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5.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6.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7.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723" r:id="rId2"/>
    <p:sldMasterId id="2147483738" r:id="rId3"/>
    <p:sldMasterId id="2147483802" r:id="rId4"/>
    <p:sldMasterId id="2147483866" r:id="rId5"/>
    <p:sldMasterId id="2147483898" r:id="rId6"/>
    <p:sldMasterId id="2147483962" r:id="rId7"/>
    <p:sldMasterId id="2147483994" r:id="rId8"/>
  </p:sldMasterIdLst>
  <p:notesMasterIdLst>
    <p:notesMasterId r:id="rId42"/>
  </p:notesMasterIdLst>
  <p:sldIdLst>
    <p:sldId id="463" r:id="rId9"/>
    <p:sldId id="464" r:id="rId10"/>
    <p:sldId id="260" r:id="rId11"/>
    <p:sldId id="459" r:id="rId12"/>
    <p:sldId id="340" r:id="rId13"/>
    <p:sldId id="489" r:id="rId14"/>
    <p:sldId id="498" r:id="rId15"/>
    <p:sldId id="364" r:id="rId16"/>
    <p:sldId id="516" r:id="rId17"/>
    <p:sldId id="517" r:id="rId18"/>
    <p:sldId id="479" r:id="rId19"/>
    <p:sldId id="476" r:id="rId20"/>
    <p:sldId id="473" r:id="rId21"/>
    <p:sldId id="528" r:id="rId22"/>
    <p:sldId id="475" r:id="rId23"/>
    <p:sldId id="500" r:id="rId24"/>
    <p:sldId id="505" r:id="rId25"/>
    <p:sldId id="502" r:id="rId26"/>
    <p:sldId id="512" r:id="rId27"/>
    <p:sldId id="511" r:id="rId28"/>
    <p:sldId id="510" r:id="rId29"/>
    <p:sldId id="503" r:id="rId30"/>
    <p:sldId id="521" r:id="rId31"/>
    <p:sldId id="377" r:id="rId32"/>
    <p:sldId id="269" r:id="rId33"/>
    <p:sldId id="273" r:id="rId34"/>
    <p:sldId id="274" r:id="rId35"/>
    <p:sldId id="278" r:id="rId36"/>
    <p:sldId id="275" r:id="rId37"/>
    <p:sldId id="277" r:id="rId38"/>
    <p:sldId id="508" r:id="rId39"/>
    <p:sldId id="514" r:id="rId40"/>
    <p:sldId id="507" r:id="rId4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221348"/>
    <a:srgbClr val="211448"/>
    <a:srgbClr val="FFAB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81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8B3377-E9AE-48D4-9744-590F281A959A}" type="datetimeFigureOut">
              <a:rPr lang="en-US" smtClean="0"/>
              <a:t>12/14/2025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D6D752-96D3-4147-9BED-F269805C0221}" type="slidenum">
              <a:rPr lang="en-US" smtClean="0"/>
              <a:t>‹#›</a:t>
            </a:fld>
            <a:endParaRPr lang="en-US"/>
          </a:p>
        </p:txBody>
      </p:sp>
    </p:spTree>
    <p:extLst>
      <p:ext uri="{BB962C8B-B14F-4D97-AF65-F5344CB8AC3E}">
        <p14:creationId xmlns:p14="http://schemas.microsoft.com/office/powerpoint/2010/main" val="2707298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364C4-BAAC-CD51-FEA3-DF396DC85B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B2092B-4B93-1CC3-1C42-0C5CDEAF3C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95B28-F675-4588-ADA5-67656904E8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0B3192-5649-0C81-2C29-C88024D4DDFF}"/>
              </a:ext>
            </a:extLst>
          </p:cNvPr>
          <p:cNvSpPr>
            <a:spLocks noGrp="1"/>
          </p:cNvSpPr>
          <p:nvPr>
            <p:ph type="sldNum" sz="quarter" idx="10"/>
          </p:nvPr>
        </p:nvSpPr>
        <p:spPr/>
        <p:txBody>
          <a:bodyPr/>
          <a:lstStyle/>
          <a:p>
            <a:fld id="{10C9C2D6-3237-4821-A715-CF9D7ED8E657}" type="slidenum">
              <a:rPr lang="en-US" smtClean="0"/>
              <a:t>8</a:t>
            </a:fld>
            <a:endParaRPr lang="en-US" dirty="0"/>
          </a:p>
        </p:txBody>
      </p:sp>
    </p:spTree>
    <p:extLst>
      <p:ext uri="{BB962C8B-B14F-4D97-AF65-F5344CB8AC3E}">
        <p14:creationId xmlns:p14="http://schemas.microsoft.com/office/powerpoint/2010/main" val="622816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8.xml"/><Relationship Id="rId4" Type="http://schemas.openxmlformats.org/officeDocument/2006/relationships/hyperlink" Target="http://bit.ly/2TtBDfr" TargetMode="Externa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3525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177133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14"/>
        <p:cNvGrpSpPr/>
        <p:nvPr/>
      </p:nvGrpSpPr>
      <p:grpSpPr>
        <a:xfrm>
          <a:off x="0" y="0"/>
          <a:ext cx="0" cy="0"/>
          <a:chOff x="0" y="0"/>
          <a:chExt cx="0" cy="0"/>
        </a:xfrm>
      </p:grpSpPr>
      <p:sp>
        <p:nvSpPr>
          <p:cNvPr id="315" name="Google Shape;315;p17"/>
          <p:cNvSpPr txBox="1">
            <a:spLocks noGrp="1"/>
          </p:cNvSpPr>
          <p:nvPr>
            <p:ph type="title"/>
          </p:nvPr>
        </p:nvSpPr>
        <p:spPr>
          <a:xfrm>
            <a:off x="960000" y="491767"/>
            <a:ext cx="102720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6" name="Google Shape;316;p17"/>
          <p:cNvSpPr txBox="1">
            <a:spLocks noGrp="1"/>
          </p:cNvSpPr>
          <p:nvPr>
            <p:ph type="body" idx="1"/>
          </p:nvPr>
        </p:nvSpPr>
        <p:spPr>
          <a:xfrm>
            <a:off x="960000" y="1841433"/>
            <a:ext cx="10272000" cy="3362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Darker Grotesque SemiBold"/>
              <a:buChar char="●"/>
              <a:defRPr>
                <a:solidFill>
                  <a:srgbClr val="434343"/>
                </a:solidFill>
              </a:defRPr>
            </a:lvl1pPr>
            <a:lvl2pPr marL="1219170" lvl="1" indent="-423323"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828754" lvl="2" indent="-423323"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2438339" lvl="3" indent="-423323"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3047924" lvl="4" indent="-423323"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3657509" lvl="5" indent="-423323"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4267093" lvl="6" indent="-423323"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4876678" lvl="7" indent="-423323"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5486263" lvl="8" indent="-423323"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
        <p:nvSpPr>
          <p:cNvPr id="317" name="Google Shape;317;p17"/>
          <p:cNvSpPr/>
          <p:nvPr/>
        </p:nvSpPr>
        <p:spPr>
          <a:xfrm flipH="1">
            <a:off x="-12066" y="5862931"/>
            <a:ext cx="12220433" cy="1016584"/>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318" name="Google Shape;318;p17"/>
          <p:cNvSpPr/>
          <p:nvPr/>
        </p:nvSpPr>
        <p:spPr>
          <a:xfrm>
            <a:off x="-10700" y="6287171"/>
            <a:ext cx="12207667" cy="615071"/>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319" name="Google Shape;319;p17"/>
          <p:cNvSpPr/>
          <p:nvPr/>
        </p:nvSpPr>
        <p:spPr>
          <a:xfrm flipH="1">
            <a:off x="9341901" y="-870561"/>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20" name="Google Shape;320;p17"/>
          <p:cNvSpPr/>
          <p:nvPr/>
        </p:nvSpPr>
        <p:spPr>
          <a:xfrm rot="544783" flipH="1">
            <a:off x="9405413" y="2876078"/>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238262163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21"/>
        <p:cNvGrpSpPr/>
        <p:nvPr/>
      </p:nvGrpSpPr>
      <p:grpSpPr>
        <a:xfrm>
          <a:off x="0" y="0"/>
          <a:ext cx="0" cy="0"/>
          <a:chOff x="0" y="0"/>
          <a:chExt cx="0" cy="0"/>
        </a:xfrm>
      </p:grpSpPr>
      <p:sp>
        <p:nvSpPr>
          <p:cNvPr id="322" name="Google Shape;322;p18"/>
          <p:cNvSpPr txBox="1">
            <a:spLocks noGrp="1"/>
          </p:cNvSpPr>
          <p:nvPr>
            <p:ph type="subTitle" idx="1"/>
          </p:nvPr>
        </p:nvSpPr>
        <p:spPr>
          <a:xfrm>
            <a:off x="6483033" y="3411700"/>
            <a:ext cx="4679600" cy="116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323" name="Google Shape;323;p18"/>
          <p:cNvSpPr txBox="1">
            <a:spLocks noGrp="1"/>
          </p:cNvSpPr>
          <p:nvPr>
            <p:ph type="title"/>
          </p:nvPr>
        </p:nvSpPr>
        <p:spPr>
          <a:xfrm>
            <a:off x="6483033" y="2320567"/>
            <a:ext cx="4859600" cy="1079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324" name="Google Shape;324;p18"/>
          <p:cNvSpPr/>
          <p:nvPr/>
        </p:nvSpPr>
        <p:spPr>
          <a:xfrm flipH="1">
            <a:off x="-12066" y="5584433"/>
            <a:ext cx="12220433" cy="1289035"/>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325" name="Google Shape;325;p18"/>
          <p:cNvSpPr/>
          <p:nvPr/>
        </p:nvSpPr>
        <p:spPr>
          <a:xfrm>
            <a:off x="-10700" y="6122349"/>
            <a:ext cx="12207667" cy="779905"/>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326" name="Google Shape;326;p18"/>
          <p:cNvSpPr/>
          <p:nvPr/>
        </p:nvSpPr>
        <p:spPr>
          <a:xfrm>
            <a:off x="8206659"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27" name="Google Shape;327;p18"/>
          <p:cNvSpPr/>
          <p:nvPr/>
        </p:nvSpPr>
        <p:spPr>
          <a:xfrm rot="-544783">
            <a:off x="-2630526"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28" name="Google Shape;328;p18"/>
          <p:cNvSpPr/>
          <p:nvPr/>
        </p:nvSpPr>
        <p:spPr>
          <a:xfrm flipH="1">
            <a:off x="10927709"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26796670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ection title 1">
  <p:cSld name="Section title 1">
    <p:spTree>
      <p:nvGrpSpPr>
        <p:cNvPr id="1" name="Shape 367"/>
        <p:cNvGrpSpPr/>
        <p:nvPr/>
      </p:nvGrpSpPr>
      <p:grpSpPr>
        <a:xfrm>
          <a:off x="0" y="0"/>
          <a:ext cx="0" cy="0"/>
          <a:chOff x="0" y="0"/>
          <a:chExt cx="0" cy="0"/>
        </a:xfrm>
      </p:grpSpPr>
      <p:sp>
        <p:nvSpPr>
          <p:cNvPr id="368" name="Google Shape;368;p21"/>
          <p:cNvSpPr/>
          <p:nvPr/>
        </p:nvSpPr>
        <p:spPr>
          <a:xfrm flipH="1">
            <a:off x="8113067" y="4191415"/>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69" name="Google Shape;369;p21"/>
          <p:cNvSpPr/>
          <p:nvPr/>
        </p:nvSpPr>
        <p:spPr>
          <a:xfrm>
            <a:off x="-12066" y="5658767"/>
            <a:ext cx="12220433" cy="1216300"/>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370" name="Google Shape;370;p21"/>
          <p:cNvSpPr/>
          <p:nvPr/>
        </p:nvSpPr>
        <p:spPr>
          <a:xfrm flipH="1">
            <a:off x="-667" y="6166333"/>
            <a:ext cx="12207667" cy="735856"/>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371" name="Google Shape;371;p21"/>
          <p:cNvSpPr/>
          <p:nvPr/>
        </p:nvSpPr>
        <p:spPr>
          <a:xfrm flipH="1">
            <a:off x="6758928" y="-377582"/>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72" name="Google Shape;372;p21"/>
          <p:cNvSpPr/>
          <p:nvPr/>
        </p:nvSpPr>
        <p:spPr>
          <a:xfrm flipH="1">
            <a:off x="-775953" y="1396911"/>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73" name="Google Shape;373;p21"/>
          <p:cNvSpPr txBox="1">
            <a:spLocks noGrp="1"/>
          </p:cNvSpPr>
          <p:nvPr>
            <p:ph type="title"/>
          </p:nvPr>
        </p:nvSpPr>
        <p:spPr>
          <a:xfrm>
            <a:off x="5255700" y="2683567"/>
            <a:ext cx="5522800" cy="11224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3600"/>
              <a:buNone/>
              <a:defRPr sz="64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374" name="Google Shape;374;p21"/>
          <p:cNvSpPr txBox="1">
            <a:spLocks noGrp="1"/>
          </p:cNvSpPr>
          <p:nvPr>
            <p:ph type="title" idx="2" hasCustomPrompt="1"/>
          </p:nvPr>
        </p:nvSpPr>
        <p:spPr>
          <a:xfrm>
            <a:off x="9003800" y="1252833"/>
            <a:ext cx="1516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375" name="Google Shape;375;p21"/>
          <p:cNvSpPr txBox="1">
            <a:spLocks noGrp="1"/>
          </p:cNvSpPr>
          <p:nvPr>
            <p:ph type="subTitle" idx="1"/>
          </p:nvPr>
        </p:nvSpPr>
        <p:spPr>
          <a:xfrm>
            <a:off x="6390631" y="3828144"/>
            <a:ext cx="4341600" cy="87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2605054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ection title 2">
  <p:cSld name="Section title 2">
    <p:spTree>
      <p:nvGrpSpPr>
        <p:cNvPr id="1" name="Shape 376"/>
        <p:cNvGrpSpPr/>
        <p:nvPr/>
      </p:nvGrpSpPr>
      <p:grpSpPr>
        <a:xfrm>
          <a:off x="0" y="0"/>
          <a:ext cx="0" cy="0"/>
          <a:chOff x="0" y="0"/>
          <a:chExt cx="0" cy="0"/>
        </a:xfrm>
      </p:grpSpPr>
      <p:sp>
        <p:nvSpPr>
          <p:cNvPr id="377" name="Google Shape;377;p22"/>
          <p:cNvSpPr/>
          <p:nvPr/>
        </p:nvSpPr>
        <p:spPr>
          <a:xfrm flipH="1">
            <a:off x="-1825433" y="3937415"/>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78" name="Google Shape;378;p22"/>
          <p:cNvSpPr/>
          <p:nvPr/>
        </p:nvSpPr>
        <p:spPr>
          <a:xfrm flipH="1">
            <a:off x="-12066" y="5658767"/>
            <a:ext cx="12220433" cy="1216300"/>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379" name="Google Shape;379;p22"/>
          <p:cNvSpPr/>
          <p:nvPr/>
        </p:nvSpPr>
        <p:spPr>
          <a:xfrm>
            <a:off x="-10700" y="6166333"/>
            <a:ext cx="12207667" cy="735856"/>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380" name="Google Shape;380;p22"/>
          <p:cNvSpPr/>
          <p:nvPr/>
        </p:nvSpPr>
        <p:spPr>
          <a:xfrm flipH="1">
            <a:off x="8333595" y="-1154382"/>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81" name="Google Shape;381;p22"/>
          <p:cNvSpPr/>
          <p:nvPr/>
        </p:nvSpPr>
        <p:spPr>
          <a:xfrm flipH="1">
            <a:off x="-1128753" y="458977"/>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82" name="Google Shape;382;p22"/>
          <p:cNvSpPr txBox="1">
            <a:spLocks noGrp="1"/>
          </p:cNvSpPr>
          <p:nvPr>
            <p:ph type="title"/>
          </p:nvPr>
        </p:nvSpPr>
        <p:spPr>
          <a:xfrm>
            <a:off x="2076000" y="2683567"/>
            <a:ext cx="8040000" cy="1122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600"/>
              <a:buNone/>
              <a:defRPr sz="64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83" name="Google Shape;383;p22"/>
          <p:cNvSpPr txBox="1">
            <a:spLocks noGrp="1"/>
          </p:cNvSpPr>
          <p:nvPr>
            <p:ph type="title" idx="2" hasCustomPrompt="1"/>
          </p:nvPr>
        </p:nvSpPr>
        <p:spPr>
          <a:xfrm>
            <a:off x="5337800" y="1252833"/>
            <a:ext cx="1516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84" name="Google Shape;384;p22"/>
          <p:cNvSpPr txBox="1">
            <a:spLocks noGrp="1"/>
          </p:cNvSpPr>
          <p:nvPr>
            <p:ph type="subTitle" idx="1"/>
          </p:nvPr>
        </p:nvSpPr>
        <p:spPr>
          <a:xfrm>
            <a:off x="3145567" y="3828133"/>
            <a:ext cx="5900800" cy="65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295896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85"/>
        <p:cNvGrpSpPr/>
        <p:nvPr/>
      </p:nvGrpSpPr>
      <p:grpSpPr>
        <a:xfrm>
          <a:off x="0" y="0"/>
          <a:ext cx="0" cy="0"/>
          <a:chOff x="0" y="0"/>
          <a:chExt cx="0" cy="0"/>
        </a:xfrm>
      </p:grpSpPr>
      <p:sp>
        <p:nvSpPr>
          <p:cNvPr id="386" name="Google Shape;386;p23"/>
          <p:cNvSpPr/>
          <p:nvPr/>
        </p:nvSpPr>
        <p:spPr>
          <a:xfrm flipH="1">
            <a:off x="-690072"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87" name="Google Shape;387;p23"/>
          <p:cNvSpPr/>
          <p:nvPr/>
        </p:nvSpPr>
        <p:spPr>
          <a:xfrm rot="544783" flipH="1">
            <a:off x="9014779"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88" name="Google Shape;388;p23"/>
          <p:cNvSpPr/>
          <p:nvPr/>
        </p:nvSpPr>
        <p:spPr>
          <a:xfrm>
            <a:off x="-1471333"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89" name="Google Shape;389;p23"/>
          <p:cNvSpPr txBox="1">
            <a:spLocks noGrp="1"/>
          </p:cNvSpPr>
          <p:nvPr>
            <p:ph type="subTitle" idx="1"/>
          </p:nvPr>
        </p:nvSpPr>
        <p:spPr>
          <a:xfrm>
            <a:off x="1721827" y="4125100"/>
            <a:ext cx="3656800" cy="6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90" name="Google Shape;390;p23"/>
          <p:cNvSpPr txBox="1">
            <a:spLocks noGrp="1"/>
          </p:cNvSpPr>
          <p:nvPr>
            <p:ph type="subTitle" idx="2"/>
          </p:nvPr>
        </p:nvSpPr>
        <p:spPr>
          <a:xfrm>
            <a:off x="6813373" y="4125100"/>
            <a:ext cx="3656800" cy="6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91" name="Google Shape;391;p23"/>
          <p:cNvSpPr txBox="1">
            <a:spLocks noGrp="1"/>
          </p:cNvSpPr>
          <p:nvPr>
            <p:ph type="subTitle" idx="3"/>
          </p:nvPr>
        </p:nvSpPr>
        <p:spPr>
          <a:xfrm>
            <a:off x="1721827" y="4740600"/>
            <a:ext cx="3656800" cy="8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2" name="Google Shape;392;p23"/>
          <p:cNvSpPr txBox="1">
            <a:spLocks noGrp="1"/>
          </p:cNvSpPr>
          <p:nvPr>
            <p:ph type="subTitle" idx="4"/>
          </p:nvPr>
        </p:nvSpPr>
        <p:spPr>
          <a:xfrm>
            <a:off x="6813363" y="4740600"/>
            <a:ext cx="3656800" cy="8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3" name="Google Shape;393;p23"/>
          <p:cNvSpPr txBox="1">
            <a:spLocks noGrp="1"/>
          </p:cNvSpPr>
          <p:nvPr>
            <p:ph type="title"/>
          </p:nvPr>
        </p:nvSpPr>
        <p:spPr>
          <a:xfrm>
            <a:off x="960000" y="491767"/>
            <a:ext cx="10272000" cy="108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94" name="Google Shape;394;p23"/>
          <p:cNvSpPr/>
          <p:nvPr/>
        </p:nvSpPr>
        <p:spPr>
          <a:xfrm>
            <a:off x="-221900" y="5761834"/>
            <a:ext cx="12591307" cy="1039501"/>
          </a:xfrm>
          <a:custGeom>
            <a:avLst/>
            <a:gdLst/>
            <a:ahLst/>
            <a:cxnLst/>
            <a:rect l="l" t="t" r="r" b="b"/>
            <a:pathLst>
              <a:path w="376047" h="17145" extrusionOk="0">
                <a:moveTo>
                  <a:pt x="373761" y="1524"/>
                </a:moveTo>
                <a:lnTo>
                  <a:pt x="0" y="0"/>
                </a:lnTo>
                <a:lnTo>
                  <a:pt x="4572" y="17145"/>
                </a:lnTo>
                <a:lnTo>
                  <a:pt x="376047" y="16383"/>
                </a:lnTo>
                <a:close/>
              </a:path>
            </a:pathLst>
          </a:custGeom>
          <a:solidFill>
            <a:schemeClr val="accent1"/>
          </a:solidFill>
          <a:ln>
            <a:noFill/>
          </a:ln>
        </p:spPr>
      </p:sp>
      <p:sp>
        <p:nvSpPr>
          <p:cNvPr id="395" name="Google Shape;395;p23"/>
          <p:cNvSpPr/>
          <p:nvPr/>
        </p:nvSpPr>
        <p:spPr>
          <a:xfrm>
            <a:off x="-32778" y="5992634"/>
            <a:ext cx="12402683" cy="935333"/>
          </a:xfrm>
          <a:custGeom>
            <a:avLst/>
            <a:gdLst/>
            <a:ahLst/>
            <a:cxnLst/>
            <a:rect l="l" t="t" r="r" b="b"/>
            <a:pathLst>
              <a:path w="375346" h="28060" extrusionOk="0">
                <a:moveTo>
                  <a:pt x="373060" y="0"/>
                </a:moveTo>
                <a:lnTo>
                  <a:pt x="0" y="8902"/>
                </a:lnTo>
                <a:lnTo>
                  <a:pt x="555" y="28060"/>
                </a:lnTo>
                <a:lnTo>
                  <a:pt x="375346" y="27027"/>
                </a:lnTo>
                <a:close/>
              </a:path>
            </a:pathLst>
          </a:custGeom>
          <a:solidFill>
            <a:schemeClr val="accent2"/>
          </a:solidFill>
          <a:ln>
            <a:noFill/>
          </a:ln>
        </p:spPr>
      </p:sp>
    </p:spTree>
    <p:extLst>
      <p:ext uri="{BB962C8B-B14F-4D97-AF65-F5344CB8AC3E}">
        <p14:creationId xmlns:p14="http://schemas.microsoft.com/office/powerpoint/2010/main" val="27174328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96"/>
        <p:cNvGrpSpPr/>
        <p:nvPr/>
      </p:nvGrpSpPr>
      <p:grpSpPr>
        <a:xfrm>
          <a:off x="0" y="0"/>
          <a:ext cx="0" cy="0"/>
          <a:chOff x="0" y="0"/>
          <a:chExt cx="0" cy="0"/>
        </a:xfrm>
      </p:grpSpPr>
      <p:sp>
        <p:nvSpPr>
          <p:cNvPr id="397" name="Google Shape;397;p24"/>
          <p:cNvSpPr/>
          <p:nvPr/>
        </p:nvSpPr>
        <p:spPr>
          <a:xfrm flipH="1">
            <a:off x="-670772" y="41002"/>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98" name="Google Shape;398;p24"/>
          <p:cNvSpPr/>
          <p:nvPr/>
        </p:nvSpPr>
        <p:spPr>
          <a:xfrm rot="544783" flipH="1">
            <a:off x="-1518187" y="46300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99" name="Google Shape;399;p24"/>
          <p:cNvSpPr/>
          <p:nvPr/>
        </p:nvSpPr>
        <p:spPr>
          <a:xfrm>
            <a:off x="10103334" y="41379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00" name="Google Shape;400;p24"/>
          <p:cNvSpPr txBox="1">
            <a:spLocks noGrp="1"/>
          </p:cNvSpPr>
          <p:nvPr>
            <p:ph type="subTitle" idx="1"/>
          </p:nvPr>
        </p:nvSpPr>
        <p:spPr>
          <a:xfrm>
            <a:off x="2100832" y="2117767"/>
            <a:ext cx="3849600" cy="6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01" name="Google Shape;401;p24"/>
          <p:cNvSpPr txBox="1">
            <a:spLocks noGrp="1"/>
          </p:cNvSpPr>
          <p:nvPr>
            <p:ph type="subTitle" idx="2"/>
          </p:nvPr>
        </p:nvSpPr>
        <p:spPr>
          <a:xfrm>
            <a:off x="6241551" y="2117767"/>
            <a:ext cx="3849600" cy="6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02" name="Google Shape;402;p24"/>
          <p:cNvSpPr txBox="1">
            <a:spLocks noGrp="1"/>
          </p:cNvSpPr>
          <p:nvPr>
            <p:ph type="subTitle" idx="3"/>
          </p:nvPr>
        </p:nvSpPr>
        <p:spPr>
          <a:xfrm>
            <a:off x="2001259" y="2733267"/>
            <a:ext cx="4048800" cy="23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403" name="Google Shape;403;p24"/>
          <p:cNvSpPr txBox="1">
            <a:spLocks noGrp="1"/>
          </p:cNvSpPr>
          <p:nvPr>
            <p:ph type="subTitle" idx="4"/>
          </p:nvPr>
        </p:nvSpPr>
        <p:spPr>
          <a:xfrm>
            <a:off x="6141941" y="2733267"/>
            <a:ext cx="4048800" cy="23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404" name="Google Shape;404;p24"/>
          <p:cNvSpPr txBox="1">
            <a:spLocks noGrp="1"/>
          </p:cNvSpPr>
          <p:nvPr>
            <p:ph type="title"/>
          </p:nvPr>
        </p:nvSpPr>
        <p:spPr>
          <a:xfrm>
            <a:off x="960000" y="491767"/>
            <a:ext cx="10272000" cy="108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05" name="Google Shape;405;p24"/>
          <p:cNvSpPr/>
          <p:nvPr/>
        </p:nvSpPr>
        <p:spPr>
          <a:xfrm>
            <a:off x="-414657" y="5974239"/>
            <a:ext cx="12794367" cy="1241733"/>
          </a:xfrm>
          <a:custGeom>
            <a:avLst/>
            <a:gdLst/>
            <a:ahLst/>
            <a:cxnLst/>
            <a:rect l="l" t="t" r="r" b="b"/>
            <a:pathLst>
              <a:path w="383831" h="37252" extrusionOk="0">
                <a:moveTo>
                  <a:pt x="3008" y="16952"/>
                </a:moveTo>
                <a:cubicBezTo>
                  <a:pt x="-1570" y="13055"/>
                  <a:pt x="-4067" y="10490"/>
                  <a:pt x="19684" y="8975"/>
                </a:cubicBezTo>
                <a:cubicBezTo>
                  <a:pt x="43435" y="7460"/>
                  <a:pt x="109572" y="8790"/>
                  <a:pt x="145514" y="7862"/>
                </a:cubicBezTo>
                <a:cubicBezTo>
                  <a:pt x="181457" y="6934"/>
                  <a:pt x="200448" y="4584"/>
                  <a:pt x="235339" y="3408"/>
                </a:cubicBezTo>
                <a:cubicBezTo>
                  <a:pt x="270230" y="2233"/>
                  <a:pt x="330275" y="-1670"/>
                  <a:pt x="354859" y="809"/>
                </a:cubicBezTo>
                <a:cubicBezTo>
                  <a:pt x="379443" y="3288"/>
                  <a:pt x="386742" y="12345"/>
                  <a:pt x="382844" y="18284"/>
                </a:cubicBezTo>
                <a:cubicBezTo>
                  <a:pt x="378947" y="24223"/>
                  <a:pt x="387423" y="34097"/>
                  <a:pt x="331474" y="36443"/>
                </a:cubicBezTo>
                <a:cubicBezTo>
                  <a:pt x="275525" y="38789"/>
                  <a:pt x="101895" y="35609"/>
                  <a:pt x="47151" y="32360"/>
                </a:cubicBezTo>
                <a:cubicBezTo>
                  <a:pt x="-7593" y="29112"/>
                  <a:pt x="7586" y="20850"/>
                  <a:pt x="3008" y="16952"/>
                </a:cubicBezTo>
                <a:close/>
              </a:path>
            </a:pathLst>
          </a:custGeom>
          <a:solidFill>
            <a:schemeClr val="accent1"/>
          </a:solidFill>
          <a:ln>
            <a:noFill/>
          </a:ln>
        </p:spPr>
      </p:sp>
      <p:sp>
        <p:nvSpPr>
          <p:cNvPr id="406" name="Google Shape;406;p24"/>
          <p:cNvSpPr/>
          <p:nvPr/>
        </p:nvSpPr>
        <p:spPr>
          <a:xfrm>
            <a:off x="-516710" y="6554085"/>
            <a:ext cx="12998433" cy="703300"/>
          </a:xfrm>
          <a:custGeom>
            <a:avLst/>
            <a:gdLst/>
            <a:ahLst/>
            <a:cxnLst/>
            <a:rect l="l" t="t" r="r" b="b"/>
            <a:pathLst>
              <a:path w="389953" h="21099" extrusionOk="0">
                <a:moveTo>
                  <a:pt x="10719" y="9691"/>
                </a:moveTo>
                <a:cubicBezTo>
                  <a:pt x="22473" y="7773"/>
                  <a:pt x="60086" y="9073"/>
                  <a:pt x="109824" y="7464"/>
                </a:cubicBezTo>
                <a:cubicBezTo>
                  <a:pt x="159562" y="5856"/>
                  <a:pt x="262750" y="411"/>
                  <a:pt x="309147" y="40"/>
                </a:cubicBezTo>
                <a:cubicBezTo>
                  <a:pt x="355545" y="-331"/>
                  <a:pt x="383883" y="1919"/>
                  <a:pt x="388209" y="5237"/>
                </a:cubicBezTo>
                <a:cubicBezTo>
                  <a:pt x="392535" y="8556"/>
                  <a:pt x="393256" y="17662"/>
                  <a:pt x="335104" y="19951"/>
                </a:cubicBezTo>
                <a:cubicBezTo>
                  <a:pt x="276953" y="22240"/>
                  <a:pt x="93364" y="20681"/>
                  <a:pt x="39300" y="18971"/>
                </a:cubicBezTo>
                <a:cubicBezTo>
                  <a:pt x="-14764" y="17261"/>
                  <a:pt x="-1035" y="11609"/>
                  <a:pt x="10719" y="9691"/>
                </a:cubicBezTo>
                <a:close/>
              </a:path>
            </a:pathLst>
          </a:custGeom>
          <a:solidFill>
            <a:schemeClr val="accent2"/>
          </a:solidFill>
          <a:ln>
            <a:noFill/>
          </a:ln>
        </p:spPr>
      </p:sp>
    </p:spTree>
    <p:extLst>
      <p:ext uri="{BB962C8B-B14F-4D97-AF65-F5344CB8AC3E}">
        <p14:creationId xmlns:p14="http://schemas.microsoft.com/office/powerpoint/2010/main" val="35852552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07"/>
        <p:cNvGrpSpPr/>
        <p:nvPr/>
      </p:nvGrpSpPr>
      <p:grpSpPr>
        <a:xfrm>
          <a:off x="0" y="0"/>
          <a:ext cx="0" cy="0"/>
          <a:chOff x="0" y="0"/>
          <a:chExt cx="0" cy="0"/>
        </a:xfrm>
      </p:grpSpPr>
      <p:sp>
        <p:nvSpPr>
          <p:cNvPr id="408" name="Google Shape;408;p25"/>
          <p:cNvSpPr txBox="1">
            <a:spLocks noGrp="1"/>
          </p:cNvSpPr>
          <p:nvPr>
            <p:ph type="title"/>
          </p:nvPr>
        </p:nvSpPr>
        <p:spPr>
          <a:xfrm>
            <a:off x="4371947" y="1468333"/>
            <a:ext cx="3448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09" name="Google Shape;409;p25"/>
          <p:cNvSpPr txBox="1">
            <a:spLocks noGrp="1"/>
          </p:cNvSpPr>
          <p:nvPr>
            <p:ph type="subTitle" idx="1"/>
          </p:nvPr>
        </p:nvSpPr>
        <p:spPr>
          <a:xfrm>
            <a:off x="3708100" y="2087899"/>
            <a:ext cx="47756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0" name="Google Shape;410;p25"/>
          <p:cNvSpPr txBox="1">
            <a:spLocks noGrp="1"/>
          </p:cNvSpPr>
          <p:nvPr>
            <p:ph type="title" idx="2"/>
          </p:nvPr>
        </p:nvSpPr>
        <p:spPr>
          <a:xfrm>
            <a:off x="4371947" y="4244468"/>
            <a:ext cx="3448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11" name="Google Shape;411;p25"/>
          <p:cNvSpPr txBox="1">
            <a:spLocks noGrp="1"/>
          </p:cNvSpPr>
          <p:nvPr>
            <p:ph type="subTitle" idx="3"/>
          </p:nvPr>
        </p:nvSpPr>
        <p:spPr>
          <a:xfrm>
            <a:off x="3708200" y="4863033"/>
            <a:ext cx="47756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2" name="Google Shape;412;p25"/>
          <p:cNvSpPr txBox="1">
            <a:spLocks noGrp="1"/>
          </p:cNvSpPr>
          <p:nvPr>
            <p:ph type="title" idx="4"/>
          </p:nvPr>
        </p:nvSpPr>
        <p:spPr>
          <a:xfrm>
            <a:off x="4371843" y="2856401"/>
            <a:ext cx="3448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13" name="Google Shape;413;p25"/>
          <p:cNvSpPr txBox="1">
            <a:spLocks noGrp="1"/>
          </p:cNvSpPr>
          <p:nvPr>
            <p:ph type="subTitle" idx="5"/>
          </p:nvPr>
        </p:nvSpPr>
        <p:spPr>
          <a:xfrm>
            <a:off x="3708100" y="3475467"/>
            <a:ext cx="47756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 name="Google Shape;414;p25"/>
          <p:cNvSpPr txBox="1">
            <a:spLocks noGrp="1"/>
          </p:cNvSpPr>
          <p:nvPr>
            <p:ph type="title" idx="6"/>
          </p:nvPr>
        </p:nvSpPr>
        <p:spPr>
          <a:xfrm>
            <a:off x="3501533" y="491767"/>
            <a:ext cx="51888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5" name="Google Shape;415;p25"/>
          <p:cNvSpPr/>
          <p:nvPr/>
        </p:nvSpPr>
        <p:spPr>
          <a:xfrm flipH="1">
            <a:off x="-12066" y="5584433"/>
            <a:ext cx="12220433" cy="1289035"/>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416" name="Google Shape;416;p25"/>
          <p:cNvSpPr/>
          <p:nvPr/>
        </p:nvSpPr>
        <p:spPr>
          <a:xfrm>
            <a:off x="-10700" y="6122333"/>
            <a:ext cx="12207667" cy="763563"/>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417" name="Google Shape;417;p25"/>
          <p:cNvSpPr/>
          <p:nvPr/>
        </p:nvSpPr>
        <p:spPr>
          <a:xfrm flipH="1">
            <a:off x="-363044" y="1924064"/>
            <a:ext cx="2139581" cy="807075"/>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18" name="Google Shape;418;p25"/>
          <p:cNvSpPr/>
          <p:nvPr/>
        </p:nvSpPr>
        <p:spPr>
          <a:xfrm>
            <a:off x="10115912" y="791268"/>
            <a:ext cx="3309081" cy="1236257"/>
          </a:xfrm>
          <a:custGeom>
            <a:avLst/>
            <a:gdLst/>
            <a:ahLst/>
            <a:cxnLst/>
            <a:rect l="l" t="t" r="r" b="b"/>
            <a:pathLst>
              <a:path w="32388" h="12100" extrusionOk="0">
                <a:moveTo>
                  <a:pt x="15035" y="1"/>
                </a:moveTo>
                <a:cubicBezTo>
                  <a:pt x="14202" y="1"/>
                  <a:pt x="13526" y="500"/>
                  <a:pt x="13278" y="1859"/>
                </a:cubicBezTo>
                <a:cubicBezTo>
                  <a:pt x="13132" y="1831"/>
                  <a:pt x="12999" y="1817"/>
                  <a:pt x="12877" y="1817"/>
                </a:cubicBezTo>
                <a:cubicBezTo>
                  <a:pt x="11122" y="1817"/>
                  <a:pt x="11786" y="4562"/>
                  <a:pt x="10145" y="4562"/>
                </a:cubicBezTo>
                <a:cubicBezTo>
                  <a:pt x="9992" y="4562"/>
                  <a:pt x="9818" y="4538"/>
                  <a:pt x="9621" y="4486"/>
                </a:cubicBezTo>
                <a:lnTo>
                  <a:pt x="9621" y="4486"/>
                </a:lnTo>
                <a:cubicBezTo>
                  <a:pt x="9659" y="4873"/>
                  <a:pt x="9489" y="5308"/>
                  <a:pt x="9611" y="5686"/>
                </a:cubicBezTo>
                <a:cubicBezTo>
                  <a:pt x="9152" y="5644"/>
                  <a:pt x="8677" y="5623"/>
                  <a:pt x="8193" y="5623"/>
                </a:cubicBezTo>
                <a:cubicBezTo>
                  <a:pt x="6298" y="5623"/>
                  <a:pt x="4272" y="5948"/>
                  <a:pt x="2571" y="6603"/>
                </a:cubicBezTo>
                <a:cubicBezTo>
                  <a:pt x="0" y="7567"/>
                  <a:pt x="227" y="10364"/>
                  <a:pt x="3072" y="11064"/>
                </a:cubicBezTo>
                <a:cubicBezTo>
                  <a:pt x="3243" y="11106"/>
                  <a:pt x="3407" y="11124"/>
                  <a:pt x="3567" y="11124"/>
                </a:cubicBezTo>
                <a:cubicBezTo>
                  <a:pt x="4842" y="11124"/>
                  <a:pt x="5781" y="9931"/>
                  <a:pt x="6896" y="9931"/>
                </a:cubicBezTo>
                <a:cubicBezTo>
                  <a:pt x="6990" y="9931"/>
                  <a:pt x="7086" y="9939"/>
                  <a:pt x="7183" y="9958"/>
                </a:cubicBezTo>
                <a:cubicBezTo>
                  <a:pt x="7816" y="10071"/>
                  <a:pt x="8241" y="10553"/>
                  <a:pt x="8922" y="10648"/>
                </a:cubicBezTo>
                <a:cubicBezTo>
                  <a:pt x="9008" y="10659"/>
                  <a:pt x="9095" y="10664"/>
                  <a:pt x="9184" y="10664"/>
                </a:cubicBezTo>
                <a:cubicBezTo>
                  <a:pt x="9764" y="10664"/>
                  <a:pt x="10383" y="10436"/>
                  <a:pt x="10916" y="10166"/>
                </a:cubicBezTo>
                <a:cubicBezTo>
                  <a:pt x="11406" y="10298"/>
                  <a:pt x="11925" y="10366"/>
                  <a:pt x="12490" y="10366"/>
                </a:cubicBezTo>
                <a:cubicBezTo>
                  <a:pt x="12894" y="10366"/>
                  <a:pt x="13322" y="10331"/>
                  <a:pt x="13779" y="10260"/>
                </a:cubicBezTo>
                <a:cubicBezTo>
                  <a:pt x="15234" y="10046"/>
                  <a:pt x="16244" y="9157"/>
                  <a:pt x="17459" y="9157"/>
                </a:cubicBezTo>
                <a:cubicBezTo>
                  <a:pt x="17800" y="9157"/>
                  <a:pt x="18156" y="9227"/>
                  <a:pt x="18542" y="9400"/>
                </a:cubicBezTo>
                <a:cubicBezTo>
                  <a:pt x="20206" y="10156"/>
                  <a:pt x="20933" y="11801"/>
                  <a:pt x="22899" y="12056"/>
                </a:cubicBezTo>
                <a:cubicBezTo>
                  <a:pt x="23119" y="12085"/>
                  <a:pt x="23339" y="12099"/>
                  <a:pt x="23555" y="12099"/>
                </a:cubicBezTo>
                <a:cubicBezTo>
                  <a:pt x="25113" y="12099"/>
                  <a:pt x="26521" y="11349"/>
                  <a:pt x="27010" y="9797"/>
                </a:cubicBezTo>
                <a:cubicBezTo>
                  <a:pt x="27555" y="10139"/>
                  <a:pt x="28179" y="10303"/>
                  <a:pt x="28777" y="10303"/>
                </a:cubicBezTo>
                <a:cubicBezTo>
                  <a:pt x="30162" y="10303"/>
                  <a:pt x="31413" y="9425"/>
                  <a:pt x="31235" y="7841"/>
                </a:cubicBezTo>
                <a:cubicBezTo>
                  <a:pt x="32388" y="7217"/>
                  <a:pt x="31679" y="6130"/>
                  <a:pt x="30715" y="5809"/>
                </a:cubicBezTo>
                <a:cubicBezTo>
                  <a:pt x="31025" y="3881"/>
                  <a:pt x="29094" y="2706"/>
                  <a:pt x="27317" y="2706"/>
                </a:cubicBezTo>
                <a:cubicBezTo>
                  <a:pt x="26166" y="2706"/>
                  <a:pt x="25079" y="3198"/>
                  <a:pt x="24704" y="4297"/>
                </a:cubicBezTo>
                <a:cubicBezTo>
                  <a:pt x="23794" y="3300"/>
                  <a:pt x="22851" y="2859"/>
                  <a:pt x="21490" y="2859"/>
                </a:cubicBezTo>
                <a:cubicBezTo>
                  <a:pt x="21368" y="2859"/>
                  <a:pt x="21242" y="2863"/>
                  <a:pt x="21113" y="2870"/>
                </a:cubicBezTo>
                <a:cubicBezTo>
                  <a:pt x="20508" y="2898"/>
                  <a:pt x="20197" y="2953"/>
                  <a:pt x="19987" y="2953"/>
                </a:cubicBezTo>
                <a:cubicBezTo>
                  <a:pt x="19635" y="2953"/>
                  <a:pt x="19565" y="2800"/>
                  <a:pt x="18873" y="2114"/>
                </a:cubicBezTo>
                <a:cubicBezTo>
                  <a:pt x="17846" y="1098"/>
                  <a:pt x="16269" y="1"/>
                  <a:pt x="15035" y="1"/>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419" name="Google Shape;419;p25"/>
          <p:cNvGrpSpPr/>
          <p:nvPr/>
        </p:nvGrpSpPr>
        <p:grpSpPr>
          <a:xfrm flipH="1">
            <a:off x="9868237" y="5299819"/>
            <a:ext cx="3595307" cy="1659596"/>
            <a:chOff x="3311075" y="2692625"/>
            <a:chExt cx="1472601" cy="679717"/>
          </a:xfrm>
        </p:grpSpPr>
        <p:sp>
          <p:nvSpPr>
            <p:cNvPr id="420" name="Google Shape;420;p25"/>
            <p:cNvSpPr/>
            <p:nvPr/>
          </p:nvSpPr>
          <p:spPr>
            <a:xfrm>
              <a:off x="4265859" y="2961135"/>
              <a:ext cx="176102" cy="179821"/>
            </a:xfrm>
            <a:custGeom>
              <a:avLst/>
              <a:gdLst/>
              <a:ahLst/>
              <a:cxnLst/>
              <a:rect l="l" t="t" r="r" b="b"/>
              <a:pathLst>
                <a:path w="1797" h="1835" extrusionOk="0">
                  <a:moveTo>
                    <a:pt x="1" y="1"/>
                  </a:moveTo>
                  <a:cubicBezTo>
                    <a:pt x="1" y="1"/>
                    <a:pt x="360" y="1135"/>
                    <a:pt x="256" y="1787"/>
                  </a:cubicBezTo>
                  <a:lnTo>
                    <a:pt x="1796" y="1834"/>
                  </a:lnTo>
                  <a:cubicBezTo>
                    <a:pt x="1796" y="1834"/>
                    <a:pt x="1551" y="1456"/>
                    <a:pt x="1485" y="1040"/>
                  </a:cubicBezTo>
                  <a:lnTo>
                    <a:pt x="1485" y="1040"/>
                  </a:lnTo>
                  <a:cubicBezTo>
                    <a:pt x="1485" y="1040"/>
                    <a:pt x="1447" y="1418"/>
                    <a:pt x="1494" y="1569"/>
                  </a:cubicBezTo>
                  <a:cubicBezTo>
                    <a:pt x="1494" y="1569"/>
                    <a:pt x="1248" y="842"/>
                    <a:pt x="1343" y="435"/>
                  </a:cubicBezTo>
                  <a:lnTo>
                    <a:pt x="1343" y="435"/>
                  </a:lnTo>
                  <a:cubicBezTo>
                    <a:pt x="1343" y="435"/>
                    <a:pt x="1154" y="757"/>
                    <a:pt x="1173" y="1172"/>
                  </a:cubicBezTo>
                  <a:cubicBezTo>
                    <a:pt x="1173" y="1172"/>
                    <a:pt x="918" y="558"/>
                    <a:pt x="927" y="86"/>
                  </a:cubicBezTo>
                  <a:lnTo>
                    <a:pt x="927" y="86"/>
                  </a:lnTo>
                  <a:cubicBezTo>
                    <a:pt x="927" y="86"/>
                    <a:pt x="776" y="766"/>
                    <a:pt x="842" y="1276"/>
                  </a:cubicBezTo>
                  <a:cubicBezTo>
                    <a:pt x="842" y="1276"/>
                    <a:pt x="606" y="747"/>
                    <a:pt x="615" y="388"/>
                  </a:cubicBezTo>
                  <a:lnTo>
                    <a:pt x="615" y="388"/>
                  </a:lnTo>
                  <a:cubicBezTo>
                    <a:pt x="615" y="388"/>
                    <a:pt x="464" y="861"/>
                    <a:pt x="521" y="1125"/>
                  </a:cubicBezTo>
                  <a:cubicBezTo>
                    <a:pt x="521" y="1125"/>
                    <a:pt x="209" y="256"/>
                    <a:pt x="1"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1" name="Google Shape;421;p25"/>
            <p:cNvSpPr/>
            <p:nvPr/>
          </p:nvSpPr>
          <p:spPr>
            <a:xfrm>
              <a:off x="4555832" y="3272174"/>
              <a:ext cx="97312" cy="91037"/>
            </a:xfrm>
            <a:custGeom>
              <a:avLst/>
              <a:gdLst/>
              <a:ahLst/>
              <a:cxnLst/>
              <a:rect l="l" t="t" r="r" b="b"/>
              <a:pathLst>
                <a:path w="993" h="929" extrusionOk="0">
                  <a:moveTo>
                    <a:pt x="510" y="0"/>
                  </a:moveTo>
                  <a:cubicBezTo>
                    <a:pt x="0" y="0"/>
                    <a:pt x="9" y="928"/>
                    <a:pt x="9" y="928"/>
                  </a:cubicBezTo>
                  <a:lnTo>
                    <a:pt x="992" y="928"/>
                  </a:lnTo>
                  <a:cubicBezTo>
                    <a:pt x="992" y="928"/>
                    <a:pt x="822" y="30"/>
                    <a:pt x="548" y="2"/>
                  </a:cubicBezTo>
                  <a:cubicBezTo>
                    <a:pt x="535" y="1"/>
                    <a:pt x="522" y="0"/>
                    <a:pt x="510"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2" name="Google Shape;422;p25"/>
            <p:cNvSpPr/>
            <p:nvPr/>
          </p:nvSpPr>
          <p:spPr>
            <a:xfrm>
              <a:off x="4346511" y="3098917"/>
              <a:ext cx="300460" cy="161202"/>
            </a:xfrm>
            <a:custGeom>
              <a:avLst/>
              <a:gdLst/>
              <a:ahLst/>
              <a:cxnLst/>
              <a:rect l="l" t="t" r="r" b="b"/>
              <a:pathLst>
                <a:path w="3066" h="1645" extrusionOk="0">
                  <a:moveTo>
                    <a:pt x="865" y="1"/>
                  </a:moveTo>
                  <a:cubicBezTo>
                    <a:pt x="733" y="1"/>
                    <a:pt x="601" y="25"/>
                    <a:pt x="473" y="78"/>
                  </a:cubicBezTo>
                  <a:cubicBezTo>
                    <a:pt x="0" y="258"/>
                    <a:pt x="397" y="778"/>
                    <a:pt x="766" y="1005"/>
                  </a:cubicBezTo>
                  <a:cubicBezTo>
                    <a:pt x="1510" y="1469"/>
                    <a:pt x="1982" y="1645"/>
                    <a:pt x="2248" y="1645"/>
                  </a:cubicBezTo>
                  <a:cubicBezTo>
                    <a:pt x="3066" y="1645"/>
                    <a:pt x="1960" y="1"/>
                    <a:pt x="865"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3" name="Google Shape;423;p25"/>
            <p:cNvSpPr/>
            <p:nvPr/>
          </p:nvSpPr>
          <p:spPr>
            <a:xfrm>
              <a:off x="3311075" y="2692625"/>
              <a:ext cx="1322672" cy="668718"/>
            </a:xfrm>
            <a:custGeom>
              <a:avLst/>
              <a:gdLst/>
              <a:ahLst/>
              <a:cxnLst/>
              <a:rect l="l" t="t" r="r" b="b"/>
              <a:pathLst>
                <a:path w="13497" h="6824" extrusionOk="0">
                  <a:moveTo>
                    <a:pt x="3295" y="0"/>
                  </a:moveTo>
                  <a:cubicBezTo>
                    <a:pt x="3140" y="0"/>
                    <a:pt x="2995" y="29"/>
                    <a:pt x="2864" y="94"/>
                  </a:cubicBezTo>
                  <a:cubicBezTo>
                    <a:pt x="2056" y="486"/>
                    <a:pt x="1439" y="1295"/>
                    <a:pt x="432" y="1295"/>
                  </a:cubicBezTo>
                  <a:cubicBezTo>
                    <a:pt x="296" y="1295"/>
                    <a:pt x="152" y="1280"/>
                    <a:pt x="0" y="1247"/>
                  </a:cubicBezTo>
                  <a:lnTo>
                    <a:pt x="0" y="1247"/>
                  </a:lnTo>
                  <a:lnTo>
                    <a:pt x="95" y="6823"/>
                  </a:lnTo>
                  <a:lnTo>
                    <a:pt x="13259" y="6823"/>
                  </a:lnTo>
                  <a:cubicBezTo>
                    <a:pt x="13246" y="6805"/>
                    <a:pt x="13497" y="5013"/>
                    <a:pt x="11795" y="4527"/>
                  </a:cubicBezTo>
                  <a:cubicBezTo>
                    <a:pt x="10065" y="4026"/>
                    <a:pt x="8931" y="2722"/>
                    <a:pt x="8893" y="2410"/>
                  </a:cubicBezTo>
                  <a:cubicBezTo>
                    <a:pt x="8846" y="2089"/>
                    <a:pt x="7211" y="1077"/>
                    <a:pt x="6266" y="1030"/>
                  </a:cubicBezTo>
                  <a:cubicBezTo>
                    <a:pt x="5458" y="982"/>
                    <a:pt x="4208" y="0"/>
                    <a:pt x="3295" y="0"/>
                  </a:cubicBezTo>
                  <a:close/>
                  <a:moveTo>
                    <a:pt x="13259" y="6823"/>
                  </a:moveTo>
                  <a:lnTo>
                    <a:pt x="13259" y="6823"/>
                  </a:lnTo>
                  <a:cubicBezTo>
                    <a:pt x="13259" y="6823"/>
                    <a:pt x="13259" y="6823"/>
                    <a:pt x="13259" y="6823"/>
                  </a:cubicBezTo>
                  <a:cubicBezTo>
                    <a:pt x="13259" y="6823"/>
                    <a:pt x="13259" y="6823"/>
                    <a:pt x="13259" y="6823"/>
                  </a:cubicBezTo>
                  <a:close/>
                </a:path>
              </a:pathLst>
            </a:custGeom>
            <a:solidFill>
              <a:srgbClr val="937373"/>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4" name="Google Shape;424;p25"/>
            <p:cNvSpPr/>
            <p:nvPr/>
          </p:nvSpPr>
          <p:spPr>
            <a:xfrm>
              <a:off x="3938941" y="2886265"/>
              <a:ext cx="231666" cy="204320"/>
            </a:xfrm>
            <a:custGeom>
              <a:avLst/>
              <a:gdLst/>
              <a:ahLst/>
              <a:cxnLst/>
              <a:rect l="l" t="t" r="r" b="b"/>
              <a:pathLst>
                <a:path w="2364" h="2085" extrusionOk="0">
                  <a:moveTo>
                    <a:pt x="996" y="0"/>
                  </a:moveTo>
                  <a:cubicBezTo>
                    <a:pt x="520" y="0"/>
                    <a:pt x="71" y="330"/>
                    <a:pt x="29" y="623"/>
                  </a:cubicBezTo>
                  <a:cubicBezTo>
                    <a:pt x="1" y="897"/>
                    <a:pt x="284" y="1341"/>
                    <a:pt x="530" y="1634"/>
                  </a:cubicBezTo>
                  <a:cubicBezTo>
                    <a:pt x="753" y="1900"/>
                    <a:pt x="1073" y="2085"/>
                    <a:pt x="1389" y="2085"/>
                  </a:cubicBezTo>
                  <a:cubicBezTo>
                    <a:pt x="1567" y="2085"/>
                    <a:pt x="1743" y="2026"/>
                    <a:pt x="1900" y="1889"/>
                  </a:cubicBezTo>
                  <a:cubicBezTo>
                    <a:pt x="2363" y="1521"/>
                    <a:pt x="2108" y="207"/>
                    <a:pt x="1182" y="18"/>
                  </a:cubicBezTo>
                  <a:cubicBezTo>
                    <a:pt x="1120" y="6"/>
                    <a:pt x="1058" y="0"/>
                    <a:pt x="996"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5" name="Google Shape;425;p25"/>
            <p:cNvSpPr/>
            <p:nvPr/>
          </p:nvSpPr>
          <p:spPr>
            <a:xfrm>
              <a:off x="3311957" y="2794443"/>
              <a:ext cx="1300427" cy="569645"/>
            </a:xfrm>
            <a:custGeom>
              <a:avLst/>
              <a:gdLst/>
              <a:ahLst/>
              <a:cxnLst/>
              <a:rect l="l" t="t" r="r" b="b"/>
              <a:pathLst>
                <a:path w="13270" h="5813" extrusionOk="0">
                  <a:moveTo>
                    <a:pt x="1437" y="0"/>
                  </a:moveTo>
                  <a:lnTo>
                    <a:pt x="1437" y="0"/>
                  </a:lnTo>
                  <a:cubicBezTo>
                    <a:pt x="1126" y="163"/>
                    <a:pt x="793" y="278"/>
                    <a:pt x="408" y="278"/>
                  </a:cubicBezTo>
                  <a:cubicBezTo>
                    <a:pt x="279" y="278"/>
                    <a:pt x="143" y="265"/>
                    <a:pt x="1" y="237"/>
                  </a:cubicBezTo>
                  <a:lnTo>
                    <a:pt x="1" y="237"/>
                  </a:lnTo>
                  <a:lnTo>
                    <a:pt x="95" y="5813"/>
                  </a:lnTo>
                  <a:lnTo>
                    <a:pt x="13260" y="5813"/>
                  </a:lnTo>
                  <a:cubicBezTo>
                    <a:pt x="13260" y="5813"/>
                    <a:pt x="13260" y="5784"/>
                    <a:pt x="13269" y="5728"/>
                  </a:cubicBezTo>
                  <a:cubicBezTo>
                    <a:pt x="13090" y="5567"/>
                    <a:pt x="12948" y="5387"/>
                    <a:pt x="12787" y="5255"/>
                  </a:cubicBezTo>
                  <a:cubicBezTo>
                    <a:pt x="12466" y="5009"/>
                    <a:pt x="12126" y="4953"/>
                    <a:pt x="11719" y="4915"/>
                  </a:cubicBezTo>
                  <a:cubicBezTo>
                    <a:pt x="11105" y="4858"/>
                    <a:pt x="10604" y="4679"/>
                    <a:pt x="10018" y="4546"/>
                  </a:cubicBezTo>
                  <a:cubicBezTo>
                    <a:pt x="9957" y="4533"/>
                    <a:pt x="9892" y="4529"/>
                    <a:pt x="9825" y="4529"/>
                  </a:cubicBezTo>
                  <a:cubicBezTo>
                    <a:pt x="9716" y="4529"/>
                    <a:pt x="9602" y="4539"/>
                    <a:pt x="9491" y="4539"/>
                  </a:cubicBezTo>
                  <a:cubicBezTo>
                    <a:pt x="9328" y="4539"/>
                    <a:pt x="9171" y="4517"/>
                    <a:pt x="9045" y="4404"/>
                  </a:cubicBezTo>
                  <a:cubicBezTo>
                    <a:pt x="8884" y="4263"/>
                    <a:pt x="8903" y="3989"/>
                    <a:pt x="8771" y="3894"/>
                  </a:cubicBezTo>
                  <a:cubicBezTo>
                    <a:pt x="8639" y="3781"/>
                    <a:pt x="8289" y="3705"/>
                    <a:pt x="8119" y="3639"/>
                  </a:cubicBezTo>
                  <a:cubicBezTo>
                    <a:pt x="7703" y="3450"/>
                    <a:pt x="7297" y="3384"/>
                    <a:pt x="6852" y="3280"/>
                  </a:cubicBezTo>
                  <a:cubicBezTo>
                    <a:pt x="5936" y="3062"/>
                    <a:pt x="5057" y="3384"/>
                    <a:pt x="4187" y="2807"/>
                  </a:cubicBezTo>
                  <a:cubicBezTo>
                    <a:pt x="3904" y="2618"/>
                    <a:pt x="3639" y="2420"/>
                    <a:pt x="3535" y="2089"/>
                  </a:cubicBezTo>
                  <a:cubicBezTo>
                    <a:pt x="3488" y="1947"/>
                    <a:pt x="3564" y="1843"/>
                    <a:pt x="3441" y="1711"/>
                  </a:cubicBezTo>
                  <a:cubicBezTo>
                    <a:pt x="3327" y="1588"/>
                    <a:pt x="2968" y="1494"/>
                    <a:pt x="2817" y="1428"/>
                  </a:cubicBezTo>
                  <a:cubicBezTo>
                    <a:pt x="2647" y="1342"/>
                    <a:pt x="2439" y="1182"/>
                    <a:pt x="2297" y="1116"/>
                  </a:cubicBezTo>
                  <a:cubicBezTo>
                    <a:pt x="2210" y="1084"/>
                    <a:pt x="2118" y="1078"/>
                    <a:pt x="2028" y="1078"/>
                  </a:cubicBezTo>
                  <a:cubicBezTo>
                    <a:pt x="1987" y="1078"/>
                    <a:pt x="1946" y="1080"/>
                    <a:pt x="1906" y="1080"/>
                  </a:cubicBezTo>
                  <a:cubicBezTo>
                    <a:pt x="1749" y="1080"/>
                    <a:pt x="1603" y="1064"/>
                    <a:pt x="1494" y="908"/>
                  </a:cubicBezTo>
                  <a:cubicBezTo>
                    <a:pt x="1305" y="662"/>
                    <a:pt x="1390" y="312"/>
                    <a:pt x="1437"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6" name="Google Shape;426;p25"/>
            <p:cNvSpPr/>
            <p:nvPr/>
          </p:nvSpPr>
          <p:spPr>
            <a:xfrm>
              <a:off x="3524022" y="2714576"/>
              <a:ext cx="308496" cy="198048"/>
            </a:xfrm>
            <a:custGeom>
              <a:avLst/>
              <a:gdLst/>
              <a:ahLst/>
              <a:cxnLst/>
              <a:rect l="l" t="t" r="r" b="b"/>
              <a:pathLst>
                <a:path w="3148" h="2021" extrusionOk="0">
                  <a:moveTo>
                    <a:pt x="1235" y="1"/>
                  </a:moveTo>
                  <a:cubicBezTo>
                    <a:pt x="438" y="1"/>
                    <a:pt x="48" y="688"/>
                    <a:pt x="29" y="1118"/>
                  </a:cubicBezTo>
                  <a:cubicBezTo>
                    <a:pt x="1" y="1572"/>
                    <a:pt x="672" y="1968"/>
                    <a:pt x="1522" y="2016"/>
                  </a:cubicBezTo>
                  <a:cubicBezTo>
                    <a:pt x="1578" y="2019"/>
                    <a:pt x="1633" y="2020"/>
                    <a:pt x="1687" y="2020"/>
                  </a:cubicBezTo>
                  <a:cubicBezTo>
                    <a:pt x="2480" y="2020"/>
                    <a:pt x="3102" y="1704"/>
                    <a:pt x="3120" y="1288"/>
                  </a:cubicBezTo>
                  <a:cubicBezTo>
                    <a:pt x="3148" y="834"/>
                    <a:pt x="2175" y="50"/>
                    <a:pt x="1315" y="3"/>
                  </a:cubicBezTo>
                  <a:cubicBezTo>
                    <a:pt x="1288" y="1"/>
                    <a:pt x="1261" y="1"/>
                    <a:pt x="1235"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7" name="Google Shape;427;p25"/>
            <p:cNvSpPr/>
            <p:nvPr/>
          </p:nvSpPr>
          <p:spPr>
            <a:xfrm>
              <a:off x="3525002" y="2707128"/>
              <a:ext cx="304772" cy="197754"/>
            </a:xfrm>
            <a:custGeom>
              <a:avLst/>
              <a:gdLst/>
              <a:ahLst/>
              <a:cxnLst/>
              <a:rect l="l" t="t" r="r" b="b"/>
              <a:pathLst>
                <a:path w="3110" h="2018" extrusionOk="0">
                  <a:moveTo>
                    <a:pt x="1224" y="1"/>
                  </a:moveTo>
                  <a:cubicBezTo>
                    <a:pt x="428" y="1"/>
                    <a:pt x="47" y="679"/>
                    <a:pt x="29" y="1118"/>
                  </a:cubicBezTo>
                  <a:cubicBezTo>
                    <a:pt x="0" y="1562"/>
                    <a:pt x="662" y="1969"/>
                    <a:pt x="1512" y="2016"/>
                  </a:cubicBezTo>
                  <a:cubicBezTo>
                    <a:pt x="1546" y="2017"/>
                    <a:pt x="1580" y="2018"/>
                    <a:pt x="1613" y="2018"/>
                  </a:cubicBezTo>
                  <a:cubicBezTo>
                    <a:pt x="2409" y="2018"/>
                    <a:pt x="3063" y="1696"/>
                    <a:pt x="3091" y="1279"/>
                  </a:cubicBezTo>
                  <a:cubicBezTo>
                    <a:pt x="3110" y="835"/>
                    <a:pt x="2146" y="50"/>
                    <a:pt x="1305" y="3"/>
                  </a:cubicBezTo>
                  <a:cubicBezTo>
                    <a:pt x="1277" y="2"/>
                    <a:pt x="1251" y="1"/>
                    <a:pt x="122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8" name="Google Shape;428;p25"/>
            <p:cNvSpPr/>
            <p:nvPr/>
          </p:nvSpPr>
          <p:spPr>
            <a:xfrm>
              <a:off x="3461990" y="3020422"/>
              <a:ext cx="276059" cy="204320"/>
            </a:xfrm>
            <a:custGeom>
              <a:avLst/>
              <a:gdLst/>
              <a:ahLst/>
              <a:cxnLst/>
              <a:rect l="l" t="t" r="r" b="b"/>
              <a:pathLst>
                <a:path w="2817" h="2085" extrusionOk="0">
                  <a:moveTo>
                    <a:pt x="584" y="1"/>
                  </a:moveTo>
                  <a:cubicBezTo>
                    <a:pt x="547" y="1"/>
                    <a:pt x="514" y="4"/>
                    <a:pt x="483" y="10"/>
                  </a:cubicBezTo>
                  <a:cubicBezTo>
                    <a:pt x="171" y="67"/>
                    <a:pt x="1" y="719"/>
                    <a:pt x="435" y="1333"/>
                  </a:cubicBezTo>
                  <a:cubicBezTo>
                    <a:pt x="831" y="1893"/>
                    <a:pt x="1426" y="2084"/>
                    <a:pt x="1895" y="2084"/>
                  </a:cubicBezTo>
                  <a:cubicBezTo>
                    <a:pt x="2155" y="2084"/>
                    <a:pt x="2377" y="2025"/>
                    <a:pt x="2505" y="1938"/>
                  </a:cubicBezTo>
                  <a:cubicBezTo>
                    <a:pt x="2817" y="1711"/>
                    <a:pt x="2382" y="1040"/>
                    <a:pt x="1768" y="539"/>
                  </a:cubicBezTo>
                  <a:cubicBezTo>
                    <a:pt x="1339" y="202"/>
                    <a:pt x="879" y="1"/>
                    <a:pt x="58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9" name="Google Shape;429;p25"/>
            <p:cNvSpPr/>
            <p:nvPr/>
          </p:nvSpPr>
          <p:spPr>
            <a:xfrm>
              <a:off x="3941783" y="2876074"/>
              <a:ext cx="233430" cy="203634"/>
            </a:xfrm>
            <a:custGeom>
              <a:avLst/>
              <a:gdLst/>
              <a:ahLst/>
              <a:cxnLst/>
              <a:rect l="l" t="t" r="r" b="b"/>
              <a:pathLst>
                <a:path w="2382" h="2078" extrusionOk="0">
                  <a:moveTo>
                    <a:pt x="998" y="1"/>
                  </a:moveTo>
                  <a:cubicBezTo>
                    <a:pt x="529" y="1"/>
                    <a:pt x="80" y="330"/>
                    <a:pt x="38" y="623"/>
                  </a:cubicBezTo>
                  <a:cubicBezTo>
                    <a:pt x="0" y="888"/>
                    <a:pt x="284" y="1341"/>
                    <a:pt x="539" y="1634"/>
                  </a:cubicBezTo>
                  <a:cubicBezTo>
                    <a:pt x="761" y="1898"/>
                    <a:pt x="1074" y="2078"/>
                    <a:pt x="1386" y="2078"/>
                  </a:cubicBezTo>
                  <a:cubicBezTo>
                    <a:pt x="1567" y="2078"/>
                    <a:pt x="1747" y="2018"/>
                    <a:pt x="1909" y="1880"/>
                  </a:cubicBezTo>
                  <a:cubicBezTo>
                    <a:pt x="2382" y="1502"/>
                    <a:pt x="2127" y="207"/>
                    <a:pt x="1181" y="18"/>
                  </a:cubicBezTo>
                  <a:cubicBezTo>
                    <a:pt x="1121" y="6"/>
                    <a:pt x="1059" y="1"/>
                    <a:pt x="99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0" name="Google Shape;430;p25"/>
            <p:cNvSpPr/>
            <p:nvPr/>
          </p:nvSpPr>
          <p:spPr>
            <a:xfrm>
              <a:off x="4035664" y="3172806"/>
              <a:ext cx="232156" cy="170413"/>
            </a:xfrm>
            <a:custGeom>
              <a:avLst/>
              <a:gdLst/>
              <a:ahLst/>
              <a:cxnLst/>
              <a:rect l="l" t="t" r="r" b="b"/>
              <a:pathLst>
                <a:path w="2369" h="1739" extrusionOk="0">
                  <a:moveTo>
                    <a:pt x="636" y="1"/>
                  </a:moveTo>
                  <a:cubicBezTo>
                    <a:pt x="254" y="1"/>
                    <a:pt x="0" y="427"/>
                    <a:pt x="53" y="884"/>
                  </a:cubicBezTo>
                  <a:cubicBezTo>
                    <a:pt x="111" y="1470"/>
                    <a:pt x="697" y="1739"/>
                    <a:pt x="1265" y="1739"/>
                  </a:cubicBezTo>
                  <a:cubicBezTo>
                    <a:pt x="1622" y="1739"/>
                    <a:pt x="1972" y="1632"/>
                    <a:pt x="2180" y="1432"/>
                  </a:cubicBezTo>
                  <a:cubicBezTo>
                    <a:pt x="2369" y="1243"/>
                    <a:pt x="2255" y="770"/>
                    <a:pt x="932" y="80"/>
                  </a:cubicBezTo>
                  <a:cubicBezTo>
                    <a:pt x="828" y="25"/>
                    <a:pt x="728" y="1"/>
                    <a:pt x="636"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1" name="Google Shape;431;p25"/>
            <p:cNvSpPr/>
            <p:nvPr/>
          </p:nvSpPr>
          <p:spPr>
            <a:xfrm>
              <a:off x="4180700" y="3091175"/>
              <a:ext cx="255283" cy="96917"/>
            </a:xfrm>
            <a:custGeom>
              <a:avLst/>
              <a:gdLst/>
              <a:ahLst/>
              <a:cxnLst/>
              <a:rect l="l" t="t" r="r" b="b"/>
              <a:pathLst>
                <a:path w="2605" h="989" extrusionOk="0">
                  <a:moveTo>
                    <a:pt x="934" y="1"/>
                  </a:moveTo>
                  <a:cubicBezTo>
                    <a:pt x="891" y="1"/>
                    <a:pt x="850" y="5"/>
                    <a:pt x="813" y="16"/>
                  </a:cubicBezTo>
                  <a:cubicBezTo>
                    <a:pt x="142" y="205"/>
                    <a:pt x="0" y="583"/>
                    <a:pt x="104" y="847"/>
                  </a:cubicBezTo>
                  <a:cubicBezTo>
                    <a:pt x="146" y="959"/>
                    <a:pt x="441" y="988"/>
                    <a:pt x="763" y="988"/>
                  </a:cubicBezTo>
                  <a:cubicBezTo>
                    <a:pt x="878" y="988"/>
                    <a:pt x="995" y="984"/>
                    <a:pt x="1106" y="980"/>
                  </a:cubicBezTo>
                  <a:cubicBezTo>
                    <a:pt x="2604" y="909"/>
                    <a:pt x="1531" y="1"/>
                    <a:pt x="934"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2" name="Google Shape;432;p25"/>
            <p:cNvSpPr/>
            <p:nvPr/>
          </p:nvSpPr>
          <p:spPr>
            <a:xfrm>
              <a:off x="4181582" y="3084708"/>
              <a:ext cx="254402" cy="96525"/>
            </a:xfrm>
            <a:custGeom>
              <a:avLst/>
              <a:gdLst/>
              <a:ahLst/>
              <a:cxnLst/>
              <a:rect l="l" t="t" r="r" b="b"/>
              <a:pathLst>
                <a:path w="2596" h="985" extrusionOk="0">
                  <a:moveTo>
                    <a:pt x="925" y="0"/>
                  </a:moveTo>
                  <a:cubicBezTo>
                    <a:pt x="882" y="0"/>
                    <a:pt x="841" y="5"/>
                    <a:pt x="804" y="15"/>
                  </a:cubicBezTo>
                  <a:cubicBezTo>
                    <a:pt x="143" y="204"/>
                    <a:pt x="1" y="582"/>
                    <a:pt x="95" y="838"/>
                  </a:cubicBezTo>
                  <a:cubicBezTo>
                    <a:pt x="135" y="951"/>
                    <a:pt x="405" y="984"/>
                    <a:pt x="709" y="984"/>
                  </a:cubicBezTo>
                  <a:cubicBezTo>
                    <a:pt x="837" y="984"/>
                    <a:pt x="971" y="978"/>
                    <a:pt x="1097" y="970"/>
                  </a:cubicBezTo>
                  <a:cubicBezTo>
                    <a:pt x="2595" y="908"/>
                    <a:pt x="1522" y="0"/>
                    <a:pt x="925"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3" name="Google Shape;433;p25"/>
            <p:cNvSpPr/>
            <p:nvPr/>
          </p:nvSpPr>
          <p:spPr>
            <a:xfrm>
              <a:off x="4137875" y="3186820"/>
              <a:ext cx="441185" cy="151696"/>
            </a:xfrm>
            <a:custGeom>
              <a:avLst/>
              <a:gdLst/>
              <a:ahLst/>
              <a:cxnLst/>
              <a:rect l="l" t="t" r="r" b="b"/>
              <a:pathLst>
                <a:path w="4502" h="1548" extrusionOk="0">
                  <a:moveTo>
                    <a:pt x="3415" y="1"/>
                  </a:moveTo>
                  <a:cubicBezTo>
                    <a:pt x="1" y="1"/>
                    <a:pt x="2232" y="1547"/>
                    <a:pt x="3624" y="1547"/>
                  </a:cubicBezTo>
                  <a:cubicBezTo>
                    <a:pt x="3935" y="1547"/>
                    <a:pt x="4205" y="1469"/>
                    <a:pt x="4359" y="1279"/>
                  </a:cubicBezTo>
                  <a:cubicBezTo>
                    <a:pt x="4473" y="1138"/>
                    <a:pt x="4501" y="864"/>
                    <a:pt x="4473" y="760"/>
                  </a:cubicBezTo>
                  <a:cubicBezTo>
                    <a:pt x="4454" y="675"/>
                    <a:pt x="4378" y="542"/>
                    <a:pt x="4322" y="438"/>
                  </a:cubicBezTo>
                  <a:cubicBezTo>
                    <a:pt x="4218" y="268"/>
                    <a:pt x="3972" y="13"/>
                    <a:pt x="3670" y="4"/>
                  </a:cubicBezTo>
                  <a:cubicBezTo>
                    <a:pt x="3581" y="2"/>
                    <a:pt x="3496" y="1"/>
                    <a:pt x="3415"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4" name="Google Shape;434;p25"/>
            <p:cNvSpPr/>
            <p:nvPr/>
          </p:nvSpPr>
          <p:spPr>
            <a:xfrm>
              <a:off x="4143559" y="3183194"/>
              <a:ext cx="440989" cy="151598"/>
            </a:xfrm>
            <a:custGeom>
              <a:avLst/>
              <a:gdLst/>
              <a:ahLst/>
              <a:cxnLst/>
              <a:rect l="l" t="t" r="r" b="b"/>
              <a:pathLst>
                <a:path w="4500" h="1547" extrusionOk="0">
                  <a:moveTo>
                    <a:pt x="3422" y="0"/>
                  </a:moveTo>
                  <a:cubicBezTo>
                    <a:pt x="1" y="0"/>
                    <a:pt x="2231" y="1546"/>
                    <a:pt x="3622" y="1546"/>
                  </a:cubicBezTo>
                  <a:cubicBezTo>
                    <a:pt x="3934" y="1546"/>
                    <a:pt x="4204" y="1469"/>
                    <a:pt x="4358" y="1279"/>
                  </a:cubicBezTo>
                  <a:cubicBezTo>
                    <a:pt x="4481" y="1137"/>
                    <a:pt x="4500" y="863"/>
                    <a:pt x="4481" y="759"/>
                  </a:cubicBezTo>
                  <a:cubicBezTo>
                    <a:pt x="4453" y="674"/>
                    <a:pt x="4386" y="541"/>
                    <a:pt x="4320" y="437"/>
                  </a:cubicBezTo>
                  <a:cubicBezTo>
                    <a:pt x="4216" y="277"/>
                    <a:pt x="3971" y="12"/>
                    <a:pt x="3678" y="3"/>
                  </a:cubicBezTo>
                  <a:cubicBezTo>
                    <a:pt x="3589" y="1"/>
                    <a:pt x="3504" y="0"/>
                    <a:pt x="3422"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5" name="Google Shape;435;p25"/>
            <p:cNvSpPr/>
            <p:nvPr/>
          </p:nvSpPr>
          <p:spPr>
            <a:xfrm>
              <a:off x="4221271" y="3188094"/>
              <a:ext cx="363277" cy="147090"/>
            </a:xfrm>
            <a:custGeom>
              <a:avLst/>
              <a:gdLst/>
              <a:ahLst/>
              <a:cxnLst/>
              <a:rect l="l" t="t" r="r" b="b"/>
              <a:pathLst>
                <a:path w="3707" h="1501" extrusionOk="0">
                  <a:moveTo>
                    <a:pt x="3083" y="0"/>
                  </a:moveTo>
                  <a:cubicBezTo>
                    <a:pt x="3074" y="9"/>
                    <a:pt x="3055" y="28"/>
                    <a:pt x="3045" y="47"/>
                  </a:cubicBezTo>
                  <a:cubicBezTo>
                    <a:pt x="2889" y="235"/>
                    <a:pt x="2620" y="312"/>
                    <a:pt x="2310" y="312"/>
                  </a:cubicBezTo>
                  <a:cubicBezTo>
                    <a:pt x="1982" y="312"/>
                    <a:pt x="1609" y="226"/>
                    <a:pt x="1278" y="95"/>
                  </a:cubicBezTo>
                  <a:lnTo>
                    <a:pt x="1278" y="95"/>
                  </a:lnTo>
                  <a:cubicBezTo>
                    <a:pt x="0" y="473"/>
                    <a:pt x="1706" y="1500"/>
                    <a:pt x="2844" y="1500"/>
                  </a:cubicBezTo>
                  <a:cubicBezTo>
                    <a:pt x="3153" y="1500"/>
                    <a:pt x="3421" y="1424"/>
                    <a:pt x="3575" y="1238"/>
                  </a:cubicBezTo>
                  <a:cubicBezTo>
                    <a:pt x="3688" y="1087"/>
                    <a:pt x="3707" y="822"/>
                    <a:pt x="3688" y="709"/>
                  </a:cubicBezTo>
                  <a:cubicBezTo>
                    <a:pt x="3660" y="624"/>
                    <a:pt x="3593" y="491"/>
                    <a:pt x="3527" y="387"/>
                  </a:cubicBezTo>
                  <a:cubicBezTo>
                    <a:pt x="3452" y="255"/>
                    <a:pt x="3282" y="76"/>
                    <a:pt x="3083"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6" name="Google Shape;436;p25"/>
            <p:cNvSpPr/>
            <p:nvPr/>
          </p:nvSpPr>
          <p:spPr>
            <a:xfrm>
              <a:off x="3813897" y="2917918"/>
              <a:ext cx="95744" cy="102993"/>
            </a:xfrm>
            <a:custGeom>
              <a:avLst/>
              <a:gdLst/>
              <a:ahLst/>
              <a:cxnLst/>
              <a:rect l="l" t="t" r="r" b="b"/>
              <a:pathLst>
                <a:path w="977" h="1051" extrusionOk="0">
                  <a:moveTo>
                    <a:pt x="441" y="0"/>
                  </a:moveTo>
                  <a:cubicBezTo>
                    <a:pt x="395" y="0"/>
                    <a:pt x="346" y="8"/>
                    <a:pt x="294" y="26"/>
                  </a:cubicBezTo>
                  <a:cubicBezTo>
                    <a:pt x="67" y="101"/>
                    <a:pt x="1" y="366"/>
                    <a:pt x="20" y="574"/>
                  </a:cubicBezTo>
                  <a:cubicBezTo>
                    <a:pt x="48" y="697"/>
                    <a:pt x="152" y="924"/>
                    <a:pt x="247" y="1009"/>
                  </a:cubicBezTo>
                  <a:cubicBezTo>
                    <a:pt x="281" y="1037"/>
                    <a:pt x="322" y="1050"/>
                    <a:pt x="365" y="1050"/>
                  </a:cubicBezTo>
                  <a:cubicBezTo>
                    <a:pt x="466" y="1050"/>
                    <a:pt x="583" y="982"/>
                    <a:pt x="681" y="876"/>
                  </a:cubicBezTo>
                  <a:cubicBezTo>
                    <a:pt x="977" y="547"/>
                    <a:pt x="820" y="0"/>
                    <a:pt x="441"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7" name="Google Shape;437;p25"/>
            <p:cNvSpPr/>
            <p:nvPr/>
          </p:nvSpPr>
          <p:spPr>
            <a:xfrm>
              <a:off x="3816739" y="2908609"/>
              <a:ext cx="96626" cy="102993"/>
            </a:xfrm>
            <a:custGeom>
              <a:avLst/>
              <a:gdLst/>
              <a:ahLst/>
              <a:cxnLst/>
              <a:rect l="l" t="t" r="r" b="b"/>
              <a:pathLst>
                <a:path w="986" h="1051" extrusionOk="0">
                  <a:moveTo>
                    <a:pt x="450" y="1"/>
                  </a:moveTo>
                  <a:cubicBezTo>
                    <a:pt x="404" y="1"/>
                    <a:pt x="355" y="9"/>
                    <a:pt x="303" y="26"/>
                  </a:cubicBezTo>
                  <a:cubicBezTo>
                    <a:pt x="66" y="102"/>
                    <a:pt x="0" y="366"/>
                    <a:pt x="29" y="574"/>
                  </a:cubicBezTo>
                  <a:cubicBezTo>
                    <a:pt x="48" y="697"/>
                    <a:pt x="161" y="924"/>
                    <a:pt x="255" y="1009"/>
                  </a:cubicBezTo>
                  <a:cubicBezTo>
                    <a:pt x="290" y="1038"/>
                    <a:pt x="330" y="1051"/>
                    <a:pt x="374" y="1051"/>
                  </a:cubicBezTo>
                  <a:cubicBezTo>
                    <a:pt x="474" y="1051"/>
                    <a:pt x="591" y="982"/>
                    <a:pt x="690" y="877"/>
                  </a:cubicBezTo>
                  <a:cubicBezTo>
                    <a:pt x="985" y="548"/>
                    <a:pt x="829" y="1"/>
                    <a:pt x="450"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8" name="Google Shape;438;p25"/>
            <p:cNvSpPr/>
            <p:nvPr/>
          </p:nvSpPr>
          <p:spPr>
            <a:xfrm>
              <a:off x="3878771" y="2829232"/>
              <a:ext cx="117107" cy="53897"/>
            </a:xfrm>
            <a:custGeom>
              <a:avLst/>
              <a:gdLst/>
              <a:ahLst/>
              <a:cxnLst/>
              <a:rect l="l" t="t" r="r" b="b"/>
              <a:pathLst>
                <a:path w="1195" h="550" extrusionOk="0">
                  <a:moveTo>
                    <a:pt x="518" y="0"/>
                  </a:moveTo>
                  <a:cubicBezTo>
                    <a:pt x="383" y="0"/>
                    <a:pt x="252" y="43"/>
                    <a:pt x="171" y="90"/>
                  </a:cubicBezTo>
                  <a:cubicBezTo>
                    <a:pt x="95" y="156"/>
                    <a:pt x="0" y="279"/>
                    <a:pt x="0" y="354"/>
                  </a:cubicBezTo>
                  <a:cubicBezTo>
                    <a:pt x="0" y="449"/>
                    <a:pt x="171" y="515"/>
                    <a:pt x="388" y="543"/>
                  </a:cubicBezTo>
                  <a:cubicBezTo>
                    <a:pt x="426" y="548"/>
                    <a:pt x="464" y="550"/>
                    <a:pt x="500" y="550"/>
                  </a:cubicBezTo>
                  <a:cubicBezTo>
                    <a:pt x="944" y="550"/>
                    <a:pt x="1194" y="245"/>
                    <a:pt x="766" y="61"/>
                  </a:cubicBezTo>
                  <a:cubicBezTo>
                    <a:pt x="689" y="17"/>
                    <a:pt x="603" y="0"/>
                    <a:pt x="518"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9" name="Google Shape;439;p25"/>
            <p:cNvSpPr/>
            <p:nvPr/>
          </p:nvSpPr>
          <p:spPr>
            <a:xfrm>
              <a:off x="3881515" y="2822666"/>
              <a:ext cx="116813" cy="53211"/>
            </a:xfrm>
            <a:custGeom>
              <a:avLst/>
              <a:gdLst/>
              <a:ahLst/>
              <a:cxnLst/>
              <a:rect l="l" t="t" r="r" b="b"/>
              <a:pathLst>
                <a:path w="1192" h="543" extrusionOk="0">
                  <a:moveTo>
                    <a:pt x="522" y="1"/>
                  </a:moveTo>
                  <a:cubicBezTo>
                    <a:pt x="388" y="1"/>
                    <a:pt x="261" y="39"/>
                    <a:pt x="180" y="91"/>
                  </a:cubicBezTo>
                  <a:cubicBezTo>
                    <a:pt x="95" y="147"/>
                    <a:pt x="1" y="280"/>
                    <a:pt x="1" y="346"/>
                  </a:cubicBezTo>
                  <a:cubicBezTo>
                    <a:pt x="1" y="440"/>
                    <a:pt x="180" y="516"/>
                    <a:pt x="398" y="535"/>
                  </a:cubicBezTo>
                  <a:cubicBezTo>
                    <a:pt x="440" y="540"/>
                    <a:pt x="481" y="543"/>
                    <a:pt x="521" y="543"/>
                  </a:cubicBezTo>
                  <a:cubicBezTo>
                    <a:pt x="949" y="543"/>
                    <a:pt x="1191" y="234"/>
                    <a:pt x="776" y="53"/>
                  </a:cubicBezTo>
                  <a:cubicBezTo>
                    <a:pt x="695" y="16"/>
                    <a:pt x="607" y="1"/>
                    <a:pt x="522"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0" name="Google Shape;440;p25"/>
            <p:cNvSpPr/>
            <p:nvPr/>
          </p:nvSpPr>
          <p:spPr>
            <a:xfrm>
              <a:off x="3379575" y="2835993"/>
              <a:ext cx="145330" cy="204124"/>
            </a:xfrm>
            <a:custGeom>
              <a:avLst/>
              <a:gdLst/>
              <a:ahLst/>
              <a:cxnLst/>
              <a:rect l="l" t="t" r="r" b="b"/>
              <a:pathLst>
                <a:path w="1483" h="2083" extrusionOk="0">
                  <a:moveTo>
                    <a:pt x="826" y="1"/>
                  </a:moveTo>
                  <a:cubicBezTo>
                    <a:pt x="717" y="1"/>
                    <a:pt x="579" y="47"/>
                    <a:pt x="407" y="153"/>
                  </a:cubicBezTo>
                  <a:cubicBezTo>
                    <a:pt x="1" y="418"/>
                    <a:pt x="57" y="1297"/>
                    <a:pt x="142" y="1618"/>
                  </a:cubicBezTo>
                  <a:cubicBezTo>
                    <a:pt x="190" y="1788"/>
                    <a:pt x="294" y="1986"/>
                    <a:pt x="369" y="2043"/>
                  </a:cubicBezTo>
                  <a:cubicBezTo>
                    <a:pt x="396" y="2070"/>
                    <a:pt x="430" y="2083"/>
                    <a:pt x="468" y="2083"/>
                  </a:cubicBezTo>
                  <a:cubicBezTo>
                    <a:pt x="536" y="2083"/>
                    <a:pt x="619" y="2043"/>
                    <a:pt x="709" y="1977"/>
                  </a:cubicBezTo>
                  <a:cubicBezTo>
                    <a:pt x="1082" y="1677"/>
                    <a:pt x="1483" y="1"/>
                    <a:pt x="826"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1" name="Google Shape;441;p25"/>
            <p:cNvSpPr/>
            <p:nvPr/>
          </p:nvSpPr>
          <p:spPr>
            <a:xfrm>
              <a:off x="3399076" y="3162125"/>
              <a:ext cx="72322" cy="75260"/>
            </a:xfrm>
            <a:custGeom>
              <a:avLst/>
              <a:gdLst/>
              <a:ahLst/>
              <a:cxnLst/>
              <a:rect l="l" t="t" r="r" b="b"/>
              <a:pathLst>
                <a:path w="738" h="768" extrusionOk="0">
                  <a:moveTo>
                    <a:pt x="321" y="0"/>
                  </a:moveTo>
                  <a:cubicBezTo>
                    <a:pt x="142" y="19"/>
                    <a:pt x="38" y="189"/>
                    <a:pt x="9" y="350"/>
                  </a:cubicBezTo>
                  <a:cubicBezTo>
                    <a:pt x="0" y="454"/>
                    <a:pt x="28" y="634"/>
                    <a:pt x="76" y="700"/>
                  </a:cubicBezTo>
                  <a:cubicBezTo>
                    <a:pt x="103" y="746"/>
                    <a:pt x="151" y="767"/>
                    <a:pt x="209" y="767"/>
                  </a:cubicBezTo>
                  <a:cubicBezTo>
                    <a:pt x="270" y="767"/>
                    <a:pt x="343" y="743"/>
                    <a:pt x="416" y="700"/>
                  </a:cubicBezTo>
                  <a:cubicBezTo>
                    <a:pt x="737" y="511"/>
                    <a:pt x="709" y="0"/>
                    <a:pt x="321"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2" name="Google Shape;442;p25"/>
            <p:cNvSpPr/>
            <p:nvPr/>
          </p:nvSpPr>
          <p:spPr>
            <a:xfrm>
              <a:off x="3376831" y="3230330"/>
              <a:ext cx="272335" cy="113576"/>
            </a:xfrm>
            <a:custGeom>
              <a:avLst/>
              <a:gdLst/>
              <a:ahLst/>
              <a:cxnLst/>
              <a:rect l="l" t="t" r="r" b="b"/>
              <a:pathLst>
                <a:path w="2779" h="1159" extrusionOk="0">
                  <a:moveTo>
                    <a:pt x="1674" y="1"/>
                  </a:moveTo>
                  <a:cubicBezTo>
                    <a:pt x="1138" y="1"/>
                    <a:pt x="501" y="215"/>
                    <a:pt x="255" y="486"/>
                  </a:cubicBezTo>
                  <a:cubicBezTo>
                    <a:pt x="0" y="788"/>
                    <a:pt x="615" y="1072"/>
                    <a:pt x="1229" y="1138"/>
                  </a:cubicBezTo>
                  <a:cubicBezTo>
                    <a:pt x="1352" y="1152"/>
                    <a:pt x="1500" y="1159"/>
                    <a:pt x="1652" y="1159"/>
                  </a:cubicBezTo>
                  <a:cubicBezTo>
                    <a:pt x="2001" y="1159"/>
                    <a:pt x="2375" y="1124"/>
                    <a:pt x="2533" y="1072"/>
                  </a:cubicBezTo>
                  <a:cubicBezTo>
                    <a:pt x="2779" y="977"/>
                    <a:pt x="2590" y="363"/>
                    <a:pt x="2306" y="155"/>
                  </a:cubicBezTo>
                  <a:cubicBezTo>
                    <a:pt x="2150" y="47"/>
                    <a:pt x="1923" y="1"/>
                    <a:pt x="167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3" name="Google Shape;443;p25"/>
            <p:cNvSpPr/>
            <p:nvPr/>
          </p:nvSpPr>
          <p:spPr>
            <a:xfrm>
              <a:off x="3603008" y="2940555"/>
              <a:ext cx="150818" cy="116516"/>
            </a:xfrm>
            <a:custGeom>
              <a:avLst/>
              <a:gdLst/>
              <a:ahLst/>
              <a:cxnLst/>
              <a:rect l="l" t="t" r="r" b="b"/>
              <a:pathLst>
                <a:path w="1539" h="1189" extrusionOk="0">
                  <a:moveTo>
                    <a:pt x="837" y="0"/>
                  </a:moveTo>
                  <a:cubicBezTo>
                    <a:pt x="510" y="0"/>
                    <a:pt x="142" y="134"/>
                    <a:pt x="83" y="362"/>
                  </a:cubicBezTo>
                  <a:cubicBezTo>
                    <a:pt x="1" y="684"/>
                    <a:pt x="758" y="1188"/>
                    <a:pt x="1068" y="1188"/>
                  </a:cubicBezTo>
                  <a:cubicBezTo>
                    <a:pt x="1113" y="1188"/>
                    <a:pt x="1148" y="1178"/>
                    <a:pt x="1170" y="1156"/>
                  </a:cubicBezTo>
                  <a:cubicBezTo>
                    <a:pt x="1369" y="957"/>
                    <a:pt x="1539" y="447"/>
                    <a:pt x="1312" y="163"/>
                  </a:cubicBezTo>
                  <a:cubicBezTo>
                    <a:pt x="1225" y="51"/>
                    <a:pt x="1039" y="0"/>
                    <a:pt x="837"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4" name="Google Shape;444;p25"/>
            <p:cNvSpPr/>
            <p:nvPr/>
          </p:nvSpPr>
          <p:spPr>
            <a:xfrm>
              <a:off x="3603008" y="2930854"/>
              <a:ext cx="150818" cy="116908"/>
            </a:xfrm>
            <a:custGeom>
              <a:avLst/>
              <a:gdLst/>
              <a:ahLst/>
              <a:cxnLst/>
              <a:rect l="l" t="t" r="r" b="b"/>
              <a:pathLst>
                <a:path w="1539" h="1193" extrusionOk="0">
                  <a:moveTo>
                    <a:pt x="839" y="1"/>
                  </a:moveTo>
                  <a:cubicBezTo>
                    <a:pt x="512" y="1"/>
                    <a:pt x="142" y="138"/>
                    <a:pt x="83" y="366"/>
                  </a:cubicBezTo>
                  <a:cubicBezTo>
                    <a:pt x="0" y="681"/>
                    <a:pt x="760" y="1192"/>
                    <a:pt x="1070" y="1192"/>
                  </a:cubicBezTo>
                  <a:cubicBezTo>
                    <a:pt x="1113" y="1192"/>
                    <a:pt x="1148" y="1182"/>
                    <a:pt x="1170" y="1160"/>
                  </a:cubicBezTo>
                  <a:cubicBezTo>
                    <a:pt x="1369" y="962"/>
                    <a:pt x="1539" y="451"/>
                    <a:pt x="1312" y="168"/>
                  </a:cubicBezTo>
                  <a:cubicBezTo>
                    <a:pt x="1225" y="53"/>
                    <a:pt x="1040" y="1"/>
                    <a:pt x="839"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5" name="Google Shape;445;p25"/>
            <p:cNvSpPr/>
            <p:nvPr/>
          </p:nvSpPr>
          <p:spPr>
            <a:xfrm>
              <a:off x="3726876" y="3034534"/>
              <a:ext cx="310358" cy="172177"/>
            </a:xfrm>
            <a:custGeom>
              <a:avLst/>
              <a:gdLst/>
              <a:ahLst/>
              <a:cxnLst/>
              <a:rect l="l" t="t" r="r" b="b"/>
              <a:pathLst>
                <a:path w="3167" h="1757" extrusionOk="0">
                  <a:moveTo>
                    <a:pt x="1783" y="0"/>
                  </a:moveTo>
                  <a:cubicBezTo>
                    <a:pt x="1241" y="0"/>
                    <a:pt x="557" y="233"/>
                    <a:pt x="331" y="565"/>
                  </a:cubicBezTo>
                  <a:cubicBezTo>
                    <a:pt x="1" y="1057"/>
                    <a:pt x="587" y="1567"/>
                    <a:pt x="1040" y="1699"/>
                  </a:cubicBezTo>
                  <a:cubicBezTo>
                    <a:pt x="1185" y="1738"/>
                    <a:pt x="1366" y="1757"/>
                    <a:pt x="1558" y="1757"/>
                  </a:cubicBezTo>
                  <a:cubicBezTo>
                    <a:pt x="2116" y="1757"/>
                    <a:pt x="2771" y="1598"/>
                    <a:pt x="2940" y="1302"/>
                  </a:cubicBezTo>
                  <a:cubicBezTo>
                    <a:pt x="3167" y="924"/>
                    <a:pt x="2789" y="612"/>
                    <a:pt x="2420" y="197"/>
                  </a:cubicBezTo>
                  <a:cubicBezTo>
                    <a:pt x="2296" y="60"/>
                    <a:pt x="2058" y="0"/>
                    <a:pt x="1783"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6" name="Google Shape;446;p25"/>
            <p:cNvSpPr/>
            <p:nvPr/>
          </p:nvSpPr>
          <p:spPr>
            <a:xfrm>
              <a:off x="3735206" y="3028948"/>
              <a:ext cx="310358" cy="172079"/>
            </a:xfrm>
            <a:custGeom>
              <a:avLst/>
              <a:gdLst/>
              <a:ahLst/>
              <a:cxnLst/>
              <a:rect l="l" t="t" r="r" b="b"/>
              <a:pathLst>
                <a:path w="3167" h="1756" extrusionOk="0">
                  <a:moveTo>
                    <a:pt x="1781" y="0"/>
                  </a:moveTo>
                  <a:cubicBezTo>
                    <a:pt x="1239" y="0"/>
                    <a:pt x="557" y="230"/>
                    <a:pt x="331" y="556"/>
                  </a:cubicBezTo>
                  <a:cubicBezTo>
                    <a:pt x="1" y="1057"/>
                    <a:pt x="587" y="1567"/>
                    <a:pt x="1040" y="1690"/>
                  </a:cubicBezTo>
                  <a:cubicBezTo>
                    <a:pt x="1189" y="1735"/>
                    <a:pt x="1374" y="1756"/>
                    <a:pt x="1571" y="1756"/>
                  </a:cubicBezTo>
                  <a:cubicBezTo>
                    <a:pt x="2123" y="1756"/>
                    <a:pt x="2766" y="1588"/>
                    <a:pt x="2940" y="1303"/>
                  </a:cubicBezTo>
                  <a:cubicBezTo>
                    <a:pt x="3167" y="925"/>
                    <a:pt x="2789" y="603"/>
                    <a:pt x="2420" y="197"/>
                  </a:cubicBezTo>
                  <a:cubicBezTo>
                    <a:pt x="2296" y="60"/>
                    <a:pt x="2056" y="0"/>
                    <a:pt x="1781"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7" name="Google Shape;447;p25"/>
            <p:cNvSpPr/>
            <p:nvPr/>
          </p:nvSpPr>
          <p:spPr>
            <a:xfrm>
              <a:off x="4108378" y="3102641"/>
              <a:ext cx="69676" cy="49389"/>
            </a:xfrm>
            <a:custGeom>
              <a:avLst/>
              <a:gdLst/>
              <a:ahLst/>
              <a:cxnLst/>
              <a:rect l="l" t="t" r="r" b="b"/>
              <a:pathLst>
                <a:path w="711" h="504" extrusionOk="0">
                  <a:moveTo>
                    <a:pt x="366" y="0"/>
                  </a:moveTo>
                  <a:cubicBezTo>
                    <a:pt x="234" y="0"/>
                    <a:pt x="34" y="124"/>
                    <a:pt x="20" y="296"/>
                  </a:cubicBezTo>
                  <a:cubicBezTo>
                    <a:pt x="1" y="443"/>
                    <a:pt x="151" y="503"/>
                    <a:pt x="315" y="503"/>
                  </a:cubicBezTo>
                  <a:cubicBezTo>
                    <a:pt x="393" y="503"/>
                    <a:pt x="473" y="490"/>
                    <a:pt x="540" y="466"/>
                  </a:cubicBezTo>
                  <a:cubicBezTo>
                    <a:pt x="710" y="399"/>
                    <a:pt x="559" y="154"/>
                    <a:pt x="464" y="40"/>
                  </a:cubicBezTo>
                  <a:cubicBezTo>
                    <a:pt x="444" y="13"/>
                    <a:pt x="408" y="0"/>
                    <a:pt x="366"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8" name="Google Shape;448;p25"/>
            <p:cNvSpPr/>
            <p:nvPr/>
          </p:nvSpPr>
          <p:spPr>
            <a:xfrm>
              <a:off x="4111808" y="3097055"/>
              <a:ext cx="69872" cy="49389"/>
            </a:xfrm>
            <a:custGeom>
              <a:avLst/>
              <a:gdLst/>
              <a:ahLst/>
              <a:cxnLst/>
              <a:rect l="l" t="t" r="r" b="b"/>
              <a:pathLst>
                <a:path w="713" h="504" extrusionOk="0">
                  <a:moveTo>
                    <a:pt x="368" y="1"/>
                  </a:moveTo>
                  <a:cubicBezTo>
                    <a:pt x="235" y="1"/>
                    <a:pt x="35" y="122"/>
                    <a:pt x="13" y="286"/>
                  </a:cubicBezTo>
                  <a:cubicBezTo>
                    <a:pt x="1" y="441"/>
                    <a:pt x="155" y="503"/>
                    <a:pt x="317" y="503"/>
                  </a:cubicBezTo>
                  <a:cubicBezTo>
                    <a:pt x="393" y="503"/>
                    <a:pt x="470" y="490"/>
                    <a:pt x="533" y="466"/>
                  </a:cubicBezTo>
                  <a:cubicBezTo>
                    <a:pt x="713" y="400"/>
                    <a:pt x="562" y="145"/>
                    <a:pt x="467" y="41"/>
                  </a:cubicBezTo>
                  <a:cubicBezTo>
                    <a:pt x="446" y="13"/>
                    <a:pt x="411" y="1"/>
                    <a:pt x="36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9" name="Google Shape;449;p25"/>
            <p:cNvSpPr/>
            <p:nvPr/>
          </p:nvSpPr>
          <p:spPr>
            <a:xfrm>
              <a:off x="3937275" y="3219256"/>
              <a:ext cx="99075" cy="104169"/>
            </a:xfrm>
            <a:custGeom>
              <a:avLst/>
              <a:gdLst/>
              <a:ahLst/>
              <a:cxnLst/>
              <a:rect l="l" t="t" r="r" b="b"/>
              <a:pathLst>
                <a:path w="1011" h="1063" extrusionOk="0">
                  <a:moveTo>
                    <a:pt x="505" y="1"/>
                  </a:moveTo>
                  <a:cubicBezTo>
                    <a:pt x="332" y="1"/>
                    <a:pt x="100" y="148"/>
                    <a:pt x="65" y="438"/>
                  </a:cubicBezTo>
                  <a:cubicBezTo>
                    <a:pt x="0" y="845"/>
                    <a:pt x="479" y="1062"/>
                    <a:pt x="721" y="1062"/>
                  </a:cubicBezTo>
                  <a:cubicBezTo>
                    <a:pt x="726" y="1062"/>
                    <a:pt x="731" y="1062"/>
                    <a:pt x="736" y="1062"/>
                  </a:cubicBezTo>
                  <a:cubicBezTo>
                    <a:pt x="1010" y="1043"/>
                    <a:pt x="793" y="173"/>
                    <a:pt x="651" y="51"/>
                  </a:cubicBezTo>
                  <a:cubicBezTo>
                    <a:pt x="615" y="17"/>
                    <a:pt x="564" y="1"/>
                    <a:pt x="505"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0" name="Google Shape;450;p25"/>
            <p:cNvSpPr/>
            <p:nvPr/>
          </p:nvSpPr>
          <p:spPr>
            <a:xfrm>
              <a:off x="3689637" y="3234740"/>
              <a:ext cx="226276" cy="98975"/>
            </a:xfrm>
            <a:custGeom>
              <a:avLst/>
              <a:gdLst/>
              <a:ahLst/>
              <a:cxnLst/>
              <a:rect l="l" t="t" r="r" b="b"/>
              <a:pathLst>
                <a:path w="2309" h="1010" extrusionOk="0">
                  <a:moveTo>
                    <a:pt x="1250" y="1"/>
                  </a:moveTo>
                  <a:cubicBezTo>
                    <a:pt x="735" y="1"/>
                    <a:pt x="48" y="256"/>
                    <a:pt x="21" y="535"/>
                  </a:cubicBezTo>
                  <a:cubicBezTo>
                    <a:pt x="1" y="765"/>
                    <a:pt x="508" y="1010"/>
                    <a:pt x="1014" y="1010"/>
                  </a:cubicBezTo>
                  <a:cubicBezTo>
                    <a:pt x="1195" y="1010"/>
                    <a:pt x="1377" y="979"/>
                    <a:pt x="1534" y="904"/>
                  </a:cubicBezTo>
                  <a:cubicBezTo>
                    <a:pt x="2309" y="554"/>
                    <a:pt x="1893" y="63"/>
                    <a:pt x="1373" y="6"/>
                  </a:cubicBezTo>
                  <a:cubicBezTo>
                    <a:pt x="1333" y="2"/>
                    <a:pt x="1292" y="1"/>
                    <a:pt x="1250"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1" name="Google Shape;451;p25"/>
            <p:cNvSpPr/>
            <p:nvPr/>
          </p:nvSpPr>
          <p:spPr>
            <a:xfrm>
              <a:off x="3771955" y="2737115"/>
              <a:ext cx="208833" cy="75358"/>
            </a:xfrm>
            <a:custGeom>
              <a:avLst/>
              <a:gdLst/>
              <a:ahLst/>
              <a:cxnLst/>
              <a:rect l="l" t="t" r="r" b="b"/>
              <a:pathLst>
                <a:path w="2131" h="769" extrusionOk="0">
                  <a:moveTo>
                    <a:pt x="269" y="1"/>
                  </a:moveTo>
                  <a:cubicBezTo>
                    <a:pt x="98" y="1"/>
                    <a:pt x="0" y="30"/>
                    <a:pt x="70" y="104"/>
                  </a:cubicBezTo>
                  <a:cubicBezTo>
                    <a:pt x="488" y="557"/>
                    <a:pt x="1318" y="768"/>
                    <a:pt x="1759" y="768"/>
                  </a:cubicBezTo>
                  <a:cubicBezTo>
                    <a:pt x="1915" y="768"/>
                    <a:pt x="2023" y="741"/>
                    <a:pt x="2045" y="689"/>
                  </a:cubicBezTo>
                  <a:cubicBezTo>
                    <a:pt x="2130" y="491"/>
                    <a:pt x="1639" y="302"/>
                    <a:pt x="1232" y="160"/>
                  </a:cubicBezTo>
                  <a:cubicBezTo>
                    <a:pt x="984" y="73"/>
                    <a:pt x="537" y="1"/>
                    <a:pt x="269"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2" name="Google Shape;452;p25"/>
            <p:cNvSpPr/>
            <p:nvPr/>
          </p:nvSpPr>
          <p:spPr>
            <a:xfrm>
              <a:off x="3768329" y="2728492"/>
              <a:ext cx="213341" cy="74868"/>
            </a:xfrm>
            <a:custGeom>
              <a:avLst/>
              <a:gdLst/>
              <a:ahLst/>
              <a:cxnLst/>
              <a:rect l="l" t="t" r="r" b="b"/>
              <a:pathLst>
                <a:path w="2177" h="764" extrusionOk="0">
                  <a:moveTo>
                    <a:pt x="304" y="1"/>
                  </a:moveTo>
                  <a:cubicBezTo>
                    <a:pt x="116" y="1"/>
                    <a:pt x="1" y="31"/>
                    <a:pt x="69" y="106"/>
                  </a:cubicBezTo>
                  <a:cubicBezTo>
                    <a:pt x="485" y="557"/>
                    <a:pt x="1332" y="763"/>
                    <a:pt x="1788" y="763"/>
                  </a:cubicBezTo>
                  <a:cubicBezTo>
                    <a:pt x="1954" y="763"/>
                    <a:pt x="2069" y="736"/>
                    <a:pt x="2091" y="683"/>
                  </a:cubicBezTo>
                  <a:cubicBezTo>
                    <a:pt x="2177" y="484"/>
                    <a:pt x="1695" y="295"/>
                    <a:pt x="1279" y="154"/>
                  </a:cubicBezTo>
                  <a:cubicBezTo>
                    <a:pt x="1035" y="69"/>
                    <a:pt x="587" y="1"/>
                    <a:pt x="30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3" name="Google Shape;453;p25"/>
            <p:cNvSpPr/>
            <p:nvPr/>
          </p:nvSpPr>
          <p:spPr>
            <a:xfrm>
              <a:off x="4163060" y="2924190"/>
              <a:ext cx="179629" cy="163358"/>
            </a:xfrm>
            <a:custGeom>
              <a:avLst/>
              <a:gdLst/>
              <a:ahLst/>
              <a:cxnLst/>
              <a:rect l="l" t="t" r="r" b="b"/>
              <a:pathLst>
                <a:path w="1833" h="1667" extrusionOk="0">
                  <a:moveTo>
                    <a:pt x="213" y="0"/>
                  </a:moveTo>
                  <a:cubicBezTo>
                    <a:pt x="156" y="0"/>
                    <a:pt x="117" y="29"/>
                    <a:pt x="105" y="94"/>
                  </a:cubicBezTo>
                  <a:cubicBezTo>
                    <a:pt x="1" y="623"/>
                    <a:pt x="388" y="850"/>
                    <a:pt x="625" y="1068"/>
                  </a:cubicBezTo>
                  <a:cubicBezTo>
                    <a:pt x="856" y="1282"/>
                    <a:pt x="1591" y="1666"/>
                    <a:pt x="1735" y="1666"/>
                  </a:cubicBezTo>
                  <a:cubicBezTo>
                    <a:pt x="1749" y="1666"/>
                    <a:pt x="1758" y="1662"/>
                    <a:pt x="1759" y="1653"/>
                  </a:cubicBezTo>
                  <a:cubicBezTo>
                    <a:pt x="1833" y="1292"/>
                    <a:pt x="598" y="0"/>
                    <a:pt x="213"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4" name="Google Shape;454;p25"/>
            <p:cNvSpPr/>
            <p:nvPr/>
          </p:nvSpPr>
          <p:spPr>
            <a:xfrm>
              <a:off x="4166784" y="2920172"/>
              <a:ext cx="181589" cy="163652"/>
            </a:xfrm>
            <a:custGeom>
              <a:avLst/>
              <a:gdLst/>
              <a:ahLst/>
              <a:cxnLst/>
              <a:rect l="l" t="t" r="r" b="b"/>
              <a:pathLst>
                <a:path w="1853" h="1670" extrusionOk="0">
                  <a:moveTo>
                    <a:pt x="178" y="1"/>
                  </a:moveTo>
                  <a:cubicBezTo>
                    <a:pt x="113" y="1"/>
                    <a:pt x="70" y="33"/>
                    <a:pt x="57" y="107"/>
                  </a:cubicBezTo>
                  <a:cubicBezTo>
                    <a:pt x="1" y="475"/>
                    <a:pt x="379" y="834"/>
                    <a:pt x="634" y="1080"/>
                  </a:cubicBezTo>
                  <a:cubicBezTo>
                    <a:pt x="873" y="1294"/>
                    <a:pt x="1600" y="1670"/>
                    <a:pt x="1757" y="1670"/>
                  </a:cubicBezTo>
                  <a:cubicBezTo>
                    <a:pt x="1774" y="1670"/>
                    <a:pt x="1784" y="1666"/>
                    <a:pt x="1787" y="1657"/>
                  </a:cubicBezTo>
                  <a:cubicBezTo>
                    <a:pt x="1852" y="1298"/>
                    <a:pt x="585" y="1"/>
                    <a:pt x="17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5" name="Google Shape;455;p25"/>
            <p:cNvSpPr/>
            <p:nvPr/>
          </p:nvSpPr>
          <p:spPr>
            <a:xfrm>
              <a:off x="3417500" y="2742995"/>
              <a:ext cx="115931" cy="76142"/>
            </a:xfrm>
            <a:custGeom>
              <a:avLst/>
              <a:gdLst/>
              <a:ahLst/>
              <a:cxnLst/>
              <a:rect l="l" t="t" r="r" b="b"/>
              <a:pathLst>
                <a:path w="1183" h="777" extrusionOk="0">
                  <a:moveTo>
                    <a:pt x="842" y="0"/>
                  </a:moveTo>
                  <a:cubicBezTo>
                    <a:pt x="339" y="0"/>
                    <a:pt x="76" y="316"/>
                    <a:pt x="11" y="667"/>
                  </a:cubicBezTo>
                  <a:cubicBezTo>
                    <a:pt x="1" y="735"/>
                    <a:pt x="157" y="776"/>
                    <a:pt x="343" y="776"/>
                  </a:cubicBezTo>
                  <a:cubicBezTo>
                    <a:pt x="517" y="776"/>
                    <a:pt x="718" y="740"/>
                    <a:pt x="833" y="658"/>
                  </a:cubicBezTo>
                  <a:cubicBezTo>
                    <a:pt x="1088" y="469"/>
                    <a:pt x="1182" y="44"/>
                    <a:pt x="1097" y="25"/>
                  </a:cubicBezTo>
                  <a:cubicBezTo>
                    <a:pt x="1006" y="8"/>
                    <a:pt x="921" y="0"/>
                    <a:pt x="842"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6" name="Google Shape;456;p25"/>
            <p:cNvSpPr/>
            <p:nvPr/>
          </p:nvSpPr>
          <p:spPr>
            <a:xfrm>
              <a:off x="3412894" y="2737115"/>
              <a:ext cx="115931" cy="77024"/>
            </a:xfrm>
            <a:custGeom>
              <a:avLst/>
              <a:gdLst/>
              <a:ahLst/>
              <a:cxnLst/>
              <a:rect l="l" t="t" r="r" b="b"/>
              <a:pathLst>
                <a:path w="1183" h="786" extrusionOk="0">
                  <a:moveTo>
                    <a:pt x="832" y="1"/>
                  </a:moveTo>
                  <a:cubicBezTo>
                    <a:pt x="335" y="1"/>
                    <a:pt x="75" y="322"/>
                    <a:pt x="10" y="671"/>
                  </a:cubicBezTo>
                  <a:cubicBezTo>
                    <a:pt x="1" y="742"/>
                    <a:pt x="154" y="785"/>
                    <a:pt x="337" y="785"/>
                  </a:cubicBezTo>
                  <a:cubicBezTo>
                    <a:pt x="515" y="785"/>
                    <a:pt x="721" y="745"/>
                    <a:pt x="832" y="652"/>
                  </a:cubicBezTo>
                  <a:cubicBezTo>
                    <a:pt x="1088" y="463"/>
                    <a:pt x="1182" y="37"/>
                    <a:pt x="1097" y="28"/>
                  </a:cubicBezTo>
                  <a:cubicBezTo>
                    <a:pt x="1002" y="9"/>
                    <a:pt x="914" y="1"/>
                    <a:pt x="832"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7" name="Google Shape;457;p25"/>
            <p:cNvSpPr/>
            <p:nvPr/>
          </p:nvSpPr>
          <p:spPr>
            <a:xfrm>
              <a:off x="4440980" y="3127745"/>
              <a:ext cx="258419" cy="241852"/>
            </a:xfrm>
            <a:custGeom>
              <a:avLst/>
              <a:gdLst/>
              <a:ahLst/>
              <a:cxnLst/>
              <a:rect l="l" t="t" r="r" b="b"/>
              <a:pathLst>
                <a:path w="2637" h="2468" extrusionOk="0">
                  <a:moveTo>
                    <a:pt x="1597" y="1"/>
                  </a:moveTo>
                  <a:lnTo>
                    <a:pt x="1597" y="1"/>
                  </a:lnTo>
                  <a:cubicBezTo>
                    <a:pt x="1711" y="502"/>
                    <a:pt x="1323" y="1163"/>
                    <a:pt x="1323" y="1163"/>
                  </a:cubicBezTo>
                  <a:cubicBezTo>
                    <a:pt x="1191" y="842"/>
                    <a:pt x="1276" y="199"/>
                    <a:pt x="1276" y="199"/>
                  </a:cubicBezTo>
                  <a:lnTo>
                    <a:pt x="1276" y="199"/>
                  </a:lnTo>
                  <a:cubicBezTo>
                    <a:pt x="1087" y="454"/>
                    <a:pt x="973" y="1324"/>
                    <a:pt x="973" y="1324"/>
                  </a:cubicBezTo>
                  <a:cubicBezTo>
                    <a:pt x="832" y="880"/>
                    <a:pt x="425" y="606"/>
                    <a:pt x="425" y="605"/>
                  </a:cubicBezTo>
                  <a:lnTo>
                    <a:pt x="425" y="605"/>
                  </a:lnTo>
                  <a:cubicBezTo>
                    <a:pt x="595" y="955"/>
                    <a:pt x="690" y="1664"/>
                    <a:pt x="690" y="1664"/>
                  </a:cubicBezTo>
                  <a:cubicBezTo>
                    <a:pt x="482" y="1362"/>
                    <a:pt x="9" y="1258"/>
                    <a:pt x="0" y="1258"/>
                  </a:cubicBezTo>
                  <a:lnTo>
                    <a:pt x="0" y="1258"/>
                  </a:lnTo>
                  <a:cubicBezTo>
                    <a:pt x="473" y="1787"/>
                    <a:pt x="671" y="2467"/>
                    <a:pt x="671" y="2467"/>
                  </a:cubicBezTo>
                  <a:lnTo>
                    <a:pt x="2571" y="2467"/>
                  </a:lnTo>
                  <a:cubicBezTo>
                    <a:pt x="2467" y="1702"/>
                    <a:pt x="2627" y="1182"/>
                    <a:pt x="2627" y="1182"/>
                  </a:cubicBezTo>
                  <a:lnTo>
                    <a:pt x="2627" y="1182"/>
                  </a:lnTo>
                  <a:cubicBezTo>
                    <a:pt x="2372" y="1352"/>
                    <a:pt x="2060" y="1796"/>
                    <a:pt x="2060" y="1796"/>
                  </a:cubicBezTo>
                  <a:lnTo>
                    <a:pt x="2060" y="1796"/>
                  </a:lnTo>
                  <a:cubicBezTo>
                    <a:pt x="2164" y="795"/>
                    <a:pt x="2637" y="284"/>
                    <a:pt x="2637" y="284"/>
                  </a:cubicBezTo>
                  <a:lnTo>
                    <a:pt x="2637" y="284"/>
                  </a:lnTo>
                  <a:cubicBezTo>
                    <a:pt x="2202" y="331"/>
                    <a:pt x="1701" y="1286"/>
                    <a:pt x="1701" y="1286"/>
                  </a:cubicBezTo>
                  <a:cubicBezTo>
                    <a:pt x="1862" y="379"/>
                    <a:pt x="1597" y="1"/>
                    <a:pt x="1597" y="1"/>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8" name="Google Shape;458;p25"/>
            <p:cNvSpPr/>
            <p:nvPr/>
          </p:nvSpPr>
          <p:spPr>
            <a:xfrm>
              <a:off x="4566906" y="3160263"/>
              <a:ext cx="216770" cy="203830"/>
            </a:xfrm>
            <a:custGeom>
              <a:avLst/>
              <a:gdLst/>
              <a:ahLst/>
              <a:cxnLst/>
              <a:rect l="l" t="t" r="r" b="b"/>
              <a:pathLst>
                <a:path w="2212" h="2080" extrusionOk="0">
                  <a:moveTo>
                    <a:pt x="2212" y="0"/>
                  </a:moveTo>
                  <a:lnTo>
                    <a:pt x="2212" y="0"/>
                  </a:lnTo>
                  <a:cubicBezTo>
                    <a:pt x="1966" y="293"/>
                    <a:pt x="1550" y="1286"/>
                    <a:pt x="1550" y="1286"/>
                  </a:cubicBezTo>
                  <a:cubicBezTo>
                    <a:pt x="1635" y="993"/>
                    <a:pt x="1465" y="435"/>
                    <a:pt x="1465" y="435"/>
                  </a:cubicBezTo>
                  <a:cubicBezTo>
                    <a:pt x="1465" y="851"/>
                    <a:pt x="1163" y="1465"/>
                    <a:pt x="1163" y="1465"/>
                  </a:cubicBezTo>
                  <a:cubicBezTo>
                    <a:pt x="1267" y="870"/>
                    <a:pt x="1115" y="76"/>
                    <a:pt x="1115" y="76"/>
                  </a:cubicBezTo>
                  <a:cubicBezTo>
                    <a:pt x="1115" y="634"/>
                    <a:pt x="785" y="1333"/>
                    <a:pt x="785" y="1333"/>
                  </a:cubicBezTo>
                  <a:cubicBezTo>
                    <a:pt x="832" y="851"/>
                    <a:pt x="605" y="473"/>
                    <a:pt x="605" y="473"/>
                  </a:cubicBezTo>
                  <a:lnTo>
                    <a:pt x="605" y="473"/>
                  </a:lnTo>
                  <a:cubicBezTo>
                    <a:pt x="700" y="946"/>
                    <a:pt x="378" y="1787"/>
                    <a:pt x="378" y="1787"/>
                  </a:cubicBezTo>
                  <a:cubicBezTo>
                    <a:pt x="444" y="1607"/>
                    <a:pt x="416" y="1173"/>
                    <a:pt x="416" y="1172"/>
                  </a:cubicBezTo>
                  <a:lnTo>
                    <a:pt x="416" y="1172"/>
                  </a:lnTo>
                  <a:cubicBezTo>
                    <a:pt x="312" y="1654"/>
                    <a:pt x="0" y="2080"/>
                    <a:pt x="0" y="2080"/>
                  </a:cubicBezTo>
                  <a:lnTo>
                    <a:pt x="1834" y="2080"/>
                  </a:lnTo>
                  <a:cubicBezTo>
                    <a:pt x="1758" y="1295"/>
                    <a:pt x="2212" y="1"/>
                    <a:pt x="2212" y="0"/>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9" name="Google Shape;459;p25"/>
            <p:cNvSpPr/>
            <p:nvPr/>
          </p:nvSpPr>
          <p:spPr>
            <a:xfrm>
              <a:off x="4352978" y="3250926"/>
              <a:ext cx="179727" cy="121416"/>
            </a:xfrm>
            <a:custGeom>
              <a:avLst/>
              <a:gdLst/>
              <a:ahLst/>
              <a:cxnLst/>
              <a:rect l="l" t="t" r="r" b="b"/>
              <a:pathLst>
                <a:path w="1834" h="1239" extrusionOk="0">
                  <a:moveTo>
                    <a:pt x="1730" y="1"/>
                  </a:moveTo>
                  <a:cubicBezTo>
                    <a:pt x="1541" y="171"/>
                    <a:pt x="1371" y="766"/>
                    <a:pt x="1371" y="766"/>
                  </a:cubicBezTo>
                  <a:cubicBezTo>
                    <a:pt x="1380" y="587"/>
                    <a:pt x="1087" y="256"/>
                    <a:pt x="1087" y="256"/>
                  </a:cubicBezTo>
                  <a:lnTo>
                    <a:pt x="1087" y="256"/>
                  </a:lnTo>
                  <a:cubicBezTo>
                    <a:pt x="1182" y="501"/>
                    <a:pt x="1030" y="870"/>
                    <a:pt x="1030" y="870"/>
                  </a:cubicBezTo>
                  <a:cubicBezTo>
                    <a:pt x="1002" y="520"/>
                    <a:pt x="652" y="48"/>
                    <a:pt x="652" y="48"/>
                  </a:cubicBezTo>
                  <a:lnTo>
                    <a:pt x="652" y="48"/>
                  </a:lnTo>
                  <a:cubicBezTo>
                    <a:pt x="785" y="379"/>
                    <a:pt x="605" y="785"/>
                    <a:pt x="605" y="785"/>
                  </a:cubicBezTo>
                  <a:cubicBezTo>
                    <a:pt x="548" y="502"/>
                    <a:pt x="227" y="284"/>
                    <a:pt x="227" y="284"/>
                  </a:cubicBezTo>
                  <a:lnTo>
                    <a:pt x="227" y="284"/>
                  </a:lnTo>
                  <a:cubicBezTo>
                    <a:pt x="425" y="549"/>
                    <a:pt x="312" y="1059"/>
                    <a:pt x="312" y="1059"/>
                  </a:cubicBezTo>
                  <a:cubicBezTo>
                    <a:pt x="331" y="955"/>
                    <a:pt x="199" y="691"/>
                    <a:pt x="199" y="690"/>
                  </a:cubicBezTo>
                  <a:lnTo>
                    <a:pt x="199" y="690"/>
                  </a:lnTo>
                  <a:cubicBezTo>
                    <a:pt x="218" y="974"/>
                    <a:pt x="0" y="1239"/>
                    <a:pt x="0" y="1239"/>
                  </a:cubicBezTo>
                  <a:lnTo>
                    <a:pt x="1834" y="1239"/>
                  </a:lnTo>
                  <a:cubicBezTo>
                    <a:pt x="1569" y="766"/>
                    <a:pt x="1730" y="1"/>
                    <a:pt x="1730" y="1"/>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0" name="Google Shape;460;p25"/>
            <p:cNvSpPr/>
            <p:nvPr/>
          </p:nvSpPr>
          <p:spPr>
            <a:xfrm>
              <a:off x="3941783" y="2892635"/>
              <a:ext cx="208441" cy="187072"/>
            </a:xfrm>
            <a:custGeom>
              <a:avLst/>
              <a:gdLst/>
              <a:ahLst/>
              <a:cxnLst/>
              <a:rect l="l" t="t" r="r" b="b"/>
              <a:pathLst>
                <a:path w="2127" h="1909" extrusionOk="0">
                  <a:moveTo>
                    <a:pt x="397" y="0"/>
                  </a:moveTo>
                  <a:cubicBezTo>
                    <a:pt x="189" y="123"/>
                    <a:pt x="66" y="293"/>
                    <a:pt x="38" y="444"/>
                  </a:cubicBezTo>
                  <a:cubicBezTo>
                    <a:pt x="0" y="719"/>
                    <a:pt x="284" y="1172"/>
                    <a:pt x="539" y="1465"/>
                  </a:cubicBezTo>
                  <a:cubicBezTo>
                    <a:pt x="761" y="1729"/>
                    <a:pt x="1074" y="1909"/>
                    <a:pt x="1386" y="1909"/>
                  </a:cubicBezTo>
                  <a:cubicBezTo>
                    <a:pt x="1567" y="1909"/>
                    <a:pt x="1747" y="1849"/>
                    <a:pt x="1909" y="1711"/>
                  </a:cubicBezTo>
                  <a:cubicBezTo>
                    <a:pt x="2051" y="1597"/>
                    <a:pt x="2127" y="1380"/>
                    <a:pt x="2127" y="1134"/>
                  </a:cubicBezTo>
                  <a:lnTo>
                    <a:pt x="2127" y="1134"/>
                  </a:lnTo>
                  <a:cubicBezTo>
                    <a:pt x="2056" y="1153"/>
                    <a:pt x="1982" y="1162"/>
                    <a:pt x="1907" y="1162"/>
                  </a:cubicBezTo>
                  <a:cubicBezTo>
                    <a:pt x="1610" y="1162"/>
                    <a:pt x="1287" y="1020"/>
                    <a:pt x="1030" y="794"/>
                  </a:cubicBezTo>
                  <a:cubicBezTo>
                    <a:pt x="785" y="577"/>
                    <a:pt x="520" y="274"/>
                    <a:pt x="39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1" name="Google Shape;461;p25"/>
            <p:cNvSpPr/>
            <p:nvPr/>
          </p:nvSpPr>
          <p:spPr>
            <a:xfrm>
              <a:off x="3818601" y="2925072"/>
              <a:ext cx="80652" cy="86530"/>
            </a:xfrm>
            <a:custGeom>
              <a:avLst/>
              <a:gdLst/>
              <a:ahLst/>
              <a:cxnLst/>
              <a:rect l="l" t="t" r="r" b="b"/>
              <a:pathLst>
                <a:path w="823" h="883" extrusionOk="0">
                  <a:moveTo>
                    <a:pt x="95" y="0"/>
                  </a:moveTo>
                  <a:cubicBezTo>
                    <a:pt x="10" y="123"/>
                    <a:pt x="0" y="274"/>
                    <a:pt x="10" y="406"/>
                  </a:cubicBezTo>
                  <a:cubicBezTo>
                    <a:pt x="29" y="529"/>
                    <a:pt x="142" y="756"/>
                    <a:pt x="227" y="841"/>
                  </a:cubicBezTo>
                  <a:cubicBezTo>
                    <a:pt x="264" y="870"/>
                    <a:pt x="307" y="883"/>
                    <a:pt x="352" y="883"/>
                  </a:cubicBezTo>
                  <a:cubicBezTo>
                    <a:pt x="455" y="883"/>
                    <a:pt x="572" y="814"/>
                    <a:pt x="671" y="709"/>
                  </a:cubicBezTo>
                  <a:cubicBezTo>
                    <a:pt x="775" y="605"/>
                    <a:pt x="822" y="463"/>
                    <a:pt x="822" y="331"/>
                  </a:cubicBezTo>
                  <a:lnTo>
                    <a:pt x="822" y="331"/>
                  </a:lnTo>
                  <a:cubicBezTo>
                    <a:pt x="745" y="377"/>
                    <a:pt x="641" y="411"/>
                    <a:pt x="539" y="411"/>
                  </a:cubicBezTo>
                  <a:cubicBezTo>
                    <a:pt x="517" y="411"/>
                    <a:pt x="494" y="410"/>
                    <a:pt x="473" y="406"/>
                  </a:cubicBezTo>
                  <a:cubicBezTo>
                    <a:pt x="255" y="369"/>
                    <a:pt x="104" y="189"/>
                    <a:pt x="95"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2" name="Google Shape;462;p25"/>
            <p:cNvSpPr/>
            <p:nvPr/>
          </p:nvSpPr>
          <p:spPr>
            <a:xfrm>
              <a:off x="3881515" y="2839815"/>
              <a:ext cx="104465" cy="35082"/>
            </a:xfrm>
            <a:custGeom>
              <a:avLst/>
              <a:gdLst/>
              <a:ahLst/>
              <a:cxnLst/>
              <a:rect l="l" t="t" r="r" b="b"/>
              <a:pathLst>
                <a:path w="1066" h="358" extrusionOk="0">
                  <a:moveTo>
                    <a:pt x="86" y="1"/>
                  </a:moveTo>
                  <a:cubicBezTo>
                    <a:pt x="39" y="57"/>
                    <a:pt x="1" y="123"/>
                    <a:pt x="1" y="161"/>
                  </a:cubicBezTo>
                  <a:cubicBezTo>
                    <a:pt x="1" y="256"/>
                    <a:pt x="180" y="322"/>
                    <a:pt x="388" y="350"/>
                  </a:cubicBezTo>
                  <a:cubicBezTo>
                    <a:pt x="429" y="355"/>
                    <a:pt x="468" y="357"/>
                    <a:pt x="506" y="357"/>
                  </a:cubicBezTo>
                  <a:cubicBezTo>
                    <a:pt x="840" y="357"/>
                    <a:pt x="1066" y="180"/>
                    <a:pt x="955" y="10"/>
                  </a:cubicBezTo>
                  <a:lnTo>
                    <a:pt x="955" y="10"/>
                  </a:lnTo>
                  <a:cubicBezTo>
                    <a:pt x="887" y="86"/>
                    <a:pt x="751" y="132"/>
                    <a:pt x="582" y="132"/>
                  </a:cubicBezTo>
                  <a:cubicBezTo>
                    <a:pt x="541" y="132"/>
                    <a:pt x="499" y="129"/>
                    <a:pt x="454" y="123"/>
                  </a:cubicBezTo>
                  <a:cubicBezTo>
                    <a:pt x="284" y="105"/>
                    <a:pt x="143" y="67"/>
                    <a:pt x="86"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3" name="Google Shape;463;p25"/>
            <p:cNvSpPr/>
            <p:nvPr/>
          </p:nvSpPr>
          <p:spPr>
            <a:xfrm>
              <a:off x="3769505" y="2728688"/>
              <a:ext cx="203835" cy="73692"/>
            </a:xfrm>
            <a:custGeom>
              <a:avLst/>
              <a:gdLst/>
              <a:ahLst/>
              <a:cxnLst/>
              <a:rect l="l" t="t" r="r" b="b"/>
              <a:pathLst>
                <a:path w="2080" h="752" extrusionOk="0">
                  <a:moveTo>
                    <a:pt x="170" y="1"/>
                  </a:moveTo>
                  <a:cubicBezTo>
                    <a:pt x="48" y="10"/>
                    <a:pt x="0" y="48"/>
                    <a:pt x="48" y="95"/>
                  </a:cubicBezTo>
                  <a:cubicBezTo>
                    <a:pt x="463" y="545"/>
                    <a:pt x="1311" y="752"/>
                    <a:pt x="1767" y="752"/>
                  </a:cubicBezTo>
                  <a:cubicBezTo>
                    <a:pt x="1933" y="752"/>
                    <a:pt x="2047" y="724"/>
                    <a:pt x="2070" y="671"/>
                  </a:cubicBezTo>
                  <a:cubicBezTo>
                    <a:pt x="2079" y="624"/>
                    <a:pt x="2079" y="586"/>
                    <a:pt x="2061" y="549"/>
                  </a:cubicBezTo>
                  <a:cubicBezTo>
                    <a:pt x="2006" y="574"/>
                    <a:pt x="1916" y="587"/>
                    <a:pt x="1803" y="587"/>
                  </a:cubicBezTo>
                  <a:cubicBezTo>
                    <a:pt x="1370" y="587"/>
                    <a:pt x="598" y="398"/>
                    <a:pt x="170"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4" name="Google Shape;464;p25"/>
            <p:cNvSpPr/>
            <p:nvPr/>
          </p:nvSpPr>
          <p:spPr>
            <a:xfrm>
              <a:off x="4167764" y="2921348"/>
              <a:ext cx="176004" cy="163456"/>
            </a:xfrm>
            <a:custGeom>
              <a:avLst/>
              <a:gdLst/>
              <a:ahLst/>
              <a:cxnLst/>
              <a:rect l="l" t="t" r="r" b="b"/>
              <a:pathLst>
                <a:path w="1796" h="1668" extrusionOk="0">
                  <a:moveTo>
                    <a:pt x="132" y="0"/>
                  </a:moveTo>
                  <a:cubicBezTo>
                    <a:pt x="95" y="19"/>
                    <a:pt x="57" y="47"/>
                    <a:pt x="57" y="114"/>
                  </a:cubicBezTo>
                  <a:cubicBezTo>
                    <a:pt x="0" y="473"/>
                    <a:pt x="378" y="832"/>
                    <a:pt x="643" y="1078"/>
                  </a:cubicBezTo>
                  <a:cubicBezTo>
                    <a:pt x="874" y="1291"/>
                    <a:pt x="1599" y="1667"/>
                    <a:pt x="1757" y="1667"/>
                  </a:cubicBezTo>
                  <a:cubicBezTo>
                    <a:pt x="1773" y="1667"/>
                    <a:pt x="1784" y="1663"/>
                    <a:pt x="1786" y="1654"/>
                  </a:cubicBezTo>
                  <a:cubicBezTo>
                    <a:pt x="1796" y="1588"/>
                    <a:pt x="1758" y="1465"/>
                    <a:pt x="1682" y="1333"/>
                  </a:cubicBezTo>
                  <a:cubicBezTo>
                    <a:pt x="1380" y="1219"/>
                    <a:pt x="888" y="936"/>
                    <a:pt x="699" y="775"/>
                  </a:cubicBezTo>
                  <a:cubicBezTo>
                    <a:pt x="482" y="567"/>
                    <a:pt x="199" y="303"/>
                    <a:pt x="13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5" name="Google Shape;465;p25"/>
            <p:cNvSpPr/>
            <p:nvPr/>
          </p:nvSpPr>
          <p:spPr>
            <a:xfrm>
              <a:off x="4186286" y="3122338"/>
              <a:ext cx="189037" cy="58895"/>
            </a:xfrm>
            <a:custGeom>
              <a:avLst/>
              <a:gdLst/>
              <a:ahLst/>
              <a:cxnLst/>
              <a:rect l="l" t="t" r="r" b="b"/>
              <a:pathLst>
                <a:path w="1929" h="601" extrusionOk="0">
                  <a:moveTo>
                    <a:pt x="1692" y="0"/>
                  </a:moveTo>
                  <a:lnTo>
                    <a:pt x="1692" y="0"/>
                  </a:lnTo>
                  <a:cubicBezTo>
                    <a:pt x="1569" y="57"/>
                    <a:pt x="1380" y="104"/>
                    <a:pt x="1096" y="113"/>
                  </a:cubicBezTo>
                  <a:cubicBezTo>
                    <a:pt x="971" y="123"/>
                    <a:pt x="836" y="129"/>
                    <a:pt x="707" y="129"/>
                  </a:cubicBezTo>
                  <a:cubicBezTo>
                    <a:pt x="440" y="129"/>
                    <a:pt x="200" y="102"/>
                    <a:pt x="123" y="19"/>
                  </a:cubicBezTo>
                  <a:cubicBezTo>
                    <a:pt x="10" y="170"/>
                    <a:pt x="0" y="331"/>
                    <a:pt x="47" y="454"/>
                  </a:cubicBezTo>
                  <a:cubicBezTo>
                    <a:pt x="87" y="567"/>
                    <a:pt x="357" y="600"/>
                    <a:pt x="661" y="600"/>
                  </a:cubicBezTo>
                  <a:cubicBezTo>
                    <a:pt x="789" y="600"/>
                    <a:pt x="923" y="594"/>
                    <a:pt x="1049" y="586"/>
                  </a:cubicBezTo>
                  <a:cubicBezTo>
                    <a:pt x="1890" y="548"/>
                    <a:pt x="1928" y="246"/>
                    <a:pt x="169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6" name="Google Shape;466;p25"/>
            <p:cNvSpPr/>
            <p:nvPr/>
          </p:nvSpPr>
          <p:spPr>
            <a:xfrm>
              <a:off x="3525002" y="2762986"/>
              <a:ext cx="304772" cy="142191"/>
            </a:xfrm>
            <a:custGeom>
              <a:avLst/>
              <a:gdLst/>
              <a:ahLst/>
              <a:cxnLst/>
              <a:rect l="l" t="t" r="r" b="b"/>
              <a:pathLst>
                <a:path w="3110" h="1451" extrusionOk="0">
                  <a:moveTo>
                    <a:pt x="208" y="0"/>
                  </a:moveTo>
                  <a:cubicBezTo>
                    <a:pt x="95" y="180"/>
                    <a:pt x="29" y="378"/>
                    <a:pt x="29" y="548"/>
                  </a:cubicBezTo>
                  <a:cubicBezTo>
                    <a:pt x="0" y="992"/>
                    <a:pt x="662" y="1399"/>
                    <a:pt x="1512" y="1446"/>
                  </a:cubicBezTo>
                  <a:cubicBezTo>
                    <a:pt x="1568" y="1449"/>
                    <a:pt x="1623" y="1451"/>
                    <a:pt x="1678" y="1451"/>
                  </a:cubicBezTo>
                  <a:cubicBezTo>
                    <a:pt x="2453" y="1451"/>
                    <a:pt x="3074" y="1142"/>
                    <a:pt x="3100" y="718"/>
                  </a:cubicBezTo>
                  <a:cubicBezTo>
                    <a:pt x="3110" y="577"/>
                    <a:pt x="3006" y="388"/>
                    <a:pt x="2836" y="218"/>
                  </a:cubicBezTo>
                  <a:cubicBezTo>
                    <a:pt x="2564" y="393"/>
                    <a:pt x="2130" y="503"/>
                    <a:pt x="1646" y="503"/>
                  </a:cubicBezTo>
                  <a:cubicBezTo>
                    <a:pt x="1608" y="503"/>
                    <a:pt x="1570" y="502"/>
                    <a:pt x="1531" y="501"/>
                  </a:cubicBezTo>
                  <a:cubicBezTo>
                    <a:pt x="945" y="463"/>
                    <a:pt x="454" y="265"/>
                    <a:pt x="208"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7" name="Google Shape;467;p25"/>
            <p:cNvSpPr/>
            <p:nvPr/>
          </p:nvSpPr>
          <p:spPr>
            <a:xfrm>
              <a:off x="3603008" y="2944475"/>
              <a:ext cx="141606" cy="103287"/>
            </a:xfrm>
            <a:custGeom>
              <a:avLst/>
              <a:gdLst/>
              <a:ahLst/>
              <a:cxnLst/>
              <a:rect l="l" t="t" r="r" b="b"/>
              <a:pathLst>
                <a:path w="1445" h="1054" extrusionOk="0">
                  <a:moveTo>
                    <a:pt x="272" y="0"/>
                  </a:moveTo>
                  <a:cubicBezTo>
                    <a:pt x="178" y="67"/>
                    <a:pt x="102" y="133"/>
                    <a:pt x="83" y="227"/>
                  </a:cubicBezTo>
                  <a:cubicBezTo>
                    <a:pt x="1" y="550"/>
                    <a:pt x="765" y="1054"/>
                    <a:pt x="1071" y="1054"/>
                  </a:cubicBezTo>
                  <a:cubicBezTo>
                    <a:pt x="1115" y="1054"/>
                    <a:pt x="1149" y="1044"/>
                    <a:pt x="1170" y="1021"/>
                  </a:cubicBezTo>
                  <a:cubicBezTo>
                    <a:pt x="1312" y="879"/>
                    <a:pt x="1444" y="586"/>
                    <a:pt x="1416" y="312"/>
                  </a:cubicBezTo>
                  <a:lnTo>
                    <a:pt x="1416" y="312"/>
                  </a:lnTo>
                  <a:cubicBezTo>
                    <a:pt x="1369" y="397"/>
                    <a:pt x="1321" y="464"/>
                    <a:pt x="1274" y="520"/>
                  </a:cubicBezTo>
                  <a:cubicBezTo>
                    <a:pt x="1253" y="541"/>
                    <a:pt x="1220" y="551"/>
                    <a:pt x="1178" y="551"/>
                  </a:cubicBezTo>
                  <a:cubicBezTo>
                    <a:pt x="954" y="551"/>
                    <a:pt x="479" y="279"/>
                    <a:pt x="27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8" name="Google Shape;468;p25"/>
            <p:cNvSpPr/>
            <p:nvPr/>
          </p:nvSpPr>
          <p:spPr>
            <a:xfrm>
              <a:off x="4111808" y="3104699"/>
              <a:ext cx="63404" cy="41256"/>
            </a:xfrm>
            <a:custGeom>
              <a:avLst/>
              <a:gdLst/>
              <a:ahLst/>
              <a:cxnLst/>
              <a:rect l="l" t="t" r="r" b="b"/>
              <a:pathLst>
                <a:path w="647" h="421" extrusionOk="0">
                  <a:moveTo>
                    <a:pt x="146" y="0"/>
                  </a:moveTo>
                  <a:cubicBezTo>
                    <a:pt x="80" y="48"/>
                    <a:pt x="32" y="114"/>
                    <a:pt x="13" y="199"/>
                  </a:cubicBezTo>
                  <a:cubicBezTo>
                    <a:pt x="1" y="353"/>
                    <a:pt x="159" y="420"/>
                    <a:pt x="321" y="420"/>
                  </a:cubicBezTo>
                  <a:cubicBezTo>
                    <a:pt x="396" y="420"/>
                    <a:pt x="473" y="406"/>
                    <a:pt x="533" y="378"/>
                  </a:cubicBezTo>
                  <a:cubicBezTo>
                    <a:pt x="647" y="341"/>
                    <a:pt x="628" y="246"/>
                    <a:pt x="599" y="152"/>
                  </a:cubicBezTo>
                  <a:lnTo>
                    <a:pt x="599" y="152"/>
                  </a:lnTo>
                  <a:cubicBezTo>
                    <a:pt x="550" y="164"/>
                    <a:pt x="496" y="171"/>
                    <a:pt x="443" y="171"/>
                  </a:cubicBezTo>
                  <a:cubicBezTo>
                    <a:pt x="293" y="171"/>
                    <a:pt x="153" y="119"/>
                    <a:pt x="146"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9" name="Google Shape;469;p25"/>
            <p:cNvSpPr/>
            <p:nvPr/>
          </p:nvSpPr>
          <p:spPr>
            <a:xfrm>
              <a:off x="3733344" y="3063051"/>
              <a:ext cx="301146" cy="137585"/>
            </a:xfrm>
            <a:custGeom>
              <a:avLst/>
              <a:gdLst/>
              <a:ahLst/>
              <a:cxnLst/>
              <a:rect l="l" t="t" r="r" b="b"/>
              <a:pathLst>
                <a:path w="3073" h="1404" extrusionOk="0">
                  <a:moveTo>
                    <a:pt x="587" y="0"/>
                  </a:moveTo>
                  <a:cubicBezTo>
                    <a:pt x="492" y="66"/>
                    <a:pt x="407" y="142"/>
                    <a:pt x="350" y="208"/>
                  </a:cubicBezTo>
                  <a:cubicBezTo>
                    <a:pt x="1" y="709"/>
                    <a:pt x="596" y="1219"/>
                    <a:pt x="1059" y="1342"/>
                  </a:cubicBezTo>
                  <a:cubicBezTo>
                    <a:pt x="1207" y="1384"/>
                    <a:pt x="1390" y="1404"/>
                    <a:pt x="1586" y="1404"/>
                  </a:cubicBezTo>
                  <a:cubicBezTo>
                    <a:pt x="2142" y="1404"/>
                    <a:pt x="2791" y="1241"/>
                    <a:pt x="2959" y="955"/>
                  </a:cubicBezTo>
                  <a:cubicBezTo>
                    <a:pt x="3072" y="756"/>
                    <a:pt x="3025" y="567"/>
                    <a:pt x="2902" y="378"/>
                  </a:cubicBezTo>
                  <a:cubicBezTo>
                    <a:pt x="2609" y="516"/>
                    <a:pt x="2191" y="591"/>
                    <a:pt x="1820" y="591"/>
                  </a:cubicBezTo>
                  <a:cubicBezTo>
                    <a:pt x="1628" y="591"/>
                    <a:pt x="1449" y="571"/>
                    <a:pt x="1305" y="529"/>
                  </a:cubicBezTo>
                  <a:cubicBezTo>
                    <a:pt x="1040" y="463"/>
                    <a:pt x="728" y="246"/>
                    <a:pt x="58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0" name="Google Shape;470;p25"/>
            <p:cNvSpPr/>
            <p:nvPr/>
          </p:nvSpPr>
          <p:spPr>
            <a:xfrm>
              <a:off x="4038016" y="3191720"/>
              <a:ext cx="223336" cy="150618"/>
            </a:xfrm>
            <a:custGeom>
              <a:avLst/>
              <a:gdLst/>
              <a:ahLst/>
              <a:cxnLst/>
              <a:rect l="l" t="t" r="r" b="b"/>
              <a:pathLst>
                <a:path w="2279" h="1537" extrusionOk="0">
                  <a:moveTo>
                    <a:pt x="218" y="1"/>
                  </a:moveTo>
                  <a:cubicBezTo>
                    <a:pt x="77" y="161"/>
                    <a:pt x="1" y="426"/>
                    <a:pt x="29" y="681"/>
                  </a:cubicBezTo>
                  <a:cubicBezTo>
                    <a:pt x="87" y="1267"/>
                    <a:pt x="673" y="1536"/>
                    <a:pt x="1241" y="1536"/>
                  </a:cubicBezTo>
                  <a:cubicBezTo>
                    <a:pt x="1598" y="1536"/>
                    <a:pt x="1948" y="1430"/>
                    <a:pt x="2156" y="1229"/>
                  </a:cubicBezTo>
                  <a:cubicBezTo>
                    <a:pt x="2279" y="1107"/>
                    <a:pt x="2269" y="851"/>
                    <a:pt x="1844" y="483"/>
                  </a:cubicBezTo>
                  <a:cubicBezTo>
                    <a:pt x="1687" y="533"/>
                    <a:pt x="1512" y="558"/>
                    <a:pt x="1336" y="558"/>
                  </a:cubicBezTo>
                  <a:cubicBezTo>
                    <a:pt x="877" y="558"/>
                    <a:pt x="410" y="383"/>
                    <a:pt x="218"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1" name="Google Shape;471;p25"/>
            <p:cNvSpPr/>
            <p:nvPr/>
          </p:nvSpPr>
          <p:spPr>
            <a:xfrm>
              <a:off x="3461990" y="3020422"/>
              <a:ext cx="266847" cy="204320"/>
            </a:xfrm>
            <a:custGeom>
              <a:avLst/>
              <a:gdLst/>
              <a:ahLst/>
              <a:cxnLst/>
              <a:rect l="l" t="t" r="r" b="b"/>
              <a:pathLst>
                <a:path w="2723" h="2085" extrusionOk="0">
                  <a:moveTo>
                    <a:pt x="615" y="0"/>
                  </a:moveTo>
                  <a:cubicBezTo>
                    <a:pt x="568" y="0"/>
                    <a:pt x="520" y="0"/>
                    <a:pt x="483" y="10"/>
                  </a:cubicBezTo>
                  <a:cubicBezTo>
                    <a:pt x="171" y="67"/>
                    <a:pt x="1" y="719"/>
                    <a:pt x="435" y="1333"/>
                  </a:cubicBezTo>
                  <a:cubicBezTo>
                    <a:pt x="831" y="1893"/>
                    <a:pt x="1426" y="2084"/>
                    <a:pt x="1895" y="2084"/>
                  </a:cubicBezTo>
                  <a:cubicBezTo>
                    <a:pt x="2155" y="2084"/>
                    <a:pt x="2377" y="2025"/>
                    <a:pt x="2505" y="1938"/>
                  </a:cubicBezTo>
                  <a:cubicBezTo>
                    <a:pt x="2722" y="1768"/>
                    <a:pt x="2571" y="1380"/>
                    <a:pt x="2231" y="993"/>
                  </a:cubicBezTo>
                  <a:cubicBezTo>
                    <a:pt x="1768" y="993"/>
                    <a:pt x="1154" y="804"/>
                    <a:pt x="757" y="237"/>
                  </a:cubicBezTo>
                  <a:cubicBezTo>
                    <a:pt x="691" y="152"/>
                    <a:pt x="643" y="76"/>
                    <a:pt x="615"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2" name="Google Shape;472;p25"/>
            <p:cNvSpPr/>
            <p:nvPr/>
          </p:nvSpPr>
          <p:spPr>
            <a:xfrm>
              <a:off x="3379575" y="2841677"/>
              <a:ext cx="113089" cy="198440"/>
            </a:xfrm>
            <a:custGeom>
              <a:avLst/>
              <a:gdLst/>
              <a:ahLst/>
              <a:cxnLst/>
              <a:rect l="l" t="t" r="r" b="b"/>
              <a:pathLst>
                <a:path w="1154" h="2025" extrusionOk="0">
                  <a:moveTo>
                    <a:pt x="577" y="0"/>
                  </a:moveTo>
                  <a:cubicBezTo>
                    <a:pt x="520" y="29"/>
                    <a:pt x="473" y="57"/>
                    <a:pt x="398" y="95"/>
                  </a:cubicBezTo>
                  <a:cubicBezTo>
                    <a:pt x="1" y="360"/>
                    <a:pt x="48" y="1229"/>
                    <a:pt x="142" y="1560"/>
                  </a:cubicBezTo>
                  <a:cubicBezTo>
                    <a:pt x="190" y="1720"/>
                    <a:pt x="294" y="1928"/>
                    <a:pt x="369" y="1985"/>
                  </a:cubicBezTo>
                  <a:cubicBezTo>
                    <a:pt x="396" y="2012"/>
                    <a:pt x="429" y="2024"/>
                    <a:pt x="466" y="2024"/>
                  </a:cubicBezTo>
                  <a:cubicBezTo>
                    <a:pt x="534" y="2024"/>
                    <a:pt x="618" y="1983"/>
                    <a:pt x="709" y="1910"/>
                  </a:cubicBezTo>
                  <a:cubicBezTo>
                    <a:pt x="898" y="1758"/>
                    <a:pt x="1097" y="1267"/>
                    <a:pt x="1154" y="804"/>
                  </a:cubicBezTo>
                  <a:cubicBezTo>
                    <a:pt x="1106" y="766"/>
                    <a:pt x="1059" y="738"/>
                    <a:pt x="1031" y="700"/>
                  </a:cubicBezTo>
                  <a:cubicBezTo>
                    <a:pt x="898" y="568"/>
                    <a:pt x="700" y="293"/>
                    <a:pt x="57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3" name="Google Shape;473;p25"/>
            <p:cNvSpPr/>
            <p:nvPr/>
          </p:nvSpPr>
          <p:spPr>
            <a:xfrm>
              <a:off x="3412894" y="2747209"/>
              <a:ext cx="107601" cy="66931"/>
            </a:xfrm>
            <a:custGeom>
              <a:avLst/>
              <a:gdLst/>
              <a:ahLst/>
              <a:cxnLst/>
              <a:rect l="l" t="t" r="r" b="b"/>
              <a:pathLst>
                <a:path w="1098" h="683" extrusionOk="0">
                  <a:moveTo>
                    <a:pt x="417" y="1"/>
                  </a:moveTo>
                  <a:cubicBezTo>
                    <a:pt x="180" y="114"/>
                    <a:pt x="58" y="341"/>
                    <a:pt x="10" y="558"/>
                  </a:cubicBezTo>
                  <a:cubicBezTo>
                    <a:pt x="0" y="637"/>
                    <a:pt x="163" y="682"/>
                    <a:pt x="354" y="682"/>
                  </a:cubicBezTo>
                  <a:cubicBezTo>
                    <a:pt x="529" y="682"/>
                    <a:pt x="729" y="644"/>
                    <a:pt x="842" y="558"/>
                  </a:cubicBezTo>
                  <a:cubicBezTo>
                    <a:pt x="974" y="473"/>
                    <a:pt x="1050" y="312"/>
                    <a:pt x="1097" y="180"/>
                  </a:cubicBezTo>
                  <a:lnTo>
                    <a:pt x="1097" y="180"/>
                  </a:lnTo>
                  <a:cubicBezTo>
                    <a:pt x="1078" y="190"/>
                    <a:pt x="1040" y="199"/>
                    <a:pt x="1021" y="199"/>
                  </a:cubicBezTo>
                  <a:cubicBezTo>
                    <a:pt x="1007" y="200"/>
                    <a:pt x="992" y="201"/>
                    <a:pt x="977" y="201"/>
                  </a:cubicBezTo>
                  <a:cubicBezTo>
                    <a:pt x="799" y="201"/>
                    <a:pt x="556" y="105"/>
                    <a:pt x="417"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4" name="Google Shape;474;p25"/>
            <p:cNvSpPr/>
            <p:nvPr/>
          </p:nvSpPr>
          <p:spPr>
            <a:xfrm>
              <a:off x="3376831" y="3238954"/>
              <a:ext cx="267729" cy="106129"/>
            </a:xfrm>
            <a:custGeom>
              <a:avLst/>
              <a:gdLst/>
              <a:ahLst/>
              <a:cxnLst/>
              <a:rect l="l" t="t" r="r" b="b"/>
              <a:pathLst>
                <a:path w="2732" h="1083" extrusionOk="0">
                  <a:moveTo>
                    <a:pt x="1087" y="1"/>
                  </a:moveTo>
                  <a:cubicBezTo>
                    <a:pt x="747" y="86"/>
                    <a:pt x="426" y="237"/>
                    <a:pt x="265" y="417"/>
                  </a:cubicBezTo>
                  <a:cubicBezTo>
                    <a:pt x="0" y="710"/>
                    <a:pt x="615" y="984"/>
                    <a:pt x="1229" y="1059"/>
                  </a:cubicBezTo>
                  <a:cubicBezTo>
                    <a:pt x="1361" y="1075"/>
                    <a:pt x="1522" y="1082"/>
                    <a:pt x="1686" y="1082"/>
                  </a:cubicBezTo>
                  <a:cubicBezTo>
                    <a:pt x="2025" y="1082"/>
                    <a:pt x="2380" y="1050"/>
                    <a:pt x="2533" y="993"/>
                  </a:cubicBezTo>
                  <a:cubicBezTo>
                    <a:pt x="2731" y="917"/>
                    <a:pt x="2646" y="511"/>
                    <a:pt x="2476" y="247"/>
                  </a:cubicBezTo>
                  <a:cubicBezTo>
                    <a:pt x="2418" y="249"/>
                    <a:pt x="2360" y="250"/>
                    <a:pt x="2304" y="250"/>
                  </a:cubicBezTo>
                  <a:cubicBezTo>
                    <a:pt x="2150" y="250"/>
                    <a:pt x="2003" y="241"/>
                    <a:pt x="1871" y="228"/>
                  </a:cubicBezTo>
                  <a:cubicBezTo>
                    <a:pt x="1578" y="190"/>
                    <a:pt x="1295" y="105"/>
                    <a:pt x="1087"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5" name="Google Shape;475;p25"/>
            <p:cNvSpPr/>
            <p:nvPr/>
          </p:nvSpPr>
          <p:spPr>
            <a:xfrm>
              <a:off x="3690323" y="3242678"/>
              <a:ext cx="212655" cy="90645"/>
            </a:xfrm>
            <a:custGeom>
              <a:avLst/>
              <a:gdLst/>
              <a:ahLst/>
              <a:cxnLst/>
              <a:rect l="l" t="t" r="r" b="b"/>
              <a:pathLst>
                <a:path w="2170" h="925" extrusionOk="0">
                  <a:moveTo>
                    <a:pt x="1612" y="1"/>
                  </a:moveTo>
                  <a:lnTo>
                    <a:pt x="1545" y="29"/>
                  </a:lnTo>
                  <a:cubicBezTo>
                    <a:pt x="1383" y="103"/>
                    <a:pt x="1193" y="135"/>
                    <a:pt x="1006" y="135"/>
                  </a:cubicBezTo>
                  <a:cubicBezTo>
                    <a:pt x="832" y="135"/>
                    <a:pt x="661" y="107"/>
                    <a:pt x="515" y="57"/>
                  </a:cubicBezTo>
                  <a:cubicBezTo>
                    <a:pt x="241" y="152"/>
                    <a:pt x="33" y="303"/>
                    <a:pt x="14" y="454"/>
                  </a:cubicBezTo>
                  <a:cubicBezTo>
                    <a:pt x="0" y="684"/>
                    <a:pt x="512" y="925"/>
                    <a:pt x="1016" y="925"/>
                  </a:cubicBezTo>
                  <a:cubicBezTo>
                    <a:pt x="1195" y="925"/>
                    <a:pt x="1373" y="895"/>
                    <a:pt x="1527" y="823"/>
                  </a:cubicBezTo>
                  <a:cubicBezTo>
                    <a:pt x="2169" y="530"/>
                    <a:pt x="1990" y="152"/>
                    <a:pt x="1612"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6" name="Google Shape;476;p25"/>
            <p:cNvSpPr/>
            <p:nvPr/>
          </p:nvSpPr>
          <p:spPr>
            <a:xfrm>
              <a:off x="3936295" y="3230624"/>
              <a:ext cx="90746" cy="92801"/>
            </a:xfrm>
            <a:custGeom>
              <a:avLst/>
              <a:gdLst/>
              <a:ahLst/>
              <a:cxnLst/>
              <a:rect l="l" t="t" r="r" b="b"/>
              <a:pathLst>
                <a:path w="926" h="947" extrusionOk="0">
                  <a:moveTo>
                    <a:pt x="226" y="1"/>
                  </a:moveTo>
                  <a:cubicBezTo>
                    <a:pt x="141" y="76"/>
                    <a:pt x="84" y="180"/>
                    <a:pt x="56" y="322"/>
                  </a:cubicBezTo>
                  <a:cubicBezTo>
                    <a:pt x="1" y="729"/>
                    <a:pt x="480" y="946"/>
                    <a:pt x="721" y="946"/>
                  </a:cubicBezTo>
                  <a:cubicBezTo>
                    <a:pt x="727" y="946"/>
                    <a:pt x="732" y="946"/>
                    <a:pt x="737" y="946"/>
                  </a:cubicBezTo>
                  <a:cubicBezTo>
                    <a:pt x="926" y="936"/>
                    <a:pt x="878" y="521"/>
                    <a:pt x="793" y="228"/>
                  </a:cubicBezTo>
                  <a:lnTo>
                    <a:pt x="793" y="228"/>
                  </a:lnTo>
                  <a:cubicBezTo>
                    <a:pt x="782" y="228"/>
                    <a:pt x="771" y="228"/>
                    <a:pt x="759" y="228"/>
                  </a:cubicBezTo>
                  <a:cubicBezTo>
                    <a:pt x="584" y="228"/>
                    <a:pt x="359" y="160"/>
                    <a:pt x="226"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7" name="Google Shape;477;p25"/>
            <p:cNvSpPr/>
            <p:nvPr/>
          </p:nvSpPr>
          <p:spPr>
            <a:xfrm>
              <a:off x="3399076" y="3173198"/>
              <a:ext cx="66736" cy="64187"/>
            </a:xfrm>
            <a:custGeom>
              <a:avLst/>
              <a:gdLst/>
              <a:ahLst/>
              <a:cxnLst/>
              <a:rect l="l" t="t" r="r" b="b"/>
              <a:pathLst>
                <a:path w="681" h="655" extrusionOk="0">
                  <a:moveTo>
                    <a:pt x="123" y="1"/>
                  </a:moveTo>
                  <a:cubicBezTo>
                    <a:pt x="57" y="67"/>
                    <a:pt x="28" y="152"/>
                    <a:pt x="9" y="237"/>
                  </a:cubicBezTo>
                  <a:cubicBezTo>
                    <a:pt x="0" y="341"/>
                    <a:pt x="28" y="521"/>
                    <a:pt x="76" y="587"/>
                  </a:cubicBezTo>
                  <a:cubicBezTo>
                    <a:pt x="103" y="633"/>
                    <a:pt x="151" y="654"/>
                    <a:pt x="209" y="654"/>
                  </a:cubicBezTo>
                  <a:cubicBezTo>
                    <a:pt x="270" y="654"/>
                    <a:pt x="343" y="630"/>
                    <a:pt x="416" y="587"/>
                  </a:cubicBezTo>
                  <a:cubicBezTo>
                    <a:pt x="614" y="473"/>
                    <a:pt x="680" y="218"/>
                    <a:pt x="605" y="57"/>
                  </a:cubicBezTo>
                  <a:lnTo>
                    <a:pt x="605" y="57"/>
                  </a:lnTo>
                  <a:cubicBezTo>
                    <a:pt x="551" y="92"/>
                    <a:pt x="484" y="110"/>
                    <a:pt x="414" y="110"/>
                  </a:cubicBezTo>
                  <a:cubicBezTo>
                    <a:pt x="314" y="110"/>
                    <a:pt x="207" y="73"/>
                    <a:pt x="123"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5110466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78"/>
        <p:cNvGrpSpPr/>
        <p:nvPr/>
      </p:nvGrpSpPr>
      <p:grpSpPr>
        <a:xfrm>
          <a:off x="0" y="0"/>
          <a:ext cx="0" cy="0"/>
          <a:chOff x="0" y="0"/>
          <a:chExt cx="0" cy="0"/>
        </a:xfrm>
      </p:grpSpPr>
      <p:sp>
        <p:nvSpPr>
          <p:cNvPr id="479" name="Google Shape;479;p26"/>
          <p:cNvSpPr/>
          <p:nvPr/>
        </p:nvSpPr>
        <p:spPr>
          <a:xfrm rot="544783" flipH="1">
            <a:off x="10114679" y="4434445"/>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80" name="Google Shape;480;p26"/>
          <p:cNvSpPr txBox="1">
            <a:spLocks noGrp="1"/>
          </p:cNvSpPr>
          <p:nvPr>
            <p:ph type="title"/>
          </p:nvPr>
        </p:nvSpPr>
        <p:spPr>
          <a:xfrm>
            <a:off x="1694700" y="2163720"/>
            <a:ext cx="23876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1" name="Google Shape;481;p26"/>
          <p:cNvSpPr txBox="1">
            <a:spLocks noGrp="1"/>
          </p:cNvSpPr>
          <p:nvPr>
            <p:ph type="subTitle" idx="1"/>
          </p:nvPr>
        </p:nvSpPr>
        <p:spPr>
          <a:xfrm>
            <a:off x="972300" y="2777016"/>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Manrope Medium"/>
                <a:ea typeface="Manrope Medium"/>
                <a:cs typeface="Manrope Medium"/>
                <a:sym typeface="Manrop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2" name="Google Shape;482;p26"/>
          <p:cNvSpPr txBox="1">
            <a:spLocks noGrp="1"/>
          </p:cNvSpPr>
          <p:nvPr>
            <p:ph type="title" idx="2"/>
          </p:nvPr>
        </p:nvSpPr>
        <p:spPr>
          <a:xfrm>
            <a:off x="7975300" y="2163720"/>
            <a:ext cx="26564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3" name="Google Shape;483;p26"/>
          <p:cNvSpPr txBox="1">
            <a:spLocks noGrp="1"/>
          </p:cNvSpPr>
          <p:nvPr>
            <p:ph type="subTitle" idx="3"/>
          </p:nvPr>
        </p:nvSpPr>
        <p:spPr>
          <a:xfrm>
            <a:off x="7387300" y="2777016"/>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Manrope Medium"/>
                <a:ea typeface="Manrope Medium"/>
                <a:cs typeface="Manrope Medium"/>
                <a:sym typeface="Manrop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4" name="Google Shape;484;p26"/>
          <p:cNvSpPr txBox="1">
            <a:spLocks noGrp="1"/>
          </p:cNvSpPr>
          <p:nvPr>
            <p:ph type="title" idx="4"/>
          </p:nvPr>
        </p:nvSpPr>
        <p:spPr>
          <a:xfrm>
            <a:off x="1694700" y="3679255"/>
            <a:ext cx="23876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5" name="Google Shape;485;p26"/>
          <p:cNvSpPr txBox="1">
            <a:spLocks noGrp="1"/>
          </p:cNvSpPr>
          <p:nvPr>
            <p:ph type="subTitle" idx="5"/>
          </p:nvPr>
        </p:nvSpPr>
        <p:spPr>
          <a:xfrm>
            <a:off x="972300" y="4292565"/>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Manrope Medium"/>
                <a:ea typeface="Manrope Medium"/>
                <a:cs typeface="Manrope Medium"/>
                <a:sym typeface="Manrop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6" name="Google Shape;486;p26"/>
          <p:cNvSpPr txBox="1">
            <a:spLocks noGrp="1"/>
          </p:cNvSpPr>
          <p:nvPr>
            <p:ph type="title" idx="6"/>
          </p:nvPr>
        </p:nvSpPr>
        <p:spPr>
          <a:xfrm>
            <a:off x="7984500" y="3679253"/>
            <a:ext cx="26380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7" name="Google Shape;487;p26"/>
          <p:cNvSpPr txBox="1">
            <a:spLocks noGrp="1"/>
          </p:cNvSpPr>
          <p:nvPr>
            <p:ph type="subTitle" idx="7"/>
          </p:nvPr>
        </p:nvSpPr>
        <p:spPr>
          <a:xfrm>
            <a:off x="7387300" y="4292565"/>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Manrope Medium"/>
                <a:ea typeface="Manrope Medium"/>
                <a:cs typeface="Manrope Medium"/>
                <a:sym typeface="Manrop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8" name="Google Shape;488;p26"/>
          <p:cNvSpPr txBox="1">
            <a:spLocks noGrp="1"/>
          </p:cNvSpPr>
          <p:nvPr>
            <p:ph type="title" idx="8"/>
          </p:nvPr>
        </p:nvSpPr>
        <p:spPr>
          <a:xfrm>
            <a:off x="2779467" y="491767"/>
            <a:ext cx="66332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solidFill>
                  <a:srgbClr val="5E261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89" name="Google Shape;489;p26"/>
          <p:cNvSpPr/>
          <p:nvPr/>
        </p:nvSpPr>
        <p:spPr>
          <a:xfrm>
            <a:off x="-9599" y="5785767"/>
            <a:ext cx="12204900" cy="1089333"/>
          </a:xfrm>
          <a:custGeom>
            <a:avLst/>
            <a:gdLst/>
            <a:ahLst/>
            <a:cxnLst/>
            <a:rect l="l" t="t" r="r" b="b"/>
            <a:pathLst>
              <a:path w="366147" h="32680" extrusionOk="0">
                <a:moveTo>
                  <a:pt x="100" y="0"/>
                </a:moveTo>
                <a:lnTo>
                  <a:pt x="56771" y="1292"/>
                </a:lnTo>
                <a:lnTo>
                  <a:pt x="366147" y="9358"/>
                </a:lnTo>
                <a:lnTo>
                  <a:pt x="366065" y="32680"/>
                </a:lnTo>
                <a:lnTo>
                  <a:pt x="0" y="32680"/>
                </a:lnTo>
                <a:close/>
              </a:path>
            </a:pathLst>
          </a:custGeom>
          <a:solidFill>
            <a:schemeClr val="accent1"/>
          </a:solidFill>
          <a:ln>
            <a:noFill/>
          </a:ln>
        </p:spPr>
      </p:sp>
      <p:sp>
        <p:nvSpPr>
          <p:cNvPr id="490" name="Google Shape;490;p26"/>
          <p:cNvSpPr/>
          <p:nvPr/>
        </p:nvSpPr>
        <p:spPr>
          <a:xfrm>
            <a:off x="-8234" y="6166333"/>
            <a:ext cx="12207667" cy="735856"/>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grpSp>
        <p:nvGrpSpPr>
          <p:cNvPr id="491" name="Google Shape;491;p26"/>
          <p:cNvGrpSpPr/>
          <p:nvPr/>
        </p:nvGrpSpPr>
        <p:grpSpPr>
          <a:xfrm>
            <a:off x="11037868" y="5818957"/>
            <a:ext cx="978661" cy="735871"/>
            <a:chOff x="3005133" y="3226715"/>
            <a:chExt cx="454965" cy="342096"/>
          </a:xfrm>
        </p:grpSpPr>
        <p:sp>
          <p:nvSpPr>
            <p:cNvPr id="492" name="Google Shape;492;p26"/>
            <p:cNvSpPr/>
            <p:nvPr/>
          </p:nvSpPr>
          <p:spPr>
            <a:xfrm>
              <a:off x="3191462" y="3340657"/>
              <a:ext cx="268636" cy="228153"/>
            </a:xfrm>
            <a:custGeom>
              <a:avLst/>
              <a:gdLst/>
              <a:ahLst/>
              <a:cxnLst/>
              <a:rect l="l" t="t" r="r" b="b"/>
              <a:pathLst>
                <a:path w="2004" h="1702" extrusionOk="0">
                  <a:moveTo>
                    <a:pt x="2004" y="1"/>
                  </a:moveTo>
                  <a:cubicBezTo>
                    <a:pt x="1767" y="256"/>
                    <a:pt x="1399" y="1059"/>
                    <a:pt x="1399" y="1059"/>
                  </a:cubicBezTo>
                  <a:cubicBezTo>
                    <a:pt x="1474" y="804"/>
                    <a:pt x="1323" y="360"/>
                    <a:pt x="1323" y="360"/>
                  </a:cubicBezTo>
                  <a:cubicBezTo>
                    <a:pt x="1323" y="690"/>
                    <a:pt x="1059" y="1201"/>
                    <a:pt x="1059" y="1201"/>
                  </a:cubicBezTo>
                  <a:cubicBezTo>
                    <a:pt x="1163" y="709"/>
                    <a:pt x="1011" y="67"/>
                    <a:pt x="1011" y="67"/>
                  </a:cubicBezTo>
                  <a:cubicBezTo>
                    <a:pt x="1011" y="511"/>
                    <a:pt x="699" y="1087"/>
                    <a:pt x="699" y="1087"/>
                  </a:cubicBezTo>
                  <a:cubicBezTo>
                    <a:pt x="747" y="691"/>
                    <a:pt x="548" y="379"/>
                    <a:pt x="548" y="379"/>
                  </a:cubicBezTo>
                  <a:lnTo>
                    <a:pt x="548" y="379"/>
                  </a:lnTo>
                  <a:cubicBezTo>
                    <a:pt x="633" y="757"/>
                    <a:pt x="350" y="1456"/>
                    <a:pt x="350" y="1456"/>
                  </a:cubicBezTo>
                  <a:cubicBezTo>
                    <a:pt x="406" y="1314"/>
                    <a:pt x="378" y="946"/>
                    <a:pt x="378" y="946"/>
                  </a:cubicBezTo>
                  <a:lnTo>
                    <a:pt x="378" y="946"/>
                  </a:lnTo>
                  <a:cubicBezTo>
                    <a:pt x="284" y="1352"/>
                    <a:pt x="0" y="1692"/>
                    <a:pt x="0" y="1692"/>
                  </a:cubicBezTo>
                  <a:lnTo>
                    <a:pt x="1673" y="1702"/>
                  </a:lnTo>
                  <a:cubicBezTo>
                    <a:pt x="1588" y="1069"/>
                    <a:pt x="2004" y="1"/>
                    <a:pt x="2004" y="1"/>
                  </a:cubicBezTo>
                  <a:close/>
                </a:path>
              </a:pathLst>
            </a:custGeom>
            <a:solidFill>
              <a:schemeClr val="accent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93" name="Google Shape;493;p26"/>
            <p:cNvSpPr/>
            <p:nvPr/>
          </p:nvSpPr>
          <p:spPr>
            <a:xfrm>
              <a:off x="3005133" y="3226715"/>
              <a:ext cx="296653" cy="342096"/>
            </a:xfrm>
            <a:custGeom>
              <a:avLst/>
              <a:gdLst/>
              <a:ahLst/>
              <a:cxnLst/>
              <a:rect l="l" t="t" r="r" b="b"/>
              <a:pathLst>
                <a:path w="2213" h="2552" extrusionOk="0">
                  <a:moveTo>
                    <a:pt x="2212" y="0"/>
                  </a:moveTo>
                  <a:cubicBezTo>
                    <a:pt x="1957" y="369"/>
                    <a:pt x="1551" y="1588"/>
                    <a:pt x="1551" y="1588"/>
                  </a:cubicBezTo>
                  <a:cubicBezTo>
                    <a:pt x="1626" y="1219"/>
                    <a:pt x="1466" y="539"/>
                    <a:pt x="1466" y="539"/>
                  </a:cubicBezTo>
                  <a:cubicBezTo>
                    <a:pt x="1466" y="1040"/>
                    <a:pt x="1154" y="1796"/>
                    <a:pt x="1154" y="1796"/>
                  </a:cubicBezTo>
                  <a:cubicBezTo>
                    <a:pt x="1267" y="1068"/>
                    <a:pt x="1116" y="95"/>
                    <a:pt x="1116" y="95"/>
                  </a:cubicBezTo>
                  <a:cubicBezTo>
                    <a:pt x="1116" y="775"/>
                    <a:pt x="776" y="1635"/>
                    <a:pt x="776" y="1635"/>
                  </a:cubicBezTo>
                  <a:cubicBezTo>
                    <a:pt x="823" y="1040"/>
                    <a:pt x="606" y="586"/>
                    <a:pt x="606" y="586"/>
                  </a:cubicBezTo>
                  <a:lnTo>
                    <a:pt x="606" y="586"/>
                  </a:lnTo>
                  <a:cubicBezTo>
                    <a:pt x="700" y="1162"/>
                    <a:pt x="379" y="2193"/>
                    <a:pt x="379" y="2193"/>
                  </a:cubicBezTo>
                  <a:cubicBezTo>
                    <a:pt x="436" y="1975"/>
                    <a:pt x="417" y="1437"/>
                    <a:pt x="417" y="1437"/>
                  </a:cubicBezTo>
                  <a:lnTo>
                    <a:pt x="417" y="1437"/>
                  </a:lnTo>
                  <a:cubicBezTo>
                    <a:pt x="313" y="2022"/>
                    <a:pt x="1" y="2542"/>
                    <a:pt x="1" y="2542"/>
                  </a:cubicBezTo>
                  <a:lnTo>
                    <a:pt x="1844" y="2552"/>
                  </a:lnTo>
                  <a:cubicBezTo>
                    <a:pt x="1759" y="1607"/>
                    <a:pt x="2212" y="0"/>
                    <a:pt x="2212" y="0"/>
                  </a:cubicBezTo>
                  <a:close/>
                </a:path>
              </a:pathLst>
            </a:custGeom>
            <a:solidFill>
              <a:schemeClr val="accent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grpSp>
        <p:nvGrpSpPr>
          <p:cNvPr id="494" name="Google Shape;494;p26"/>
          <p:cNvGrpSpPr/>
          <p:nvPr/>
        </p:nvGrpSpPr>
        <p:grpSpPr>
          <a:xfrm>
            <a:off x="49435" y="5145123"/>
            <a:ext cx="978661" cy="735871"/>
            <a:chOff x="3005133" y="3226715"/>
            <a:chExt cx="454965" cy="342096"/>
          </a:xfrm>
        </p:grpSpPr>
        <p:sp>
          <p:nvSpPr>
            <p:cNvPr id="495" name="Google Shape;495;p26"/>
            <p:cNvSpPr/>
            <p:nvPr/>
          </p:nvSpPr>
          <p:spPr>
            <a:xfrm>
              <a:off x="3191462" y="3340657"/>
              <a:ext cx="268636" cy="228153"/>
            </a:xfrm>
            <a:custGeom>
              <a:avLst/>
              <a:gdLst/>
              <a:ahLst/>
              <a:cxnLst/>
              <a:rect l="l" t="t" r="r" b="b"/>
              <a:pathLst>
                <a:path w="2004" h="1702" extrusionOk="0">
                  <a:moveTo>
                    <a:pt x="2004" y="1"/>
                  </a:moveTo>
                  <a:cubicBezTo>
                    <a:pt x="1767" y="256"/>
                    <a:pt x="1399" y="1059"/>
                    <a:pt x="1399" y="1059"/>
                  </a:cubicBezTo>
                  <a:cubicBezTo>
                    <a:pt x="1474" y="804"/>
                    <a:pt x="1323" y="360"/>
                    <a:pt x="1323" y="360"/>
                  </a:cubicBezTo>
                  <a:cubicBezTo>
                    <a:pt x="1323" y="690"/>
                    <a:pt x="1059" y="1201"/>
                    <a:pt x="1059" y="1201"/>
                  </a:cubicBezTo>
                  <a:cubicBezTo>
                    <a:pt x="1163" y="709"/>
                    <a:pt x="1011" y="67"/>
                    <a:pt x="1011" y="67"/>
                  </a:cubicBezTo>
                  <a:cubicBezTo>
                    <a:pt x="1011" y="511"/>
                    <a:pt x="699" y="1087"/>
                    <a:pt x="699" y="1087"/>
                  </a:cubicBezTo>
                  <a:cubicBezTo>
                    <a:pt x="747" y="691"/>
                    <a:pt x="548" y="379"/>
                    <a:pt x="548" y="379"/>
                  </a:cubicBezTo>
                  <a:lnTo>
                    <a:pt x="548" y="379"/>
                  </a:lnTo>
                  <a:cubicBezTo>
                    <a:pt x="633" y="757"/>
                    <a:pt x="350" y="1456"/>
                    <a:pt x="350" y="1456"/>
                  </a:cubicBezTo>
                  <a:cubicBezTo>
                    <a:pt x="406" y="1314"/>
                    <a:pt x="378" y="946"/>
                    <a:pt x="378" y="946"/>
                  </a:cubicBezTo>
                  <a:lnTo>
                    <a:pt x="378" y="946"/>
                  </a:lnTo>
                  <a:cubicBezTo>
                    <a:pt x="284" y="1352"/>
                    <a:pt x="0" y="1692"/>
                    <a:pt x="0" y="1692"/>
                  </a:cubicBezTo>
                  <a:lnTo>
                    <a:pt x="1673" y="1702"/>
                  </a:lnTo>
                  <a:cubicBezTo>
                    <a:pt x="1588" y="1069"/>
                    <a:pt x="2004" y="1"/>
                    <a:pt x="2004"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96" name="Google Shape;496;p26"/>
            <p:cNvSpPr/>
            <p:nvPr/>
          </p:nvSpPr>
          <p:spPr>
            <a:xfrm>
              <a:off x="3005133" y="3226715"/>
              <a:ext cx="296653" cy="342096"/>
            </a:xfrm>
            <a:custGeom>
              <a:avLst/>
              <a:gdLst/>
              <a:ahLst/>
              <a:cxnLst/>
              <a:rect l="l" t="t" r="r" b="b"/>
              <a:pathLst>
                <a:path w="2213" h="2552" extrusionOk="0">
                  <a:moveTo>
                    <a:pt x="2212" y="0"/>
                  </a:moveTo>
                  <a:cubicBezTo>
                    <a:pt x="1957" y="369"/>
                    <a:pt x="1551" y="1588"/>
                    <a:pt x="1551" y="1588"/>
                  </a:cubicBezTo>
                  <a:cubicBezTo>
                    <a:pt x="1626" y="1219"/>
                    <a:pt x="1466" y="539"/>
                    <a:pt x="1466" y="539"/>
                  </a:cubicBezTo>
                  <a:cubicBezTo>
                    <a:pt x="1466" y="1040"/>
                    <a:pt x="1154" y="1796"/>
                    <a:pt x="1154" y="1796"/>
                  </a:cubicBezTo>
                  <a:cubicBezTo>
                    <a:pt x="1267" y="1068"/>
                    <a:pt x="1116" y="95"/>
                    <a:pt x="1116" y="95"/>
                  </a:cubicBezTo>
                  <a:cubicBezTo>
                    <a:pt x="1116" y="775"/>
                    <a:pt x="776" y="1635"/>
                    <a:pt x="776" y="1635"/>
                  </a:cubicBezTo>
                  <a:cubicBezTo>
                    <a:pt x="823" y="1040"/>
                    <a:pt x="606" y="586"/>
                    <a:pt x="606" y="586"/>
                  </a:cubicBezTo>
                  <a:lnTo>
                    <a:pt x="606" y="586"/>
                  </a:lnTo>
                  <a:cubicBezTo>
                    <a:pt x="700" y="1162"/>
                    <a:pt x="379" y="2193"/>
                    <a:pt x="379" y="2193"/>
                  </a:cubicBezTo>
                  <a:cubicBezTo>
                    <a:pt x="436" y="1975"/>
                    <a:pt x="417" y="1437"/>
                    <a:pt x="417" y="1437"/>
                  </a:cubicBezTo>
                  <a:lnTo>
                    <a:pt x="417" y="1437"/>
                  </a:lnTo>
                  <a:cubicBezTo>
                    <a:pt x="313" y="2022"/>
                    <a:pt x="1" y="2542"/>
                    <a:pt x="1" y="2542"/>
                  </a:cubicBezTo>
                  <a:lnTo>
                    <a:pt x="1844" y="2552"/>
                  </a:lnTo>
                  <a:cubicBezTo>
                    <a:pt x="1759" y="1607"/>
                    <a:pt x="2212" y="0"/>
                    <a:pt x="2212"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497" name="Google Shape;497;p26"/>
          <p:cNvSpPr/>
          <p:nvPr/>
        </p:nvSpPr>
        <p:spPr>
          <a:xfrm>
            <a:off x="-9600" y="6580201"/>
            <a:ext cx="12217967" cy="361575"/>
          </a:xfrm>
          <a:custGeom>
            <a:avLst/>
            <a:gdLst/>
            <a:ahLst/>
            <a:cxnLst/>
            <a:rect l="l" t="t" r="r" b="b"/>
            <a:pathLst>
              <a:path w="366539" h="17704" extrusionOk="0">
                <a:moveTo>
                  <a:pt x="0" y="3485"/>
                </a:moveTo>
                <a:lnTo>
                  <a:pt x="169355" y="0"/>
                </a:lnTo>
                <a:lnTo>
                  <a:pt x="366230" y="7258"/>
                </a:lnTo>
                <a:lnTo>
                  <a:pt x="366539" y="17704"/>
                </a:lnTo>
                <a:lnTo>
                  <a:pt x="0" y="17583"/>
                </a:lnTo>
                <a:close/>
              </a:path>
            </a:pathLst>
          </a:custGeom>
          <a:solidFill>
            <a:schemeClr val="dk2"/>
          </a:solidFill>
          <a:ln>
            <a:noFill/>
          </a:ln>
        </p:spPr>
      </p:sp>
      <p:sp>
        <p:nvSpPr>
          <p:cNvPr id="498" name="Google Shape;498;p26"/>
          <p:cNvSpPr/>
          <p:nvPr/>
        </p:nvSpPr>
        <p:spPr>
          <a:xfrm flipH="1">
            <a:off x="-101585" y="-164778"/>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99" name="Google Shape;499;p26"/>
          <p:cNvSpPr/>
          <p:nvPr/>
        </p:nvSpPr>
        <p:spPr>
          <a:xfrm>
            <a:off x="9902001" y="-164765"/>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39467211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00"/>
        <p:cNvGrpSpPr/>
        <p:nvPr/>
      </p:nvGrpSpPr>
      <p:grpSpPr>
        <a:xfrm>
          <a:off x="0" y="0"/>
          <a:ext cx="0" cy="0"/>
          <a:chOff x="0" y="0"/>
          <a:chExt cx="0" cy="0"/>
        </a:xfrm>
      </p:grpSpPr>
      <p:sp>
        <p:nvSpPr>
          <p:cNvPr id="501" name="Google Shape;501;p27"/>
          <p:cNvSpPr txBox="1">
            <a:spLocks noGrp="1"/>
          </p:cNvSpPr>
          <p:nvPr>
            <p:ph type="title"/>
          </p:nvPr>
        </p:nvSpPr>
        <p:spPr>
          <a:xfrm>
            <a:off x="1569567"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2" name="Google Shape;502;p27"/>
          <p:cNvSpPr txBox="1">
            <a:spLocks noGrp="1"/>
          </p:cNvSpPr>
          <p:nvPr>
            <p:ph type="subTitle" idx="1"/>
          </p:nvPr>
        </p:nvSpPr>
        <p:spPr>
          <a:xfrm>
            <a:off x="1569567"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3" name="Google Shape;503;p27"/>
          <p:cNvSpPr txBox="1">
            <a:spLocks noGrp="1"/>
          </p:cNvSpPr>
          <p:nvPr>
            <p:ph type="title" idx="2"/>
          </p:nvPr>
        </p:nvSpPr>
        <p:spPr>
          <a:xfrm>
            <a:off x="4558992"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4" name="Google Shape;504;p27"/>
          <p:cNvSpPr txBox="1">
            <a:spLocks noGrp="1"/>
          </p:cNvSpPr>
          <p:nvPr>
            <p:ph type="subTitle" idx="3"/>
          </p:nvPr>
        </p:nvSpPr>
        <p:spPr>
          <a:xfrm>
            <a:off x="4558992"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5" name="Google Shape;505;p27"/>
          <p:cNvSpPr txBox="1">
            <a:spLocks noGrp="1"/>
          </p:cNvSpPr>
          <p:nvPr>
            <p:ph type="title" idx="4"/>
          </p:nvPr>
        </p:nvSpPr>
        <p:spPr>
          <a:xfrm>
            <a:off x="1569567" y="32634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6" name="Google Shape;506;p27"/>
          <p:cNvSpPr txBox="1">
            <a:spLocks noGrp="1"/>
          </p:cNvSpPr>
          <p:nvPr>
            <p:ph type="subTitle" idx="5"/>
          </p:nvPr>
        </p:nvSpPr>
        <p:spPr>
          <a:xfrm>
            <a:off x="1569567" y="38766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7" name="Google Shape;507;p27"/>
          <p:cNvSpPr txBox="1">
            <a:spLocks noGrp="1"/>
          </p:cNvSpPr>
          <p:nvPr>
            <p:ph type="title" idx="6"/>
          </p:nvPr>
        </p:nvSpPr>
        <p:spPr>
          <a:xfrm>
            <a:off x="4558992" y="32634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8" name="Google Shape;508;p27"/>
          <p:cNvSpPr txBox="1">
            <a:spLocks noGrp="1"/>
          </p:cNvSpPr>
          <p:nvPr>
            <p:ph type="subTitle" idx="7"/>
          </p:nvPr>
        </p:nvSpPr>
        <p:spPr>
          <a:xfrm>
            <a:off x="4558992" y="38766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9" name="Google Shape;509;p27"/>
          <p:cNvSpPr txBox="1">
            <a:spLocks noGrp="1"/>
          </p:cNvSpPr>
          <p:nvPr>
            <p:ph type="title" idx="8"/>
          </p:nvPr>
        </p:nvSpPr>
        <p:spPr>
          <a:xfrm>
            <a:off x="7548427"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10" name="Google Shape;510;p27"/>
          <p:cNvSpPr txBox="1">
            <a:spLocks noGrp="1"/>
          </p:cNvSpPr>
          <p:nvPr>
            <p:ph type="subTitle" idx="9"/>
          </p:nvPr>
        </p:nvSpPr>
        <p:spPr>
          <a:xfrm>
            <a:off x="7548427"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1" name="Google Shape;511;p27"/>
          <p:cNvSpPr txBox="1">
            <a:spLocks noGrp="1"/>
          </p:cNvSpPr>
          <p:nvPr>
            <p:ph type="title" idx="13"/>
          </p:nvPr>
        </p:nvSpPr>
        <p:spPr>
          <a:xfrm>
            <a:off x="7548427" y="32634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12" name="Google Shape;512;p27"/>
          <p:cNvSpPr txBox="1">
            <a:spLocks noGrp="1"/>
          </p:cNvSpPr>
          <p:nvPr>
            <p:ph type="subTitle" idx="14"/>
          </p:nvPr>
        </p:nvSpPr>
        <p:spPr>
          <a:xfrm>
            <a:off x="7548427" y="38766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3" name="Google Shape;513;p27"/>
          <p:cNvSpPr txBox="1">
            <a:spLocks noGrp="1"/>
          </p:cNvSpPr>
          <p:nvPr>
            <p:ph type="title" idx="15"/>
          </p:nvPr>
        </p:nvSpPr>
        <p:spPr>
          <a:xfrm>
            <a:off x="1177167" y="491767"/>
            <a:ext cx="98376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14" name="Google Shape;514;p27"/>
          <p:cNvSpPr/>
          <p:nvPr/>
        </p:nvSpPr>
        <p:spPr>
          <a:xfrm flipH="1">
            <a:off x="8657328" y="-169815"/>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15" name="Google Shape;515;p27"/>
          <p:cNvSpPr/>
          <p:nvPr/>
        </p:nvSpPr>
        <p:spPr>
          <a:xfrm flipH="1">
            <a:off x="-1836585" y="1245170"/>
            <a:ext cx="3618919" cy="1133604"/>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516" name="Google Shape;516;p27"/>
          <p:cNvGrpSpPr/>
          <p:nvPr/>
        </p:nvGrpSpPr>
        <p:grpSpPr>
          <a:xfrm flipH="1">
            <a:off x="-269061" y="6138671"/>
            <a:ext cx="12356757" cy="807839"/>
            <a:chOff x="-65798" y="4177775"/>
            <a:chExt cx="9267568" cy="907276"/>
          </a:xfrm>
        </p:grpSpPr>
        <p:sp>
          <p:nvSpPr>
            <p:cNvPr id="517" name="Google Shape;517;p27"/>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18" name="Google Shape;518;p27"/>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grpSp>
        <p:nvGrpSpPr>
          <p:cNvPr id="519" name="Google Shape;519;p27"/>
          <p:cNvGrpSpPr/>
          <p:nvPr/>
        </p:nvGrpSpPr>
        <p:grpSpPr>
          <a:xfrm flipH="1">
            <a:off x="9644048" y="4989122"/>
            <a:ext cx="3278909" cy="2142389"/>
            <a:chOff x="-213250" y="3651883"/>
            <a:chExt cx="1136984" cy="742888"/>
          </a:xfrm>
        </p:grpSpPr>
        <p:sp>
          <p:nvSpPr>
            <p:cNvPr id="520" name="Google Shape;520;p27"/>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21" name="Google Shape;521;p27"/>
            <p:cNvSpPr/>
            <p:nvPr/>
          </p:nvSpPr>
          <p:spPr>
            <a:xfrm>
              <a:off x="323901" y="3956162"/>
              <a:ext cx="599833" cy="438609"/>
            </a:xfrm>
            <a:custGeom>
              <a:avLst/>
              <a:gdLst/>
              <a:ahLst/>
              <a:cxnLst/>
              <a:rect l="l" t="t" r="r" b="b"/>
              <a:pathLst>
                <a:path w="2742" h="2005" extrusionOk="0">
                  <a:moveTo>
                    <a:pt x="950" y="0"/>
                  </a:moveTo>
                  <a:cubicBezTo>
                    <a:pt x="949" y="0"/>
                    <a:pt x="947" y="1"/>
                    <a:pt x="946" y="1"/>
                  </a:cubicBezTo>
                  <a:cubicBezTo>
                    <a:pt x="861" y="29"/>
                    <a:pt x="861" y="351"/>
                    <a:pt x="861" y="351"/>
                  </a:cubicBezTo>
                  <a:cubicBezTo>
                    <a:pt x="861" y="351"/>
                    <a:pt x="736" y="155"/>
                    <a:pt x="656" y="155"/>
                  </a:cubicBezTo>
                  <a:cubicBezTo>
                    <a:pt x="648" y="155"/>
                    <a:pt x="641" y="157"/>
                    <a:pt x="634" y="162"/>
                  </a:cubicBezTo>
                  <a:cubicBezTo>
                    <a:pt x="568" y="209"/>
                    <a:pt x="691" y="634"/>
                    <a:pt x="691" y="634"/>
                  </a:cubicBezTo>
                  <a:cubicBezTo>
                    <a:pt x="691" y="634"/>
                    <a:pt x="406" y="268"/>
                    <a:pt x="342" y="268"/>
                  </a:cubicBezTo>
                  <a:cubicBezTo>
                    <a:pt x="337" y="268"/>
                    <a:pt x="334" y="270"/>
                    <a:pt x="332" y="275"/>
                  </a:cubicBezTo>
                  <a:cubicBezTo>
                    <a:pt x="322" y="351"/>
                    <a:pt x="521" y="852"/>
                    <a:pt x="521" y="852"/>
                  </a:cubicBezTo>
                  <a:cubicBezTo>
                    <a:pt x="521" y="852"/>
                    <a:pt x="326" y="774"/>
                    <a:pt x="238" y="774"/>
                  </a:cubicBezTo>
                  <a:cubicBezTo>
                    <a:pt x="220" y="774"/>
                    <a:pt x="206" y="777"/>
                    <a:pt x="199" y="785"/>
                  </a:cubicBezTo>
                  <a:cubicBezTo>
                    <a:pt x="161" y="833"/>
                    <a:pt x="445" y="1088"/>
                    <a:pt x="445" y="1088"/>
                  </a:cubicBezTo>
                  <a:cubicBezTo>
                    <a:pt x="445" y="1088"/>
                    <a:pt x="303" y="1051"/>
                    <a:pt x="214" y="1051"/>
                  </a:cubicBezTo>
                  <a:cubicBezTo>
                    <a:pt x="175" y="1051"/>
                    <a:pt x="145" y="1058"/>
                    <a:pt x="143" y="1078"/>
                  </a:cubicBezTo>
                  <a:cubicBezTo>
                    <a:pt x="133" y="1154"/>
                    <a:pt x="492" y="1390"/>
                    <a:pt x="492" y="1390"/>
                  </a:cubicBezTo>
                  <a:cubicBezTo>
                    <a:pt x="492" y="1390"/>
                    <a:pt x="378" y="1374"/>
                    <a:pt x="278" y="1374"/>
                  </a:cubicBezTo>
                  <a:cubicBezTo>
                    <a:pt x="208" y="1374"/>
                    <a:pt x="145" y="1382"/>
                    <a:pt x="133" y="1409"/>
                  </a:cubicBezTo>
                  <a:cubicBezTo>
                    <a:pt x="95" y="1485"/>
                    <a:pt x="464" y="1645"/>
                    <a:pt x="464" y="1645"/>
                  </a:cubicBezTo>
                  <a:cubicBezTo>
                    <a:pt x="464" y="1645"/>
                    <a:pt x="438" y="1645"/>
                    <a:pt x="400" y="1645"/>
                  </a:cubicBezTo>
                  <a:cubicBezTo>
                    <a:pt x="285" y="1645"/>
                    <a:pt x="53" y="1650"/>
                    <a:pt x="39" y="1693"/>
                  </a:cubicBezTo>
                  <a:cubicBezTo>
                    <a:pt x="1" y="1797"/>
                    <a:pt x="804" y="2005"/>
                    <a:pt x="804" y="2005"/>
                  </a:cubicBezTo>
                  <a:lnTo>
                    <a:pt x="1929" y="2005"/>
                  </a:lnTo>
                  <a:cubicBezTo>
                    <a:pt x="1929" y="2005"/>
                    <a:pt x="2741" y="1872"/>
                    <a:pt x="2704" y="1778"/>
                  </a:cubicBezTo>
                  <a:cubicBezTo>
                    <a:pt x="2699" y="1735"/>
                    <a:pt x="2605" y="1723"/>
                    <a:pt x="2504" y="1723"/>
                  </a:cubicBezTo>
                  <a:cubicBezTo>
                    <a:pt x="2382" y="1723"/>
                    <a:pt x="2250" y="1740"/>
                    <a:pt x="2250" y="1740"/>
                  </a:cubicBezTo>
                  <a:cubicBezTo>
                    <a:pt x="2250" y="1740"/>
                    <a:pt x="2723" y="1475"/>
                    <a:pt x="2723" y="1419"/>
                  </a:cubicBezTo>
                  <a:cubicBezTo>
                    <a:pt x="2724" y="1411"/>
                    <a:pt x="2710" y="1408"/>
                    <a:pt x="2685" y="1408"/>
                  </a:cubicBezTo>
                  <a:cubicBezTo>
                    <a:pt x="2555" y="1408"/>
                    <a:pt x="2137" y="1494"/>
                    <a:pt x="2137" y="1494"/>
                  </a:cubicBezTo>
                  <a:cubicBezTo>
                    <a:pt x="2137" y="1494"/>
                    <a:pt x="2430" y="1182"/>
                    <a:pt x="2411" y="1154"/>
                  </a:cubicBezTo>
                  <a:cubicBezTo>
                    <a:pt x="2407" y="1149"/>
                    <a:pt x="2399" y="1147"/>
                    <a:pt x="2388" y="1147"/>
                  </a:cubicBezTo>
                  <a:cubicBezTo>
                    <a:pt x="2311" y="1147"/>
                    <a:pt x="2080" y="1248"/>
                    <a:pt x="2080" y="1248"/>
                  </a:cubicBezTo>
                  <a:cubicBezTo>
                    <a:pt x="2080" y="1248"/>
                    <a:pt x="2363" y="889"/>
                    <a:pt x="2307" y="852"/>
                  </a:cubicBezTo>
                  <a:cubicBezTo>
                    <a:pt x="2302" y="849"/>
                    <a:pt x="2295" y="848"/>
                    <a:pt x="2287" y="848"/>
                  </a:cubicBezTo>
                  <a:cubicBezTo>
                    <a:pt x="2206" y="848"/>
                    <a:pt x="1995" y="965"/>
                    <a:pt x="1995" y="965"/>
                  </a:cubicBezTo>
                  <a:cubicBezTo>
                    <a:pt x="1995" y="965"/>
                    <a:pt x="2363" y="445"/>
                    <a:pt x="2307" y="417"/>
                  </a:cubicBezTo>
                  <a:cubicBezTo>
                    <a:pt x="2306" y="417"/>
                    <a:pt x="2305" y="417"/>
                    <a:pt x="2304" y="417"/>
                  </a:cubicBezTo>
                  <a:cubicBezTo>
                    <a:pt x="2240" y="417"/>
                    <a:pt x="1938" y="691"/>
                    <a:pt x="1938" y="691"/>
                  </a:cubicBezTo>
                  <a:cubicBezTo>
                    <a:pt x="1938" y="691"/>
                    <a:pt x="2108" y="322"/>
                    <a:pt x="2042" y="313"/>
                  </a:cubicBezTo>
                  <a:cubicBezTo>
                    <a:pt x="2041" y="313"/>
                    <a:pt x="2040" y="313"/>
                    <a:pt x="2039" y="313"/>
                  </a:cubicBezTo>
                  <a:cubicBezTo>
                    <a:pt x="1977" y="313"/>
                    <a:pt x="1702" y="606"/>
                    <a:pt x="1702" y="606"/>
                  </a:cubicBezTo>
                  <a:cubicBezTo>
                    <a:pt x="1702" y="606"/>
                    <a:pt x="1778" y="133"/>
                    <a:pt x="1730" y="133"/>
                  </a:cubicBezTo>
                  <a:cubicBezTo>
                    <a:pt x="1683" y="133"/>
                    <a:pt x="1456" y="445"/>
                    <a:pt x="1456" y="445"/>
                  </a:cubicBezTo>
                  <a:cubicBezTo>
                    <a:pt x="1456" y="445"/>
                    <a:pt x="1420" y="66"/>
                    <a:pt x="1357" y="66"/>
                  </a:cubicBezTo>
                  <a:cubicBezTo>
                    <a:pt x="1355" y="66"/>
                    <a:pt x="1354" y="67"/>
                    <a:pt x="1352" y="67"/>
                  </a:cubicBezTo>
                  <a:cubicBezTo>
                    <a:pt x="1277" y="77"/>
                    <a:pt x="1173" y="407"/>
                    <a:pt x="1173" y="407"/>
                  </a:cubicBezTo>
                  <a:cubicBezTo>
                    <a:pt x="1173" y="407"/>
                    <a:pt x="1019" y="0"/>
                    <a:pt x="950"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22" name="Google Shape;522;p27"/>
            <p:cNvSpPr/>
            <p:nvPr/>
          </p:nvSpPr>
          <p:spPr>
            <a:xfrm>
              <a:off x="11629" y="3651883"/>
              <a:ext cx="730213" cy="732619"/>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rgbClr val="C6C23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1511395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five columns ">
  <p:cSld name="Title and five columns ">
    <p:spTree>
      <p:nvGrpSpPr>
        <p:cNvPr id="1" name="Shape 523"/>
        <p:cNvGrpSpPr/>
        <p:nvPr/>
      </p:nvGrpSpPr>
      <p:grpSpPr>
        <a:xfrm>
          <a:off x="0" y="0"/>
          <a:ext cx="0" cy="0"/>
          <a:chOff x="0" y="0"/>
          <a:chExt cx="0" cy="0"/>
        </a:xfrm>
      </p:grpSpPr>
      <p:sp>
        <p:nvSpPr>
          <p:cNvPr id="524" name="Google Shape;524;p28"/>
          <p:cNvSpPr txBox="1">
            <a:spLocks noGrp="1"/>
          </p:cNvSpPr>
          <p:nvPr>
            <p:ph type="title"/>
          </p:nvPr>
        </p:nvSpPr>
        <p:spPr>
          <a:xfrm>
            <a:off x="959967"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25" name="Google Shape;525;p28"/>
          <p:cNvSpPr txBox="1">
            <a:spLocks noGrp="1"/>
          </p:cNvSpPr>
          <p:nvPr>
            <p:ph type="subTitle" idx="1"/>
          </p:nvPr>
        </p:nvSpPr>
        <p:spPr>
          <a:xfrm>
            <a:off x="959967"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6" name="Google Shape;526;p28"/>
          <p:cNvSpPr txBox="1">
            <a:spLocks noGrp="1"/>
          </p:cNvSpPr>
          <p:nvPr>
            <p:ph type="title" idx="2"/>
          </p:nvPr>
        </p:nvSpPr>
        <p:spPr>
          <a:xfrm>
            <a:off x="4558997"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27" name="Google Shape;527;p28"/>
          <p:cNvSpPr txBox="1">
            <a:spLocks noGrp="1"/>
          </p:cNvSpPr>
          <p:nvPr>
            <p:ph type="subTitle" idx="3"/>
          </p:nvPr>
        </p:nvSpPr>
        <p:spPr>
          <a:xfrm>
            <a:off x="4558997"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8" name="Google Shape;528;p28"/>
          <p:cNvSpPr txBox="1">
            <a:spLocks noGrp="1"/>
          </p:cNvSpPr>
          <p:nvPr>
            <p:ph type="title" idx="4"/>
          </p:nvPr>
        </p:nvSpPr>
        <p:spPr>
          <a:xfrm>
            <a:off x="2759481" y="33650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29" name="Google Shape;529;p28"/>
          <p:cNvSpPr txBox="1">
            <a:spLocks noGrp="1"/>
          </p:cNvSpPr>
          <p:nvPr>
            <p:ph type="subTitle" idx="5"/>
          </p:nvPr>
        </p:nvSpPr>
        <p:spPr>
          <a:xfrm>
            <a:off x="2759481" y="39782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0" name="Google Shape;530;p28"/>
          <p:cNvSpPr txBox="1">
            <a:spLocks noGrp="1"/>
          </p:cNvSpPr>
          <p:nvPr>
            <p:ph type="title" idx="6"/>
          </p:nvPr>
        </p:nvSpPr>
        <p:spPr>
          <a:xfrm>
            <a:off x="8158027"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31" name="Google Shape;531;p28"/>
          <p:cNvSpPr txBox="1">
            <a:spLocks noGrp="1"/>
          </p:cNvSpPr>
          <p:nvPr>
            <p:ph type="subTitle" idx="7"/>
          </p:nvPr>
        </p:nvSpPr>
        <p:spPr>
          <a:xfrm>
            <a:off x="8158027"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2" name="Google Shape;532;p28"/>
          <p:cNvSpPr txBox="1">
            <a:spLocks noGrp="1"/>
          </p:cNvSpPr>
          <p:nvPr>
            <p:ph type="title" idx="8"/>
          </p:nvPr>
        </p:nvSpPr>
        <p:spPr>
          <a:xfrm>
            <a:off x="6358512" y="33650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33" name="Google Shape;533;p28"/>
          <p:cNvSpPr txBox="1">
            <a:spLocks noGrp="1"/>
          </p:cNvSpPr>
          <p:nvPr>
            <p:ph type="subTitle" idx="9"/>
          </p:nvPr>
        </p:nvSpPr>
        <p:spPr>
          <a:xfrm>
            <a:off x="6358512" y="39782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4" name="Google Shape;534;p28"/>
          <p:cNvSpPr txBox="1">
            <a:spLocks noGrp="1"/>
          </p:cNvSpPr>
          <p:nvPr>
            <p:ph type="title" idx="13"/>
          </p:nvPr>
        </p:nvSpPr>
        <p:spPr>
          <a:xfrm>
            <a:off x="960000" y="491767"/>
            <a:ext cx="102720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35" name="Google Shape;535;p28"/>
          <p:cNvSpPr/>
          <p:nvPr/>
        </p:nvSpPr>
        <p:spPr>
          <a:xfrm flipH="1">
            <a:off x="9181209" y="326999"/>
            <a:ext cx="4974892" cy="1558444"/>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36" name="Google Shape;536;p28"/>
          <p:cNvSpPr/>
          <p:nvPr/>
        </p:nvSpPr>
        <p:spPr>
          <a:xfrm>
            <a:off x="10219480" y="3617127"/>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37" name="Google Shape;537;p28"/>
          <p:cNvSpPr/>
          <p:nvPr/>
        </p:nvSpPr>
        <p:spPr>
          <a:xfrm flipH="1">
            <a:off x="-1599887" y="270511"/>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38" name="Google Shape;538;p28"/>
          <p:cNvSpPr/>
          <p:nvPr/>
        </p:nvSpPr>
        <p:spPr>
          <a:xfrm flipH="1">
            <a:off x="-12066" y="5584433"/>
            <a:ext cx="12220433" cy="1289035"/>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539" name="Google Shape;539;p28"/>
          <p:cNvSpPr/>
          <p:nvPr/>
        </p:nvSpPr>
        <p:spPr>
          <a:xfrm>
            <a:off x="-41733" y="5858600"/>
            <a:ext cx="12250200" cy="984200"/>
          </a:xfrm>
          <a:custGeom>
            <a:avLst/>
            <a:gdLst/>
            <a:ahLst/>
            <a:cxnLst/>
            <a:rect l="l" t="t" r="r" b="b"/>
            <a:pathLst>
              <a:path w="367506" h="29526" extrusionOk="0">
                <a:moveTo>
                  <a:pt x="0" y="6910"/>
                </a:moveTo>
                <a:lnTo>
                  <a:pt x="0" y="29526"/>
                </a:lnTo>
                <a:lnTo>
                  <a:pt x="367506" y="29526"/>
                </a:lnTo>
                <a:lnTo>
                  <a:pt x="367506" y="0"/>
                </a:lnTo>
                <a:close/>
              </a:path>
            </a:pathLst>
          </a:custGeom>
          <a:solidFill>
            <a:schemeClr val="accent2"/>
          </a:solidFill>
          <a:ln>
            <a:noFill/>
          </a:ln>
        </p:spPr>
      </p:sp>
      <p:grpSp>
        <p:nvGrpSpPr>
          <p:cNvPr id="540" name="Google Shape;540;p28"/>
          <p:cNvGrpSpPr/>
          <p:nvPr/>
        </p:nvGrpSpPr>
        <p:grpSpPr>
          <a:xfrm>
            <a:off x="10739855" y="5176689"/>
            <a:ext cx="1200613" cy="681904"/>
            <a:chOff x="4352978" y="3127745"/>
            <a:chExt cx="430698" cy="244597"/>
          </a:xfrm>
        </p:grpSpPr>
        <p:sp>
          <p:nvSpPr>
            <p:cNvPr id="541" name="Google Shape;541;p28"/>
            <p:cNvSpPr/>
            <p:nvPr/>
          </p:nvSpPr>
          <p:spPr>
            <a:xfrm>
              <a:off x="4440980" y="3127745"/>
              <a:ext cx="258419" cy="241852"/>
            </a:xfrm>
            <a:custGeom>
              <a:avLst/>
              <a:gdLst/>
              <a:ahLst/>
              <a:cxnLst/>
              <a:rect l="l" t="t" r="r" b="b"/>
              <a:pathLst>
                <a:path w="2637" h="2468" extrusionOk="0">
                  <a:moveTo>
                    <a:pt x="1597" y="1"/>
                  </a:moveTo>
                  <a:lnTo>
                    <a:pt x="1597" y="1"/>
                  </a:lnTo>
                  <a:cubicBezTo>
                    <a:pt x="1711" y="502"/>
                    <a:pt x="1323" y="1163"/>
                    <a:pt x="1323" y="1163"/>
                  </a:cubicBezTo>
                  <a:cubicBezTo>
                    <a:pt x="1191" y="842"/>
                    <a:pt x="1276" y="199"/>
                    <a:pt x="1276" y="199"/>
                  </a:cubicBezTo>
                  <a:lnTo>
                    <a:pt x="1276" y="199"/>
                  </a:lnTo>
                  <a:cubicBezTo>
                    <a:pt x="1087" y="454"/>
                    <a:pt x="973" y="1324"/>
                    <a:pt x="973" y="1324"/>
                  </a:cubicBezTo>
                  <a:cubicBezTo>
                    <a:pt x="832" y="880"/>
                    <a:pt x="425" y="606"/>
                    <a:pt x="425" y="605"/>
                  </a:cubicBezTo>
                  <a:lnTo>
                    <a:pt x="425" y="605"/>
                  </a:lnTo>
                  <a:cubicBezTo>
                    <a:pt x="595" y="955"/>
                    <a:pt x="690" y="1664"/>
                    <a:pt x="690" y="1664"/>
                  </a:cubicBezTo>
                  <a:cubicBezTo>
                    <a:pt x="482" y="1362"/>
                    <a:pt x="9" y="1258"/>
                    <a:pt x="0" y="1258"/>
                  </a:cubicBezTo>
                  <a:lnTo>
                    <a:pt x="0" y="1258"/>
                  </a:lnTo>
                  <a:cubicBezTo>
                    <a:pt x="473" y="1787"/>
                    <a:pt x="671" y="2467"/>
                    <a:pt x="671" y="2467"/>
                  </a:cubicBezTo>
                  <a:lnTo>
                    <a:pt x="2571" y="2467"/>
                  </a:lnTo>
                  <a:cubicBezTo>
                    <a:pt x="2467" y="1702"/>
                    <a:pt x="2627" y="1182"/>
                    <a:pt x="2627" y="1182"/>
                  </a:cubicBezTo>
                  <a:lnTo>
                    <a:pt x="2627" y="1182"/>
                  </a:lnTo>
                  <a:cubicBezTo>
                    <a:pt x="2372" y="1352"/>
                    <a:pt x="2060" y="1796"/>
                    <a:pt x="2060" y="1796"/>
                  </a:cubicBezTo>
                  <a:lnTo>
                    <a:pt x="2060" y="1796"/>
                  </a:lnTo>
                  <a:cubicBezTo>
                    <a:pt x="2164" y="795"/>
                    <a:pt x="2637" y="284"/>
                    <a:pt x="2637" y="284"/>
                  </a:cubicBezTo>
                  <a:lnTo>
                    <a:pt x="2637" y="284"/>
                  </a:lnTo>
                  <a:cubicBezTo>
                    <a:pt x="2202" y="331"/>
                    <a:pt x="1701" y="1286"/>
                    <a:pt x="1701" y="1286"/>
                  </a:cubicBezTo>
                  <a:cubicBezTo>
                    <a:pt x="1862" y="379"/>
                    <a:pt x="1597" y="1"/>
                    <a:pt x="1597"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42" name="Google Shape;542;p28"/>
            <p:cNvSpPr/>
            <p:nvPr/>
          </p:nvSpPr>
          <p:spPr>
            <a:xfrm>
              <a:off x="4566906" y="3160263"/>
              <a:ext cx="216770" cy="203830"/>
            </a:xfrm>
            <a:custGeom>
              <a:avLst/>
              <a:gdLst/>
              <a:ahLst/>
              <a:cxnLst/>
              <a:rect l="l" t="t" r="r" b="b"/>
              <a:pathLst>
                <a:path w="2212" h="2080" extrusionOk="0">
                  <a:moveTo>
                    <a:pt x="2212" y="0"/>
                  </a:moveTo>
                  <a:lnTo>
                    <a:pt x="2212" y="0"/>
                  </a:lnTo>
                  <a:cubicBezTo>
                    <a:pt x="1966" y="293"/>
                    <a:pt x="1550" y="1286"/>
                    <a:pt x="1550" y="1286"/>
                  </a:cubicBezTo>
                  <a:cubicBezTo>
                    <a:pt x="1635" y="993"/>
                    <a:pt x="1465" y="435"/>
                    <a:pt x="1465" y="435"/>
                  </a:cubicBezTo>
                  <a:cubicBezTo>
                    <a:pt x="1465" y="851"/>
                    <a:pt x="1163" y="1465"/>
                    <a:pt x="1163" y="1465"/>
                  </a:cubicBezTo>
                  <a:cubicBezTo>
                    <a:pt x="1267" y="870"/>
                    <a:pt x="1115" y="76"/>
                    <a:pt x="1115" y="76"/>
                  </a:cubicBezTo>
                  <a:cubicBezTo>
                    <a:pt x="1115" y="634"/>
                    <a:pt x="785" y="1333"/>
                    <a:pt x="785" y="1333"/>
                  </a:cubicBezTo>
                  <a:cubicBezTo>
                    <a:pt x="832" y="851"/>
                    <a:pt x="605" y="473"/>
                    <a:pt x="605" y="473"/>
                  </a:cubicBezTo>
                  <a:lnTo>
                    <a:pt x="605" y="473"/>
                  </a:lnTo>
                  <a:cubicBezTo>
                    <a:pt x="700" y="946"/>
                    <a:pt x="378" y="1787"/>
                    <a:pt x="378" y="1787"/>
                  </a:cubicBezTo>
                  <a:cubicBezTo>
                    <a:pt x="444" y="1607"/>
                    <a:pt x="416" y="1173"/>
                    <a:pt x="416" y="1172"/>
                  </a:cubicBezTo>
                  <a:lnTo>
                    <a:pt x="416" y="1172"/>
                  </a:lnTo>
                  <a:cubicBezTo>
                    <a:pt x="312" y="1654"/>
                    <a:pt x="0" y="2080"/>
                    <a:pt x="0" y="2080"/>
                  </a:cubicBezTo>
                  <a:lnTo>
                    <a:pt x="1834" y="2080"/>
                  </a:lnTo>
                  <a:cubicBezTo>
                    <a:pt x="1758" y="1295"/>
                    <a:pt x="2212" y="1"/>
                    <a:pt x="2212"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43" name="Google Shape;543;p28"/>
            <p:cNvSpPr/>
            <p:nvPr/>
          </p:nvSpPr>
          <p:spPr>
            <a:xfrm>
              <a:off x="4352978" y="3250926"/>
              <a:ext cx="179727" cy="121416"/>
            </a:xfrm>
            <a:custGeom>
              <a:avLst/>
              <a:gdLst/>
              <a:ahLst/>
              <a:cxnLst/>
              <a:rect l="l" t="t" r="r" b="b"/>
              <a:pathLst>
                <a:path w="1834" h="1239" extrusionOk="0">
                  <a:moveTo>
                    <a:pt x="1730" y="1"/>
                  </a:moveTo>
                  <a:cubicBezTo>
                    <a:pt x="1541" y="171"/>
                    <a:pt x="1371" y="766"/>
                    <a:pt x="1371" y="766"/>
                  </a:cubicBezTo>
                  <a:cubicBezTo>
                    <a:pt x="1380" y="587"/>
                    <a:pt x="1087" y="256"/>
                    <a:pt x="1087" y="256"/>
                  </a:cubicBezTo>
                  <a:lnTo>
                    <a:pt x="1087" y="256"/>
                  </a:lnTo>
                  <a:cubicBezTo>
                    <a:pt x="1182" y="501"/>
                    <a:pt x="1030" y="870"/>
                    <a:pt x="1030" y="870"/>
                  </a:cubicBezTo>
                  <a:cubicBezTo>
                    <a:pt x="1002" y="520"/>
                    <a:pt x="652" y="48"/>
                    <a:pt x="652" y="48"/>
                  </a:cubicBezTo>
                  <a:lnTo>
                    <a:pt x="652" y="48"/>
                  </a:lnTo>
                  <a:cubicBezTo>
                    <a:pt x="785" y="379"/>
                    <a:pt x="605" y="785"/>
                    <a:pt x="605" y="785"/>
                  </a:cubicBezTo>
                  <a:cubicBezTo>
                    <a:pt x="548" y="502"/>
                    <a:pt x="227" y="284"/>
                    <a:pt x="227" y="284"/>
                  </a:cubicBezTo>
                  <a:lnTo>
                    <a:pt x="227" y="284"/>
                  </a:lnTo>
                  <a:cubicBezTo>
                    <a:pt x="425" y="549"/>
                    <a:pt x="312" y="1059"/>
                    <a:pt x="312" y="1059"/>
                  </a:cubicBezTo>
                  <a:cubicBezTo>
                    <a:pt x="331" y="955"/>
                    <a:pt x="199" y="691"/>
                    <a:pt x="199" y="690"/>
                  </a:cubicBezTo>
                  <a:lnTo>
                    <a:pt x="199" y="690"/>
                  </a:lnTo>
                  <a:cubicBezTo>
                    <a:pt x="218" y="974"/>
                    <a:pt x="0" y="1239"/>
                    <a:pt x="0" y="1239"/>
                  </a:cubicBezTo>
                  <a:lnTo>
                    <a:pt x="1834" y="1239"/>
                  </a:lnTo>
                  <a:cubicBezTo>
                    <a:pt x="1569" y="766"/>
                    <a:pt x="1730" y="1"/>
                    <a:pt x="1730"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544" name="Google Shape;544;p28"/>
          <p:cNvSpPr/>
          <p:nvPr/>
        </p:nvSpPr>
        <p:spPr>
          <a:xfrm>
            <a:off x="5886433" y="6150433"/>
            <a:ext cx="6386000" cy="786667"/>
          </a:xfrm>
          <a:custGeom>
            <a:avLst/>
            <a:gdLst/>
            <a:ahLst/>
            <a:cxnLst/>
            <a:rect l="l" t="t" r="r" b="b"/>
            <a:pathLst>
              <a:path w="191580" h="23600" extrusionOk="0">
                <a:moveTo>
                  <a:pt x="190192" y="1666"/>
                </a:moveTo>
                <a:lnTo>
                  <a:pt x="184916" y="1943"/>
                </a:lnTo>
                <a:lnTo>
                  <a:pt x="104952" y="0"/>
                </a:lnTo>
                <a:lnTo>
                  <a:pt x="38594" y="9995"/>
                </a:lnTo>
                <a:lnTo>
                  <a:pt x="0" y="21934"/>
                </a:lnTo>
                <a:lnTo>
                  <a:pt x="2777" y="23600"/>
                </a:lnTo>
                <a:lnTo>
                  <a:pt x="191580" y="21656"/>
                </a:lnTo>
                <a:close/>
              </a:path>
            </a:pathLst>
          </a:custGeom>
          <a:solidFill>
            <a:srgbClr val="50AAAA"/>
          </a:solidFill>
          <a:ln>
            <a:noFill/>
          </a:ln>
        </p:spPr>
      </p:sp>
    </p:spTree>
    <p:extLst>
      <p:ext uri="{BB962C8B-B14F-4D97-AF65-F5344CB8AC3E}">
        <p14:creationId xmlns:p14="http://schemas.microsoft.com/office/powerpoint/2010/main" val="1646157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857927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545"/>
        <p:cNvGrpSpPr/>
        <p:nvPr/>
      </p:nvGrpSpPr>
      <p:grpSpPr>
        <a:xfrm>
          <a:off x="0" y="0"/>
          <a:ext cx="0" cy="0"/>
          <a:chOff x="0" y="0"/>
          <a:chExt cx="0" cy="0"/>
        </a:xfrm>
      </p:grpSpPr>
      <p:sp>
        <p:nvSpPr>
          <p:cNvPr id="546" name="Google Shape;546;p29"/>
          <p:cNvSpPr txBox="1">
            <a:spLocks noGrp="1"/>
          </p:cNvSpPr>
          <p:nvPr>
            <p:ph type="title" hasCustomPrompt="1"/>
          </p:nvPr>
        </p:nvSpPr>
        <p:spPr>
          <a:xfrm>
            <a:off x="2992267" y="1244980"/>
            <a:ext cx="62076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47" name="Google Shape;547;p29"/>
          <p:cNvSpPr txBox="1">
            <a:spLocks noGrp="1"/>
          </p:cNvSpPr>
          <p:nvPr>
            <p:ph type="subTitle" idx="1"/>
          </p:nvPr>
        </p:nvSpPr>
        <p:spPr>
          <a:xfrm>
            <a:off x="3223633" y="2386400"/>
            <a:ext cx="5744800" cy="720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8" name="Google Shape;548;p29"/>
          <p:cNvSpPr txBox="1">
            <a:spLocks noGrp="1"/>
          </p:cNvSpPr>
          <p:nvPr>
            <p:ph type="title" idx="2" hasCustomPrompt="1"/>
          </p:nvPr>
        </p:nvSpPr>
        <p:spPr>
          <a:xfrm>
            <a:off x="2992267" y="3610552"/>
            <a:ext cx="62076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49" name="Google Shape;549;p29"/>
          <p:cNvSpPr txBox="1">
            <a:spLocks noGrp="1"/>
          </p:cNvSpPr>
          <p:nvPr>
            <p:ph type="subTitle" idx="3"/>
          </p:nvPr>
        </p:nvSpPr>
        <p:spPr>
          <a:xfrm>
            <a:off x="3223633" y="4751967"/>
            <a:ext cx="5744800" cy="720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0" name="Google Shape;550;p29"/>
          <p:cNvSpPr/>
          <p:nvPr/>
        </p:nvSpPr>
        <p:spPr>
          <a:xfrm>
            <a:off x="-221900" y="5761834"/>
            <a:ext cx="12591307" cy="1039501"/>
          </a:xfrm>
          <a:custGeom>
            <a:avLst/>
            <a:gdLst/>
            <a:ahLst/>
            <a:cxnLst/>
            <a:rect l="l" t="t" r="r" b="b"/>
            <a:pathLst>
              <a:path w="376047" h="17145" extrusionOk="0">
                <a:moveTo>
                  <a:pt x="373761" y="1524"/>
                </a:moveTo>
                <a:lnTo>
                  <a:pt x="0" y="0"/>
                </a:lnTo>
                <a:lnTo>
                  <a:pt x="4572" y="17145"/>
                </a:lnTo>
                <a:lnTo>
                  <a:pt x="376047" y="16383"/>
                </a:lnTo>
                <a:close/>
              </a:path>
            </a:pathLst>
          </a:custGeom>
          <a:solidFill>
            <a:schemeClr val="accent1"/>
          </a:solidFill>
          <a:ln>
            <a:noFill/>
          </a:ln>
        </p:spPr>
      </p:sp>
      <p:sp>
        <p:nvSpPr>
          <p:cNvPr id="551" name="Google Shape;551;p29"/>
          <p:cNvSpPr/>
          <p:nvPr/>
        </p:nvSpPr>
        <p:spPr>
          <a:xfrm>
            <a:off x="-32778" y="5992634"/>
            <a:ext cx="12402683" cy="935333"/>
          </a:xfrm>
          <a:custGeom>
            <a:avLst/>
            <a:gdLst/>
            <a:ahLst/>
            <a:cxnLst/>
            <a:rect l="l" t="t" r="r" b="b"/>
            <a:pathLst>
              <a:path w="375346" h="28060" extrusionOk="0">
                <a:moveTo>
                  <a:pt x="373060" y="0"/>
                </a:moveTo>
                <a:lnTo>
                  <a:pt x="0" y="8902"/>
                </a:lnTo>
                <a:lnTo>
                  <a:pt x="555" y="28060"/>
                </a:lnTo>
                <a:lnTo>
                  <a:pt x="375346" y="27027"/>
                </a:lnTo>
                <a:close/>
              </a:path>
            </a:pathLst>
          </a:custGeom>
          <a:solidFill>
            <a:schemeClr val="accent2"/>
          </a:solidFill>
          <a:ln>
            <a:noFill/>
          </a:ln>
        </p:spPr>
      </p:sp>
      <p:sp>
        <p:nvSpPr>
          <p:cNvPr id="552" name="Google Shape;552;p29"/>
          <p:cNvSpPr/>
          <p:nvPr/>
        </p:nvSpPr>
        <p:spPr>
          <a:xfrm flipH="1">
            <a:off x="8439275" y="-313467"/>
            <a:ext cx="4974892" cy="1558444"/>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53" name="Google Shape;553;p29"/>
          <p:cNvSpPr/>
          <p:nvPr/>
        </p:nvSpPr>
        <p:spPr>
          <a:xfrm>
            <a:off x="9770647" y="2589593"/>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54" name="Google Shape;554;p29"/>
          <p:cNvSpPr/>
          <p:nvPr/>
        </p:nvSpPr>
        <p:spPr>
          <a:xfrm flipH="1">
            <a:off x="-573953" y="161060"/>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555" name="Google Shape;555;p29"/>
          <p:cNvGrpSpPr/>
          <p:nvPr/>
        </p:nvGrpSpPr>
        <p:grpSpPr>
          <a:xfrm>
            <a:off x="-665070" y="4842268"/>
            <a:ext cx="3404887" cy="2224800"/>
            <a:chOff x="-213250" y="3651883"/>
            <a:chExt cx="1136984" cy="742888"/>
          </a:xfrm>
        </p:grpSpPr>
        <p:sp>
          <p:nvSpPr>
            <p:cNvPr id="556" name="Google Shape;556;p29"/>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57" name="Google Shape;557;p29"/>
            <p:cNvSpPr/>
            <p:nvPr/>
          </p:nvSpPr>
          <p:spPr>
            <a:xfrm>
              <a:off x="323901" y="3956162"/>
              <a:ext cx="599833" cy="438609"/>
            </a:xfrm>
            <a:custGeom>
              <a:avLst/>
              <a:gdLst/>
              <a:ahLst/>
              <a:cxnLst/>
              <a:rect l="l" t="t" r="r" b="b"/>
              <a:pathLst>
                <a:path w="2742" h="2005" extrusionOk="0">
                  <a:moveTo>
                    <a:pt x="950" y="0"/>
                  </a:moveTo>
                  <a:cubicBezTo>
                    <a:pt x="949" y="0"/>
                    <a:pt x="947" y="1"/>
                    <a:pt x="946" y="1"/>
                  </a:cubicBezTo>
                  <a:cubicBezTo>
                    <a:pt x="861" y="29"/>
                    <a:pt x="861" y="351"/>
                    <a:pt x="861" y="351"/>
                  </a:cubicBezTo>
                  <a:cubicBezTo>
                    <a:pt x="861" y="351"/>
                    <a:pt x="736" y="155"/>
                    <a:pt x="656" y="155"/>
                  </a:cubicBezTo>
                  <a:cubicBezTo>
                    <a:pt x="648" y="155"/>
                    <a:pt x="641" y="157"/>
                    <a:pt x="634" y="162"/>
                  </a:cubicBezTo>
                  <a:cubicBezTo>
                    <a:pt x="568" y="209"/>
                    <a:pt x="691" y="634"/>
                    <a:pt x="691" y="634"/>
                  </a:cubicBezTo>
                  <a:cubicBezTo>
                    <a:pt x="691" y="634"/>
                    <a:pt x="406" y="268"/>
                    <a:pt x="342" y="268"/>
                  </a:cubicBezTo>
                  <a:cubicBezTo>
                    <a:pt x="337" y="268"/>
                    <a:pt x="334" y="270"/>
                    <a:pt x="332" y="275"/>
                  </a:cubicBezTo>
                  <a:cubicBezTo>
                    <a:pt x="322" y="351"/>
                    <a:pt x="521" y="852"/>
                    <a:pt x="521" y="852"/>
                  </a:cubicBezTo>
                  <a:cubicBezTo>
                    <a:pt x="521" y="852"/>
                    <a:pt x="326" y="774"/>
                    <a:pt x="238" y="774"/>
                  </a:cubicBezTo>
                  <a:cubicBezTo>
                    <a:pt x="220" y="774"/>
                    <a:pt x="206" y="777"/>
                    <a:pt x="199" y="785"/>
                  </a:cubicBezTo>
                  <a:cubicBezTo>
                    <a:pt x="161" y="833"/>
                    <a:pt x="445" y="1088"/>
                    <a:pt x="445" y="1088"/>
                  </a:cubicBezTo>
                  <a:cubicBezTo>
                    <a:pt x="445" y="1088"/>
                    <a:pt x="303" y="1051"/>
                    <a:pt x="214" y="1051"/>
                  </a:cubicBezTo>
                  <a:cubicBezTo>
                    <a:pt x="175" y="1051"/>
                    <a:pt x="145" y="1058"/>
                    <a:pt x="143" y="1078"/>
                  </a:cubicBezTo>
                  <a:cubicBezTo>
                    <a:pt x="133" y="1154"/>
                    <a:pt x="492" y="1390"/>
                    <a:pt x="492" y="1390"/>
                  </a:cubicBezTo>
                  <a:cubicBezTo>
                    <a:pt x="492" y="1390"/>
                    <a:pt x="378" y="1374"/>
                    <a:pt x="278" y="1374"/>
                  </a:cubicBezTo>
                  <a:cubicBezTo>
                    <a:pt x="208" y="1374"/>
                    <a:pt x="145" y="1382"/>
                    <a:pt x="133" y="1409"/>
                  </a:cubicBezTo>
                  <a:cubicBezTo>
                    <a:pt x="95" y="1485"/>
                    <a:pt x="464" y="1645"/>
                    <a:pt x="464" y="1645"/>
                  </a:cubicBezTo>
                  <a:cubicBezTo>
                    <a:pt x="464" y="1645"/>
                    <a:pt x="438" y="1645"/>
                    <a:pt x="400" y="1645"/>
                  </a:cubicBezTo>
                  <a:cubicBezTo>
                    <a:pt x="285" y="1645"/>
                    <a:pt x="53" y="1650"/>
                    <a:pt x="39" y="1693"/>
                  </a:cubicBezTo>
                  <a:cubicBezTo>
                    <a:pt x="1" y="1797"/>
                    <a:pt x="804" y="2005"/>
                    <a:pt x="804" y="2005"/>
                  </a:cubicBezTo>
                  <a:lnTo>
                    <a:pt x="1929" y="2005"/>
                  </a:lnTo>
                  <a:cubicBezTo>
                    <a:pt x="1929" y="2005"/>
                    <a:pt x="2741" y="1872"/>
                    <a:pt x="2704" y="1778"/>
                  </a:cubicBezTo>
                  <a:cubicBezTo>
                    <a:pt x="2699" y="1735"/>
                    <a:pt x="2605" y="1723"/>
                    <a:pt x="2504" y="1723"/>
                  </a:cubicBezTo>
                  <a:cubicBezTo>
                    <a:pt x="2382" y="1723"/>
                    <a:pt x="2250" y="1740"/>
                    <a:pt x="2250" y="1740"/>
                  </a:cubicBezTo>
                  <a:cubicBezTo>
                    <a:pt x="2250" y="1740"/>
                    <a:pt x="2723" y="1475"/>
                    <a:pt x="2723" y="1419"/>
                  </a:cubicBezTo>
                  <a:cubicBezTo>
                    <a:pt x="2724" y="1411"/>
                    <a:pt x="2710" y="1408"/>
                    <a:pt x="2685" y="1408"/>
                  </a:cubicBezTo>
                  <a:cubicBezTo>
                    <a:pt x="2555" y="1408"/>
                    <a:pt x="2137" y="1494"/>
                    <a:pt x="2137" y="1494"/>
                  </a:cubicBezTo>
                  <a:cubicBezTo>
                    <a:pt x="2137" y="1494"/>
                    <a:pt x="2430" y="1182"/>
                    <a:pt x="2411" y="1154"/>
                  </a:cubicBezTo>
                  <a:cubicBezTo>
                    <a:pt x="2407" y="1149"/>
                    <a:pt x="2399" y="1147"/>
                    <a:pt x="2388" y="1147"/>
                  </a:cubicBezTo>
                  <a:cubicBezTo>
                    <a:pt x="2311" y="1147"/>
                    <a:pt x="2080" y="1248"/>
                    <a:pt x="2080" y="1248"/>
                  </a:cubicBezTo>
                  <a:cubicBezTo>
                    <a:pt x="2080" y="1248"/>
                    <a:pt x="2363" y="889"/>
                    <a:pt x="2307" y="852"/>
                  </a:cubicBezTo>
                  <a:cubicBezTo>
                    <a:pt x="2302" y="849"/>
                    <a:pt x="2295" y="848"/>
                    <a:pt x="2287" y="848"/>
                  </a:cubicBezTo>
                  <a:cubicBezTo>
                    <a:pt x="2206" y="848"/>
                    <a:pt x="1995" y="965"/>
                    <a:pt x="1995" y="965"/>
                  </a:cubicBezTo>
                  <a:cubicBezTo>
                    <a:pt x="1995" y="965"/>
                    <a:pt x="2363" y="445"/>
                    <a:pt x="2307" y="417"/>
                  </a:cubicBezTo>
                  <a:cubicBezTo>
                    <a:pt x="2306" y="417"/>
                    <a:pt x="2305" y="417"/>
                    <a:pt x="2304" y="417"/>
                  </a:cubicBezTo>
                  <a:cubicBezTo>
                    <a:pt x="2240" y="417"/>
                    <a:pt x="1938" y="691"/>
                    <a:pt x="1938" y="691"/>
                  </a:cubicBezTo>
                  <a:cubicBezTo>
                    <a:pt x="1938" y="691"/>
                    <a:pt x="2108" y="322"/>
                    <a:pt x="2042" y="313"/>
                  </a:cubicBezTo>
                  <a:cubicBezTo>
                    <a:pt x="2041" y="313"/>
                    <a:pt x="2040" y="313"/>
                    <a:pt x="2039" y="313"/>
                  </a:cubicBezTo>
                  <a:cubicBezTo>
                    <a:pt x="1977" y="313"/>
                    <a:pt x="1702" y="606"/>
                    <a:pt x="1702" y="606"/>
                  </a:cubicBezTo>
                  <a:cubicBezTo>
                    <a:pt x="1702" y="606"/>
                    <a:pt x="1778" y="133"/>
                    <a:pt x="1730" y="133"/>
                  </a:cubicBezTo>
                  <a:cubicBezTo>
                    <a:pt x="1683" y="133"/>
                    <a:pt x="1456" y="445"/>
                    <a:pt x="1456" y="445"/>
                  </a:cubicBezTo>
                  <a:cubicBezTo>
                    <a:pt x="1456" y="445"/>
                    <a:pt x="1420" y="66"/>
                    <a:pt x="1357" y="66"/>
                  </a:cubicBezTo>
                  <a:cubicBezTo>
                    <a:pt x="1355" y="66"/>
                    <a:pt x="1354" y="67"/>
                    <a:pt x="1352" y="67"/>
                  </a:cubicBezTo>
                  <a:cubicBezTo>
                    <a:pt x="1277" y="77"/>
                    <a:pt x="1173" y="407"/>
                    <a:pt x="1173" y="407"/>
                  </a:cubicBezTo>
                  <a:cubicBezTo>
                    <a:pt x="1173" y="407"/>
                    <a:pt x="1019" y="0"/>
                    <a:pt x="950"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58" name="Google Shape;558;p29"/>
            <p:cNvSpPr/>
            <p:nvPr/>
          </p:nvSpPr>
          <p:spPr>
            <a:xfrm>
              <a:off x="11629" y="3651883"/>
              <a:ext cx="730213" cy="732619"/>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rgbClr val="C6C23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59" name="Google Shape;559;p29"/>
            <p:cNvSpPr/>
            <p:nvPr/>
          </p:nvSpPr>
          <p:spPr>
            <a:xfrm>
              <a:off x="-6965" y="4147806"/>
              <a:ext cx="767401" cy="240852"/>
            </a:xfrm>
            <a:custGeom>
              <a:avLst/>
              <a:gdLst/>
              <a:ahLst/>
              <a:cxnLst/>
              <a:rect l="l" t="t" r="r" b="b"/>
              <a:pathLst>
                <a:path w="3508" h="1101" extrusionOk="0">
                  <a:moveTo>
                    <a:pt x="373" y="1"/>
                  </a:moveTo>
                  <a:cubicBezTo>
                    <a:pt x="282" y="1"/>
                    <a:pt x="195" y="18"/>
                    <a:pt x="180" y="70"/>
                  </a:cubicBezTo>
                  <a:cubicBezTo>
                    <a:pt x="133" y="202"/>
                    <a:pt x="587" y="486"/>
                    <a:pt x="587" y="486"/>
                  </a:cubicBezTo>
                  <a:cubicBezTo>
                    <a:pt x="587" y="486"/>
                    <a:pt x="551" y="485"/>
                    <a:pt x="498" y="485"/>
                  </a:cubicBezTo>
                  <a:cubicBezTo>
                    <a:pt x="353" y="485"/>
                    <a:pt x="78" y="495"/>
                    <a:pt x="58" y="571"/>
                  </a:cubicBezTo>
                  <a:cubicBezTo>
                    <a:pt x="1" y="750"/>
                    <a:pt x="1031" y="1100"/>
                    <a:pt x="1031" y="1100"/>
                  </a:cubicBezTo>
                  <a:lnTo>
                    <a:pt x="2458" y="1100"/>
                  </a:lnTo>
                  <a:cubicBezTo>
                    <a:pt x="2458" y="1100"/>
                    <a:pt x="3507" y="864"/>
                    <a:pt x="3488" y="713"/>
                  </a:cubicBezTo>
                  <a:cubicBezTo>
                    <a:pt x="3476" y="645"/>
                    <a:pt x="3357" y="627"/>
                    <a:pt x="3228" y="627"/>
                  </a:cubicBezTo>
                  <a:cubicBezTo>
                    <a:pt x="3068" y="627"/>
                    <a:pt x="2893" y="656"/>
                    <a:pt x="2893" y="656"/>
                  </a:cubicBezTo>
                  <a:cubicBezTo>
                    <a:pt x="2893" y="656"/>
                    <a:pt x="3025" y="543"/>
                    <a:pt x="3167" y="429"/>
                  </a:cubicBezTo>
                  <a:lnTo>
                    <a:pt x="3167" y="429"/>
                  </a:lnTo>
                  <a:cubicBezTo>
                    <a:pt x="2885" y="542"/>
                    <a:pt x="2557" y="602"/>
                    <a:pt x="2208" y="602"/>
                  </a:cubicBezTo>
                  <a:cubicBezTo>
                    <a:pt x="2089" y="602"/>
                    <a:pt x="1967" y="595"/>
                    <a:pt x="1844" y="580"/>
                  </a:cubicBezTo>
                  <a:cubicBezTo>
                    <a:pt x="1286" y="514"/>
                    <a:pt x="804" y="297"/>
                    <a:pt x="445" y="4"/>
                  </a:cubicBezTo>
                  <a:cubicBezTo>
                    <a:pt x="422" y="2"/>
                    <a:pt x="397" y="1"/>
                    <a:pt x="373"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grpSp>
        <p:nvGrpSpPr>
          <p:cNvPr id="560" name="Google Shape;560;p29"/>
          <p:cNvGrpSpPr/>
          <p:nvPr/>
        </p:nvGrpSpPr>
        <p:grpSpPr>
          <a:xfrm>
            <a:off x="-2722997" y="81339"/>
            <a:ext cx="5596800" cy="5700304"/>
            <a:chOff x="763575" y="3697175"/>
            <a:chExt cx="638875" cy="611000"/>
          </a:xfrm>
        </p:grpSpPr>
        <p:sp>
          <p:nvSpPr>
            <p:cNvPr id="561" name="Google Shape;561;p29"/>
            <p:cNvSpPr/>
            <p:nvPr/>
          </p:nvSpPr>
          <p:spPr>
            <a:xfrm>
              <a:off x="1081575" y="3859950"/>
              <a:ext cx="50600" cy="43275"/>
            </a:xfrm>
            <a:custGeom>
              <a:avLst/>
              <a:gdLst/>
              <a:ahLst/>
              <a:cxnLst/>
              <a:rect l="l" t="t" r="r" b="b"/>
              <a:pathLst>
                <a:path w="2024" h="1731" extrusionOk="0">
                  <a:moveTo>
                    <a:pt x="29" y="1"/>
                  </a:moveTo>
                  <a:lnTo>
                    <a:pt x="1" y="48"/>
                  </a:lnTo>
                  <a:cubicBezTo>
                    <a:pt x="473" y="303"/>
                    <a:pt x="1636" y="823"/>
                    <a:pt x="1948" y="1730"/>
                  </a:cubicBezTo>
                  <a:lnTo>
                    <a:pt x="2023" y="1352"/>
                  </a:lnTo>
                  <a:cubicBezTo>
                    <a:pt x="1740" y="530"/>
                    <a:pt x="95" y="29"/>
                    <a:pt x="29" y="1"/>
                  </a:cubicBez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2" name="Google Shape;562;p29"/>
            <p:cNvSpPr/>
            <p:nvPr/>
          </p:nvSpPr>
          <p:spPr>
            <a:xfrm>
              <a:off x="1163800" y="3751750"/>
              <a:ext cx="66650" cy="265350"/>
            </a:xfrm>
            <a:custGeom>
              <a:avLst/>
              <a:gdLst/>
              <a:ahLst/>
              <a:cxnLst/>
              <a:rect l="l" t="t" r="r" b="b"/>
              <a:pathLst>
                <a:path w="2666" h="10614" extrusionOk="0">
                  <a:moveTo>
                    <a:pt x="2420" y="1"/>
                  </a:moveTo>
                  <a:cubicBezTo>
                    <a:pt x="2392" y="898"/>
                    <a:pt x="1777" y="1749"/>
                    <a:pt x="1399" y="2269"/>
                  </a:cubicBezTo>
                  <a:cubicBezTo>
                    <a:pt x="1258" y="2458"/>
                    <a:pt x="1154" y="2599"/>
                    <a:pt x="1116" y="2694"/>
                  </a:cubicBezTo>
                  <a:cubicBezTo>
                    <a:pt x="1059" y="2855"/>
                    <a:pt x="1116" y="3110"/>
                    <a:pt x="1201" y="3507"/>
                  </a:cubicBezTo>
                  <a:cubicBezTo>
                    <a:pt x="1324" y="4017"/>
                    <a:pt x="1626" y="4820"/>
                    <a:pt x="1588" y="5775"/>
                  </a:cubicBezTo>
                  <a:cubicBezTo>
                    <a:pt x="1532" y="7372"/>
                    <a:pt x="10" y="10472"/>
                    <a:pt x="1" y="10500"/>
                  </a:cubicBezTo>
                  <a:lnTo>
                    <a:pt x="218" y="10614"/>
                  </a:lnTo>
                  <a:cubicBezTo>
                    <a:pt x="284" y="10481"/>
                    <a:pt x="1636" y="7419"/>
                    <a:pt x="1702" y="5765"/>
                  </a:cubicBezTo>
                  <a:cubicBezTo>
                    <a:pt x="1730" y="4773"/>
                    <a:pt x="1569" y="3979"/>
                    <a:pt x="1447" y="3450"/>
                  </a:cubicBezTo>
                  <a:cubicBezTo>
                    <a:pt x="1380" y="3138"/>
                    <a:pt x="1324" y="2883"/>
                    <a:pt x="1352" y="2788"/>
                  </a:cubicBezTo>
                  <a:cubicBezTo>
                    <a:pt x="1380" y="2732"/>
                    <a:pt x="1484" y="2590"/>
                    <a:pt x="1607" y="2420"/>
                  </a:cubicBezTo>
                  <a:cubicBezTo>
                    <a:pt x="1995" y="1891"/>
                    <a:pt x="2647" y="993"/>
                    <a:pt x="2666" y="10"/>
                  </a:cubicBezTo>
                  <a:lnTo>
                    <a:pt x="2420" y="1"/>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3" name="Google Shape;563;p29"/>
            <p:cNvSpPr/>
            <p:nvPr/>
          </p:nvSpPr>
          <p:spPr>
            <a:xfrm>
              <a:off x="1126700" y="3842725"/>
              <a:ext cx="31925" cy="110825"/>
            </a:xfrm>
            <a:custGeom>
              <a:avLst/>
              <a:gdLst/>
              <a:ahLst/>
              <a:cxnLst/>
              <a:rect l="l" t="t" r="r" b="b"/>
              <a:pathLst>
                <a:path w="1277" h="4433" extrusionOk="0">
                  <a:moveTo>
                    <a:pt x="199" y="0"/>
                  </a:moveTo>
                  <a:cubicBezTo>
                    <a:pt x="190" y="47"/>
                    <a:pt x="1" y="1172"/>
                    <a:pt x="39" y="1966"/>
                  </a:cubicBezTo>
                  <a:cubicBezTo>
                    <a:pt x="58" y="2457"/>
                    <a:pt x="322" y="2939"/>
                    <a:pt x="596" y="3440"/>
                  </a:cubicBezTo>
                  <a:cubicBezTo>
                    <a:pt x="766" y="3761"/>
                    <a:pt x="946" y="4092"/>
                    <a:pt x="1069" y="4432"/>
                  </a:cubicBezTo>
                  <a:lnTo>
                    <a:pt x="1277" y="4300"/>
                  </a:lnTo>
                  <a:cubicBezTo>
                    <a:pt x="1163" y="3941"/>
                    <a:pt x="984" y="3620"/>
                    <a:pt x="804" y="3289"/>
                  </a:cubicBezTo>
                  <a:cubicBezTo>
                    <a:pt x="559" y="2816"/>
                    <a:pt x="313" y="2363"/>
                    <a:pt x="294" y="1928"/>
                  </a:cubicBezTo>
                  <a:cubicBezTo>
                    <a:pt x="266" y="1172"/>
                    <a:pt x="455" y="57"/>
                    <a:pt x="455" y="47"/>
                  </a:cubicBezTo>
                  <a:lnTo>
                    <a:pt x="199" y="0"/>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4" name="Google Shape;564;p29"/>
            <p:cNvSpPr/>
            <p:nvPr/>
          </p:nvSpPr>
          <p:spPr>
            <a:xfrm>
              <a:off x="1160975" y="3888325"/>
              <a:ext cx="165175" cy="138225"/>
            </a:xfrm>
            <a:custGeom>
              <a:avLst/>
              <a:gdLst/>
              <a:ahLst/>
              <a:cxnLst/>
              <a:rect l="l" t="t" r="r" b="b"/>
              <a:pathLst>
                <a:path w="6607" h="5529" extrusionOk="0">
                  <a:moveTo>
                    <a:pt x="6587" y="0"/>
                  </a:moveTo>
                  <a:cubicBezTo>
                    <a:pt x="2335" y="1427"/>
                    <a:pt x="652" y="3922"/>
                    <a:pt x="38" y="5264"/>
                  </a:cubicBezTo>
                  <a:cubicBezTo>
                    <a:pt x="29" y="5302"/>
                    <a:pt x="0" y="5321"/>
                    <a:pt x="0" y="5340"/>
                  </a:cubicBezTo>
                  <a:cubicBezTo>
                    <a:pt x="0" y="5340"/>
                    <a:pt x="29" y="5311"/>
                    <a:pt x="48" y="5302"/>
                  </a:cubicBezTo>
                  <a:lnTo>
                    <a:pt x="161" y="5529"/>
                  </a:lnTo>
                  <a:cubicBezTo>
                    <a:pt x="208" y="5500"/>
                    <a:pt x="218" y="5481"/>
                    <a:pt x="265" y="5368"/>
                  </a:cubicBezTo>
                  <a:cubicBezTo>
                    <a:pt x="870" y="4064"/>
                    <a:pt x="2448" y="1484"/>
                    <a:pt x="6606" y="76"/>
                  </a:cubicBezTo>
                  <a:lnTo>
                    <a:pt x="6587" y="0"/>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5" name="Google Shape;565;p29"/>
            <p:cNvSpPr/>
            <p:nvPr/>
          </p:nvSpPr>
          <p:spPr>
            <a:xfrm>
              <a:off x="1039050" y="3865150"/>
              <a:ext cx="138475" cy="443025"/>
            </a:xfrm>
            <a:custGeom>
              <a:avLst/>
              <a:gdLst/>
              <a:ahLst/>
              <a:cxnLst/>
              <a:rect l="l" t="t" r="r" b="b"/>
              <a:pathLst>
                <a:path w="5539" h="17721" extrusionOk="0">
                  <a:moveTo>
                    <a:pt x="29" y="1"/>
                  </a:moveTo>
                  <a:cubicBezTo>
                    <a:pt x="0" y="1"/>
                    <a:pt x="75" y="162"/>
                    <a:pt x="199" y="351"/>
                  </a:cubicBezTo>
                  <a:cubicBezTo>
                    <a:pt x="1229" y="1844"/>
                    <a:pt x="4102" y="3091"/>
                    <a:pt x="4575" y="3271"/>
                  </a:cubicBezTo>
                  <a:cubicBezTo>
                    <a:pt x="4679" y="3639"/>
                    <a:pt x="5236" y="5558"/>
                    <a:pt x="4868" y="6276"/>
                  </a:cubicBezTo>
                  <a:cubicBezTo>
                    <a:pt x="2628" y="10756"/>
                    <a:pt x="2637" y="14243"/>
                    <a:pt x="2845" y="17721"/>
                  </a:cubicBezTo>
                  <a:lnTo>
                    <a:pt x="3101" y="17692"/>
                  </a:lnTo>
                  <a:cubicBezTo>
                    <a:pt x="2883" y="14262"/>
                    <a:pt x="2883" y="10812"/>
                    <a:pt x="5095" y="6389"/>
                  </a:cubicBezTo>
                  <a:cubicBezTo>
                    <a:pt x="5539" y="5501"/>
                    <a:pt x="4830" y="3233"/>
                    <a:pt x="4802" y="3138"/>
                  </a:cubicBezTo>
                  <a:lnTo>
                    <a:pt x="4773" y="3082"/>
                  </a:lnTo>
                  <a:lnTo>
                    <a:pt x="4717" y="3063"/>
                  </a:lnTo>
                  <a:cubicBezTo>
                    <a:pt x="4679" y="3044"/>
                    <a:pt x="1352" y="1853"/>
                    <a:pt x="294" y="332"/>
                  </a:cubicBezTo>
                  <a:cubicBezTo>
                    <a:pt x="131" y="92"/>
                    <a:pt x="51" y="1"/>
                    <a:pt x="29" y="1"/>
                  </a:cubicBezTo>
                  <a:close/>
                </a:path>
              </a:pathLst>
            </a:custGeom>
            <a:solidFill>
              <a:srgbClr val="AA4A43"/>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6" name="Google Shape;566;p29"/>
            <p:cNvSpPr/>
            <p:nvPr/>
          </p:nvSpPr>
          <p:spPr>
            <a:xfrm>
              <a:off x="1039400" y="3865450"/>
              <a:ext cx="138600" cy="186375"/>
            </a:xfrm>
            <a:custGeom>
              <a:avLst/>
              <a:gdLst/>
              <a:ahLst/>
              <a:cxnLst/>
              <a:rect l="l" t="t" r="r" b="b"/>
              <a:pathLst>
                <a:path w="5544" h="7455" extrusionOk="0">
                  <a:moveTo>
                    <a:pt x="31" y="0"/>
                  </a:moveTo>
                  <a:cubicBezTo>
                    <a:pt x="0" y="0"/>
                    <a:pt x="74" y="159"/>
                    <a:pt x="204" y="348"/>
                  </a:cubicBezTo>
                  <a:cubicBezTo>
                    <a:pt x="1225" y="1832"/>
                    <a:pt x="4098" y="3098"/>
                    <a:pt x="4570" y="3259"/>
                  </a:cubicBezTo>
                  <a:cubicBezTo>
                    <a:pt x="4674" y="3637"/>
                    <a:pt x="5222" y="5555"/>
                    <a:pt x="4863" y="6274"/>
                  </a:cubicBezTo>
                  <a:cubicBezTo>
                    <a:pt x="4721" y="6566"/>
                    <a:pt x="4580" y="6850"/>
                    <a:pt x="4457" y="7134"/>
                  </a:cubicBezTo>
                  <a:cubicBezTo>
                    <a:pt x="4495" y="7247"/>
                    <a:pt x="4532" y="7351"/>
                    <a:pt x="4580" y="7455"/>
                  </a:cubicBezTo>
                  <a:cubicBezTo>
                    <a:pt x="4740" y="7105"/>
                    <a:pt x="4901" y="6746"/>
                    <a:pt x="5090" y="6377"/>
                  </a:cubicBezTo>
                  <a:cubicBezTo>
                    <a:pt x="5544" y="5499"/>
                    <a:pt x="4816" y="3230"/>
                    <a:pt x="4797" y="3136"/>
                  </a:cubicBezTo>
                  <a:lnTo>
                    <a:pt x="4769" y="3070"/>
                  </a:lnTo>
                  <a:lnTo>
                    <a:pt x="4712" y="3051"/>
                  </a:lnTo>
                  <a:cubicBezTo>
                    <a:pt x="4674" y="3041"/>
                    <a:pt x="1348" y="1841"/>
                    <a:pt x="299" y="320"/>
                  </a:cubicBezTo>
                  <a:cubicBezTo>
                    <a:pt x="137" y="89"/>
                    <a:pt x="55" y="0"/>
                    <a:pt x="31" y="0"/>
                  </a:cubicBez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7" name="Google Shape;567;p29"/>
            <p:cNvSpPr/>
            <p:nvPr/>
          </p:nvSpPr>
          <p:spPr>
            <a:xfrm>
              <a:off x="1231850" y="3883575"/>
              <a:ext cx="170600" cy="64775"/>
            </a:xfrm>
            <a:custGeom>
              <a:avLst/>
              <a:gdLst/>
              <a:ahLst/>
              <a:cxnLst/>
              <a:rect l="l" t="t" r="r" b="b"/>
              <a:pathLst>
                <a:path w="6824" h="2591" extrusionOk="0">
                  <a:moveTo>
                    <a:pt x="6036" y="1"/>
                  </a:moveTo>
                  <a:cubicBezTo>
                    <a:pt x="5723" y="1"/>
                    <a:pt x="5328" y="64"/>
                    <a:pt x="5151" y="77"/>
                  </a:cubicBezTo>
                  <a:cubicBezTo>
                    <a:pt x="5088" y="83"/>
                    <a:pt x="5024" y="86"/>
                    <a:pt x="4960" y="86"/>
                  </a:cubicBezTo>
                  <a:cubicBezTo>
                    <a:pt x="4698" y="86"/>
                    <a:pt x="4426" y="43"/>
                    <a:pt x="4160" y="43"/>
                  </a:cubicBezTo>
                  <a:cubicBezTo>
                    <a:pt x="4109" y="43"/>
                    <a:pt x="4058" y="44"/>
                    <a:pt x="4008" y="48"/>
                  </a:cubicBezTo>
                  <a:cubicBezTo>
                    <a:pt x="3932" y="51"/>
                    <a:pt x="3852" y="51"/>
                    <a:pt x="3770" y="51"/>
                  </a:cubicBezTo>
                  <a:cubicBezTo>
                    <a:pt x="3632" y="51"/>
                    <a:pt x="3487" y="49"/>
                    <a:pt x="3339" y="49"/>
                  </a:cubicBezTo>
                  <a:cubicBezTo>
                    <a:pt x="2865" y="49"/>
                    <a:pt x="2363" y="70"/>
                    <a:pt x="2004" y="247"/>
                  </a:cubicBezTo>
                  <a:cubicBezTo>
                    <a:pt x="1654" y="407"/>
                    <a:pt x="1390" y="710"/>
                    <a:pt x="1059" y="899"/>
                  </a:cubicBezTo>
                  <a:cubicBezTo>
                    <a:pt x="728" y="1088"/>
                    <a:pt x="275" y="1201"/>
                    <a:pt x="0" y="1447"/>
                  </a:cubicBezTo>
                  <a:cubicBezTo>
                    <a:pt x="454" y="1475"/>
                    <a:pt x="936" y="1437"/>
                    <a:pt x="1371" y="1560"/>
                  </a:cubicBezTo>
                  <a:cubicBezTo>
                    <a:pt x="1371" y="1579"/>
                    <a:pt x="1352" y="1617"/>
                    <a:pt x="1352" y="1636"/>
                  </a:cubicBezTo>
                  <a:cubicBezTo>
                    <a:pt x="1399" y="1636"/>
                    <a:pt x="1456" y="1636"/>
                    <a:pt x="1494" y="1655"/>
                  </a:cubicBezTo>
                  <a:cubicBezTo>
                    <a:pt x="1614" y="1827"/>
                    <a:pt x="1727" y="2117"/>
                    <a:pt x="1961" y="2117"/>
                  </a:cubicBezTo>
                  <a:cubicBezTo>
                    <a:pt x="1983" y="2117"/>
                    <a:pt x="2007" y="2114"/>
                    <a:pt x="2032" y="2108"/>
                  </a:cubicBezTo>
                  <a:lnTo>
                    <a:pt x="2032" y="2108"/>
                  </a:lnTo>
                  <a:cubicBezTo>
                    <a:pt x="1921" y="2465"/>
                    <a:pt x="2120" y="2537"/>
                    <a:pt x="2385" y="2537"/>
                  </a:cubicBezTo>
                  <a:cubicBezTo>
                    <a:pt x="2565" y="2537"/>
                    <a:pt x="2776" y="2503"/>
                    <a:pt x="2939" y="2503"/>
                  </a:cubicBezTo>
                  <a:cubicBezTo>
                    <a:pt x="2962" y="2503"/>
                    <a:pt x="2985" y="2504"/>
                    <a:pt x="3006" y="2505"/>
                  </a:cubicBezTo>
                  <a:cubicBezTo>
                    <a:pt x="2959" y="2524"/>
                    <a:pt x="2911" y="2562"/>
                    <a:pt x="2873" y="2581"/>
                  </a:cubicBezTo>
                  <a:cubicBezTo>
                    <a:pt x="2919" y="2588"/>
                    <a:pt x="2970" y="2591"/>
                    <a:pt x="3025" y="2591"/>
                  </a:cubicBezTo>
                  <a:cubicBezTo>
                    <a:pt x="3200" y="2591"/>
                    <a:pt x="3415" y="2560"/>
                    <a:pt x="3609" y="2525"/>
                  </a:cubicBezTo>
                  <a:lnTo>
                    <a:pt x="3609" y="2525"/>
                  </a:lnTo>
                  <a:cubicBezTo>
                    <a:pt x="3867" y="2522"/>
                    <a:pt x="4108" y="2268"/>
                    <a:pt x="4386" y="2231"/>
                  </a:cubicBezTo>
                  <a:cubicBezTo>
                    <a:pt x="4415" y="2228"/>
                    <a:pt x="4451" y="2227"/>
                    <a:pt x="4491" y="2227"/>
                  </a:cubicBezTo>
                  <a:cubicBezTo>
                    <a:pt x="4650" y="2227"/>
                    <a:pt x="4883" y="2246"/>
                    <a:pt x="5114" y="2246"/>
                  </a:cubicBezTo>
                  <a:cubicBezTo>
                    <a:pt x="5556" y="2246"/>
                    <a:pt x="5991" y="2177"/>
                    <a:pt x="5888" y="1778"/>
                  </a:cubicBezTo>
                  <a:cubicBezTo>
                    <a:pt x="6219" y="1768"/>
                    <a:pt x="6143" y="1655"/>
                    <a:pt x="6276" y="1447"/>
                  </a:cubicBezTo>
                  <a:cubicBezTo>
                    <a:pt x="6408" y="1211"/>
                    <a:pt x="6824" y="1003"/>
                    <a:pt x="6758" y="644"/>
                  </a:cubicBezTo>
                  <a:cubicBezTo>
                    <a:pt x="6682" y="644"/>
                    <a:pt x="6606" y="577"/>
                    <a:pt x="6521" y="568"/>
                  </a:cubicBezTo>
                  <a:cubicBezTo>
                    <a:pt x="6512" y="388"/>
                    <a:pt x="6569" y="181"/>
                    <a:pt x="6427" y="77"/>
                  </a:cubicBezTo>
                  <a:cubicBezTo>
                    <a:pt x="6353" y="20"/>
                    <a:pt x="6207" y="1"/>
                    <a:pt x="6036" y="1"/>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8" name="Google Shape;568;p29"/>
            <p:cNvSpPr/>
            <p:nvPr/>
          </p:nvSpPr>
          <p:spPr>
            <a:xfrm>
              <a:off x="1231375" y="3895250"/>
              <a:ext cx="162100" cy="53450"/>
            </a:xfrm>
            <a:custGeom>
              <a:avLst/>
              <a:gdLst/>
              <a:ahLst/>
              <a:cxnLst/>
              <a:rect l="l" t="t" r="r" b="b"/>
              <a:pathLst>
                <a:path w="6484" h="2138" extrusionOk="0">
                  <a:moveTo>
                    <a:pt x="4998" y="0"/>
                  </a:moveTo>
                  <a:cubicBezTo>
                    <a:pt x="4805" y="0"/>
                    <a:pt x="4624" y="38"/>
                    <a:pt x="4509" y="129"/>
                  </a:cubicBezTo>
                  <a:cubicBezTo>
                    <a:pt x="4698" y="129"/>
                    <a:pt x="5520" y="356"/>
                    <a:pt x="5057" y="489"/>
                  </a:cubicBezTo>
                  <a:cubicBezTo>
                    <a:pt x="4926" y="524"/>
                    <a:pt x="4784" y="535"/>
                    <a:pt x="4638" y="535"/>
                  </a:cubicBezTo>
                  <a:cubicBezTo>
                    <a:pt x="4412" y="535"/>
                    <a:pt x="4174" y="509"/>
                    <a:pt x="3947" y="509"/>
                  </a:cubicBezTo>
                  <a:cubicBezTo>
                    <a:pt x="3778" y="509"/>
                    <a:pt x="3616" y="524"/>
                    <a:pt x="3469" y="574"/>
                  </a:cubicBezTo>
                  <a:cubicBezTo>
                    <a:pt x="3686" y="621"/>
                    <a:pt x="3516" y="763"/>
                    <a:pt x="3450" y="819"/>
                  </a:cubicBezTo>
                  <a:cubicBezTo>
                    <a:pt x="3393" y="876"/>
                    <a:pt x="3346" y="876"/>
                    <a:pt x="3299" y="952"/>
                  </a:cubicBezTo>
                  <a:cubicBezTo>
                    <a:pt x="3233" y="1027"/>
                    <a:pt x="3261" y="1150"/>
                    <a:pt x="3176" y="1216"/>
                  </a:cubicBezTo>
                  <a:cubicBezTo>
                    <a:pt x="3104" y="1282"/>
                    <a:pt x="3007" y="1312"/>
                    <a:pt x="2905" y="1312"/>
                  </a:cubicBezTo>
                  <a:cubicBezTo>
                    <a:pt x="2657" y="1312"/>
                    <a:pt x="2379" y="1134"/>
                    <a:pt x="2373" y="867"/>
                  </a:cubicBezTo>
                  <a:cubicBezTo>
                    <a:pt x="1928" y="857"/>
                    <a:pt x="1475" y="772"/>
                    <a:pt x="1012" y="772"/>
                  </a:cubicBezTo>
                  <a:cubicBezTo>
                    <a:pt x="776" y="772"/>
                    <a:pt x="558" y="772"/>
                    <a:pt x="331" y="781"/>
                  </a:cubicBezTo>
                  <a:cubicBezTo>
                    <a:pt x="199" y="838"/>
                    <a:pt x="95" y="914"/>
                    <a:pt x="1" y="999"/>
                  </a:cubicBezTo>
                  <a:cubicBezTo>
                    <a:pt x="445" y="1018"/>
                    <a:pt x="936" y="980"/>
                    <a:pt x="1371" y="1103"/>
                  </a:cubicBezTo>
                  <a:cubicBezTo>
                    <a:pt x="1371" y="1122"/>
                    <a:pt x="1343" y="1160"/>
                    <a:pt x="1343" y="1188"/>
                  </a:cubicBezTo>
                  <a:cubicBezTo>
                    <a:pt x="1390" y="1188"/>
                    <a:pt x="1456" y="1188"/>
                    <a:pt x="1484" y="1197"/>
                  </a:cubicBezTo>
                  <a:cubicBezTo>
                    <a:pt x="1606" y="1372"/>
                    <a:pt x="1728" y="1667"/>
                    <a:pt x="1969" y="1667"/>
                  </a:cubicBezTo>
                  <a:cubicBezTo>
                    <a:pt x="1990" y="1667"/>
                    <a:pt x="2011" y="1665"/>
                    <a:pt x="2032" y="1660"/>
                  </a:cubicBezTo>
                  <a:lnTo>
                    <a:pt x="2032" y="1660"/>
                  </a:lnTo>
                  <a:cubicBezTo>
                    <a:pt x="1922" y="2009"/>
                    <a:pt x="2114" y="2080"/>
                    <a:pt x="2374" y="2080"/>
                  </a:cubicBezTo>
                  <a:cubicBezTo>
                    <a:pt x="2553" y="2080"/>
                    <a:pt x="2765" y="2046"/>
                    <a:pt x="2930" y="2046"/>
                  </a:cubicBezTo>
                  <a:cubicBezTo>
                    <a:pt x="2953" y="2046"/>
                    <a:pt x="2975" y="2046"/>
                    <a:pt x="2996" y="2048"/>
                  </a:cubicBezTo>
                  <a:cubicBezTo>
                    <a:pt x="2949" y="2067"/>
                    <a:pt x="2902" y="2105"/>
                    <a:pt x="2874" y="2133"/>
                  </a:cubicBezTo>
                  <a:cubicBezTo>
                    <a:pt x="2908" y="2136"/>
                    <a:pt x="2945" y="2138"/>
                    <a:pt x="2985" y="2138"/>
                  </a:cubicBezTo>
                  <a:cubicBezTo>
                    <a:pt x="3166" y="2138"/>
                    <a:pt x="3399" y="2106"/>
                    <a:pt x="3600" y="2067"/>
                  </a:cubicBezTo>
                  <a:lnTo>
                    <a:pt x="3600" y="2067"/>
                  </a:lnTo>
                  <a:cubicBezTo>
                    <a:pt x="3602" y="2067"/>
                    <a:pt x="3604" y="2067"/>
                    <a:pt x="3605" y="2067"/>
                  </a:cubicBezTo>
                  <a:cubicBezTo>
                    <a:pt x="3856" y="2067"/>
                    <a:pt x="4107" y="1811"/>
                    <a:pt x="4386" y="1774"/>
                  </a:cubicBezTo>
                  <a:cubicBezTo>
                    <a:pt x="4413" y="1771"/>
                    <a:pt x="4446" y="1770"/>
                    <a:pt x="4484" y="1770"/>
                  </a:cubicBezTo>
                  <a:cubicBezTo>
                    <a:pt x="4647" y="1770"/>
                    <a:pt x="4893" y="1792"/>
                    <a:pt x="5135" y="1792"/>
                  </a:cubicBezTo>
                  <a:cubicBezTo>
                    <a:pt x="5568" y="1792"/>
                    <a:pt x="5985" y="1721"/>
                    <a:pt x="5879" y="1330"/>
                  </a:cubicBezTo>
                  <a:cubicBezTo>
                    <a:pt x="6210" y="1311"/>
                    <a:pt x="6143" y="1197"/>
                    <a:pt x="6276" y="999"/>
                  </a:cubicBezTo>
                  <a:cubicBezTo>
                    <a:pt x="6314" y="914"/>
                    <a:pt x="6399" y="838"/>
                    <a:pt x="6484" y="763"/>
                  </a:cubicBezTo>
                  <a:cubicBezTo>
                    <a:pt x="6399" y="725"/>
                    <a:pt x="6351" y="621"/>
                    <a:pt x="6285" y="574"/>
                  </a:cubicBezTo>
                  <a:cubicBezTo>
                    <a:pt x="6191" y="498"/>
                    <a:pt x="6096" y="479"/>
                    <a:pt x="5992" y="422"/>
                  </a:cubicBezTo>
                  <a:cubicBezTo>
                    <a:pt x="5879" y="366"/>
                    <a:pt x="5813" y="252"/>
                    <a:pt x="5709" y="177"/>
                  </a:cubicBezTo>
                  <a:cubicBezTo>
                    <a:pt x="5550" y="72"/>
                    <a:pt x="5264" y="0"/>
                    <a:pt x="4998"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9" name="Google Shape;569;p29"/>
            <p:cNvSpPr/>
            <p:nvPr/>
          </p:nvSpPr>
          <p:spPr>
            <a:xfrm>
              <a:off x="763575" y="3697175"/>
              <a:ext cx="500675" cy="248100"/>
            </a:xfrm>
            <a:custGeom>
              <a:avLst/>
              <a:gdLst/>
              <a:ahLst/>
              <a:cxnLst/>
              <a:rect l="l" t="t" r="r" b="b"/>
              <a:pathLst>
                <a:path w="20027" h="9924" extrusionOk="0">
                  <a:moveTo>
                    <a:pt x="19246" y="0"/>
                  </a:moveTo>
                  <a:cubicBezTo>
                    <a:pt x="18397" y="0"/>
                    <a:pt x="17564" y="253"/>
                    <a:pt x="16737" y="397"/>
                  </a:cubicBezTo>
                  <a:cubicBezTo>
                    <a:pt x="16114" y="520"/>
                    <a:pt x="15698" y="634"/>
                    <a:pt x="15235" y="1087"/>
                  </a:cubicBezTo>
                  <a:cubicBezTo>
                    <a:pt x="15131" y="1191"/>
                    <a:pt x="15027" y="1333"/>
                    <a:pt x="14904" y="1418"/>
                  </a:cubicBezTo>
                  <a:cubicBezTo>
                    <a:pt x="14762" y="1522"/>
                    <a:pt x="14375" y="1579"/>
                    <a:pt x="14280" y="1683"/>
                  </a:cubicBezTo>
                  <a:cubicBezTo>
                    <a:pt x="14157" y="1843"/>
                    <a:pt x="14327" y="1995"/>
                    <a:pt x="14195" y="2193"/>
                  </a:cubicBezTo>
                  <a:cubicBezTo>
                    <a:pt x="13987" y="2486"/>
                    <a:pt x="13430" y="2316"/>
                    <a:pt x="13250" y="2599"/>
                  </a:cubicBezTo>
                  <a:cubicBezTo>
                    <a:pt x="13628" y="2552"/>
                    <a:pt x="13978" y="2382"/>
                    <a:pt x="14337" y="2288"/>
                  </a:cubicBezTo>
                  <a:lnTo>
                    <a:pt x="14337" y="2288"/>
                  </a:lnTo>
                  <a:cubicBezTo>
                    <a:pt x="13987" y="2609"/>
                    <a:pt x="13534" y="2788"/>
                    <a:pt x="13118" y="2996"/>
                  </a:cubicBezTo>
                  <a:cubicBezTo>
                    <a:pt x="12834" y="3148"/>
                    <a:pt x="11209" y="3856"/>
                    <a:pt x="11209" y="4215"/>
                  </a:cubicBezTo>
                  <a:cubicBezTo>
                    <a:pt x="11280" y="4201"/>
                    <a:pt x="11353" y="4194"/>
                    <a:pt x="11426" y="4194"/>
                  </a:cubicBezTo>
                  <a:cubicBezTo>
                    <a:pt x="11499" y="4194"/>
                    <a:pt x="11573" y="4201"/>
                    <a:pt x="11643" y="4215"/>
                  </a:cubicBezTo>
                  <a:cubicBezTo>
                    <a:pt x="11776" y="4820"/>
                    <a:pt x="10642" y="4556"/>
                    <a:pt x="10642" y="5151"/>
                  </a:cubicBezTo>
                  <a:cubicBezTo>
                    <a:pt x="11033" y="4991"/>
                    <a:pt x="11452" y="4608"/>
                    <a:pt x="11881" y="4608"/>
                  </a:cubicBezTo>
                  <a:cubicBezTo>
                    <a:pt x="11959" y="4608"/>
                    <a:pt x="12037" y="4621"/>
                    <a:pt x="12116" y="4650"/>
                  </a:cubicBezTo>
                  <a:cubicBezTo>
                    <a:pt x="12012" y="4773"/>
                    <a:pt x="11880" y="4877"/>
                    <a:pt x="11776" y="4981"/>
                  </a:cubicBezTo>
                  <a:cubicBezTo>
                    <a:pt x="11814" y="5009"/>
                    <a:pt x="11861" y="5057"/>
                    <a:pt x="11908" y="5085"/>
                  </a:cubicBezTo>
                  <a:cubicBezTo>
                    <a:pt x="11656" y="5445"/>
                    <a:pt x="11310" y="5539"/>
                    <a:pt x="10918" y="5539"/>
                  </a:cubicBezTo>
                  <a:cubicBezTo>
                    <a:pt x="10899" y="5539"/>
                    <a:pt x="10879" y="5539"/>
                    <a:pt x="10859" y="5539"/>
                  </a:cubicBezTo>
                  <a:lnTo>
                    <a:pt x="10859" y="5539"/>
                  </a:lnTo>
                  <a:cubicBezTo>
                    <a:pt x="10840" y="5586"/>
                    <a:pt x="10878" y="5605"/>
                    <a:pt x="10878" y="5624"/>
                  </a:cubicBezTo>
                  <a:cubicBezTo>
                    <a:pt x="10566" y="5624"/>
                    <a:pt x="10301" y="5964"/>
                    <a:pt x="10009" y="6068"/>
                  </a:cubicBezTo>
                  <a:cubicBezTo>
                    <a:pt x="9612" y="6219"/>
                    <a:pt x="9215" y="6295"/>
                    <a:pt x="8808" y="6446"/>
                  </a:cubicBezTo>
                  <a:cubicBezTo>
                    <a:pt x="8978" y="6673"/>
                    <a:pt x="9271" y="6502"/>
                    <a:pt x="9489" y="6663"/>
                  </a:cubicBezTo>
                  <a:cubicBezTo>
                    <a:pt x="9460" y="6814"/>
                    <a:pt x="9404" y="6899"/>
                    <a:pt x="9234" y="6947"/>
                  </a:cubicBezTo>
                  <a:cubicBezTo>
                    <a:pt x="9224" y="6975"/>
                    <a:pt x="9252" y="7041"/>
                    <a:pt x="9224" y="7060"/>
                  </a:cubicBezTo>
                  <a:cubicBezTo>
                    <a:pt x="8950" y="7060"/>
                    <a:pt x="8619" y="6635"/>
                    <a:pt x="8307" y="6569"/>
                  </a:cubicBezTo>
                  <a:cubicBezTo>
                    <a:pt x="7835" y="6455"/>
                    <a:pt x="7296" y="6285"/>
                    <a:pt x="6824" y="6247"/>
                  </a:cubicBezTo>
                  <a:cubicBezTo>
                    <a:pt x="6765" y="6242"/>
                    <a:pt x="6706" y="6239"/>
                    <a:pt x="6646" y="6239"/>
                  </a:cubicBezTo>
                  <a:cubicBezTo>
                    <a:pt x="6310" y="6239"/>
                    <a:pt x="5960" y="6324"/>
                    <a:pt x="5671" y="6436"/>
                  </a:cubicBezTo>
                  <a:cubicBezTo>
                    <a:pt x="5302" y="6588"/>
                    <a:pt x="4376" y="6635"/>
                    <a:pt x="4187" y="6918"/>
                  </a:cubicBezTo>
                  <a:cubicBezTo>
                    <a:pt x="4376" y="6928"/>
                    <a:pt x="4565" y="6899"/>
                    <a:pt x="4697" y="7013"/>
                  </a:cubicBezTo>
                  <a:cubicBezTo>
                    <a:pt x="4159" y="7013"/>
                    <a:pt x="2977" y="7372"/>
                    <a:pt x="2590" y="7655"/>
                  </a:cubicBezTo>
                  <a:cubicBezTo>
                    <a:pt x="2599" y="7659"/>
                    <a:pt x="2611" y="7660"/>
                    <a:pt x="2623" y="7660"/>
                  </a:cubicBezTo>
                  <a:cubicBezTo>
                    <a:pt x="2647" y="7660"/>
                    <a:pt x="2675" y="7655"/>
                    <a:pt x="2694" y="7655"/>
                  </a:cubicBezTo>
                  <a:cubicBezTo>
                    <a:pt x="2259" y="7986"/>
                    <a:pt x="1881" y="8412"/>
                    <a:pt x="1418" y="8657"/>
                  </a:cubicBezTo>
                  <a:cubicBezTo>
                    <a:pt x="908" y="8912"/>
                    <a:pt x="463" y="9309"/>
                    <a:pt x="0" y="9621"/>
                  </a:cubicBezTo>
                  <a:cubicBezTo>
                    <a:pt x="57" y="9650"/>
                    <a:pt x="151" y="9744"/>
                    <a:pt x="246" y="9753"/>
                  </a:cubicBezTo>
                  <a:cubicBezTo>
                    <a:pt x="246" y="9810"/>
                    <a:pt x="255" y="9876"/>
                    <a:pt x="255" y="9924"/>
                  </a:cubicBezTo>
                  <a:cubicBezTo>
                    <a:pt x="671" y="9848"/>
                    <a:pt x="1097" y="9650"/>
                    <a:pt x="1531" y="9555"/>
                  </a:cubicBezTo>
                  <a:cubicBezTo>
                    <a:pt x="2089" y="9451"/>
                    <a:pt x="2665" y="9546"/>
                    <a:pt x="3176" y="9215"/>
                  </a:cubicBezTo>
                  <a:lnTo>
                    <a:pt x="3176" y="9215"/>
                  </a:lnTo>
                  <a:cubicBezTo>
                    <a:pt x="3157" y="9281"/>
                    <a:pt x="3166" y="9357"/>
                    <a:pt x="3138" y="9413"/>
                  </a:cubicBezTo>
                  <a:cubicBezTo>
                    <a:pt x="3601" y="9375"/>
                    <a:pt x="3979" y="9130"/>
                    <a:pt x="4452" y="9101"/>
                  </a:cubicBezTo>
                  <a:cubicBezTo>
                    <a:pt x="4472" y="9100"/>
                    <a:pt x="4494" y="9100"/>
                    <a:pt x="4516" y="9100"/>
                  </a:cubicBezTo>
                  <a:cubicBezTo>
                    <a:pt x="4682" y="9100"/>
                    <a:pt x="4898" y="9131"/>
                    <a:pt x="5100" y="9131"/>
                  </a:cubicBezTo>
                  <a:cubicBezTo>
                    <a:pt x="5264" y="9131"/>
                    <a:pt x="5419" y="9110"/>
                    <a:pt x="5529" y="9035"/>
                  </a:cubicBezTo>
                  <a:lnTo>
                    <a:pt x="5529" y="9035"/>
                  </a:lnTo>
                  <a:cubicBezTo>
                    <a:pt x="5463" y="9092"/>
                    <a:pt x="5406" y="9177"/>
                    <a:pt x="5349" y="9234"/>
                  </a:cubicBezTo>
                  <a:cubicBezTo>
                    <a:pt x="5392" y="9238"/>
                    <a:pt x="5433" y="9240"/>
                    <a:pt x="5474" y="9240"/>
                  </a:cubicBezTo>
                  <a:cubicBezTo>
                    <a:pt x="6159" y="9240"/>
                    <a:pt x="6613" y="8667"/>
                    <a:pt x="7211" y="8506"/>
                  </a:cubicBezTo>
                  <a:cubicBezTo>
                    <a:pt x="7466" y="8430"/>
                    <a:pt x="7788" y="8430"/>
                    <a:pt x="8005" y="8241"/>
                  </a:cubicBezTo>
                  <a:cubicBezTo>
                    <a:pt x="8128" y="8137"/>
                    <a:pt x="8109" y="8015"/>
                    <a:pt x="8222" y="7920"/>
                  </a:cubicBezTo>
                  <a:cubicBezTo>
                    <a:pt x="8477" y="7684"/>
                    <a:pt x="8752" y="7655"/>
                    <a:pt x="9073" y="7655"/>
                  </a:cubicBezTo>
                  <a:cubicBezTo>
                    <a:pt x="9215" y="7769"/>
                    <a:pt x="9243" y="8005"/>
                    <a:pt x="9423" y="8100"/>
                  </a:cubicBezTo>
                  <a:cubicBezTo>
                    <a:pt x="9602" y="8194"/>
                    <a:pt x="10027" y="8251"/>
                    <a:pt x="10226" y="8289"/>
                  </a:cubicBezTo>
                  <a:cubicBezTo>
                    <a:pt x="10474" y="8329"/>
                    <a:pt x="10743" y="8339"/>
                    <a:pt x="11020" y="8339"/>
                  </a:cubicBezTo>
                  <a:cubicBezTo>
                    <a:pt x="11327" y="8339"/>
                    <a:pt x="11643" y="8326"/>
                    <a:pt x="11949" y="8326"/>
                  </a:cubicBezTo>
                  <a:cubicBezTo>
                    <a:pt x="12083" y="8326"/>
                    <a:pt x="12214" y="8329"/>
                    <a:pt x="12343" y="8336"/>
                  </a:cubicBezTo>
                  <a:cubicBezTo>
                    <a:pt x="12384" y="8514"/>
                    <a:pt x="12583" y="8686"/>
                    <a:pt x="12772" y="8686"/>
                  </a:cubicBezTo>
                  <a:cubicBezTo>
                    <a:pt x="12845" y="8686"/>
                    <a:pt x="12916" y="8661"/>
                    <a:pt x="12976" y="8601"/>
                  </a:cubicBezTo>
                  <a:cubicBezTo>
                    <a:pt x="13288" y="8298"/>
                    <a:pt x="12825" y="8232"/>
                    <a:pt x="12900" y="7892"/>
                  </a:cubicBezTo>
                  <a:cubicBezTo>
                    <a:pt x="12949" y="7892"/>
                    <a:pt x="13018" y="7871"/>
                    <a:pt x="13073" y="7871"/>
                  </a:cubicBezTo>
                  <a:cubicBezTo>
                    <a:pt x="13082" y="7871"/>
                    <a:pt x="13091" y="7871"/>
                    <a:pt x="13099" y="7873"/>
                  </a:cubicBezTo>
                  <a:cubicBezTo>
                    <a:pt x="12976" y="7542"/>
                    <a:pt x="12485" y="7523"/>
                    <a:pt x="12806" y="7098"/>
                  </a:cubicBezTo>
                  <a:cubicBezTo>
                    <a:pt x="12998" y="6848"/>
                    <a:pt x="13447" y="6833"/>
                    <a:pt x="13758" y="6833"/>
                  </a:cubicBezTo>
                  <a:cubicBezTo>
                    <a:pt x="13799" y="6833"/>
                    <a:pt x="13838" y="6833"/>
                    <a:pt x="13874" y="6833"/>
                  </a:cubicBezTo>
                  <a:cubicBezTo>
                    <a:pt x="14180" y="6833"/>
                    <a:pt x="14435" y="6935"/>
                    <a:pt x="14690" y="6935"/>
                  </a:cubicBezTo>
                  <a:cubicBezTo>
                    <a:pt x="14727" y="6935"/>
                    <a:pt x="14763" y="6932"/>
                    <a:pt x="14800" y="6928"/>
                  </a:cubicBezTo>
                  <a:cubicBezTo>
                    <a:pt x="15215" y="6872"/>
                    <a:pt x="15405" y="6341"/>
                    <a:pt x="15817" y="6341"/>
                  </a:cubicBezTo>
                  <a:cubicBezTo>
                    <a:pt x="15828" y="6341"/>
                    <a:pt x="15838" y="6341"/>
                    <a:pt x="15849" y="6342"/>
                  </a:cubicBezTo>
                  <a:cubicBezTo>
                    <a:pt x="15906" y="6918"/>
                    <a:pt x="15480" y="7164"/>
                    <a:pt x="15339" y="7655"/>
                  </a:cubicBezTo>
                  <a:cubicBezTo>
                    <a:pt x="15284" y="7875"/>
                    <a:pt x="15359" y="8125"/>
                    <a:pt x="15520" y="8125"/>
                  </a:cubicBezTo>
                  <a:cubicBezTo>
                    <a:pt x="15580" y="8125"/>
                    <a:pt x="15653" y="8090"/>
                    <a:pt x="15736" y="8005"/>
                  </a:cubicBezTo>
                  <a:lnTo>
                    <a:pt x="15736" y="8005"/>
                  </a:lnTo>
                  <a:cubicBezTo>
                    <a:pt x="15906" y="8194"/>
                    <a:pt x="15802" y="8534"/>
                    <a:pt x="15698" y="8723"/>
                  </a:cubicBezTo>
                  <a:cubicBezTo>
                    <a:pt x="15745" y="8723"/>
                    <a:pt x="15802" y="8742"/>
                    <a:pt x="15849" y="8742"/>
                  </a:cubicBezTo>
                  <a:cubicBezTo>
                    <a:pt x="15858" y="8884"/>
                    <a:pt x="15792" y="9319"/>
                    <a:pt x="15887" y="9423"/>
                  </a:cubicBezTo>
                  <a:cubicBezTo>
                    <a:pt x="15916" y="9454"/>
                    <a:pt x="15963" y="9465"/>
                    <a:pt x="16019" y="9465"/>
                  </a:cubicBezTo>
                  <a:cubicBezTo>
                    <a:pt x="16133" y="9465"/>
                    <a:pt x="16284" y="9421"/>
                    <a:pt x="16390" y="9421"/>
                  </a:cubicBezTo>
                  <a:cubicBezTo>
                    <a:pt x="16402" y="9421"/>
                    <a:pt x="16414" y="9421"/>
                    <a:pt x="16425" y="9423"/>
                  </a:cubicBezTo>
                  <a:cubicBezTo>
                    <a:pt x="16416" y="9479"/>
                    <a:pt x="16416" y="9527"/>
                    <a:pt x="16407" y="9574"/>
                  </a:cubicBezTo>
                  <a:cubicBezTo>
                    <a:pt x="16560" y="9444"/>
                    <a:pt x="17381" y="8998"/>
                    <a:pt x="17759" y="8998"/>
                  </a:cubicBezTo>
                  <a:cubicBezTo>
                    <a:pt x="17848" y="8998"/>
                    <a:pt x="17912" y="9023"/>
                    <a:pt x="17938" y="9083"/>
                  </a:cubicBezTo>
                  <a:cubicBezTo>
                    <a:pt x="17967" y="9088"/>
                    <a:pt x="17995" y="9090"/>
                    <a:pt x="18023" y="9090"/>
                  </a:cubicBezTo>
                  <a:cubicBezTo>
                    <a:pt x="18461" y="9090"/>
                    <a:pt x="18692" y="8487"/>
                    <a:pt x="18372" y="8185"/>
                  </a:cubicBezTo>
                  <a:cubicBezTo>
                    <a:pt x="18713" y="8185"/>
                    <a:pt x="18524" y="7844"/>
                    <a:pt x="18684" y="7665"/>
                  </a:cubicBezTo>
                  <a:cubicBezTo>
                    <a:pt x="18738" y="7608"/>
                    <a:pt x="18807" y="7601"/>
                    <a:pt x="18875" y="7601"/>
                  </a:cubicBezTo>
                  <a:cubicBezTo>
                    <a:pt x="18899" y="7601"/>
                    <a:pt x="18923" y="7602"/>
                    <a:pt x="18946" y="7602"/>
                  </a:cubicBezTo>
                  <a:cubicBezTo>
                    <a:pt x="19054" y="7602"/>
                    <a:pt x="19143" y="7582"/>
                    <a:pt x="19138" y="7353"/>
                  </a:cubicBezTo>
                  <a:lnTo>
                    <a:pt x="19138" y="7353"/>
                  </a:lnTo>
                  <a:cubicBezTo>
                    <a:pt x="19157" y="7391"/>
                    <a:pt x="19232" y="7429"/>
                    <a:pt x="19270" y="7485"/>
                  </a:cubicBezTo>
                  <a:cubicBezTo>
                    <a:pt x="19365" y="7381"/>
                    <a:pt x="19440" y="7344"/>
                    <a:pt x="19478" y="7183"/>
                  </a:cubicBezTo>
                  <a:cubicBezTo>
                    <a:pt x="19516" y="7202"/>
                    <a:pt x="19582" y="7230"/>
                    <a:pt x="19629" y="7259"/>
                  </a:cubicBezTo>
                  <a:cubicBezTo>
                    <a:pt x="19610" y="6862"/>
                    <a:pt x="19894" y="6521"/>
                    <a:pt x="19941" y="6124"/>
                  </a:cubicBezTo>
                  <a:cubicBezTo>
                    <a:pt x="20026" y="5387"/>
                    <a:pt x="19648" y="4669"/>
                    <a:pt x="19506" y="3932"/>
                  </a:cubicBezTo>
                  <a:cubicBezTo>
                    <a:pt x="19459" y="3686"/>
                    <a:pt x="19459" y="3459"/>
                    <a:pt x="19440" y="3204"/>
                  </a:cubicBezTo>
                  <a:cubicBezTo>
                    <a:pt x="19431" y="3034"/>
                    <a:pt x="19384" y="2883"/>
                    <a:pt x="19365" y="2703"/>
                  </a:cubicBezTo>
                  <a:cubicBezTo>
                    <a:pt x="19289" y="2165"/>
                    <a:pt x="19658" y="2080"/>
                    <a:pt x="19393" y="1569"/>
                  </a:cubicBezTo>
                  <a:cubicBezTo>
                    <a:pt x="19251" y="1286"/>
                    <a:pt x="19081" y="1172"/>
                    <a:pt x="18854" y="917"/>
                  </a:cubicBezTo>
                  <a:cubicBezTo>
                    <a:pt x="18996" y="785"/>
                    <a:pt x="19223" y="586"/>
                    <a:pt x="19034" y="397"/>
                  </a:cubicBezTo>
                  <a:cubicBezTo>
                    <a:pt x="19157" y="256"/>
                    <a:pt x="19393" y="152"/>
                    <a:pt x="19525" y="10"/>
                  </a:cubicBezTo>
                  <a:cubicBezTo>
                    <a:pt x="19432" y="3"/>
                    <a:pt x="19339" y="0"/>
                    <a:pt x="19246" y="0"/>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70" name="Google Shape;570;p29"/>
            <p:cNvSpPr/>
            <p:nvPr/>
          </p:nvSpPr>
          <p:spPr>
            <a:xfrm>
              <a:off x="768525" y="3845675"/>
              <a:ext cx="492650" cy="100775"/>
            </a:xfrm>
            <a:custGeom>
              <a:avLst/>
              <a:gdLst/>
              <a:ahLst/>
              <a:cxnLst/>
              <a:rect l="l" t="t" r="r" b="b"/>
              <a:pathLst>
                <a:path w="19706" h="4031" extrusionOk="0">
                  <a:moveTo>
                    <a:pt x="16126" y="0"/>
                  </a:moveTo>
                  <a:cubicBezTo>
                    <a:pt x="15814" y="0"/>
                    <a:pt x="15416" y="193"/>
                    <a:pt x="15169" y="251"/>
                  </a:cubicBezTo>
                  <a:cubicBezTo>
                    <a:pt x="15008" y="279"/>
                    <a:pt x="14838" y="281"/>
                    <a:pt x="14674" y="281"/>
                  </a:cubicBezTo>
                  <a:cubicBezTo>
                    <a:pt x="14641" y="281"/>
                    <a:pt x="14609" y="281"/>
                    <a:pt x="14576" y="281"/>
                  </a:cubicBezTo>
                  <a:cubicBezTo>
                    <a:pt x="14447" y="281"/>
                    <a:pt x="14324" y="283"/>
                    <a:pt x="14215" y="298"/>
                  </a:cubicBezTo>
                  <a:cubicBezTo>
                    <a:pt x="13884" y="345"/>
                    <a:pt x="13600" y="525"/>
                    <a:pt x="13222" y="525"/>
                  </a:cubicBezTo>
                  <a:cubicBezTo>
                    <a:pt x="13052" y="525"/>
                    <a:pt x="12324" y="525"/>
                    <a:pt x="12598" y="874"/>
                  </a:cubicBezTo>
                  <a:cubicBezTo>
                    <a:pt x="12440" y="1042"/>
                    <a:pt x="11903" y="1333"/>
                    <a:pt x="11655" y="1333"/>
                  </a:cubicBezTo>
                  <a:cubicBezTo>
                    <a:pt x="11637" y="1333"/>
                    <a:pt x="11621" y="1331"/>
                    <a:pt x="11606" y="1328"/>
                  </a:cubicBezTo>
                  <a:cubicBezTo>
                    <a:pt x="11634" y="1044"/>
                    <a:pt x="11956" y="1016"/>
                    <a:pt x="11871" y="676"/>
                  </a:cubicBezTo>
                  <a:cubicBezTo>
                    <a:pt x="11682" y="676"/>
                    <a:pt x="11474" y="742"/>
                    <a:pt x="11275" y="770"/>
                  </a:cubicBezTo>
                  <a:cubicBezTo>
                    <a:pt x="11191" y="779"/>
                    <a:pt x="11092" y="810"/>
                    <a:pt x="11005" y="810"/>
                  </a:cubicBezTo>
                  <a:cubicBezTo>
                    <a:pt x="10994" y="810"/>
                    <a:pt x="10983" y="809"/>
                    <a:pt x="10973" y="808"/>
                  </a:cubicBezTo>
                  <a:cubicBezTo>
                    <a:pt x="10869" y="780"/>
                    <a:pt x="10822" y="685"/>
                    <a:pt x="10727" y="676"/>
                  </a:cubicBezTo>
                  <a:cubicBezTo>
                    <a:pt x="10387" y="629"/>
                    <a:pt x="10018" y="648"/>
                    <a:pt x="9659" y="572"/>
                  </a:cubicBezTo>
                  <a:cubicBezTo>
                    <a:pt x="9366" y="506"/>
                    <a:pt x="9092" y="534"/>
                    <a:pt x="8799" y="459"/>
                  </a:cubicBezTo>
                  <a:lnTo>
                    <a:pt x="8620" y="534"/>
                  </a:lnTo>
                  <a:cubicBezTo>
                    <a:pt x="8790" y="761"/>
                    <a:pt x="9083" y="591"/>
                    <a:pt x="9300" y="742"/>
                  </a:cubicBezTo>
                  <a:cubicBezTo>
                    <a:pt x="9272" y="903"/>
                    <a:pt x="9215" y="978"/>
                    <a:pt x="9045" y="1026"/>
                  </a:cubicBezTo>
                  <a:cubicBezTo>
                    <a:pt x="9036" y="1063"/>
                    <a:pt x="9064" y="1120"/>
                    <a:pt x="9036" y="1148"/>
                  </a:cubicBezTo>
                  <a:lnTo>
                    <a:pt x="9026" y="1148"/>
                  </a:lnTo>
                  <a:cubicBezTo>
                    <a:pt x="9036" y="1186"/>
                    <a:pt x="9045" y="1215"/>
                    <a:pt x="9045" y="1262"/>
                  </a:cubicBezTo>
                  <a:cubicBezTo>
                    <a:pt x="9041" y="1413"/>
                    <a:pt x="8966" y="1462"/>
                    <a:pt x="8862" y="1462"/>
                  </a:cubicBezTo>
                  <a:cubicBezTo>
                    <a:pt x="8688" y="1462"/>
                    <a:pt x="8436" y="1323"/>
                    <a:pt x="8317" y="1300"/>
                  </a:cubicBezTo>
                  <a:cubicBezTo>
                    <a:pt x="8257" y="1290"/>
                    <a:pt x="8198" y="1287"/>
                    <a:pt x="8141" y="1287"/>
                  </a:cubicBezTo>
                  <a:cubicBezTo>
                    <a:pt x="7904" y="1287"/>
                    <a:pt x="7690" y="1352"/>
                    <a:pt x="7438" y="1375"/>
                  </a:cubicBezTo>
                  <a:cubicBezTo>
                    <a:pt x="7457" y="1422"/>
                    <a:pt x="7429" y="1479"/>
                    <a:pt x="7429" y="1526"/>
                  </a:cubicBezTo>
                  <a:cubicBezTo>
                    <a:pt x="7108" y="1630"/>
                    <a:pt x="6871" y="1895"/>
                    <a:pt x="6569" y="1999"/>
                  </a:cubicBezTo>
                  <a:cubicBezTo>
                    <a:pt x="6210" y="2131"/>
                    <a:pt x="5813" y="2084"/>
                    <a:pt x="5435" y="2207"/>
                  </a:cubicBezTo>
                  <a:cubicBezTo>
                    <a:pt x="5028" y="2349"/>
                    <a:pt x="4641" y="2396"/>
                    <a:pt x="4244" y="2481"/>
                  </a:cubicBezTo>
                  <a:cubicBezTo>
                    <a:pt x="3942" y="2538"/>
                    <a:pt x="3601" y="2500"/>
                    <a:pt x="3318" y="2575"/>
                  </a:cubicBezTo>
                  <a:cubicBezTo>
                    <a:pt x="2997" y="2661"/>
                    <a:pt x="2694" y="2812"/>
                    <a:pt x="2354" y="2878"/>
                  </a:cubicBezTo>
                  <a:cubicBezTo>
                    <a:pt x="1891" y="2963"/>
                    <a:pt x="1570" y="2925"/>
                    <a:pt x="1182" y="3275"/>
                  </a:cubicBezTo>
                  <a:cubicBezTo>
                    <a:pt x="823" y="3577"/>
                    <a:pt x="417" y="3710"/>
                    <a:pt x="1" y="3851"/>
                  </a:cubicBezTo>
                  <a:cubicBezTo>
                    <a:pt x="10" y="3851"/>
                    <a:pt x="10" y="3851"/>
                    <a:pt x="20" y="3861"/>
                  </a:cubicBezTo>
                  <a:cubicBezTo>
                    <a:pt x="20" y="3917"/>
                    <a:pt x="39" y="3984"/>
                    <a:pt x="39" y="4031"/>
                  </a:cubicBezTo>
                  <a:cubicBezTo>
                    <a:pt x="445" y="3955"/>
                    <a:pt x="870" y="3757"/>
                    <a:pt x="1314" y="3662"/>
                  </a:cubicBezTo>
                  <a:cubicBezTo>
                    <a:pt x="1863" y="3558"/>
                    <a:pt x="2448" y="3653"/>
                    <a:pt x="2949" y="3322"/>
                  </a:cubicBezTo>
                  <a:lnTo>
                    <a:pt x="2949" y="3322"/>
                  </a:lnTo>
                  <a:cubicBezTo>
                    <a:pt x="2930" y="3388"/>
                    <a:pt x="2940" y="3464"/>
                    <a:pt x="2921" y="3521"/>
                  </a:cubicBezTo>
                  <a:cubicBezTo>
                    <a:pt x="3375" y="3483"/>
                    <a:pt x="3753" y="3237"/>
                    <a:pt x="4225" y="3209"/>
                  </a:cubicBezTo>
                  <a:cubicBezTo>
                    <a:pt x="4246" y="3207"/>
                    <a:pt x="4269" y="3207"/>
                    <a:pt x="4292" y="3207"/>
                  </a:cubicBezTo>
                  <a:cubicBezTo>
                    <a:pt x="4461" y="3207"/>
                    <a:pt x="4679" y="3238"/>
                    <a:pt x="4880" y="3238"/>
                  </a:cubicBezTo>
                  <a:cubicBezTo>
                    <a:pt x="5044" y="3238"/>
                    <a:pt x="5196" y="3217"/>
                    <a:pt x="5303" y="3143"/>
                  </a:cubicBezTo>
                  <a:lnTo>
                    <a:pt x="5303" y="3143"/>
                  </a:lnTo>
                  <a:cubicBezTo>
                    <a:pt x="5246" y="3199"/>
                    <a:pt x="5189" y="3284"/>
                    <a:pt x="5123" y="3341"/>
                  </a:cubicBezTo>
                  <a:cubicBezTo>
                    <a:pt x="5165" y="3345"/>
                    <a:pt x="5207" y="3347"/>
                    <a:pt x="5247" y="3347"/>
                  </a:cubicBezTo>
                  <a:cubicBezTo>
                    <a:pt x="5932" y="3347"/>
                    <a:pt x="6387" y="2774"/>
                    <a:pt x="6994" y="2613"/>
                  </a:cubicBezTo>
                  <a:cubicBezTo>
                    <a:pt x="7240" y="2538"/>
                    <a:pt x="7561" y="2538"/>
                    <a:pt x="7788" y="2349"/>
                  </a:cubicBezTo>
                  <a:cubicBezTo>
                    <a:pt x="7901" y="2245"/>
                    <a:pt x="7892" y="2122"/>
                    <a:pt x="7996" y="2027"/>
                  </a:cubicBezTo>
                  <a:cubicBezTo>
                    <a:pt x="8261" y="1791"/>
                    <a:pt x="8525" y="1763"/>
                    <a:pt x="8847" y="1763"/>
                  </a:cubicBezTo>
                  <a:cubicBezTo>
                    <a:pt x="8988" y="1876"/>
                    <a:pt x="9026" y="2112"/>
                    <a:pt x="9206" y="2207"/>
                  </a:cubicBezTo>
                  <a:cubicBezTo>
                    <a:pt x="9376" y="2301"/>
                    <a:pt x="9801" y="2358"/>
                    <a:pt x="10009" y="2396"/>
                  </a:cubicBezTo>
                  <a:cubicBezTo>
                    <a:pt x="10253" y="2436"/>
                    <a:pt x="10522" y="2447"/>
                    <a:pt x="10799" y="2447"/>
                  </a:cubicBezTo>
                  <a:cubicBezTo>
                    <a:pt x="11105" y="2447"/>
                    <a:pt x="11421" y="2434"/>
                    <a:pt x="11726" y="2434"/>
                  </a:cubicBezTo>
                  <a:cubicBezTo>
                    <a:pt x="11859" y="2434"/>
                    <a:pt x="11990" y="2436"/>
                    <a:pt x="12116" y="2443"/>
                  </a:cubicBezTo>
                  <a:cubicBezTo>
                    <a:pt x="12164" y="2621"/>
                    <a:pt x="12360" y="2793"/>
                    <a:pt x="12551" y="2793"/>
                  </a:cubicBezTo>
                  <a:cubicBezTo>
                    <a:pt x="12624" y="2793"/>
                    <a:pt x="12696" y="2768"/>
                    <a:pt x="12759" y="2708"/>
                  </a:cubicBezTo>
                  <a:cubicBezTo>
                    <a:pt x="13062" y="2405"/>
                    <a:pt x="12608" y="2339"/>
                    <a:pt x="12674" y="1999"/>
                  </a:cubicBezTo>
                  <a:cubicBezTo>
                    <a:pt x="12723" y="1999"/>
                    <a:pt x="12792" y="1978"/>
                    <a:pt x="12847" y="1978"/>
                  </a:cubicBezTo>
                  <a:cubicBezTo>
                    <a:pt x="12856" y="1978"/>
                    <a:pt x="12864" y="1979"/>
                    <a:pt x="12873" y="1980"/>
                  </a:cubicBezTo>
                  <a:cubicBezTo>
                    <a:pt x="12759" y="1649"/>
                    <a:pt x="12258" y="1630"/>
                    <a:pt x="12580" y="1205"/>
                  </a:cubicBezTo>
                  <a:cubicBezTo>
                    <a:pt x="12780" y="955"/>
                    <a:pt x="13223" y="940"/>
                    <a:pt x="13538" y="940"/>
                  </a:cubicBezTo>
                  <a:cubicBezTo>
                    <a:pt x="13580" y="940"/>
                    <a:pt x="13620" y="941"/>
                    <a:pt x="13657" y="941"/>
                  </a:cubicBezTo>
                  <a:cubicBezTo>
                    <a:pt x="13955" y="941"/>
                    <a:pt x="14209" y="1042"/>
                    <a:pt x="14464" y="1042"/>
                  </a:cubicBezTo>
                  <a:cubicBezTo>
                    <a:pt x="14501" y="1042"/>
                    <a:pt x="14537" y="1040"/>
                    <a:pt x="14574" y="1035"/>
                  </a:cubicBezTo>
                  <a:cubicBezTo>
                    <a:pt x="14988" y="980"/>
                    <a:pt x="15178" y="448"/>
                    <a:pt x="15600" y="448"/>
                  </a:cubicBezTo>
                  <a:cubicBezTo>
                    <a:pt x="15610" y="448"/>
                    <a:pt x="15621" y="448"/>
                    <a:pt x="15632" y="449"/>
                  </a:cubicBezTo>
                  <a:cubicBezTo>
                    <a:pt x="15689" y="1026"/>
                    <a:pt x="15264" y="1271"/>
                    <a:pt x="15122" y="1763"/>
                  </a:cubicBezTo>
                  <a:cubicBezTo>
                    <a:pt x="15060" y="1983"/>
                    <a:pt x="15138" y="2233"/>
                    <a:pt x="15298" y="2233"/>
                  </a:cubicBezTo>
                  <a:cubicBezTo>
                    <a:pt x="15358" y="2233"/>
                    <a:pt x="15429" y="2197"/>
                    <a:pt x="15509" y="2112"/>
                  </a:cubicBezTo>
                  <a:lnTo>
                    <a:pt x="15509" y="2112"/>
                  </a:lnTo>
                  <a:cubicBezTo>
                    <a:pt x="15689" y="2301"/>
                    <a:pt x="15585" y="2642"/>
                    <a:pt x="15471" y="2831"/>
                  </a:cubicBezTo>
                  <a:cubicBezTo>
                    <a:pt x="15519" y="2831"/>
                    <a:pt x="15585" y="2850"/>
                    <a:pt x="15632" y="2850"/>
                  </a:cubicBezTo>
                  <a:cubicBezTo>
                    <a:pt x="15642" y="2991"/>
                    <a:pt x="15566" y="3426"/>
                    <a:pt x="15660" y="3530"/>
                  </a:cubicBezTo>
                  <a:cubicBezTo>
                    <a:pt x="15689" y="3562"/>
                    <a:pt x="15737" y="3572"/>
                    <a:pt x="15794" y="3572"/>
                  </a:cubicBezTo>
                  <a:cubicBezTo>
                    <a:pt x="15911" y="3572"/>
                    <a:pt x="16066" y="3528"/>
                    <a:pt x="16173" y="3528"/>
                  </a:cubicBezTo>
                  <a:cubicBezTo>
                    <a:pt x="16185" y="3528"/>
                    <a:pt x="16197" y="3529"/>
                    <a:pt x="16209" y="3530"/>
                  </a:cubicBezTo>
                  <a:cubicBezTo>
                    <a:pt x="16199" y="3587"/>
                    <a:pt x="16199" y="3634"/>
                    <a:pt x="16180" y="3681"/>
                  </a:cubicBezTo>
                  <a:cubicBezTo>
                    <a:pt x="16333" y="3551"/>
                    <a:pt x="17155" y="3106"/>
                    <a:pt x="17538" y="3106"/>
                  </a:cubicBezTo>
                  <a:cubicBezTo>
                    <a:pt x="17628" y="3106"/>
                    <a:pt x="17694" y="3130"/>
                    <a:pt x="17721" y="3190"/>
                  </a:cubicBezTo>
                  <a:cubicBezTo>
                    <a:pt x="17749" y="3195"/>
                    <a:pt x="17777" y="3197"/>
                    <a:pt x="17805" y="3197"/>
                  </a:cubicBezTo>
                  <a:cubicBezTo>
                    <a:pt x="18234" y="3197"/>
                    <a:pt x="18466" y="2594"/>
                    <a:pt x="18146" y="2292"/>
                  </a:cubicBezTo>
                  <a:cubicBezTo>
                    <a:pt x="18486" y="2292"/>
                    <a:pt x="18297" y="1952"/>
                    <a:pt x="18467" y="1772"/>
                  </a:cubicBezTo>
                  <a:cubicBezTo>
                    <a:pt x="18518" y="1715"/>
                    <a:pt x="18585" y="1708"/>
                    <a:pt x="18652" y="1708"/>
                  </a:cubicBezTo>
                  <a:cubicBezTo>
                    <a:pt x="18675" y="1708"/>
                    <a:pt x="18699" y="1709"/>
                    <a:pt x="18721" y="1709"/>
                  </a:cubicBezTo>
                  <a:cubicBezTo>
                    <a:pt x="18828" y="1709"/>
                    <a:pt x="18917" y="1689"/>
                    <a:pt x="18911" y="1460"/>
                  </a:cubicBezTo>
                  <a:lnTo>
                    <a:pt x="18911" y="1460"/>
                  </a:lnTo>
                  <a:cubicBezTo>
                    <a:pt x="18940" y="1498"/>
                    <a:pt x="19006" y="1536"/>
                    <a:pt x="19044" y="1593"/>
                  </a:cubicBezTo>
                  <a:cubicBezTo>
                    <a:pt x="19138" y="1489"/>
                    <a:pt x="19223" y="1451"/>
                    <a:pt x="19261" y="1290"/>
                  </a:cubicBezTo>
                  <a:cubicBezTo>
                    <a:pt x="19290" y="1309"/>
                    <a:pt x="19365" y="1337"/>
                    <a:pt x="19412" y="1366"/>
                  </a:cubicBezTo>
                  <a:cubicBezTo>
                    <a:pt x="19403" y="1007"/>
                    <a:pt x="19620" y="695"/>
                    <a:pt x="19705" y="355"/>
                  </a:cubicBezTo>
                  <a:lnTo>
                    <a:pt x="19705" y="355"/>
                  </a:lnTo>
                  <a:cubicBezTo>
                    <a:pt x="19611" y="392"/>
                    <a:pt x="19469" y="440"/>
                    <a:pt x="19460" y="440"/>
                  </a:cubicBezTo>
                  <a:cubicBezTo>
                    <a:pt x="19350" y="473"/>
                    <a:pt x="19308" y="537"/>
                    <a:pt x="19200" y="537"/>
                  </a:cubicBezTo>
                  <a:cubicBezTo>
                    <a:pt x="19187" y="537"/>
                    <a:pt x="19173" y="536"/>
                    <a:pt x="19157" y="534"/>
                  </a:cubicBezTo>
                  <a:cubicBezTo>
                    <a:pt x="19110" y="765"/>
                    <a:pt x="18910" y="874"/>
                    <a:pt x="18800" y="874"/>
                  </a:cubicBezTo>
                  <a:cubicBezTo>
                    <a:pt x="18735" y="874"/>
                    <a:pt x="18701" y="835"/>
                    <a:pt x="18751" y="761"/>
                  </a:cubicBezTo>
                  <a:lnTo>
                    <a:pt x="18751" y="761"/>
                  </a:lnTo>
                  <a:cubicBezTo>
                    <a:pt x="18552" y="855"/>
                    <a:pt x="18335" y="931"/>
                    <a:pt x="18108" y="1016"/>
                  </a:cubicBezTo>
                  <a:cubicBezTo>
                    <a:pt x="17799" y="1136"/>
                    <a:pt x="17435" y="1452"/>
                    <a:pt x="17102" y="1452"/>
                  </a:cubicBezTo>
                  <a:cubicBezTo>
                    <a:pt x="17069" y="1452"/>
                    <a:pt x="17035" y="1448"/>
                    <a:pt x="17002" y="1441"/>
                  </a:cubicBezTo>
                  <a:cubicBezTo>
                    <a:pt x="17002" y="1347"/>
                    <a:pt x="17021" y="1167"/>
                    <a:pt x="17002" y="1101"/>
                  </a:cubicBezTo>
                  <a:cubicBezTo>
                    <a:pt x="16917" y="912"/>
                    <a:pt x="16898" y="1026"/>
                    <a:pt x="16785" y="931"/>
                  </a:cubicBezTo>
                  <a:cubicBezTo>
                    <a:pt x="16643" y="780"/>
                    <a:pt x="16634" y="808"/>
                    <a:pt x="16624" y="506"/>
                  </a:cubicBezTo>
                  <a:cubicBezTo>
                    <a:pt x="16520" y="506"/>
                    <a:pt x="16407" y="534"/>
                    <a:pt x="16294" y="534"/>
                  </a:cubicBezTo>
                  <a:cubicBezTo>
                    <a:pt x="16341" y="449"/>
                    <a:pt x="16350" y="336"/>
                    <a:pt x="16341" y="222"/>
                  </a:cubicBezTo>
                  <a:lnTo>
                    <a:pt x="16341" y="222"/>
                  </a:lnTo>
                  <a:cubicBezTo>
                    <a:pt x="16294" y="251"/>
                    <a:pt x="16209" y="260"/>
                    <a:pt x="16171" y="270"/>
                  </a:cubicBezTo>
                  <a:cubicBezTo>
                    <a:pt x="16265" y="222"/>
                    <a:pt x="16313" y="128"/>
                    <a:pt x="16379" y="62"/>
                  </a:cubicBezTo>
                  <a:cubicBezTo>
                    <a:pt x="16307" y="18"/>
                    <a:pt x="16220" y="0"/>
                    <a:pt x="16126"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71" name="Google Shape;571;p29"/>
            <p:cNvSpPr/>
            <p:nvPr/>
          </p:nvSpPr>
          <p:spPr>
            <a:xfrm>
              <a:off x="1029850" y="3792625"/>
              <a:ext cx="222825" cy="46300"/>
            </a:xfrm>
            <a:custGeom>
              <a:avLst/>
              <a:gdLst/>
              <a:ahLst/>
              <a:cxnLst/>
              <a:rect l="l" t="t" r="r" b="b"/>
              <a:pathLst>
                <a:path w="8913" h="1852" extrusionOk="0">
                  <a:moveTo>
                    <a:pt x="7765" y="1"/>
                  </a:moveTo>
                  <a:cubicBezTo>
                    <a:pt x="7566" y="1"/>
                    <a:pt x="7403" y="40"/>
                    <a:pt x="7154" y="67"/>
                  </a:cubicBezTo>
                  <a:cubicBezTo>
                    <a:pt x="7142" y="68"/>
                    <a:pt x="7129" y="68"/>
                    <a:pt x="7117" y="68"/>
                  </a:cubicBezTo>
                  <a:cubicBezTo>
                    <a:pt x="7035" y="68"/>
                    <a:pt x="6950" y="52"/>
                    <a:pt x="6870" y="52"/>
                  </a:cubicBezTo>
                  <a:cubicBezTo>
                    <a:pt x="6831" y="52"/>
                    <a:pt x="6794" y="56"/>
                    <a:pt x="6757" y="67"/>
                  </a:cubicBezTo>
                  <a:cubicBezTo>
                    <a:pt x="6616" y="104"/>
                    <a:pt x="6597" y="180"/>
                    <a:pt x="6455" y="256"/>
                  </a:cubicBezTo>
                  <a:cubicBezTo>
                    <a:pt x="6346" y="308"/>
                    <a:pt x="6239" y="322"/>
                    <a:pt x="6131" y="322"/>
                  </a:cubicBezTo>
                  <a:cubicBezTo>
                    <a:pt x="6005" y="322"/>
                    <a:pt x="5878" y="303"/>
                    <a:pt x="5746" y="303"/>
                  </a:cubicBezTo>
                  <a:cubicBezTo>
                    <a:pt x="5415" y="303"/>
                    <a:pt x="5141" y="454"/>
                    <a:pt x="4820" y="539"/>
                  </a:cubicBezTo>
                  <a:cubicBezTo>
                    <a:pt x="4757" y="556"/>
                    <a:pt x="4701" y="563"/>
                    <a:pt x="4650" y="563"/>
                  </a:cubicBezTo>
                  <a:cubicBezTo>
                    <a:pt x="4465" y="563"/>
                    <a:pt x="4337" y="478"/>
                    <a:pt x="4160" y="478"/>
                  </a:cubicBezTo>
                  <a:cubicBezTo>
                    <a:pt x="4110" y="478"/>
                    <a:pt x="4057" y="484"/>
                    <a:pt x="3998" y="501"/>
                  </a:cubicBezTo>
                  <a:cubicBezTo>
                    <a:pt x="3512" y="633"/>
                    <a:pt x="3021" y="741"/>
                    <a:pt x="2532" y="741"/>
                  </a:cubicBezTo>
                  <a:cubicBezTo>
                    <a:pt x="2318" y="741"/>
                    <a:pt x="2103" y="720"/>
                    <a:pt x="1890" y="672"/>
                  </a:cubicBezTo>
                  <a:cubicBezTo>
                    <a:pt x="1522" y="586"/>
                    <a:pt x="1219" y="350"/>
                    <a:pt x="851" y="227"/>
                  </a:cubicBezTo>
                  <a:cubicBezTo>
                    <a:pt x="803" y="218"/>
                    <a:pt x="756" y="208"/>
                    <a:pt x="699" y="208"/>
                  </a:cubicBezTo>
                  <a:cubicBezTo>
                    <a:pt x="614" y="293"/>
                    <a:pt x="567" y="360"/>
                    <a:pt x="567" y="416"/>
                  </a:cubicBezTo>
                  <a:cubicBezTo>
                    <a:pt x="638" y="407"/>
                    <a:pt x="711" y="402"/>
                    <a:pt x="785" y="402"/>
                  </a:cubicBezTo>
                  <a:cubicBezTo>
                    <a:pt x="858" y="402"/>
                    <a:pt x="931" y="407"/>
                    <a:pt x="1002" y="416"/>
                  </a:cubicBezTo>
                  <a:cubicBezTo>
                    <a:pt x="1134" y="1021"/>
                    <a:pt x="0" y="766"/>
                    <a:pt x="0" y="1352"/>
                  </a:cubicBezTo>
                  <a:cubicBezTo>
                    <a:pt x="391" y="1193"/>
                    <a:pt x="815" y="818"/>
                    <a:pt x="1239" y="818"/>
                  </a:cubicBezTo>
                  <a:cubicBezTo>
                    <a:pt x="1317" y="818"/>
                    <a:pt x="1396" y="831"/>
                    <a:pt x="1474" y="861"/>
                  </a:cubicBezTo>
                  <a:cubicBezTo>
                    <a:pt x="1370" y="974"/>
                    <a:pt x="1238" y="1078"/>
                    <a:pt x="1134" y="1191"/>
                  </a:cubicBezTo>
                  <a:cubicBezTo>
                    <a:pt x="1172" y="1210"/>
                    <a:pt x="1219" y="1257"/>
                    <a:pt x="1267" y="1295"/>
                  </a:cubicBezTo>
                  <a:cubicBezTo>
                    <a:pt x="1024" y="1641"/>
                    <a:pt x="703" y="1742"/>
                    <a:pt x="324" y="1742"/>
                  </a:cubicBezTo>
                  <a:cubicBezTo>
                    <a:pt x="289" y="1742"/>
                    <a:pt x="253" y="1741"/>
                    <a:pt x="218" y="1739"/>
                  </a:cubicBezTo>
                  <a:lnTo>
                    <a:pt x="218" y="1739"/>
                  </a:lnTo>
                  <a:cubicBezTo>
                    <a:pt x="199" y="1768"/>
                    <a:pt x="218" y="1787"/>
                    <a:pt x="227" y="1806"/>
                  </a:cubicBezTo>
                  <a:cubicBezTo>
                    <a:pt x="348" y="1813"/>
                    <a:pt x="476" y="1851"/>
                    <a:pt x="605" y="1851"/>
                  </a:cubicBezTo>
                  <a:cubicBezTo>
                    <a:pt x="636" y="1851"/>
                    <a:pt x="668" y="1849"/>
                    <a:pt x="699" y="1843"/>
                  </a:cubicBezTo>
                  <a:cubicBezTo>
                    <a:pt x="917" y="1777"/>
                    <a:pt x="1115" y="1588"/>
                    <a:pt x="1361" y="1541"/>
                  </a:cubicBezTo>
                  <a:cubicBezTo>
                    <a:pt x="1654" y="1484"/>
                    <a:pt x="1956" y="1428"/>
                    <a:pt x="2249" y="1343"/>
                  </a:cubicBezTo>
                  <a:cubicBezTo>
                    <a:pt x="2807" y="1201"/>
                    <a:pt x="3383" y="1182"/>
                    <a:pt x="3960" y="1153"/>
                  </a:cubicBezTo>
                  <a:cubicBezTo>
                    <a:pt x="4381" y="1133"/>
                    <a:pt x="4746" y="906"/>
                    <a:pt x="5129" y="906"/>
                  </a:cubicBezTo>
                  <a:cubicBezTo>
                    <a:pt x="5271" y="906"/>
                    <a:pt x="5416" y="937"/>
                    <a:pt x="5567" y="1021"/>
                  </a:cubicBezTo>
                  <a:cubicBezTo>
                    <a:pt x="5697" y="1103"/>
                    <a:pt x="5778" y="1220"/>
                    <a:pt x="5914" y="1220"/>
                  </a:cubicBezTo>
                  <a:cubicBezTo>
                    <a:pt x="5935" y="1220"/>
                    <a:pt x="5958" y="1217"/>
                    <a:pt x="5982" y="1210"/>
                  </a:cubicBezTo>
                  <a:cubicBezTo>
                    <a:pt x="6134" y="1182"/>
                    <a:pt x="6398" y="785"/>
                    <a:pt x="6540" y="690"/>
                  </a:cubicBezTo>
                  <a:cubicBezTo>
                    <a:pt x="6776" y="511"/>
                    <a:pt x="7041" y="388"/>
                    <a:pt x="7306" y="265"/>
                  </a:cubicBezTo>
                  <a:cubicBezTo>
                    <a:pt x="7398" y="227"/>
                    <a:pt x="7484" y="212"/>
                    <a:pt x="7567" y="212"/>
                  </a:cubicBezTo>
                  <a:cubicBezTo>
                    <a:pt x="7829" y="212"/>
                    <a:pt x="8062" y="360"/>
                    <a:pt x="8392" y="360"/>
                  </a:cubicBezTo>
                  <a:cubicBezTo>
                    <a:pt x="8458" y="360"/>
                    <a:pt x="8521" y="359"/>
                    <a:pt x="8582" y="359"/>
                  </a:cubicBezTo>
                  <a:cubicBezTo>
                    <a:pt x="8702" y="359"/>
                    <a:pt x="8811" y="363"/>
                    <a:pt x="8912" y="388"/>
                  </a:cubicBezTo>
                  <a:cubicBezTo>
                    <a:pt x="8884" y="293"/>
                    <a:pt x="8865" y="208"/>
                    <a:pt x="8855" y="114"/>
                  </a:cubicBezTo>
                  <a:cubicBezTo>
                    <a:pt x="8790" y="136"/>
                    <a:pt x="8722" y="145"/>
                    <a:pt x="8653" y="145"/>
                  </a:cubicBezTo>
                  <a:cubicBezTo>
                    <a:pt x="8453" y="145"/>
                    <a:pt x="8244" y="71"/>
                    <a:pt x="8062" y="29"/>
                  </a:cubicBezTo>
                  <a:cubicBezTo>
                    <a:pt x="7948" y="9"/>
                    <a:pt x="7853" y="1"/>
                    <a:pt x="7765"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72" name="Google Shape;572;p29"/>
            <p:cNvSpPr/>
            <p:nvPr/>
          </p:nvSpPr>
          <p:spPr>
            <a:xfrm>
              <a:off x="1123650" y="3819325"/>
              <a:ext cx="250" cy="500"/>
            </a:xfrm>
            <a:custGeom>
              <a:avLst/>
              <a:gdLst/>
              <a:ahLst/>
              <a:cxnLst/>
              <a:rect l="l" t="t" r="r" b="b"/>
              <a:pathLst>
                <a:path w="10" h="20" extrusionOk="0">
                  <a:moveTo>
                    <a:pt x="0" y="19"/>
                  </a:moveTo>
                  <a:cubicBezTo>
                    <a:pt x="0" y="19"/>
                    <a:pt x="10" y="0"/>
                    <a:pt x="0" y="19"/>
                  </a:cubicBezTo>
                  <a:cubicBezTo>
                    <a:pt x="0" y="0"/>
                    <a:pt x="0" y="0"/>
                    <a:pt x="0" y="19"/>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73" name="Google Shape;573;p29"/>
            <p:cNvSpPr/>
            <p:nvPr/>
          </p:nvSpPr>
          <p:spPr>
            <a:xfrm>
              <a:off x="1124350" y="3811625"/>
              <a:ext cx="103750" cy="56400"/>
            </a:xfrm>
            <a:custGeom>
              <a:avLst/>
              <a:gdLst/>
              <a:ahLst/>
              <a:cxnLst/>
              <a:rect l="l" t="t" r="r" b="b"/>
              <a:pathLst>
                <a:path w="4150" h="2256" extrusionOk="0">
                  <a:moveTo>
                    <a:pt x="1021" y="0"/>
                  </a:moveTo>
                  <a:cubicBezTo>
                    <a:pt x="809" y="0"/>
                    <a:pt x="610" y="96"/>
                    <a:pt x="416" y="204"/>
                  </a:cubicBezTo>
                  <a:cubicBezTo>
                    <a:pt x="350" y="242"/>
                    <a:pt x="274" y="290"/>
                    <a:pt x="189" y="299"/>
                  </a:cubicBezTo>
                  <a:cubicBezTo>
                    <a:pt x="158" y="299"/>
                    <a:pt x="122" y="295"/>
                    <a:pt x="91" y="295"/>
                  </a:cubicBezTo>
                  <a:cubicBezTo>
                    <a:pt x="75" y="295"/>
                    <a:pt x="60" y="296"/>
                    <a:pt x="48" y="299"/>
                  </a:cubicBezTo>
                  <a:cubicBezTo>
                    <a:pt x="29" y="308"/>
                    <a:pt x="19" y="308"/>
                    <a:pt x="0" y="327"/>
                  </a:cubicBezTo>
                  <a:cubicBezTo>
                    <a:pt x="76" y="337"/>
                    <a:pt x="133" y="384"/>
                    <a:pt x="189" y="384"/>
                  </a:cubicBezTo>
                  <a:cubicBezTo>
                    <a:pt x="265" y="393"/>
                    <a:pt x="322" y="403"/>
                    <a:pt x="397" y="422"/>
                  </a:cubicBezTo>
                  <a:cubicBezTo>
                    <a:pt x="462" y="437"/>
                    <a:pt x="530" y="440"/>
                    <a:pt x="601" y="440"/>
                  </a:cubicBezTo>
                  <a:cubicBezTo>
                    <a:pt x="648" y="440"/>
                    <a:pt x="695" y="439"/>
                    <a:pt x="742" y="439"/>
                  </a:cubicBezTo>
                  <a:cubicBezTo>
                    <a:pt x="802" y="439"/>
                    <a:pt x="860" y="441"/>
                    <a:pt x="917" y="450"/>
                  </a:cubicBezTo>
                  <a:cubicBezTo>
                    <a:pt x="1078" y="488"/>
                    <a:pt x="1210" y="601"/>
                    <a:pt x="1390" y="630"/>
                  </a:cubicBezTo>
                  <a:cubicBezTo>
                    <a:pt x="1417" y="637"/>
                    <a:pt x="1445" y="638"/>
                    <a:pt x="1474" y="638"/>
                  </a:cubicBezTo>
                  <a:cubicBezTo>
                    <a:pt x="1510" y="638"/>
                    <a:pt x="1547" y="636"/>
                    <a:pt x="1583" y="636"/>
                  </a:cubicBezTo>
                  <a:cubicBezTo>
                    <a:pt x="1638" y="636"/>
                    <a:pt x="1692" y="642"/>
                    <a:pt x="1739" y="677"/>
                  </a:cubicBezTo>
                  <a:cubicBezTo>
                    <a:pt x="1796" y="715"/>
                    <a:pt x="1834" y="772"/>
                    <a:pt x="1909" y="790"/>
                  </a:cubicBezTo>
                  <a:lnTo>
                    <a:pt x="2013" y="828"/>
                  </a:lnTo>
                  <a:cubicBezTo>
                    <a:pt x="2108" y="875"/>
                    <a:pt x="2250" y="932"/>
                    <a:pt x="2306" y="1027"/>
                  </a:cubicBezTo>
                  <a:cubicBezTo>
                    <a:pt x="2287" y="1064"/>
                    <a:pt x="2269" y="1112"/>
                    <a:pt x="2269" y="1150"/>
                  </a:cubicBezTo>
                  <a:cubicBezTo>
                    <a:pt x="2297" y="1159"/>
                    <a:pt x="2316" y="1187"/>
                    <a:pt x="2354" y="1187"/>
                  </a:cubicBezTo>
                  <a:cubicBezTo>
                    <a:pt x="2108" y="1244"/>
                    <a:pt x="1805" y="1395"/>
                    <a:pt x="1607" y="1546"/>
                  </a:cubicBezTo>
                  <a:cubicBezTo>
                    <a:pt x="1654" y="1546"/>
                    <a:pt x="1749" y="1565"/>
                    <a:pt x="1796" y="1613"/>
                  </a:cubicBezTo>
                  <a:cubicBezTo>
                    <a:pt x="1843" y="1660"/>
                    <a:pt x="1834" y="1707"/>
                    <a:pt x="1862" y="1773"/>
                  </a:cubicBezTo>
                  <a:cubicBezTo>
                    <a:pt x="1919" y="1953"/>
                    <a:pt x="2155" y="2151"/>
                    <a:pt x="2297" y="2255"/>
                  </a:cubicBezTo>
                  <a:cubicBezTo>
                    <a:pt x="2165" y="2151"/>
                    <a:pt x="2165" y="1906"/>
                    <a:pt x="2193" y="1735"/>
                  </a:cubicBezTo>
                  <a:cubicBezTo>
                    <a:pt x="2212" y="1632"/>
                    <a:pt x="2382" y="1518"/>
                    <a:pt x="2335" y="1405"/>
                  </a:cubicBezTo>
                  <a:cubicBezTo>
                    <a:pt x="2429" y="1386"/>
                    <a:pt x="2486" y="1320"/>
                    <a:pt x="2571" y="1253"/>
                  </a:cubicBezTo>
                  <a:cubicBezTo>
                    <a:pt x="2647" y="1187"/>
                    <a:pt x="2741" y="1159"/>
                    <a:pt x="2836" y="1131"/>
                  </a:cubicBezTo>
                  <a:cubicBezTo>
                    <a:pt x="2949" y="1093"/>
                    <a:pt x="3044" y="1017"/>
                    <a:pt x="3147" y="979"/>
                  </a:cubicBezTo>
                  <a:cubicBezTo>
                    <a:pt x="3233" y="961"/>
                    <a:pt x="3308" y="951"/>
                    <a:pt x="3393" y="904"/>
                  </a:cubicBezTo>
                  <a:cubicBezTo>
                    <a:pt x="3526" y="828"/>
                    <a:pt x="3677" y="762"/>
                    <a:pt x="3818" y="677"/>
                  </a:cubicBezTo>
                  <a:cubicBezTo>
                    <a:pt x="3904" y="630"/>
                    <a:pt x="3970" y="573"/>
                    <a:pt x="4045" y="526"/>
                  </a:cubicBezTo>
                  <a:cubicBezTo>
                    <a:pt x="4083" y="497"/>
                    <a:pt x="4111" y="450"/>
                    <a:pt x="4149" y="431"/>
                  </a:cubicBezTo>
                  <a:lnTo>
                    <a:pt x="4149" y="431"/>
                  </a:lnTo>
                  <a:cubicBezTo>
                    <a:pt x="3941" y="479"/>
                    <a:pt x="3724" y="469"/>
                    <a:pt x="3535" y="497"/>
                  </a:cubicBezTo>
                  <a:cubicBezTo>
                    <a:pt x="3440" y="516"/>
                    <a:pt x="3384" y="564"/>
                    <a:pt x="3308" y="611"/>
                  </a:cubicBezTo>
                  <a:cubicBezTo>
                    <a:pt x="3233" y="658"/>
                    <a:pt x="3110" y="668"/>
                    <a:pt x="3015" y="686"/>
                  </a:cubicBezTo>
                  <a:cubicBezTo>
                    <a:pt x="2991" y="694"/>
                    <a:pt x="2974" y="697"/>
                    <a:pt x="2960" y="697"/>
                  </a:cubicBezTo>
                  <a:cubicBezTo>
                    <a:pt x="2921" y="697"/>
                    <a:pt x="2916" y="672"/>
                    <a:pt x="2873" y="658"/>
                  </a:cubicBezTo>
                  <a:cubicBezTo>
                    <a:pt x="2845" y="644"/>
                    <a:pt x="2810" y="644"/>
                    <a:pt x="2774" y="644"/>
                  </a:cubicBezTo>
                  <a:cubicBezTo>
                    <a:pt x="2739" y="644"/>
                    <a:pt x="2703" y="644"/>
                    <a:pt x="2675" y="630"/>
                  </a:cubicBezTo>
                  <a:cubicBezTo>
                    <a:pt x="2618" y="611"/>
                    <a:pt x="2599" y="573"/>
                    <a:pt x="2552" y="535"/>
                  </a:cubicBezTo>
                  <a:cubicBezTo>
                    <a:pt x="2476" y="479"/>
                    <a:pt x="2354" y="441"/>
                    <a:pt x="2259" y="403"/>
                  </a:cubicBezTo>
                  <a:cubicBezTo>
                    <a:pt x="2193" y="384"/>
                    <a:pt x="2155" y="384"/>
                    <a:pt x="2108" y="327"/>
                  </a:cubicBezTo>
                  <a:cubicBezTo>
                    <a:pt x="2098" y="299"/>
                    <a:pt x="2098" y="261"/>
                    <a:pt x="2080" y="242"/>
                  </a:cubicBezTo>
                  <a:cubicBezTo>
                    <a:pt x="2051" y="195"/>
                    <a:pt x="2004" y="195"/>
                    <a:pt x="1957" y="167"/>
                  </a:cubicBezTo>
                  <a:cubicBezTo>
                    <a:pt x="1702" y="63"/>
                    <a:pt x="1418" y="63"/>
                    <a:pt x="1163" y="15"/>
                  </a:cubicBezTo>
                  <a:cubicBezTo>
                    <a:pt x="1115" y="5"/>
                    <a:pt x="1068" y="0"/>
                    <a:pt x="1021"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74" name="Google Shape;574;p29"/>
            <p:cNvSpPr/>
            <p:nvPr/>
          </p:nvSpPr>
          <p:spPr>
            <a:xfrm>
              <a:off x="1227125" y="3821225"/>
              <a:ext cx="1675" cy="475"/>
            </a:xfrm>
            <a:custGeom>
              <a:avLst/>
              <a:gdLst/>
              <a:ahLst/>
              <a:cxnLst/>
              <a:rect l="l" t="t" r="r" b="b"/>
              <a:pathLst>
                <a:path w="67" h="19" extrusionOk="0">
                  <a:moveTo>
                    <a:pt x="67" y="0"/>
                  </a:moveTo>
                  <a:cubicBezTo>
                    <a:pt x="48" y="0"/>
                    <a:pt x="29" y="9"/>
                    <a:pt x="0" y="19"/>
                  </a:cubicBezTo>
                  <a:cubicBezTo>
                    <a:pt x="29" y="9"/>
                    <a:pt x="38" y="9"/>
                    <a:pt x="67"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75" name="Google Shape;575;p29"/>
            <p:cNvSpPr/>
            <p:nvPr/>
          </p:nvSpPr>
          <p:spPr>
            <a:xfrm>
              <a:off x="1106400" y="3757550"/>
              <a:ext cx="93350" cy="22475"/>
            </a:xfrm>
            <a:custGeom>
              <a:avLst/>
              <a:gdLst/>
              <a:ahLst/>
              <a:cxnLst/>
              <a:rect l="l" t="t" r="r" b="b"/>
              <a:pathLst>
                <a:path w="3734" h="899" extrusionOk="0">
                  <a:moveTo>
                    <a:pt x="1228" y="1"/>
                  </a:moveTo>
                  <a:cubicBezTo>
                    <a:pt x="1139" y="1"/>
                    <a:pt x="1091" y="44"/>
                    <a:pt x="1002" y="52"/>
                  </a:cubicBezTo>
                  <a:lnTo>
                    <a:pt x="0" y="336"/>
                  </a:lnTo>
                  <a:cubicBezTo>
                    <a:pt x="397" y="336"/>
                    <a:pt x="851" y="468"/>
                    <a:pt x="1276" y="515"/>
                  </a:cubicBezTo>
                  <a:cubicBezTo>
                    <a:pt x="1371" y="525"/>
                    <a:pt x="1881" y="544"/>
                    <a:pt x="1645" y="733"/>
                  </a:cubicBezTo>
                  <a:cubicBezTo>
                    <a:pt x="1720" y="808"/>
                    <a:pt x="1881" y="799"/>
                    <a:pt x="1975" y="818"/>
                  </a:cubicBezTo>
                  <a:cubicBezTo>
                    <a:pt x="2108" y="846"/>
                    <a:pt x="2231" y="846"/>
                    <a:pt x="2363" y="865"/>
                  </a:cubicBezTo>
                  <a:cubicBezTo>
                    <a:pt x="2546" y="890"/>
                    <a:pt x="2716" y="898"/>
                    <a:pt x="2890" y="898"/>
                  </a:cubicBezTo>
                  <a:cubicBezTo>
                    <a:pt x="2977" y="898"/>
                    <a:pt x="3065" y="896"/>
                    <a:pt x="3157" y="893"/>
                  </a:cubicBezTo>
                  <a:cubicBezTo>
                    <a:pt x="3261" y="893"/>
                    <a:pt x="3308" y="865"/>
                    <a:pt x="3402" y="818"/>
                  </a:cubicBezTo>
                  <a:cubicBezTo>
                    <a:pt x="3506" y="770"/>
                    <a:pt x="3629" y="751"/>
                    <a:pt x="3733" y="714"/>
                  </a:cubicBezTo>
                  <a:cubicBezTo>
                    <a:pt x="3676" y="680"/>
                    <a:pt x="3593" y="673"/>
                    <a:pt x="3518" y="673"/>
                  </a:cubicBezTo>
                  <a:cubicBezTo>
                    <a:pt x="3469" y="673"/>
                    <a:pt x="3423" y="676"/>
                    <a:pt x="3393" y="676"/>
                  </a:cubicBezTo>
                  <a:cubicBezTo>
                    <a:pt x="3298" y="676"/>
                    <a:pt x="3223" y="666"/>
                    <a:pt x="3128" y="666"/>
                  </a:cubicBezTo>
                  <a:cubicBezTo>
                    <a:pt x="2987" y="666"/>
                    <a:pt x="2864" y="647"/>
                    <a:pt x="2722" y="647"/>
                  </a:cubicBezTo>
                  <a:cubicBezTo>
                    <a:pt x="2722" y="581"/>
                    <a:pt x="2779" y="515"/>
                    <a:pt x="2798" y="468"/>
                  </a:cubicBezTo>
                  <a:cubicBezTo>
                    <a:pt x="2599" y="383"/>
                    <a:pt x="2410" y="364"/>
                    <a:pt x="2193" y="317"/>
                  </a:cubicBezTo>
                  <a:cubicBezTo>
                    <a:pt x="2051" y="288"/>
                    <a:pt x="1975" y="184"/>
                    <a:pt x="1843" y="147"/>
                  </a:cubicBezTo>
                  <a:lnTo>
                    <a:pt x="1276" y="5"/>
                  </a:lnTo>
                  <a:cubicBezTo>
                    <a:pt x="1259" y="2"/>
                    <a:pt x="1243" y="1"/>
                    <a:pt x="1228"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14008084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576"/>
        <p:cNvGrpSpPr/>
        <p:nvPr/>
      </p:nvGrpSpPr>
      <p:grpSpPr>
        <a:xfrm>
          <a:off x="0" y="0"/>
          <a:ext cx="0" cy="0"/>
          <a:chOff x="0" y="0"/>
          <a:chExt cx="0" cy="0"/>
        </a:xfrm>
      </p:grpSpPr>
      <p:sp>
        <p:nvSpPr>
          <p:cNvPr id="577" name="Google Shape;577;p30"/>
          <p:cNvSpPr txBox="1">
            <a:spLocks noGrp="1"/>
          </p:cNvSpPr>
          <p:nvPr>
            <p:ph type="title" hasCustomPrompt="1"/>
          </p:nvPr>
        </p:nvSpPr>
        <p:spPr>
          <a:xfrm>
            <a:off x="2611044" y="1010300"/>
            <a:ext cx="23492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78" name="Google Shape;578;p30"/>
          <p:cNvSpPr txBox="1">
            <a:spLocks noGrp="1"/>
          </p:cNvSpPr>
          <p:nvPr>
            <p:ph type="subTitle" idx="1"/>
          </p:nvPr>
        </p:nvSpPr>
        <p:spPr>
          <a:xfrm>
            <a:off x="1784529" y="2253333"/>
            <a:ext cx="4003200" cy="582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30"/>
          <p:cNvSpPr txBox="1">
            <a:spLocks noGrp="1"/>
          </p:cNvSpPr>
          <p:nvPr>
            <p:ph type="title" idx="2" hasCustomPrompt="1"/>
          </p:nvPr>
        </p:nvSpPr>
        <p:spPr>
          <a:xfrm>
            <a:off x="2611044" y="3375871"/>
            <a:ext cx="23492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80" name="Google Shape;580;p30"/>
          <p:cNvSpPr txBox="1">
            <a:spLocks noGrp="1"/>
          </p:cNvSpPr>
          <p:nvPr>
            <p:ph type="subTitle" idx="3"/>
          </p:nvPr>
        </p:nvSpPr>
        <p:spPr>
          <a:xfrm>
            <a:off x="1784511" y="4618900"/>
            <a:ext cx="4003200" cy="582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30"/>
          <p:cNvSpPr/>
          <p:nvPr/>
        </p:nvSpPr>
        <p:spPr>
          <a:xfrm>
            <a:off x="-221900" y="5761834"/>
            <a:ext cx="12591307" cy="1039501"/>
          </a:xfrm>
          <a:custGeom>
            <a:avLst/>
            <a:gdLst/>
            <a:ahLst/>
            <a:cxnLst/>
            <a:rect l="l" t="t" r="r" b="b"/>
            <a:pathLst>
              <a:path w="376047" h="17145" extrusionOk="0">
                <a:moveTo>
                  <a:pt x="373761" y="1524"/>
                </a:moveTo>
                <a:lnTo>
                  <a:pt x="0" y="0"/>
                </a:lnTo>
                <a:lnTo>
                  <a:pt x="4572" y="17145"/>
                </a:lnTo>
                <a:lnTo>
                  <a:pt x="376047" y="16383"/>
                </a:lnTo>
                <a:close/>
              </a:path>
            </a:pathLst>
          </a:custGeom>
          <a:solidFill>
            <a:schemeClr val="accent1"/>
          </a:solidFill>
          <a:ln>
            <a:noFill/>
          </a:ln>
        </p:spPr>
      </p:sp>
      <p:sp>
        <p:nvSpPr>
          <p:cNvPr id="582" name="Google Shape;582;p30"/>
          <p:cNvSpPr/>
          <p:nvPr/>
        </p:nvSpPr>
        <p:spPr>
          <a:xfrm>
            <a:off x="-32778" y="5992634"/>
            <a:ext cx="12402683" cy="935333"/>
          </a:xfrm>
          <a:custGeom>
            <a:avLst/>
            <a:gdLst/>
            <a:ahLst/>
            <a:cxnLst/>
            <a:rect l="l" t="t" r="r" b="b"/>
            <a:pathLst>
              <a:path w="375346" h="28060" extrusionOk="0">
                <a:moveTo>
                  <a:pt x="373060" y="0"/>
                </a:moveTo>
                <a:lnTo>
                  <a:pt x="0" y="8902"/>
                </a:lnTo>
                <a:lnTo>
                  <a:pt x="555" y="28060"/>
                </a:lnTo>
                <a:lnTo>
                  <a:pt x="375346" y="27027"/>
                </a:lnTo>
                <a:close/>
              </a:path>
            </a:pathLst>
          </a:custGeom>
          <a:solidFill>
            <a:schemeClr val="accent2"/>
          </a:solidFill>
          <a:ln>
            <a:noFill/>
          </a:ln>
        </p:spPr>
      </p:sp>
      <p:sp>
        <p:nvSpPr>
          <p:cNvPr id="583" name="Google Shape;583;p30"/>
          <p:cNvSpPr/>
          <p:nvPr/>
        </p:nvSpPr>
        <p:spPr>
          <a:xfrm>
            <a:off x="10811814" y="4009393"/>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84" name="Google Shape;584;p30"/>
          <p:cNvSpPr/>
          <p:nvPr/>
        </p:nvSpPr>
        <p:spPr>
          <a:xfrm flipH="1">
            <a:off x="-1313953" y="109427"/>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85" name="Google Shape;585;p30"/>
          <p:cNvSpPr txBox="1">
            <a:spLocks noGrp="1"/>
          </p:cNvSpPr>
          <p:nvPr>
            <p:ph type="title" idx="4" hasCustomPrompt="1"/>
          </p:nvPr>
        </p:nvSpPr>
        <p:spPr>
          <a:xfrm>
            <a:off x="7433375" y="1010300"/>
            <a:ext cx="23492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86" name="Google Shape;586;p30"/>
          <p:cNvSpPr txBox="1">
            <a:spLocks noGrp="1"/>
          </p:cNvSpPr>
          <p:nvPr>
            <p:ph type="subTitle" idx="5"/>
          </p:nvPr>
        </p:nvSpPr>
        <p:spPr>
          <a:xfrm>
            <a:off x="6809089" y="2253332"/>
            <a:ext cx="3598400" cy="582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7" name="Google Shape;587;p30"/>
          <p:cNvSpPr txBox="1">
            <a:spLocks noGrp="1"/>
          </p:cNvSpPr>
          <p:nvPr>
            <p:ph type="title" idx="6" hasCustomPrompt="1"/>
          </p:nvPr>
        </p:nvSpPr>
        <p:spPr>
          <a:xfrm>
            <a:off x="7433375" y="3375871"/>
            <a:ext cx="23492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88" name="Google Shape;588;p30"/>
          <p:cNvSpPr txBox="1">
            <a:spLocks noGrp="1"/>
          </p:cNvSpPr>
          <p:nvPr>
            <p:ph type="subTitle" idx="7"/>
          </p:nvPr>
        </p:nvSpPr>
        <p:spPr>
          <a:xfrm>
            <a:off x="6809083" y="4618900"/>
            <a:ext cx="3598400" cy="582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89" name="Google Shape;589;p30"/>
          <p:cNvGrpSpPr/>
          <p:nvPr/>
        </p:nvGrpSpPr>
        <p:grpSpPr>
          <a:xfrm>
            <a:off x="10371497" y="4923701"/>
            <a:ext cx="3404887" cy="2224800"/>
            <a:chOff x="-213250" y="3651883"/>
            <a:chExt cx="1136984" cy="742888"/>
          </a:xfrm>
        </p:grpSpPr>
        <p:sp>
          <p:nvSpPr>
            <p:cNvPr id="590" name="Google Shape;590;p30"/>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91" name="Google Shape;591;p30"/>
            <p:cNvSpPr/>
            <p:nvPr/>
          </p:nvSpPr>
          <p:spPr>
            <a:xfrm>
              <a:off x="323901" y="3956162"/>
              <a:ext cx="599833" cy="438609"/>
            </a:xfrm>
            <a:custGeom>
              <a:avLst/>
              <a:gdLst/>
              <a:ahLst/>
              <a:cxnLst/>
              <a:rect l="l" t="t" r="r" b="b"/>
              <a:pathLst>
                <a:path w="2742" h="2005" extrusionOk="0">
                  <a:moveTo>
                    <a:pt x="950" y="0"/>
                  </a:moveTo>
                  <a:cubicBezTo>
                    <a:pt x="949" y="0"/>
                    <a:pt x="947" y="1"/>
                    <a:pt x="946" y="1"/>
                  </a:cubicBezTo>
                  <a:cubicBezTo>
                    <a:pt x="861" y="29"/>
                    <a:pt x="861" y="351"/>
                    <a:pt x="861" y="351"/>
                  </a:cubicBezTo>
                  <a:cubicBezTo>
                    <a:pt x="861" y="351"/>
                    <a:pt x="736" y="155"/>
                    <a:pt x="656" y="155"/>
                  </a:cubicBezTo>
                  <a:cubicBezTo>
                    <a:pt x="648" y="155"/>
                    <a:pt x="641" y="157"/>
                    <a:pt x="634" y="162"/>
                  </a:cubicBezTo>
                  <a:cubicBezTo>
                    <a:pt x="568" y="209"/>
                    <a:pt x="691" y="634"/>
                    <a:pt x="691" y="634"/>
                  </a:cubicBezTo>
                  <a:cubicBezTo>
                    <a:pt x="691" y="634"/>
                    <a:pt x="406" y="268"/>
                    <a:pt x="342" y="268"/>
                  </a:cubicBezTo>
                  <a:cubicBezTo>
                    <a:pt x="337" y="268"/>
                    <a:pt x="334" y="270"/>
                    <a:pt x="332" y="275"/>
                  </a:cubicBezTo>
                  <a:cubicBezTo>
                    <a:pt x="322" y="351"/>
                    <a:pt x="521" y="852"/>
                    <a:pt x="521" y="852"/>
                  </a:cubicBezTo>
                  <a:cubicBezTo>
                    <a:pt x="521" y="852"/>
                    <a:pt x="326" y="774"/>
                    <a:pt x="238" y="774"/>
                  </a:cubicBezTo>
                  <a:cubicBezTo>
                    <a:pt x="220" y="774"/>
                    <a:pt x="206" y="777"/>
                    <a:pt x="199" y="785"/>
                  </a:cubicBezTo>
                  <a:cubicBezTo>
                    <a:pt x="161" y="833"/>
                    <a:pt x="445" y="1088"/>
                    <a:pt x="445" y="1088"/>
                  </a:cubicBezTo>
                  <a:cubicBezTo>
                    <a:pt x="445" y="1088"/>
                    <a:pt x="303" y="1051"/>
                    <a:pt x="214" y="1051"/>
                  </a:cubicBezTo>
                  <a:cubicBezTo>
                    <a:pt x="175" y="1051"/>
                    <a:pt x="145" y="1058"/>
                    <a:pt x="143" y="1078"/>
                  </a:cubicBezTo>
                  <a:cubicBezTo>
                    <a:pt x="133" y="1154"/>
                    <a:pt x="492" y="1390"/>
                    <a:pt x="492" y="1390"/>
                  </a:cubicBezTo>
                  <a:cubicBezTo>
                    <a:pt x="492" y="1390"/>
                    <a:pt x="378" y="1374"/>
                    <a:pt x="278" y="1374"/>
                  </a:cubicBezTo>
                  <a:cubicBezTo>
                    <a:pt x="208" y="1374"/>
                    <a:pt x="145" y="1382"/>
                    <a:pt x="133" y="1409"/>
                  </a:cubicBezTo>
                  <a:cubicBezTo>
                    <a:pt x="95" y="1485"/>
                    <a:pt x="464" y="1645"/>
                    <a:pt x="464" y="1645"/>
                  </a:cubicBezTo>
                  <a:cubicBezTo>
                    <a:pt x="464" y="1645"/>
                    <a:pt x="438" y="1645"/>
                    <a:pt x="400" y="1645"/>
                  </a:cubicBezTo>
                  <a:cubicBezTo>
                    <a:pt x="285" y="1645"/>
                    <a:pt x="53" y="1650"/>
                    <a:pt x="39" y="1693"/>
                  </a:cubicBezTo>
                  <a:cubicBezTo>
                    <a:pt x="1" y="1797"/>
                    <a:pt x="804" y="2005"/>
                    <a:pt x="804" y="2005"/>
                  </a:cubicBezTo>
                  <a:lnTo>
                    <a:pt x="1929" y="2005"/>
                  </a:lnTo>
                  <a:cubicBezTo>
                    <a:pt x="1929" y="2005"/>
                    <a:pt x="2741" y="1872"/>
                    <a:pt x="2704" y="1778"/>
                  </a:cubicBezTo>
                  <a:cubicBezTo>
                    <a:pt x="2699" y="1735"/>
                    <a:pt x="2605" y="1723"/>
                    <a:pt x="2504" y="1723"/>
                  </a:cubicBezTo>
                  <a:cubicBezTo>
                    <a:pt x="2382" y="1723"/>
                    <a:pt x="2250" y="1740"/>
                    <a:pt x="2250" y="1740"/>
                  </a:cubicBezTo>
                  <a:cubicBezTo>
                    <a:pt x="2250" y="1740"/>
                    <a:pt x="2723" y="1475"/>
                    <a:pt x="2723" y="1419"/>
                  </a:cubicBezTo>
                  <a:cubicBezTo>
                    <a:pt x="2724" y="1411"/>
                    <a:pt x="2710" y="1408"/>
                    <a:pt x="2685" y="1408"/>
                  </a:cubicBezTo>
                  <a:cubicBezTo>
                    <a:pt x="2555" y="1408"/>
                    <a:pt x="2137" y="1494"/>
                    <a:pt x="2137" y="1494"/>
                  </a:cubicBezTo>
                  <a:cubicBezTo>
                    <a:pt x="2137" y="1494"/>
                    <a:pt x="2430" y="1182"/>
                    <a:pt x="2411" y="1154"/>
                  </a:cubicBezTo>
                  <a:cubicBezTo>
                    <a:pt x="2407" y="1149"/>
                    <a:pt x="2399" y="1147"/>
                    <a:pt x="2388" y="1147"/>
                  </a:cubicBezTo>
                  <a:cubicBezTo>
                    <a:pt x="2311" y="1147"/>
                    <a:pt x="2080" y="1248"/>
                    <a:pt x="2080" y="1248"/>
                  </a:cubicBezTo>
                  <a:cubicBezTo>
                    <a:pt x="2080" y="1248"/>
                    <a:pt x="2363" y="889"/>
                    <a:pt x="2307" y="852"/>
                  </a:cubicBezTo>
                  <a:cubicBezTo>
                    <a:pt x="2302" y="849"/>
                    <a:pt x="2295" y="848"/>
                    <a:pt x="2287" y="848"/>
                  </a:cubicBezTo>
                  <a:cubicBezTo>
                    <a:pt x="2206" y="848"/>
                    <a:pt x="1995" y="965"/>
                    <a:pt x="1995" y="965"/>
                  </a:cubicBezTo>
                  <a:cubicBezTo>
                    <a:pt x="1995" y="965"/>
                    <a:pt x="2363" y="445"/>
                    <a:pt x="2307" y="417"/>
                  </a:cubicBezTo>
                  <a:cubicBezTo>
                    <a:pt x="2306" y="417"/>
                    <a:pt x="2305" y="417"/>
                    <a:pt x="2304" y="417"/>
                  </a:cubicBezTo>
                  <a:cubicBezTo>
                    <a:pt x="2240" y="417"/>
                    <a:pt x="1938" y="691"/>
                    <a:pt x="1938" y="691"/>
                  </a:cubicBezTo>
                  <a:cubicBezTo>
                    <a:pt x="1938" y="691"/>
                    <a:pt x="2108" y="322"/>
                    <a:pt x="2042" y="313"/>
                  </a:cubicBezTo>
                  <a:cubicBezTo>
                    <a:pt x="2041" y="313"/>
                    <a:pt x="2040" y="313"/>
                    <a:pt x="2039" y="313"/>
                  </a:cubicBezTo>
                  <a:cubicBezTo>
                    <a:pt x="1977" y="313"/>
                    <a:pt x="1702" y="606"/>
                    <a:pt x="1702" y="606"/>
                  </a:cubicBezTo>
                  <a:cubicBezTo>
                    <a:pt x="1702" y="606"/>
                    <a:pt x="1778" y="133"/>
                    <a:pt x="1730" y="133"/>
                  </a:cubicBezTo>
                  <a:cubicBezTo>
                    <a:pt x="1683" y="133"/>
                    <a:pt x="1456" y="445"/>
                    <a:pt x="1456" y="445"/>
                  </a:cubicBezTo>
                  <a:cubicBezTo>
                    <a:pt x="1456" y="445"/>
                    <a:pt x="1420" y="66"/>
                    <a:pt x="1357" y="66"/>
                  </a:cubicBezTo>
                  <a:cubicBezTo>
                    <a:pt x="1355" y="66"/>
                    <a:pt x="1354" y="67"/>
                    <a:pt x="1352" y="67"/>
                  </a:cubicBezTo>
                  <a:cubicBezTo>
                    <a:pt x="1277" y="77"/>
                    <a:pt x="1173" y="407"/>
                    <a:pt x="1173" y="407"/>
                  </a:cubicBezTo>
                  <a:cubicBezTo>
                    <a:pt x="1173" y="407"/>
                    <a:pt x="1019" y="0"/>
                    <a:pt x="950"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92" name="Google Shape;592;p30"/>
            <p:cNvSpPr/>
            <p:nvPr/>
          </p:nvSpPr>
          <p:spPr>
            <a:xfrm>
              <a:off x="11629" y="3651883"/>
              <a:ext cx="730213" cy="732619"/>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rgbClr val="C6C23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93" name="Google Shape;593;p30"/>
            <p:cNvSpPr/>
            <p:nvPr/>
          </p:nvSpPr>
          <p:spPr>
            <a:xfrm>
              <a:off x="-6965" y="4147806"/>
              <a:ext cx="767401" cy="240852"/>
            </a:xfrm>
            <a:custGeom>
              <a:avLst/>
              <a:gdLst/>
              <a:ahLst/>
              <a:cxnLst/>
              <a:rect l="l" t="t" r="r" b="b"/>
              <a:pathLst>
                <a:path w="3508" h="1101" extrusionOk="0">
                  <a:moveTo>
                    <a:pt x="373" y="1"/>
                  </a:moveTo>
                  <a:cubicBezTo>
                    <a:pt x="282" y="1"/>
                    <a:pt x="195" y="18"/>
                    <a:pt x="180" y="70"/>
                  </a:cubicBezTo>
                  <a:cubicBezTo>
                    <a:pt x="133" y="202"/>
                    <a:pt x="587" y="486"/>
                    <a:pt x="587" y="486"/>
                  </a:cubicBezTo>
                  <a:cubicBezTo>
                    <a:pt x="587" y="486"/>
                    <a:pt x="551" y="485"/>
                    <a:pt x="498" y="485"/>
                  </a:cubicBezTo>
                  <a:cubicBezTo>
                    <a:pt x="353" y="485"/>
                    <a:pt x="78" y="495"/>
                    <a:pt x="58" y="571"/>
                  </a:cubicBezTo>
                  <a:cubicBezTo>
                    <a:pt x="1" y="750"/>
                    <a:pt x="1031" y="1100"/>
                    <a:pt x="1031" y="1100"/>
                  </a:cubicBezTo>
                  <a:lnTo>
                    <a:pt x="2458" y="1100"/>
                  </a:lnTo>
                  <a:cubicBezTo>
                    <a:pt x="2458" y="1100"/>
                    <a:pt x="3507" y="864"/>
                    <a:pt x="3488" y="713"/>
                  </a:cubicBezTo>
                  <a:cubicBezTo>
                    <a:pt x="3476" y="645"/>
                    <a:pt x="3357" y="627"/>
                    <a:pt x="3228" y="627"/>
                  </a:cubicBezTo>
                  <a:cubicBezTo>
                    <a:pt x="3068" y="627"/>
                    <a:pt x="2893" y="656"/>
                    <a:pt x="2893" y="656"/>
                  </a:cubicBezTo>
                  <a:cubicBezTo>
                    <a:pt x="2893" y="656"/>
                    <a:pt x="3025" y="543"/>
                    <a:pt x="3167" y="429"/>
                  </a:cubicBezTo>
                  <a:lnTo>
                    <a:pt x="3167" y="429"/>
                  </a:lnTo>
                  <a:cubicBezTo>
                    <a:pt x="2885" y="542"/>
                    <a:pt x="2557" y="602"/>
                    <a:pt x="2208" y="602"/>
                  </a:cubicBezTo>
                  <a:cubicBezTo>
                    <a:pt x="2089" y="602"/>
                    <a:pt x="1967" y="595"/>
                    <a:pt x="1844" y="580"/>
                  </a:cubicBezTo>
                  <a:cubicBezTo>
                    <a:pt x="1286" y="514"/>
                    <a:pt x="804" y="297"/>
                    <a:pt x="445" y="4"/>
                  </a:cubicBezTo>
                  <a:cubicBezTo>
                    <a:pt x="422" y="2"/>
                    <a:pt x="397" y="1"/>
                    <a:pt x="373"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120597376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94"/>
        <p:cNvGrpSpPr/>
        <p:nvPr/>
      </p:nvGrpSpPr>
      <p:grpSpPr>
        <a:xfrm>
          <a:off x="0" y="0"/>
          <a:ext cx="0" cy="0"/>
          <a:chOff x="0" y="0"/>
          <a:chExt cx="0" cy="0"/>
        </a:xfrm>
      </p:grpSpPr>
      <p:sp>
        <p:nvSpPr>
          <p:cNvPr id="595" name="Google Shape;595;p31"/>
          <p:cNvSpPr txBox="1">
            <a:spLocks noGrp="1"/>
          </p:cNvSpPr>
          <p:nvPr>
            <p:ph type="ctrTitle"/>
          </p:nvPr>
        </p:nvSpPr>
        <p:spPr>
          <a:xfrm>
            <a:off x="3991667" y="737333"/>
            <a:ext cx="4208400" cy="133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96" name="Google Shape;596;p31"/>
          <p:cNvSpPr txBox="1">
            <a:spLocks noGrp="1"/>
          </p:cNvSpPr>
          <p:nvPr>
            <p:ph type="subTitle" idx="1"/>
          </p:nvPr>
        </p:nvSpPr>
        <p:spPr>
          <a:xfrm>
            <a:off x="4139933" y="1879433"/>
            <a:ext cx="3912400" cy="17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97" name="Google Shape;597;p31"/>
          <p:cNvSpPr txBox="1">
            <a:spLocks noGrp="1"/>
          </p:cNvSpPr>
          <p:nvPr>
            <p:ph type="subTitle" idx="2"/>
          </p:nvPr>
        </p:nvSpPr>
        <p:spPr>
          <a:xfrm>
            <a:off x="3233333" y="5557900"/>
            <a:ext cx="5725200" cy="60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98" name="Google Shape;598;p31"/>
          <p:cNvSpPr txBox="1"/>
          <p:nvPr/>
        </p:nvSpPr>
        <p:spPr>
          <a:xfrm>
            <a:off x="3295233" y="4550300"/>
            <a:ext cx="5601600" cy="594800"/>
          </a:xfrm>
          <a:prstGeom prst="rect">
            <a:avLst/>
          </a:prstGeom>
          <a:noFill/>
          <a:ln>
            <a:noFill/>
          </a:ln>
        </p:spPr>
        <p:txBody>
          <a:bodyPr spcFirstLastPara="1" wrap="square" lIns="121900" tIns="121900" rIns="121900" bIns="121900" anchor="t" anchorCtr="0">
            <a:noAutofit/>
          </a:bodyPr>
          <a:lstStyle/>
          <a:p>
            <a:pPr algn="ctr">
              <a:spcBef>
                <a:spcPts val="400"/>
              </a:spcBef>
              <a:buClrTx/>
              <a:buFontTx/>
              <a:buNone/>
            </a:pPr>
            <a:r>
              <a:rPr lang="en" sz="1600" kern="1200">
                <a:solidFill>
                  <a:srgbClr val="5E261F"/>
                </a:solidFill>
                <a:latin typeface="Manrope"/>
                <a:ea typeface="Manrope"/>
                <a:cs typeface="Manrope"/>
                <a:sym typeface="Manrope"/>
              </a:rPr>
              <a:t>CREDITS: This presentation template was created by </a:t>
            </a:r>
            <a:r>
              <a:rPr lang="en" sz="1600" b="1" kern="1200">
                <a:solidFill>
                  <a:srgbClr val="5E261F"/>
                </a:solidFill>
                <a:uFill>
                  <a:noFill/>
                </a:uFill>
                <a:latin typeface="Manrope"/>
                <a:ea typeface="Manrope"/>
                <a:cs typeface="Manrope"/>
                <a:sym typeface="Manrope"/>
                <a:hlinkClick r:id="rId2">
                  <a:extLst>
                    <a:ext uri="{A12FA001-AC4F-418D-AE19-62706E023703}">
                      <ahyp:hlinkClr xmlns:ahyp="http://schemas.microsoft.com/office/drawing/2018/hyperlinkcolor" val="tx"/>
                    </a:ext>
                  </a:extLst>
                </a:hlinkClick>
              </a:rPr>
              <a:t>Slidesgo</a:t>
            </a:r>
            <a:r>
              <a:rPr lang="en" sz="1600" kern="1200">
                <a:solidFill>
                  <a:srgbClr val="5E261F"/>
                </a:solidFill>
                <a:latin typeface="Manrope"/>
                <a:ea typeface="Manrope"/>
                <a:cs typeface="Manrope"/>
                <a:sym typeface="Manrope"/>
              </a:rPr>
              <a:t>, including icons by </a:t>
            </a:r>
            <a:r>
              <a:rPr lang="en" sz="1600" b="1" kern="1200">
                <a:solidFill>
                  <a:srgbClr val="5E261F"/>
                </a:solidFill>
                <a:uFill>
                  <a:noFill/>
                </a:uFill>
                <a:latin typeface="Manrope"/>
                <a:ea typeface="Manrope"/>
                <a:cs typeface="Manrope"/>
                <a:sym typeface="Manrope"/>
                <a:hlinkClick r:id="rId3">
                  <a:extLst>
                    <a:ext uri="{A12FA001-AC4F-418D-AE19-62706E023703}">
                      <ahyp:hlinkClr xmlns:ahyp="http://schemas.microsoft.com/office/drawing/2018/hyperlinkcolor" val="tx"/>
                    </a:ext>
                  </a:extLst>
                </a:hlinkClick>
              </a:rPr>
              <a:t>Flaticon</a:t>
            </a:r>
            <a:r>
              <a:rPr lang="en" sz="1600" kern="1200">
                <a:solidFill>
                  <a:srgbClr val="5E261F"/>
                </a:solidFill>
                <a:latin typeface="Manrope"/>
                <a:ea typeface="Manrope"/>
                <a:cs typeface="Manrope"/>
                <a:sym typeface="Manrope"/>
              </a:rPr>
              <a:t> and infographics &amp; images by </a:t>
            </a:r>
            <a:r>
              <a:rPr lang="en" sz="1600" b="1" kern="1200">
                <a:solidFill>
                  <a:srgbClr val="5E261F"/>
                </a:solidFill>
                <a:uFill>
                  <a:noFill/>
                </a:uFill>
                <a:latin typeface="Manrope"/>
                <a:ea typeface="Manrope"/>
                <a:cs typeface="Manrope"/>
                <a:sym typeface="Manrope"/>
                <a:hlinkClick r:id="rId4">
                  <a:extLst>
                    <a:ext uri="{A12FA001-AC4F-418D-AE19-62706E023703}">
                      <ahyp:hlinkClr xmlns:ahyp="http://schemas.microsoft.com/office/drawing/2018/hyperlinkcolor" val="tx"/>
                    </a:ext>
                  </a:extLst>
                </a:hlinkClick>
              </a:rPr>
              <a:t>Freepik</a:t>
            </a:r>
            <a:endParaRPr sz="1600" b="1" kern="1200">
              <a:solidFill>
                <a:srgbClr val="5E261F"/>
              </a:solidFill>
              <a:highlight>
                <a:srgbClr val="DFDEFC"/>
              </a:highlight>
              <a:latin typeface="Manrope"/>
              <a:ea typeface="Manrope"/>
              <a:cs typeface="Manrope"/>
              <a:sym typeface="Manrope"/>
            </a:endParaRPr>
          </a:p>
        </p:txBody>
      </p:sp>
      <p:sp>
        <p:nvSpPr>
          <p:cNvPr id="599" name="Google Shape;599;p31"/>
          <p:cNvSpPr/>
          <p:nvPr/>
        </p:nvSpPr>
        <p:spPr>
          <a:xfrm flipH="1">
            <a:off x="-690072"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600" name="Google Shape;600;p31"/>
          <p:cNvSpPr/>
          <p:nvPr/>
        </p:nvSpPr>
        <p:spPr>
          <a:xfrm rot="544783" flipH="1">
            <a:off x="9014779"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601" name="Google Shape;601;p31"/>
          <p:cNvSpPr/>
          <p:nvPr/>
        </p:nvSpPr>
        <p:spPr>
          <a:xfrm>
            <a:off x="-1471333"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602" name="Google Shape;602;p31"/>
          <p:cNvGrpSpPr/>
          <p:nvPr/>
        </p:nvGrpSpPr>
        <p:grpSpPr>
          <a:xfrm>
            <a:off x="-91166" y="6095030"/>
            <a:ext cx="12361425" cy="851999"/>
            <a:chOff x="-68375" y="4177775"/>
            <a:chExt cx="9271069" cy="1032308"/>
          </a:xfrm>
        </p:grpSpPr>
        <p:sp>
          <p:nvSpPr>
            <p:cNvPr id="603" name="Google Shape;603;p31"/>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04" name="Google Shape;604;p31"/>
            <p:cNvSpPr/>
            <p:nvPr/>
          </p:nvSpPr>
          <p:spPr>
            <a:xfrm>
              <a:off x="-65798" y="4178333"/>
              <a:ext cx="9268489" cy="248466"/>
            </a:xfrm>
            <a:custGeom>
              <a:avLst/>
              <a:gdLst/>
              <a:ahLst/>
              <a:cxnLst/>
              <a:rect l="l" t="t" r="r" b="b"/>
              <a:pathLst>
                <a:path w="100575" h="4452" extrusionOk="0">
                  <a:moveTo>
                    <a:pt x="1" y="0"/>
                  </a:moveTo>
                  <a:lnTo>
                    <a:pt x="61685" y="4451"/>
                  </a:lnTo>
                  <a:lnTo>
                    <a:pt x="100574" y="0"/>
                  </a:lnTo>
                  <a:close/>
                </a:path>
              </a:pathLst>
            </a:custGeom>
            <a:solidFill>
              <a:srgbClr val="F9E35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05" name="Google Shape;605;p31"/>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06" name="Google Shape;606;p31"/>
            <p:cNvSpPr/>
            <p:nvPr/>
          </p:nvSpPr>
          <p:spPr>
            <a:xfrm>
              <a:off x="-68375" y="4869853"/>
              <a:ext cx="9271069" cy="340229"/>
            </a:xfrm>
            <a:custGeom>
              <a:avLst/>
              <a:gdLst/>
              <a:ahLst/>
              <a:cxnLst/>
              <a:rect l="l" t="t" r="r" b="b"/>
              <a:pathLst>
                <a:path w="100603" h="8421" extrusionOk="0">
                  <a:moveTo>
                    <a:pt x="33503" y="0"/>
                  </a:moveTo>
                  <a:cubicBezTo>
                    <a:pt x="33503" y="0"/>
                    <a:pt x="473" y="3478"/>
                    <a:pt x="38" y="3922"/>
                  </a:cubicBezTo>
                  <a:lnTo>
                    <a:pt x="0" y="7986"/>
                  </a:lnTo>
                  <a:lnTo>
                    <a:pt x="100602" y="8421"/>
                  </a:lnTo>
                  <a:lnTo>
                    <a:pt x="100602" y="1607"/>
                  </a:lnTo>
                  <a:lnTo>
                    <a:pt x="65408" y="0"/>
                  </a:lnTo>
                  <a:close/>
                </a:path>
              </a:pathLst>
            </a:custGeom>
            <a:solidFill>
              <a:srgbClr val="FFF38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27646277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07"/>
        <p:cNvGrpSpPr/>
        <p:nvPr/>
      </p:nvGrpSpPr>
      <p:grpSpPr>
        <a:xfrm>
          <a:off x="0" y="0"/>
          <a:ext cx="0" cy="0"/>
          <a:chOff x="0" y="0"/>
          <a:chExt cx="0" cy="0"/>
        </a:xfrm>
      </p:grpSpPr>
      <p:sp>
        <p:nvSpPr>
          <p:cNvPr id="608" name="Google Shape;608;p32"/>
          <p:cNvSpPr/>
          <p:nvPr/>
        </p:nvSpPr>
        <p:spPr>
          <a:xfrm>
            <a:off x="7642692"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609" name="Google Shape;609;p32"/>
          <p:cNvSpPr/>
          <p:nvPr/>
        </p:nvSpPr>
        <p:spPr>
          <a:xfrm rot="-544783">
            <a:off x="-3194493"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610" name="Google Shape;610;p32"/>
          <p:cNvSpPr/>
          <p:nvPr/>
        </p:nvSpPr>
        <p:spPr>
          <a:xfrm flipH="1">
            <a:off x="10363742"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611" name="Google Shape;611;p32"/>
          <p:cNvGrpSpPr/>
          <p:nvPr/>
        </p:nvGrpSpPr>
        <p:grpSpPr>
          <a:xfrm flipH="1">
            <a:off x="-54833" y="6095030"/>
            <a:ext cx="12361425" cy="851999"/>
            <a:chOff x="-68375" y="4177775"/>
            <a:chExt cx="9271069" cy="1032308"/>
          </a:xfrm>
        </p:grpSpPr>
        <p:sp>
          <p:nvSpPr>
            <p:cNvPr id="612" name="Google Shape;612;p32"/>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13" name="Google Shape;613;p32"/>
            <p:cNvSpPr/>
            <p:nvPr/>
          </p:nvSpPr>
          <p:spPr>
            <a:xfrm>
              <a:off x="-65798" y="4178333"/>
              <a:ext cx="9268489" cy="248466"/>
            </a:xfrm>
            <a:custGeom>
              <a:avLst/>
              <a:gdLst/>
              <a:ahLst/>
              <a:cxnLst/>
              <a:rect l="l" t="t" r="r" b="b"/>
              <a:pathLst>
                <a:path w="100575" h="4452" extrusionOk="0">
                  <a:moveTo>
                    <a:pt x="1" y="0"/>
                  </a:moveTo>
                  <a:lnTo>
                    <a:pt x="61685" y="4451"/>
                  </a:lnTo>
                  <a:lnTo>
                    <a:pt x="100574" y="0"/>
                  </a:lnTo>
                  <a:close/>
                </a:path>
              </a:pathLst>
            </a:custGeom>
            <a:solidFill>
              <a:srgbClr val="F9E35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14" name="Google Shape;614;p32"/>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15" name="Google Shape;615;p32"/>
            <p:cNvSpPr/>
            <p:nvPr/>
          </p:nvSpPr>
          <p:spPr>
            <a:xfrm>
              <a:off x="-68375" y="4869853"/>
              <a:ext cx="9271069" cy="340229"/>
            </a:xfrm>
            <a:custGeom>
              <a:avLst/>
              <a:gdLst/>
              <a:ahLst/>
              <a:cxnLst/>
              <a:rect l="l" t="t" r="r" b="b"/>
              <a:pathLst>
                <a:path w="100603" h="8421" extrusionOk="0">
                  <a:moveTo>
                    <a:pt x="33503" y="0"/>
                  </a:moveTo>
                  <a:cubicBezTo>
                    <a:pt x="33503" y="0"/>
                    <a:pt x="473" y="3478"/>
                    <a:pt x="38" y="3922"/>
                  </a:cubicBezTo>
                  <a:lnTo>
                    <a:pt x="0" y="7986"/>
                  </a:lnTo>
                  <a:lnTo>
                    <a:pt x="100602" y="8421"/>
                  </a:lnTo>
                  <a:lnTo>
                    <a:pt x="100602" y="1607"/>
                  </a:lnTo>
                  <a:lnTo>
                    <a:pt x="65408" y="0"/>
                  </a:lnTo>
                  <a:close/>
                </a:path>
              </a:pathLst>
            </a:custGeom>
            <a:solidFill>
              <a:srgbClr val="FFF38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grpSp>
        <p:nvGrpSpPr>
          <p:cNvPr id="616" name="Google Shape;616;p32"/>
          <p:cNvGrpSpPr/>
          <p:nvPr/>
        </p:nvGrpSpPr>
        <p:grpSpPr>
          <a:xfrm>
            <a:off x="10168498" y="1679501"/>
            <a:ext cx="1892097" cy="4591537"/>
            <a:chOff x="3594050" y="3357900"/>
            <a:chExt cx="169900" cy="412300"/>
          </a:xfrm>
        </p:grpSpPr>
        <p:sp>
          <p:nvSpPr>
            <p:cNvPr id="617" name="Google Shape;617;p32"/>
            <p:cNvSpPr/>
            <p:nvPr/>
          </p:nvSpPr>
          <p:spPr>
            <a:xfrm>
              <a:off x="3700125" y="3618975"/>
              <a:ext cx="21050" cy="72075"/>
            </a:xfrm>
            <a:custGeom>
              <a:avLst/>
              <a:gdLst/>
              <a:ahLst/>
              <a:cxnLst/>
              <a:rect l="l" t="t" r="r" b="b"/>
              <a:pathLst>
                <a:path w="842" h="2883" extrusionOk="0">
                  <a:moveTo>
                    <a:pt x="57" y="0"/>
                  </a:moveTo>
                  <a:lnTo>
                    <a:pt x="0" y="95"/>
                  </a:lnTo>
                  <a:cubicBezTo>
                    <a:pt x="766" y="671"/>
                    <a:pt x="738" y="2146"/>
                    <a:pt x="624" y="2883"/>
                  </a:cubicBezTo>
                  <a:lnTo>
                    <a:pt x="662" y="2883"/>
                  </a:lnTo>
                  <a:cubicBezTo>
                    <a:pt x="785" y="2146"/>
                    <a:pt x="842" y="596"/>
                    <a:pt x="57" y="0"/>
                  </a:cubicBezTo>
                  <a:close/>
                </a:path>
              </a:pathLst>
            </a:custGeom>
            <a:solidFill>
              <a:srgbClr val="FF8E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18" name="Google Shape;618;p32"/>
            <p:cNvSpPr/>
            <p:nvPr/>
          </p:nvSpPr>
          <p:spPr>
            <a:xfrm>
              <a:off x="3713625" y="3686550"/>
              <a:ext cx="5425" cy="12775"/>
            </a:xfrm>
            <a:custGeom>
              <a:avLst/>
              <a:gdLst/>
              <a:ahLst/>
              <a:cxnLst/>
              <a:rect l="l" t="t" r="r" b="b"/>
              <a:pathLst>
                <a:path w="217" h="511" extrusionOk="0">
                  <a:moveTo>
                    <a:pt x="99" y="0"/>
                  </a:moveTo>
                  <a:cubicBezTo>
                    <a:pt x="8" y="0"/>
                    <a:pt x="0" y="343"/>
                    <a:pt x="75" y="511"/>
                  </a:cubicBezTo>
                  <a:cubicBezTo>
                    <a:pt x="75" y="511"/>
                    <a:pt x="198" y="236"/>
                    <a:pt x="188" y="161"/>
                  </a:cubicBezTo>
                  <a:cubicBezTo>
                    <a:pt x="179" y="95"/>
                    <a:pt x="217" y="10"/>
                    <a:pt x="103" y="0"/>
                  </a:cubicBezTo>
                  <a:cubicBezTo>
                    <a:pt x="102" y="0"/>
                    <a:pt x="101" y="0"/>
                    <a:pt x="99" y="0"/>
                  </a:cubicBezTo>
                  <a:close/>
                </a:path>
              </a:pathLst>
            </a:custGeom>
            <a:solidFill>
              <a:srgbClr val="F9672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19" name="Google Shape;619;p32"/>
            <p:cNvSpPr/>
            <p:nvPr/>
          </p:nvSpPr>
          <p:spPr>
            <a:xfrm>
              <a:off x="3594050" y="3676850"/>
              <a:ext cx="19150" cy="92400"/>
            </a:xfrm>
            <a:custGeom>
              <a:avLst/>
              <a:gdLst/>
              <a:ahLst/>
              <a:cxnLst/>
              <a:rect l="l" t="t" r="r" b="b"/>
              <a:pathLst>
                <a:path w="766" h="3696" extrusionOk="0">
                  <a:moveTo>
                    <a:pt x="766" y="1"/>
                  </a:moveTo>
                  <a:lnTo>
                    <a:pt x="529" y="237"/>
                  </a:lnTo>
                  <a:cubicBezTo>
                    <a:pt x="529" y="237"/>
                    <a:pt x="57" y="2316"/>
                    <a:pt x="0" y="3696"/>
                  </a:cubicBezTo>
                  <a:lnTo>
                    <a:pt x="321" y="3696"/>
                  </a:lnTo>
                  <a:cubicBezTo>
                    <a:pt x="321" y="3696"/>
                    <a:pt x="416" y="1617"/>
                    <a:pt x="766" y="1"/>
                  </a:cubicBezTo>
                  <a:close/>
                </a:path>
              </a:pathLst>
            </a:custGeom>
            <a:solidFill>
              <a:srgbClr val="F9672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0" name="Google Shape;620;p32"/>
            <p:cNvSpPr/>
            <p:nvPr/>
          </p:nvSpPr>
          <p:spPr>
            <a:xfrm>
              <a:off x="3601600" y="3595225"/>
              <a:ext cx="44675" cy="97725"/>
            </a:xfrm>
            <a:custGeom>
              <a:avLst/>
              <a:gdLst/>
              <a:ahLst/>
              <a:cxnLst/>
              <a:rect l="l" t="t" r="r" b="b"/>
              <a:pathLst>
                <a:path w="1787" h="3909" extrusionOk="0">
                  <a:moveTo>
                    <a:pt x="866" y="1"/>
                  </a:moveTo>
                  <a:cubicBezTo>
                    <a:pt x="1" y="1"/>
                    <a:pt x="82" y="2990"/>
                    <a:pt x="180" y="3908"/>
                  </a:cubicBezTo>
                  <a:lnTo>
                    <a:pt x="322" y="3814"/>
                  </a:lnTo>
                  <a:cubicBezTo>
                    <a:pt x="407" y="3322"/>
                    <a:pt x="1787" y="336"/>
                    <a:pt x="1031" y="34"/>
                  </a:cubicBezTo>
                  <a:cubicBezTo>
                    <a:pt x="972" y="11"/>
                    <a:pt x="917" y="1"/>
                    <a:pt x="866" y="1"/>
                  </a:cubicBezTo>
                  <a:close/>
                </a:path>
              </a:pathLst>
            </a:custGeom>
            <a:solidFill>
              <a:srgbClr val="F9672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1" name="Google Shape;621;p32"/>
            <p:cNvSpPr/>
            <p:nvPr/>
          </p:nvSpPr>
          <p:spPr>
            <a:xfrm>
              <a:off x="3678150" y="3683225"/>
              <a:ext cx="16575" cy="86025"/>
            </a:xfrm>
            <a:custGeom>
              <a:avLst/>
              <a:gdLst/>
              <a:ahLst/>
              <a:cxnLst/>
              <a:rect l="l" t="t" r="r" b="b"/>
              <a:pathLst>
                <a:path w="663" h="3441" extrusionOk="0">
                  <a:moveTo>
                    <a:pt x="511" y="1"/>
                  </a:moveTo>
                  <a:cubicBezTo>
                    <a:pt x="511" y="1"/>
                    <a:pt x="48" y="2061"/>
                    <a:pt x="1" y="3441"/>
                  </a:cubicBezTo>
                  <a:lnTo>
                    <a:pt x="322" y="3441"/>
                  </a:lnTo>
                  <a:cubicBezTo>
                    <a:pt x="312" y="3441"/>
                    <a:pt x="312" y="1607"/>
                    <a:pt x="662" y="1"/>
                  </a:cubicBezTo>
                  <a:close/>
                </a:path>
              </a:pathLst>
            </a:custGeom>
            <a:solidFill>
              <a:srgbClr val="F9672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2" name="Google Shape;622;p32"/>
            <p:cNvSpPr/>
            <p:nvPr/>
          </p:nvSpPr>
          <p:spPr>
            <a:xfrm>
              <a:off x="3676025" y="3607825"/>
              <a:ext cx="27225" cy="93400"/>
            </a:xfrm>
            <a:custGeom>
              <a:avLst/>
              <a:gdLst/>
              <a:ahLst/>
              <a:cxnLst/>
              <a:rect l="l" t="t" r="r" b="b"/>
              <a:pathLst>
                <a:path w="1089" h="3736" extrusionOk="0">
                  <a:moveTo>
                    <a:pt x="818" y="0"/>
                  </a:moveTo>
                  <a:cubicBezTo>
                    <a:pt x="728" y="0"/>
                    <a:pt x="613" y="76"/>
                    <a:pt x="473" y="267"/>
                  </a:cubicBezTo>
                  <a:cubicBezTo>
                    <a:pt x="38" y="872"/>
                    <a:pt x="0" y="1514"/>
                    <a:pt x="10" y="1798"/>
                  </a:cubicBezTo>
                  <a:cubicBezTo>
                    <a:pt x="29" y="2081"/>
                    <a:pt x="520" y="3111"/>
                    <a:pt x="473" y="3669"/>
                  </a:cubicBezTo>
                  <a:lnTo>
                    <a:pt x="596" y="3735"/>
                  </a:lnTo>
                  <a:cubicBezTo>
                    <a:pt x="728" y="3357"/>
                    <a:pt x="851" y="2913"/>
                    <a:pt x="832" y="2762"/>
                  </a:cubicBezTo>
                  <a:cubicBezTo>
                    <a:pt x="804" y="2601"/>
                    <a:pt x="860" y="1694"/>
                    <a:pt x="1031" y="692"/>
                  </a:cubicBezTo>
                  <a:cubicBezTo>
                    <a:pt x="1089" y="362"/>
                    <a:pt x="1014" y="0"/>
                    <a:pt x="818" y="0"/>
                  </a:cubicBezTo>
                  <a:close/>
                </a:path>
              </a:pathLst>
            </a:custGeom>
            <a:solidFill>
              <a:srgbClr val="F9672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3" name="Google Shape;623;p32"/>
            <p:cNvSpPr/>
            <p:nvPr/>
          </p:nvSpPr>
          <p:spPr>
            <a:xfrm>
              <a:off x="3662325" y="3357900"/>
              <a:ext cx="10650" cy="28850"/>
            </a:xfrm>
            <a:custGeom>
              <a:avLst/>
              <a:gdLst/>
              <a:ahLst/>
              <a:cxnLst/>
              <a:rect l="l" t="t" r="r" b="b"/>
              <a:pathLst>
                <a:path w="426" h="1154" extrusionOk="0">
                  <a:moveTo>
                    <a:pt x="369" y="0"/>
                  </a:moveTo>
                  <a:lnTo>
                    <a:pt x="0" y="1012"/>
                  </a:lnTo>
                  <a:lnTo>
                    <a:pt x="104" y="1153"/>
                  </a:lnTo>
                  <a:lnTo>
                    <a:pt x="426" y="10"/>
                  </a:lnTo>
                  <a:lnTo>
                    <a:pt x="369" y="0"/>
                  </a:ln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4" name="Google Shape;624;p32"/>
            <p:cNvSpPr/>
            <p:nvPr/>
          </p:nvSpPr>
          <p:spPr>
            <a:xfrm>
              <a:off x="3610100" y="3390775"/>
              <a:ext cx="106575" cy="254550"/>
            </a:xfrm>
            <a:custGeom>
              <a:avLst/>
              <a:gdLst/>
              <a:ahLst/>
              <a:cxnLst/>
              <a:rect l="l" t="t" r="r" b="b"/>
              <a:pathLst>
                <a:path w="4263" h="10182" extrusionOk="0">
                  <a:moveTo>
                    <a:pt x="2362" y="1"/>
                  </a:moveTo>
                  <a:cubicBezTo>
                    <a:pt x="2164" y="1"/>
                    <a:pt x="1730" y="292"/>
                    <a:pt x="1730" y="292"/>
                  </a:cubicBezTo>
                  <a:cubicBezTo>
                    <a:pt x="2288" y="793"/>
                    <a:pt x="993" y="2390"/>
                    <a:pt x="823" y="3949"/>
                  </a:cubicBezTo>
                  <a:cubicBezTo>
                    <a:pt x="738" y="4649"/>
                    <a:pt x="539" y="6114"/>
                    <a:pt x="379" y="7078"/>
                  </a:cubicBezTo>
                  <a:cubicBezTo>
                    <a:pt x="256" y="7493"/>
                    <a:pt x="1" y="8438"/>
                    <a:pt x="180" y="9346"/>
                  </a:cubicBezTo>
                  <a:cubicBezTo>
                    <a:pt x="253" y="9733"/>
                    <a:pt x="1716" y="10182"/>
                    <a:pt x="3083" y="10182"/>
                  </a:cubicBezTo>
                  <a:cubicBezTo>
                    <a:pt x="3318" y="10182"/>
                    <a:pt x="3550" y="10169"/>
                    <a:pt x="3772" y="10140"/>
                  </a:cubicBezTo>
                  <a:cubicBezTo>
                    <a:pt x="3772" y="10140"/>
                    <a:pt x="4263" y="9374"/>
                    <a:pt x="4055" y="8939"/>
                  </a:cubicBezTo>
                  <a:cubicBezTo>
                    <a:pt x="3922" y="8643"/>
                    <a:pt x="3766" y="8587"/>
                    <a:pt x="3601" y="8587"/>
                  </a:cubicBezTo>
                  <a:cubicBezTo>
                    <a:pt x="3500" y="8587"/>
                    <a:pt x="3396" y="8607"/>
                    <a:pt x="3291" y="8607"/>
                  </a:cubicBezTo>
                  <a:cubicBezTo>
                    <a:pt x="3199" y="8607"/>
                    <a:pt x="3107" y="8591"/>
                    <a:pt x="3016" y="8533"/>
                  </a:cubicBezTo>
                  <a:cubicBezTo>
                    <a:pt x="2694" y="8334"/>
                    <a:pt x="2345" y="8023"/>
                    <a:pt x="2061" y="7720"/>
                  </a:cubicBezTo>
                  <a:cubicBezTo>
                    <a:pt x="2042" y="7503"/>
                    <a:pt x="2014" y="7257"/>
                    <a:pt x="1948" y="7191"/>
                  </a:cubicBezTo>
                  <a:cubicBezTo>
                    <a:pt x="1863" y="7096"/>
                    <a:pt x="1721" y="7030"/>
                    <a:pt x="1541" y="7021"/>
                  </a:cubicBezTo>
                  <a:cubicBezTo>
                    <a:pt x="1305" y="6123"/>
                    <a:pt x="1135" y="4923"/>
                    <a:pt x="1314" y="3902"/>
                  </a:cubicBezTo>
                  <a:cubicBezTo>
                    <a:pt x="1551" y="2494"/>
                    <a:pt x="2439" y="774"/>
                    <a:pt x="2458" y="103"/>
                  </a:cubicBezTo>
                  <a:cubicBezTo>
                    <a:pt x="2462" y="29"/>
                    <a:pt x="2424" y="1"/>
                    <a:pt x="2362" y="1"/>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5" name="Google Shape;625;p32"/>
            <p:cNvSpPr/>
            <p:nvPr/>
          </p:nvSpPr>
          <p:spPr>
            <a:xfrm>
              <a:off x="3610100" y="3390500"/>
              <a:ext cx="102575" cy="254825"/>
            </a:xfrm>
            <a:custGeom>
              <a:avLst/>
              <a:gdLst/>
              <a:ahLst/>
              <a:cxnLst/>
              <a:rect l="l" t="t" r="r" b="b"/>
              <a:pathLst>
                <a:path w="4103" h="10193" extrusionOk="0">
                  <a:moveTo>
                    <a:pt x="2345" y="1"/>
                  </a:moveTo>
                  <a:lnTo>
                    <a:pt x="2345" y="1"/>
                  </a:lnTo>
                  <a:cubicBezTo>
                    <a:pt x="2137" y="29"/>
                    <a:pt x="1730" y="303"/>
                    <a:pt x="1730" y="303"/>
                  </a:cubicBezTo>
                  <a:cubicBezTo>
                    <a:pt x="2288" y="804"/>
                    <a:pt x="993" y="2401"/>
                    <a:pt x="823" y="3960"/>
                  </a:cubicBezTo>
                  <a:cubicBezTo>
                    <a:pt x="738" y="4660"/>
                    <a:pt x="539" y="6125"/>
                    <a:pt x="379" y="7089"/>
                  </a:cubicBezTo>
                  <a:cubicBezTo>
                    <a:pt x="256" y="7504"/>
                    <a:pt x="1" y="8449"/>
                    <a:pt x="180" y="9357"/>
                  </a:cubicBezTo>
                  <a:cubicBezTo>
                    <a:pt x="253" y="9744"/>
                    <a:pt x="1716" y="10193"/>
                    <a:pt x="3083" y="10193"/>
                  </a:cubicBezTo>
                  <a:cubicBezTo>
                    <a:pt x="3318" y="10193"/>
                    <a:pt x="3550" y="10180"/>
                    <a:pt x="3772" y="10151"/>
                  </a:cubicBezTo>
                  <a:cubicBezTo>
                    <a:pt x="3772" y="10151"/>
                    <a:pt x="4065" y="9678"/>
                    <a:pt x="4102" y="9262"/>
                  </a:cubicBezTo>
                  <a:cubicBezTo>
                    <a:pt x="2751" y="9262"/>
                    <a:pt x="1352" y="8931"/>
                    <a:pt x="1125" y="8629"/>
                  </a:cubicBezTo>
                  <a:cubicBezTo>
                    <a:pt x="530" y="7835"/>
                    <a:pt x="1267" y="7410"/>
                    <a:pt x="1069" y="4414"/>
                  </a:cubicBezTo>
                  <a:cubicBezTo>
                    <a:pt x="974" y="3091"/>
                    <a:pt x="2335" y="917"/>
                    <a:pt x="2345" y="1"/>
                  </a:cubicBezTo>
                  <a:close/>
                </a:path>
              </a:pathLst>
            </a:custGeom>
            <a:solidFill>
              <a:srgbClr val="FFA73E"/>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6" name="Google Shape;626;p32"/>
            <p:cNvSpPr/>
            <p:nvPr/>
          </p:nvSpPr>
          <p:spPr>
            <a:xfrm>
              <a:off x="3604425" y="3394525"/>
              <a:ext cx="104700" cy="251000"/>
            </a:xfrm>
            <a:custGeom>
              <a:avLst/>
              <a:gdLst/>
              <a:ahLst/>
              <a:cxnLst/>
              <a:rect l="l" t="t" r="r" b="b"/>
              <a:pathLst>
                <a:path w="4188" h="10040" extrusionOk="0">
                  <a:moveTo>
                    <a:pt x="2184" y="0"/>
                  </a:moveTo>
                  <a:lnTo>
                    <a:pt x="2184" y="0"/>
                  </a:lnTo>
                  <a:cubicBezTo>
                    <a:pt x="2033" y="76"/>
                    <a:pt x="1957" y="142"/>
                    <a:pt x="1957" y="142"/>
                  </a:cubicBezTo>
                  <a:cubicBezTo>
                    <a:pt x="2515" y="643"/>
                    <a:pt x="1220" y="2240"/>
                    <a:pt x="1050" y="3799"/>
                  </a:cubicBezTo>
                  <a:cubicBezTo>
                    <a:pt x="918" y="4943"/>
                    <a:pt x="681" y="6360"/>
                    <a:pt x="559" y="6899"/>
                  </a:cubicBezTo>
                  <a:cubicBezTo>
                    <a:pt x="473" y="7324"/>
                    <a:pt x="1" y="8336"/>
                    <a:pt x="388" y="9337"/>
                  </a:cubicBezTo>
                  <a:cubicBezTo>
                    <a:pt x="521" y="9689"/>
                    <a:pt x="1865" y="10040"/>
                    <a:pt x="3192" y="10040"/>
                  </a:cubicBezTo>
                  <a:cubicBezTo>
                    <a:pt x="3471" y="10040"/>
                    <a:pt x="3751" y="10024"/>
                    <a:pt x="4017" y="9990"/>
                  </a:cubicBezTo>
                  <a:cubicBezTo>
                    <a:pt x="4017" y="9990"/>
                    <a:pt x="4103" y="9923"/>
                    <a:pt x="4188" y="9574"/>
                  </a:cubicBezTo>
                  <a:cubicBezTo>
                    <a:pt x="3753" y="9356"/>
                    <a:pt x="1201" y="9328"/>
                    <a:pt x="880" y="8846"/>
                  </a:cubicBezTo>
                  <a:cubicBezTo>
                    <a:pt x="360" y="8033"/>
                    <a:pt x="1012" y="6663"/>
                    <a:pt x="1059" y="6389"/>
                  </a:cubicBezTo>
                  <a:cubicBezTo>
                    <a:pt x="1230" y="5482"/>
                    <a:pt x="1116" y="4366"/>
                    <a:pt x="1182" y="3705"/>
                  </a:cubicBezTo>
                  <a:cubicBezTo>
                    <a:pt x="1305" y="2259"/>
                    <a:pt x="2647" y="520"/>
                    <a:pt x="2184" y="0"/>
                  </a:cubicBezTo>
                  <a:close/>
                </a:path>
              </a:pathLst>
            </a:custGeom>
            <a:solidFill>
              <a:srgbClr val="FF8E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7" name="Google Shape;627;p32"/>
            <p:cNvSpPr/>
            <p:nvPr/>
          </p:nvSpPr>
          <p:spPr>
            <a:xfrm>
              <a:off x="3656425" y="3404200"/>
              <a:ext cx="11350" cy="8775"/>
            </a:xfrm>
            <a:custGeom>
              <a:avLst/>
              <a:gdLst/>
              <a:ahLst/>
              <a:cxnLst/>
              <a:rect l="l" t="t" r="r" b="b"/>
              <a:pathLst>
                <a:path w="454" h="351" extrusionOk="0">
                  <a:moveTo>
                    <a:pt x="454" y="1"/>
                  </a:moveTo>
                  <a:lnTo>
                    <a:pt x="10" y="114"/>
                  </a:lnTo>
                  <a:lnTo>
                    <a:pt x="0" y="350"/>
                  </a:lnTo>
                  <a:cubicBezTo>
                    <a:pt x="0" y="350"/>
                    <a:pt x="350" y="331"/>
                    <a:pt x="454" y="1"/>
                  </a:cubicBezTo>
                  <a:close/>
                </a:path>
              </a:pathLst>
            </a:custGeom>
            <a:solidFill>
              <a:srgbClr val="FF8E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8" name="Google Shape;628;p32"/>
            <p:cNvSpPr/>
            <p:nvPr/>
          </p:nvSpPr>
          <p:spPr>
            <a:xfrm>
              <a:off x="3607500" y="3583775"/>
              <a:ext cx="96675" cy="63275"/>
            </a:xfrm>
            <a:custGeom>
              <a:avLst/>
              <a:gdLst/>
              <a:ahLst/>
              <a:cxnLst/>
              <a:rect l="l" t="t" r="r" b="b"/>
              <a:pathLst>
                <a:path w="3867" h="2531" extrusionOk="0">
                  <a:moveTo>
                    <a:pt x="237" y="0"/>
                  </a:moveTo>
                  <a:cubicBezTo>
                    <a:pt x="114" y="492"/>
                    <a:pt x="1" y="1191"/>
                    <a:pt x="237" y="1834"/>
                  </a:cubicBezTo>
                  <a:cubicBezTo>
                    <a:pt x="376" y="2182"/>
                    <a:pt x="1703" y="2531"/>
                    <a:pt x="3015" y="2531"/>
                  </a:cubicBezTo>
                  <a:cubicBezTo>
                    <a:pt x="3303" y="2531"/>
                    <a:pt x="3592" y="2514"/>
                    <a:pt x="3866" y="2476"/>
                  </a:cubicBezTo>
                  <a:lnTo>
                    <a:pt x="3847" y="2420"/>
                  </a:lnTo>
                  <a:cubicBezTo>
                    <a:pt x="3622" y="2449"/>
                    <a:pt x="3389" y="2462"/>
                    <a:pt x="3156" y="2462"/>
                  </a:cubicBezTo>
                  <a:cubicBezTo>
                    <a:pt x="1805" y="2462"/>
                    <a:pt x="429" y="2018"/>
                    <a:pt x="284" y="1663"/>
                  </a:cubicBezTo>
                  <a:cubicBezTo>
                    <a:pt x="67" y="1078"/>
                    <a:pt x="133" y="473"/>
                    <a:pt x="237" y="0"/>
                  </a:cubicBezTo>
                  <a:close/>
                </a:path>
              </a:pathLst>
            </a:custGeom>
            <a:solidFill>
              <a:srgbClr val="F9672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9" name="Google Shape;629;p32"/>
            <p:cNvSpPr/>
            <p:nvPr/>
          </p:nvSpPr>
          <p:spPr>
            <a:xfrm>
              <a:off x="3623575" y="3596525"/>
              <a:ext cx="13500" cy="38075"/>
            </a:xfrm>
            <a:custGeom>
              <a:avLst/>
              <a:gdLst/>
              <a:ahLst/>
              <a:cxnLst/>
              <a:rect l="l" t="t" r="r" b="b"/>
              <a:pathLst>
                <a:path w="540" h="1523" extrusionOk="0">
                  <a:moveTo>
                    <a:pt x="426" y="1"/>
                  </a:moveTo>
                  <a:cubicBezTo>
                    <a:pt x="0" y="577"/>
                    <a:pt x="256" y="1522"/>
                    <a:pt x="256" y="1522"/>
                  </a:cubicBezTo>
                  <a:lnTo>
                    <a:pt x="539" y="1437"/>
                  </a:lnTo>
                  <a:lnTo>
                    <a:pt x="426" y="1"/>
                  </a:lnTo>
                  <a:close/>
                </a:path>
              </a:pathLst>
            </a:custGeom>
            <a:solidFill>
              <a:srgbClr val="FF8E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0" name="Google Shape;630;p32"/>
            <p:cNvSpPr/>
            <p:nvPr/>
          </p:nvSpPr>
          <p:spPr>
            <a:xfrm>
              <a:off x="3689725" y="3613525"/>
              <a:ext cx="11375" cy="30275"/>
            </a:xfrm>
            <a:custGeom>
              <a:avLst/>
              <a:gdLst/>
              <a:ahLst/>
              <a:cxnLst/>
              <a:rect l="l" t="t" r="r" b="b"/>
              <a:pathLst>
                <a:path w="455" h="1211" extrusionOk="0">
                  <a:moveTo>
                    <a:pt x="303" y="1"/>
                  </a:moveTo>
                  <a:cubicBezTo>
                    <a:pt x="1" y="473"/>
                    <a:pt x="237" y="1211"/>
                    <a:pt x="237" y="1211"/>
                  </a:cubicBezTo>
                  <a:lnTo>
                    <a:pt x="454" y="1135"/>
                  </a:lnTo>
                  <a:lnTo>
                    <a:pt x="303" y="1"/>
                  </a:lnTo>
                  <a:close/>
                </a:path>
              </a:pathLst>
            </a:custGeom>
            <a:solidFill>
              <a:srgbClr val="FF8E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1" name="Google Shape;631;p32"/>
            <p:cNvSpPr/>
            <p:nvPr/>
          </p:nvSpPr>
          <p:spPr>
            <a:xfrm>
              <a:off x="3632075" y="3392575"/>
              <a:ext cx="18925" cy="9400"/>
            </a:xfrm>
            <a:custGeom>
              <a:avLst/>
              <a:gdLst/>
              <a:ahLst/>
              <a:cxnLst/>
              <a:rect l="l" t="t" r="r" b="b"/>
              <a:pathLst>
                <a:path w="757" h="376" extrusionOk="0">
                  <a:moveTo>
                    <a:pt x="75" y="1"/>
                  </a:moveTo>
                  <a:cubicBezTo>
                    <a:pt x="29" y="1"/>
                    <a:pt x="1" y="15"/>
                    <a:pt x="1" y="50"/>
                  </a:cubicBezTo>
                  <a:cubicBezTo>
                    <a:pt x="1" y="201"/>
                    <a:pt x="124" y="296"/>
                    <a:pt x="246" y="362"/>
                  </a:cubicBezTo>
                  <a:cubicBezTo>
                    <a:pt x="269" y="372"/>
                    <a:pt x="300" y="376"/>
                    <a:pt x="334" y="376"/>
                  </a:cubicBezTo>
                  <a:cubicBezTo>
                    <a:pt x="496" y="376"/>
                    <a:pt x="749" y="283"/>
                    <a:pt x="757" y="267"/>
                  </a:cubicBezTo>
                  <a:cubicBezTo>
                    <a:pt x="757" y="244"/>
                    <a:pt x="266" y="1"/>
                    <a:pt x="75" y="1"/>
                  </a:cubicBezTo>
                  <a:close/>
                </a:path>
              </a:pathLst>
            </a:custGeom>
            <a:solidFill>
              <a:srgbClr val="FF8E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2" name="Google Shape;632;p32"/>
            <p:cNvSpPr/>
            <p:nvPr/>
          </p:nvSpPr>
          <p:spPr>
            <a:xfrm>
              <a:off x="3627600" y="3379100"/>
              <a:ext cx="49150" cy="30400"/>
            </a:xfrm>
            <a:custGeom>
              <a:avLst/>
              <a:gdLst/>
              <a:ahLst/>
              <a:cxnLst/>
              <a:rect l="l" t="t" r="r" b="b"/>
              <a:pathLst>
                <a:path w="1966" h="1216" extrusionOk="0">
                  <a:moveTo>
                    <a:pt x="1371" y="1"/>
                  </a:moveTo>
                  <a:cubicBezTo>
                    <a:pt x="1095" y="1"/>
                    <a:pt x="793" y="343"/>
                    <a:pt x="728" y="343"/>
                  </a:cubicBezTo>
                  <a:cubicBezTo>
                    <a:pt x="643" y="343"/>
                    <a:pt x="558" y="239"/>
                    <a:pt x="454" y="192"/>
                  </a:cubicBezTo>
                  <a:cubicBezTo>
                    <a:pt x="443" y="188"/>
                    <a:pt x="429" y="186"/>
                    <a:pt x="415" y="186"/>
                  </a:cubicBezTo>
                  <a:cubicBezTo>
                    <a:pt x="292" y="186"/>
                    <a:pt x="62" y="316"/>
                    <a:pt x="28" y="400"/>
                  </a:cubicBezTo>
                  <a:cubicBezTo>
                    <a:pt x="0" y="494"/>
                    <a:pt x="180" y="589"/>
                    <a:pt x="359" y="636"/>
                  </a:cubicBezTo>
                  <a:cubicBezTo>
                    <a:pt x="359" y="636"/>
                    <a:pt x="901" y="1215"/>
                    <a:pt x="1281" y="1215"/>
                  </a:cubicBezTo>
                  <a:cubicBezTo>
                    <a:pt x="1330" y="1215"/>
                    <a:pt x="1376" y="1206"/>
                    <a:pt x="1418" y="1184"/>
                  </a:cubicBezTo>
                  <a:cubicBezTo>
                    <a:pt x="1966" y="920"/>
                    <a:pt x="1805" y="192"/>
                    <a:pt x="1503" y="31"/>
                  </a:cubicBezTo>
                  <a:cubicBezTo>
                    <a:pt x="1460" y="10"/>
                    <a:pt x="1416" y="1"/>
                    <a:pt x="1371" y="1"/>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3" name="Google Shape;633;p32"/>
            <p:cNvSpPr/>
            <p:nvPr/>
          </p:nvSpPr>
          <p:spPr>
            <a:xfrm>
              <a:off x="3639875" y="3392625"/>
              <a:ext cx="32625" cy="17050"/>
            </a:xfrm>
            <a:custGeom>
              <a:avLst/>
              <a:gdLst/>
              <a:ahLst/>
              <a:cxnLst/>
              <a:rect l="l" t="t" r="r" b="b"/>
              <a:pathLst>
                <a:path w="1305" h="682" extrusionOk="0">
                  <a:moveTo>
                    <a:pt x="1286" y="1"/>
                  </a:moveTo>
                  <a:lnTo>
                    <a:pt x="1286" y="1"/>
                  </a:lnTo>
                  <a:cubicBezTo>
                    <a:pt x="1248" y="142"/>
                    <a:pt x="1163" y="294"/>
                    <a:pt x="1012" y="416"/>
                  </a:cubicBezTo>
                  <a:cubicBezTo>
                    <a:pt x="947" y="469"/>
                    <a:pt x="863" y="490"/>
                    <a:pt x="771" y="490"/>
                  </a:cubicBezTo>
                  <a:cubicBezTo>
                    <a:pt x="528" y="490"/>
                    <a:pt x="220" y="344"/>
                    <a:pt x="1" y="227"/>
                  </a:cubicBezTo>
                  <a:lnTo>
                    <a:pt x="1" y="227"/>
                  </a:lnTo>
                  <a:cubicBezTo>
                    <a:pt x="185" y="396"/>
                    <a:pt x="541" y="681"/>
                    <a:pt x="800" y="681"/>
                  </a:cubicBezTo>
                  <a:cubicBezTo>
                    <a:pt x="846" y="681"/>
                    <a:pt x="889" y="672"/>
                    <a:pt x="927" y="653"/>
                  </a:cubicBezTo>
                  <a:cubicBezTo>
                    <a:pt x="1210" y="511"/>
                    <a:pt x="1305" y="246"/>
                    <a:pt x="1286" y="1"/>
                  </a:cubicBezTo>
                  <a:close/>
                </a:path>
              </a:pathLst>
            </a:custGeom>
            <a:solidFill>
              <a:srgbClr val="FFA73E"/>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4" name="Google Shape;634;p32"/>
            <p:cNvSpPr/>
            <p:nvPr/>
          </p:nvSpPr>
          <p:spPr>
            <a:xfrm>
              <a:off x="3668700" y="3382450"/>
              <a:ext cx="20100" cy="10200"/>
            </a:xfrm>
            <a:custGeom>
              <a:avLst/>
              <a:gdLst/>
              <a:ahLst/>
              <a:cxnLst/>
              <a:rect l="l" t="t" r="r" b="b"/>
              <a:pathLst>
                <a:path w="804" h="408" extrusionOk="0">
                  <a:moveTo>
                    <a:pt x="566" y="0"/>
                  </a:moveTo>
                  <a:cubicBezTo>
                    <a:pt x="391" y="0"/>
                    <a:pt x="135" y="156"/>
                    <a:pt x="1" y="304"/>
                  </a:cubicBezTo>
                  <a:lnTo>
                    <a:pt x="29" y="408"/>
                  </a:lnTo>
                  <a:cubicBezTo>
                    <a:pt x="511" y="398"/>
                    <a:pt x="804" y="398"/>
                    <a:pt x="738" y="124"/>
                  </a:cubicBezTo>
                  <a:cubicBezTo>
                    <a:pt x="713" y="36"/>
                    <a:pt x="649" y="0"/>
                    <a:pt x="566" y="0"/>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5" name="Google Shape;635;p32"/>
            <p:cNvSpPr/>
            <p:nvPr/>
          </p:nvSpPr>
          <p:spPr>
            <a:xfrm>
              <a:off x="3667525" y="3360725"/>
              <a:ext cx="22475" cy="28150"/>
            </a:xfrm>
            <a:custGeom>
              <a:avLst/>
              <a:gdLst/>
              <a:ahLst/>
              <a:cxnLst/>
              <a:rect l="l" t="t" r="r" b="b"/>
              <a:pathLst>
                <a:path w="899" h="1126" extrusionOk="0">
                  <a:moveTo>
                    <a:pt x="851" y="1"/>
                  </a:moveTo>
                  <a:lnTo>
                    <a:pt x="0" y="927"/>
                  </a:lnTo>
                  <a:lnTo>
                    <a:pt x="76" y="1125"/>
                  </a:lnTo>
                  <a:lnTo>
                    <a:pt x="898" y="39"/>
                  </a:lnTo>
                  <a:lnTo>
                    <a:pt x="851" y="1"/>
                  </a:ln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6" name="Google Shape;636;p32"/>
            <p:cNvSpPr/>
            <p:nvPr/>
          </p:nvSpPr>
          <p:spPr>
            <a:xfrm>
              <a:off x="3646975" y="3675675"/>
              <a:ext cx="17250" cy="93575"/>
            </a:xfrm>
            <a:custGeom>
              <a:avLst/>
              <a:gdLst/>
              <a:ahLst/>
              <a:cxnLst/>
              <a:rect l="l" t="t" r="r" b="b"/>
              <a:pathLst>
                <a:path w="690" h="3743" extrusionOk="0">
                  <a:moveTo>
                    <a:pt x="170" y="0"/>
                  </a:moveTo>
                  <a:lnTo>
                    <a:pt x="0" y="237"/>
                  </a:lnTo>
                  <a:cubicBezTo>
                    <a:pt x="0" y="237"/>
                    <a:pt x="66" y="2335"/>
                    <a:pt x="378" y="3743"/>
                  </a:cubicBezTo>
                  <a:lnTo>
                    <a:pt x="690" y="3743"/>
                  </a:lnTo>
                  <a:cubicBezTo>
                    <a:pt x="690" y="3743"/>
                    <a:pt x="246" y="1635"/>
                    <a:pt x="170" y="0"/>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7" name="Google Shape;637;p32"/>
            <p:cNvSpPr/>
            <p:nvPr/>
          </p:nvSpPr>
          <p:spPr>
            <a:xfrm>
              <a:off x="3646975" y="3675675"/>
              <a:ext cx="8275" cy="41375"/>
            </a:xfrm>
            <a:custGeom>
              <a:avLst/>
              <a:gdLst/>
              <a:ahLst/>
              <a:cxnLst/>
              <a:rect l="l" t="t" r="r" b="b"/>
              <a:pathLst>
                <a:path w="331" h="1655" extrusionOk="0">
                  <a:moveTo>
                    <a:pt x="170" y="0"/>
                  </a:moveTo>
                  <a:lnTo>
                    <a:pt x="0" y="237"/>
                  </a:lnTo>
                  <a:cubicBezTo>
                    <a:pt x="0" y="237"/>
                    <a:pt x="10" y="728"/>
                    <a:pt x="66" y="1399"/>
                  </a:cubicBezTo>
                  <a:cubicBezTo>
                    <a:pt x="151" y="1437"/>
                    <a:pt x="246" y="1531"/>
                    <a:pt x="331" y="1654"/>
                  </a:cubicBezTo>
                  <a:cubicBezTo>
                    <a:pt x="255" y="1106"/>
                    <a:pt x="199" y="530"/>
                    <a:pt x="170" y="0"/>
                  </a:cubicBezTo>
                  <a:close/>
                </a:path>
              </a:pathLst>
            </a:custGeom>
            <a:solidFill>
              <a:srgbClr val="FFA73E"/>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8" name="Google Shape;638;p32"/>
            <p:cNvSpPr/>
            <p:nvPr/>
          </p:nvSpPr>
          <p:spPr>
            <a:xfrm>
              <a:off x="3730600" y="3683950"/>
              <a:ext cx="33350" cy="86250"/>
            </a:xfrm>
            <a:custGeom>
              <a:avLst/>
              <a:gdLst/>
              <a:ahLst/>
              <a:cxnLst/>
              <a:rect l="l" t="t" r="r" b="b"/>
              <a:pathLst>
                <a:path w="1334" h="3450" extrusionOk="0">
                  <a:moveTo>
                    <a:pt x="1" y="0"/>
                  </a:moveTo>
                  <a:cubicBezTo>
                    <a:pt x="1" y="0"/>
                    <a:pt x="445" y="2060"/>
                    <a:pt x="983" y="3450"/>
                  </a:cubicBezTo>
                  <a:lnTo>
                    <a:pt x="1314" y="3450"/>
                  </a:lnTo>
                  <a:cubicBezTo>
                    <a:pt x="1333" y="3450"/>
                    <a:pt x="511" y="1607"/>
                    <a:pt x="171" y="0"/>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9" name="Google Shape;639;p32"/>
            <p:cNvSpPr/>
            <p:nvPr/>
          </p:nvSpPr>
          <p:spPr>
            <a:xfrm>
              <a:off x="3730600" y="3683950"/>
              <a:ext cx="13500" cy="33325"/>
            </a:xfrm>
            <a:custGeom>
              <a:avLst/>
              <a:gdLst/>
              <a:ahLst/>
              <a:cxnLst/>
              <a:rect l="l" t="t" r="r" b="b"/>
              <a:pathLst>
                <a:path w="540" h="1333" extrusionOk="0">
                  <a:moveTo>
                    <a:pt x="1" y="0"/>
                  </a:moveTo>
                  <a:cubicBezTo>
                    <a:pt x="1" y="0"/>
                    <a:pt x="95" y="454"/>
                    <a:pt x="265" y="1087"/>
                  </a:cubicBezTo>
                  <a:cubicBezTo>
                    <a:pt x="360" y="1144"/>
                    <a:pt x="445" y="1229"/>
                    <a:pt x="539" y="1333"/>
                  </a:cubicBezTo>
                  <a:cubicBezTo>
                    <a:pt x="398" y="898"/>
                    <a:pt x="265" y="435"/>
                    <a:pt x="171" y="0"/>
                  </a:cubicBezTo>
                  <a:close/>
                </a:path>
              </a:pathLst>
            </a:custGeom>
            <a:solidFill>
              <a:srgbClr val="FFA73E"/>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0" name="Google Shape;640;p32"/>
            <p:cNvSpPr/>
            <p:nvPr/>
          </p:nvSpPr>
          <p:spPr>
            <a:xfrm>
              <a:off x="3618375" y="3593625"/>
              <a:ext cx="49175" cy="91750"/>
            </a:xfrm>
            <a:custGeom>
              <a:avLst/>
              <a:gdLst/>
              <a:ahLst/>
              <a:cxnLst/>
              <a:rect l="l" t="t" r="r" b="b"/>
              <a:pathLst>
                <a:path w="1967" h="3670" extrusionOk="0">
                  <a:moveTo>
                    <a:pt x="872" y="0"/>
                  </a:moveTo>
                  <a:cubicBezTo>
                    <a:pt x="0" y="0"/>
                    <a:pt x="844" y="2742"/>
                    <a:pt x="1191" y="3660"/>
                  </a:cubicBezTo>
                  <a:lnTo>
                    <a:pt x="1267" y="3670"/>
                  </a:lnTo>
                  <a:cubicBezTo>
                    <a:pt x="1220" y="3169"/>
                    <a:pt x="1966" y="324"/>
                    <a:pt x="1050" y="31"/>
                  </a:cubicBezTo>
                  <a:cubicBezTo>
                    <a:pt x="984" y="10"/>
                    <a:pt x="925" y="0"/>
                    <a:pt x="872" y="0"/>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1" name="Google Shape;641;p32"/>
            <p:cNvSpPr/>
            <p:nvPr/>
          </p:nvSpPr>
          <p:spPr>
            <a:xfrm>
              <a:off x="3623575" y="3597225"/>
              <a:ext cx="32150" cy="95250"/>
            </a:xfrm>
            <a:custGeom>
              <a:avLst/>
              <a:gdLst/>
              <a:ahLst/>
              <a:cxnLst/>
              <a:rect l="l" t="t" r="r" b="b"/>
              <a:pathLst>
                <a:path w="1286" h="3810" extrusionOk="0">
                  <a:moveTo>
                    <a:pt x="378" y="1"/>
                  </a:moveTo>
                  <a:lnTo>
                    <a:pt x="378" y="1"/>
                  </a:lnTo>
                  <a:cubicBezTo>
                    <a:pt x="0" y="653"/>
                    <a:pt x="709" y="3025"/>
                    <a:pt x="1012" y="3809"/>
                  </a:cubicBezTo>
                  <a:lnTo>
                    <a:pt x="1135" y="3724"/>
                  </a:lnTo>
                  <a:cubicBezTo>
                    <a:pt x="1097" y="3441"/>
                    <a:pt x="1276" y="2382"/>
                    <a:pt x="1286" y="1437"/>
                  </a:cubicBezTo>
                  <a:lnTo>
                    <a:pt x="1286" y="1437"/>
                  </a:lnTo>
                  <a:cubicBezTo>
                    <a:pt x="1182" y="1674"/>
                    <a:pt x="1040" y="1815"/>
                    <a:pt x="889" y="1815"/>
                  </a:cubicBezTo>
                  <a:cubicBezTo>
                    <a:pt x="577" y="1815"/>
                    <a:pt x="322" y="1258"/>
                    <a:pt x="322" y="568"/>
                  </a:cubicBezTo>
                  <a:cubicBezTo>
                    <a:pt x="322" y="369"/>
                    <a:pt x="341" y="180"/>
                    <a:pt x="378" y="1"/>
                  </a:cubicBezTo>
                  <a:close/>
                </a:path>
              </a:pathLst>
            </a:custGeom>
            <a:solidFill>
              <a:srgbClr val="FFA73E"/>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2" name="Google Shape;642;p32"/>
            <p:cNvSpPr/>
            <p:nvPr/>
          </p:nvSpPr>
          <p:spPr>
            <a:xfrm>
              <a:off x="3692325" y="3605850"/>
              <a:ext cx="47050" cy="96075"/>
            </a:xfrm>
            <a:custGeom>
              <a:avLst/>
              <a:gdLst/>
              <a:ahLst/>
              <a:cxnLst/>
              <a:rect l="l" t="t" r="r" b="b"/>
              <a:pathLst>
                <a:path w="1882" h="3843" extrusionOk="0">
                  <a:moveTo>
                    <a:pt x="417" y="0"/>
                  </a:moveTo>
                  <a:cubicBezTo>
                    <a:pt x="327" y="0"/>
                    <a:pt x="246" y="77"/>
                    <a:pt x="190" y="270"/>
                  </a:cubicBezTo>
                  <a:cubicBezTo>
                    <a:pt x="1" y="884"/>
                    <a:pt x="275" y="1565"/>
                    <a:pt x="416" y="1858"/>
                  </a:cubicBezTo>
                  <a:cubicBezTo>
                    <a:pt x="558" y="2151"/>
                    <a:pt x="1522" y="3200"/>
                    <a:pt x="1730" y="3767"/>
                  </a:cubicBezTo>
                  <a:lnTo>
                    <a:pt x="1881" y="3842"/>
                  </a:lnTo>
                  <a:cubicBezTo>
                    <a:pt x="1834" y="3464"/>
                    <a:pt x="1758" y="2992"/>
                    <a:pt x="1664" y="2841"/>
                  </a:cubicBezTo>
                  <a:cubicBezTo>
                    <a:pt x="1569" y="2680"/>
                    <a:pt x="1229" y="1754"/>
                    <a:pt x="946" y="714"/>
                  </a:cubicBezTo>
                  <a:cubicBezTo>
                    <a:pt x="848" y="371"/>
                    <a:pt x="613" y="0"/>
                    <a:pt x="417" y="0"/>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3" name="Google Shape;643;p32"/>
            <p:cNvSpPr/>
            <p:nvPr/>
          </p:nvSpPr>
          <p:spPr>
            <a:xfrm>
              <a:off x="3693750" y="3617325"/>
              <a:ext cx="45150" cy="84375"/>
            </a:xfrm>
            <a:custGeom>
              <a:avLst/>
              <a:gdLst/>
              <a:ahLst/>
              <a:cxnLst/>
              <a:rect l="l" t="t" r="r" b="b"/>
              <a:pathLst>
                <a:path w="1806" h="3375" extrusionOk="0">
                  <a:moveTo>
                    <a:pt x="85" y="0"/>
                  </a:moveTo>
                  <a:cubicBezTo>
                    <a:pt x="0" y="558"/>
                    <a:pt x="227" y="1115"/>
                    <a:pt x="350" y="1380"/>
                  </a:cubicBezTo>
                  <a:cubicBezTo>
                    <a:pt x="492" y="1682"/>
                    <a:pt x="1456" y="2731"/>
                    <a:pt x="1654" y="3298"/>
                  </a:cubicBezTo>
                  <a:lnTo>
                    <a:pt x="1805" y="3374"/>
                  </a:lnTo>
                  <a:cubicBezTo>
                    <a:pt x="1777" y="3005"/>
                    <a:pt x="1701" y="2533"/>
                    <a:pt x="1607" y="2382"/>
                  </a:cubicBezTo>
                  <a:cubicBezTo>
                    <a:pt x="1560" y="2306"/>
                    <a:pt x="1456" y="2032"/>
                    <a:pt x="1323" y="1654"/>
                  </a:cubicBezTo>
                  <a:cubicBezTo>
                    <a:pt x="1323" y="1786"/>
                    <a:pt x="1295" y="1871"/>
                    <a:pt x="1219" y="1881"/>
                  </a:cubicBezTo>
                  <a:cubicBezTo>
                    <a:pt x="1209" y="1884"/>
                    <a:pt x="1198" y="1886"/>
                    <a:pt x="1186" y="1886"/>
                  </a:cubicBezTo>
                  <a:cubicBezTo>
                    <a:pt x="918" y="1886"/>
                    <a:pt x="287" y="1078"/>
                    <a:pt x="142" y="435"/>
                  </a:cubicBezTo>
                  <a:cubicBezTo>
                    <a:pt x="114" y="284"/>
                    <a:pt x="85" y="142"/>
                    <a:pt x="85" y="0"/>
                  </a:cubicBezTo>
                  <a:close/>
                </a:path>
              </a:pathLst>
            </a:custGeom>
            <a:solidFill>
              <a:srgbClr val="FFA73E"/>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4" name="Google Shape;644;p32"/>
            <p:cNvSpPr/>
            <p:nvPr/>
          </p:nvSpPr>
          <p:spPr>
            <a:xfrm>
              <a:off x="3651700" y="3399250"/>
              <a:ext cx="15850" cy="9950"/>
            </a:xfrm>
            <a:custGeom>
              <a:avLst/>
              <a:gdLst/>
              <a:ahLst/>
              <a:cxnLst/>
              <a:rect l="l" t="t" r="r" b="b"/>
              <a:pathLst>
                <a:path w="634" h="398" extrusionOk="0">
                  <a:moveTo>
                    <a:pt x="312" y="0"/>
                  </a:moveTo>
                  <a:cubicBezTo>
                    <a:pt x="142" y="0"/>
                    <a:pt x="0" y="95"/>
                    <a:pt x="0" y="199"/>
                  </a:cubicBezTo>
                  <a:cubicBezTo>
                    <a:pt x="0" y="303"/>
                    <a:pt x="142" y="397"/>
                    <a:pt x="312" y="397"/>
                  </a:cubicBezTo>
                  <a:cubicBezTo>
                    <a:pt x="320" y="398"/>
                    <a:pt x="328" y="398"/>
                    <a:pt x="337" y="398"/>
                  </a:cubicBezTo>
                  <a:cubicBezTo>
                    <a:pt x="504" y="398"/>
                    <a:pt x="633" y="307"/>
                    <a:pt x="633" y="199"/>
                  </a:cubicBezTo>
                  <a:cubicBezTo>
                    <a:pt x="633" y="95"/>
                    <a:pt x="492" y="0"/>
                    <a:pt x="312" y="0"/>
                  </a:cubicBezTo>
                  <a:close/>
                </a:path>
              </a:pathLst>
            </a:custGeom>
            <a:solidFill>
              <a:srgbClr val="FFA73E"/>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5" name="Google Shape;645;p32"/>
            <p:cNvSpPr/>
            <p:nvPr/>
          </p:nvSpPr>
          <p:spPr>
            <a:xfrm>
              <a:off x="3634250" y="3385250"/>
              <a:ext cx="9675" cy="4025"/>
            </a:xfrm>
            <a:custGeom>
              <a:avLst/>
              <a:gdLst/>
              <a:ahLst/>
              <a:cxnLst/>
              <a:rect l="l" t="t" r="r" b="b"/>
              <a:pathLst>
                <a:path w="387" h="161" extrusionOk="0">
                  <a:moveTo>
                    <a:pt x="162" y="0"/>
                  </a:moveTo>
                  <a:cubicBezTo>
                    <a:pt x="109" y="0"/>
                    <a:pt x="16" y="20"/>
                    <a:pt x="8" y="59"/>
                  </a:cubicBezTo>
                  <a:cubicBezTo>
                    <a:pt x="0" y="99"/>
                    <a:pt x="183" y="160"/>
                    <a:pt x="290" y="160"/>
                  </a:cubicBezTo>
                  <a:cubicBezTo>
                    <a:pt x="309" y="160"/>
                    <a:pt x="326" y="158"/>
                    <a:pt x="339" y="154"/>
                  </a:cubicBezTo>
                  <a:cubicBezTo>
                    <a:pt x="386" y="135"/>
                    <a:pt x="226" y="3"/>
                    <a:pt x="188" y="3"/>
                  </a:cubicBezTo>
                  <a:cubicBezTo>
                    <a:pt x="181" y="1"/>
                    <a:pt x="173" y="0"/>
                    <a:pt x="162" y="0"/>
                  </a:cubicBezTo>
                  <a:close/>
                </a:path>
              </a:pathLst>
            </a:custGeom>
            <a:solidFill>
              <a:srgbClr val="CC5A3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6" name="Google Shape;646;p32"/>
            <p:cNvSpPr/>
            <p:nvPr/>
          </p:nvSpPr>
          <p:spPr>
            <a:xfrm>
              <a:off x="3673200" y="3384875"/>
              <a:ext cx="12125" cy="5850"/>
            </a:xfrm>
            <a:custGeom>
              <a:avLst/>
              <a:gdLst/>
              <a:ahLst/>
              <a:cxnLst/>
              <a:rect l="l" t="t" r="r" b="b"/>
              <a:pathLst>
                <a:path w="485" h="234" extrusionOk="0">
                  <a:moveTo>
                    <a:pt x="357" y="0"/>
                  </a:moveTo>
                  <a:cubicBezTo>
                    <a:pt x="249" y="0"/>
                    <a:pt x="89" y="87"/>
                    <a:pt x="0" y="169"/>
                  </a:cubicBezTo>
                  <a:lnTo>
                    <a:pt x="10" y="226"/>
                  </a:lnTo>
                  <a:cubicBezTo>
                    <a:pt x="87" y="230"/>
                    <a:pt x="157" y="234"/>
                    <a:pt x="216" y="234"/>
                  </a:cubicBezTo>
                  <a:cubicBezTo>
                    <a:pt x="394" y="234"/>
                    <a:pt x="484" y="202"/>
                    <a:pt x="463" y="74"/>
                  </a:cubicBezTo>
                  <a:cubicBezTo>
                    <a:pt x="451" y="21"/>
                    <a:pt x="410" y="0"/>
                    <a:pt x="357" y="0"/>
                  </a:cubicBezTo>
                  <a:close/>
                </a:path>
              </a:pathLst>
            </a:custGeom>
            <a:solidFill>
              <a:srgbClr val="F77A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7" name="Google Shape;647;p32"/>
            <p:cNvSpPr/>
            <p:nvPr/>
          </p:nvSpPr>
          <p:spPr>
            <a:xfrm>
              <a:off x="3672000" y="3387600"/>
              <a:ext cx="6275" cy="2975"/>
            </a:xfrm>
            <a:custGeom>
              <a:avLst/>
              <a:gdLst/>
              <a:ahLst/>
              <a:cxnLst/>
              <a:rect l="l" t="t" r="r" b="b"/>
              <a:pathLst>
                <a:path w="251" h="119" extrusionOk="0">
                  <a:moveTo>
                    <a:pt x="177" y="1"/>
                  </a:moveTo>
                  <a:cubicBezTo>
                    <a:pt x="121" y="1"/>
                    <a:pt x="45" y="44"/>
                    <a:pt x="1" y="88"/>
                  </a:cubicBezTo>
                  <a:lnTo>
                    <a:pt x="10" y="117"/>
                  </a:lnTo>
                  <a:cubicBezTo>
                    <a:pt x="53" y="117"/>
                    <a:pt x="92" y="118"/>
                    <a:pt x="125" y="118"/>
                  </a:cubicBezTo>
                  <a:cubicBezTo>
                    <a:pt x="206" y="118"/>
                    <a:pt x="251" y="108"/>
                    <a:pt x="237" y="41"/>
                  </a:cubicBezTo>
                  <a:cubicBezTo>
                    <a:pt x="227" y="12"/>
                    <a:pt x="205" y="1"/>
                    <a:pt x="177" y="1"/>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8" name="Google Shape;648;p32"/>
            <p:cNvSpPr/>
            <p:nvPr/>
          </p:nvSpPr>
          <p:spPr>
            <a:xfrm>
              <a:off x="3632075" y="3393325"/>
              <a:ext cx="8775" cy="3825"/>
            </a:xfrm>
            <a:custGeom>
              <a:avLst/>
              <a:gdLst/>
              <a:ahLst/>
              <a:cxnLst/>
              <a:rect l="l" t="t" r="r" b="b"/>
              <a:pathLst>
                <a:path w="351" h="153" extrusionOk="0">
                  <a:moveTo>
                    <a:pt x="1" y="1"/>
                  </a:moveTo>
                  <a:cubicBezTo>
                    <a:pt x="1" y="1"/>
                    <a:pt x="171" y="124"/>
                    <a:pt x="322" y="152"/>
                  </a:cubicBezTo>
                  <a:cubicBezTo>
                    <a:pt x="324" y="153"/>
                    <a:pt x="326" y="153"/>
                    <a:pt x="328" y="153"/>
                  </a:cubicBezTo>
                  <a:cubicBezTo>
                    <a:pt x="351" y="153"/>
                    <a:pt x="180" y="73"/>
                    <a:pt x="1" y="1"/>
                  </a:cubicBezTo>
                  <a:close/>
                </a:path>
              </a:pathLst>
            </a:custGeom>
            <a:solidFill>
              <a:srgbClr val="CC5A3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9" name="Google Shape;649;p32"/>
            <p:cNvSpPr/>
            <p:nvPr/>
          </p:nvSpPr>
          <p:spPr>
            <a:xfrm>
              <a:off x="3639175" y="3396225"/>
              <a:ext cx="1425" cy="1325"/>
            </a:xfrm>
            <a:custGeom>
              <a:avLst/>
              <a:gdLst/>
              <a:ahLst/>
              <a:cxnLst/>
              <a:rect l="l" t="t" r="r" b="b"/>
              <a:pathLst>
                <a:path w="57" h="53" extrusionOk="0">
                  <a:moveTo>
                    <a:pt x="32" y="1"/>
                  </a:moveTo>
                  <a:cubicBezTo>
                    <a:pt x="26" y="1"/>
                    <a:pt x="19" y="3"/>
                    <a:pt x="10" y="8"/>
                  </a:cubicBezTo>
                  <a:cubicBezTo>
                    <a:pt x="0" y="27"/>
                    <a:pt x="0" y="36"/>
                    <a:pt x="0" y="46"/>
                  </a:cubicBezTo>
                  <a:cubicBezTo>
                    <a:pt x="5" y="50"/>
                    <a:pt x="12" y="53"/>
                    <a:pt x="19" y="53"/>
                  </a:cubicBezTo>
                  <a:cubicBezTo>
                    <a:pt x="26" y="53"/>
                    <a:pt x="33" y="50"/>
                    <a:pt x="38" y="46"/>
                  </a:cubicBezTo>
                  <a:cubicBezTo>
                    <a:pt x="47" y="36"/>
                    <a:pt x="57" y="27"/>
                    <a:pt x="47" y="8"/>
                  </a:cubicBezTo>
                  <a:cubicBezTo>
                    <a:pt x="43" y="3"/>
                    <a:pt x="38" y="1"/>
                    <a:pt x="32" y="1"/>
                  </a:cubicBezTo>
                  <a:close/>
                </a:path>
              </a:pathLst>
            </a:custGeom>
            <a:solidFill>
              <a:srgbClr val="CC5A3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0" name="Google Shape;650;p32"/>
            <p:cNvSpPr/>
            <p:nvPr/>
          </p:nvSpPr>
          <p:spPr>
            <a:xfrm>
              <a:off x="3650025" y="3383975"/>
              <a:ext cx="10750" cy="8100"/>
            </a:xfrm>
            <a:custGeom>
              <a:avLst/>
              <a:gdLst/>
              <a:ahLst/>
              <a:cxnLst/>
              <a:rect l="l" t="t" r="r" b="b"/>
              <a:pathLst>
                <a:path w="430" h="324" extrusionOk="0">
                  <a:moveTo>
                    <a:pt x="162" y="1"/>
                  </a:moveTo>
                  <a:cubicBezTo>
                    <a:pt x="117" y="1"/>
                    <a:pt x="75" y="22"/>
                    <a:pt x="48" y="91"/>
                  </a:cubicBezTo>
                  <a:cubicBezTo>
                    <a:pt x="1" y="205"/>
                    <a:pt x="48" y="280"/>
                    <a:pt x="114" y="309"/>
                  </a:cubicBezTo>
                  <a:cubicBezTo>
                    <a:pt x="131" y="319"/>
                    <a:pt x="149" y="323"/>
                    <a:pt x="167" y="323"/>
                  </a:cubicBezTo>
                  <a:cubicBezTo>
                    <a:pt x="288" y="323"/>
                    <a:pt x="429" y="132"/>
                    <a:pt x="266" y="25"/>
                  </a:cubicBezTo>
                  <a:cubicBezTo>
                    <a:pt x="233" y="13"/>
                    <a:pt x="197" y="1"/>
                    <a:pt x="162" y="1"/>
                  </a:cubicBezTo>
                  <a:close/>
                </a:path>
              </a:pathLst>
            </a:custGeom>
            <a:solidFill>
              <a:srgbClr val="FF8E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1" name="Google Shape;651;p32"/>
            <p:cNvSpPr/>
            <p:nvPr/>
          </p:nvSpPr>
          <p:spPr>
            <a:xfrm>
              <a:off x="3653350" y="3386350"/>
              <a:ext cx="2850" cy="2900"/>
            </a:xfrm>
            <a:custGeom>
              <a:avLst/>
              <a:gdLst/>
              <a:ahLst/>
              <a:cxnLst/>
              <a:rect l="l" t="t" r="r" b="b"/>
              <a:pathLst>
                <a:path w="114" h="116" extrusionOk="0">
                  <a:moveTo>
                    <a:pt x="52" y="0"/>
                  </a:moveTo>
                  <a:cubicBezTo>
                    <a:pt x="33" y="0"/>
                    <a:pt x="16" y="7"/>
                    <a:pt x="10" y="25"/>
                  </a:cubicBezTo>
                  <a:cubicBezTo>
                    <a:pt x="0" y="63"/>
                    <a:pt x="10" y="100"/>
                    <a:pt x="19" y="110"/>
                  </a:cubicBezTo>
                  <a:cubicBezTo>
                    <a:pt x="30" y="113"/>
                    <a:pt x="41" y="116"/>
                    <a:pt x="52" y="116"/>
                  </a:cubicBezTo>
                  <a:cubicBezTo>
                    <a:pt x="71" y="116"/>
                    <a:pt x="89" y="109"/>
                    <a:pt x="95" y="91"/>
                  </a:cubicBezTo>
                  <a:cubicBezTo>
                    <a:pt x="114" y="63"/>
                    <a:pt x="104" y="15"/>
                    <a:pt x="85" y="6"/>
                  </a:cubicBezTo>
                  <a:cubicBezTo>
                    <a:pt x="75" y="2"/>
                    <a:pt x="63" y="0"/>
                    <a:pt x="52" y="0"/>
                  </a:cubicBezTo>
                  <a:close/>
                </a:path>
              </a:pathLst>
            </a:custGeom>
            <a:solidFill>
              <a:srgbClr val="5E38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2" name="Google Shape;652;p32"/>
            <p:cNvSpPr/>
            <p:nvPr/>
          </p:nvSpPr>
          <p:spPr>
            <a:xfrm>
              <a:off x="3654525" y="3386725"/>
              <a:ext cx="975" cy="975"/>
            </a:xfrm>
            <a:custGeom>
              <a:avLst/>
              <a:gdLst/>
              <a:ahLst/>
              <a:cxnLst/>
              <a:rect l="l" t="t" r="r" b="b"/>
              <a:pathLst>
                <a:path w="39" h="39" extrusionOk="0">
                  <a:moveTo>
                    <a:pt x="29" y="0"/>
                  </a:moveTo>
                  <a:cubicBezTo>
                    <a:pt x="10" y="0"/>
                    <a:pt x="0" y="0"/>
                    <a:pt x="0" y="10"/>
                  </a:cubicBezTo>
                  <a:lnTo>
                    <a:pt x="0" y="38"/>
                  </a:lnTo>
                  <a:cubicBezTo>
                    <a:pt x="10" y="38"/>
                    <a:pt x="29" y="38"/>
                    <a:pt x="29" y="29"/>
                  </a:cubicBezTo>
                  <a:cubicBezTo>
                    <a:pt x="38" y="10"/>
                    <a:pt x="38" y="0"/>
                    <a:pt x="29" y="0"/>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3" name="Google Shape;653;p32"/>
            <p:cNvSpPr/>
            <p:nvPr/>
          </p:nvSpPr>
          <p:spPr>
            <a:xfrm>
              <a:off x="3656425" y="3379625"/>
              <a:ext cx="5200" cy="6875"/>
            </a:xfrm>
            <a:custGeom>
              <a:avLst/>
              <a:gdLst/>
              <a:ahLst/>
              <a:cxnLst/>
              <a:rect l="l" t="t" r="r" b="b"/>
              <a:pathLst>
                <a:path w="208" h="275" extrusionOk="0">
                  <a:moveTo>
                    <a:pt x="47" y="1"/>
                  </a:moveTo>
                  <a:lnTo>
                    <a:pt x="0" y="48"/>
                  </a:lnTo>
                  <a:cubicBezTo>
                    <a:pt x="19" y="76"/>
                    <a:pt x="161" y="143"/>
                    <a:pt x="151" y="275"/>
                  </a:cubicBezTo>
                  <a:lnTo>
                    <a:pt x="199" y="256"/>
                  </a:lnTo>
                  <a:cubicBezTo>
                    <a:pt x="199" y="256"/>
                    <a:pt x="208" y="105"/>
                    <a:pt x="47" y="1"/>
                  </a:cubicBezTo>
                  <a:close/>
                </a:path>
              </a:pathLst>
            </a:custGeom>
            <a:solidFill>
              <a:srgbClr val="CC5A3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4" name="Google Shape;654;p32"/>
            <p:cNvSpPr/>
            <p:nvPr/>
          </p:nvSpPr>
          <p:spPr>
            <a:xfrm>
              <a:off x="3652875" y="3420800"/>
              <a:ext cx="11125" cy="9425"/>
            </a:xfrm>
            <a:custGeom>
              <a:avLst/>
              <a:gdLst/>
              <a:ahLst/>
              <a:cxnLst/>
              <a:rect l="l" t="t" r="r" b="b"/>
              <a:pathLst>
                <a:path w="445" h="377" extrusionOk="0">
                  <a:moveTo>
                    <a:pt x="380" y="1"/>
                  </a:moveTo>
                  <a:cubicBezTo>
                    <a:pt x="355" y="1"/>
                    <a:pt x="326" y="3"/>
                    <a:pt x="293" y="8"/>
                  </a:cubicBezTo>
                  <a:cubicBezTo>
                    <a:pt x="0" y="93"/>
                    <a:pt x="114" y="329"/>
                    <a:pt x="312" y="376"/>
                  </a:cubicBezTo>
                  <a:cubicBezTo>
                    <a:pt x="359" y="244"/>
                    <a:pt x="407" y="131"/>
                    <a:pt x="445" y="8"/>
                  </a:cubicBezTo>
                  <a:cubicBezTo>
                    <a:pt x="426" y="3"/>
                    <a:pt x="404" y="1"/>
                    <a:pt x="380"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5" name="Google Shape;655;p32"/>
            <p:cNvSpPr/>
            <p:nvPr/>
          </p:nvSpPr>
          <p:spPr>
            <a:xfrm>
              <a:off x="3640575" y="3437750"/>
              <a:ext cx="17525" cy="15375"/>
            </a:xfrm>
            <a:custGeom>
              <a:avLst/>
              <a:gdLst/>
              <a:ahLst/>
              <a:cxnLst/>
              <a:rect l="l" t="t" r="r" b="b"/>
              <a:pathLst>
                <a:path w="701" h="615" extrusionOk="0">
                  <a:moveTo>
                    <a:pt x="700" y="1"/>
                  </a:moveTo>
                  <a:cubicBezTo>
                    <a:pt x="558" y="1"/>
                    <a:pt x="398" y="29"/>
                    <a:pt x="237" y="67"/>
                  </a:cubicBezTo>
                  <a:cubicBezTo>
                    <a:pt x="171" y="237"/>
                    <a:pt x="86" y="426"/>
                    <a:pt x="1" y="615"/>
                  </a:cubicBezTo>
                  <a:cubicBezTo>
                    <a:pt x="152" y="615"/>
                    <a:pt x="332" y="587"/>
                    <a:pt x="502" y="520"/>
                  </a:cubicBezTo>
                  <a:cubicBezTo>
                    <a:pt x="568" y="350"/>
                    <a:pt x="644" y="171"/>
                    <a:pt x="700"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6" name="Google Shape;656;p32"/>
            <p:cNvSpPr/>
            <p:nvPr/>
          </p:nvSpPr>
          <p:spPr>
            <a:xfrm>
              <a:off x="3633975" y="3460075"/>
              <a:ext cx="15600" cy="32525"/>
            </a:xfrm>
            <a:custGeom>
              <a:avLst/>
              <a:gdLst/>
              <a:ahLst/>
              <a:cxnLst/>
              <a:rect l="l" t="t" r="r" b="b"/>
              <a:pathLst>
                <a:path w="624" h="1301" extrusionOk="0">
                  <a:moveTo>
                    <a:pt x="383" y="1"/>
                  </a:moveTo>
                  <a:cubicBezTo>
                    <a:pt x="298" y="1"/>
                    <a:pt x="213" y="24"/>
                    <a:pt x="142" y="72"/>
                  </a:cubicBezTo>
                  <a:cubicBezTo>
                    <a:pt x="95" y="223"/>
                    <a:pt x="29" y="365"/>
                    <a:pt x="0" y="516"/>
                  </a:cubicBezTo>
                  <a:cubicBezTo>
                    <a:pt x="10" y="847"/>
                    <a:pt x="142" y="1225"/>
                    <a:pt x="340" y="1300"/>
                  </a:cubicBezTo>
                  <a:cubicBezTo>
                    <a:pt x="350" y="1234"/>
                    <a:pt x="350" y="1177"/>
                    <a:pt x="359" y="1121"/>
                  </a:cubicBezTo>
                  <a:cubicBezTo>
                    <a:pt x="426" y="780"/>
                    <a:pt x="520" y="421"/>
                    <a:pt x="624" y="72"/>
                  </a:cubicBezTo>
                  <a:cubicBezTo>
                    <a:pt x="553" y="24"/>
                    <a:pt x="468" y="1"/>
                    <a:pt x="383"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7" name="Google Shape;657;p32"/>
            <p:cNvSpPr/>
            <p:nvPr/>
          </p:nvSpPr>
          <p:spPr>
            <a:xfrm>
              <a:off x="3628775" y="3489450"/>
              <a:ext cx="7825" cy="14950"/>
            </a:xfrm>
            <a:custGeom>
              <a:avLst/>
              <a:gdLst/>
              <a:ahLst/>
              <a:cxnLst/>
              <a:rect l="l" t="t" r="r" b="b"/>
              <a:pathLst>
                <a:path w="313" h="598" extrusionOk="0">
                  <a:moveTo>
                    <a:pt x="90" y="1"/>
                  </a:moveTo>
                  <a:cubicBezTo>
                    <a:pt x="85" y="1"/>
                    <a:pt x="81" y="1"/>
                    <a:pt x="76" y="2"/>
                  </a:cubicBezTo>
                  <a:lnTo>
                    <a:pt x="76" y="12"/>
                  </a:lnTo>
                  <a:cubicBezTo>
                    <a:pt x="76" y="40"/>
                    <a:pt x="76" y="59"/>
                    <a:pt x="67" y="87"/>
                  </a:cubicBezTo>
                  <a:cubicBezTo>
                    <a:pt x="48" y="229"/>
                    <a:pt x="29" y="409"/>
                    <a:pt x="0" y="598"/>
                  </a:cubicBezTo>
                  <a:cubicBezTo>
                    <a:pt x="161" y="503"/>
                    <a:pt x="312" y="276"/>
                    <a:pt x="227" y="125"/>
                  </a:cubicBezTo>
                  <a:cubicBezTo>
                    <a:pt x="185" y="40"/>
                    <a:pt x="134" y="1"/>
                    <a:pt x="90"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8" name="Google Shape;658;p32"/>
            <p:cNvSpPr/>
            <p:nvPr/>
          </p:nvSpPr>
          <p:spPr>
            <a:xfrm>
              <a:off x="3630200" y="3507925"/>
              <a:ext cx="12775" cy="28850"/>
            </a:xfrm>
            <a:custGeom>
              <a:avLst/>
              <a:gdLst/>
              <a:ahLst/>
              <a:cxnLst/>
              <a:rect l="l" t="t" r="r" b="b"/>
              <a:pathLst>
                <a:path w="511" h="1154" extrusionOk="0">
                  <a:moveTo>
                    <a:pt x="444" y="1"/>
                  </a:moveTo>
                  <a:cubicBezTo>
                    <a:pt x="406" y="1"/>
                    <a:pt x="388" y="1"/>
                    <a:pt x="350" y="10"/>
                  </a:cubicBezTo>
                  <a:cubicBezTo>
                    <a:pt x="66" y="95"/>
                    <a:pt x="0" y="407"/>
                    <a:pt x="104" y="681"/>
                  </a:cubicBezTo>
                  <a:cubicBezTo>
                    <a:pt x="170" y="879"/>
                    <a:pt x="350" y="1012"/>
                    <a:pt x="510" y="1154"/>
                  </a:cubicBezTo>
                  <a:cubicBezTo>
                    <a:pt x="463" y="775"/>
                    <a:pt x="444" y="388"/>
                    <a:pt x="444"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9" name="Google Shape;659;p32"/>
            <p:cNvSpPr/>
            <p:nvPr/>
          </p:nvSpPr>
          <p:spPr>
            <a:xfrm>
              <a:off x="3620500" y="3537675"/>
              <a:ext cx="9675" cy="19175"/>
            </a:xfrm>
            <a:custGeom>
              <a:avLst/>
              <a:gdLst/>
              <a:ahLst/>
              <a:cxnLst/>
              <a:rect l="l" t="t" r="r" b="b"/>
              <a:pathLst>
                <a:path w="387" h="767" extrusionOk="0">
                  <a:moveTo>
                    <a:pt x="265" y="0"/>
                  </a:moveTo>
                  <a:cubicBezTo>
                    <a:pt x="240" y="0"/>
                    <a:pt x="208" y="4"/>
                    <a:pt x="171" y="11"/>
                  </a:cubicBezTo>
                  <a:cubicBezTo>
                    <a:pt x="161" y="11"/>
                    <a:pt x="142" y="11"/>
                    <a:pt x="133" y="20"/>
                  </a:cubicBezTo>
                  <a:cubicBezTo>
                    <a:pt x="86" y="304"/>
                    <a:pt x="38" y="559"/>
                    <a:pt x="1" y="767"/>
                  </a:cubicBezTo>
                  <a:cubicBezTo>
                    <a:pt x="152" y="757"/>
                    <a:pt x="369" y="342"/>
                    <a:pt x="379" y="209"/>
                  </a:cubicBezTo>
                  <a:cubicBezTo>
                    <a:pt x="386" y="70"/>
                    <a:pt x="381" y="0"/>
                    <a:pt x="265"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0" name="Google Shape;660;p32"/>
            <p:cNvSpPr/>
            <p:nvPr/>
          </p:nvSpPr>
          <p:spPr>
            <a:xfrm>
              <a:off x="3635850" y="3553300"/>
              <a:ext cx="21300" cy="23475"/>
            </a:xfrm>
            <a:custGeom>
              <a:avLst/>
              <a:gdLst/>
              <a:ahLst/>
              <a:cxnLst/>
              <a:rect l="l" t="t" r="r" b="b"/>
              <a:pathLst>
                <a:path w="852" h="939" extrusionOk="0">
                  <a:moveTo>
                    <a:pt x="398" y="0"/>
                  </a:moveTo>
                  <a:cubicBezTo>
                    <a:pt x="190" y="170"/>
                    <a:pt x="1" y="520"/>
                    <a:pt x="67" y="718"/>
                  </a:cubicBezTo>
                  <a:cubicBezTo>
                    <a:pt x="114" y="888"/>
                    <a:pt x="186" y="938"/>
                    <a:pt x="277" y="938"/>
                  </a:cubicBezTo>
                  <a:cubicBezTo>
                    <a:pt x="333" y="938"/>
                    <a:pt x="396" y="919"/>
                    <a:pt x="464" y="898"/>
                  </a:cubicBezTo>
                  <a:cubicBezTo>
                    <a:pt x="634" y="832"/>
                    <a:pt x="747" y="803"/>
                    <a:pt x="851" y="633"/>
                  </a:cubicBezTo>
                  <a:cubicBezTo>
                    <a:pt x="776" y="577"/>
                    <a:pt x="653" y="548"/>
                    <a:pt x="521" y="529"/>
                  </a:cubicBezTo>
                  <a:cubicBezTo>
                    <a:pt x="473" y="369"/>
                    <a:pt x="445" y="189"/>
                    <a:pt x="398"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1" name="Google Shape;661;p32"/>
            <p:cNvSpPr/>
            <p:nvPr/>
          </p:nvSpPr>
          <p:spPr>
            <a:xfrm>
              <a:off x="3611750" y="3571725"/>
              <a:ext cx="16575" cy="19450"/>
            </a:xfrm>
            <a:custGeom>
              <a:avLst/>
              <a:gdLst/>
              <a:ahLst/>
              <a:cxnLst/>
              <a:rect l="l" t="t" r="r" b="b"/>
              <a:pathLst>
                <a:path w="663" h="778" extrusionOk="0">
                  <a:moveTo>
                    <a:pt x="209" y="0"/>
                  </a:moveTo>
                  <a:cubicBezTo>
                    <a:pt x="180" y="123"/>
                    <a:pt x="114" y="293"/>
                    <a:pt x="67" y="473"/>
                  </a:cubicBezTo>
                  <a:cubicBezTo>
                    <a:pt x="48" y="567"/>
                    <a:pt x="20" y="671"/>
                    <a:pt x="1" y="766"/>
                  </a:cubicBezTo>
                  <a:cubicBezTo>
                    <a:pt x="52" y="773"/>
                    <a:pt x="104" y="778"/>
                    <a:pt x="155" y="778"/>
                  </a:cubicBezTo>
                  <a:cubicBezTo>
                    <a:pt x="356" y="778"/>
                    <a:pt x="538" y="707"/>
                    <a:pt x="606" y="473"/>
                  </a:cubicBezTo>
                  <a:cubicBezTo>
                    <a:pt x="662" y="265"/>
                    <a:pt x="625" y="114"/>
                    <a:pt x="436" y="29"/>
                  </a:cubicBezTo>
                  <a:cubicBezTo>
                    <a:pt x="369" y="0"/>
                    <a:pt x="284" y="0"/>
                    <a:pt x="209"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2" name="Google Shape;662;p32"/>
            <p:cNvSpPr/>
            <p:nvPr/>
          </p:nvSpPr>
          <p:spPr>
            <a:xfrm>
              <a:off x="3651925" y="3743250"/>
              <a:ext cx="9475" cy="9950"/>
            </a:xfrm>
            <a:custGeom>
              <a:avLst/>
              <a:gdLst/>
              <a:ahLst/>
              <a:cxnLst/>
              <a:rect l="l" t="t" r="r" b="b"/>
              <a:pathLst>
                <a:path w="379" h="398" extrusionOk="0">
                  <a:moveTo>
                    <a:pt x="1" y="0"/>
                  </a:moveTo>
                  <a:lnTo>
                    <a:pt x="1" y="0"/>
                  </a:lnTo>
                  <a:cubicBezTo>
                    <a:pt x="19" y="142"/>
                    <a:pt x="38" y="274"/>
                    <a:pt x="57" y="397"/>
                  </a:cubicBezTo>
                  <a:cubicBezTo>
                    <a:pt x="67" y="397"/>
                    <a:pt x="86" y="388"/>
                    <a:pt x="104" y="378"/>
                  </a:cubicBezTo>
                  <a:cubicBezTo>
                    <a:pt x="379" y="256"/>
                    <a:pt x="199" y="38"/>
                    <a:pt x="1"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3" name="Google Shape;663;p32"/>
            <p:cNvSpPr/>
            <p:nvPr/>
          </p:nvSpPr>
          <p:spPr>
            <a:xfrm>
              <a:off x="3648625" y="3710175"/>
              <a:ext cx="9225" cy="25075"/>
            </a:xfrm>
            <a:custGeom>
              <a:avLst/>
              <a:gdLst/>
              <a:ahLst/>
              <a:cxnLst/>
              <a:rect l="l" t="t" r="r" b="b"/>
              <a:pathLst>
                <a:path w="369" h="1003" extrusionOk="0">
                  <a:moveTo>
                    <a:pt x="227" y="0"/>
                  </a:moveTo>
                  <a:cubicBezTo>
                    <a:pt x="142" y="0"/>
                    <a:pt x="76" y="10"/>
                    <a:pt x="0" y="38"/>
                  </a:cubicBezTo>
                  <a:cubicBezTo>
                    <a:pt x="10" y="255"/>
                    <a:pt x="38" y="492"/>
                    <a:pt x="57" y="747"/>
                  </a:cubicBezTo>
                  <a:cubicBezTo>
                    <a:pt x="142" y="841"/>
                    <a:pt x="246" y="936"/>
                    <a:pt x="369" y="1002"/>
                  </a:cubicBezTo>
                  <a:cubicBezTo>
                    <a:pt x="322" y="700"/>
                    <a:pt x="255" y="350"/>
                    <a:pt x="227"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4" name="Google Shape;664;p32"/>
            <p:cNvSpPr/>
            <p:nvPr/>
          </p:nvSpPr>
          <p:spPr>
            <a:xfrm>
              <a:off x="3640575" y="3662925"/>
              <a:ext cx="6875" cy="21275"/>
            </a:xfrm>
            <a:custGeom>
              <a:avLst/>
              <a:gdLst/>
              <a:ahLst/>
              <a:cxnLst/>
              <a:rect l="l" t="t" r="r" b="b"/>
              <a:pathLst>
                <a:path w="275" h="851" extrusionOk="0">
                  <a:moveTo>
                    <a:pt x="1" y="0"/>
                  </a:moveTo>
                  <a:cubicBezTo>
                    <a:pt x="86" y="293"/>
                    <a:pt x="180" y="558"/>
                    <a:pt x="256" y="766"/>
                  </a:cubicBezTo>
                  <a:lnTo>
                    <a:pt x="256" y="851"/>
                  </a:lnTo>
                  <a:cubicBezTo>
                    <a:pt x="266" y="756"/>
                    <a:pt x="275" y="662"/>
                    <a:pt x="275" y="567"/>
                  </a:cubicBezTo>
                  <a:cubicBezTo>
                    <a:pt x="275" y="425"/>
                    <a:pt x="256" y="246"/>
                    <a:pt x="162" y="132"/>
                  </a:cubicBezTo>
                  <a:cubicBezTo>
                    <a:pt x="95" y="47"/>
                    <a:pt x="39" y="10"/>
                    <a:pt x="1"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5" name="Google Shape;665;p32"/>
            <p:cNvSpPr/>
            <p:nvPr/>
          </p:nvSpPr>
          <p:spPr>
            <a:xfrm>
              <a:off x="3748325" y="3749575"/>
              <a:ext cx="5700" cy="5750"/>
            </a:xfrm>
            <a:custGeom>
              <a:avLst/>
              <a:gdLst/>
              <a:ahLst/>
              <a:cxnLst/>
              <a:rect l="l" t="t" r="r" b="b"/>
              <a:pathLst>
                <a:path w="228" h="230" extrusionOk="0">
                  <a:moveTo>
                    <a:pt x="29" y="1"/>
                  </a:moveTo>
                  <a:cubicBezTo>
                    <a:pt x="20" y="1"/>
                    <a:pt x="10" y="1"/>
                    <a:pt x="0" y="3"/>
                  </a:cubicBezTo>
                  <a:cubicBezTo>
                    <a:pt x="29" y="78"/>
                    <a:pt x="57" y="144"/>
                    <a:pt x="76" y="229"/>
                  </a:cubicBezTo>
                  <a:cubicBezTo>
                    <a:pt x="170" y="220"/>
                    <a:pt x="227" y="173"/>
                    <a:pt x="170" y="69"/>
                  </a:cubicBezTo>
                  <a:cubicBezTo>
                    <a:pt x="138" y="28"/>
                    <a:pt x="90" y="1"/>
                    <a:pt x="29"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6" name="Google Shape;666;p32"/>
            <p:cNvSpPr/>
            <p:nvPr/>
          </p:nvSpPr>
          <p:spPr>
            <a:xfrm>
              <a:off x="3745250" y="3731675"/>
              <a:ext cx="7125" cy="9475"/>
            </a:xfrm>
            <a:custGeom>
              <a:avLst/>
              <a:gdLst/>
              <a:ahLst/>
              <a:cxnLst/>
              <a:rect l="l" t="t" r="r" b="b"/>
              <a:pathLst>
                <a:path w="285" h="379" extrusionOk="0">
                  <a:moveTo>
                    <a:pt x="142" y="0"/>
                  </a:moveTo>
                  <a:lnTo>
                    <a:pt x="104" y="38"/>
                  </a:lnTo>
                  <a:cubicBezTo>
                    <a:pt x="1" y="151"/>
                    <a:pt x="142" y="312"/>
                    <a:pt x="284" y="378"/>
                  </a:cubicBezTo>
                  <a:cubicBezTo>
                    <a:pt x="237" y="265"/>
                    <a:pt x="190" y="133"/>
                    <a:pt x="142"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7" name="Google Shape;667;p32"/>
            <p:cNvSpPr/>
            <p:nvPr/>
          </p:nvSpPr>
          <p:spPr>
            <a:xfrm>
              <a:off x="3734850" y="3700000"/>
              <a:ext cx="9725" cy="23200"/>
            </a:xfrm>
            <a:custGeom>
              <a:avLst/>
              <a:gdLst/>
              <a:ahLst/>
              <a:cxnLst/>
              <a:rect l="l" t="t" r="r" b="b"/>
              <a:pathLst>
                <a:path w="389" h="928" extrusionOk="0">
                  <a:moveTo>
                    <a:pt x="1" y="1"/>
                  </a:moveTo>
                  <a:cubicBezTo>
                    <a:pt x="57" y="265"/>
                    <a:pt x="142" y="587"/>
                    <a:pt x="237" y="927"/>
                  </a:cubicBezTo>
                  <a:cubicBezTo>
                    <a:pt x="284" y="880"/>
                    <a:pt x="341" y="823"/>
                    <a:pt x="388" y="757"/>
                  </a:cubicBezTo>
                  <a:cubicBezTo>
                    <a:pt x="322" y="549"/>
                    <a:pt x="265" y="332"/>
                    <a:pt x="199" y="124"/>
                  </a:cubicBezTo>
                  <a:cubicBezTo>
                    <a:pt x="180" y="95"/>
                    <a:pt x="142" y="76"/>
                    <a:pt x="133" y="67"/>
                  </a:cubicBezTo>
                  <a:cubicBezTo>
                    <a:pt x="95" y="39"/>
                    <a:pt x="48" y="20"/>
                    <a:pt x="1"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8" name="Google Shape;668;p32"/>
            <p:cNvSpPr/>
            <p:nvPr/>
          </p:nvSpPr>
          <p:spPr>
            <a:xfrm>
              <a:off x="3723750" y="3660800"/>
              <a:ext cx="12550" cy="23450"/>
            </a:xfrm>
            <a:custGeom>
              <a:avLst/>
              <a:gdLst/>
              <a:ahLst/>
              <a:cxnLst/>
              <a:rect l="l" t="t" r="r" b="b"/>
              <a:pathLst>
                <a:path w="502" h="938" extrusionOk="0">
                  <a:moveTo>
                    <a:pt x="152" y="0"/>
                  </a:moveTo>
                  <a:cubicBezTo>
                    <a:pt x="104" y="0"/>
                    <a:pt x="57" y="10"/>
                    <a:pt x="1" y="38"/>
                  </a:cubicBezTo>
                  <a:cubicBezTo>
                    <a:pt x="1" y="268"/>
                    <a:pt x="225" y="937"/>
                    <a:pt x="481" y="937"/>
                  </a:cubicBezTo>
                  <a:cubicBezTo>
                    <a:pt x="488" y="937"/>
                    <a:pt x="494" y="937"/>
                    <a:pt x="501" y="936"/>
                  </a:cubicBezTo>
                  <a:cubicBezTo>
                    <a:pt x="473" y="803"/>
                    <a:pt x="445" y="699"/>
                    <a:pt x="407" y="643"/>
                  </a:cubicBezTo>
                  <a:cubicBezTo>
                    <a:pt x="360" y="567"/>
                    <a:pt x="265" y="331"/>
                    <a:pt x="152"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9" name="Google Shape;669;p32"/>
            <p:cNvSpPr/>
            <p:nvPr/>
          </p:nvSpPr>
          <p:spPr>
            <a:xfrm>
              <a:off x="3705550" y="3656100"/>
              <a:ext cx="17050" cy="23375"/>
            </a:xfrm>
            <a:custGeom>
              <a:avLst/>
              <a:gdLst/>
              <a:ahLst/>
              <a:cxnLst/>
              <a:rect l="l" t="t" r="r" b="b"/>
              <a:pathLst>
                <a:path w="682" h="935" extrusionOk="0">
                  <a:moveTo>
                    <a:pt x="129" y="1"/>
                  </a:moveTo>
                  <a:cubicBezTo>
                    <a:pt x="112" y="1"/>
                    <a:pt x="95" y="3"/>
                    <a:pt x="76" y="9"/>
                  </a:cubicBezTo>
                  <a:lnTo>
                    <a:pt x="1" y="46"/>
                  </a:lnTo>
                  <a:cubicBezTo>
                    <a:pt x="171" y="273"/>
                    <a:pt x="445" y="604"/>
                    <a:pt x="681" y="935"/>
                  </a:cubicBezTo>
                  <a:cubicBezTo>
                    <a:pt x="653" y="708"/>
                    <a:pt x="568" y="481"/>
                    <a:pt x="492" y="368"/>
                  </a:cubicBezTo>
                  <a:cubicBezTo>
                    <a:pt x="406" y="239"/>
                    <a:pt x="297" y="1"/>
                    <a:pt x="129"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0" name="Google Shape;670;p32"/>
            <p:cNvSpPr/>
            <p:nvPr/>
          </p:nvSpPr>
          <p:spPr>
            <a:xfrm>
              <a:off x="3683175" y="3630050"/>
              <a:ext cx="17125" cy="11575"/>
            </a:xfrm>
            <a:custGeom>
              <a:avLst/>
              <a:gdLst/>
              <a:ahLst/>
              <a:cxnLst/>
              <a:rect l="l" t="t" r="r" b="b"/>
              <a:pathLst>
                <a:path w="685" h="463" extrusionOk="0">
                  <a:moveTo>
                    <a:pt x="487" y="1"/>
                  </a:moveTo>
                  <a:cubicBezTo>
                    <a:pt x="414" y="1"/>
                    <a:pt x="321" y="44"/>
                    <a:pt x="225" y="143"/>
                  </a:cubicBezTo>
                  <a:cubicBezTo>
                    <a:pt x="0" y="368"/>
                    <a:pt x="143" y="462"/>
                    <a:pt x="303" y="462"/>
                  </a:cubicBezTo>
                  <a:cubicBezTo>
                    <a:pt x="413" y="462"/>
                    <a:pt x="531" y="418"/>
                    <a:pt x="546" y="342"/>
                  </a:cubicBezTo>
                  <a:lnTo>
                    <a:pt x="556" y="380"/>
                  </a:lnTo>
                  <a:cubicBezTo>
                    <a:pt x="685" y="152"/>
                    <a:pt x="622" y="1"/>
                    <a:pt x="487"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1" name="Google Shape;671;p32"/>
            <p:cNvSpPr/>
            <p:nvPr/>
          </p:nvSpPr>
          <p:spPr>
            <a:xfrm>
              <a:off x="3703900" y="3627475"/>
              <a:ext cx="19400" cy="21300"/>
            </a:xfrm>
            <a:custGeom>
              <a:avLst/>
              <a:gdLst/>
              <a:ahLst/>
              <a:cxnLst/>
              <a:rect l="l" t="t" r="r" b="b"/>
              <a:pathLst>
                <a:path w="776" h="852" extrusionOk="0">
                  <a:moveTo>
                    <a:pt x="520" y="1"/>
                  </a:moveTo>
                  <a:cubicBezTo>
                    <a:pt x="483" y="10"/>
                    <a:pt x="435" y="29"/>
                    <a:pt x="379" y="57"/>
                  </a:cubicBezTo>
                  <a:cubicBezTo>
                    <a:pt x="1" y="303"/>
                    <a:pt x="379" y="672"/>
                    <a:pt x="776" y="851"/>
                  </a:cubicBezTo>
                  <a:cubicBezTo>
                    <a:pt x="691" y="586"/>
                    <a:pt x="596" y="303"/>
                    <a:pt x="520"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2" name="Google Shape;672;p32"/>
            <p:cNvSpPr/>
            <p:nvPr/>
          </p:nvSpPr>
          <p:spPr>
            <a:xfrm>
              <a:off x="3642250" y="3631200"/>
              <a:ext cx="21750" cy="30550"/>
            </a:xfrm>
            <a:custGeom>
              <a:avLst/>
              <a:gdLst/>
              <a:ahLst/>
              <a:cxnLst/>
              <a:rect l="l" t="t" r="r" b="b"/>
              <a:pathLst>
                <a:path w="870" h="1222" extrusionOk="0">
                  <a:moveTo>
                    <a:pt x="373" y="0"/>
                  </a:moveTo>
                  <a:cubicBezTo>
                    <a:pt x="249" y="0"/>
                    <a:pt x="25" y="25"/>
                    <a:pt x="9" y="135"/>
                  </a:cubicBezTo>
                  <a:cubicBezTo>
                    <a:pt x="0" y="230"/>
                    <a:pt x="170" y="315"/>
                    <a:pt x="208" y="390"/>
                  </a:cubicBezTo>
                  <a:cubicBezTo>
                    <a:pt x="340" y="626"/>
                    <a:pt x="208" y="1052"/>
                    <a:pt x="406" y="1222"/>
                  </a:cubicBezTo>
                  <a:cubicBezTo>
                    <a:pt x="444" y="1005"/>
                    <a:pt x="473" y="768"/>
                    <a:pt x="491" y="532"/>
                  </a:cubicBezTo>
                  <a:cubicBezTo>
                    <a:pt x="624" y="560"/>
                    <a:pt x="737" y="570"/>
                    <a:pt x="870" y="579"/>
                  </a:cubicBezTo>
                  <a:cubicBezTo>
                    <a:pt x="851" y="475"/>
                    <a:pt x="822" y="381"/>
                    <a:pt x="813" y="315"/>
                  </a:cubicBezTo>
                  <a:cubicBezTo>
                    <a:pt x="851" y="145"/>
                    <a:pt x="548" y="12"/>
                    <a:pt x="435" y="3"/>
                  </a:cubicBezTo>
                  <a:cubicBezTo>
                    <a:pt x="420" y="1"/>
                    <a:pt x="399" y="0"/>
                    <a:pt x="373"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3" name="Google Shape;673;p32"/>
            <p:cNvSpPr/>
            <p:nvPr/>
          </p:nvSpPr>
          <p:spPr>
            <a:xfrm>
              <a:off x="3642000" y="3595575"/>
              <a:ext cx="18525" cy="20000"/>
            </a:xfrm>
            <a:custGeom>
              <a:avLst/>
              <a:gdLst/>
              <a:ahLst/>
              <a:cxnLst/>
              <a:rect l="l" t="t" r="r" b="b"/>
              <a:pathLst>
                <a:path w="741" h="800" extrusionOk="0">
                  <a:moveTo>
                    <a:pt x="341" y="48"/>
                  </a:moveTo>
                  <a:cubicBezTo>
                    <a:pt x="227" y="161"/>
                    <a:pt x="114" y="1"/>
                    <a:pt x="57" y="237"/>
                  </a:cubicBezTo>
                  <a:cubicBezTo>
                    <a:pt x="1" y="417"/>
                    <a:pt x="114" y="728"/>
                    <a:pt x="275" y="776"/>
                  </a:cubicBezTo>
                  <a:cubicBezTo>
                    <a:pt x="325" y="792"/>
                    <a:pt x="369" y="800"/>
                    <a:pt x="407" y="800"/>
                  </a:cubicBezTo>
                  <a:cubicBezTo>
                    <a:pt x="741" y="800"/>
                    <a:pt x="621" y="226"/>
                    <a:pt x="341" y="48"/>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4" name="Google Shape;674;p32"/>
            <p:cNvSpPr/>
            <p:nvPr/>
          </p:nvSpPr>
          <p:spPr>
            <a:xfrm>
              <a:off x="3663975" y="3614475"/>
              <a:ext cx="25075" cy="20000"/>
            </a:xfrm>
            <a:custGeom>
              <a:avLst/>
              <a:gdLst/>
              <a:ahLst/>
              <a:cxnLst/>
              <a:rect l="l" t="t" r="r" b="b"/>
              <a:pathLst>
                <a:path w="1003" h="800" extrusionOk="0">
                  <a:moveTo>
                    <a:pt x="237" y="1"/>
                  </a:moveTo>
                  <a:lnTo>
                    <a:pt x="223" y="7"/>
                  </a:lnTo>
                  <a:lnTo>
                    <a:pt x="223" y="7"/>
                  </a:lnTo>
                  <a:cubicBezTo>
                    <a:pt x="229" y="6"/>
                    <a:pt x="234" y="4"/>
                    <a:pt x="237" y="1"/>
                  </a:cubicBezTo>
                  <a:close/>
                  <a:moveTo>
                    <a:pt x="322" y="3"/>
                  </a:moveTo>
                  <a:cubicBezTo>
                    <a:pt x="276" y="3"/>
                    <a:pt x="234" y="8"/>
                    <a:pt x="199" y="20"/>
                  </a:cubicBezTo>
                  <a:lnTo>
                    <a:pt x="223" y="7"/>
                  </a:lnTo>
                  <a:lnTo>
                    <a:pt x="223" y="7"/>
                  </a:lnTo>
                  <a:cubicBezTo>
                    <a:pt x="211" y="11"/>
                    <a:pt x="196" y="13"/>
                    <a:pt x="190" y="20"/>
                  </a:cubicBezTo>
                  <a:cubicBezTo>
                    <a:pt x="161" y="39"/>
                    <a:pt x="142" y="48"/>
                    <a:pt x="133" y="57"/>
                  </a:cubicBezTo>
                  <a:lnTo>
                    <a:pt x="152" y="48"/>
                  </a:lnTo>
                  <a:lnTo>
                    <a:pt x="152" y="48"/>
                  </a:lnTo>
                  <a:cubicBezTo>
                    <a:pt x="1" y="180"/>
                    <a:pt x="95" y="379"/>
                    <a:pt x="152" y="606"/>
                  </a:cubicBezTo>
                  <a:cubicBezTo>
                    <a:pt x="196" y="739"/>
                    <a:pt x="249" y="800"/>
                    <a:pt x="344" y="800"/>
                  </a:cubicBezTo>
                  <a:cubicBezTo>
                    <a:pt x="391" y="800"/>
                    <a:pt x="449" y="785"/>
                    <a:pt x="520" y="757"/>
                  </a:cubicBezTo>
                  <a:cubicBezTo>
                    <a:pt x="662" y="710"/>
                    <a:pt x="1002" y="511"/>
                    <a:pt x="983" y="350"/>
                  </a:cubicBezTo>
                  <a:cubicBezTo>
                    <a:pt x="959" y="166"/>
                    <a:pt x="576" y="3"/>
                    <a:pt x="322" y="3"/>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5" name="Google Shape;675;p32"/>
            <p:cNvSpPr/>
            <p:nvPr/>
          </p:nvSpPr>
          <p:spPr>
            <a:xfrm>
              <a:off x="3686650" y="3604800"/>
              <a:ext cx="23175" cy="13225"/>
            </a:xfrm>
            <a:custGeom>
              <a:avLst/>
              <a:gdLst/>
              <a:ahLst/>
              <a:cxnLst/>
              <a:rect l="l" t="t" r="r" b="b"/>
              <a:pathLst>
                <a:path w="927" h="529" extrusionOk="0">
                  <a:moveTo>
                    <a:pt x="29" y="0"/>
                  </a:moveTo>
                  <a:lnTo>
                    <a:pt x="29" y="0"/>
                  </a:lnTo>
                  <a:cubicBezTo>
                    <a:pt x="1" y="208"/>
                    <a:pt x="67" y="397"/>
                    <a:pt x="228" y="473"/>
                  </a:cubicBezTo>
                  <a:cubicBezTo>
                    <a:pt x="306" y="502"/>
                    <a:pt x="432" y="529"/>
                    <a:pt x="554" y="529"/>
                  </a:cubicBezTo>
                  <a:cubicBezTo>
                    <a:pt x="712" y="529"/>
                    <a:pt x="866" y="484"/>
                    <a:pt x="908" y="341"/>
                  </a:cubicBezTo>
                  <a:cubicBezTo>
                    <a:pt x="927" y="303"/>
                    <a:pt x="908" y="255"/>
                    <a:pt x="889" y="199"/>
                  </a:cubicBezTo>
                  <a:cubicBezTo>
                    <a:pt x="889" y="199"/>
                    <a:pt x="889" y="189"/>
                    <a:pt x="880" y="189"/>
                  </a:cubicBezTo>
                  <a:cubicBezTo>
                    <a:pt x="842" y="151"/>
                    <a:pt x="814" y="114"/>
                    <a:pt x="785" y="95"/>
                  </a:cubicBezTo>
                  <a:cubicBezTo>
                    <a:pt x="747" y="66"/>
                    <a:pt x="700" y="48"/>
                    <a:pt x="662" y="29"/>
                  </a:cubicBezTo>
                  <a:cubicBezTo>
                    <a:pt x="622" y="17"/>
                    <a:pt x="580" y="13"/>
                    <a:pt x="538" y="13"/>
                  </a:cubicBezTo>
                  <a:cubicBezTo>
                    <a:pt x="434" y="13"/>
                    <a:pt x="326" y="37"/>
                    <a:pt x="219" y="37"/>
                  </a:cubicBezTo>
                  <a:cubicBezTo>
                    <a:pt x="155" y="37"/>
                    <a:pt x="91" y="29"/>
                    <a:pt x="29"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6" name="Google Shape;676;p32"/>
            <p:cNvSpPr/>
            <p:nvPr/>
          </p:nvSpPr>
          <p:spPr>
            <a:xfrm>
              <a:off x="3658075" y="3580225"/>
              <a:ext cx="22475" cy="25250"/>
            </a:xfrm>
            <a:custGeom>
              <a:avLst/>
              <a:gdLst/>
              <a:ahLst/>
              <a:cxnLst/>
              <a:rect l="l" t="t" r="r" b="b"/>
              <a:pathLst>
                <a:path w="899" h="1010" extrusionOk="0">
                  <a:moveTo>
                    <a:pt x="133" y="0"/>
                  </a:moveTo>
                  <a:cubicBezTo>
                    <a:pt x="38" y="114"/>
                    <a:pt x="0" y="284"/>
                    <a:pt x="10" y="416"/>
                  </a:cubicBezTo>
                  <a:cubicBezTo>
                    <a:pt x="33" y="716"/>
                    <a:pt x="282" y="1010"/>
                    <a:pt x="561" y="1010"/>
                  </a:cubicBezTo>
                  <a:cubicBezTo>
                    <a:pt x="616" y="1010"/>
                    <a:pt x="672" y="999"/>
                    <a:pt x="728" y="974"/>
                  </a:cubicBezTo>
                  <a:cubicBezTo>
                    <a:pt x="822" y="945"/>
                    <a:pt x="889" y="889"/>
                    <a:pt x="898" y="813"/>
                  </a:cubicBezTo>
                  <a:cubicBezTo>
                    <a:pt x="633" y="624"/>
                    <a:pt x="369" y="378"/>
                    <a:pt x="142" y="142"/>
                  </a:cubicBezTo>
                  <a:cubicBezTo>
                    <a:pt x="142" y="95"/>
                    <a:pt x="133" y="48"/>
                    <a:pt x="133"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grpSp>
        <p:nvGrpSpPr>
          <p:cNvPr id="677" name="Google Shape;677;p32"/>
          <p:cNvGrpSpPr/>
          <p:nvPr/>
        </p:nvGrpSpPr>
        <p:grpSpPr>
          <a:xfrm flipH="1">
            <a:off x="-2245713" y="690066"/>
            <a:ext cx="4497589" cy="6256972"/>
            <a:chOff x="864225" y="0"/>
            <a:chExt cx="2549461" cy="3546769"/>
          </a:xfrm>
        </p:grpSpPr>
        <p:sp>
          <p:nvSpPr>
            <p:cNvPr id="678" name="Google Shape;678;p32"/>
            <p:cNvSpPr/>
            <p:nvPr/>
          </p:nvSpPr>
          <p:spPr>
            <a:xfrm>
              <a:off x="1438749" y="3094382"/>
              <a:ext cx="516203" cy="452387"/>
            </a:xfrm>
            <a:custGeom>
              <a:avLst/>
              <a:gdLst/>
              <a:ahLst/>
              <a:cxnLst/>
              <a:rect l="l" t="t" r="r" b="b"/>
              <a:pathLst>
                <a:path w="2912" h="2552" extrusionOk="0">
                  <a:moveTo>
                    <a:pt x="1" y="0"/>
                  </a:moveTo>
                  <a:cubicBezTo>
                    <a:pt x="1" y="0"/>
                    <a:pt x="615" y="1607"/>
                    <a:pt x="473" y="2552"/>
                  </a:cubicBezTo>
                  <a:lnTo>
                    <a:pt x="2912" y="2552"/>
                  </a:lnTo>
                  <a:cubicBezTo>
                    <a:pt x="2912" y="2552"/>
                    <a:pt x="2486" y="2022"/>
                    <a:pt x="2363" y="1437"/>
                  </a:cubicBezTo>
                  <a:lnTo>
                    <a:pt x="2363" y="1437"/>
                  </a:lnTo>
                  <a:cubicBezTo>
                    <a:pt x="2363" y="1437"/>
                    <a:pt x="2335" y="1975"/>
                    <a:pt x="2420" y="2193"/>
                  </a:cubicBezTo>
                  <a:cubicBezTo>
                    <a:pt x="2420" y="2193"/>
                    <a:pt x="2004" y="1162"/>
                    <a:pt x="2127" y="586"/>
                  </a:cubicBezTo>
                  <a:lnTo>
                    <a:pt x="2127" y="586"/>
                  </a:lnTo>
                  <a:cubicBezTo>
                    <a:pt x="2127" y="586"/>
                    <a:pt x="1825" y="1040"/>
                    <a:pt x="1900" y="1635"/>
                  </a:cubicBezTo>
                  <a:cubicBezTo>
                    <a:pt x="1900" y="1635"/>
                    <a:pt x="1447" y="775"/>
                    <a:pt x="1447" y="95"/>
                  </a:cubicBezTo>
                  <a:cubicBezTo>
                    <a:pt x="1447" y="95"/>
                    <a:pt x="1229" y="1068"/>
                    <a:pt x="1381" y="1796"/>
                  </a:cubicBezTo>
                  <a:cubicBezTo>
                    <a:pt x="1381" y="1796"/>
                    <a:pt x="974" y="1040"/>
                    <a:pt x="974" y="539"/>
                  </a:cubicBezTo>
                  <a:cubicBezTo>
                    <a:pt x="974" y="539"/>
                    <a:pt x="766" y="1219"/>
                    <a:pt x="870" y="1588"/>
                  </a:cubicBezTo>
                  <a:cubicBezTo>
                    <a:pt x="870" y="1588"/>
                    <a:pt x="341" y="369"/>
                    <a:pt x="1"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9" name="Google Shape;679;p32"/>
            <p:cNvSpPr/>
            <p:nvPr/>
          </p:nvSpPr>
          <p:spPr>
            <a:xfrm>
              <a:off x="1507529" y="219457"/>
              <a:ext cx="160959" cy="378821"/>
            </a:xfrm>
            <a:custGeom>
              <a:avLst/>
              <a:gdLst/>
              <a:ahLst/>
              <a:cxnLst/>
              <a:rect l="l" t="t" r="r" b="b"/>
              <a:pathLst>
                <a:path w="908" h="2137" extrusionOk="0">
                  <a:moveTo>
                    <a:pt x="38" y="1"/>
                  </a:moveTo>
                  <a:lnTo>
                    <a:pt x="0" y="48"/>
                  </a:lnTo>
                  <a:cubicBezTo>
                    <a:pt x="237" y="322"/>
                    <a:pt x="444" y="1163"/>
                    <a:pt x="463" y="1352"/>
                  </a:cubicBezTo>
                  <a:cubicBezTo>
                    <a:pt x="473" y="1522"/>
                    <a:pt x="822" y="2137"/>
                    <a:pt x="822" y="2137"/>
                  </a:cubicBezTo>
                  <a:lnTo>
                    <a:pt x="908" y="1929"/>
                  </a:lnTo>
                  <a:cubicBezTo>
                    <a:pt x="908" y="1919"/>
                    <a:pt x="605" y="1541"/>
                    <a:pt x="577" y="1352"/>
                  </a:cubicBezTo>
                  <a:cubicBezTo>
                    <a:pt x="520" y="728"/>
                    <a:pt x="38" y="1"/>
                    <a:pt x="38" y="1"/>
                  </a:cubicBezTo>
                  <a:close/>
                </a:path>
              </a:pathLst>
            </a:custGeom>
            <a:solidFill>
              <a:srgbClr val="7F4A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0" name="Google Shape;680;p32"/>
            <p:cNvSpPr/>
            <p:nvPr/>
          </p:nvSpPr>
          <p:spPr>
            <a:xfrm>
              <a:off x="1829092" y="368539"/>
              <a:ext cx="261647" cy="308445"/>
            </a:xfrm>
            <a:custGeom>
              <a:avLst/>
              <a:gdLst/>
              <a:ahLst/>
              <a:cxnLst/>
              <a:rect l="l" t="t" r="r" b="b"/>
              <a:pathLst>
                <a:path w="1476" h="1740" extrusionOk="0">
                  <a:moveTo>
                    <a:pt x="1418" y="1"/>
                  </a:moveTo>
                  <a:cubicBezTo>
                    <a:pt x="1305" y="341"/>
                    <a:pt x="672" y="936"/>
                    <a:pt x="511" y="1031"/>
                  </a:cubicBezTo>
                  <a:cubicBezTo>
                    <a:pt x="369" y="1125"/>
                    <a:pt x="1" y="1740"/>
                    <a:pt x="1" y="1740"/>
                  </a:cubicBezTo>
                  <a:lnTo>
                    <a:pt x="228" y="1711"/>
                  </a:lnTo>
                  <a:cubicBezTo>
                    <a:pt x="228" y="1711"/>
                    <a:pt x="417" y="1248"/>
                    <a:pt x="568" y="1144"/>
                  </a:cubicBezTo>
                  <a:cubicBezTo>
                    <a:pt x="1069" y="795"/>
                    <a:pt x="1475" y="10"/>
                    <a:pt x="1475" y="10"/>
                  </a:cubicBezTo>
                  <a:lnTo>
                    <a:pt x="1418" y="1"/>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1" name="Google Shape;681;p32"/>
            <p:cNvSpPr/>
            <p:nvPr/>
          </p:nvSpPr>
          <p:spPr>
            <a:xfrm>
              <a:off x="1938112" y="539071"/>
              <a:ext cx="700384" cy="102638"/>
            </a:xfrm>
            <a:custGeom>
              <a:avLst/>
              <a:gdLst/>
              <a:ahLst/>
              <a:cxnLst/>
              <a:rect l="l" t="t" r="r" b="b"/>
              <a:pathLst>
                <a:path w="3951" h="579" extrusionOk="0">
                  <a:moveTo>
                    <a:pt x="3774" y="0"/>
                  </a:moveTo>
                  <a:cubicBezTo>
                    <a:pt x="3373" y="0"/>
                    <a:pt x="2376" y="35"/>
                    <a:pt x="1645" y="353"/>
                  </a:cubicBezTo>
                  <a:cubicBezTo>
                    <a:pt x="1543" y="393"/>
                    <a:pt x="1347" y="406"/>
                    <a:pt x="1139" y="406"/>
                  </a:cubicBezTo>
                  <a:cubicBezTo>
                    <a:pt x="793" y="406"/>
                    <a:pt x="410" y="371"/>
                    <a:pt x="364" y="371"/>
                  </a:cubicBezTo>
                  <a:cubicBezTo>
                    <a:pt x="360" y="371"/>
                    <a:pt x="359" y="371"/>
                    <a:pt x="359" y="371"/>
                  </a:cubicBezTo>
                  <a:lnTo>
                    <a:pt x="0" y="570"/>
                  </a:lnTo>
                  <a:cubicBezTo>
                    <a:pt x="0" y="570"/>
                    <a:pt x="266" y="579"/>
                    <a:pt x="588" y="579"/>
                  </a:cubicBezTo>
                  <a:cubicBezTo>
                    <a:pt x="1007" y="579"/>
                    <a:pt x="1519" y="564"/>
                    <a:pt x="1663" y="494"/>
                  </a:cubicBezTo>
                  <a:cubicBezTo>
                    <a:pt x="1908" y="372"/>
                    <a:pt x="2964" y="73"/>
                    <a:pt x="3631" y="73"/>
                  </a:cubicBezTo>
                  <a:cubicBezTo>
                    <a:pt x="3736" y="73"/>
                    <a:pt x="3832" y="81"/>
                    <a:pt x="3913" y="97"/>
                  </a:cubicBezTo>
                  <a:lnTo>
                    <a:pt x="3950" y="3"/>
                  </a:lnTo>
                  <a:cubicBezTo>
                    <a:pt x="3950" y="3"/>
                    <a:pt x="3885" y="0"/>
                    <a:pt x="3774"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2" name="Google Shape;682;p32"/>
            <p:cNvSpPr/>
            <p:nvPr/>
          </p:nvSpPr>
          <p:spPr>
            <a:xfrm>
              <a:off x="1554327" y="546161"/>
              <a:ext cx="601646" cy="291782"/>
            </a:xfrm>
            <a:custGeom>
              <a:avLst/>
              <a:gdLst/>
              <a:ahLst/>
              <a:cxnLst/>
              <a:rect l="l" t="t" r="r" b="b"/>
              <a:pathLst>
                <a:path w="3394" h="1646" extrusionOk="0">
                  <a:moveTo>
                    <a:pt x="162" y="1286"/>
                  </a:moveTo>
                  <a:cubicBezTo>
                    <a:pt x="162" y="1286"/>
                    <a:pt x="162" y="1286"/>
                    <a:pt x="162" y="1286"/>
                  </a:cubicBezTo>
                  <a:lnTo>
                    <a:pt x="162" y="1286"/>
                  </a:lnTo>
                  <a:lnTo>
                    <a:pt x="162" y="1286"/>
                  </a:lnTo>
                  <a:close/>
                  <a:moveTo>
                    <a:pt x="3394" y="1"/>
                  </a:moveTo>
                  <a:cubicBezTo>
                    <a:pt x="3394" y="1"/>
                    <a:pt x="1976" y="322"/>
                    <a:pt x="1201" y="984"/>
                  </a:cubicBezTo>
                  <a:cubicBezTo>
                    <a:pt x="981" y="1169"/>
                    <a:pt x="260" y="1288"/>
                    <a:pt x="171" y="1288"/>
                  </a:cubicBezTo>
                  <a:cubicBezTo>
                    <a:pt x="164" y="1288"/>
                    <a:pt x="161" y="1287"/>
                    <a:pt x="162" y="1286"/>
                  </a:cubicBezTo>
                  <a:lnTo>
                    <a:pt x="162" y="1286"/>
                  </a:lnTo>
                  <a:lnTo>
                    <a:pt x="1" y="1645"/>
                  </a:lnTo>
                  <a:cubicBezTo>
                    <a:pt x="1" y="1645"/>
                    <a:pt x="1135" y="1324"/>
                    <a:pt x="1352" y="1125"/>
                  </a:cubicBezTo>
                  <a:cubicBezTo>
                    <a:pt x="1579" y="908"/>
                    <a:pt x="2779" y="142"/>
                    <a:pt x="3384" y="95"/>
                  </a:cubicBezTo>
                  <a:lnTo>
                    <a:pt x="3394" y="1"/>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3" name="Google Shape;683;p32"/>
            <p:cNvSpPr/>
            <p:nvPr/>
          </p:nvSpPr>
          <p:spPr>
            <a:xfrm>
              <a:off x="1474025" y="928173"/>
              <a:ext cx="405588" cy="728924"/>
            </a:xfrm>
            <a:custGeom>
              <a:avLst/>
              <a:gdLst/>
              <a:ahLst/>
              <a:cxnLst/>
              <a:rect l="l" t="t" r="r" b="b"/>
              <a:pathLst>
                <a:path w="2288" h="4112" extrusionOk="0">
                  <a:moveTo>
                    <a:pt x="2259" y="0"/>
                  </a:moveTo>
                  <a:cubicBezTo>
                    <a:pt x="2259" y="0"/>
                    <a:pt x="1153" y="1286"/>
                    <a:pt x="775" y="2561"/>
                  </a:cubicBezTo>
                  <a:cubicBezTo>
                    <a:pt x="662" y="2949"/>
                    <a:pt x="0" y="3592"/>
                    <a:pt x="10" y="3601"/>
                  </a:cubicBezTo>
                  <a:lnTo>
                    <a:pt x="48" y="4111"/>
                  </a:lnTo>
                  <a:cubicBezTo>
                    <a:pt x="48" y="4111"/>
                    <a:pt x="889" y="2996"/>
                    <a:pt x="983" y="2628"/>
                  </a:cubicBezTo>
                  <a:cubicBezTo>
                    <a:pt x="1087" y="2240"/>
                    <a:pt x="1786" y="567"/>
                    <a:pt x="2287" y="123"/>
                  </a:cubicBezTo>
                  <a:lnTo>
                    <a:pt x="2259" y="0"/>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4" name="Google Shape;684;p32"/>
            <p:cNvSpPr/>
            <p:nvPr/>
          </p:nvSpPr>
          <p:spPr>
            <a:xfrm>
              <a:off x="1221065" y="519394"/>
              <a:ext cx="243034" cy="822698"/>
            </a:xfrm>
            <a:custGeom>
              <a:avLst/>
              <a:gdLst/>
              <a:ahLst/>
              <a:cxnLst/>
              <a:rect l="l" t="t" r="r" b="b"/>
              <a:pathLst>
                <a:path w="1371" h="4641" extrusionOk="0">
                  <a:moveTo>
                    <a:pt x="29" y="0"/>
                  </a:moveTo>
                  <a:lnTo>
                    <a:pt x="0" y="85"/>
                  </a:lnTo>
                  <a:cubicBezTo>
                    <a:pt x="284" y="492"/>
                    <a:pt x="615" y="2117"/>
                    <a:pt x="643" y="2562"/>
                  </a:cubicBezTo>
                  <a:cubicBezTo>
                    <a:pt x="681" y="3015"/>
                    <a:pt x="1333" y="4641"/>
                    <a:pt x="1333" y="4641"/>
                  </a:cubicBezTo>
                  <a:lnTo>
                    <a:pt x="1371" y="3885"/>
                  </a:lnTo>
                  <a:cubicBezTo>
                    <a:pt x="1371" y="3875"/>
                    <a:pt x="860" y="2977"/>
                    <a:pt x="804" y="2505"/>
                  </a:cubicBezTo>
                  <a:cubicBezTo>
                    <a:pt x="633" y="1182"/>
                    <a:pt x="29" y="0"/>
                    <a:pt x="29"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5" name="Google Shape;685;p32"/>
            <p:cNvSpPr/>
            <p:nvPr/>
          </p:nvSpPr>
          <p:spPr>
            <a:xfrm>
              <a:off x="1408614" y="236298"/>
              <a:ext cx="410729" cy="3308875"/>
            </a:xfrm>
            <a:custGeom>
              <a:avLst/>
              <a:gdLst/>
              <a:ahLst/>
              <a:cxnLst/>
              <a:rect l="l" t="t" r="r" b="b"/>
              <a:pathLst>
                <a:path w="2317" h="18666" extrusionOk="0">
                  <a:moveTo>
                    <a:pt x="1929" y="0"/>
                  </a:moveTo>
                  <a:cubicBezTo>
                    <a:pt x="1929" y="766"/>
                    <a:pt x="1" y="5179"/>
                    <a:pt x="133" y="6096"/>
                  </a:cubicBezTo>
                  <a:cubicBezTo>
                    <a:pt x="246" y="6937"/>
                    <a:pt x="284" y="11823"/>
                    <a:pt x="284" y="12362"/>
                  </a:cubicBezTo>
                  <a:cubicBezTo>
                    <a:pt x="284" y="12362"/>
                    <a:pt x="1740" y="17257"/>
                    <a:pt x="1966" y="18665"/>
                  </a:cubicBezTo>
                  <a:lnTo>
                    <a:pt x="2316" y="18609"/>
                  </a:lnTo>
                  <a:cubicBezTo>
                    <a:pt x="2070" y="17021"/>
                    <a:pt x="785" y="12362"/>
                    <a:pt x="785" y="12362"/>
                  </a:cubicBezTo>
                  <a:cubicBezTo>
                    <a:pt x="785" y="12296"/>
                    <a:pt x="511" y="6956"/>
                    <a:pt x="379" y="6049"/>
                  </a:cubicBezTo>
                  <a:cubicBezTo>
                    <a:pt x="265" y="5245"/>
                    <a:pt x="2023" y="832"/>
                    <a:pt x="2023" y="0"/>
                  </a:cubicBezTo>
                  <a:close/>
                </a:path>
              </a:pathLst>
            </a:custGeom>
            <a:solidFill>
              <a:srgbClr val="7F4A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6" name="Google Shape;686;p32"/>
            <p:cNvSpPr/>
            <p:nvPr/>
          </p:nvSpPr>
          <p:spPr>
            <a:xfrm>
              <a:off x="1407018" y="234525"/>
              <a:ext cx="358612" cy="1447744"/>
            </a:xfrm>
            <a:custGeom>
              <a:avLst/>
              <a:gdLst/>
              <a:ahLst/>
              <a:cxnLst/>
              <a:rect l="l" t="t" r="r" b="b"/>
              <a:pathLst>
                <a:path w="2023" h="8167" extrusionOk="0">
                  <a:moveTo>
                    <a:pt x="1928" y="1"/>
                  </a:moveTo>
                  <a:cubicBezTo>
                    <a:pt x="1928" y="766"/>
                    <a:pt x="0" y="5161"/>
                    <a:pt x="133" y="6096"/>
                  </a:cubicBezTo>
                  <a:cubicBezTo>
                    <a:pt x="189" y="6399"/>
                    <a:pt x="208" y="7221"/>
                    <a:pt x="237" y="8166"/>
                  </a:cubicBezTo>
                  <a:cubicBezTo>
                    <a:pt x="331" y="8053"/>
                    <a:pt x="426" y="7977"/>
                    <a:pt x="529" y="7930"/>
                  </a:cubicBezTo>
                  <a:cubicBezTo>
                    <a:pt x="473" y="7060"/>
                    <a:pt x="426" y="6333"/>
                    <a:pt x="378" y="6049"/>
                  </a:cubicBezTo>
                  <a:cubicBezTo>
                    <a:pt x="255" y="5255"/>
                    <a:pt x="2023" y="823"/>
                    <a:pt x="2023" y="1"/>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7" name="Google Shape;687;p32"/>
            <p:cNvSpPr/>
            <p:nvPr/>
          </p:nvSpPr>
          <p:spPr>
            <a:xfrm>
              <a:off x="1678415" y="3209960"/>
              <a:ext cx="142523" cy="335213"/>
            </a:xfrm>
            <a:custGeom>
              <a:avLst/>
              <a:gdLst/>
              <a:ahLst/>
              <a:cxnLst/>
              <a:rect l="l" t="t" r="r" b="b"/>
              <a:pathLst>
                <a:path w="804" h="1891" extrusionOk="0">
                  <a:moveTo>
                    <a:pt x="0" y="0"/>
                  </a:moveTo>
                  <a:cubicBezTo>
                    <a:pt x="208" y="785"/>
                    <a:pt x="369" y="1474"/>
                    <a:pt x="444" y="1890"/>
                  </a:cubicBezTo>
                  <a:lnTo>
                    <a:pt x="804" y="1834"/>
                  </a:lnTo>
                  <a:cubicBezTo>
                    <a:pt x="747" y="1456"/>
                    <a:pt x="633" y="907"/>
                    <a:pt x="492" y="312"/>
                  </a:cubicBezTo>
                  <a:cubicBezTo>
                    <a:pt x="322" y="265"/>
                    <a:pt x="161" y="151"/>
                    <a:pt x="0"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8" name="Google Shape;688;p32"/>
            <p:cNvSpPr/>
            <p:nvPr/>
          </p:nvSpPr>
          <p:spPr>
            <a:xfrm>
              <a:off x="864225" y="0"/>
              <a:ext cx="2549461" cy="630363"/>
            </a:xfrm>
            <a:custGeom>
              <a:avLst/>
              <a:gdLst/>
              <a:ahLst/>
              <a:cxnLst/>
              <a:rect l="l" t="t" r="r" b="b"/>
              <a:pathLst>
                <a:path w="14382" h="3556" extrusionOk="0">
                  <a:moveTo>
                    <a:pt x="4395" y="1"/>
                  </a:moveTo>
                  <a:cubicBezTo>
                    <a:pt x="4405" y="1"/>
                    <a:pt x="4415" y="1"/>
                    <a:pt x="4426" y="1"/>
                  </a:cubicBezTo>
                  <a:lnTo>
                    <a:pt x="4426" y="1"/>
                  </a:lnTo>
                  <a:cubicBezTo>
                    <a:pt x="4415" y="1"/>
                    <a:pt x="4405" y="1"/>
                    <a:pt x="4395" y="1"/>
                  </a:cubicBezTo>
                  <a:close/>
                  <a:moveTo>
                    <a:pt x="4426" y="1"/>
                  </a:moveTo>
                  <a:lnTo>
                    <a:pt x="4426" y="1"/>
                  </a:lnTo>
                  <a:cubicBezTo>
                    <a:pt x="4444" y="2"/>
                    <a:pt x="4462" y="4"/>
                    <a:pt x="4480" y="10"/>
                  </a:cubicBezTo>
                  <a:cubicBezTo>
                    <a:pt x="3780" y="341"/>
                    <a:pt x="3128" y="587"/>
                    <a:pt x="2363" y="728"/>
                  </a:cubicBezTo>
                  <a:cubicBezTo>
                    <a:pt x="1654" y="861"/>
                    <a:pt x="908" y="974"/>
                    <a:pt x="237" y="1135"/>
                  </a:cubicBezTo>
                  <a:cubicBezTo>
                    <a:pt x="378" y="1163"/>
                    <a:pt x="511" y="1163"/>
                    <a:pt x="605" y="1277"/>
                  </a:cubicBezTo>
                  <a:cubicBezTo>
                    <a:pt x="435" y="1428"/>
                    <a:pt x="218" y="1418"/>
                    <a:pt x="0" y="1475"/>
                  </a:cubicBezTo>
                  <a:cubicBezTo>
                    <a:pt x="29" y="1768"/>
                    <a:pt x="832" y="1664"/>
                    <a:pt x="1068" y="1702"/>
                  </a:cubicBezTo>
                  <a:cubicBezTo>
                    <a:pt x="1333" y="1730"/>
                    <a:pt x="1597" y="1806"/>
                    <a:pt x="1824" y="1919"/>
                  </a:cubicBezTo>
                  <a:cubicBezTo>
                    <a:pt x="1654" y="2099"/>
                    <a:pt x="1286" y="1985"/>
                    <a:pt x="1097" y="2127"/>
                  </a:cubicBezTo>
                  <a:cubicBezTo>
                    <a:pt x="945" y="2250"/>
                    <a:pt x="983" y="2420"/>
                    <a:pt x="945" y="2600"/>
                  </a:cubicBezTo>
                  <a:cubicBezTo>
                    <a:pt x="1087" y="2656"/>
                    <a:pt x="1446" y="2656"/>
                    <a:pt x="1503" y="2808"/>
                  </a:cubicBezTo>
                  <a:cubicBezTo>
                    <a:pt x="1569" y="2978"/>
                    <a:pt x="1267" y="2902"/>
                    <a:pt x="1380" y="3091"/>
                  </a:cubicBezTo>
                  <a:cubicBezTo>
                    <a:pt x="1457" y="3217"/>
                    <a:pt x="1757" y="3242"/>
                    <a:pt x="2033" y="3242"/>
                  </a:cubicBezTo>
                  <a:cubicBezTo>
                    <a:pt x="2206" y="3242"/>
                    <a:pt x="2370" y="3232"/>
                    <a:pt x="2465" y="3232"/>
                  </a:cubicBezTo>
                  <a:cubicBezTo>
                    <a:pt x="2480" y="3232"/>
                    <a:pt x="2493" y="3232"/>
                    <a:pt x="2505" y="3233"/>
                  </a:cubicBezTo>
                  <a:cubicBezTo>
                    <a:pt x="2453" y="3486"/>
                    <a:pt x="2670" y="3556"/>
                    <a:pt x="2915" y="3556"/>
                  </a:cubicBezTo>
                  <a:cubicBezTo>
                    <a:pt x="3117" y="3556"/>
                    <a:pt x="3338" y="3508"/>
                    <a:pt x="3440" y="3479"/>
                  </a:cubicBezTo>
                  <a:cubicBezTo>
                    <a:pt x="3913" y="3356"/>
                    <a:pt x="4348" y="3101"/>
                    <a:pt x="4848" y="3072"/>
                  </a:cubicBezTo>
                  <a:cubicBezTo>
                    <a:pt x="4952" y="3063"/>
                    <a:pt x="5058" y="3060"/>
                    <a:pt x="5166" y="3060"/>
                  </a:cubicBezTo>
                  <a:cubicBezTo>
                    <a:pt x="5380" y="3060"/>
                    <a:pt x="5598" y="3072"/>
                    <a:pt x="5812" y="3072"/>
                  </a:cubicBezTo>
                  <a:cubicBezTo>
                    <a:pt x="6408" y="3072"/>
                    <a:pt x="6861" y="3412"/>
                    <a:pt x="7447" y="3497"/>
                  </a:cubicBezTo>
                  <a:lnTo>
                    <a:pt x="7223" y="3436"/>
                  </a:lnTo>
                  <a:lnTo>
                    <a:pt x="7223" y="3436"/>
                  </a:lnTo>
                  <a:cubicBezTo>
                    <a:pt x="7488" y="3505"/>
                    <a:pt x="7781" y="3524"/>
                    <a:pt x="8079" y="3524"/>
                  </a:cubicBezTo>
                  <a:cubicBezTo>
                    <a:pt x="8430" y="3524"/>
                    <a:pt x="8787" y="3497"/>
                    <a:pt x="9111" y="3497"/>
                  </a:cubicBezTo>
                  <a:cubicBezTo>
                    <a:pt x="9177" y="3497"/>
                    <a:pt x="9249" y="3498"/>
                    <a:pt x="9325" y="3498"/>
                  </a:cubicBezTo>
                  <a:cubicBezTo>
                    <a:pt x="9973" y="3498"/>
                    <a:pt x="10920" y="3483"/>
                    <a:pt x="11436" y="3195"/>
                  </a:cubicBezTo>
                  <a:cubicBezTo>
                    <a:pt x="11936" y="2930"/>
                    <a:pt x="11247" y="2845"/>
                    <a:pt x="10850" y="2845"/>
                  </a:cubicBezTo>
                  <a:cubicBezTo>
                    <a:pt x="11247" y="2836"/>
                    <a:pt x="11625" y="2713"/>
                    <a:pt x="12031" y="2713"/>
                  </a:cubicBezTo>
                  <a:cubicBezTo>
                    <a:pt x="12054" y="2713"/>
                    <a:pt x="12078" y="2713"/>
                    <a:pt x="12102" y="2713"/>
                  </a:cubicBezTo>
                  <a:cubicBezTo>
                    <a:pt x="12521" y="2713"/>
                    <a:pt x="13002" y="2705"/>
                    <a:pt x="13288" y="2392"/>
                  </a:cubicBezTo>
                  <a:cubicBezTo>
                    <a:pt x="13156" y="2316"/>
                    <a:pt x="12985" y="2297"/>
                    <a:pt x="12815" y="2297"/>
                  </a:cubicBezTo>
                  <a:cubicBezTo>
                    <a:pt x="12916" y="2291"/>
                    <a:pt x="13017" y="2291"/>
                    <a:pt x="13117" y="2291"/>
                  </a:cubicBezTo>
                  <a:cubicBezTo>
                    <a:pt x="13316" y="2291"/>
                    <a:pt x="13512" y="2291"/>
                    <a:pt x="13694" y="2241"/>
                  </a:cubicBezTo>
                  <a:cubicBezTo>
                    <a:pt x="14323" y="2082"/>
                    <a:pt x="14382" y="2056"/>
                    <a:pt x="14184" y="2056"/>
                  </a:cubicBezTo>
                  <a:cubicBezTo>
                    <a:pt x="14090" y="2056"/>
                    <a:pt x="13937" y="2062"/>
                    <a:pt x="13761" y="2062"/>
                  </a:cubicBezTo>
                  <a:cubicBezTo>
                    <a:pt x="13645" y="2062"/>
                    <a:pt x="13519" y="2060"/>
                    <a:pt x="13392" y="2052"/>
                  </a:cubicBezTo>
                  <a:cubicBezTo>
                    <a:pt x="13260" y="1853"/>
                    <a:pt x="12749" y="2004"/>
                    <a:pt x="12683" y="1730"/>
                  </a:cubicBezTo>
                  <a:cubicBezTo>
                    <a:pt x="12528" y="1724"/>
                    <a:pt x="12371" y="1721"/>
                    <a:pt x="12212" y="1721"/>
                  </a:cubicBezTo>
                  <a:cubicBezTo>
                    <a:pt x="11436" y="1721"/>
                    <a:pt x="10630" y="1790"/>
                    <a:pt x="9876" y="1853"/>
                  </a:cubicBezTo>
                  <a:cubicBezTo>
                    <a:pt x="9281" y="1900"/>
                    <a:pt x="8695" y="2165"/>
                    <a:pt x="8118" y="2184"/>
                  </a:cubicBezTo>
                  <a:cubicBezTo>
                    <a:pt x="8101" y="2184"/>
                    <a:pt x="8084" y="2184"/>
                    <a:pt x="8066" y="2184"/>
                  </a:cubicBezTo>
                  <a:cubicBezTo>
                    <a:pt x="7720" y="2184"/>
                    <a:pt x="7374" y="2106"/>
                    <a:pt x="7034" y="2106"/>
                  </a:cubicBezTo>
                  <a:cubicBezTo>
                    <a:pt x="7002" y="2106"/>
                    <a:pt x="6969" y="2107"/>
                    <a:pt x="6937" y="2108"/>
                  </a:cubicBezTo>
                  <a:cubicBezTo>
                    <a:pt x="7088" y="2089"/>
                    <a:pt x="7239" y="2061"/>
                    <a:pt x="7287" y="1919"/>
                  </a:cubicBezTo>
                  <a:cubicBezTo>
                    <a:pt x="6791" y="1845"/>
                    <a:pt x="6348" y="1754"/>
                    <a:pt x="5875" y="1754"/>
                  </a:cubicBezTo>
                  <a:cubicBezTo>
                    <a:pt x="5744" y="1754"/>
                    <a:pt x="5610" y="1761"/>
                    <a:pt x="5472" y="1777"/>
                  </a:cubicBezTo>
                  <a:cubicBezTo>
                    <a:pt x="5444" y="1655"/>
                    <a:pt x="5557" y="1588"/>
                    <a:pt x="5680" y="1588"/>
                  </a:cubicBezTo>
                  <a:cubicBezTo>
                    <a:pt x="5378" y="1541"/>
                    <a:pt x="5141" y="1324"/>
                    <a:pt x="4830" y="1258"/>
                  </a:cubicBezTo>
                  <a:cubicBezTo>
                    <a:pt x="5236" y="1192"/>
                    <a:pt x="5661" y="1106"/>
                    <a:pt x="5812" y="662"/>
                  </a:cubicBezTo>
                  <a:cubicBezTo>
                    <a:pt x="5604" y="549"/>
                    <a:pt x="5557" y="332"/>
                    <a:pt x="5378" y="218"/>
                  </a:cubicBezTo>
                  <a:cubicBezTo>
                    <a:pt x="5169" y="100"/>
                    <a:pt x="4682" y="8"/>
                    <a:pt x="4426" y="1"/>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9" name="Google Shape;689;p32"/>
            <p:cNvSpPr/>
            <p:nvPr/>
          </p:nvSpPr>
          <p:spPr>
            <a:xfrm>
              <a:off x="867593" y="109020"/>
              <a:ext cx="2286928" cy="523471"/>
            </a:xfrm>
            <a:custGeom>
              <a:avLst/>
              <a:gdLst/>
              <a:ahLst/>
              <a:cxnLst/>
              <a:rect l="l" t="t" r="r" b="b"/>
              <a:pathLst>
                <a:path w="12901" h="2953" extrusionOk="0">
                  <a:moveTo>
                    <a:pt x="5699" y="0"/>
                  </a:moveTo>
                  <a:cubicBezTo>
                    <a:pt x="5642" y="9"/>
                    <a:pt x="5595" y="38"/>
                    <a:pt x="5529" y="47"/>
                  </a:cubicBezTo>
                  <a:cubicBezTo>
                    <a:pt x="5189" y="151"/>
                    <a:pt x="4839" y="227"/>
                    <a:pt x="4536" y="444"/>
                  </a:cubicBezTo>
                  <a:cubicBezTo>
                    <a:pt x="4432" y="529"/>
                    <a:pt x="4347" y="652"/>
                    <a:pt x="4234" y="709"/>
                  </a:cubicBezTo>
                  <a:cubicBezTo>
                    <a:pt x="4187" y="728"/>
                    <a:pt x="3951" y="756"/>
                    <a:pt x="3922" y="794"/>
                  </a:cubicBezTo>
                  <a:cubicBezTo>
                    <a:pt x="3875" y="869"/>
                    <a:pt x="4007" y="1040"/>
                    <a:pt x="4054" y="1096"/>
                  </a:cubicBezTo>
                  <a:cubicBezTo>
                    <a:pt x="4130" y="1172"/>
                    <a:pt x="4385" y="1238"/>
                    <a:pt x="4376" y="1361"/>
                  </a:cubicBezTo>
                  <a:cubicBezTo>
                    <a:pt x="4376" y="1418"/>
                    <a:pt x="4140" y="1512"/>
                    <a:pt x="4092" y="1550"/>
                  </a:cubicBezTo>
                  <a:cubicBezTo>
                    <a:pt x="3903" y="1663"/>
                    <a:pt x="3724" y="1748"/>
                    <a:pt x="3497" y="1767"/>
                  </a:cubicBezTo>
                  <a:cubicBezTo>
                    <a:pt x="3452" y="1773"/>
                    <a:pt x="3387" y="1776"/>
                    <a:pt x="3310" y="1776"/>
                  </a:cubicBezTo>
                  <a:cubicBezTo>
                    <a:pt x="2977" y="1776"/>
                    <a:pt x="2419" y="1714"/>
                    <a:pt x="2334" y="1484"/>
                  </a:cubicBezTo>
                  <a:cubicBezTo>
                    <a:pt x="2268" y="1314"/>
                    <a:pt x="2495" y="1200"/>
                    <a:pt x="2476" y="1040"/>
                  </a:cubicBezTo>
                  <a:cubicBezTo>
                    <a:pt x="2420" y="1027"/>
                    <a:pt x="2361" y="1024"/>
                    <a:pt x="2301" y="1024"/>
                  </a:cubicBezTo>
                  <a:cubicBezTo>
                    <a:pt x="2241" y="1024"/>
                    <a:pt x="2180" y="1027"/>
                    <a:pt x="2119" y="1027"/>
                  </a:cubicBezTo>
                  <a:cubicBezTo>
                    <a:pt x="2058" y="1027"/>
                    <a:pt x="1997" y="1024"/>
                    <a:pt x="1938" y="1011"/>
                  </a:cubicBezTo>
                  <a:cubicBezTo>
                    <a:pt x="1645" y="955"/>
                    <a:pt x="1446" y="888"/>
                    <a:pt x="1172" y="756"/>
                  </a:cubicBezTo>
                  <a:cubicBezTo>
                    <a:pt x="1085" y="714"/>
                    <a:pt x="1003" y="698"/>
                    <a:pt x="922" y="698"/>
                  </a:cubicBezTo>
                  <a:cubicBezTo>
                    <a:pt x="765" y="698"/>
                    <a:pt x="616" y="760"/>
                    <a:pt x="454" y="822"/>
                  </a:cubicBezTo>
                  <a:cubicBezTo>
                    <a:pt x="312" y="869"/>
                    <a:pt x="161" y="917"/>
                    <a:pt x="0" y="945"/>
                  </a:cubicBezTo>
                  <a:cubicBezTo>
                    <a:pt x="88" y="1074"/>
                    <a:pt x="387" y="1087"/>
                    <a:pt x="651" y="1087"/>
                  </a:cubicBezTo>
                  <a:cubicBezTo>
                    <a:pt x="715" y="1087"/>
                    <a:pt x="777" y="1086"/>
                    <a:pt x="833" y="1086"/>
                  </a:cubicBezTo>
                  <a:cubicBezTo>
                    <a:pt x="919" y="1086"/>
                    <a:pt x="992" y="1088"/>
                    <a:pt x="1040" y="1096"/>
                  </a:cubicBezTo>
                  <a:cubicBezTo>
                    <a:pt x="1314" y="1134"/>
                    <a:pt x="1578" y="1200"/>
                    <a:pt x="1796" y="1323"/>
                  </a:cubicBezTo>
                  <a:cubicBezTo>
                    <a:pt x="1635" y="1503"/>
                    <a:pt x="1267" y="1380"/>
                    <a:pt x="1078" y="1522"/>
                  </a:cubicBezTo>
                  <a:cubicBezTo>
                    <a:pt x="926" y="1654"/>
                    <a:pt x="964" y="1815"/>
                    <a:pt x="926" y="1994"/>
                  </a:cubicBezTo>
                  <a:cubicBezTo>
                    <a:pt x="1068" y="2051"/>
                    <a:pt x="1418" y="2051"/>
                    <a:pt x="1484" y="2211"/>
                  </a:cubicBezTo>
                  <a:cubicBezTo>
                    <a:pt x="1550" y="2372"/>
                    <a:pt x="1248" y="2306"/>
                    <a:pt x="1361" y="2495"/>
                  </a:cubicBezTo>
                  <a:cubicBezTo>
                    <a:pt x="1440" y="2618"/>
                    <a:pt x="1751" y="2639"/>
                    <a:pt x="2033" y="2639"/>
                  </a:cubicBezTo>
                  <a:cubicBezTo>
                    <a:pt x="2170" y="2639"/>
                    <a:pt x="2301" y="2634"/>
                    <a:pt x="2393" y="2634"/>
                  </a:cubicBezTo>
                  <a:cubicBezTo>
                    <a:pt x="2431" y="2634"/>
                    <a:pt x="2462" y="2635"/>
                    <a:pt x="2486" y="2637"/>
                  </a:cubicBezTo>
                  <a:cubicBezTo>
                    <a:pt x="2434" y="2886"/>
                    <a:pt x="2653" y="2953"/>
                    <a:pt x="2899" y="2953"/>
                  </a:cubicBezTo>
                  <a:cubicBezTo>
                    <a:pt x="3100" y="2953"/>
                    <a:pt x="3319" y="2908"/>
                    <a:pt x="3421" y="2882"/>
                  </a:cubicBezTo>
                  <a:cubicBezTo>
                    <a:pt x="3894" y="2750"/>
                    <a:pt x="4329" y="2504"/>
                    <a:pt x="4820" y="2467"/>
                  </a:cubicBezTo>
                  <a:cubicBezTo>
                    <a:pt x="4927" y="2460"/>
                    <a:pt x="5035" y="2458"/>
                    <a:pt x="5144" y="2458"/>
                  </a:cubicBezTo>
                  <a:cubicBezTo>
                    <a:pt x="5361" y="2458"/>
                    <a:pt x="5579" y="2467"/>
                    <a:pt x="5793" y="2467"/>
                  </a:cubicBezTo>
                  <a:cubicBezTo>
                    <a:pt x="6379" y="2467"/>
                    <a:pt x="6842" y="2807"/>
                    <a:pt x="7419" y="2892"/>
                  </a:cubicBezTo>
                  <a:lnTo>
                    <a:pt x="7242" y="2848"/>
                  </a:lnTo>
                  <a:lnTo>
                    <a:pt x="7242" y="2848"/>
                  </a:lnTo>
                  <a:cubicBezTo>
                    <a:pt x="7489" y="2904"/>
                    <a:pt x="7758" y="2920"/>
                    <a:pt x="8031" y="2920"/>
                  </a:cubicBezTo>
                  <a:cubicBezTo>
                    <a:pt x="8392" y="2920"/>
                    <a:pt x="8760" y="2892"/>
                    <a:pt x="9092" y="2892"/>
                  </a:cubicBezTo>
                  <a:cubicBezTo>
                    <a:pt x="9187" y="2892"/>
                    <a:pt x="9292" y="2893"/>
                    <a:pt x="9406" y="2893"/>
                  </a:cubicBezTo>
                  <a:cubicBezTo>
                    <a:pt x="10047" y="2893"/>
                    <a:pt x="10927" y="2872"/>
                    <a:pt x="11417" y="2599"/>
                  </a:cubicBezTo>
                  <a:cubicBezTo>
                    <a:pt x="11908" y="2325"/>
                    <a:pt x="11228" y="2240"/>
                    <a:pt x="10821" y="2240"/>
                  </a:cubicBezTo>
                  <a:cubicBezTo>
                    <a:pt x="11228" y="2230"/>
                    <a:pt x="11606" y="2117"/>
                    <a:pt x="12002" y="2117"/>
                  </a:cubicBezTo>
                  <a:cubicBezTo>
                    <a:pt x="12305" y="2089"/>
                    <a:pt x="12626" y="2089"/>
                    <a:pt x="12900" y="2004"/>
                  </a:cubicBezTo>
                  <a:cubicBezTo>
                    <a:pt x="12834" y="1994"/>
                    <a:pt x="12768" y="1985"/>
                    <a:pt x="12702" y="1975"/>
                  </a:cubicBezTo>
                  <a:cubicBezTo>
                    <a:pt x="12369" y="1898"/>
                    <a:pt x="12036" y="1833"/>
                    <a:pt x="11692" y="1833"/>
                  </a:cubicBezTo>
                  <a:cubicBezTo>
                    <a:pt x="11616" y="1833"/>
                    <a:pt x="11540" y="1836"/>
                    <a:pt x="11464" y="1843"/>
                  </a:cubicBezTo>
                  <a:cubicBezTo>
                    <a:pt x="11086" y="1862"/>
                    <a:pt x="10679" y="1900"/>
                    <a:pt x="10301" y="1937"/>
                  </a:cubicBezTo>
                  <a:cubicBezTo>
                    <a:pt x="10103" y="1956"/>
                    <a:pt x="9876" y="1985"/>
                    <a:pt x="9697" y="2079"/>
                  </a:cubicBezTo>
                  <a:cubicBezTo>
                    <a:pt x="9555" y="2136"/>
                    <a:pt x="9422" y="2240"/>
                    <a:pt x="9262" y="2287"/>
                  </a:cubicBezTo>
                  <a:cubicBezTo>
                    <a:pt x="9187" y="2312"/>
                    <a:pt x="9118" y="2323"/>
                    <a:pt x="9052" y="2323"/>
                  </a:cubicBezTo>
                  <a:cubicBezTo>
                    <a:pt x="8704" y="2323"/>
                    <a:pt x="8462" y="2018"/>
                    <a:pt x="8080" y="1994"/>
                  </a:cubicBezTo>
                  <a:cubicBezTo>
                    <a:pt x="8032" y="1991"/>
                    <a:pt x="7984" y="1989"/>
                    <a:pt x="7936" y="1989"/>
                  </a:cubicBezTo>
                  <a:cubicBezTo>
                    <a:pt x="7566" y="1989"/>
                    <a:pt x="7223" y="2077"/>
                    <a:pt x="6863" y="2077"/>
                  </a:cubicBezTo>
                  <a:cubicBezTo>
                    <a:pt x="6730" y="2077"/>
                    <a:pt x="6595" y="2065"/>
                    <a:pt x="6455" y="2032"/>
                  </a:cubicBezTo>
                  <a:cubicBezTo>
                    <a:pt x="6209" y="1975"/>
                    <a:pt x="5982" y="1890"/>
                    <a:pt x="5737" y="1815"/>
                  </a:cubicBezTo>
                  <a:cubicBezTo>
                    <a:pt x="5576" y="1767"/>
                    <a:pt x="5359" y="1748"/>
                    <a:pt x="5217" y="1663"/>
                  </a:cubicBezTo>
                  <a:cubicBezTo>
                    <a:pt x="5047" y="1569"/>
                    <a:pt x="5425" y="1484"/>
                    <a:pt x="5264" y="1474"/>
                  </a:cubicBezTo>
                  <a:cubicBezTo>
                    <a:pt x="4480" y="1408"/>
                    <a:pt x="5122" y="728"/>
                    <a:pt x="4811" y="671"/>
                  </a:cubicBezTo>
                  <a:cubicBezTo>
                    <a:pt x="5217" y="605"/>
                    <a:pt x="5642" y="520"/>
                    <a:pt x="5793" y="66"/>
                  </a:cubicBezTo>
                  <a:cubicBezTo>
                    <a:pt x="5756" y="47"/>
                    <a:pt x="5718" y="19"/>
                    <a:pt x="5699"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211689406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90"/>
        <p:cNvGrpSpPr/>
        <p:nvPr/>
      </p:nvGrpSpPr>
      <p:grpSpPr>
        <a:xfrm>
          <a:off x="0" y="0"/>
          <a:ext cx="0" cy="0"/>
          <a:chOff x="0" y="0"/>
          <a:chExt cx="0" cy="0"/>
        </a:xfrm>
      </p:grpSpPr>
      <p:sp>
        <p:nvSpPr>
          <p:cNvPr id="691" name="Google Shape;691;p33"/>
          <p:cNvSpPr/>
          <p:nvPr/>
        </p:nvSpPr>
        <p:spPr>
          <a:xfrm flipH="1">
            <a:off x="-12066" y="5584433"/>
            <a:ext cx="12220433" cy="1289035"/>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692" name="Google Shape;692;p33"/>
          <p:cNvSpPr/>
          <p:nvPr/>
        </p:nvSpPr>
        <p:spPr>
          <a:xfrm>
            <a:off x="-10700" y="6122349"/>
            <a:ext cx="12207667" cy="779905"/>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693" name="Google Shape;693;p33"/>
          <p:cNvSpPr/>
          <p:nvPr/>
        </p:nvSpPr>
        <p:spPr>
          <a:xfrm flipH="1">
            <a:off x="-690072"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694" name="Google Shape;694;p33"/>
          <p:cNvSpPr/>
          <p:nvPr/>
        </p:nvSpPr>
        <p:spPr>
          <a:xfrm rot="544783" flipH="1">
            <a:off x="9014779"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695" name="Google Shape;695;p33"/>
          <p:cNvSpPr/>
          <p:nvPr/>
        </p:nvSpPr>
        <p:spPr>
          <a:xfrm>
            <a:off x="-1471333"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696" name="Google Shape;696;p33"/>
          <p:cNvGrpSpPr/>
          <p:nvPr/>
        </p:nvGrpSpPr>
        <p:grpSpPr>
          <a:xfrm>
            <a:off x="7251118" y="331531"/>
            <a:ext cx="6318487" cy="6040011"/>
            <a:chOff x="4798150" y="999550"/>
            <a:chExt cx="3717340" cy="3553505"/>
          </a:xfrm>
        </p:grpSpPr>
        <p:sp>
          <p:nvSpPr>
            <p:cNvPr id="697" name="Google Shape;697;p33"/>
            <p:cNvSpPr/>
            <p:nvPr/>
          </p:nvSpPr>
          <p:spPr>
            <a:xfrm flipH="1">
              <a:off x="5620671" y="4244609"/>
              <a:ext cx="353649" cy="301709"/>
            </a:xfrm>
            <a:custGeom>
              <a:avLst/>
              <a:gdLst/>
              <a:ahLst/>
              <a:cxnLst/>
              <a:rect l="l" t="t" r="r" b="b"/>
              <a:pathLst>
                <a:path w="1995" h="1702" extrusionOk="0">
                  <a:moveTo>
                    <a:pt x="1995" y="1"/>
                  </a:moveTo>
                  <a:lnTo>
                    <a:pt x="1995" y="1"/>
                  </a:lnTo>
                  <a:cubicBezTo>
                    <a:pt x="1758" y="256"/>
                    <a:pt x="1390" y="1059"/>
                    <a:pt x="1390" y="1059"/>
                  </a:cubicBezTo>
                  <a:cubicBezTo>
                    <a:pt x="1465" y="804"/>
                    <a:pt x="1324" y="360"/>
                    <a:pt x="1324" y="360"/>
                  </a:cubicBezTo>
                  <a:cubicBezTo>
                    <a:pt x="1324" y="690"/>
                    <a:pt x="1050" y="1201"/>
                    <a:pt x="1050" y="1201"/>
                  </a:cubicBezTo>
                  <a:cubicBezTo>
                    <a:pt x="1154" y="709"/>
                    <a:pt x="1002" y="67"/>
                    <a:pt x="1002" y="67"/>
                  </a:cubicBezTo>
                  <a:cubicBezTo>
                    <a:pt x="1002" y="511"/>
                    <a:pt x="700" y="1087"/>
                    <a:pt x="700" y="1087"/>
                  </a:cubicBezTo>
                  <a:cubicBezTo>
                    <a:pt x="738" y="691"/>
                    <a:pt x="539" y="379"/>
                    <a:pt x="539" y="379"/>
                  </a:cubicBezTo>
                  <a:lnTo>
                    <a:pt x="539" y="379"/>
                  </a:lnTo>
                  <a:cubicBezTo>
                    <a:pt x="624" y="757"/>
                    <a:pt x="341" y="1456"/>
                    <a:pt x="341" y="1456"/>
                  </a:cubicBezTo>
                  <a:cubicBezTo>
                    <a:pt x="398" y="1314"/>
                    <a:pt x="379" y="946"/>
                    <a:pt x="379" y="946"/>
                  </a:cubicBezTo>
                  <a:lnTo>
                    <a:pt x="379" y="946"/>
                  </a:lnTo>
                  <a:cubicBezTo>
                    <a:pt x="284" y="1352"/>
                    <a:pt x="1" y="1692"/>
                    <a:pt x="1" y="1692"/>
                  </a:cubicBezTo>
                  <a:lnTo>
                    <a:pt x="1664" y="1702"/>
                  </a:lnTo>
                  <a:cubicBezTo>
                    <a:pt x="1579" y="1069"/>
                    <a:pt x="1995" y="1"/>
                    <a:pt x="1995"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98" name="Google Shape;698;p33"/>
            <p:cNvSpPr/>
            <p:nvPr/>
          </p:nvSpPr>
          <p:spPr>
            <a:xfrm flipH="1">
              <a:off x="5830024" y="4093932"/>
              <a:ext cx="392293" cy="452387"/>
            </a:xfrm>
            <a:custGeom>
              <a:avLst/>
              <a:gdLst/>
              <a:ahLst/>
              <a:cxnLst/>
              <a:rect l="l" t="t" r="r" b="b"/>
              <a:pathLst>
                <a:path w="2213" h="2552" extrusionOk="0">
                  <a:moveTo>
                    <a:pt x="2212" y="0"/>
                  </a:moveTo>
                  <a:lnTo>
                    <a:pt x="2212" y="0"/>
                  </a:lnTo>
                  <a:cubicBezTo>
                    <a:pt x="1967" y="369"/>
                    <a:pt x="1551" y="1588"/>
                    <a:pt x="1551" y="1588"/>
                  </a:cubicBezTo>
                  <a:cubicBezTo>
                    <a:pt x="1636" y="1219"/>
                    <a:pt x="1466" y="539"/>
                    <a:pt x="1466" y="539"/>
                  </a:cubicBezTo>
                  <a:cubicBezTo>
                    <a:pt x="1466" y="1040"/>
                    <a:pt x="1163" y="1796"/>
                    <a:pt x="1163" y="1796"/>
                  </a:cubicBezTo>
                  <a:cubicBezTo>
                    <a:pt x="1267" y="1068"/>
                    <a:pt x="1116" y="95"/>
                    <a:pt x="1116" y="95"/>
                  </a:cubicBezTo>
                  <a:cubicBezTo>
                    <a:pt x="1116" y="775"/>
                    <a:pt x="785" y="1635"/>
                    <a:pt x="785" y="1635"/>
                  </a:cubicBezTo>
                  <a:cubicBezTo>
                    <a:pt x="833" y="1040"/>
                    <a:pt x="606" y="586"/>
                    <a:pt x="606" y="586"/>
                  </a:cubicBezTo>
                  <a:lnTo>
                    <a:pt x="606" y="586"/>
                  </a:lnTo>
                  <a:cubicBezTo>
                    <a:pt x="700" y="1162"/>
                    <a:pt x="379" y="2193"/>
                    <a:pt x="379" y="2193"/>
                  </a:cubicBezTo>
                  <a:cubicBezTo>
                    <a:pt x="445" y="1975"/>
                    <a:pt x="417" y="1437"/>
                    <a:pt x="417" y="1437"/>
                  </a:cubicBezTo>
                  <a:lnTo>
                    <a:pt x="417" y="1437"/>
                  </a:lnTo>
                  <a:cubicBezTo>
                    <a:pt x="313" y="2022"/>
                    <a:pt x="1" y="2542"/>
                    <a:pt x="1" y="2542"/>
                  </a:cubicBezTo>
                  <a:lnTo>
                    <a:pt x="1844" y="2552"/>
                  </a:lnTo>
                  <a:cubicBezTo>
                    <a:pt x="1749" y="1607"/>
                    <a:pt x="2212" y="0"/>
                    <a:pt x="2212"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99" name="Google Shape;699;p33"/>
            <p:cNvSpPr/>
            <p:nvPr/>
          </p:nvSpPr>
          <p:spPr>
            <a:xfrm flipH="1">
              <a:off x="7424763" y="4093932"/>
              <a:ext cx="516203" cy="452387"/>
            </a:xfrm>
            <a:custGeom>
              <a:avLst/>
              <a:gdLst/>
              <a:ahLst/>
              <a:cxnLst/>
              <a:rect l="l" t="t" r="r" b="b"/>
              <a:pathLst>
                <a:path w="2912" h="2552" extrusionOk="0">
                  <a:moveTo>
                    <a:pt x="1" y="0"/>
                  </a:moveTo>
                  <a:cubicBezTo>
                    <a:pt x="1" y="0"/>
                    <a:pt x="615" y="1607"/>
                    <a:pt x="483" y="2552"/>
                  </a:cubicBezTo>
                  <a:lnTo>
                    <a:pt x="2912" y="2552"/>
                  </a:lnTo>
                  <a:cubicBezTo>
                    <a:pt x="2912" y="2552"/>
                    <a:pt x="2486" y="2022"/>
                    <a:pt x="2364" y="1437"/>
                  </a:cubicBezTo>
                  <a:lnTo>
                    <a:pt x="2364" y="1437"/>
                  </a:lnTo>
                  <a:cubicBezTo>
                    <a:pt x="2364" y="1437"/>
                    <a:pt x="2335" y="1975"/>
                    <a:pt x="2420" y="2193"/>
                  </a:cubicBezTo>
                  <a:cubicBezTo>
                    <a:pt x="2420" y="2193"/>
                    <a:pt x="2004" y="1162"/>
                    <a:pt x="2127" y="586"/>
                  </a:cubicBezTo>
                  <a:lnTo>
                    <a:pt x="2127" y="586"/>
                  </a:lnTo>
                  <a:cubicBezTo>
                    <a:pt x="2127" y="586"/>
                    <a:pt x="1825" y="1040"/>
                    <a:pt x="1900" y="1635"/>
                  </a:cubicBezTo>
                  <a:cubicBezTo>
                    <a:pt x="1900" y="1635"/>
                    <a:pt x="1447" y="775"/>
                    <a:pt x="1447" y="95"/>
                  </a:cubicBezTo>
                  <a:cubicBezTo>
                    <a:pt x="1447" y="95"/>
                    <a:pt x="1229" y="1068"/>
                    <a:pt x="1381" y="1796"/>
                  </a:cubicBezTo>
                  <a:cubicBezTo>
                    <a:pt x="1381" y="1796"/>
                    <a:pt x="974" y="1040"/>
                    <a:pt x="974" y="539"/>
                  </a:cubicBezTo>
                  <a:cubicBezTo>
                    <a:pt x="974" y="539"/>
                    <a:pt x="766" y="1219"/>
                    <a:pt x="870" y="1588"/>
                  </a:cubicBezTo>
                  <a:cubicBezTo>
                    <a:pt x="870" y="1588"/>
                    <a:pt x="341" y="369"/>
                    <a:pt x="1"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0" name="Google Shape;700;p33"/>
            <p:cNvSpPr/>
            <p:nvPr/>
          </p:nvSpPr>
          <p:spPr>
            <a:xfrm flipH="1">
              <a:off x="7287381" y="1368089"/>
              <a:ext cx="261470" cy="308445"/>
            </a:xfrm>
            <a:custGeom>
              <a:avLst/>
              <a:gdLst/>
              <a:ahLst/>
              <a:cxnLst/>
              <a:rect l="l" t="t" r="r" b="b"/>
              <a:pathLst>
                <a:path w="1475" h="1740" extrusionOk="0">
                  <a:moveTo>
                    <a:pt x="1418" y="1"/>
                  </a:moveTo>
                  <a:cubicBezTo>
                    <a:pt x="1295" y="341"/>
                    <a:pt x="671" y="936"/>
                    <a:pt x="501" y="1031"/>
                  </a:cubicBezTo>
                  <a:cubicBezTo>
                    <a:pt x="359" y="1125"/>
                    <a:pt x="0" y="1740"/>
                    <a:pt x="0" y="1740"/>
                  </a:cubicBezTo>
                  <a:lnTo>
                    <a:pt x="218" y="1711"/>
                  </a:lnTo>
                  <a:cubicBezTo>
                    <a:pt x="218" y="1711"/>
                    <a:pt x="407" y="1248"/>
                    <a:pt x="567" y="1144"/>
                  </a:cubicBezTo>
                  <a:cubicBezTo>
                    <a:pt x="1059" y="795"/>
                    <a:pt x="1475" y="10"/>
                    <a:pt x="1475" y="10"/>
                  </a:cubicBezTo>
                  <a:lnTo>
                    <a:pt x="1418" y="1"/>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1" name="Google Shape;701;p33"/>
            <p:cNvSpPr/>
            <p:nvPr/>
          </p:nvSpPr>
          <p:spPr>
            <a:xfrm flipH="1">
              <a:off x="6741219" y="1538621"/>
              <a:ext cx="698788" cy="102638"/>
            </a:xfrm>
            <a:custGeom>
              <a:avLst/>
              <a:gdLst/>
              <a:ahLst/>
              <a:cxnLst/>
              <a:rect l="l" t="t" r="r" b="b"/>
              <a:pathLst>
                <a:path w="3942" h="579" extrusionOk="0">
                  <a:moveTo>
                    <a:pt x="3765" y="0"/>
                  </a:moveTo>
                  <a:cubicBezTo>
                    <a:pt x="3364" y="0"/>
                    <a:pt x="2367" y="35"/>
                    <a:pt x="1636" y="353"/>
                  </a:cubicBezTo>
                  <a:cubicBezTo>
                    <a:pt x="1530" y="393"/>
                    <a:pt x="1334" y="406"/>
                    <a:pt x="1126" y="406"/>
                  </a:cubicBezTo>
                  <a:cubicBezTo>
                    <a:pt x="780" y="406"/>
                    <a:pt x="401" y="371"/>
                    <a:pt x="355" y="371"/>
                  </a:cubicBezTo>
                  <a:cubicBezTo>
                    <a:pt x="351" y="371"/>
                    <a:pt x="350" y="371"/>
                    <a:pt x="350" y="371"/>
                  </a:cubicBezTo>
                  <a:lnTo>
                    <a:pt x="1" y="570"/>
                  </a:lnTo>
                  <a:cubicBezTo>
                    <a:pt x="1" y="570"/>
                    <a:pt x="265" y="579"/>
                    <a:pt x="586" y="579"/>
                  </a:cubicBezTo>
                  <a:cubicBezTo>
                    <a:pt x="1002" y="579"/>
                    <a:pt x="1514" y="564"/>
                    <a:pt x="1664" y="494"/>
                  </a:cubicBezTo>
                  <a:cubicBezTo>
                    <a:pt x="1909" y="372"/>
                    <a:pt x="2964" y="73"/>
                    <a:pt x="3625" y="73"/>
                  </a:cubicBezTo>
                  <a:cubicBezTo>
                    <a:pt x="3729" y="73"/>
                    <a:pt x="3824" y="81"/>
                    <a:pt x="3904" y="97"/>
                  </a:cubicBezTo>
                  <a:lnTo>
                    <a:pt x="3942" y="3"/>
                  </a:lnTo>
                  <a:cubicBezTo>
                    <a:pt x="3942" y="3"/>
                    <a:pt x="3876" y="0"/>
                    <a:pt x="3765"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2" name="Google Shape;702;p33"/>
            <p:cNvSpPr/>
            <p:nvPr/>
          </p:nvSpPr>
          <p:spPr>
            <a:xfrm flipH="1">
              <a:off x="7221969" y="1545711"/>
              <a:ext cx="601646" cy="291782"/>
            </a:xfrm>
            <a:custGeom>
              <a:avLst/>
              <a:gdLst/>
              <a:ahLst/>
              <a:cxnLst/>
              <a:rect l="l" t="t" r="r" b="b"/>
              <a:pathLst>
                <a:path w="3394" h="1646" extrusionOk="0">
                  <a:moveTo>
                    <a:pt x="152" y="1286"/>
                  </a:moveTo>
                  <a:lnTo>
                    <a:pt x="152" y="1286"/>
                  </a:lnTo>
                  <a:cubicBezTo>
                    <a:pt x="152" y="1286"/>
                    <a:pt x="152" y="1286"/>
                    <a:pt x="152" y="1286"/>
                  </a:cubicBezTo>
                  <a:lnTo>
                    <a:pt x="152" y="1286"/>
                  </a:lnTo>
                  <a:lnTo>
                    <a:pt x="152" y="1286"/>
                  </a:lnTo>
                  <a:close/>
                  <a:moveTo>
                    <a:pt x="3393" y="1"/>
                  </a:moveTo>
                  <a:cubicBezTo>
                    <a:pt x="3393" y="1"/>
                    <a:pt x="1976" y="322"/>
                    <a:pt x="1191" y="984"/>
                  </a:cubicBezTo>
                  <a:cubicBezTo>
                    <a:pt x="971" y="1169"/>
                    <a:pt x="250" y="1288"/>
                    <a:pt x="161" y="1288"/>
                  </a:cubicBezTo>
                  <a:cubicBezTo>
                    <a:pt x="154" y="1288"/>
                    <a:pt x="151" y="1287"/>
                    <a:pt x="152" y="1286"/>
                  </a:cubicBezTo>
                  <a:lnTo>
                    <a:pt x="152" y="1286"/>
                  </a:lnTo>
                  <a:lnTo>
                    <a:pt x="0" y="1645"/>
                  </a:lnTo>
                  <a:cubicBezTo>
                    <a:pt x="0" y="1645"/>
                    <a:pt x="1134" y="1324"/>
                    <a:pt x="1342" y="1125"/>
                  </a:cubicBezTo>
                  <a:cubicBezTo>
                    <a:pt x="1569" y="908"/>
                    <a:pt x="2779" y="142"/>
                    <a:pt x="3374" y="95"/>
                  </a:cubicBezTo>
                  <a:lnTo>
                    <a:pt x="3393" y="1"/>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3" name="Google Shape;703;p33"/>
            <p:cNvSpPr/>
            <p:nvPr/>
          </p:nvSpPr>
          <p:spPr>
            <a:xfrm flipH="1">
              <a:off x="7498506" y="1927723"/>
              <a:ext cx="407183" cy="728924"/>
            </a:xfrm>
            <a:custGeom>
              <a:avLst/>
              <a:gdLst/>
              <a:ahLst/>
              <a:cxnLst/>
              <a:rect l="l" t="t" r="r" b="b"/>
              <a:pathLst>
                <a:path w="2297" h="4112" extrusionOk="0">
                  <a:moveTo>
                    <a:pt x="2259" y="0"/>
                  </a:moveTo>
                  <a:cubicBezTo>
                    <a:pt x="2259" y="0"/>
                    <a:pt x="1163" y="1286"/>
                    <a:pt x="785" y="2561"/>
                  </a:cubicBezTo>
                  <a:cubicBezTo>
                    <a:pt x="662" y="2949"/>
                    <a:pt x="0" y="3592"/>
                    <a:pt x="10" y="3601"/>
                  </a:cubicBezTo>
                  <a:lnTo>
                    <a:pt x="48" y="4111"/>
                  </a:lnTo>
                  <a:cubicBezTo>
                    <a:pt x="48" y="4111"/>
                    <a:pt x="889" y="2996"/>
                    <a:pt x="983" y="2628"/>
                  </a:cubicBezTo>
                  <a:cubicBezTo>
                    <a:pt x="1087" y="2240"/>
                    <a:pt x="1787" y="567"/>
                    <a:pt x="2297" y="123"/>
                  </a:cubicBezTo>
                  <a:lnTo>
                    <a:pt x="2259" y="0"/>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4" name="Google Shape;704;p33"/>
            <p:cNvSpPr/>
            <p:nvPr/>
          </p:nvSpPr>
          <p:spPr>
            <a:xfrm flipH="1">
              <a:off x="7915617" y="1518944"/>
              <a:ext cx="243034" cy="822698"/>
            </a:xfrm>
            <a:custGeom>
              <a:avLst/>
              <a:gdLst/>
              <a:ahLst/>
              <a:cxnLst/>
              <a:rect l="l" t="t" r="r" b="b"/>
              <a:pathLst>
                <a:path w="1371" h="4641" extrusionOk="0">
                  <a:moveTo>
                    <a:pt x="29" y="0"/>
                  </a:moveTo>
                  <a:lnTo>
                    <a:pt x="0" y="85"/>
                  </a:lnTo>
                  <a:cubicBezTo>
                    <a:pt x="284" y="492"/>
                    <a:pt x="615" y="2117"/>
                    <a:pt x="652" y="2562"/>
                  </a:cubicBezTo>
                  <a:cubicBezTo>
                    <a:pt x="681" y="3015"/>
                    <a:pt x="1333" y="4641"/>
                    <a:pt x="1333" y="4641"/>
                  </a:cubicBezTo>
                  <a:lnTo>
                    <a:pt x="1371" y="3885"/>
                  </a:lnTo>
                  <a:cubicBezTo>
                    <a:pt x="1371" y="3875"/>
                    <a:pt x="860" y="2977"/>
                    <a:pt x="804" y="2505"/>
                  </a:cubicBezTo>
                  <a:cubicBezTo>
                    <a:pt x="633" y="1182"/>
                    <a:pt x="29" y="0"/>
                    <a:pt x="29"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5" name="Google Shape;705;p33"/>
            <p:cNvSpPr/>
            <p:nvPr/>
          </p:nvSpPr>
          <p:spPr>
            <a:xfrm flipH="1">
              <a:off x="7560373" y="1235848"/>
              <a:ext cx="410729" cy="3308875"/>
            </a:xfrm>
            <a:custGeom>
              <a:avLst/>
              <a:gdLst/>
              <a:ahLst/>
              <a:cxnLst/>
              <a:rect l="l" t="t" r="r" b="b"/>
              <a:pathLst>
                <a:path w="2317" h="18666" extrusionOk="0">
                  <a:moveTo>
                    <a:pt x="1929" y="0"/>
                  </a:moveTo>
                  <a:cubicBezTo>
                    <a:pt x="1929" y="766"/>
                    <a:pt x="1" y="5179"/>
                    <a:pt x="133" y="6096"/>
                  </a:cubicBezTo>
                  <a:cubicBezTo>
                    <a:pt x="256" y="6937"/>
                    <a:pt x="284" y="11823"/>
                    <a:pt x="284" y="12362"/>
                  </a:cubicBezTo>
                  <a:cubicBezTo>
                    <a:pt x="284" y="12362"/>
                    <a:pt x="1740" y="17257"/>
                    <a:pt x="1966" y="18665"/>
                  </a:cubicBezTo>
                  <a:lnTo>
                    <a:pt x="2316" y="18609"/>
                  </a:lnTo>
                  <a:cubicBezTo>
                    <a:pt x="2070" y="17021"/>
                    <a:pt x="785" y="12362"/>
                    <a:pt x="785" y="12362"/>
                  </a:cubicBezTo>
                  <a:cubicBezTo>
                    <a:pt x="785" y="12296"/>
                    <a:pt x="511" y="6956"/>
                    <a:pt x="379" y="6049"/>
                  </a:cubicBezTo>
                  <a:cubicBezTo>
                    <a:pt x="265" y="5245"/>
                    <a:pt x="2023" y="832"/>
                    <a:pt x="2023" y="0"/>
                  </a:cubicBezTo>
                  <a:close/>
                </a:path>
              </a:pathLst>
            </a:custGeom>
            <a:solidFill>
              <a:srgbClr val="7F4A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6" name="Google Shape;706;p33"/>
            <p:cNvSpPr/>
            <p:nvPr/>
          </p:nvSpPr>
          <p:spPr>
            <a:xfrm flipH="1">
              <a:off x="5337575" y="2125376"/>
              <a:ext cx="683721" cy="1339079"/>
            </a:xfrm>
            <a:custGeom>
              <a:avLst/>
              <a:gdLst/>
              <a:ahLst/>
              <a:cxnLst/>
              <a:rect l="l" t="t" r="r" b="b"/>
              <a:pathLst>
                <a:path w="3857" h="7554" extrusionOk="0">
                  <a:moveTo>
                    <a:pt x="1522" y="0"/>
                  </a:moveTo>
                  <a:cubicBezTo>
                    <a:pt x="1309" y="0"/>
                    <a:pt x="298" y="541"/>
                    <a:pt x="1" y="653"/>
                  </a:cubicBezTo>
                  <a:lnTo>
                    <a:pt x="842" y="7032"/>
                  </a:lnTo>
                  <a:cubicBezTo>
                    <a:pt x="842" y="7032"/>
                    <a:pt x="2030" y="7553"/>
                    <a:pt x="2363" y="7553"/>
                  </a:cubicBezTo>
                  <a:cubicBezTo>
                    <a:pt x="2400" y="7553"/>
                    <a:pt x="2426" y="7547"/>
                    <a:pt x="2439" y="7533"/>
                  </a:cubicBezTo>
                  <a:cubicBezTo>
                    <a:pt x="2572" y="7391"/>
                    <a:pt x="3857" y="5094"/>
                    <a:pt x="3847" y="4669"/>
                  </a:cubicBezTo>
                  <a:cubicBezTo>
                    <a:pt x="3819" y="4244"/>
                    <a:pt x="1721" y="29"/>
                    <a:pt x="1532" y="1"/>
                  </a:cubicBezTo>
                  <a:cubicBezTo>
                    <a:pt x="1529" y="0"/>
                    <a:pt x="1525" y="0"/>
                    <a:pt x="1522" y="0"/>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7" name="Google Shape;707;p33"/>
            <p:cNvSpPr/>
            <p:nvPr/>
          </p:nvSpPr>
          <p:spPr>
            <a:xfrm flipH="1">
              <a:off x="5352643" y="2147003"/>
              <a:ext cx="643481" cy="1302030"/>
            </a:xfrm>
            <a:custGeom>
              <a:avLst/>
              <a:gdLst/>
              <a:ahLst/>
              <a:cxnLst/>
              <a:rect l="l" t="t" r="r" b="b"/>
              <a:pathLst>
                <a:path w="3630" h="7345" extrusionOk="0">
                  <a:moveTo>
                    <a:pt x="1432" y="0"/>
                  </a:moveTo>
                  <a:cubicBezTo>
                    <a:pt x="1218" y="0"/>
                    <a:pt x="277" y="524"/>
                    <a:pt x="1" y="625"/>
                  </a:cubicBezTo>
                  <a:lnTo>
                    <a:pt x="795" y="6844"/>
                  </a:lnTo>
                  <a:cubicBezTo>
                    <a:pt x="795" y="6844"/>
                    <a:pt x="1919" y="7344"/>
                    <a:pt x="2228" y="7344"/>
                  </a:cubicBezTo>
                  <a:cubicBezTo>
                    <a:pt x="2261" y="7344"/>
                    <a:pt x="2285" y="7338"/>
                    <a:pt x="2297" y="7326"/>
                  </a:cubicBezTo>
                  <a:cubicBezTo>
                    <a:pt x="2411" y="7193"/>
                    <a:pt x="3630" y="4954"/>
                    <a:pt x="3620" y="4538"/>
                  </a:cubicBezTo>
                  <a:cubicBezTo>
                    <a:pt x="3611" y="4150"/>
                    <a:pt x="1626" y="20"/>
                    <a:pt x="1447" y="1"/>
                  </a:cubicBezTo>
                  <a:cubicBezTo>
                    <a:pt x="1442" y="1"/>
                    <a:pt x="1437" y="0"/>
                    <a:pt x="1432"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8" name="Google Shape;708;p33"/>
            <p:cNvSpPr/>
            <p:nvPr/>
          </p:nvSpPr>
          <p:spPr>
            <a:xfrm flipH="1">
              <a:off x="5365938" y="2147003"/>
              <a:ext cx="631781" cy="770936"/>
            </a:xfrm>
            <a:custGeom>
              <a:avLst/>
              <a:gdLst/>
              <a:ahLst/>
              <a:cxnLst/>
              <a:rect l="l" t="t" r="r" b="b"/>
              <a:pathLst>
                <a:path w="3564" h="4349" extrusionOk="0">
                  <a:moveTo>
                    <a:pt x="1422" y="0"/>
                  </a:moveTo>
                  <a:cubicBezTo>
                    <a:pt x="1218" y="0"/>
                    <a:pt x="277" y="524"/>
                    <a:pt x="0" y="625"/>
                  </a:cubicBezTo>
                  <a:lnTo>
                    <a:pt x="104" y="1504"/>
                  </a:lnTo>
                  <a:cubicBezTo>
                    <a:pt x="1068" y="1721"/>
                    <a:pt x="2070" y="2364"/>
                    <a:pt x="2883" y="3347"/>
                  </a:cubicBezTo>
                  <a:cubicBezTo>
                    <a:pt x="3157" y="3659"/>
                    <a:pt x="3384" y="4008"/>
                    <a:pt x="3563" y="4349"/>
                  </a:cubicBezTo>
                  <a:cubicBezTo>
                    <a:pt x="3261" y="3423"/>
                    <a:pt x="1607" y="11"/>
                    <a:pt x="1437" y="1"/>
                  </a:cubicBezTo>
                  <a:cubicBezTo>
                    <a:pt x="1433" y="1"/>
                    <a:pt x="1428" y="0"/>
                    <a:pt x="1422" y="0"/>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9" name="Google Shape;709;p33"/>
            <p:cNvSpPr/>
            <p:nvPr/>
          </p:nvSpPr>
          <p:spPr>
            <a:xfrm flipH="1">
              <a:off x="6092912" y="2903580"/>
              <a:ext cx="661031" cy="1649474"/>
            </a:xfrm>
            <a:custGeom>
              <a:avLst/>
              <a:gdLst/>
              <a:ahLst/>
              <a:cxnLst/>
              <a:rect l="l" t="t" r="r" b="b"/>
              <a:pathLst>
                <a:path w="3729" h="9305" extrusionOk="0">
                  <a:moveTo>
                    <a:pt x="2646" y="1"/>
                  </a:moveTo>
                  <a:cubicBezTo>
                    <a:pt x="1544" y="1"/>
                    <a:pt x="1" y="1591"/>
                    <a:pt x="1006" y="4211"/>
                  </a:cubicBezTo>
                  <a:cubicBezTo>
                    <a:pt x="1790" y="6224"/>
                    <a:pt x="2130" y="8586"/>
                    <a:pt x="2216" y="9304"/>
                  </a:cubicBezTo>
                  <a:lnTo>
                    <a:pt x="3690" y="9304"/>
                  </a:lnTo>
                  <a:cubicBezTo>
                    <a:pt x="3690" y="9304"/>
                    <a:pt x="3217" y="3833"/>
                    <a:pt x="3567" y="1546"/>
                  </a:cubicBezTo>
                  <a:cubicBezTo>
                    <a:pt x="3728" y="484"/>
                    <a:pt x="3254" y="1"/>
                    <a:pt x="2646" y="1"/>
                  </a:cubicBezTo>
                  <a:close/>
                </a:path>
              </a:pathLst>
            </a:custGeom>
            <a:solidFill>
              <a:srgbClr val="7F6D5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0" name="Google Shape;710;p33"/>
            <p:cNvSpPr/>
            <p:nvPr/>
          </p:nvSpPr>
          <p:spPr>
            <a:xfrm flipH="1">
              <a:off x="6994317" y="2506856"/>
              <a:ext cx="651990" cy="2046199"/>
            </a:xfrm>
            <a:custGeom>
              <a:avLst/>
              <a:gdLst/>
              <a:ahLst/>
              <a:cxnLst/>
              <a:rect l="l" t="t" r="r" b="b"/>
              <a:pathLst>
                <a:path w="3678" h="11543" extrusionOk="0">
                  <a:moveTo>
                    <a:pt x="1212" y="1"/>
                  </a:moveTo>
                  <a:cubicBezTo>
                    <a:pt x="1059" y="1"/>
                    <a:pt x="901" y="63"/>
                    <a:pt x="738" y="202"/>
                  </a:cubicBezTo>
                  <a:cubicBezTo>
                    <a:pt x="738" y="202"/>
                    <a:pt x="1" y="3018"/>
                    <a:pt x="851" y="6439"/>
                  </a:cubicBezTo>
                  <a:cubicBezTo>
                    <a:pt x="1702" y="9870"/>
                    <a:pt x="1664" y="10597"/>
                    <a:pt x="1693" y="11542"/>
                  </a:cubicBezTo>
                  <a:lnTo>
                    <a:pt x="3422" y="11542"/>
                  </a:lnTo>
                  <a:cubicBezTo>
                    <a:pt x="3431" y="11542"/>
                    <a:pt x="2581" y="7904"/>
                    <a:pt x="3677" y="5929"/>
                  </a:cubicBezTo>
                  <a:cubicBezTo>
                    <a:pt x="3677" y="5929"/>
                    <a:pt x="2698" y="1"/>
                    <a:pt x="1212" y="1"/>
                  </a:cubicBezTo>
                  <a:close/>
                </a:path>
              </a:pathLst>
            </a:custGeom>
            <a:solidFill>
              <a:srgbClr val="7F6D5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1" name="Google Shape;711;p33"/>
            <p:cNvSpPr/>
            <p:nvPr/>
          </p:nvSpPr>
          <p:spPr>
            <a:xfrm flipH="1">
              <a:off x="6052141" y="2192915"/>
              <a:ext cx="1955970" cy="1595762"/>
            </a:xfrm>
            <a:custGeom>
              <a:avLst/>
              <a:gdLst/>
              <a:ahLst/>
              <a:cxnLst/>
              <a:rect l="l" t="t" r="r" b="b"/>
              <a:pathLst>
                <a:path w="11034" h="9002" extrusionOk="0">
                  <a:moveTo>
                    <a:pt x="5228" y="1"/>
                  </a:moveTo>
                  <a:cubicBezTo>
                    <a:pt x="5021" y="1"/>
                    <a:pt x="4809" y="22"/>
                    <a:pt x="4594" y="73"/>
                  </a:cubicBezTo>
                  <a:cubicBezTo>
                    <a:pt x="4082" y="193"/>
                    <a:pt x="3616" y="224"/>
                    <a:pt x="3195" y="224"/>
                  </a:cubicBezTo>
                  <a:cubicBezTo>
                    <a:pt x="2712" y="224"/>
                    <a:pt x="2289" y="183"/>
                    <a:pt x="1927" y="183"/>
                  </a:cubicBezTo>
                  <a:cubicBezTo>
                    <a:pt x="1202" y="183"/>
                    <a:pt x="717" y="349"/>
                    <a:pt x="473" y="1349"/>
                  </a:cubicBezTo>
                  <a:cubicBezTo>
                    <a:pt x="76" y="2975"/>
                    <a:pt x="1" y="3466"/>
                    <a:pt x="48" y="4572"/>
                  </a:cubicBezTo>
                  <a:cubicBezTo>
                    <a:pt x="86" y="5687"/>
                    <a:pt x="1267" y="7577"/>
                    <a:pt x="2306" y="7974"/>
                  </a:cubicBezTo>
                  <a:cubicBezTo>
                    <a:pt x="3165" y="8317"/>
                    <a:pt x="5246" y="9002"/>
                    <a:pt x="6611" y="9002"/>
                  </a:cubicBezTo>
                  <a:cubicBezTo>
                    <a:pt x="6900" y="9002"/>
                    <a:pt x="7156" y="8971"/>
                    <a:pt x="7363" y="8900"/>
                  </a:cubicBezTo>
                  <a:cubicBezTo>
                    <a:pt x="8544" y="8484"/>
                    <a:pt x="10689" y="8116"/>
                    <a:pt x="10869" y="5082"/>
                  </a:cubicBezTo>
                  <a:cubicBezTo>
                    <a:pt x="11034" y="2298"/>
                    <a:pt x="10164" y="541"/>
                    <a:pt x="9077" y="541"/>
                  </a:cubicBezTo>
                  <a:cubicBezTo>
                    <a:pt x="8980" y="541"/>
                    <a:pt x="8880" y="555"/>
                    <a:pt x="8780" y="584"/>
                  </a:cubicBezTo>
                  <a:cubicBezTo>
                    <a:pt x="8626" y="628"/>
                    <a:pt x="8470" y="646"/>
                    <a:pt x="8311" y="646"/>
                  </a:cubicBezTo>
                  <a:cubicBezTo>
                    <a:pt x="7382" y="646"/>
                    <a:pt x="6364" y="1"/>
                    <a:pt x="5228" y="1"/>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2" name="Google Shape;712;p33"/>
            <p:cNvSpPr/>
            <p:nvPr/>
          </p:nvSpPr>
          <p:spPr>
            <a:xfrm flipH="1">
              <a:off x="6052141" y="2192915"/>
              <a:ext cx="1858827" cy="1087004"/>
            </a:xfrm>
            <a:custGeom>
              <a:avLst/>
              <a:gdLst/>
              <a:ahLst/>
              <a:cxnLst/>
              <a:rect l="l" t="t" r="r" b="b"/>
              <a:pathLst>
                <a:path w="10486" h="6132" extrusionOk="0">
                  <a:moveTo>
                    <a:pt x="4680" y="1"/>
                  </a:moveTo>
                  <a:cubicBezTo>
                    <a:pt x="4473" y="1"/>
                    <a:pt x="4261" y="22"/>
                    <a:pt x="4046" y="73"/>
                  </a:cubicBezTo>
                  <a:cubicBezTo>
                    <a:pt x="3531" y="195"/>
                    <a:pt x="3062" y="227"/>
                    <a:pt x="2639" y="227"/>
                  </a:cubicBezTo>
                  <a:cubicBezTo>
                    <a:pt x="2156" y="227"/>
                    <a:pt x="1733" y="185"/>
                    <a:pt x="1370" y="185"/>
                  </a:cubicBezTo>
                  <a:cubicBezTo>
                    <a:pt x="717" y="185"/>
                    <a:pt x="260" y="322"/>
                    <a:pt x="1" y="1084"/>
                  </a:cubicBezTo>
                  <a:cubicBezTo>
                    <a:pt x="587" y="35"/>
                    <a:pt x="1947" y="687"/>
                    <a:pt x="3904" y="168"/>
                  </a:cubicBezTo>
                  <a:cubicBezTo>
                    <a:pt x="4074" y="123"/>
                    <a:pt x="4236" y="103"/>
                    <a:pt x="4390" y="103"/>
                  </a:cubicBezTo>
                  <a:cubicBezTo>
                    <a:pt x="5526" y="103"/>
                    <a:pt x="6243" y="1176"/>
                    <a:pt x="7148" y="1176"/>
                  </a:cubicBezTo>
                  <a:cubicBezTo>
                    <a:pt x="7260" y="1176"/>
                    <a:pt x="7376" y="1160"/>
                    <a:pt x="7495" y="1122"/>
                  </a:cubicBezTo>
                  <a:cubicBezTo>
                    <a:pt x="7626" y="1081"/>
                    <a:pt x="7763" y="1061"/>
                    <a:pt x="7902" y="1061"/>
                  </a:cubicBezTo>
                  <a:cubicBezTo>
                    <a:pt x="9046" y="1061"/>
                    <a:pt x="10366" y="2443"/>
                    <a:pt x="10274" y="5148"/>
                  </a:cubicBezTo>
                  <a:cubicBezTo>
                    <a:pt x="10264" y="5517"/>
                    <a:pt x="10217" y="5838"/>
                    <a:pt x="10160" y="6131"/>
                  </a:cubicBezTo>
                  <a:cubicBezTo>
                    <a:pt x="10236" y="5829"/>
                    <a:pt x="10302" y="5469"/>
                    <a:pt x="10321" y="5073"/>
                  </a:cubicBezTo>
                  <a:cubicBezTo>
                    <a:pt x="10486" y="2297"/>
                    <a:pt x="9616" y="541"/>
                    <a:pt x="8529" y="541"/>
                  </a:cubicBezTo>
                  <a:cubicBezTo>
                    <a:pt x="8432" y="541"/>
                    <a:pt x="8332" y="555"/>
                    <a:pt x="8232" y="584"/>
                  </a:cubicBezTo>
                  <a:cubicBezTo>
                    <a:pt x="8078" y="628"/>
                    <a:pt x="7922" y="646"/>
                    <a:pt x="7763" y="646"/>
                  </a:cubicBezTo>
                  <a:cubicBezTo>
                    <a:pt x="6834" y="646"/>
                    <a:pt x="5816" y="1"/>
                    <a:pt x="4680" y="1"/>
                  </a:cubicBezTo>
                  <a:close/>
                </a:path>
              </a:pathLst>
            </a:custGeom>
            <a:solidFill>
              <a:srgbClr val="C4B39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3" name="Google Shape;713;p33"/>
            <p:cNvSpPr/>
            <p:nvPr/>
          </p:nvSpPr>
          <p:spPr>
            <a:xfrm flipH="1">
              <a:off x="6049482" y="2430276"/>
              <a:ext cx="1936825" cy="1379141"/>
            </a:xfrm>
            <a:custGeom>
              <a:avLst/>
              <a:gdLst/>
              <a:ahLst/>
              <a:cxnLst/>
              <a:rect l="l" t="t" r="r" b="b"/>
              <a:pathLst>
                <a:path w="10926" h="7780" extrusionOk="0">
                  <a:moveTo>
                    <a:pt x="10094" y="1"/>
                  </a:moveTo>
                  <a:cubicBezTo>
                    <a:pt x="9774" y="1994"/>
                    <a:pt x="6249" y="3629"/>
                    <a:pt x="3839" y="3629"/>
                  </a:cubicBezTo>
                  <a:cubicBezTo>
                    <a:pt x="2684" y="3629"/>
                    <a:pt x="1785" y="3254"/>
                    <a:pt x="1616" y="2363"/>
                  </a:cubicBezTo>
                  <a:cubicBezTo>
                    <a:pt x="615" y="2807"/>
                    <a:pt x="520" y="2949"/>
                    <a:pt x="0" y="3337"/>
                  </a:cubicBezTo>
                  <a:cubicBezTo>
                    <a:pt x="29" y="4452"/>
                    <a:pt x="1210" y="6342"/>
                    <a:pt x="2250" y="6758"/>
                  </a:cubicBezTo>
                  <a:cubicBezTo>
                    <a:pt x="3106" y="7092"/>
                    <a:pt x="5179" y="7779"/>
                    <a:pt x="6544" y="7779"/>
                  </a:cubicBezTo>
                  <a:cubicBezTo>
                    <a:pt x="6837" y="7779"/>
                    <a:pt x="7097" y="7748"/>
                    <a:pt x="7306" y="7674"/>
                  </a:cubicBezTo>
                  <a:cubicBezTo>
                    <a:pt x="8487" y="7259"/>
                    <a:pt x="10642" y="6890"/>
                    <a:pt x="10821" y="3856"/>
                  </a:cubicBezTo>
                  <a:cubicBezTo>
                    <a:pt x="10925" y="2089"/>
                    <a:pt x="10613" y="757"/>
                    <a:pt x="10094" y="1"/>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4" name="Google Shape;714;p33"/>
            <p:cNvSpPr/>
            <p:nvPr/>
          </p:nvSpPr>
          <p:spPr>
            <a:xfrm flipH="1">
              <a:off x="6081390" y="2926093"/>
              <a:ext cx="1856345" cy="903887"/>
            </a:xfrm>
            <a:custGeom>
              <a:avLst/>
              <a:gdLst/>
              <a:ahLst/>
              <a:cxnLst/>
              <a:rect l="l" t="t" r="r" b="b"/>
              <a:pathLst>
                <a:path w="10472" h="5099" extrusionOk="0">
                  <a:moveTo>
                    <a:pt x="9423" y="1"/>
                  </a:moveTo>
                  <a:lnTo>
                    <a:pt x="9423" y="1"/>
                  </a:lnTo>
                  <a:cubicBezTo>
                    <a:pt x="8280" y="1264"/>
                    <a:pt x="7065" y="3348"/>
                    <a:pt x="4422" y="3348"/>
                  </a:cubicBezTo>
                  <a:cubicBezTo>
                    <a:pt x="4376" y="3348"/>
                    <a:pt x="4329" y="3348"/>
                    <a:pt x="4282" y="3346"/>
                  </a:cubicBezTo>
                  <a:cubicBezTo>
                    <a:pt x="2675" y="3299"/>
                    <a:pt x="1002" y="2647"/>
                    <a:pt x="0" y="1674"/>
                  </a:cubicBezTo>
                  <a:lnTo>
                    <a:pt x="0" y="1674"/>
                  </a:lnTo>
                  <a:cubicBezTo>
                    <a:pt x="445" y="2609"/>
                    <a:pt x="1163" y="3677"/>
                    <a:pt x="1862" y="3961"/>
                  </a:cubicBezTo>
                  <a:cubicBezTo>
                    <a:pt x="2740" y="4304"/>
                    <a:pt x="5040" y="5099"/>
                    <a:pt x="6445" y="5099"/>
                  </a:cubicBezTo>
                  <a:cubicBezTo>
                    <a:pt x="6704" y="5099"/>
                    <a:pt x="6933" y="5072"/>
                    <a:pt x="7117" y="5010"/>
                  </a:cubicBezTo>
                  <a:cubicBezTo>
                    <a:pt x="8298" y="4594"/>
                    <a:pt x="10453" y="4008"/>
                    <a:pt x="10472" y="946"/>
                  </a:cubicBezTo>
                  <a:cubicBezTo>
                    <a:pt x="10472" y="823"/>
                    <a:pt x="9413" y="114"/>
                    <a:pt x="9423"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5" name="Google Shape;715;p33"/>
            <p:cNvSpPr/>
            <p:nvPr/>
          </p:nvSpPr>
          <p:spPr>
            <a:xfrm flipH="1">
              <a:off x="6058168" y="3052840"/>
              <a:ext cx="1559599" cy="787777"/>
            </a:xfrm>
            <a:custGeom>
              <a:avLst/>
              <a:gdLst/>
              <a:ahLst/>
              <a:cxnLst/>
              <a:rect l="l" t="t" r="r" b="b"/>
              <a:pathLst>
                <a:path w="8798" h="4444" extrusionOk="0">
                  <a:moveTo>
                    <a:pt x="7724" y="1"/>
                  </a:moveTo>
                  <a:cubicBezTo>
                    <a:pt x="7532" y="1"/>
                    <a:pt x="7384" y="76"/>
                    <a:pt x="7372" y="240"/>
                  </a:cubicBezTo>
                  <a:cubicBezTo>
                    <a:pt x="7155" y="2641"/>
                    <a:pt x="7344" y="3454"/>
                    <a:pt x="5161" y="4030"/>
                  </a:cubicBezTo>
                  <a:cubicBezTo>
                    <a:pt x="4983" y="4076"/>
                    <a:pt x="4780" y="4096"/>
                    <a:pt x="4557" y="4096"/>
                  </a:cubicBezTo>
                  <a:cubicBezTo>
                    <a:pt x="3180" y="4096"/>
                    <a:pt x="1083" y="3335"/>
                    <a:pt x="1" y="3302"/>
                  </a:cubicBezTo>
                  <a:lnTo>
                    <a:pt x="1" y="3302"/>
                  </a:lnTo>
                  <a:cubicBezTo>
                    <a:pt x="867" y="3652"/>
                    <a:pt x="3240" y="4444"/>
                    <a:pt x="4674" y="4444"/>
                  </a:cubicBezTo>
                  <a:cubicBezTo>
                    <a:pt x="4944" y="4444"/>
                    <a:pt x="5181" y="4416"/>
                    <a:pt x="5368" y="4351"/>
                  </a:cubicBezTo>
                  <a:cubicBezTo>
                    <a:pt x="6455" y="3973"/>
                    <a:pt x="8355" y="3435"/>
                    <a:pt x="8667" y="949"/>
                  </a:cubicBezTo>
                  <a:cubicBezTo>
                    <a:pt x="8797" y="370"/>
                    <a:pt x="8151" y="1"/>
                    <a:pt x="7724" y="1"/>
                  </a:cubicBezTo>
                  <a:close/>
                </a:path>
              </a:pathLst>
            </a:custGeom>
            <a:solidFill>
              <a:srgbClr val="7F6D5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6" name="Google Shape;716;p33"/>
            <p:cNvSpPr/>
            <p:nvPr/>
          </p:nvSpPr>
          <p:spPr>
            <a:xfrm flipH="1">
              <a:off x="7456808" y="2984769"/>
              <a:ext cx="226371" cy="630186"/>
            </a:xfrm>
            <a:custGeom>
              <a:avLst/>
              <a:gdLst/>
              <a:ahLst/>
              <a:cxnLst/>
              <a:rect l="l" t="t" r="r" b="b"/>
              <a:pathLst>
                <a:path w="1277" h="3555" extrusionOk="0">
                  <a:moveTo>
                    <a:pt x="1" y="1"/>
                  </a:moveTo>
                  <a:lnTo>
                    <a:pt x="388" y="3469"/>
                  </a:lnTo>
                  <a:lnTo>
                    <a:pt x="1144" y="3554"/>
                  </a:lnTo>
                  <a:cubicBezTo>
                    <a:pt x="1277" y="1674"/>
                    <a:pt x="1" y="1"/>
                    <a:pt x="1"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7" name="Google Shape;717;p33"/>
            <p:cNvSpPr/>
            <p:nvPr/>
          </p:nvSpPr>
          <p:spPr>
            <a:xfrm flipH="1">
              <a:off x="7480562" y="2615166"/>
              <a:ext cx="673262" cy="1937888"/>
            </a:xfrm>
            <a:custGeom>
              <a:avLst/>
              <a:gdLst/>
              <a:ahLst/>
              <a:cxnLst/>
              <a:rect l="l" t="t" r="r" b="b"/>
              <a:pathLst>
                <a:path w="3798" h="10932" extrusionOk="0">
                  <a:moveTo>
                    <a:pt x="1448" y="0"/>
                  </a:moveTo>
                  <a:cubicBezTo>
                    <a:pt x="1306" y="0"/>
                    <a:pt x="1160" y="53"/>
                    <a:pt x="1012" y="167"/>
                  </a:cubicBezTo>
                  <a:cubicBezTo>
                    <a:pt x="1012" y="167"/>
                    <a:pt x="0" y="2842"/>
                    <a:pt x="671" y="6093"/>
                  </a:cubicBezTo>
                  <a:cubicBezTo>
                    <a:pt x="1342" y="9334"/>
                    <a:pt x="1399" y="10034"/>
                    <a:pt x="1380" y="10931"/>
                  </a:cubicBezTo>
                  <a:lnTo>
                    <a:pt x="3100" y="10931"/>
                  </a:lnTo>
                  <a:cubicBezTo>
                    <a:pt x="3100" y="10931"/>
                    <a:pt x="2486" y="8172"/>
                    <a:pt x="3242" y="6244"/>
                  </a:cubicBezTo>
                  <a:cubicBezTo>
                    <a:pt x="3798" y="4807"/>
                    <a:pt x="2805" y="0"/>
                    <a:pt x="1448" y="0"/>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8" name="Google Shape;718;p33"/>
            <p:cNvSpPr/>
            <p:nvPr/>
          </p:nvSpPr>
          <p:spPr>
            <a:xfrm flipH="1">
              <a:off x="7547215" y="3462328"/>
              <a:ext cx="487663" cy="1090727"/>
            </a:xfrm>
            <a:custGeom>
              <a:avLst/>
              <a:gdLst/>
              <a:ahLst/>
              <a:cxnLst/>
              <a:rect l="l" t="t" r="r" b="b"/>
              <a:pathLst>
                <a:path w="2751" h="6153" extrusionOk="0">
                  <a:moveTo>
                    <a:pt x="2722" y="0"/>
                  </a:moveTo>
                  <a:lnTo>
                    <a:pt x="2722" y="0"/>
                  </a:lnTo>
                  <a:cubicBezTo>
                    <a:pt x="2476" y="1616"/>
                    <a:pt x="1890" y="2750"/>
                    <a:pt x="1201" y="2750"/>
                  </a:cubicBezTo>
                  <a:cubicBezTo>
                    <a:pt x="728" y="2750"/>
                    <a:pt x="303" y="2212"/>
                    <a:pt x="0" y="1333"/>
                  </a:cubicBezTo>
                  <a:lnTo>
                    <a:pt x="0" y="1333"/>
                  </a:lnTo>
                  <a:cubicBezTo>
                    <a:pt x="662" y="4555"/>
                    <a:pt x="719" y="5255"/>
                    <a:pt x="709" y="6152"/>
                  </a:cubicBezTo>
                  <a:lnTo>
                    <a:pt x="2429" y="6152"/>
                  </a:lnTo>
                  <a:cubicBezTo>
                    <a:pt x="2429" y="6152"/>
                    <a:pt x="1824" y="3374"/>
                    <a:pt x="2571" y="1465"/>
                  </a:cubicBezTo>
                  <a:cubicBezTo>
                    <a:pt x="2703" y="1115"/>
                    <a:pt x="2750" y="596"/>
                    <a:pt x="2722"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9" name="Google Shape;719;p33"/>
            <p:cNvSpPr/>
            <p:nvPr/>
          </p:nvSpPr>
          <p:spPr>
            <a:xfrm flipH="1">
              <a:off x="6656623" y="2961370"/>
              <a:ext cx="575765" cy="1591685"/>
            </a:xfrm>
            <a:custGeom>
              <a:avLst/>
              <a:gdLst/>
              <a:ahLst/>
              <a:cxnLst/>
              <a:rect l="l" t="t" r="r" b="b"/>
              <a:pathLst>
                <a:path w="3248" h="8979" extrusionOk="0">
                  <a:moveTo>
                    <a:pt x="1360" y="0"/>
                  </a:moveTo>
                  <a:cubicBezTo>
                    <a:pt x="1234" y="0"/>
                    <a:pt x="1102" y="24"/>
                    <a:pt x="964" y="76"/>
                  </a:cubicBezTo>
                  <a:cubicBezTo>
                    <a:pt x="246" y="341"/>
                    <a:pt x="0" y="2023"/>
                    <a:pt x="454" y="3885"/>
                  </a:cubicBezTo>
                  <a:cubicBezTo>
                    <a:pt x="964" y="5954"/>
                    <a:pt x="1342" y="8270"/>
                    <a:pt x="1531" y="8978"/>
                  </a:cubicBezTo>
                  <a:lnTo>
                    <a:pt x="3024" y="8978"/>
                  </a:lnTo>
                  <a:cubicBezTo>
                    <a:pt x="3024" y="8978"/>
                    <a:pt x="2665" y="6143"/>
                    <a:pt x="3024" y="3856"/>
                  </a:cubicBezTo>
                  <a:cubicBezTo>
                    <a:pt x="3248" y="2396"/>
                    <a:pt x="2613" y="0"/>
                    <a:pt x="1360" y="0"/>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0" name="Google Shape;720;p33"/>
            <p:cNvSpPr/>
            <p:nvPr/>
          </p:nvSpPr>
          <p:spPr>
            <a:xfrm flipH="1">
              <a:off x="6724871" y="2515896"/>
              <a:ext cx="361803" cy="1174397"/>
            </a:xfrm>
            <a:custGeom>
              <a:avLst/>
              <a:gdLst/>
              <a:ahLst/>
              <a:cxnLst/>
              <a:rect l="l" t="t" r="r" b="b"/>
              <a:pathLst>
                <a:path w="2041" h="6625" extrusionOk="0">
                  <a:moveTo>
                    <a:pt x="1505" y="0"/>
                  </a:moveTo>
                  <a:cubicBezTo>
                    <a:pt x="1475" y="0"/>
                    <a:pt x="1443" y="21"/>
                    <a:pt x="1409" y="66"/>
                  </a:cubicBezTo>
                  <a:cubicBezTo>
                    <a:pt x="756" y="916"/>
                    <a:pt x="0" y="3298"/>
                    <a:pt x="104" y="3874"/>
                  </a:cubicBezTo>
                  <a:cubicBezTo>
                    <a:pt x="199" y="4451"/>
                    <a:pt x="1947" y="6624"/>
                    <a:pt x="1947" y="6624"/>
                  </a:cubicBezTo>
                  <a:cubicBezTo>
                    <a:pt x="1947" y="6624"/>
                    <a:pt x="2040" y="0"/>
                    <a:pt x="1505"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1" name="Google Shape;721;p33"/>
            <p:cNvSpPr/>
            <p:nvPr/>
          </p:nvSpPr>
          <p:spPr>
            <a:xfrm flipH="1">
              <a:off x="6669386" y="3043445"/>
              <a:ext cx="365348" cy="1508015"/>
            </a:xfrm>
            <a:custGeom>
              <a:avLst/>
              <a:gdLst/>
              <a:ahLst/>
              <a:cxnLst/>
              <a:rect l="l" t="t" r="r" b="b"/>
              <a:pathLst>
                <a:path w="2061" h="8507" extrusionOk="0">
                  <a:moveTo>
                    <a:pt x="1134" y="0"/>
                  </a:moveTo>
                  <a:lnTo>
                    <a:pt x="1134" y="0"/>
                  </a:lnTo>
                  <a:cubicBezTo>
                    <a:pt x="1418" y="681"/>
                    <a:pt x="1598" y="1673"/>
                    <a:pt x="1598" y="2779"/>
                  </a:cubicBezTo>
                  <a:cubicBezTo>
                    <a:pt x="1598" y="4820"/>
                    <a:pt x="993" y="6484"/>
                    <a:pt x="237" y="6484"/>
                  </a:cubicBezTo>
                  <a:cubicBezTo>
                    <a:pt x="152" y="6484"/>
                    <a:pt x="76" y="6465"/>
                    <a:pt x="0" y="6427"/>
                  </a:cubicBezTo>
                  <a:lnTo>
                    <a:pt x="0" y="6427"/>
                  </a:lnTo>
                  <a:cubicBezTo>
                    <a:pt x="189" y="7372"/>
                    <a:pt x="331" y="8147"/>
                    <a:pt x="426" y="8506"/>
                  </a:cubicBezTo>
                  <a:lnTo>
                    <a:pt x="1909" y="8506"/>
                  </a:lnTo>
                  <a:cubicBezTo>
                    <a:pt x="1909" y="8506"/>
                    <a:pt x="1550" y="5671"/>
                    <a:pt x="1909" y="3374"/>
                  </a:cubicBezTo>
                  <a:cubicBezTo>
                    <a:pt x="2061" y="2325"/>
                    <a:pt x="1777" y="775"/>
                    <a:pt x="1134"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2" name="Google Shape;722;p33"/>
            <p:cNvSpPr/>
            <p:nvPr/>
          </p:nvSpPr>
          <p:spPr>
            <a:xfrm flipH="1">
              <a:off x="6257239" y="2080350"/>
              <a:ext cx="728924" cy="1410695"/>
            </a:xfrm>
            <a:custGeom>
              <a:avLst/>
              <a:gdLst/>
              <a:ahLst/>
              <a:cxnLst/>
              <a:rect l="l" t="t" r="r" b="b"/>
              <a:pathLst>
                <a:path w="4112" h="7958" extrusionOk="0">
                  <a:moveTo>
                    <a:pt x="3319" y="0"/>
                  </a:moveTo>
                  <a:cubicBezTo>
                    <a:pt x="3302" y="0"/>
                    <a:pt x="3286" y="3"/>
                    <a:pt x="3270" y="9"/>
                  </a:cubicBezTo>
                  <a:cubicBezTo>
                    <a:pt x="3015" y="113"/>
                    <a:pt x="0" y="897"/>
                    <a:pt x="0" y="5878"/>
                  </a:cubicBezTo>
                  <a:cubicBezTo>
                    <a:pt x="0" y="6190"/>
                    <a:pt x="1560" y="7938"/>
                    <a:pt x="1805" y="7957"/>
                  </a:cubicBezTo>
                  <a:cubicBezTo>
                    <a:pt x="1811" y="7957"/>
                    <a:pt x="1817" y="7958"/>
                    <a:pt x="1824" y="7958"/>
                  </a:cubicBezTo>
                  <a:cubicBezTo>
                    <a:pt x="2110" y="7958"/>
                    <a:pt x="3358" y="7377"/>
                    <a:pt x="3469" y="7239"/>
                  </a:cubicBezTo>
                  <a:cubicBezTo>
                    <a:pt x="3592" y="7097"/>
                    <a:pt x="4017" y="5802"/>
                    <a:pt x="4064" y="5594"/>
                  </a:cubicBezTo>
                  <a:cubicBezTo>
                    <a:pt x="4111" y="5386"/>
                    <a:pt x="4026" y="765"/>
                    <a:pt x="4026" y="765"/>
                  </a:cubicBezTo>
                  <a:cubicBezTo>
                    <a:pt x="4026" y="765"/>
                    <a:pt x="3598" y="0"/>
                    <a:pt x="3319" y="0"/>
                  </a:cubicBezTo>
                  <a:close/>
                </a:path>
              </a:pathLst>
            </a:custGeom>
            <a:solidFill>
              <a:srgbClr val="7F6D5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3" name="Google Shape;723;p33"/>
            <p:cNvSpPr/>
            <p:nvPr/>
          </p:nvSpPr>
          <p:spPr>
            <a:xfrm flipH="1">
              <a:off x="6243767" y="2115449"/>
              <a:ext cx="730697" cy="1348828"/>
            </a:xfrm>
            <a:custGeom>
              <a:avLst/>
              <a:gdLst/>
              <a:ahLst/>
              <a:cxnLst/>
              <a:rect l="l" t="t" r="r" b="b"/>
              <a:pathLst>
                <a:path w="4122" h="7609" extrusionOk="0">
                  <a:moveTo>
                    <a:pt x="3329" y="0"/>
                  </a:moveTo>
                  <a:cubicBezTo>
                    <a:pt x="3312" y="0"/>
                    <a:pt x="3296" y="3"/>
                    <a:pt x="3280" y="9"/>
                  </a:cubicBezTo>
                  <a:cubicBezTo>
                    <a:pt x="3015" y="104"/>
                    <a:pt x="1" y="850"/>
                    <a:pt x="1" y="5623"/>
                  </a:cubicBezTo>
                  <a:cubicBezTo>
                    <a:pt x="1" y="5916"/>
                    <a:pt x="1579" y="7589"/>
                    <a:pt x="1815" y="7608"/>
                  </a:cubicBezTo>
                  <a:cubicBezTo>
                    <a:pt x="1821" y="7608"/>
                    <a:pt x="1827" y="7609"/>
                    <a:pt x="1835" y="7609"/>
                  </a:cubicBezTo>
                  <a:cubicBezTo>
                    <a:pt x="2122" y="7609"/>
                    <a:pt x="3358" y="7056"/>
                    <a:pt x="3478" y="6927"/>
                  </a:cubicBezTo>
                  <a:cubicBezTo>
                    <a:pt x="3592" y="6776"/>
                    <a:pt x="4036" y="5557"/>
                    <a:pt x="4064" y="5349"/>
                  </a:cubicBezTo>
                  <a:cubicBezTo>
                    <a:pt x="4121" y="5141"/>
                    <a:pt x="4036" y="737"/>
                    <a:pt x="4036" y="737"/>
                  </a:cubicBezTo>
                  <a:cubicBezTo>
                    <a:pt x="4036" y="737"/>
                    <a:pt x="3601" y="0"/>
                    <a:pt x="3329"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4" name="Google Shape;724;p33"/>
            <p:cNvSpPr/>
            <p:nvPr/>
          </p:nvSpPr>
          <p:spPr>
            <a:xfrm flipH="1">
              <a:off x="6272307" y="2114208"/>
              <a:ext cx="702157" cy="1348297"/>
            </a:xfrm>
            <a:custGeom>
              <a:avLst/>
              <a:gdLst/>
              <a:ahLst/>
              <a:cxnLst/>
              <a:rect l="l" t="t" r="r" b="b"/>
              <a:pathLst>
                <a:path w="3961" h="7606" extrusionOk="0">
                  <a:moveTo>
                    <a:pt x="3322" y="0"/>
                  </a:moveTo>
                  <a:cubicBezTo>
                    <a:pt x="3307" y="0"/>
                    <a:pt x="3293" y="2"/>
                    <a:pt x="3280" y="7"/>
                  </a:cubicBezTo>
                  <a:cubicBezTo>
                    <a:pt x="3015" y="101"/>
                    <a:pt x="1" y="848"/>
                    <a:pt x="1" y="5621"/>
                  </a:cubicBezTo>
                  <a:cubicBezTo>
                    <a:pt x="1" y="5913"/>
                    <a:pt x="1579" y="7577"/>
                    <a:pt x="1815" y="7605"/>
                  </a:cubicBezTo>
                  <a:cubicBezTo>
                    <a:pt x="1819" y="7605"/>
                    <a:pt x="1823" y="7606"/>
                    <a:pt x="1827" y="7606"/>
                  </a:cubicBezTo>
                  <a:cubicBezTo>
                    <a:pt x="1953" y="7606"/>
                    <a:pt x="2328" y="7468"/>
                    <a:pt x="2685" y="7322"/>
                  </a:cubicBezTo>
                  <a:cubicBezTo>
                    <a:pt x="1210" y="3069"/>
                    <a:pt x="3601" y="961"/>
                    <a:pt x="3960" y="621"/>
                  </a:cubicBezTo>
                  <a:cubicBezTo>
                    <a:pt x="3828" y="409"/>
                    <a:pt x="3523" y="0"/>
                    <a:pt x="3322" y="0"/>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5" name="Google Shape;725;p33"/>
            <p:cNvSpPr/>
            <p:nvPr/>
          </p:nvSpPr>
          <p:spPr>
            <a:xfrm flipH="1">
              <a:off x="6259012" y="2112613"/>
              <a:ext cx="542970" cy="872333"/>
            </a:xfrm>
            <a:custGeom>
              <a:avLst/>
              <a:gdLst/>
              <a:ahLst/>
              <a:cxnLst/>
              <a:rect l="l" t="t" r="r" b="b"/>
              <a:pathLst>
                <a:path w="3063" h="4921" extrusionOk="0">
                  <a:moveTo>
                    <a:pt x="2383" y="1"/>
                  </a:moveTo>
                  <a:cubicBezTo>
                    <a:pt x="2357" y="1"/>
                    <a:pt x="2332" y="5"/>
                    <a:pt x="2307" y="16"/>
                  </a:cubicBezTo>
                  <a:cubicBezTo>
                    <a:pt x="1" y="989"/>
                    <a:pt x="199" y="4921"/>
                    <a:pt x="199" y="4921"/>
                  </a:cubicBezTo>
                  <a:cubicBezTo>
                    <a:pt x="710" y="3787"/>
                    <a:pt x="1749" y="2879"/>
                    <a:pt x="1749" y="2879"/>
                  </a:cubicBezTo>
                  <a:lnTo>
                    <a:pt x="3063" y="772"/>
                  </a:lnTo>
                  <a:cubicBezTo>
                    <a:pt x="3063" y="772"/>
                    <a:pt x="2706" y="1"/>
                    <a:pt x="2383" y="1"/>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6" name="Google Shape;726;p33"/>
            <p:cNvSpPr/>
            <p:nvPr/>
          </p:nvSpPr>
          <p:spPr>
            <a:xfrm flipH="1">
              <a:off x="5453153" y="3129774"/>
              <a:ext cx="504326" cy="448310"/>
            </a:xfrm>
            <a:custGeom>
              <a:avLst/>
              <a:gdLst/>
              <a:ahLst/>
              <a:cxnLst/>
              <a:rect l="l" t="t" r="r" b="b"/>
              <a:pathLst>
                <a:path w="2845" h="2529" extrusionOk="0">
                  <a:moveTo>
                    <a:pt x="301" y="1"/>
                  </a:moveTo>
                  <a:cubicBezTo>
                    <a:pt x="127" y="1"/>
                    <a:pt x="0" y="33"/>
                    <a:pt x="0" y="33"/>
                  </a:cubicBezTo>
                  <a:cubicBezTo>
                    <a:pt x="293" y="893"/>
                    <a:pt x="1323" y="1980"/>
                    <a:pt x="2845" y="2528"/>
                  </a:cubicBezTo>
                  <a:cubicBezTo>
                    <a:pt x="2845" y="2528"/>
                    <a:pt x="1607" y="1602"/>
                    <a:pt x="1181" y="553"/>
                  </a:cubicBezTo>
                  <a:cubicBezTo>
                    <a:pt x="999" y="89"/>
                    <a:pt x="587" y="1"/>
                    <a:pt x="301" y="1"/>
                  </a:cubicBezTo>
                  <a:close/>
                </a:path>
              </a:pathLst>
            </a:custGeom>
            <a:solidFill>
              <a:srgbClr val="EFE5D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7" name="Google Shape;727;p33"/>
            <p:cNvSpPr/>
            <p:nvPr/>
          </p:nvSpPr>
          <p:spPr>
            <a:xfrm flipH="1">
              <a:off x="5461485" y="3128001"/>
              <a:ext cx="495994" cy="444941"/>
            </a:xfrm>
            <a:custGeom>
              <a:avLst/>
              <a:gdLst/>
              <a:ahLst/>
              <a:cxnLst/>
              <a:rect l="l" t="t" r="r" b="b"/>
              <a:pathLst>
                <a:path w="2798" h="2510" extrusionOk="0">
                  <a:moveTo>
                    <a:pt x="301" y="0"/>
                  </a:moveTo>
                  <a:cubicBezTo>
                    <a:pt x="127" y="0"/>
                    <a:pt x="0" y="34"/>
                    <a:pt x="0" y="34"/>
                  </a:cubicBezTo>
                  <a:cubicBezTo>
                    <a:pt x="293" y="884"/>
                    <a:pt x="1314" y="1952"/>
                    <a:pt x="2798" y="2510"/>
                  </a:cubicBezTo>
                  <a:cubicBezTo>
                    <a:pt x="1711" y="1933"/>
                    <a:pt x="964" y="1054"/>
                    <a:pt x="718" y="365"/>
                  </a:cubicBezTo>
                  <a:cubicBezTo>
                    <a:pt x="718" y="365"/>
                    <a:pt x="860" y="327"/>
                    <a:pt x="1049" y="327"/>
                  </a:cubicBezTo>
                  <a:cubicBezTo>
                    <a:pt x="840" y="58"/>
                    <a:pt x="530" y="0"/>
                    <a:pt x="301" y="0"/>
                  </a:cubicBezTo>
                  <a:close/>
                </a:path>
              </a:pathLst>
            </a:custGeom>
            <a:solidFill>
              <a:srgbClr val="E5CAA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8" name="Google Shape;728;p33"/>
            <p:cNvSpPr/>
            <p:nvPr/>
          </p:nvSpPr>
          <p:spPr>
            <a:xfrm flipH="1">
              <a:off x="5741213" y="2198410"/>
              <a:ext cx="730697" cy="1141780"/>
            </a:xfrm>
            <a:custGeom>
              <a:avLst/>
              <a:gdLst/>
              <a:ahLst/>
              <a:cxnLst/>
              <a:rect l="l" t="t" r="r" b="b"/>
              <a:pathLst>
                <a:path w="4122" h="6441" extrusionOk="0">
                  <a:moveTo>
                    <a:pt x="2648" y="1"/>
                  </a:moveTo>
                  <a:cubicBezTo>
                    <a:pt x="2431" y="1"/>
                    <a:pt x="2163" y="61"/>
                    <a:pt x="2004" y="61"/>
                  </a:cubicBezTo>
                  <a:cubicBezTo>
                    <a:pt x="1831" y="61"/>
                    <a:pt x="1629" y="5"/>
                    <a:pt x="1449" y="5"/>
                  </a:cubicBezTo>
                  <a:cubicBezTo>
                    <a:pt x="1374" y="5"/>
                    <a:pt x="1303" y="14"/>
                    <a:pt x="1239" y="42"/>
                  </a:cubicBezTo>
                  <a:cubicBezTo>
                    <a:pt x="823" y="203"/>
                    <a:pt x="1" y="2046"/>
                    <a:pt x="275" y="3794"/>
                  </a:cubicBezTo>
                  <a:cubicBezTo>
                    <a:pt x="275" y="3794"/>
                    <a:pt x="1267" y="5769"/>
                    <a:pt x="2448" y="6440"/>
                  </a:cubicBezTo>
                  <a:lnTo>
                    <a:pt x="4008" y="6280"/>
                  </a:lnTo>
                  <a:cubicBezTo>
                    <a:pt x="4008" y="6280"/>
                    <a:pt x="3753" y="3870"/>
                    <a:pt x="3961" y="3227"/>
                  </a:cubicBezTo>
                  <a:cubicBezTo>
                    <a:pt x="4121" y="2773"/>
                    <a:pt x="3280" y="108"/>
                    <a:pt x="2798" y="14"/>
                  </a:cubicBezTo>
                  <a:cubicBezTo>
                    <a:pt x="2753" y="4"/>
                    <a:pt x="2702" y="1"/>
                    <a:pt x="2648" y="1"/>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9" name="Google Shape;729;p33"/>
            <p:cNvSpPr/>
            <p:nvPr/>
          </p:nvSpPr>
          <p:spPr>
            <a:xfrm flipH="1">
              <a:off x="5744581" y="2198410"/>
              <a:ext cx="524535" cy="1115013"/>
            </a:xfrm>
            <a:custGeom>
              <a:avLst/>
              <a:gdLst/>
              <a:ahLst/>
              <a:cxnLst/>
              <a:rect l="l" t="t" r="r" b="b"/>
              <a:pathLst>
                <a:path w="2959" h="6290" extrusionOk="0">
                  <a:moveTo>
                    <a:pt x="1489" y="1"/>
                  </a:moveTo>
                  <a:cubicBezTo>
                    <a:pt x="1277" y="1"/>
                    <a:pt x="1010" y="61"/>
                    <a:pt x="851" y="61"/>
                  </a:cubicBezTo>
                  <a:cubicBezTo>
                    <a:pt x="671" y="61"/>
                    <a:pt x="472" y="5"/>
                    <a:pt x="291" y="5"/>
                  </a:cubicBezTo>
                  <a:cubicBezTo>
                    <a:pt x="215" y="5"/>
                    <a:pt x="143" y="14"/>
                    <a:pt x="76" y="42"/>
                  </a:cubicBezTo>
                  <a:cubicBezTo>
                    <a:pt x="57" y="52"/>
                    <a:pt x="19" y="61"/>
                    <a:pt x="0" y="99"/>
                  </a:cubicBezTo>
                  <a:cubicBezTo>
                    <a:pt x="57" y="77"/>
                    <a:pt x="118" y="69"/>
                    <a:pt x="181" y="69"/>
                  </a:cubicBezTo>
                  <a:cubicBezTo>
                    <a:pt x="353" y="69"/>
                    <a:pt x="542" y="128"/>
                    <a:pt x="711" y="128"/>
                  </a:cubicBezTo>
                  <a:cubicBezTo>
                    <a:pt x="720" y="128"/>
                    <a:pt x="729" y="128"/>
                    <a:pt x="737" y="127"/>
                  </a:cubicBezTo>
                  <a:cubicBezTo>
                    <a:pt x="904" y="127"/>
                    <a:pt x="1167" y="67"/>
                    <a:pt x="1382" y="67"/>
                  </a:cubicBezTo>
                  <a:cubicBezTo>
                    <a:pt x="1435" y="67"/>
                    <a:pt x="1486" y="71"/>
                    <a:pt x="1531" y="80"/>
                  </a:cubicBezTo>
                  <a:cubicBezTo>
                    <a:pt x="2013" y="184"/>
                    <a:pt x="2722" y="2755"/>
                    <a:pt x="2571" y="3218"/>
                  </a:cubicBezTo>
                  <a:cubicBezTo>
                    <a:pt x="2382" y="3794"/>
                    <a:pt x="2713" y="5949"/>
                    <a:pt x="2750" y="6289"/>
                  </a:cubicBezTo>
                  <a:lnTo>
                    <a:pt x="2864" y="6034"/>
                  </a:lnTo>
                  <a:cubicBezTo>
                    <a:pt x="2864" y="6034"/>
                    <a:pt x="2609" y="3870"/>
                    <a:pt x="2807" y="3227"/>
                  </a:cubicBezTo>
                  <a:cubicBezTo>
                    <a:pt x="2958" y="2773"/>
                    <a:pt x="2127" y="108"/>
                    <a:pt x="1635" y="14"/>
                  </a:cubicBezTo>
                  <a:cubicBezTo>
                    <a:pt x="1592" y="4"/>
                    <a:pt x="1542" y="1"/>
                    <a:pt x="1489" y="1"/>
                  </a:cubicBezTo>
                  <a:close/>
                </a:path>
              </a:pathLst>
            </a:custGeom>
            <a:solidFill>
              <a:srgbClr val="C4B39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0" name="Google Shape;730;p33"/>
            <p:cNvSpPr/>
            <p:nvPr/>
          </p:nvSpPr>
          <p:spPr>
            <a:xfrm flipH="1">
              <a:off x="5979106" y="2212414"/>
              <a:ext cx="487663" cy="1127776"/>
            </a:xfrm>
            <a:custGeom>
              <a:avLst/>
              <a:gdLst/>
              <a:ahLst/>
              <a:cxnLst/>
              <a:rect l="l" t="t" r="r" b="b"/>
              <a:pathLst>
                <a:path w="2751" h="6362" extrusionOk="0">
                  <a:moveTo>
                    <a:pt x="1134" y="1"/>
                  </a:moveTo>
                  <a:cubicBezTo>
                    <a:pt x="709" y="313"/>
                    <a:pt x="0" y="2061"/>
                    <a:pt x="246" y="3715"/>
                  </a:cubicBezTo>
                  <a:cubicBezTo>
                    <a:pt x="246" y="3715"/>
                    <a:pt x="1238" y="5690"/>
                    <a:pt x="2419" y="6361"/>
                  </a:cubicBezTo>
                  <a:lnTo>
                    <a:pt x="2750" y="6314"/>
                  </a:lnTo>
                  <a:cubicBezTo>
                    <a:pt x="2334" y="5416"/>
                    <a:pt x="2306" y="3526"/>
                    <a:pt x="2306" y="3526"/>
                  </a:cubicBezTo>
                  <a:cubicBezTo>
                    <a:pt x="974" y="3044"/>
                    <a:pt x="681" y="965"/>
                    <a:pt x="1134"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1" name="Google Shape;731;p33"/>
            <p:cNvSpPr/>
            <p:nvPr/>
          </p:nvSpPr>
          <p:spPr>
            <a:xfrm flipH="1">
              <a:off x="4798150" y="2768680"/>
              <a:ext cx="1281644" cy="1122635"/>
            </a:xfrm>
            <a:custGeom>
              <a:avLst/>
              <a:gdLst/>
              <a:ahLst/>
              <a:cxnLst/>
              <a:rect l="l" t="t" r="r" b="b"/>
              <a:pathLst>
                <a:path w="7230" h="6333" extrusionOk="0">
                  <a:moveTo>
                    <a:pt x="6502" y="1"/>
                  </a:moveTo>
                  <a:cubicBezTo>
                    <a:pt x="6502" y="1"/>
                    <a:pt x="5661" y="1380"/>
                    <a:pt x="5850" y="2647"/>
                  </a:cubicBezTo>
                  <a:cubicBezTo>
                    <a:pt x="6096" y="4376"/>
                    <a:pt x="4952" y="5624"/>
                    <a:pt x="4348" y="5624"/>
                  </a:cubicBezTo>
                  <a:cubicBezTo>
                    <a:pt x="3488" y="5624"/>
                    <a:pt x="1843" y="5009"/>
                    <a:pt x="1815" y="2817"/>
                  </a:cubicBezTo>
                  <a:lnTo>
                    <a:pt x="0" y="2930"/>
                  </a:lnTo>
                  <a:cubicBezTo>
                    <a:pt x="303" y="3488"/>
                    <a:pt x="1541" y="6153"/>
                    <a:pt x="4348" y="6332"/>
                  </a:cubicBezTo>
                  <a:cubicBezTo>
                    <a:pt x="5671" y="6332"/>
                    <a:pt x="6833" y="4187"/>
                    <a:pt x="6616" y="2911"/>
                  </a:cubicBezTo>
                  <a:cubicBezTo>
                    <a:pt x="6455" y="1891"/>
                    <a:pt x="7230" y="473"/>
                    <a:pt x="7230" y="473"/>
                  </a:cubicBezTo>
                  <a:cubicBezTo>
                    <a:pt x="7230" y="473"/>
                    <a:pt x="6937" y="57"/>
                    <a:pt x="6502" y="1"/>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2" name="Google Shape;732;p33"/>
            <p:cNvSpPr/>
            <p:nvPr/>
          </p:nvSpPr>
          <p:spPr>
            <a:xfrm flipH="1">
              <a:off x="5444645" y="3246239"/>
              <a:ext cx="341949" cy="495994"/>
            </a:xfrm>
            <a:custGeom>
              <a:avLst/>
              <a:gdLst/>
              <a:ahLst/>
              <a:cxnLst/>
              <a:rect l="l" t="t" r="r" b="b"/>
              <a:pathLst>
                <a:path w="1929" h="2798" extrusionOk="0">
                  <a:moveTo>
                    <a:pt x="85" y="0"/>
                  </a:moveTo>
                  <a:lnTo>
                    <a:pt x="0" y="132"/>
                  </a:lnTo>
                  <a:cubicBezTo>
                    <a:pt x="47" y="1833"/>
                    <a:pt x="1077" y="2580"/>
                    <a:pt x="1928" y="2797"/>
                  </a:cubicBezTo>
                  <a:cubicBezTo>
                    <a:pt x="1106" y="2514"/>
                    <a:pt x="180" y="1758"/>
                    <a:pt x="161" y="123"/>
                  </a:cubicBezTo>
                  <a:lnTo>
                    <a:pt x="85" y="0"/>
                  </a:lnTo>
                  <a:close/>
                </a:path>
              </a:pathLst>
            </a:custGeom>
            <a:solidFill>
              <a:srgbClr val="C4B39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3" name="Google Shape;733;p33"/>
            <p:cNvSpPr/>
            <p:nvPr/>
          </p:nvSpPr>
          <p:spPr>
            <a:xfrm flipH="1">
              <a:off x="4798150" y="2773643"/>
              <a:ext cx="698611" cy="1122635"/>
            </a:xfrm>
            <a:custGeom>
              <a:avLst/>
              <a:gdLst/>
              <a:ahLst/>
              <a:cxnLst/>
              <a:rect l="l" t="t" r="r" b="b"/>
              <a:pathLst>
                <a:path w="3941" h="6333" extrusionOk="0">
                  <a:moveTo>
                    <a:pt x="3270" y="1"/>
                  </a:moveTo>
                  <a:cubicBezTo>
                    <a:pt x="3591" y="124"/>
                    <a:pt x="3790" y="426"/>
                    <a:pt x="3790" y="426"/>
                  </a:cubicBezTo>
                  <a:cubicBezTo>
                    <a:pt x="3790" y="426"/>
                    <a:pt x="3015" y="1853"/>
                    <a:pt x="3175" y="2855"/>
                  </a:cubicBezTo>
                  <a:cubicBezTo>
                    <a:pt x="3374" y="4131"/>
                    <a:pt x="2221" y="6286"/>
                    <a:pt x="907" y="6286"/>
                  </a:cubicBezTo>
                  <a:cubicBezTo>
                    <a:pt x="586" y="6257"/>
                    <a:pt x="284" y="6210"/>
                    <a:pt x="0" y="6125"/>
                  </a:cubicBezTo>
                  <a:lnTo>
                    <a:pt x="0" y="6125"/>
                  </a:lnTo>
                  <a:cubicBezTo>
                    <a:pt x="331" y="6238"/>
                    <a:pt x="671" y="6304"/>
                    <a:pt x="1059" y="6333"/>
                  </a:cubicBezTo>
                  <a:cubicBezTo>
                    <a:pt x="2382" y="6333"/>
                    <a:pt x="3544" y="4178"/>
                    <a:pt x="3327" y="2902"/>
                  </a:cubicBezTo>
                  <a:cubicBezTo>
                    <a:pt x="3166" y="1872"/>
                    <a:pt x="3941" y="455"/>
                    <a:pt x="3941" y="455"/>
                  </a:cubicBezTo>
                  <a:cubicBezTo>
                    <a:pt x="3941" y="455"/>
                    <a:pt x="3686" y="77"/>
                    <a:pt x="3270" y="1"/>
                  </a:cubicBezTo>
                  <a:close/>
                </a:path>
              </a:pathLst>
            </a:custGeom>
            <a:solidFill>
              <a:srgbClr val="C4B39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4" name="Google Shape;734;p33"/>
            <p:cNvSpPr/>
            <p:nvPr/>
          </p:nvSpPr>
          <p:spPr>
            <a:xfrm flipH="1">
              <a:off x="4906992" y="2768680"/>
              <a:ext cx="243034" cy="889706"/>
            </a:xfrm>
            <a:custGeom>
              <a:avLst/>
              <a:gdLst/>
              <a:ahLst/>
              <a:cxnLst/>
              <a:rect l="l" t="t" r="r" b="b"/>
              <a:pathLst>
                <a:path w="1371" h="5019" extrusionOk="0">
                  <a:moveTo>
                    <a:pt x="1257" y="1"/>
                  </a:moveTo>
                  <a:cubicBezTo>
                    <a:pt x="1257" y="1"/>
                    <a:pt x="416" y="1380"/>
                    <a:pt x="605" y="2647"/>
                  </a:cubicBezTo>
                  <a:cubicBezTo>
                    <a:pt x="737" y="3649"/>
                    <a:pt x="416" y="4490"/>
                    <a:pt x="0" y="5019"/>
                  </a:cubicBezTo>
                  <a:cubicBezTo>
                    <a:pt x="548" y="4565"/>
                    <a:pt x="1078" y="3573"/>
                    <a:pt x="898" y="2325"/>
                  </a:cubicBezTo>
                  <a:cubicBezTo>
                    <a:pt x="785" y="1456"/>
                    <a:pt x="1134" y="520"/>
                    <a:pt x="1371" y="29"/>
                  </a:cubicBezTo>
                  <a:cubicBezTo>
                    <a:pt x="1342" y="10"/>
                    <a:pt x="1295" y="1"/>
                    <a:pt x="1257"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5" name="Google Shape;735;p33"/>
            <p:cNvSpPr/>
            <p:nvPr/>
          </p:nvSpPr>
          <p:spPr>
            <a:xfrm flipH="1">
              <a:off x="5057670" y="3284706"/>
              <a:ext cx="1033824" cy="608205"/>
            </a:xfrm>
            <a:custGeom>
              <a:avLst/>
              <a:gdLst/>
              <a:ahLst/>
              <a:cxnLst/>
              <a:rect l="l" t="t" r="r" b="b"/>
              <a:pathLst>
                <a:path w="5832" h="3431" extrusionOk="0">
                  <a:moveTo>
                    <a:pt x="520" y="0"/>
                  </a:moveTo>
                  <a:lnTo>
                    <a:pt x="0" y="10"/>
                  </a:lnTo>
                  <a:cubicBezTo>
                    <a:pt x="293" y="567"/>
                    <a:pt x="1522" y="3431"/>
                    <a:pt x="4414" y="3431"/>
                  </a:cubicBezTo>
                  <a:cubicBezTo>
                    <a:pt x="4933" y="3431"/>
                    <a:pt x="5434" y="3091"/>
                    <a:pt x="5831" y="2609"/>
                  </a:cubicBezTo>
                  <a:lnTo>
                    <a:pt x="5831" y="2609"/>
                  </a:lnTo>
                  <a:cubicBezTo>
                    <a:pt x="5481" y="2930"/>
                    <a:pt x="5103" y="3119"/>
                    <a:pt x="4716" y="3119"/>
                  </a:cubicBezTo>
                  <a:cubicBezTo>
                    <a:pt x="2164" y="3119"/>
                    <a:pt x="964" y="908"/>
                    <a:pt x="520" y="0"/>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6" name="Google Shape;736;p33"/>
            <p:cNvSpPr/>
            <p:nvPr/>
          </p:nvSpPr>
          <p:spPr>
            <a:xfrm flipH="1">
              <a:off x="5905363" y="3118783"/>
              <a:ext cx="353826" cy="573106"/>
            </a:xfrm>
            <a:custGeom>
              <a:avLst/>
              <a:gdLst/>
              <a:ahLst/>
              <a:cxnLst/>
              <a:rect l="l" t="t" r="r" b="b"/>
              <a:pathLst>
                <a:path w="1996" h="3233" extrusionOk="0">
                  <a:moveTo>
                    <a:pt x="1" y="1"/>
                  </a:moveTo>
                  <a:lnTo>
                    <a:pt x="1" y="1"/>
                  </a:lnTo>
                  <a:cubicBezTo>
                    <a:pt x="29" y="908"/>
                    <a:pt x="691" y="2269"/>
                    <a:pt x="1995" y="3233"/>
                  </a:cubicBezTo>
                  <a:cubicBezTo>
                    <a:pt x="1995" y="3233"/>
                    <a:pt x="1059" y="1985"/>
                    <a:pt x="974" y="851"/>
                  </a:cubicBezTo>
                  <a:cubicBezTo>
                    <a:pt x="908" y="48"/>
                    <a:pt x="1" y="1"/>
                    <a:pt x="1" y="1"/>
                  </a:cubicBezTo>
                  <a:close/>
                </a:path>
              </a:pathLst>
            </a:custGeom>
            <a:solidFill>
              <a:srgbClr val="EFE5D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7" name="Google Shape;737;p33"/>
            <p:cNvSpPr/>
            <p:nvPr/>
          </p:nvSpPr>
          <p:spPr>
            <a:xfrm flipH="1">
              <a:off x="5905363" y="3118783"/>
              <a:ext cx="353826" cy="573106"/>
            </a:xfrm>
            <a:custGeom>
              <a:avLst/>
              <a:gdLst/>
              <a:ahLst/>
              <a:cxnLst/>
              <a:rect l="l" t="t" r="r" b="b"/>
              <a:pathLst>
                <a:path w="1996" h="3233" extrusionOk="0">
                  <a:moveTo>
                    <a:pt x="1" y="1"/>
                  </a:moveTo>
                  <a:lnTo>
                    <a:pt x="1" y="1"/>
                  </a:lnTo>
                  <a:cubicBezTo>
                    <a:pt x="29" y="908"/>
                    <a:pt x="691" y="2269"/>
                    <a:pt x="1995" y="3233"/>
                  </a:cubicBezTo>
                  <a:cubicBezTo>
                    <a:pt x="1995" y="3233"/>
                    <a:pt x="1986" y="3223"/>
                    <a:pt x="1967" y="3205"/>
                  </a:cubicBezTo>
                  <a:cubicBezTo>
                    <a:pt x="1003" y="2222"/>
                    <a:pt x="530" y="1003"/>
                    <a:pt x="540" y="161"/>
                  </a:cubicBezTo>
                  <a:cubicBezTo>
                    <a:pt x="285" y="10"/>
                    <a:pt x="1" y="1"/>
                    <a:pt x="1" y="1"/>
                  </a:cubicBezTo>
                  <a:close/>
                </a:path>
              </a:pathLst>
            </a:custGeom>
            <a:solidFill>
              <a:srgbClr val="E5CAA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8" name="Google Shape;738;p33"/>
            <p:cNvSpPr/>
            <p:nvPr/>
          </p:nvSpPr>
          <p:spPr>
            <a:xfrm flipH="1">
              <a:off x="5966029" y="999550"/>
              <a:ext cx="2549461" cy="630363"/>
            </a:xfrm>
            <a:custGeom>
              <a:avLst/>
              <a:gdLst/>
              <a:ahLst/>
              <a:cxnLst/>
              <a:rect l="l" t="t" r="r" b="b"/>
              <a:pathLst>
                <a:path w="14382" h="3556" extrusionOk="0">
                  <a:moveTo>
                    <a:pt x="4395" y="1"/>
                  </a:moveTo>
                  <a:cubicBezTo>
                    <a:pt x="4405" y="1"/>
                    <a:pt x="4415" y="1"/>
                    <a:pt x="4426" y="1"/>
                  </a:cubicBezTo>
                  <a:lnTo>
                    <a:pt x="4426" y="1"/>
                  </a:lnTo>
                  <a:cubicBezTo>
                    <a:pt x="4415" y="1"/>
                    <a:pt x="4405" y="1"/>
                    <a:pt x="4395" y="1"/>
                  </a:cubicBezTo>
                  <a:close/>
                  <a:moveTo>
                    <a:pt x="4426" y="1"/>
                  </a:moveTo>
                  <a:cubicBezTo>
                    <a:pt x="4444" y="2"/>
                    <a:pt x="4462" y="4"/>
                    <a:pt x="4480" y="10"/>
                  </a:cubicBezTo>
                  <a:cubicBezTo>
                    <a:pt x="3781" y="341"/>
                    <a:pt x="3138" y="587"/>
                    <a:pt x="2363" y="728"/>
                  </a:cubicBezTo>
                  <a:cubicBezTo>
                    <a:pt x="1654" y="861"/>
                    <a:pt x="917" y="974"/>
                    <a:pt x="237" y="1135"/>
                  </a:cubicBezTo>
                  <a:cubicBezTo>
                    <a:pt x="378" y="1163"/>
                    <a:pt x="511" y="1163"/>
                    <a:pt x="605" y="1277"/>
                  </a:cubicBezTo>
                  <a:cubicBezTo>
                    <a:pt x="444" y="1428"/>
                    <a:pt x="218" y="1418"/>
                    <a:pt x="0" y="1475"/>
                  </a:cubicBezTo>
                  <a:cubicBezTo>
                    <a:pt x="29" y="1768"/>
                    <a:pt x="832" y="1664"/>
                    <a:pt x="1068" y="1702"/>
                  </a:cubicBezTo>
                  <a:cubicBezTo>
                    <a:pt x="1342" y="1730"/>
                    <a:pt x="1597" y="1806"/>
                    <a:pt x="1824" y="1919"/>
                  </a:cubicBezTo>
                  <a:cubicBezTo>
                    <a:pt x="1654" y="2099"/>
                    <a:pt x="1295" y="1985"/>
                    <a:pt x="1097" y="2127"/>
                  </a:cubicBezTo>
                  <a:cubicBezTo>
                    <a:pt x="945" y="2250"/>
                    <a:pt x="983" y="2420"/>
                    <a:pt x="945" y="2600"/>
                  </a:cubicBezTo>
                  <a:cubicBezTo>
                    <a:pt x="1087" y="2656"/>
                    <a:pt x="1446" y="2656"/>
                    <a:pt x="1503" y="2808"/>
                  </a:cubicBezTo>
                  <a:cubicBezTo>
                    <a:pt x="1569" y="2978"/>
                    <a:pt x="1267" y="2902"/>
                    <a:pt x="1380" y="3091"/>
                  </a:cubicBezTo>
                  <a:cubicBezTo>
                    <a:pt x="1457" y="3217"/>
                    <a:pt x="1757" y="3242"/>
                    <a:pt x="2034" y="3242"/>
                  </a:cubicBezTo>
                  <a:cubicBezTo>
                    <a:pt x="2206" y="3242"/>
                    <a:pt x="2370" y="3232"/>
                    <a:pt x="2465" y="3232"/>
                  </a:cubicBezTo>
                  <a:cubicBezTo>
                    <a:pt x="2480" y="3232"/>
                    <a:pt x="2493" y="3232"/>
                    <a:pt x="2505" y="3233"/>
                  </a:cubicBezTo>
                  <a:cubicBezTo>
                    <a:pt x="2453" y="3486"/>
                    <a:pt x="2670" y="3556"/>
                    <a:pt x="2915" y="3556"/>
                  </a:cubicBezTo>
                  <a:cubicBezTo>
                    <a:pt x="3117" y="3556"/>
                    <a:pt x="3338" y="3508"/>
                    <a:pt x="3440" y="3479"/>
                  </a:cubicBezTo>
                  <a:cubicBezTo>
                    <a:pt x="3913" y="3356"/>
                    <a:pt x="4348" y="3101"/>
                    <a:pt x="4848" y="3072"/>
                  </a:cubicBezTo>
                  <a:cubicBezTo>
                    <a:pt x="4952" y="3063"/>
                    <a:pt x="5059" y="3060"/>
                    <a:pt x="5166" y="3060"/>
                  </a:cubicBezTo>
                  <a:cubicBezTo>
                    <a:pt x="5380" y="3060"/>
                    <a:pt x="5598" y="3072"/>
                    <a:pt x="5812" y="3072"/>
                  </a:cubicBezTo>
                  <a:cubicBezTo>
                    <a:pt x="6408" y="3072"/>
                    <a:pt x="6861" y="3412"/>
                    <a:pt x="7447" y="3497"/>
                  </a:cubicBezTo>
                  <a:lnTo>
                    <a:pt x="7223" y="3436"/>
                  </a:lnTo>
                  <a:lnTo>
                    <a:pt x="7223" y="3436"/>
                  </a:lnTo>
                  <a:cubicBezTo>
                    <a:pt x="7488" y="3505"/>
                    <a:pt x="7781" y="3524"/>
                    <a:pt x="8079" y="3524"/>
                  </a:cubicBezTo>
                  <a:cubicBezTo>
                    <a:pt x="8430" y="3524"/>
                    <a:pt x="8787" y="3497"/>
                    <a:pt x="9111" y="3497"/>
                  </a:cubicBezTo>
                  <a:cubicBezTo>
                    <a:pt x="9177" y="3497"/>
                    <a:pt x="9249" y="3498"/>
                    <a:pt x="9326" y="3498"/>
                  </a:cubicBezTo>
                  <a:cubicBezTo>
                    <a:pt x="9973" y="3498"/>
                    <a:pt x="10920" y="3483"/>
                    <a:pt x="11436" y="3195"/>
                  </a:cubicBezTo>
                  <a:cubicBezTo>
                    <a:pt x="11936" y="2930"/>
                    <a:pt x="11247" y="2845"/>
                    <a:pt x="10850" y="2845"/>
                  </a:cubicBezTo>
                  <a:cubicBezTo>
                    <a:pt x="11247" y="2836"/>
                    <a:pt x="11625" y="2713"/>
                    <a:pt x="12031" y="2713"/>
                  </a:cubicBezTo>
                  <a:cubicBezTo>
                    <a:pt x="12054" y="2713"/>
                    <a:pt x="12078" y="2713"/>
                    <a:pt x="12102" y="2713"/>
                  </a:cubicBezTo>
                  <a:cubicBezTo>
                    <a:pt x="12521" y="2713"/>
                    <a:pt x="13002" y="2705"/>
                    <a:pt x="13297" y="2392"/>
                  </a:cubicBezTo>
                  <a:cubicBezTo>
                    <a:pt x="13165" y="2316"/>
                    <a:pt x="12986" y="2297"/>
                    <a:pt x="12825" y="2297"/>
                  </a:cubicBezTo>
                  <a:cubicBezTo>
                    <a:pt x="12922" y="2291"/>
                    <a:pt x="13021" y="2291"/>
                    <a:pt x="13120" y="2291"/>
                  </a:cubicBezTo>
                  <a:cubicBezTo>
                    <a:pt x="13316" y="2291"/>
                    <a:pt x="13512" y="2291"/>
                    <a:pt x="13694" y="2241"/>
                  </a:cubicBezTo>
                  <a:cubicBezTo>
                    <a:pt x="14323" y="2082"/>
                    <a:pt x="14382" y="2056"/>
                    <a:pt x="14186" y="2056"/>
                  </a:cubicBezTo>
                  <a:cubicBezTo>
                    <a:pt x="14092" y="2056"/>
                    <a:pt x="13941" y="2062"/>
                    <a:pt x="13766" y="2062"/>
                  </a:cubicBezTo>
                  <a:cubicBezTo>
                    <a:pt x="13651" y="2062"/>
                    <a:pt x="13527" y="2060"/>
                    <a:pt x="13401" y="2052"/>
                  </a:cubicBezTo>
                  <a:cubicBezTo>
                    <a:pt x="13260" y="1853"/>
                    <a:pt x="12749" y="2004"/>
                    <a:pt x="12693" y="1730"/>
                  </a:cubicBezTo>
                  <a:cubicBezTo>
                    <a:pt x="12536" y="1724"/>
                    <a:pt x="12377" y="1721"/>
                    <a:pt x="12218" y="1721"/>
                  </a:cubicBezTo>
                  <a:cubicBezTo>
                    <a:pt x="11436" y="1721"/>
                    <a:pt x="10630" y="1790"/>
                    <a:pt x="9876" y="1853"/>
                  </a:cubicBezTo>
                  <a:cubicBezTo>
                    <a:pt x="9290" y="1900"/>
                    <a:pt x="8695" y="2165"/>
                    <a:pt x="8118" y="2184"/>
                  </a:cubicBezTo>
                  <a:cubicBezTo>
                    <a:pt x="8101" y="2184"/>
                    <a:pt x="8085" y="2184"/>
                    <a:pt x="8068" y="2184"/>
                  </a:cubicBezTo>
                  <a:cubicBezTo>
                    <a:pt x="7728" y="2184"/>
                    <a:pt x="7375" y="2106"/>
                    <a:pt x="7035" y="2106"/>
                  </a:cubicBezTo>
                  <a:cubicBezTo>
                    <a:pt x="7002" y="2106"/>
                    <a:pt x="6969" y="2107"/>
                    <a:pt x="6937" y="2108"/>
                  </a:cubicBezTo>
                  <a:cubicBezTo>
                    <a:pt x="7088" y="2089"/>
                    <a:pt x="7249" y="2061"/>
                    <a:pt x="7296" y="1919"/>
                  </a:cubicBezTo>
                  <a:cubicBezTo>
                    <a:pt x="6793" y="1845"/>
                    <a:pt x="6354" y="1754"/>
                    <a:pt x="5879" y="1754"/>
                  </a:cubicBezTo>
                  <a:cubicBezTo>
                    <a:pt x="5747" y="1754"/>
                    <a:pt x="5612" y="1761"/>
                    <a:pt x="5472" y="1777"/>
                  </a:cubicBezTo>
                  <a:cubicBezTo>
                    <a:pt x="5453" y="1655"/>
                    <a:pt x="5557" y="1588"/>
                    <a:pt x="5690" y="1588"/>
                  </a:cubicBezTo>
                  <a:cubicBezTo>
                    <a:pt x="5378" y="1541"/>
                    <a:pt x="5141" y="1324"/>
                    <a:pt x="4839" y="1258"/>
                  </a:cubicBezTo>
                  <a:cubicBezTo>
                    <a:pt x="5236" y="1192"/>
                    <a:pt x="5661" y="1106"/>
                    <a:pt x="5812" y="662"/>
                  </a:cubicBezTo>
                  <a:cubicBezTo>
                    <a:pt x="5605" y="549"/>
                    <a:pt x="5557" y="332"/>
                    <a:pt x="5378" y="218"/>
                  </a:cubicBezTo>
                  <a:cubicBezTo>
                    <a:pt x="5169" y="100"/>
                    <a:pt x="4682" y="8"/>
                    <a:pt x="4426" y="1"/>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9" name="Google Shape;739;p33"/>
            <p:cNvSpPr/>
            <p:nvPr/>
          </p:nvSpPr>
          <p:spPr>
            <a:xfrm flipH="1">
              <a:off x="7600749" y="4148176"/>
              <a:ext cx="332022" cy="393179"/>
            </a:xfrm>
            <a:custGeom>
              <a:avLst/>
              <a:gdLst/>
              <a:ahLst/>
              <a:cxnLst/>
              <a:rect l="l" t="t" r="r" b="b"/>
              <a:pathLst>
                <a:path w="1873" h="2218" extrusionOk="0">
                  <a:moveTo>
                    <a:pt x="519" y="0"/>
                  </a:moveTo>
                  <a:cubicBezTo>
                    <a:pt x="501" y="0"/>
                    <a:pt x="482" y="2"/>
                    <a:pt x="464" y="6"/>
                  </a:cubicBezTo>
                  <a:cubicBezTo>
                    <a:pt x="1" y="91"/>
                    <a:pt x="143" y="2217"/>
                    <a:pt x="143" y="2217"/>
                  </a:cubicBezTo>
                  <a:lnTo>
                    <a:pt x="1872" y="2217"/>
                  </a:lnTo>
                  <a:cubicBezTo>
                    <a:pt x="1872" y="2217"/>
                    <a:pt x="1175" y="0"/>
                    <a:pt x="519" y="0"/>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0" name="Google Shape;740;p33"/>
            <p:cNvSpPr/>
            <p:nvPr/>
          </p:nvSpPr>
          <p:spPr>
            <a:xfrm flipH="1">
              <a:off x="6696153" y="4272618"/>
              <a:ext cx="330249" cy="268738"/>
            </a:xfrm>
            <a:custGeom>
              <a:avLst/>
              <a:gdLst/>
              <a:ahLst/>
              <a:cxnLst/>
              <a:rect l="l" t="t" r="r" b="b"/>
              <a:pathLst>
                <a:path w="1863" h="1516" extrusionOk="0">
                  <a:moveTo>
                    <a:pt x="638" y="1"/>
                  </a:moveTo>
                  <a:cubicBezTo>
                    <a:pt x="624" y="1"/>
                    <a:pt x="610" y="1"/>
                    <a:pt x="596" y="3"/>
                  </a:cubicBezTo>
                  <a:cubicBezTo>
                    <a:pt x="1" y="79"/>
                    <a:pt x="360" y="1515"/>
                    <a:pt x="360" y="1515"/>
                  </a:cubicBezTo>
                  <a:lnTo>
                    <a:pt x="1862" y="1515"/>
                  </a:lnTo>
                  <a:cubicBezTo>
                    <a:pt x="1862" y="1515"/>
                    <a:pt x="1231" y="1"/>
                    <a:pt x="638" y="1"/>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1" name="Google Shape;741;p33"/>
            <p:cNvSpPr/>
            <p:nvPr/>
          </p:nvSpPr>
          <p:spPr>
            <a:xfrm flipH="1">
              <a:off x="6160096" y="2835510"/>
              <a:ext cx="45380" cy="67539"/>
            </a:xfrm>
            <a:custGeom>
              <a:avLst/>
              <a:gdLst/>
              <a:ahLst/>
              <a:cxnLst/>
              <a:rect l="l" t="t" r="r" b="b"/>
              <a:pathLst>
                <a:path w="256" h="381" extrusionOk="0">
                  <a:moveTo>
                    <a:pt x="104" y="1"/>
                  </a:moveTo>
                  <a:cubicBezTo>
                    <a:pt x="101" y="1"/>
                    <a:pt x="98" y="1"/>
                    <a:pt x="95" y="2"/>
                  </a:cubicBezTo>
                  <a:cubicBezTo>
                    <a:pt x="38" y="11"/>
                    <a:pt x="0" y="96"/>
                    <a:pt x="10" y="200"/>
                  </a:cubicBezTo>
                  <a:cubicBezTo>
                    <a:pt x="28" y="307"/>
                    <a:pt x="79" y="380"/>
                    <a:pt x="133" y="380"/>
                  </a:cubicBezTo>
                  <a:cubicBezTo>
                    <a:pt x="136" y="380"/>
                    <a:pt x="139" y="380"/>
                    <a:pt x="142" y="380"/>
                  </a:cubicBezTo>
                  <a:cubicBezTo>
                    <a:pt x="208" y="380"/>
                    <a:pt x="256" y="285"/>
                    <a:pt x="227" y="181"/>
                  </a:cubicBezTo>
                  <a:cubicBezTo>
                    <a:pt x="218" y="83"/>
                    <a:pt x="158" y="1"/>
                    <a:pt x="104" y="1"/>
                  </a:cubicBezTo>
                  <a:close/>
                </a:path>
              </a:pathLst>
            </a:custGeom>
            <a:solidFill>
              <a:srgbClr val="513C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2" name="Google Shape;742;p33"/>
            <p:cNvSpPr/>
            <p:nvPr/>
          </p:nvSpPr>
          <p:spPr>
            <a:xfrm flipH="1">
              <a:off x="6081212" y="3060108"/>
              <a:ext cx="223180" cy="134369"/>
            </a:xfrm>
            <a:custGeom>
              <a:avLst/>
              <a:gdLst/>
              <a:ahLst/>
              <a:cxnLst/>
              <a:rect l="l" t="t" r="r" b="b"/>
              <a:pathLst>
                <a:path w="1259" h="758" extrusionOk="0">
                  <a:moveTo>
                    <a:pt x="171" y="1"/>
                  </a:moveTo>
                  <a:cubicBezTo>
                    <a:pt x="1" y="1"/>
                    <a:pt x="171" y="209"/>
                    <a:pt x="265" y="228"/>
                  </a:cubicBezTo>
                  <a:cubicBezTo>
                    <a:pt x="862" y="273"/>
                    <a:pt x="1234" y="717"/>
                    <a:pt x="1257" y="754"/>
                  </a:cubicBezTo>
                  <a:lnTo>
                    <a:pt x="1257" y="754"/>
                  </a:lnTo>
                  <a:cubicBezTo>
                    <a:pt x="1057" y="189"/>
                    <a:pt x="341" y="1"/>
                    <a:pt x="171" y="1"/>
                  </a:cubicBezTo>
                  <a:close/>
                  <a:moveTo>
                    <a:pt x="1257" y="754"/>
                  </a:moveTo>
                  <a:cubicBezTo>
                    <a:pt x="1257" y="755"/>
                    <a:pt x="1257" y="756"/>
                    <a:pt x="1258" y="757"/>
                  </a:cubicBezTo>
                  <a:cubicBezTo>
                    <a:pt x="1258" y="757"/>
                    <a:pt x="1258" y="756"/>
                    <a:pt x="1257" y="754"/>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3" name="Google Shape;743;p33"/>
            <p:cNvSpPr/>
            <p:nvPr/>
          </p:nvSpPr>
          <p:spPr>
            <a:xfrm flipH="1">
              <a:off x="5898804" y="3252797"/>
              <a:ext cx="135787" cy="67184"/>
            </a:xfrm>
            <a:custGeom>
              <a:avLst/>
              <a:gdLst/>
              <a:ahLst/>
              <a:cxnLst/>
              <a:rect l="l" t="t" r="r" b="b"/>
              <a:pathLst>
                <a:path w="766" h="379" extrusionOk="0">
                  <a:moveTo>
                    <a:pt x="766" y="1"/>
                  </a:moveTo>
                  <a:cubicBezTo>
                    <a:pt x="756" y="1"/>
                    <a:pt x="341" y="39"/>
                    <a:pt x="0" y="237"/>
                  </a:cubicBezTo>
                  <a:lnTo>
                    <a:pt x="152" y="379"/>
                  </a:lnTo>
                  <a:cubicBezTo>
                    <a:pt x="152" y="379"/>
                    <a:pt x="388" y="143"/>
                    <a:pt x="766"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4" name="Google Shape;744;p33"/>
            <p:cNvSpPr/>
            <p:nvPr/>
          </p:nvSpPr>
          <p:spPr>
            <a:xfrm flipH="1">
              <a:off x="5855019" y="3370149"/>
              <a:ext cx="107601" cy="53712"/>
            </a:xfrm>
            <a:custGeom>
              <a:avLst/>
              <a:gdLst/>
              <a:ahLst/>
              <a:cxnLst/>
              <a:rect l="l" t="t" r="r" b="b"/>
              <a:pathLst>
                <a:path w="607" h="303" extrusionOk="0">
                  <a:moveTo>
                    <a:pt x="606" y="0"/>
                  </a:moveTo>
                  <a:lnTo>
                    <a:pt x="606" y="0"/>
                  </a:lnTo>
                  <a:cubicBezTo>
                    <a:pt x="602" y="2"/>
                    <a:pt x="598" y="3"/>
                    <a:pt x="594" y="5"/>
                  </a:cubicBezTo>
                  <a:lnTo>
                    <a:pt x="594" y="5"/>
                  </a:lnTo>
                  <a:cubicBezTo>
                    <a:pt x="603" y="3"/>
                    <a:pt x="607" y="2"/>
                    <a:pt x="606" y="0"/>
                  </a:cubicBezTo>
                  <a:close/>
                  <a:moveTo>
                    <a:pt x="594" y="5"/>
                  </a:moveTo>
                  <a:lnTo>
                    <a:pt x="594" y="5"/>
                  </a:lnTo>
                  <a:cubicBezTo>
                    <a:pt x="532" y="19"/>
                    <a:pt x="241" y="58"/>
                    <a:pt x="1" y="199"/>
                  </a:cubicBezTo>
                  <a:lnTo>
                    <a:pt x="124" y="303"/>
                  </a:lnTo>
                  <a:cubicBezTo>
                    <a:pt x="124" y="303"/>
                    <a:pt x="308" y="119"/>
                    <a:pt x="594" y="5"/>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5" name="Google Shape;745;p33"/>
            <p:cNvSpPr/>
            <p:nvPr/>
          </p:nvSpPr>
          <p:spPr>
            <a:xfrm flipH="1">
              <a:off x="5620671" y="3649877"/>
              <a:ext cx="78884" cy="88988"/>
            </a:xfrm>
            <a:custGeom>
              <a:avLst/>
              <a:gdLst/>
              <a:ahLst/>
              <a:cxnLst/>
              <a:rect l="l" t="t" r="r" b="b"/>
              <a:pathLst>
                <a:path w="445" h="502" extrusionOk="0">
                  <a:moveTo>
                    <a:pt x="445" y="1"/>
                  </a:moveTo>
                  <a:cubicBezTo>
                    <a:pt x="445" y="1"/>
                    <a:pt x="161" y="190"/>
                    <a:pt x="1" y="464"/>
                  </a:cubicBezTo>
                  <a:lnTo>
                    <a:pt x="152" y="501"/>
                  </a:lnTo>
                  <a:cubicBezTo>
                    <a:pt x="152" y="501"/>
                    <a:pt x="237" y="246"/>
                    <a:pt x="445"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6" name="Google Shape;746;p33"/>
            <p:cNvSpPr/>
            <p:nvPr/>
          </p:nvSpPr>
          <p:spPr>
            <a:xfrm flipH="1">
              <a:off x="5940639" y="2777011"/>
              <a:ext cx="231334" cy="100688"/>
            </a:xfrm>
            <a:custGeom>
              <a:avLst/>
              <a:gdLst/>
              <a:ahLst/>
              <a:cxnLst/>
              <a:rect l="l" t="t" r="r" b="b"/>
              <a:pathLst>
                <a:path w="1305" h="568" extrusionOk="0">
                  <a:moveTo>
                    <a:pt x="0" y="1"/>
                  </a:moveTo>
                  <a:lnTo>
                    <a:pt x="416" y="530"/>
                  </a:lnTo>
                  <a:cubicBezTo>
                    <a:pt x="495" y="557"/>
                    <a:pt x="576" y="568"/>
                    <a:pt x="656" y="568"/>
                  </a:cubicBezTo>
                  <a:cubicBezTo>
                    <a:pt x="994" y="568"/>
                    <a:pt x="1305" y="369"/>
                    <a:pt x="1305" y="369"/>
                  </a:cubicBezTo>
                  <a:lnTo>
                    <a:pt x="1305" y="369"/>
                  </a:lnTo>
                  <a:cubicBezTo>
                    <a:pt x="1200" y="394"/>
                    <a:pt x="1101" y="405"/>
                    <a:pt x="1007" y="405"/>
                  </a:cubicBezTo>
                  <a:cubicBezTo>
                    <a:pt x="531" y="405"/>
                    <a:pt x="190" y="127"/>
                    <a:pt x="0"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7" name="Google Shape;747;p33"/>
            <p:cNvSpPr/>
            <p:nvPr/>
          </p:nvSpPr>
          <p:spPr>
            <a:xfrm flipH="1">
              <a:off x="6838499" y="4008312"/>
              <a:ext cx="201376" cy="168227"/>
            </a:xfrm>
            <a:custGeom>
              <a:avLst/>
              <a:gdLst/>
              <a:ahLst/>
              <a:cxnLst/>
              <a:rect l="l" t="t" r="r" b="b"/>
              <a:pathLst>
                <a:path w="1136" h="949" extrusionOk="0">
                  <a:moveTo>
                    <a:pt x="1135" y="1"/>
                  </a:moveTo>
                  <a:cubicBezTo>
                    <a:pt x="1114" y="1"/>
                    <a:pt x="732" y="869"/>
                    <a:pt x="191" y="869"/>
                  </a:cubicBezTo>
                  <a:cubicBezTo>
                    <a:pt x="130" y="869"/>
                    <a:pt x="66" y="858"/>
                    <a:pt x="1" y="833"/>
                  </a:cubicBezTo>
                  <a:lnTo>
                    <a:pt x="1" y="833"/>
                  </a:lnTo>
                  <a:lnTo>
                    <a:pt x="10" y="908"/>
                  </a:lnTo>
                  <a:cubicBezTo>
                    <a:pt x="10" y="908"/>
                    <a:pt x="92" y="948"/>
                    <a:pt x="217" y="948"/>
                  </a:cubicBezTo>
                  <a:cubicBezTo>
                    <a:pt x="451" y="948"/>
                    <a:pt x="839" y="808"/>
                    <a:pt x="1135" y="1"/>
                  </a:cubicBezTo>
                  <a:cubicBezTo>
                    <a:pt x="1135" y="1"/>
                    <a:pt x="1135" y="1"/>
                    <a:pt x="1135" y="1"/>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8" name="Google Shape;748;p33"/>
            <p:cNvSpPr/>
            <p:nvPr/>
          </p:nvSpPr>
          <p:spPr>
            <a:xfrm flipH="1">
              <a:off x="6813504" y="3889542"/>
              <a:ext cx="232929" cy="258633"/>
            </a:xfrm>
            <a:custGeom>
              <a:avLst/>
              <a:gdLst/>
              <a:ahLst/>
              <a:cxnLst/>
              <a:rect l="l" t="t" r="r" b="b"/>
              <a:pathLst>
                <a:path w="1314" h="1459" extrusionOk="0">
                  <a:moveTo>
                    <a:pt x="1314" y="0"/>
                  </a:moveTo>
                  <a:cubicBezTo>
                    <a:pt x="1310" y="0"/>
                    <a:pt x="649" y="1390"/>
                    <a:pt x="125" y="1390"/>
                  </a:cubicBezTo>
                  <a:cubicBezTo>
                    <a:pt x="82" y="1390"/>
                    <a:pt x="41" y="1381"/>
                    <a:pt x="0" y="1361"/>
                  </a:cubicBezTo>
                  <a:lnTo>
                    <a:pt x="0" y="1361"/>
                  </a:lnTo>
                  <a:lnTo>
                    <a:pt x="10" y="1427"/>
                  </a:lnTo>
                  <a:cubicBezTo>
                    <a:pt x="10" y="1427"/>
                    <a:pt x="57" y="1458"/>
                    <a:pt x="142" y="1458"/>
                  </a:cubicBezTo>
                  <a:cubicBezTo>
                    <a:pt x="350" y="1458"/>
                    <a:pt x="785" y="1273"/>
                    <a:pt x="1314" y="0"/>
                  </a:cubicBezTo>
                  <a:cubicBezTo>
                    <a:pt x="1314" y="0"/>
                    <a:pt x="1314" y="0"/>
                    <a:pt x="1314"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9" name="Google Shape;749;p33"/>
            <p:cNvSpPr/>
            <p:nvPr/>
          </p:nvSpPr>
          <p:spPr>
            <a:xfrm flipH="1">
              <a:off x="7811875" y="4172639"/>
              <a:ext cx="124619" cy="336808"/>
            </a:xfrm>
            <a:custGeom>
              <a:avLst/>
              <a:gdLst/>
              <a:ahLst/>
              <a:cxnLst/>
              <a:rect l="l" t="t" r="r" b="b"/>
              <a:pathLst>
                <a:path w="703" h="1900" extrusionOk="0">
                  <a:moveTo>
                    <a:pt x="663" y="0"/>
                  </a:moveTo>
                  <a:cubicBezTo>
                    <a:pt x="627" y="0"/>
                    <a:pt x="1" y="27"/>
                    <a:pt x="258" y="1900"/>
                  </a:cubicBezTo>
                  <a:cubicBezTo>
                    <a:pt x="268" y="1890"/>
                    <a:pt x="107" y="95"/>
                    <a:pt x="702" y="47"/>
                  </a:cubicBezTo>
                  <a:lnTo>
                    <a:pt x="664" y="0"/>
                  </a:lnTo>
                  <a:cubicBezTo>
                    <a:pt x="664" y="0"/>
                    <a:pt x="664" y="0"/>
                    <a:pt x="663"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0" name="Google Shape;750;p33"/>
            <p:cNvSpPr/>
            <p:nvPr/>
          </p:nvSpPr>
          <p:spPr>
            <a:xfrm flipH="1">
              <a:off x="7448299" y="2845791"/>
              <a:ext cx="274942" cy="224598"/>
            </a:xfrm>
            <a:custGeom>
              <a:avLst/>
              <a:gdLst/>
              <a:ahLst/>
              <a:cxnLst/>
              <a:rect l="l" t="t" r="r" b="b"/>
              <a:pathLst>
                <a:path w="1551" h="1267" extrusionOk="0">
                  <a:moveTo>
                    <a:pt x="0" y="0"/>
                  </a:moveTo>
                  <a:cubicBezTo>
                    <a:pt x="0" y="1"/>
                    <a:pt x="378" y="1134"/>
                    <a:pt x="1550" y="1267"/>
                  </a:cubicBezTo>
                  <a:cubicBezTo>
                    <a:pt x="1550" y="1267"/>
                    <a:pt x="520" y="879"/>
                    <a:pt x="0"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1" name="Google Shape;751;p33"/>
            <p:cNvSpPr/>
            <p:nvPr/>
          </p:nvSpPr>
          <p:spPr>
            <a:xfrm flipH="1">
              <a:off x="7230615" y="2934602"/>
              <a:ext cx="333617" cy="129583"/>
            </a:xfrm>
            <a:custGeom>
              <a:avLst/>
              <a:gdLst/>
              <a:ahLst/>
              <a:cxnLst/>
              <a:rect l="l" t="t" r="r" b="b"/>
              <a:pathLst>
                <a:path w="1882" h="731" extrusionOk="0">
                  <a:moveTo>
                    <a:pt x="1" y="0"/>
                  </a:moveTo>
                  <a:lnTo>
                    <a:pt x="1" y="0"/>
                  </a:lnTo>
                  <a:cubicBezTo>
                    <a:pt x="1" y="0"/>
                    <a:pt x="550" y="730"/>
                    <a:pt x="1465" y="730"/>
                  </a:cubicBezTo>
                  <a:cubicBezTo>
                    <a:pt x="1597" y="730"/>
                    <a:pt x="1736" y="715"/>
                    <a:pt x="1882" y="681"/>
                  </a:cubicBezTo>
                  <a:cubicBezTo>
                    <a:pt x="1882" y="681"/>
                    <a:pt x="785" y="662"/>
                    <a:pt x="1"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2" name="Google Shape;752;p33"/>
            <p:cNvSpPr/>
            <p:nvPr/>
          </p:nvSpPr>
          <p:spPr>
            <a:xfrm flipH="1">
              <a:off x="6903911" y="2240068"/>
              <a:ext cx="415692" cy="76402"/>
            </a:xfrm>
            <a:custGeom>
              <a:avLst/>
              <a:gdLst/>
              <a:ahLst/>
              <a:cxnLst/>
              <a:rect l="l" t="t" r="r" b="b"/>
              <a:pathLst>
                <a:path w="2345" h="431" extrusionOk="0">
                  <a:moveTo>
                    <a:pt x="1" y="270"/>
                  </a:moveTo>
                  <a:cubicBezTo>
                    <a:pt x="1" y="270"/>
                    <a:pt x="1" y="270"/>
                    <a:pt x="1" y="270"/>
                  </a:cubicBezTo>
                  <a:cubicBezTo>
                    <a:pt x="1" y="270"/>
                    <a:pt x="1" y="270"/>
                    <a:pt x="1" y="270"/>
                  </a:cubicBezTo>
                  <a:close/>
                  <a:moveTo>
                    <a:pt x="1008" y="0"/>
                  </a:moveTo>
                  <a:cubicBezTo>
                    <a:pt x="696" y="0"/>
                    <a:pt x="353" y="71"/>
                    <a:pt x="1" y="270"/>
                  </a:cubicBezTo>
                  <a:lnTo>
                    <a:pt x="1" y="270"/>
                  </a:lnTo>
                  <a:cubicBezTo>
                    <a:pt x="15" y="265"/>
                    <a:pt x="417" y="161"/>
                    <a:pt x="962" y="161"/>
                  </a:cubicBezTo>
                  <a:cubicBezTo>
                    <a:pt x="1376" y="161"/>
                    <a:pt x="1873" y="221"/>
                    <a:pt x="2344" y="431"/>
                  </a:cubicBezTo>
                  <a:cubicBezTo>
                    <a:pt x="2344" y="431"/>
                    <a:pt x="1775" y="0"/>
                    <a:pt x="1008" y="0"/>
                  </a:cubicBezTo>
                  <a:close/>
                </a:path>
              </a:pathLst>
            </a:custGeom>
            <a:solidFill>
              <a:srgbClr val="C4B39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3" name="Google Shape;753;p33"/>
            <p:cNvSpPr/>
            <p:nvPr/>
          </p:nvSpPr>
          <p:spPr>
            <a:xfrm flipH="1">
              <a:off x="7249051" y="3035113"/>
              <a:ext cx="338581" cy="120896"/>
            </a:xfrm>
            <a:custGeom>
              <a:avLst/>
              <a:gdLst/>
              <a:ahLst/>
              <a:cxnLst/>
              <a:rect l="l" t="t" r="r" b="b"/>
              <a:pathLst>
                <a:path w="1910" h="682" extrusionOk="0">
                  <a:moveTo>
                    <a:pt x="1" y="0"/>
                  </a:moveTo>
                  <a:cubicBezTo>
                    <a:pt x="1" y="0"/>
                    <a:pt x="551" y="682"/>
                    <a:pt x="1429" y="682"/>
                  </a:cubicBezTo>
                  <a:cubicBezTo>
                    <a:pt x="1580" y="682"/>
                    <a:pt x="1741" y="662"/>
                    <a:pt x="1910" y="615"/>
                  </a:cubicBezTo>
                  <a:lnTo>
                    <a:pt x="1910" y="615"/>
                  </a:lnTo>
                  <a:cubicBezTo>
                    <a:pt x="1910" y="615"/>
                    <a:pt x="1906" y="615"/>
                    <a:pt x="1900" y="615"/>
                  </a:cubicBezTo>
                  <a:cubicBezTo>
                    <a:pt x="1788" y="615"/>
                    <a:pt x="777" y="598"/>
                    <a:pt x="1" y="0"/>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4" name="Google Shape;754;p33"/>
            <p:cNvSpPr/>
            <p:nvPr/>
          </p:nvSpPr>
          <p:spPr>
            <a:xfrm flipH="1">
              <a:off x="7210406" y="3435383"/>
              <a:ext cx="248174" cy="102461"/>
            </a:xfrm>
            <a:custGeom>
              <a:avLst/>
              <a:gdLst/>
              <a:ahLst/>
              <a:cxnLst/>
              <a:rect l="l" t="t" r="r" b="b"/>
              <a:pathLst>
                <a:path w="1400" h="578" extrusionOk="0">
                  <a:moveTo>
                    <a:pt x="0" y="1"/>
                  </a:moveTo>
                  <a:cubicBezTo>
                    <a:pt x="0" y="1"/>
                    <a:pt x="420" y="578"/>
                    <a:pt x="1125" y="578"/>
                  </a:cubicBezTo>
                  <a:cubicBezTo>
                    <a:pt x="1212" y="578"/>
                    <a:pt x="1304" y="569"/>
                    <a:pt x="1399" y="549"/>
                  </a:cubicBezTo>
                  <a:cubicBezTo>
                    <a:pt x="1399" y="540"/>
                    <a:pt x="577" y="502"/>
                    <a:pt x="0"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5" name="Google Shape;755;p33"/>
            <p:cNvSpPr/>
            <p:nvPr/>
          </p:nvSpPr>
          <p:spPr>
            <a:xfrm flipH="1">
              <a:off x="6367854" y="3572765"/>
              <a:ext cx="293378" cy="140928"/>
            </a:xfrm>
            <a:custGeom>
              <a:avLst/>
              <a:gdLst/>
              <a:ahLst/>
              <a:cxnLst/>
              <a:rect l="l" t="t" r="r" b="b"/>
              <a:pathLst>
                <a:path w="1655" h="795" extrusionOk="0">
                  <a:moveTo>
                    <a:pt x="1655" y="1"/>
                  </a:moveTo>
                  <a:cubicBezTo>
                    <a:pt x="1645" y="10"/>
                    <a:pt x="918" y="710"/>
                    <a:pt x="1" y="785"/>
                  </a:cubicBezTo>
                  <a:cubicBezTo>
                    <a:pt x="1" y="785"/>
                    <a:pt x="65" y="794"/>
                    <a:pt x="171" y="794"/>
                  </a:cubicBezTo>
                  <a:cubicBezTo>
                    <a:pt x="497" y="794"/>
                    <a:pt x="1219" y="708"/>
                    <a:pt x="1655" y="1"/>
                  </a:cubicBezTo>
                  <a:close/>
                </a:path>
              </a:pathLst>
            </a:custGeom>
            <a:solidFill>
              <a:srgbClr val="7F6D5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6" name="Google Shape;756;p33"/>
            <p:cNvSpPr/>
            <p:nvPr/>
          </p:nvSpPr>
          <p:spPr>
            <a:xfrm flipH="1">
              <a:off x="7240719" y="3423683"/>
              <a:ext cx="238070" cy="130114"/>
            </a:xfrm>
            <a:custGeom>
              <a:avLst/>
              <a:gdLst/>
              <a:ahLst/>
              <a:cxnLst/>
              <a:rect l="l" t="t" r="r" b="b"/>
              <a:pathLst>
                <a:path w="1343" h="734" extrusionOk="0">
                  <a:moveTo>
                    <a:pt x="1" y="1"/>
                  </a:moveTo>
                  <a:cubicBezTo>
                    <a:pt x="1" y="1"/>
                    <a:pt x="406" y="733"/>
                    <a:pt x="1225" y="733"/>
                  </a:cubicBezTo>
                  <a:cubicBezTo>
                    <a:pt x="1263" y="733"/>
                    <a:pt x="1303" y="732"/>
                    <a:pt x="1343" y="728"/>
                  </a:cubicBezTo>
                  <a:cubicBezTo>
                    <a:pt x="1343" y="728"/>
                    <a:pt x="521" y="596"/>
                    <a:pt x="1" y="1"/>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7" name="Google Shape;757;p33"/>
            <p:cNvSpPr/>
            <p:nvPr/>
          </p:nvSpPr>
          <p:spPr>
            <a:xfrm flipH="1">
              <a:off x="7597559" y="3535894"/>
              <a:ext cx="209530" cy="355421"/>
            </a:xfrm>
            <a:custGeom>
              <a:avLst/>
              <a:gdLst/>
              <a:ahLst/>
              <a:cxnLst/>
              <a:rect l="l" t="t" r="r" b="b"/>
              <a:pathLst>
                <a:path w="1182" h="2005" extrusionOk="0">
                  <a:moveTo>
                    <a:pt x="1144" y="1"/>
                  </a:moveTo>
                  <a:cubicBezTo>
                    <a:pt x="1144" y="1"/>
                    <a:pt x="889" y="1258"/>
                    <a:pt x="1" y="2004"/>
                  </a:cubicBezTo>
                  <a:cubicBezTo>
                    <a:pt x="1" y="2004"/>
                    <a:pt x="1182" y="1400"/>
                    <a:pt x="1144" y="1"/>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8" name="Google Shape;758;p33"/>
            <p:cNvSpPr/>
            <p:nvPr/>
          </p:nvSpPr>
          <p:spPr>
            <a:xfrm flipH="1">
              <a:off x="7054765" y="2911026"/>
              <a:ext cx="184358" cy="462668"/>
            </a:xfrm>
            <a:custGeom>
              <a:avLst/>
              <a:gdLst/>
              <a:ahLst/>
              <a:cxnLst/>
              <a:rect l="l" t="t" r="r" b="b"/>
              <a:pathLst>
                <a:path w="1040" h="2610" extrusionOk="0">
                  <a:moveTo>
                    <a:pt x="1040" y="1"/>
                  </a:moveTo>
                  <a:cubicBezTo>
                    <a:pt x="1040" y="1"/>
                    <a:pt x="293" y="577"/>
                    <a:pt x="95" y="1371"/>
                  </a:cubicBezTo>
                  <a:cubicBezTo>
                    <a:pt x="0" y="1749"/>
                    <a:pt x="189" y="2609"/>
                    <a:pt x="189" y="2609"/>
                  </a:cubicBezTo>
                  <a:cubicBezTo>
                    <a:pt x="189" y="2609"/>
                    <a:pt x="208" y="861"/>
                    <a:pt x="1040" y="1"/>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9" name="Google Shape;759;p33"/>
            <p:cNvSpPr/>
            <p:nvPr/>
          </p:nvSpPr>
          <p:spPr>
            <a:xfrm flipH="1">
              <a:off x="6104789" y="2747762"/>
              <a:ext cx="162909" cy="65234"/>
            </a:xfrm>
            <a:custGeom>
              <a:avLst/>
              <a:gdLst/>
              <a:ahLst/>
              <a:cxnLst/>
              <a:rect l="l" t="t" r="r" b="b"/>
              <a:pathLst>
                <a:path w="919" h="368" extrusionOk="0">
                  <a:moveTo>
                    <a:pt x="447" y="0"/>
                  </a:moveTo>
                  <a:cubicBezTo>
                    <a:pt x="243" y="0"/>
                    <a:pt x="62" y="88"/>
                    <a:pt x="21" y="213"/>
                  </a:cubicBezTo>
                  <a:cubicBezTo>
                    <a:pt x="1" y="273"/>
                    <a:pt x="26" y="289"/>
                    <a:pt x="80" y="289"/>
                  </a:cubicBezTo>
                  <a:cubicBezTo>
                    <a:pt x="143" y="289"/>
                    <a:pt x="243" y="267"/>
                    <a:pt x="356" y="267"/>
                  </a:cubicBezTo>
                  <a:cubicBezTo>
                    <a:pt x="376" y="267"/>
                    <a:pt x="397" y="268"/>
                    <a:pt x="418" y="270"/>
                  </a:cubicBezTo>
                  <a:cubicBezTo>
                    <a:pt x="581" y="289"/>
                    <a:pt x="712" y="367"/>
                    <a:pt x="793" y="367"/>
                  </a:cubicBezTo>
                  <a:cubicBezTo>
                    <a:pt x="830" y="367"/>
                    <a:pt x="857" y="352"/>
                    <a:pt x="871" y="308"/>
                  </a:cubicBezTo>
                  <a:cubicBezTo>
                    <a:pt x="918" y="166"/>
                    <a:pt x="767" y="24"/>
                    <a:pt x="531" y="5"/>
                  </a:cubicBezTo>
                  <a:cubicBezTo>
                    <a:pt x="503" y="2"/>
                    <a:pt x="475" y="0"/>
                    <a:pt x="447" y="0"/>
                  </a:cubicBezTo>
                  <a:close/>
                </a:path>
              </a:pathLst>
            </a:custGeom>
            <a:solidFill>
              <a:srgbClr val="C4B39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60" name="Google Shape;760;p33"/>
            <p:cNvSpPr/>
            <p:nvPr/>
          </p:nvSpPr>
          <p:spPr>
            <a:xfrm flipH="1">
              <a:off x="6223599" y="1108570"/>
              <a:ext cx="2286928" cy="523471"/>
            </a:xfrm>
            <a:custGeom>
              <a:avLst/>
              <a:gdLst/>
              <a:ahLst/>
              <a:cxnLst/>
              <a:rect l="l" t="t" r="r" b="b"/>
              <a:pathLst>
                <a:path w="12901" h="2953" extrusionOk="0">
                  <a:moveTo>
                    <a:pt x="5690" y="0"/>
                  </a:moveTo>
                  <a:cubicBezTo>
                    <a:pt x="5633" y="9"/>
                    <a:pt x="5586" y="38"/>
                    <a:pt x="5529" y="47"/>
                  </a:cubicBezTo>
                  <a:cubicBezTo>
                    <a:pt x="5189" y="151"/>
                    <a:pt x="4830" y="227"/>
                    <a:pt x="4537" y="444"/>
                  </a:cubicBezTo>
                  <a:cubicBezTo>
                    <a:pt x="4433" y="529"/>
                    <a:pt x="4348" y="652"/>
                    <a:pt x="4225" y="709"/>
                  </a:cubicBezTo>
                  <a:cubicBezTo>
                    <a:pt x="4178" y="728"/>
                    <a:pt x="3942" y="756"/>
                    <a:pt x="3923" y="794"/>
                  </a:cubicBezTo>
                  <a:cubicBezTo>
                    <a:pt x="3875" y="869"/>
                    <a:pt x="4008" y="1040"/>
                    <a:pt x="4055" y="1096"/>
                  </a:cubicBezTo>
                  <a:cubicBezTo>
                    <a:pt x="4121" y="1172"/>
                    <a:pt x="4376" y="1238"/>
                    <a:pt x="4367" y="1361"/>
                  </a:cubicBezTo>
                  <a:cubicBezTo>
                    <a:pt x="4367" y="1418"/>
                    <a:pt x="4131" y="1512"/>
                    <a:pt x="4083" y="1550"/>
                  </a:cubicBezTo>
                  <a:cubicBezTo>
                    <a:pt x="3894" y="1663"/>
                    <a:pt x="3724" y="1748"/>
                    <a:pt x="3497" y="1767"/>
                  </a:cubicBezTo>
                  <a:cubicBezTo>
                    <a:pt x="3453" y="1773"/>
                    <a:pt x="3387" y="1776"/>
                    <a:pt x="3310" y="1776"/>
                  </a:cubicBezTo>
                  <a:cubicBezTo>
                    <a:pt x="2974" y="1776"/>
                    <a:pt x="2410" y="1714"/>
                    <a:pt x="2326" y="1484"/>
                  </a:cubicBezTo>
                  <a:cubicBezTo>
                    <a:pt x="2269" y="1314"/>
                    <a:pt x="2496" y="1200"/>
                    <a:pt x="2467" y="1040"/>
                  </a:cubicBezTo>
                  <a:cubicBezTo>
                    <a:pt x="2414" y="1027"/>
                    <a:pt x="2357" y="1024"/>
                    <a:pt x="2299" y="1024"/>
                  </a:cubicBezTo>
                  <a:cubicBezTo>
                    <a:pt x="2240" y="1024"/>
                    <a:pt x="2180" y="1027"/>
                    <a:pt x="2119" y="1027"/>
                  </a:cubicBezTo>
                  <a:cubicBezTo>
                    <a:pt x="2059" y="1027"/>
                    <a:pt x="1998" y="1024"/>
                    <a:pt x="1938" y="1011"/>
                  </a:cubicBezTo>
                  <a:cubicBezTo>
                    <a:pt x="1645" y="955"/>
                    <a:pt x="1437" y="888"/>
                    <a:pt x="1173" y="756"/>
                  </a:cubicBezTo>
                  <a:cubicBezTo>
                    <a:pt x="1082" y="714"/>
                    <a:pt x="999" y="698"/>
                    <a:pt x="918" y="698"/>
                  </a:cubicBezTo>
                  <a:cubicBezTo>
                    <a:pt x="761" y="698"/>
                    <a:pt x="613" y="760"/>
                    <a:pt x="445" y="822"/>
                  </a:cubicBezTo>
                  <a:cubicBezTo>
                    <a:pt x="303" y="869"/>
                    <a:pt x="152" y="917"/>
                    <a:pt x="1" y="945"/>
                  </a:cubicBezTo>
                  <a:cubicBezTo>
                    <a:pt x="89" y="1074"/>
                    <a:pt x="384" y="1087"/>
                    <a:pt x="647" y="1087"/>
                  </a:cubicBezTo>
                  <a:cubicBezTo>
                    <a:pt x="711" y="1087"/>
                    <a:pt x="773" y="1086"/>
                    <a:pt x="830" y="1086"/>
                  </a:cubicBezTo>
                  <a:cubicBezTo>
                    <a:pt x="916" y="1086"/>
                    <a:pt x="990" y="1088"/>
                    <a:pt x="1040" y="1096"/>
                  </a:cubicBezTo>
                  <a:cubicBezTo>
                    <a:pt x="1314" y="1134"/>
                    <a:pt x="1569" y="1200"/>
                    <a:pt x="1796" y="1323"/>
                  </a:cubicBezTo>
                  <a:cubicBezTo>
                    <a:pt x="1626" y="1503"/>
                    <a:pt x="1267" y="1380"/>
                    <a:pt x="1078" y="1522"/>
                  </a:cubicBezTo>
                  <a:cubicBezTo>
                    <a:pt x="917" y="1654"/>
                    <a:pt x="955" y="1815"/>
                    <a:pt x="917" y="1994"/>
                  </a:cubicBezTo>
                  <a:cubicBezTo>
                    <a:pt x="1059" y="2051"/>
                    <a:pt x="1418" y="2051"/>
                    <a:pt x="1475" y="2211"/>
                  </a:cubicBezTo>
                  <a:cubicBezTo>
                    <a:pt x="1551" y="2372"/>
                    <a:pt x="1239" y="2306"/>
                    <a:pt x="1362" y="2495"/>
                  </a:cubicBezTo>
                  <a:cubicBezTo>
                    <a:pt x="1434" y="2618"/>
                    <a:pt x="1743" y="2639"/>
                    <a:pt x="2024" y="2639"/>
                  </a:cubicBezTo>
                  <a:cubicBezTo>
                    <a:pt x="2161" y="2639"/>
                    <a:pt x="2292" y="2634"/>
                    <a:pt x="2385" y="2634"/>
                  </a:cubicBezTo>
                  <a:cubicBezTo>
                    <a:pt x="2422" y="2634"/>
                    <a:pt x="2453" y="2635"/>
                    <a:pt x="2477" y="2637"/>
                  </a:cubicBezTo>
                  <a:cubicBezTo>
                    <a:pt x="2425" y="2886"/>
                    <a:pt x="2644" y="2953"/>
                    <a:pt x="2890" y="2953"/>
                  </a:cubicBezTo>
                  <a:cubicBezTo>
                    <a:pt x="3091" y="2953"/>
                    <a:pt x="3310" y="2908"/>
                    <a:pt x="3412" y="2882"/>
                  </a:cubicBezTo>
                  <a:cubicBezTo>
                    <a:pt x="3885" y="2750"/>
                    <a:pt x="4320" y="2504"/>
                    <a:pt x="4820" y="2467"/>
                  </a:cubicBezTo>
                  <a:cubicBezTo>
                    <a:pt x="4928" y="2460"/>
                    <a:pt x="5036" y="2458"/>
                    <a:pt x="5144" y="2458"/>
                  </a:cubicBezTo>
                  <a:cubicBezTo>
                    <a:pt x="5360" y="2458"/>
                    <a:pt x="5577" y="2467"/>
                    <a:pt x="5784" y="2467"/>
                  </a:cubicBezTo>
                  <a:cubicBezTo>
                    <a:pt x="6380" y="2467"/>
                    <a:pt x="6843" y="2807"/>
                    <a:pt x="7419" y="2892"/>
                  </a:cubicBezTo>
                  <a:lnTo>
                    <a:pt x="7255" y="2852"/>
                  </a:lnTo>
                  <a:lnTo>
                    <a:pt x="7255" y="2852"/>
                  </a:lnTo>
                  <a:cubicBezTo>
                    <a:pt x="7499" y="2905"/>
                    <a:pt x="7761" y="2920"/>
                    <a:pt x="8026" y="2920"/>
                  </a:cubicBezTo>
                  <a:cubicBezTo>
                    <a:pt x="8385" y="2920"/>
                    <a:pt x="8751" y="2892"/>
                    <a:pt x="9083" y="2892"/>
                  </a:cubicBezTo>
                  <a:cubicBezTo>
                    <a:pt x="9179" y="2892"/>
                    <a:pt x="9286" y="2893"/>
                    <a:pt x="9400" y="2893"/>
                  </a:cubicBezTo>
                  <a:cubicBezTo>
                    <a:pt x="10045" y="2893"/>
                    <a:pt x="10918" y="2872"/>
                    <a:pt x="11408" y="2599"/>
                  </a:cubicBezTo>
                  <a:cubicBezTo>
                    <a:pt x="11908" y="2325"/>
                    <a:pt x="11219" y="2240"/>
                    <a:pt x="10822" y="2240"/>
                  </a:cubicBezTo>
                  <a:cubicBezTo>
                    <a:pt x="11219" y="2230"/>
                    <a:pt x="11597" y="2117"/>
                    <a:pt x="12003" y="2117"/>
                  </a:cubicBezTo>
                  <a:cubicBezTo>
                    <a:pt x="12296" y="2089"/>
                    <a:pt x="12617" y="2089"/>
                    <a:pt x="12901" y="2004"/>
                  </a:cubicBezTo>
                  <a:cubicBezTo>
                    <a:pt x="12825" y="1994"/>
                    <a:pt x="12759" y="1985"/>
                    <a:pt x="12693" y="1975"/>
                  </a:cubicBezTo>
                  <a:cubicBezTo>
                    <a:pt x="12360" y="1898"/>
                    <a:pt x="12027" y="1833"/>
                    <a:pt x="11683" y="1833"/>
                  </a:cubicBezTo>
                  <a:cubicBezTo>
                    <a:pt x="11607" y="1833"/>
                    <a:pt x="11531" y="1836"/>
                    <a:pt x="11455" y="1843"/>
                  </a:cubicBezTo>
                  <a:cubicBezTo>
                    <a:pt x="11077" y="1862"/>
                    <a:pt x="10680" y="1900"/>
                    <a:pt x="10302" y="1937"/>
                  </a:cubicBezTo>
                  <a:cubicBezTo>
                    <a:pt x="10094" y="1956"/>
                    <a:pt x="9877" y="1985"/>
                    <a:pt x="9688" y="2079"/>
                  </a:cubicBezTo>
                  <a:cubicBezTo>
                    <a:pt x="9546" y="2136"/>
                    <a:pt x="9414" y="2240"/>
                    <a:pt x="9262" y="2287"/>
                  </a:cubicBezTo>
                  <a:cubicBezTo>
                    <a:pt x="9188" y="2312"/>
                    <a:pt x="9118" y="2323"/>
                    <a:pt x="9052" y="2323"/>
                  </a:cubicBezTo>
                  <a:cubicBezTo>
                    <a:pt x="8702" y="2323"/>
                    <a:pt x="8455" y="2018"/>
                    <a:pt x="8081" y="1994"/>
                  </a:cubicBezTo>
                  <a:cubicBezTo>
                    <a:pt x="8032" y="1991"/>
                    <a:pt x="7984" y="1989"/>
                    <a:pt x="7937" y="1989"/>
                  </a:cubicBezTo>
                  <a:cubicBezTo>
                    <a:pt x="7565" y="1989"/>
                    <a:pt x="7218" y="2077"/>
                    <a:pt x="6856" y="2077"/>
                  </a:cubicBezTo>
                  <a:cubicBezTo>
                    <a:pt x="6722" y="2077"/>
                    <a:pt x="6586" y="2065"/>
                    <a:pt x="6446" y="2032"/>
                  </a:cubicBezTo>
                  <a:cubicBezTo>
                    <a:pt x="6200" y="1975"/>
                    <a:pt x="5973" y="1890"/>
                    <a:pt x="5728" y="1815"/>
                  </a:cubicBezTo>
                  <a:cubicBezTo>
                    <a:pt x="5577" y="1767"/>
                    <a:pt x="5350" y="1748"/>
                    <a:pt x="5208" y="1663"/>
                  </a:cubicBezTo>
                  <a:cubicBezTo>
                    <a:pt x="5047" y="1569"/>
                    <a:pt x="5416" y="1484"/>
                    <a:pt x="5255" y="1474"/>
                  </a:cubicBezTo>
                  <a:cubicBezTo>
                    <a:pt x="4471" y="1408"/>
                    <a:pt x="5113" y="728"/>
                    <a:pt x="4811" y="671"/>
                  </a:cubicBezTo>
                  <a:cubicBezTo>
                    <a:pt x="5208" y="605"/>
                    <a:pt x="5633" y="520"/>
                    <a:pt x="5784" y="66"/>
                  </a:cubicBezTo>
                  <a:cubicBezTo>
                    <a:pt x="5756" y="47"/>
                    <a:pt x="5718" y="19"/>
                    <a:pt x="5690"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20792195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Slide 2" type="obj">
  <p:cSld name="Slide 2">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Autofit/>
          </a:bodyPr>
          <a:lstStyle>
            <a:lvl1pPr marL="609555" lvl="0" indent="-457167" algn="l">
              <a:lnSpc>
                <a:spcPct val="90000"/>
              </a:lnSpc>
              <a:spcBef>
                <a:spcPts val="1000"/>
              </a:spcBef>
              <a:spcAft>
                <a:spcPts val="0"/>
              </a:spcAft>
              <a:buClr>
                <a:schemeClr val="dk1"/>
              </a:buClr>
              <a:buSzPts val="1800"/>
              <a:buChar char="•"/>
              <a:defRPr/>
            </a:lvl1pPr>
            <a:lvl2pPr marL="1219110" lvl="1" indent="-457167" algn="l">
              <a:lnSpc>
                <a:spcPct val="90000"/>
              </a:lnSpc>
              <a:spcBef>
                <a:spcPts val="500"/>
              </a:spcBef>
              <a:spcAft>
                <a:spcPts val="0"/>
              </a:spcAft>
              <a:buClr>
                <a:schemeClr val="dk1"/>
              </a:buClr>
              <a:buSzPts val="1800"/>
              <a:buChar char="•"/>
              <a:defRPr/>
            </a:lvl2pPr>
            <a:lvl3pPr marL="1828664" lvl="2" indent="-457167" algn="l">
              <a:lnSpc>
                <a:spcPct val="90000"/>
              </a:lnSpc>
              <a:spcBef>
                <a:spcPts val="500"/>
              </a:spcBef>
              <a:spcAft>
                <a:spcPts val="0"/>
              </a:spcAft>
              <a:buClr>
                <a:schemeClr val="dk1"/>
              </a:buClr>
              <a:buSzPts val="1800"/>
              <a:buChar char="•"/>
              <a:defRPr/>
            </a:lvl3pPr>
            <a:lvl4pPr marL="2438218" lvl="3" indent="-457167" algn="l">
              <a:lnSpc>
                <a:spcPct val="90000"/>
              </a:lnSpc>
              <a:spcBef>
                <a:spcPts val="500"/>
              </a:spcBef>
              <a:spcAft>
                <a:spcPts val="0"/>
              </a:spcAft>
              <a:buClr>
                <a:schemeClr val="dk1"/>
              </a:buClr>
              <a:buSzPts val="1800"/>
              <a:buChar char="•"/>
              <a:defRPr/>
            </a:lvl4pPr>
            <a:lvl5pPr marL="3047772" lvl="4" indent="-457167" algn="l">
              <a:lnSpc>
                <a:spcPct val="90000"/>
              </a:lnSpc>
              <a:spcBef>
                <a:spcPts val="500"/>
              </a:spcBef>
              <a:spcAft>
                <a:spcPts val="0"/>
              </a:spcAft>
              <a:buClr>
                <a:schemeClr val="dk1"/>
              </a:buClr>
              <a:buSzPts val="1800"/>
              <a:buChar char="•"/>
              <a:defRPr/>
            </a:lvl5pPr>
            <a:lvl6pPr marL="3657327" lvl="5" indent="-457167" algn="l">
              <a:lnSpc>
                <a:spcPct val="90000"/>
              </a:lnSpc>
              <a:spcBef>
                <a:spcPts val="500"/>
              </a:spcBef>
              <a:spcAft>
                <a:spcPts val="0"/>
              </a:spcAft>
              <a:buClr>
                <a:schemeClr val="dk1"/>
              </a:buClr>
              <a:buSzPts val="1800"/>
              <a:buChar char="•"/>
              <a:defRPr/>
            </a:lvl6pPr>
            <a:lvl7pPr marL="4266880" lvl="6" indent="-457167" algn="l">
              <a:lnSpc>
                <a:spcPct val="90000"/>
              </a:lnSpc>
              <a:spcBef>
                <a:spcPts val="500"/>
              </a:spcBef>
              <a:spcAft>
                <a:spcPts val="0"/>
              </a:spcAft>
              <a:buClr>
                <a:schemeClr val="dk1"/>
              </a:buClr>
              <a:buSzPts val="1800"/>
              <a:buChar char="•"/>
              <a:defRPr/>
            </a:lvl7pPr>
            <a:lvl8pPr marL="4876435" lvl="7" indent="-457167" algn="l">
              <a:lnSpc>
                <a:spcPct val="90000"/>
              </a:lnSpc>
              <a:spcBef>
                <a:spcPts val="500"/>
              </a:spcBef>
              <a:spcAft>
                <a:spcPts val="0"/>
              </a:spcAft>
              <a:buClr>
                <a:schemeClr val="dk1"/>
              </a:buClr>
              <a:buSzPts val="1800"/>
              <a:buChar char="•"/>
              <a:defRPr/>
            </a:lvl8pPr>
            <a:lvl9pPr marL="5485990" lvl="8" indent="-457167"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Tx/>
              <a:buFontTx/>
              <a:buNone/>
            </a:pPr>
            <a:endParaRPr sz="1800" kern="1200">
              <a:solidFill>
                <a:srgbClr val="5E261F"/>
              </a:solidFill>
              <a:ea typeface="+mn-ea"/>
              <a:cs typeface="+mn-cs"/>
            </a:endParaRPr>
          </a:p>
        </p:txBody>
      </p:sp>
      <p:sp>
        <p:nvSpPr>
          <p:cNvPr id="25" name="Google Shape;25;p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Tx/>
              <a:buFontTx/>
              <a:buNone/>
            </a:pPr>
            <a:endParaRPr sz="1800" kern="1200">
              <a:solidFill>
                <a:srgbClr val="5E261F"/>
              </a:solidFill>
              <a:ea typeface="+mn-ea"/>
              <a:cs typeface="+mn-cs"/>
            </a:endParaRPr>
          </a:p>
        </p:txBody>
      </p:sp>
      <p:sp>
        <p:nvSpPr>
          <p:cNvPr id="26" name="Google Shape;26;p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buClrTx/>
              <a:buFontTx/>
              <a:buNone/>
            </a:pPr>
            <a:fld id="{00000000-1234-1234-1234-123412341234}" type="slidenum">
              <a:rPr lang="tr-TR" sz="1800" kern="1200" smtClean="0">
                <a:solidFill>
                  <a:srgbClr val="5E261F"/>
                </a:solidFill>
                <a:ea typeface="+mn-ea"/>
                <a:cs typeface="+mn-cs"/>
              </a:rPr>
              <a:pPr>
                <a:buClrTx/>
                <a:buFontTx/>
                <a:buNone/>
              </a:pPr>
              <a:t>‹#›</a:t>
            </a:fld>
            <a:endParaRPr lang="tr-TR" sz="1800" kern="1200">
              <a:solidFill>
                <a:srgbClr val="5E261F"/>
              </a:solidFill>
              <a:ea typeface="+mn-ea"/>
              <a:cs typeface="+mn-cs"/>
            </a:endParaRPr>
          </a:p>
        </p:txBody>
      </p:sp>
    </p:spTree>
    <p:extLst>
      <p:ext uri="{BB962C8B-B14F-4D97-AF65-F5344CB8AC3E}">
        <p14:creationId xmlns:p14="http://schemas.microsoft.com/office/powerpoint/2010/main" val="195710789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91167" y="4670633"/>
            <a:ext cx="12429933" cy="2355467"/>
            <a:chOff x="-68375" y="3502975"/>
            <a:chExt cx="9322450" cy="1766600"/>
          </a:xfrm>
        </p:grpSpPr>
        <p:sp>
          <p:nvSpPr>
            <p:cNvPr id="10" name="Google Shape;10;p2"/>
            <p:cNvSpPr/>
            <p:nvPr/>
          </p:nvSpPr>
          <p:spPr>
            <a:xfrm>
              <a:off x="-65798" y="3505555"/>
              <a:ext cx="9267568" cy="1007807"/>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1" name="Google Shape;11;p2"/>
            <p:cNvSpPr/>
            <p:nvPr/>
          </p:nvSpPr>
          <p:spPr>
            <a:xfrm>
              <a:off x="-65798" y="3506477"/>
              <a:ext cx="9268489" cy="410274"/>
            </a:xfrm>
            <a:custGeom>
              <a:avLst/>
              <a:gdLst/>
              <a:ahLst/>
              <a:cxnLst/>
              <a:rect l="l" t="t" r="r" b="b"/>
              <a:pathLst>
                <a:path w="100575" h="4452" extrusionOk="0">
                  <a:moveTo>
                    <a:pt x="1" y="0"/>
                  </a:moveTo>
                  <a:lnTo>
                    <a:pt x="61685" y="4451"/>
                  </a:lnTo>
                  <a:lnTo>
                    <a:pt x="100574" y="0"/>
                  </a:lnTo>
                  <a:close/>
                </a:path>
              </a:pathLst>
            </a:custGeom>
            <a:solidFill>
              <a:srgbClr val="F9E35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2" name="Google Shape;12;p2"/>
            <p:cNvSpPr/>
            <p:nvPr/>
          </p:nvSpPr>
          <p:spPr>
            <a:xfrm>
              <a:off x="-65798" y="4441869"/>
              <a:ext cx="9267568" cy="561777"/>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3" name="Google Shape;13;p2"/>
            <p:cNvSpPr/>
            <p:nvPr/>
          </p:nvSpPr>
          <p:spPr>
            <a:xfrm>
              <a:off x="-68375" y="4648299"/>
              <a:ext cx="9271069" cy="561765"/>
            </a:xfrm>
            <a:custGeom>
              <a:avLst/>
              <a:gdLst/>
              <a:ahLst/>
              <a:cxnLst/>
              <a:rect l="l" t="t" r="r" b="b"/>
              <a:pathLst>
                <a:path w="100603" h="8421" extrusionOk="0">
                  <a:moveTo>
                    <a:pt x="33503" y="0"/>
                  </a:moveTo>
                  <a:cubicBezTo>
                    <a:pt x="33503" y="0"/>
                    <a:pt x="473" y="3478"/>
                    <a:pt x="38" y="3922"/>
                  </a:cubicBezTo>
                  <a:lnTo>
                    <a:pt x="0" y="7986"/>
                  </a:lnTo>
                  <a:lnTo>
                    <a:pt x="100602" y="8421"/>
                  </a:lnTo>
                  <a:lnTo>
                    <a:pt x="100602" y="1607"/>
                  </a:lnTo>
                  <a:lnTo>
                    <a:pt x="65408" y="0"/>
                  </a:lnTo>
                  <a:close/>
                </a:path>
              </a:pathLst>
            </a:custGeom>
            <a:solidFill>
              <a:srgbClr val="FFF38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 name="Google Shape;14;p2"/>
            <p:cNvSpPr/>
            <p:nvPr/>
          </p:nvSpPr>
          <p:spPr>
            <a:xfrm>
              <a:off x="4455329" y="3502975"/>
              <a:ext cx="2764256" cy="1000803"/>
            </a:xfrm>
            <a:custGeom>
              <a:avLst/>
              <a:gdLst/>
              <a:ahLst/>
              <a:cxnLst/>
              <a:rect l="l" t="t" r="r" b="b"/>
              <a:pathLst>
                <a:path w="31339" h="10860" extrusionOk="0">
                  <a:moveTo>
                    <a:pt x="31339" y="0"/>
                  </a:moveTo>
                  <a:lnTo>
                    <a:pt x="23429" y="38"/>
                  </a:lnTo>
                  <a:lnTo>
                    <a:pt x="18958" y="1078"/>
                  </a:lnTo>
                  <a:lnTo>
                    <a:pt x="21387" y="1815"/>
                  </a:lnTo>
                  <a:lnTo>
                    <a:pt x="17607" y="3979"/>
                  </a:lnTo>
                  <a:lnTo>
                    <a:pt x="388" y="4858"/>
                  </a:lnTo>
                  <a:lnTo>
                    <a:pt x="0" y="5831"/>
                  </a:lnTo>
                  <a:lnTo>
                    <a:pt x="6484" y="8052"/>
                  </a:lnTo>
                  <a:lnTo>
                    <a:pt x="388" y="10727"/>
                  </a:lnTo>
                  <a:lnTo>
                    <a:pt x="29212" y="10859"/>
                  </a:lnTo>
                  <a:lnTo>
                    <a:pt x="25546" y="7599"/>
                  </a:lnTo>
                  <a:lnTo>
                    <a:pt x="31140" y="3280"/>
                  </a:lnTo>
                  <a:lnTo>
                    <a:pt x="27464" y="2023"/>
                  </a:lnTo>
                  <a:lnTo>
                    <a:pt x="31339" y="0"/>
                  </a:lnTo>
                  <a:close/>
                </a:path>
              </a:pathLst>
            </a:custGeom>
            <a:solidFill>
              <a:srgbClr val="E5C3C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 name="Google Shape;15;p2"/>
            <p:cNvSpPr/>
            <p:nvPr/>
          </p:nvSpPr>
          <p:spPr>
            <a:xfrm>
              <a:off x="4455329" y="3881832"/>
              <a:ext cx="2653383" cy="621954"/>
            </a:xfrm>
            <a:custGeom>
              <a:avLst/>
              <a:gdLst/>
              <a:ahLst/>
              <a:cxnLst/>
              <a:rect l="l" t="t" r="r" b="b"/>
              <a:pathLst>
                <a:path w="30082" h="6749" extrusionOk="0">
                  <a:moveTo>
                    <a:pt x="30082" y="0"/>
                  </a:moveTo>
                  <a:lnTo>
                    <a:pt x="76" y="1560"/>
                  </a:lnTo>
                  <a:lnTo>
                    <a:pt x="0" y="1720"/>
                  </a:lnTo>
                  <a:lnTo>
                    <a:pt x="6484" y="3941"/>
                  </a:lnTo>
                  <a:lnTo>
                    <a:pt x="388" y="6616"/>
                  </a:lnTo>
                  <a:lnTo>
                    <a:pt x="29212" y="6748"/>
                  </a:lnTo>
                  <a:lnTo>
                    <a:pt x="25546" y="3488"/>
                  </a:lnTo>
                  <a:lnTo>
                    <a:pt x="30082" y="0"/>
                  </a:lnTo>
                  <a:close/>
                </a:path>
              </a:pathLst>
            </a:custGeom>
            <a:solidFill>
              <a:srgbClr val="D8B4B5"/>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 name="Google Shape;16;p2"/>
            <p:cNvSpPr/>
            <p:nvPr/>
          </p:nvSpPr>
          <p:spPr>
            <a:xfrm>
              <a:off x="6595375" y="4215025"/>
              <a:ext cx="2658700" cy="1051125"/>
            </a:xfrm>
            <a:custGeom>
              <a:avLst/>
              <a:gdLst/>
              <a:ahLst/>
              <a:cxnLst/>
              <a:rect l="l" t="t" r="r" b="b"/>
              <a:pathLst>
                <a:path w="106348" h="42045" extrusionOk="0">
                  <a:moveTo>
                    <a:pt x="0" y="0"/>
                  </a:moveTo>
                  <a:lnTo>
                    <a:pt x="106348" y="7969"/>
                  </a:lnTo>
                  <a:lnTo>
                    <a:pt x="106348" y="40396"/>
                  </a:lnTo>
                  <a:lnTo>
                    <a:pt x="65128" y="42045"/>
                  </a:lnTo>
                  <a:close/>
                </a:path>
              </a:pathLst>
            </a:custGeom>
            <a:solidFill>
              <a:srgbClr val="D8B4B5"/>
            </a:solidFill>
            <a:ln>
              <a:noFill/>
            </a:ln>
          </p:spPr>
        </p:sp>
        <p:sp>
          <p:nvSpPr>
            <p:cNvPr id="17" name="Google Shape;17;p2"/>
            <p:cNvSpPr/>
            <p:nvPr/>
          </p:nvSpPr>
          <p:spPr>
            <a:xfrm>
              <a:off x="3201600" y="4235625"/>
              <a:ext cx="5111125" cy="1033950"/>
            </a:xfrm>
            <a:custGeom>
              <a:avLst/>
              <a:gdLst/>
              <a:ahLst/>
              <a:cxnLst/>
              <a:rect l="l" t="t" r="r" b="b"/>
              <a:pathLst>
                <a:path w="204445" h="41358" extrusionOk="0">
                  <a:moveTo>
                    <a:pt x="139481" y="0"/>
                  </a:moveTo>
                  <a:lnTo>
                    <a:pt x="73202" y="825"/>
                  </a:lnTo>
                  <a:lnTo>
                    <a:pt x="29678" y="15252"/>
                  </a:lnTo>
                  <a:lnTo>
                    <a:pt x="0" y="38747"/>
                  </a:lnTo>
                  <a:lnTo>
                    <a:pt x="204445" y="41358"/>
                  </a:lnTo>
                  <a:lnTo>
                    <a:pt x="161047" y="11542"/>
                  </a:lnTo>
                  <a:close/>
                </a:path>
              </a:pathLst>
            </a:custGeom>
            <a:solidFill>
              <a:srgbClr val="D8B4B5"/>
            </a:solidFill>
            <a:ln>
              <a:noFill/>
            </a:ln>
          </p:spPr>
        </p:sp>
      </p:grpSp>
      <p:sp>
        <p:nvSpPr>
          <p:cNvPr id="18" name="Google Shape;18;p2"/>
          <p:cNvSpPr/>
          <p:nvPr/>
        </p:nvSpPr>
        <p:spPr>
          <a:xfrm>
            <a:off x="8470411" y="3274266"/>
            <a:ext cx="5374653" cy="1901485"/>
          </a:xfrm>
          <a:custGeom>
            <a:avLst/>
            <a:gdLst/>
            <a:ahLst/>
            <a:cxnLst/>
            <a:rect l="l" t="t" r="r" b="b"/>
            <a:pathLst>
              <a:path w="52605" h="18611" extrusionOk="0">
                <a:moveTo>
                  <a:pt x="45206" y="1"/>
                </a:moveTo>
                <a:cubicBezTo>
                  <a:pt x="42238" y="1"/>
                  <a:pt x="38720" y="4530"/>
                  <a:pt x="38494" y="7714"/>
                </a:cubicBezTo>
                <a:cubicBezTo>
                  <a:pt x="38234" y="7579"/>
                  <a:pt x="37650" y="7390"/>
                  <a:pt x="37177" y="7390"/>
                </a:cubicBezTo>
                <a:cubicBezTo>
                  <a:pt x="36722" y="7390"/>
                  <a:pt x="36371" y="7564"/>
                  <a:pt x="36510" y="8129"/>
                </a:cubicBezTo>
                <a:cubicBezTo>
                  <a:pt x="36081" y="8072"/>
                  <a:pt x="35619" y="7991"/>
                  <a:pt x="35166" y="7991"/>
                </a:cubicBezTo>
                <a:cubicBezTo>
                  <a:pt x="34719" y="7991"/>
                  <a:pt x="34281" y="8070"/>
                  <a:pt x="33892" y="8328"/>
                </a:cubicBezTo>
                <a:cubicBezTo>
                  <a:pt x="35328" y="6372"/>
                  <a:pt x="31198" y="6201"/>
                  <a:pt x="30112" y="6060"/>
                </a:cubicBezTo>
                <a:cubicBezTo>
                  <a:pt x="31625" y="3387"/>
                  <a:pt x="29021" y="670"/>
                  <a:pt x="26598" y="670"/>
                </a:cubicBezTo>
                <a:cubicBezTo>
                  <a:pt x="25663" y="670"/>
                  <a:pt x="24754" y="1075"/>
                  <a:pt x="24120" y="2043"/>
                </a:cubicBezTo>
                <a:cubicBezTo>
                  <a:pt x="22768" y="4113"/>
                  <a:pt x="22617" y="4207"/>
                  <a:pt x="20472" y="4859"/>
                </a:cubicBezTo>
                <a:cubicBezTo>
                  <a:pt x="18629" y="5427"/>
                  <a:pt x="17854" y="6986"/>
                  <a:pt x="17145" y="8829"/>
                </a:cubicBezTo>
                <a:cubicBezTo>
                  <a:pt x="16641" y="8521"/>
                  <a:pt x="16104" y="8325"/>
                  <a:pt x="15613" y="8325"/>
                </a:cubicBezTo>
                <a:cubicBezTo>
                  <a:pt x="14881" y="8325"/>
                  <a:pt x="14251" y="8761"/>
                  <a:pt x="13979" y="9916"/>
                </a:cubicBezTo>
                <a:cubicBezTo>
                  <a:pt x="13951" y="9916"/>
                  <a:pt x="13923" y="9917"/>
                  <a:pt x="13894" y="9917"/>
                </a:cubicBezTo>
                <a:cubicBezTo>
                  <a:pt x="13382" y="9917"/>
                  <a:pt x="12870" y="9793"/>
                  <a:pt x="12348" y="9793"/>
                </a:cubicBezTo>
                <a:cubicBezTo>
                  <a:pt x="12215" y="9793"/>
                  <a:pt x="12082" y="9801"/>
                  <a:pt x="11947" y="9821"/>
                </a:cubicBezTo>
                <a:cubicBezTo>
                  <a:pt x="11928" y="9906"/>
                  <a:pt x="11919" y="9972"/>
                  <a:pt x="11900" y="10057"/>
                </a:cubicBezTo>
                <a:cubicBezTo>
                  <a:pt x="11409" y="9641"/>
                  <a:pt x="10889" y="9112"/>
                  <a:pt x="10331" y="8706"/>
                </a:cubicBezTo>
                <a:cubicBezTo>
                  <a:pt x="10331" y="8706"/>
                  <a:pt x="10275" y="8781"/>
                  <a:pt x="10227" y="8838"/>
                </a:cubicBezTo>
                <a:cubicBezTo>
                  <a:pt x="9934" y="7307"/>
                  <a:pt x="8091" y="6617"/>
                  <a:pt x="6910" y="6277"/>
                </a:cubicBezTo>
                <a:cubicBezTo>
                  <a:pt x="6472" y="6151"/>
                  <a:pt x="6138" y="6089"/>
                  <a:pt x="5882" y="6089"/>
                </a:cubicBezTo>
                <a:cubicBezTo>
                  <a:pt x="4988" y="6089"/>
                  <a:pt x="5046" y="6844"/>
                  <a:pt x="4973" y="8262"/>
                </a:cubicBezTo>
                <a:cubicBezTo>
                  <a:pt x="4340" y="8498"/>
                  <a:pt x="3508" y="8630"/>
                  <a:pt x="3054" y="9226"/>
                </a:cubicBezTo>
                <a:cubicBezTo>
                  <a:pt x="2251" y="10303"/>
                  <a:pt x="3130" y="11806"/>
                  <a:pt x="2676" y="12845"/>
                </a:cubicBezTo>
                <a:cubicBezTo>
                  <a:pt x="2204" y="13932"/>
                  <a:pt x="446" y="14216"/>
                  <a:pt x="1438" y="15973"/>
                </a:cubicBezTo>
                <a:cubicBezTo>
                  <a:pt x="1291" y="15947"/>
                  <a:pt x="1172" y="15935"/>
                  <a:pt x="1076" y="15935"/>
                </a:cubicBezTo>
                <a:cubicBezTo>
                  <a:pt x="1" y="15935"/>
                  <a:pt x="1952" y="17465"/>
                  <a:pt x="2525" y="17665"/>
                </a:cubicBezTo>
                <a:cubicBezTo>
                  <a:pt x="3990" y="18156"/>
                  <a:pt x="5162" y="17665"/>
                  <a:pt x="6457" y="18610"/>
                </a:cubicBezTo>
                <a:lnTo>
                  <a:pt x="43531" y="16824"/>
                </a:lnTo>
                <a:lnTo>
                  <a:pt x="43531" y="16824"/>
                </a:lnTo>
                <a:cubicBezTo>
                  <a:pt x="43390" y="17574"/>
                  <a:pt x="43828" y="17819"/>
                  <a:pt x="44398" y="17819"/>
                </a:cubicBezTo>
                <a:cubicBezTo>
                  <a:pt x="45041" y="17819"/>
                  <a:pt x="45852" y="17505"/>
                  <a:pt x="46178" y="17249"/>
                </a:cubicBezTo>
                <a:cubicBezTo>
                  <a:pt x="47132" y="16503"/>
                  <a:pt x="47935" y="14405"/>
                  <a:pt x="47435" y="13148"/>
                </a:cubicBezTo>
                <a:cubicBezTo>
                  <a:pt x="47803" y="12628"/>
                  <a:pt x="48039" y="12014"/>
                  <a:pt x="47699" y="11447"/>
                </a:cubicBezTo>
                <a:lnTo>
                  <a:pt x="47699" y="11447"/>
                </a:lnTo>
                <a:cubicBezTo>
                  <a:pt x="47710" y="11447"/>
                  <a:pt x="47721" y="11447"/>
                  <a:pt x="47732" y="11447"/>
                </a:cubicBezTo>
                <a:cubicBezTo>
                  <a:pt x="48711" y="11447"/>
                  <a:pt x="51599" y="9822"/>
                  <a:pt x="49627" y="9074"/>
                </a:cubicBezTo>
                <a:lnTo>
                  <a:pt x="49627" y="9074"/>
                </a:lnTo>
                <a:cubicBezTo>
                  <a:pt x="49681" y="9088"/>
                  <a:pt x="49736" y="9095"/>
                  <a:pt x="49792" y="9095"/>
                </a:cubicBezTo>
                <a:cubicBezTo>
                  <a:pt x="50679" y="9095"/>
                  <a:pt x="51859" y="7486"/>
                  <a:pt x="52037" y="6438"/>
                </a:cubicBezTo>
                <a:cubicBezTo>
                  <a:pt x="52604" y="3083"/>
                  <a:pt x="48191" y="758"/>
                  <a:pt x="45960" y="106"/>
                </a:cubicBezTo>
                <a:cubicBezTo>
                  <a:pt x="45714" y="34"/>
                  <a:pt x="45462" y="1"/>
                  <a:pt x="45206" y="1"/>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19" name="Google Shape;19;p2"/>
          <p:cNvSpPr txBox="1">
            <a:spLocks noGrp="1"/>
          </p:cNvSpPr>
          <p:nvPr>
            <p:ph type="ctrTitle"/>
          </p:nvPr>
        </p:nvSpPr>
        <p:spPr>
          <a:xfrm>
            <a:off x="2122267" y="1562333"/>
            <a:ext cx="7947600" cy="1492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rgbClr val="191919"/>
              </a:buClr>
              <a:buSzPts val="5200"/>
              <a:buNone/>
              <a:defRPr sz="8400"/>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20" name="Google Shape;20;p2"/>
          <p:cNvSpPr txBox="1">
            <a:spLocks noGrp="1"/>
          </p:cNvSpPr>
          <p:nvPr>
            <p:ph type="subTitle" idx="1"/>
          </p:nvPr>
        </p:nvSpPr>
        <p:spPr>
          <a:xfrm>
            <a:off x="3039533" y="3243933"/>
            <a:ext cx="5988800" cy="6296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21" name="Google Shape;21;p2"/>
          <p:cNvSpPr/>
          <p:nvPr/>
        </p:nvSpPr>
        <p:spPr>
          <a:xfrm>
            <a:off x="7303213" y="-349011"/>
            <a:ext cx="3453959" cy="1302872"/>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2" name="Google Shape;22;p2"/>
          <p:cNvSpPr/>
          <p:nvPr/>
        </p:nvSpPr>
        <p:spPr>
          <a:xfrm>
            <a:off x="-1001355" y="-282399"/>
            <a:ext cx="3309081" cy="1236257"/>
          </a:xfrm>
          <a:custGeom>
            <a:avLst/>
            <a:gdLst/>
            <a:ahLst/>
            <a:cxnLst/>
            <a:rect l="l" t="t" r="r" b="b"/>
            <a:pathLst>
              <a:path w="32388" h="12100" extrusionOk="0">
                <a:moveTo>
                  <a:pt x="15035" y="1"/>
                </a:moveTo>
                <a:cubicBezTo>
                  <a:pt x="14202" y="1"/>
                  <a:pt x="13526" y="500"/>
                  <a:pt x="13278" y="1859"/>
                </a:cubicBezTo>
                <a:cubicBezTo>
                  <a:pt x="13132" y="1831"/>
                  <a:pt x="12999" y="1817"/>
                  <a:pt x="12877" y="1817"/>
                </a:cubicBezTo>
                <a:cubicBezTo>
                  <a:pt x="11122" y="1817"/>
                  <a:pt x="11786" y="4562"/>
                  <a:pt x="10145" y="4562"/>
                </a:cubicBezTo>
                <a:cubicBezTo>
                  <a:pt x="9992" y="4562"/>
                  <a:pt x="9818" y="4538"/>
                  <a:pt x="9621" y="4486"/>
                </a:cubicBezTo>
                <a:lnTo>
                  <a:pt x="9621" y="4486"/>
                </a:lnTo>
                <a:cubicBezTo>
                  <a:pt x="9659" y="4873"/>
                  <a:pt x="9489" y="5308"/>
                  <a:pt x="9611" y="5686"/>
                </a:cubicBezTo>
                <a:cubicBezTo>
                  <a:pt x="9152" y="5644"/>
                  <a:pt x="8677" y="5623"/>
                  <a:pt x="8193" y="5623"/>
                </a:cubicBezTo>
                <a:cubicBezTo>
                  <a:pt x="6298" y="5623"/>
                  <a:pt x="4272" y="5948"/>
                  <a:pt x="2571" y="6603"/>
                </a:cubicBezTo>
                <a:cubicBezTo>
                  <a:pt x="0" y="7567"/>
                  <a:pt x="227" y="10364"/>
                  <a:pt x="3072" y="11064"/>
                </a:cubicBezTo>
                <a:cubicBezTo>
                  <a:pt x="3243" y="11106"/>
                  <a:pt x="3407" y="11124"/>
                  <a:pt x="3567" y="11124"/>
                </a:cubicBezTo>
                <a:cubicBezTo>
                  <a:pt x="4842" y="11124"/>
                  <a:pt x="5781" y="9931"/>
                  <a:pt x="6896" y="9931"/>
                </a:cubicBezTo>
                <a:cubicBezTo>
                  <a:pt x="6990" y="9931"/>
                  <a:pt x="7086" y="9939"/>
                  <a:pt x="7183" y="9958"/>
                </a:cubicBezTo>
                <a:cubicBezTo>
                  <a:pt x="7816" y="10071"/>
                  <a:pt x="8241" y="10553"/>
                  <a:pt x="8922" y="10648"/>
                </a:cubicBezTo>
                <a:cubicBezTo>
                  <a:pt x="9008" y="10659"/>
                  <a:pt x="9095" y="10664"/>
                  <a:pt x="9184" y="10664"/>
                </a:cubicBezTo>
                <a:cubicBezTo>
                  <a:pt x="9764" y="10664"/>
                  <a:pt x="10383" y="10436"/>
                  <a:pt x="10916" y="10166"/>
                </a:cubicBezTo>
                <a:cubicBezTo>
                  <a:pt x="11406" y="10298"/>
                  <a:pt x="11925" y="10366"/>
                  <a:pt x="12490" y="10366"/>
                </a:cubicBezTo>
                <a:cubicBezTo>
                  <a:pt x="12894" y="10366"/>
                  <a:pt x="13322" y="10331"/>
                  <a:pt x="13779" y="10260"/>
                </a:cubicBezTo>
                <a:cubicBezTo>
                  <a:pt x="15234" y="10046"/>
                  <a:pt x="16244" y="9157"/>
                  <a:pt x="17459" y="9157"/>
                </a:cubicBezTo>
                <a:cubicBezTo>
                  <a:pt x="17800" y="9157"/>
                  <a:pt x="18156" y="9227"/>
                  <a:pt x="18542" y="9400"/>
                </a:cubicBezTo>
                <a:cubicBezTo>
                  <a:pt x="20206" y="10156"/>
                  <a:pt x="20933" y="11801"/>
                  <a:pt x="22899" y="12056"/>
                </a:cubicBezTo>
                <a:cubicBezTo>
                  <a:pt x="23119" y="12085"/>
                  <a:pt x="23339" y="12099"/>
                  <a:pt x="23555" y="12099"/>
                </a:cubicBezTo>
                <a:cubicBezTo>
                  <a:pt x="25113" y="12099"/>
                  <a:pt x="26521" y="11349"/>
                  <a:pt x="27010" y="9797"/>
                </a:cubicBezTo>
                <a:cubicBezTo>
                  <a:pt x="27555" y="10139"/>
                  <a:pt x="28179" y="10303"/>
                  <a:pt x="28777" y="10303"/>
                </a:cubicBezTo>
                <a:cubicBezTo>
                  <a:pt x="30162" y="10303"/>
                  <a:pt x="31413" y="9425"/>
                  <a:pt x="31235" y="7841"/>
                </a:cubicBezTo>
                <a:cubicBezTo>
                  <a:pt x="32388" y="7217"/>
                  <a:pt x="31679" y="6130"/>
                  <a:pt x="30715" y="5809"/>
                </a:cubicBezTo>
                <a:cubicBezTo>
                  <a:pt x="31025" y="3881"/>
                  <a:pt x="29094" y="2706"/>
                  <a:pt x="27317" y="2706"/>
                </a:cubicBezTo>
                <a:cubicBezTo>
                  <a:pt x="26166" y="2706"/>
                  <a:pt x="25079" y="3198"/>
                  <a:pt x="24704" y="4297"/>
                </a:cubicBezTo>
                <a:cubicBezTo>
                  <a:pt x="23794" y="3300"/>
                  <a:pt x="22851" y="2859"/>
                  <a:pt x="21490" y="2859"/>
                </a:cubicBezTo>
                <a:cubicBezTo>
                  <a:pt x="21368" y="2859"/>
                  <a:pt x="21242" y="2863"/>
                  <a:pt x="21113" y="2870"/>
                </a:cubicBezTo>
                <a:cubicBezTo>
                  <a:pt x="20508" y="2898"/>
                  <a:pt x="20197" y="2953"/>
                  <a:pt x="19987" y="2953"/>
                </a:cubicBezTo>
                <a:cubicBezTo>
                  <a:pt x="19635" y="2953"/>
                  <a:pt x="19565" y="2800"/>
                  <a:pt x="18873" y="2114"/>
                </a:cubicBezTo>
                <a:cubicBezTo>
                  <a:pt x="17846" y="1098"/>
                  <a:pt x="16269" y="1"/>
                  <a:pt x="15035" y="1"/>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23" name="Google Shape;23;p2"/>
          <p:cNvGrpSpPr/>
          <p:nvPr/>
        </p:nvGrpSpPr>
        <p:grpSpPr>
          <a:xfrm>
            <a:off x="10668402" y="3984077"/>
            <a:ext cx="978661" cy="735871"/>
            <a:chOff x="3005133" y="3226715"/>
            <a:chExt cx="454965" cy="342096"/>
          </a:xfrm>
        </p:grpSpPr>
        <p:sp>
          <p:nvSpPr>
            <p:cNvPr id="24" name="Google Shape;24;p2"/>
            <p:cNvSpPr/>
            <p:nvPr/>
          </p:nvSpPr>
          <p:spPr>
            <a:xfrm>
              <a:off x="3191462" y="3340657"/>
              <a:ext cx="268636" cy="228153"/>
            </a:xfrm>
            <a:custGeom>
              <a:avLst/>
              <a:gdLst/>
              <a:ahLst/>
              <a:cxnLst/>
              <a:rect l="l" t="t" r="r" b="b"/>
              <a:pathLst>
                <a:path w="2004" h="1702" extrusionOk="0">
                  <a:moveTo>
                    <a:pt x="2004" y="1"/>
                  </a:moveTo>
                  <a:cubicBezTo>
                    <a:pt x="1767" y="256"/>
                    <a:pt x="1399" y="1059"/>
                    <a:pt x="1399" y="1059"/>
                  </a:cubicBezTo>
                  <a:cubicBezTo>
                    <a:pt x="1474" y="804"/>
                    <a:pt x="1323" y="360"/>
                    <a:pt x="1323" y="360"/>
                  </a:cubicBezTo>
                  <a:cubicBezTo>
                    <a:pt x="1323" y="690"/>
                    <a:pt x="1059" y="1201"/>
                    <a:pt x="1059" y="1201"/>
                  </a:cubicBezTo>
                  <a:cubicBezTo>
                    <a:pt x="1163" y="709"/>
                    <a:pt x="1011" y="67"/>
                    <a:pt x="1011" y="67"/>
                  </a:cubicBezTo>
                  <a:cubicBezTo>
                    <a:pt x="1011" y="511"/>
                    <a:pt x="699" y="1087"/>
                    <a:pt x="699" y="1087"/>
                  </a:cubicBezTo>
                  <a:cubicBezTo>
                    <a:pt x="747" y="691"/>
                    <a:pt x="548" y="379"/>
                    <a:pt x="548" y="379"/>
                  </a:cubicBezTo>
                  <a:lnTo>
                    <a:pt x="548" y="379"/>
                  </a:lnTo>
                  <a:cubicBezTo>
                    <a:pt x="633" y="757"/>
                    <a:pt x="350" y="1456"/>
                    <a:pt x="350" y="1456"/>
                  </a:cubicBezTo>
                  <a:cubicBezTo>
                    <a:pt x="406" y="1314"/>
                    <a:pt x="378" y="946"/>
                    <a:pt x="378" y="946"/>
                  </a:cubicBezTo>
                  <a:lnTo>
                    <a:pt x="378" y="946"/>
                  </a:lnTo>
                  <a:cubicBezTo>
                    <a:pt x="284" y="1352"/>
                    <a:pt x="0" y="1692"/>
                    <a:pt x="0" y="1692"/>
                  </a:cubicBezTo>
                  <a:lnTo>
                    <a:pt x="1673" y="1702"/>
                  </a:lnTo>
                  <a:cubicBezTo>
                    <a:pt x="1588" y="1069"/>
                    <a:pt x="2004" y="1"/>
                    <a:pt x="2004"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5" name="Google Shape;25;p2"/>
            <p:cNvSpPr/>
            <p:nvPr/>
          </p:nvSpPr>
          <p:spPr>
            <a:xfrm>
              <a:off x="3005133" y="3226715"/>
              <a:ext cx="296653" cy="342096"/>
            </a:xfrm>
            <a:custGeom>
              <a:avLst/>
              <a:gdLst/>
              <a:ahLst/>
              <a:cxnLst/>
              <a:rect l="l" t="t" r="r" b="b"/>
              <a:pathLst>
                <a:path w="2213" h="2552" extrusionOk="0">
                  <a:moveTo>
                    <a:pt x="2212" y="0"/>
                  </a:moveTo>
                  <a:cubicBezTo>
                    <a:pt x="1957" y="369"/>
                    <a:pt x="1551" y="1588"/>
                    <a:pt x="1551" y="1588"/>
                  </a:cubicBezTo>
                  <a:cubicBezTo>
                    <a:pt x="1626" y="1219"/>
                    <a:pt x="1466" y="539"/>
                    <a:pt x="1466" y="539"/>
                  </a:cubicBezTo>
                  <a:cubicBezTo>
                    <a:pt x="1466" y="1040"/>
                    <a:pt x="1154" y="1796"/>
                    <a:pt x="1154" y="1796"/>
                  </a:cubicBezTo>
                  <a:cubicBezTo>
                    <a:pt x="1267" y="1068"/>
                    <a:pt x="1116" y="95"/>
                    <a:pt x="1116" y="95"/>
                  </a:cubicBezTo>
                  <a:cubicBezTo>
                    <a:pt x="1116" y="775"/>
                    <a:pt x="776" y="1635"/>
                    <a:pt x="776" y="1635"/>
                  </a:cubicBezTo>
                  <a:cubicBezTo>
                    <a:pt x="823" y="1040"/>
                    <a:pt x="606" y="586"/>
                    <a:pt x="606" y="586"/>
                  </a:cubicBezTo>
                  <a:lnTo>
                    <a:pt x="606" y="586"/>
                  </a:lnTo>
                  <a:cubicBezTo>
                    <a:pt x="700" y="1162"/>
                    <a:pt x="379" y="2193"/>
                    <a:pt x="379" y="2193"/>
                  </a:cubicBezTo>
                  <a:cubicBezTo>
                    <a:pt x="436" y="1975"/>
                    <a:pt x="417" y="1437"/>
                    <a:pt x="417" y="1437"/>
                  </a:cubicBezTo>
                  <a:lnTo>
                    <a:pt x="417" y="1437"/>
                  </a:lnTo>
                  <a:cubicBezTo>
                    <a:pt x="313" y="2022"/>
                    <a:pt x="1" y="2542"/>
                    <a:pt x="1" y="2542"/>
                  </a:cubicBezTo>
                  <a:lnTo>
                    <a:pt x="1844" y="2552"/>
                  </a:lnTo>
                  <a:cubicBezTo>
                    <a:pt x="1759" y="1607"/>
                    <a:pt x="2212" y="0"/>
                    <a:pt x="2212"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26" name="Google Shape;26;p2"/>
          <p:cNvSpPr/>
          <p:nvPr/>
        </p:nvSpPr>
        <p:spPr>
          <a:xfrm>
            <a:off x="-3355600" y="2063148"/>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32871556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flipH="1">
            <a:off x="-2471405" y="4101285"/>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9" name="Google Shape;29;p3"/>
          <p:cNvSpPr txBox="1">
            <a:spLocks noGrp="1"/>
          </p:cNvSpPr>
          <p:nvPr>
            <p:ph type="title"/>
          </p:nvPr>
        </p:nvSpPr>
        <p:spPr>
          <a:xfrm>
            <a:off x="1224233" y="2683567"/>
            <a:ext cx="5522800" cy="11224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1423884" y="1062633"/>
            <a:ext cx="1516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1224233" y="3828144"/>
            <a:ext cx="4341600" cy="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2" name="Google Shape;32;p3"/>
          <p:cNvGrpSpPr/>
          <p:nvPr/>
        </p:nvGrpSpPr>
        <p:grpSpPr>
          <a:xfrm>
            <a:off x="-91166" y="5570367"/>
            <a:ext cx="12361425" cy="1376411"/>
            <a:chOff x="-68375" y="4177775"/>
            <a:chExt cx="9271069" cy="1032308"/>
          </a:xfrm>
        </p:grpSpPr>
        <p:sp>
          <p:nvSpPr>
            <p:cNvPr id="33" name="Google Shape;33;p3"/>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4" name="Google Shape;34;p3"/>
            <p:cNvSpPr/>
            <p:nvPr/>
          </p:nvSpPr>
          <p:spPr>
            <a:xfrm>
              <a:off x="-65798" y="4178333"/>
              <a:ext cx="9268489" cy="248466"/>
            </a:xfrm>
            <a:custGeom>
              <a:avLst/>
              <a:gdLst/>
              <a:ahLst/>
              <a:cxnLst/>
              <a:rect l="l" t="t" r="r" b="b"/>
              <a:pathLst>
                <a:path w="100575" h="4452" extrusionOk="0">
                  <a:moveTo>
                    <a:pt x="1" y="0"/>
                  </a:moveTo>
                  <a:lnTo>
                    <a:pt x="61685" y="4451"/>
                  </a:lnTo>
                  <a:lnTo>
                    <a:pt x="100574" y="0"/>
                  </a:lnTo>
                  <a:close/>
                </a:path>
              </a:pathLst>
            </a:custGeom>
            <a:solidFill>
              <a:srgbClr val="F9E35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5" name="Google Shape;35;p3"/>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6" name="Google Shape;36;p3"/>
            <p:cNvSpPr/>
            <p:nvPr/>
          </p:nvSpPr>
          <p:spPr>
            <a:xfrm>
              <a:off x="-68375" y="4869853"/>
              <a:ext cx="9271069" cy="340229"/>
            </a:xfrm>
            <a:custGeom>
              <a:avLst/>
              <a:gdLst/>
              <a:ahLst/>
              <a:cxnLst/>
              <a:rect l="l" t="t" r="r" b="b"/>
              <a:pathLst>
                <a:path w="100603" h="8421" extrusionOk="0">
                  <a:moveTo>
                    <a:pt x="33503" y="0"/>
                  </a:moveTo>
                  <a:cubicBezTo>
                    <a:pt x="33503" y="0"/>
                    <a:pt x="473" y="3478"/>
                    <a:pt x="38" y="3922"/>
                  </a:cubicBezTo>
                  <a:lnTo>
                    <a:pt x="0" y="7986"/>
                  </a:lnTo>
                  <a:lnTo>
                    <a:pt x="100602" y="8421"/>
                  </a:lnTo>
                  <a:lnTo>
                    <a:pt x="100602" y="1607"/>
                  </a:lnTo>
                  <a:lnTo>
                    <a:pt x="65408" y="0"/>
                  </a:lnTo>
                  <a:close/>
                </a:path>
              </a:pathLst>
            </a:custGeom>
            <a:solidFill>
              <a:srgbClr val="FFF38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37" name="Google Shape;37;p3"/>
          <p:cNvSpPr/>
          <p:nvPr/>
        </p:nvSpPr>
        <p:spPr>
          <a:xfrm flipH="1">
            <a:off x="6470634" y="-40719"/>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8526548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8"/>
        <p:cNvGrpSpPr/>
        <p:nvPr/>
      </p:nvGrpSpPr>
      <p:grpSpPr>
        <a:xfrm>
          <a:off x="0" y="0"/>
          <a:ext cx="0" cy="0"/>
          <a:chOff x="0" y="0"/>
          <a:chExt cx="0" cy="0"/>
        </a:xfrm>
      </p:grpSpPr>
      <p:sp>
        <p:nvSpPr>
          <p:cNvPr id="39" name="Google Shape;39;p4"/>
          <p:cNvSpPr txBox="1">
            <a:spLocks noGrp="1"/>
          </p:cNvSpPr>
          <p:nvPr>
            <p:ph type="title"/>
          </p:nvPr>
        </p:nvSpPr>
        <p:spPr>
          <a:xfrm>
            <a:off x="1918800" y="600197"/>
            <a:ext cx="83544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0" name="Google Shape;40;p4"/>
          <p:cNvSpPr txBox="1">
            <a:spLocks noGrp="1"/>
          </p:cNvSpPr>
          <p:nvPr>
            <p:ph type="body" idx="1"/>
          </p:nvPr>
        </p:nvSpPr>
        <p:spPr>
          <a:xfrm>
            <a:off x="960000" y="1430333"/>
            <a:ext cx="10272000" cy="4775600"/>
          </a:xfrm>
          <a:prstGeom prst="rect">
            <a:avLst/>
          </a:prstGeom>
        </p:spPr>
        <p:txBody>
          <a:bodyPr spcFirstLastPara="1" wrap="square" lIns="91425" tIns="91425" rIns="91425" bIns="91425" anchor="t" anchorCtr="0">
            <a:noAutofit/>
          </a:bodyPr>
          <a:lstStyle>
            <a:lvl1pPr marL="609585" lvl="0" indent="-406390" rtl="0">
              <a:lnSpc>
                <a:spcPct val="115000"/>
              </a:lnSpc>
              <a:spcBef>
                <a:spcPts val="0"/>
              </a:spcBef>
              <a:spcAft>
                <a:spcPts val="0"/>
              </a:spcAft>
              <a:buClr>
                <a:schemeClr val="accent1"/>
              </a:buClr>
              <a:buSzPts val="1200"/>
              <a:buFont typeface="Manrope Medium"/>
              <a:buAutoNum type="arabicPeriod"/>
              <a:defRPr sz="1600">
                <a:solidFill>
                  <a:srgbClr val="434343"/>
                </a:solidFill>
              </a:defRPr>
            </a:lvl1pPr>
            <a:lvl2pPr marL="1219170" lvl="1"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2pPr>
            <a:lvl3pPr marL="1828754" lvl="2"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3pPr>
            <a:lvl4pPr marL="2438339" lvl="3" indent="-423323" rtl="0">
              <a:lnSpc>
                <a:spcPct val="115000"/>
              </a:lnSpc>
              <a:spcBef>
                <a:spcPts val="0"/>
              </a:spcBef>
              <a:spcAft>
                <a:spcPts val="0"/>
              </a:spcAft>
              <a:buClr>
                <a:srgbClr val="15325B"/>
              </a:buClr>
              <a:buSzPts val="1400"/>
              <a:buFont typeface="Darker Grotesque SemiBold"/>
              <a:buAutoNum type="arabicPeriod"/>
              <a:defRPr>
                <a:solidFill>
                  <a:srgbClr val="434343"/>
                </a:solidFill>
              </a:defRPr>
            </a:lvl4pPr>
            <a:lvl5pPr marL="3047924" lvl="4"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5pPr>
            <a:lvl6pPr marL="3657509" lvl="5"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6pPr>
            <a:lvl7pPr marL="4267093" lvl="6" indent="-423323" rtl="0">
              <a:lnSpc>
                <a:spcPct val="115000"/>
              </a:lnSpc>
              <a:spcBef>
                <a:spcPts val="0"/>
              </a:spcBef>
              <a:spcAft>
                <a:spcPts val="0"/>
              </a:spcAft>
              <a:buClr>
                <a:srgbClr val="15325B"/>
              </a:buClr>
              <a:buSzPts val="1400"/>
              <a:buFont typeface="Darker Grotesque SemiBold"/>
              <a:buAutoNum type="arabicPeriod"/>
              <a:defRPr>
                <a:solidFill>
                  <a:srgbClr val="434343"/>
                </a:solidFill>
              </a:defRPr>
            </a:lvl7pPr>
            <a:lvl8pPr marL="4876678" lvl="7"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8pPr>
            <a:lvl9pPr marL="5486263" lvl="8"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9pPr>
          </a:lstStyle>
          <a:p>
            <a:endParaRPr/>
          </a:p>
        </p:txBody>
      </p:sp>
      <p:sp>
        <p:nvSpPr>
          <p:cNvPr id="41" name="Google Shape;41;p4"/>
          <p:cNvSpPr/>
          <p:nvPr/>
        </p:nvSpPr>
        <p:spPr>
          <a:xfrm>
            <a:off x="-1449366" y="5136998"/>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2" name="Google Shape;42;p4"/>
          <p:cNvSpPr/>
          <p:nvPr/>
        </p:nvSpPr>
        <p:spPr>
          <a:xfrm flipH="1">
            <a:off x="-666221" y="-11"/>
            <a:ext cx="3453959" cy="1302872"/>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3" name="Google Shape;43;p4"/>
          <p:cNvSpPr/>
          <p:nvPr/>
        </p:nvSpPr>
        <p:spPr>
          <a:xfrm>
            <a:off x="9897345" y="5145401"/>
            <a:ext cx="3309081" cy="1236257"/>
          </a:xfrm>
          <a:custGeom>
            <a:avLst/>
            <a:gdLst/>
            <a:ahLst/>
            <a:cxnLst/>
            <a:rect l="l" t="t" r="r" b="b"/>
            <a:pathLst>
              <a:path w="32388" h="12100" extrusionOk="0">
                <a:moveTo>
                  <a:pt x="15035" y="1"/>
                </a:moveTo>
                <a:cubicBezTo>
                  <a:pt x="14202" y="1"/>
                  <a:pt x="13526" y="500"/>
                  <a:pt x="13278" y="1859"/>
                </a:cubicBezTo>
                <a:cubicBezTo>
                  <a:pt x="13132" y="1831"/>
                  <a:pt x="12999" y="1817"/>
                  <a:pt x="12877" y="1817"/>
                </a:cubicBezTo>
                <a:cubicBezTo>
                  <a:pt x="11122" y="1817"/>
                  <a:pt x="11786" y="4562"/>
                  <a:pt x="10145" y="4562"/>
                </a:cubicBezTo>
                <a:cubicBezTo>
                  <a:pt x="9992" y="4562"/>
                  <a:pt x="9818" y="4538"/>
                  <a:pt x="9621" y="4486"/>
                </a:cubicBezTo>
                <a:lnTo>
                  <a:pt x="9621" y="4486"/>
                </a:lnTo>
                <a:cubicBezTo>
                  <a:pt x="9659" y="4873"/>
                  <a:pt x="9489" y="5308"/>
                  <a:pt x="9611" y="5686"/>
                </a:cubicBezTo>
                <a:cubicBezTo>
                  <a:pt x="9152" y="5644"/>
                  <a:pt x="8677" y="5623"/>
                  <a:pt x="8193" y="5623"/>
                </a:cubicBezTo>
                <a:cubicBezTo>
                  <a:pt x="6298" y="5623"/>
                  <a:pt x="4272" y="5948"/>
                  <a:pt x="2571" y="6603"/>
                </a:cubicBezTo>
                <a:cubicBezTo>
                  <a:pt x="0" y="7567"/>
                  <a:pt x="227" y="10364"/>
                  <a:pt x="3072" y="11064"/>
                </a:cubicBezTo>
                <a:cubicBezTo>
                  <a:pt x="3243" y="11106"/>
                  <a:pt x="3407" y="11124"/>
                  <a:pt x="3567" y="11124"/>
                </a:cubicBezTo>
                <a:cubicBezTo>
                  <a:pt x="4842" y="11124"/>
                  <a:pt x="5781" y="9931"/>
                  <a:pt x="6896" y="9931"/>
                </a:cubicBezTo>
                <a:cubicBezTo>
                  <a:pt x="6990" y="9931"/>
                  <a:pt x="7086" y="9939"/>
                  <a:pt x="7183" y="9958"/>
                </a:cubicBezTo>
                <a:cubicBezTo>
                  <a:pt x="7816" y="10071"/>
                  <a:pt x="8241" y="10553"/>
                  <a:pt x="8922" y="10648"/>
                </a:cubicBezTo>
                <a:cubicBezTo>
                  <a:pt x="9008" y="10659"/>
                  <a:pt x="9095" y="10664"/>
                  <a:pt x="9184" y="10664"/>
                </a:cubicBezTo>
                <a:cubicBezTo>
                  <a:pt x="9764" y="10664"/>
                  <a:pt x="10383" y="10436"/>
                  <a:pt x="10916" y="10166"/>
                </a:cubicBezTo>
                <a:cubicBezTo>
                  <a:pt x="11406" y="10298"/>
                  <a:pt x="11925" y="10366"/>
                  <a:pt x="12490" y="10366"/>
                </a:cubicBezTo>
                <a:cubicBezTo>
                  <a:pt x="12894" y="10366"/>
                  <a:pt x="13322" y="10331"/>
                  <a:pt x="13779" y="10260"/>
                </a:cubicBezTo>
                <a:cubicBezTo>
                  <a:pt x="15234" y="10046"/>
                  <a:pt x="16244" y="9157"/>
                  <a:pt x="17459" y="9157"/>
                </a:cubicBezTo>
                <a:cubicBezTo>
                  <a:pt x="17800" y="9157"/>
                  <a:pt x="18156" y="9227"/>
                  <a:pt x="18542" y="9400"/>
                </a:cubicBezTo>
                <a:cubicBezTo>
                  <a:pt x="20206" y="10156"/>
                  <a:pt x="20933" y="11801"/>
                  <a:pt x="22899" y="12056"/>
                </a:cubicBezTo>
                <a:cubicBezTo>
                  <a:pt x="23119" y="12085"/>
                  <a:pt x="23339" y="12099"/>
                  <a:pt x="23555" y="12099"/>
                </a:cubicBezTo>
                <a:cubicBezTo>
                  <a:pt x="25113" y="12099"/>
                  <a:pt x="26521" y="11349"/>
                  <a:pt x="27010" y="9797"/>
                </a:cubicBezTo>
                <a:cubicBezTo>
                  <a:pt x="27555" y="10139"/>
                  <a:pt x="28179" y="10303"/>
                  <a:pt x="28777" y="10303"/>
                </a:cubicBezTo>
                <a:cubicBezTo>
                  <a:pt x="30162" y="10303"/>
                  <a:pt x="31413" y="9425"/>
                  <a:pt x="31235" y="7841"/>
                </a:cubicBezTo>
                <a:cubicBezTo>
                  <a:pt x="32388" y="7217"/>
                  <a:pt x="31679" y="6130"/>
                  <a:pt x="30715" y="5809"/>
                </a:cubicBezTo>
                <a:cubicBezTo>
                  <a:pt x="31025" y="3881"/>
                  <a:pt x="29094" y="2706"/>
                  <a:pt x="27317" y="2706"/>
                </a:cubicBezTo>
                <a:cubicBezTo>
                  <a:pt x="26166" y="2706"/>
                  <a:pt x="25079" y="3198"/>
                  <a:pt x="24704" y="4297"/>
                </a:cubicBezTo>
                <a:cubicBezTo>
                  <a:pt x="23794" y="3300"/>
                  <a:pt x="22851" y="2859"/>
                  <a:pt x="21490" y="2859"/>
                </a:cubicBezTo>
                <a:cubicBezTo>
                  <a:pt x="21368" y="2859"/>
                  <a:pt x="21242" y="2863"/>
                  <a:pt x="21113" y="2870"/>
                </a:cubicBezTo>
                <a:cubicBezTo>
                  <a:pt x="20508" y="2898"/>
                  <a:pt x="20197" y="2953"/>
                  <a:pt x="19987" y="2953"/>
                </a:cubicBezTo>
                <a:cubicBezTo>
                  <a:pt x="19635" y="2953"/>
                  <a:pt x="19565" y="2800"/>
                  <a:pt x="18873" y="2114"/>
                </a:cubicBezTo>
                <a:cubicBezTo>
                  <a:pt x="17846" y="1098"/>
                  <a:pt x="16269" y="1"/>
                  <a:pt x="15035" y="1"/>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30946704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4"/>
        <p:cNvGrpSpPr/>
        <p:nvPr/>
      </p:nvGrpSpPr>
      <p:grpSpPr>
        <a:xfrm>
          <a:off x="0" y="0"/>
          <a:ext cx="0" cy="0"/>
          <a:chOff x="0" y="0"/>
          <a:chExt cx="0" cy="0"/>
        </a:xfrm>
      </p:grpSpPr>
      <p:sp>
        <p:nvSpPr>
          <p:cNvPr id="45" name="Google Shape;45;p5"/>
          <p:cNvSpPr/>
          <p:nvPr/>
        </p:nvSpPr>
        <p:spPr>
          <a:xfrm flipH="1">
            <a:off x="-1471339" y="-125564"/>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6" name="Google Shape;46;p5"/>
          <p:cNvSpPr/>
          <p:nvPr/>
        </p:nvSpPr>
        <p:spPr>
          <a:xfrm rot="544783" flipH="1">
            <a:off x="8580713" y="366478"/>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7" name="Google Shape;47;p5"/>
          <p:cNvSpPr/>
          <p:nvPr/>
        </p:nvSpPr>
        <p:spPr>
          <a:xfrm>
            <a:off x="-1870433" y="2102735"/>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8" name="Google Shape;48;p5"/>
          <p:cNvSpPr txBox="1">
            <a:spLocks noGrp="1"/>
          </p:cNvSpPr>
          <p:nvPr>
            <p:ph type="subTitle" idx="1"/>
          </p:nvPr>
        </p:nvSpPr>
        <p:spPr>
          <a:xfrm>
            <a:off x="2381433" y="2676967"/>
            <a:ext cx="3656800" cy="67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9" name="Google Shape;49;p5"/>
          <p:cNvSpPr txBox="1">
            <a:spLocks noGrp="1"/>
          </p:cNvSpPr>
          <p:nvPr>
            <p:ph type="subTitle" idx="2"/>
          </p:nvPr>
        </p:nvSpPr>
        <p:spPr>
          <a:xfrm>
            <a:off x="6153712" y="2676967"/>
            <a:ext cx="3656800" cy="6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50" name="Google Shape;50;p5"/>
          <p:cNvSpPr txBox="1">
            <a:spLocks noGrp="1"/>
          </p:cNvSpPr>
          <p:nvPr>
            <p:ph type="subTitle" idx="3"/>
          </p:nvPr>
        </p:nvSpPr>
        <p:spPr>
          <a:xfrm>
            <a:off x="2381433" y="3292467"/>
            <a:ext cx="3656800" cy="157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 name="Google Shape;51;p5"/>
          <p:cNvSpPr txBox="1">
            <a:spLocks noGrp="1"/>
          </p:cNvSpPr>
          <p:nvPr>
            <p:ph type="subTitle" idx="4"/>
          </p:nvPr>
        </p:nvSpPr>
        <p:spPr>
          <a:xfrm>
            <a:off x="6153712" y="3292467"/>
            <a:ext cx="3656800" cy="157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 name="Google Shape;52;p5"/>
          <p:cNvSpPr txBox="1">
            <a:spLocks noGrp="1"/>
          </p:cNvSpPr>
          <p:nvPr>
            <p:ph type="title"/>
          </p:nvPr>
        </p:nvSpPr>
        <p:spPr>
          <a:xfrm>
            <a:off x="960000" y="491767"/>
            <a:ext cx="10272000" cy="108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3" name="Google Shape;53;p5"/>
          <p:cNvGrpSpPr/>
          <p:nvPr/>
        </p:nvGrpSpPr>
        <p:grpSpPr>
          <a:xfrm>
            <a:off x="-2942789" y="858565"/>
            <a:ext cx="5467748" cy="5612320"/>
            <a:chOff x="763575" y="3697175"/>
            <a:chExt cx="638875" cy="611000"/>
          </a:xfrm>
        </p:grpSpPr>
        <p:sp>
          <p:nvSpPr>
            <p:cNvPr id="54" name="Google Shape;54;p5"/>
            <p:cNvSpPr/>
            <p:nvPr/>
          </p:nvSpPr>
          <p:spPr>
            <a:xfrm>
              <a:off x="1081575" y="3859950"/>
              <a:ext cx="50600" cy="43275"/>
            </a:xfrm>
            <a:custGeom>
              <a:avLst/>
              <a:gdLst/>
              <a:ahLst/>
              <a:cxnLst/>
              <a:rect l="l" t="t" r="r" b="b"/>
              <a:pathLst>
                <a:path w="2024" h="1731" extrusionOk="0">
                  <a:moveTo>
                    <a:pt x="29" y="1"/>
                  </a:moveTo>
                  <a:lnTo>
                    <a:pt x="1" y="48"/>
                  </a:lnTo>
                  <a:cubicBezTo>
                    <a:pt x="473" y="303"/>
                    <a:pt x="1636" y="823"/>
                    <a:pt x="1948" y="1730"/>
                  </a:cubicBezTo>
                  <a:lnTo>
                    <a:pt x="2023" y="1352"/>
                  </a:lnTo>
                  <a:cubicBezTo>
                    <a:pt x="1740" y="530"/>
                    <a:pt x="95" y="29"/>
                    <a:pt x="29" y="1"/>
                  </a:cubicBez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5" name="Google Shape;55;p5"/>
            <p:cNvSpPr/>
            <p:nvPr/>
          </p:nvSpPr>
          <p:spPr>
            <a:xfrm>
              <a:off x="1163800" y="3751750"/>
              <a:ext cx="66650" cy="265350"/>
            </a:xfrm>
            <a:custGeom>
              <a:avLst/>
              <a:gdLst/>
              <a:ahLst/>
              <a:cxnLst/>
              <a:rect l="l" t="t" r="r" b="b"/>
              <a:pathLst>
                <a:path w="2666" h="10614" extrusionOk="0">
                  <a:moveTo>
                    <a:pt x="2420" y="1"/>
                  </a:moveTo>
                  <a:cubicBezTo>
                    <a:pt x="2392" y="898"/>
                    <a:pt x="1777" y="1749"/>
                    <a:pt x="1399" y="2269"/>
                  </a:cubicBezTo>
                  <a:cubicBezTo>
                    <a:pt x="1258" y="2458"/>
                    <a:pt x="1154" y="2599"/>
                    <a:pt x="1116" y="2694"/>
                  </a:cubicBezTo>
                  <a:cubicBezTo>
                    <a:pt x="1059" y="2855"/>
                    <a:pt x="1116" y="3110"/>
                    <a:pt x="1201" y="3507"/>
                  </a:cubicBezTo>
                  <a:cubicBezTo>
                    <a:pt x="1324" y="4017"/>
                    <a:pt x="1626" y="4820"/>
                    <a:pt x="1588" y="5775"/>
                  </a:cubicBezTo>
                  <a:cubicBezTo>
                    <a:pt x="1532" y="7372"/>
                    <a:pt x="10" y="10472"/>
                    <a:pt x="1" y="10500"/>
                  </a:cubicBezTo>
                  <a:lnTo>
                    <a:pt x="218" y="10614"/>
                  </a:lnTo>
                  <a:cubicBezTo>
                    <a:pt x="284" y="10481"/>
                    <a:pt x="1636" y="7419"/>
                    <a:pt x="1702" y="5765"/>
                  </a:cubicBezTo>
                  <a:cubicBezTo>
                    <a:pt x="1730" y="4773"/>
                    <a:pt x="1569" y="3979"/>
                    <a:pt x="1447" y="3450"/>
                  </a:cubicBezTo>
                  <a:cubicBezTo>
                    <a:pt x="1380" y="3138"/>
                    <a:pt x="1324" y="2883"/>
                    <a:pt x="1352" y="2788"/>
                  </a:cubicBezTo>
                  <a:cubicBezTo>
                    <a:pt x="1380" y="2732"/>
                    <a:pt x="1484" y="2590"/>
                    <a:pt x="1607" y="2420"/>
                  </a:cubicBezTo>
                  <a:cubicBezTo>
                    <a:pt x="1995" y="1891"/>
                    <a:pt x="2647" y="993"/>
                    <a:pt x="2666" y="10"/>
                  </a:cubicBezTo>
                  <a:lnTo>
                    <a:pt x="2420" y="1"/>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 name="Google Shape;56;p5"/>
            <p:cNvSpPr/>
            <p:nvPr/>
          </p:nvSpPr>
          <p:spPr>
            <a:xfrm>
              <a:off x="1126700" y="3842725"/>
              <a:ext cx="31925" cy="110825"/>
            </a:xfrm>
            <a:custGeom>
              <a:avLst/>
              <a:gdLst/>
              <a:ahLst/>
              <a:cxnLst/>
              <a:rect l="l" t="t" r="r" b="b"/>
              <a:pathLst>
                <a:path w="1277" h="4433" extrusionOk="0">
                  <a:moveTo>
                    <a:pt x="199" y="0"/>
                  </a:moveTo>
                  <a:cubicBezTo>
                    <a:pt x="190" y="47"/>
                    <a:pt x="1" y="1172"/>
                    <a:pt x="39" y="1966"/>
                  </a:cubicBezTo>
                  <a:cubicBezTo>
                    <a:pt x="58" y="2457"/>
                    <a:pt x="322" y="2939"/>
                    <a:pt x="596" y="3440"/>
                  </a:cubicBezTo>
                  <a:cubicBezTo>
                    <a:pt x="766" y="3761"/>
                    <a:pt x="946" y="4092"/>
                    <a:pt x="1069" y="4432"/>
                  </a:cubicBezTo>
                  <a:lnTo>
                    <a:pt x="1277" y="4300"/>
                  </a:lnTo>
                  <a:cubicBezTo>
                    <a:pt x="1163" y="3941"/>
                    <a:pt x="984" y="3620"/>
                    <a:pt x="804" y="3289"/>
                  </a:cubicBezTo>
                  <a:cubicBezTo>
                    <a:pt x="559" y="2816"/>
                    <a:pt x="313" y="2363"/>
                    <a:pt x="294" y="1928"/>
                  </a:cubicBezTo>
                  <a:cubicBezTo>
                    <a:pt x="266" y="1172"/>
                    <a:pt x="455" y="57"/>
                    <a:pt x="455" y="47"/>
                  </a:cubicBezTo>
                  <a:lnTo>
                    <a:pt x="199" y="0"/>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7" name="Google Shape;57;p5"/>
            <p:cNvSpPr/>
            <p:nvPr/>
          </p:nvSpPr>
          <p:spPr>
            <a:xfrm>
              <a:off x="1160975" y="3888325"/>
              <a:ext cx="165175" cy="138225"/>
            </a:xfrm>
            <a:custGeom>
              <a:avLst/>
              <a:gdLst/>
              <a:ahLst/>
              <a:cxnLst/>
              <a:rect l="l" t="t" r="r" b="b"/>
              <a:pathLst>
                <a:path w="6607" h="5529" extrusionOk="0">
                  <a:moveTo>
                    <a:pt x="6587" y="0"/>
                  </a:moveTo>
                  <a:cubicBezTo>
                    <a:pt x="2335" y="1427"/>
                    <a:pt x="652" y="3922"/>
                    <a:pt x="38" y="5264"/>
                  </a:cubicBezTo>
                  <a:cubicBezTo>
                    <a:pt x="29" y="5302"/>
                    <a:pt x="0" y="5321"/>
                    <a:pt x="0" y="5340"/>
                  </a:cubicBezTo>
                  <a:cubicBezTo>
                    <a:pt x="0" y="5340"/>
                    <a:pt x="29" y="5311"/>
                    <a:pt x="48" y="5302"/>
                  </a:cubicBezTo>
                  <a:lnTo>
                    <a:pt x="161" y="5529"/>
                  </a:lnTo>
                  <a:cubicBezTo>
                    <a:pt x="208" y="5500"/>
                    <a:pt x="218" y="5481"/>
                    <a:pt x="265" y="5368"/>
                  </a:cubicBezTo>
                  <a:cubicBezTo>
                    <a:pt x="870" y="4064"/>
                    <a:pt x="2448" y="1484"/>
                    <a:pt x="6606" y="76"/>
                  </a:cubicBezTo>
                  <a:lnTo>
                    <a:pt x="6587" y="0"/>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8" name="Google Shape;58;p5"/>
            <p:cNvSpPr/>
            <p:nvPr/>
          </p:nvSpPr>
          <p:spPr>
            <a:xfrm>
              <a:off x="1039050" y="3865150"/>
              <a:ext cx="138475" cy="443025"/>
            </a:xfrm>
            <a:custGeom>
              <a:avLst/>
              <a:gdLst/>
              <a:ahLst/>
              <a:cxnLst/>
              <a:rect l="l" t="t" r="r" b="b"/>
              <a:pathLst>
                <a:path w="5539" h="17721" extrusionOk="0">
                  <a:moveTo>
                    <a:pt x="29" y="1"/>
                  </a:moveTo>
                  <a:cubicBezTo>
                    <a:pt x="0" y="1"/>
                    <a:pt x="75" y="162"/>
                    <a:pt x="199" y="351"/>
                  </a:cubicBezTo>
                  <a:cubicBezTo>
                    <a:pt x="1229" y="1844"/>
                    <a:pt x="4102" y="3091"/>
                    <a:pt x="4575" y="3271"/>
                  </a:cubicBezTo>
                  <a:cubicBezTo>
                    <a:pt x="4679" y="3639"/>
                    <a:pt x="5236" y="5558"/>
                    <a:pt x="4868" y="6276"/>
                  </a:cubicBezTo>
                  <a:cubicBezTo>
                    <a:pt x="2628" y="10756"/>
                    <a:pt x="2637" y="14243"/>
                    <a:pt x="2845" y="17721"/>
                  </a:cubicBezTo>
                  <a:lnTo>
                    <a:pt x="3101" y="17692"/>
                  </a:lnTo>
                  <a:cubicBezTo>
                    <a:pt x="2883" y="14262"/>
                    <a:pt x="2883" y="10812"/>
                    <a:pt x="5095" y="6389"/>
                  </a:cubicBezTo>
                  <a:cubicBezTo>
                    <a:pt x="5539" y="5501"/>
                    <a:pt x="4830" y="3233"/>
                    <a:pt x="4802" y="3138"/>
                  </a:cubicBezTo>
                  <a:lnTo>
                    <a:pt x="4773" y="3082"/>
                  </a:lnTo>
                  <a:lnTo>
                    <a:pt x="4717" y="3063"/>
                  </a:lnTo>
                  <a:cubicBezTo>
                    <a:pt x="4679" y="3044"/>
                    <a:pt x="1352" y="1853"/>
                    <a:pt x="294" y="332"/>
                  </a:cubicBezTo>
                  <a:cubicBezTo>
                    <a:pt x="131" y="92"/>
                    <a:pt x="51" y="1"/>
                    <a:pt x="29" y="1"/>
                  </a:cubicBezTo>
                  <a:close/>
                </a:path>
              </a:pathLst>
            </a:custGeom>
            <a:solidFill>
              <a:srgbClr val="AA4A43"/>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9" name="Google Shape;59;p5"/>
            <p:cNvSpPr/>
            <p:nvPr/>
          </p:nvSpPr>
          <p:spPr>
            <a:xfrm>
              <a:off x="1039400" y="3865450"/>
              <a:ext cx="138600" cy="186375"/>
            </a:xfrm>
            <a:custGeom>
              <a:avLst/>
              <a:gdLst/>
              <a:ahLst/>
              <a:cxnLst/>
              <a:rect l="l" t="t" r="r" b="b"/>
              <a:pathLst>
                <a:path w="5544" h="7455" extrusionOk="0">
                  <a:moveTo>
                    <a:pt x="31" y="0"/>
                  </a:moveTo>
                  <a:cubicBezTo>
                    <a:pt x="0" y="0"/>
                    <a:pt x="74" y="159"/>
                    <a:pt x="204" y="348"/>
                  </a:cubicBezTo>
                  <a:cubicBezTo>
                    <a:pt x="1225" y="1832"/>
                    <a:pt x="4098" y="3098"/>
                    <a:pt x="4570" y="3259"/>
                  </a:cubicBezTo>
                  <a:cubicBezTo>
                    <a:pt x="4674" y="3637"/>
                    <a:pt x="5222" y="5555"/>
                    <a:pt x="4863" y="6274"/>
                  </a:cubicBezTo>
                  <a:cubicBezTo>
                    <a:pt x="4721" y="6566"/>
                    <a:pt x="4580" y="6850"/>
                    <a:pt x="4457" y="7134"/>
                  </a:cubicBezTo>
                  <a:cubicBezTo>
                    <a:pt x="4495" y="7247"/>
                    <a:pt x="4532" y="7351"/>
                    <a:pt x="4580" y="7455"/>
                  </a:cubicBezTo>
                  <a:cubicBezTo>
                    <a:pt x="4740" y="7105"/>
                    <a:pt x="4901" y="6746"/>
                    <a:pt x="5090" y="6377"/>
                  </a:cubicBezTo>
                  <a:cubicBezTo>
                    <a:pt x="5544" y="5499"/>
                    <a:pt x="4816" y="3230"/>
                    <a:pt x="4797" y="3136"/>
                  </a:cubicBezTo>
                  <a:lnTo>
                    <a:pt x="4769" y="3070"/>
                  </a:lnTo>
                  <a:lnTo>
                    <a:pt x="4712" y="3051"/>
                  </a:lnTo>
                  <a:cubicBezTo>
                    <a:pt x="4674" y="3041"/>
                    <a:pt x="1348" y="1841"/>
                    <a:pt x="299" y="320"/>
                  </a:cubicBezTo>
                  <a:cubicBezTo>
                    <a:pt x="137" y="89"/>
                    <a:pt x="55" y="0"/>
                    <a:pt x="31" y="0"/>
                  </a:cubicBez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0" name="Google Shape;60;p5"/>
            <p:cNvSpPr/>
            <p:nvPr/>
          </p:nvSpPr>
          <p:spPr>
            <a:xfrm>
              <a:off x="1231850" y="3883575"/>
              <a:ext cx="170600" cy="64775"/>
            </a:xfrm>
            <a:custGeom>
              <a:avLst/>
              <a:gdLst/>
              <a:ahLst/>
              <a:cxnLst/>
              <a:rect l="l" t="t" r="r" b="b"/>
              <a:pathLst>
                <a:path w="6824" h="2591" extrusionOk="0">
                  <a:moveTo>
                    <a:pt x="6036" y="1"/>
                  </a:moveTo>
                  <a:cubicBezTo>
                    <a:pt x="5723" y="1"/>
                    <a:pt x="5328" y="64"/>
                    <a:pt x="5151" y="77"/>
                  </a:cubicBezTo>
                  <a:cubicBezTo>
                    <a:pt x="5088" y="83"/>
                    <a:pt x="5024" y="86"/>
                    <a:pt x="4960" y="86"/>
                  </a:cubicBezTo>
                  <a:cubicBezTo>
                    <a:pt x="4698" y="86"/>
                    <a:pt x="4426" y="43"/>
                    <a:pt x="4160" y="43"/>
                  </a:cubicBezTo>
                  <a:cubicBezTo>
                    <a:pt x="4109" y="43"/>
                    <a:pt x="4058" y="44"/>
                    <a:pt x="4008" y="48"/>
                  </a:cubicBezTo>
                  <a:cubicBezTo>
                    <a:pt x="3932" y="51"/>
                    <a:pt x="3852" y="51"/>
                    <a:pt x="3770" y="51"/>
                  </a:cubicBezTo>
                  <a:cubicBezTo>
                    <a:pt x="3632" y="51"/>
                    <a:pt x="3487" y="49"/>
                    <a:pt x="3339" y="49"/>
                  </a:cubicBezTo>
                  <a:cubicBezTo>
                    <a:pt x="2865" y="49"/>
                    <a:pt x="2363" y="70"/>
                    <a:pt x="2004" y="247"/>
                  </a:cubicBezTo>
                  <a:cubicBezTo>
                    <a:pt x="1654" y="407"/>
                    <a:pt x="1390" y="710"/>
                    <a:pt x="1059" y="899"/>
                  </a:cubicBezTo>
                  <a:cubicBezTo>
                    <a:pt x="728" y="1088"/>
                    <a:pt x="275" y="1201"/>
                    <a:pt x="0" y="1447"/>
                  </a:cubicBezTo>
                  <a:cubicBezTo>
                    <a:pt x="454" y="1475"/>
                    <a:pt x="936" y="1437"/>
                    <a:pt x="1371" y="1560"/>
                  </a:cubicBezTo>
                  <a:cubicBezTo>
                    <a:pt x="1371" y="1579"/>
                    <a:pt x="1352" y="1617"/>
                    <a:pt x="1352" y="1636"/>
                  </a:cubicBezTo>
                  <a:cubicBezTo>
                    <a:pt x="1399" y="1636"/>
                    <a:pt x="1456" y="1636"/>
                    <a:pt x="1494" y="1655"/>
                  </a:cubicBezTo>
                  <a:cubicBezTo>
                    <a:pt x="1614" y="1827"/>
                    <a:pt x="1727" y="2117"/>
                    <a:pt x="1961" y="2117"/>
                  </a:cubicBezTo>
                  <a:cubicBezTo>
                    <a:pt x="1983" y="2117"/>
                    <a:pt x="2007" y="2114"/>
                    <a:pt x="2032" y="2108"/>
                  </a:cubicBezTo>
                  <a:lnTo>
                    <a:pt x="2032" y="2108"/>
                  </a:lnTo>
                  <a:cubicBezTo>
                    <a:pt x="1921" y="2465"/>
                    <a:pt x="2120" y="2537"/>
                    <a:pt x="2385" y="2537"/>
                  </a:cubicBezTo>
                  <a:cubicBezTo>
                    <a:pt x="2565" y="2537"/>
                    <a:pt x="2776" y="2503"/>
                    <a:pt x="2939" y="2503"/>
                  </a:cubicBezTo>
                  <a:cubicBezTo>
                    <a:pt x="2962" y="2503"/>
                    <a:pt x="2985" y="2504"/>
                    <a:pt x="3006" y="2505"/>
                  </a:cubicBezTo>
                  <a:cubicBezTo>
                    <a:pt x="2959" y="2524"/>
                    <a:pt x="2911" y="2562"/>
                    <a:pt x="2873" y="2581"/>
                  </a:cubicBezTo>
                  <a:cubicBezTo>
                    <a:pt x="2919" y="2588"/>
                    <a:pt x="2970" y="2591"/>
                    <a:pt x="3025" y="2591"/>
                  </a:cubicBezTo>
                  <a:cubicBezTo>
                    <a:pt x="3200" y="2591"/>
                    <a:pt x="3415" y="2560"/>
                    <a:pt x="3609" y="2525"/>
                  </a:cubicBezTo>
                  <a:lnTo>
                    <a:pt x="3609" y="2525"/>
                  </a:lnTo>
                  <a:cubicBezTo>
                    <a:pt x="3867" y="2522"/>
                    <a:pt x="4108" y="2268"/>
                    <a:pt x="4386" y="2231"/>
                  </a:cubicBezTo>
                  <a:cubicBezTo>
                    <a:pt x="4415" y="2228"/>
                    <a:pt x="4451" y="2227"/>
                    <a:pt x="4491" y="2227"/>
                  </a:cubicBezTo>
                  <a:cubicBezTo>
                    <a:pt x="4650" y="2227"/>
                    <a:pt x="4883" y="2246"/>
                    <a:pt x="5114" y="2246"/>
                  </a:cubicBezTo>
                  <a:cubicBezTo>
                    <a:pt x="5556" y="2246"/>
                    <a:pt x="5991" y="2177"/>
                    <a:pt x="5888" y="1778"/>
                  </a:cubicBezTo>
                  <a:cubicBezTo>
                    <a:pt x="6219" y="1768"/>
                    <a:pt x="6143" y="1655"/>
                    <a:pt x="6276" y="1447"/>
                  </a:cubicBezTo>
                  <a:cubicBezTo>
                    <a:pt x="6408" y="1211"/>
                    <a:pt x="6824" y="1003"/>
                    <a:pt x="6758" y="644"/>
                  </a:cubicBezTo>
                  <a:cubicBezTo>
                    <a:pt x="6682" y="644"/>
                    <a:pt x="6606" y="577"/>
                    <a:pt x="6521" y="568"/>
                  </a:cubicBezTo>
                  <a:cubicBezTo>
                    <a:pt x="6512" y="388"/>
                    <a:pt x="6569" y="181"/>
                    <a:pt x="6427" y="77"/>
                  </a:cubicBezTo>
                  <a:cubicBezTo>
                    <a:pt x="6353" y="20"/>
                    <a:pt x="6207" y="1"/>
                    <a:pt x="6036" y="1"/>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1" name="Google Shape;61;p5"/>
            <p:cNvSpPr/>
            <p:nvPr/>
          </p:nvSpPr>
          <p:spPr>
            <a:xfrm>
              <a:off x="1231375" y="3895250"/>
              <a:ext cx="162100" cy="53450"/>
            </a:xfrm>
            <a:custGeom>
              <a:avLst/>
              <a:gdLst/>
              <a:ahLst/>
              <a:cxnLst/>
              <a:rect l="l" t="t" r="r" b="b"/>
              <a:pathLst>
                <a:path w="6484" h="2138" extrusionOk="0">
                  <a:moveTo>
                    <a:pt x="4998" y="0"/>
                  </a:moveTo>
                  <a:cubicBezTo>
                    <a:pt x="4805" y="0"/>
                    <a:pt x="4624" y="38"/>
                    <a:pt x="4509" y="129"/>
                  </a:cubicBezTo>
                  <a:cubicBezTo>
                    <a:pt x="4698" y="129"/>
                    <a:pt x="5520" y="356"/>
                    <a:pt x="5057" y="489"/>
                  </a:cubicBezTo>
                  <a:cubicBezTo>
                    <a:pt x="4926" y="524"/>
                    <a:pt x="4784" y="535"/>
                    <a:pt x="4638" y="535"/>
                  </a:cubicBezTo>
                  <a:cubicBezTo>
                    <a:pt x="4412" y="535"/>
                    <a:pt x="4174" y="509"/>
                    <a:pt x="3947" y="509"/>
                  </a:cubicBezTo>
                  <a:cubicBezTo>
                    <a:pt x="3778" y="509"/>
                    <a:pt x="3616" y="524"/>
                    <a:pt x="3469" y="574"/>
                  </a:cubicBezTo>
                  <a:cubicBezTo>
                    <a:pt x="3686" y="621"/>
                    <a:pt x="3516" y="763"/>
                    <a:pt x="3450" y="819"/>
                  </a:cubicBezTo>
                  <a:cubicBezTo>
                    <a:pt x="3393" y="876"/>
                    <a:pt x="3346" y="876"/>
                    <a:pt x="3299" y="952"/>
                  </a:cubicBezTo>
                  <a:cubicBezTo>
                    <a:pt x="3233" y="1027"/>
                    <a:pt x="3261" y="1150"/>
                    <a:pt x="3176" y="1216"/>
                  </a:cubicBezTo>
                  <a:cubicBezTo>
                    <a:pt x="3104" y="1282"/>
                    <a:pt x="3007" y="1312"/>
                    <a:pt x="2905" y="1312"/>
                  </a:cubicBezTo>
                  <a:cubicBezTo>
                    <a:pt x="2657" y="1312"/>
                    <a:pt x="2379" y="1134"/>
                    <a:pt x="2373" y="867"/>
                  </a:cubicBezTo>
                  <a:cubicBezTo>
                    <a:pt x="1928" y="857"/>
                    <a:pt x="1475" y="772"/>
                    <a:pt x="1012" y="772"/>
                  </a:cubicBezTo>
                  <a:cubicBezTo>
                    <a:pt x="776" y="772"/>
                    <a:pt x="558" y="772"/>
                    <a:pt x="331" y="781"/>
                  </a:cubicBezTo>
                  <a:cubicBezTo>
                    <a:pt x="199" y="838"/>
                    <a:pt x="95" y="914"/>
                    <a:pt x="1" y="999"/>
                  </a:cubicBezTo>
                  <a:cubicBezTo>
                    <a:pt x="445" y="1018"/>
                    <a:pt x="936" y="980"/>
                    <a:pt x="1371" y="1103"/>
                  </a:cubicBezTo>
                  <a:cubicBezTo>
                    <a:pt x="1371" y="1122"/>
                    <a:pt x="1343" y="1160"/>
                    <a:pt x="1343" y="1188"/>
                  </a:cubicBezTo>
                  <a:cubicBezTo>
                    <a:pt x="1390" y="1188"/>
                    <a:pt x="1456" y="1188"/>
                    <a:pt x="1484" y="1197"/>
                  </a:cubicBezTo>
                  <a:cubicBezTo>
                    <a:pt x="1606" y="1372"/>
                    <a:pt x="1728" y="1667"/>
                    <a:pt x="1969" y="1667"/>
                  </a:cubicBezTo>
                  <a:cubicBezTo>
                    <a:pt x="1990" y="1667"/>
                    <a:pt x="2011" y="1665"/>
                    <a:pt x="2032" y="1660"/>
                  </a:cubicBezTo>
                  <a:lnTo>
                    <a:pt x="2032" y="1660"/>
                  </a:lnTo>
                  <a:cubicBezTo>
                    <a:pt x="1922" y="2009"/>
                    <a:pt x="2114" y="2080"/>
                    <a:pt x="2374" y="2080"/>
                  </a:cubicBezTo>
                  <a:cubicBezTo>
                    <a:pt x="2553" y="2080"/>
                    <a:pt x="2765" y="2046"/>
                    <a:pt x="2930" y="2046"/>
                  </a:cubicBezTo>
                  <a:cubicBezTo>
                    <a:pt x="2953" y="2046"/>
                    <a:pt x="2975" y="2046"/>
                    <a:pt x="2996" y="2048"/>
                  </a:cubicBezTo>
                  <a:cubicBezTo>
                    <a:pt x="2949" y="2067"/>
                    <a:pt x="2902" y="2105"/>
                    <a:pt x="2874" y="2133"/>
                  </a:cubicBezTo>
                  <a:cubicBezTo>
                    <a:pt x="2908" y="2136"/>
                    <a:pt x="2945" y="2138"/>
                    <a:pt x="2985" y="2138"/>
                  </a:cubicBezTo>
                  <a:cubicBezTo>
                    <a:pt x="3166" y="2138"/>
                    <a:pt x="3399" y="2106"/>
                    <a:pt x="3600" y="2067"/>
                  </a:cubicBezTo>
                  <a:lnTo>
                    <a:pt x="3600" y="2067"/>
                  </a:lnTo>
                  <a:cubicBezTo>
                    <a:pt x="3602" y="2067"/>
                    <a:pt x="3604" y="2067"/>
                    <a:pt x="3605" y="2067"/>
                  </a:cubicBezTo>
                  <a:cubicBezTo>
                    <a:pt x="3856" y="2067"/>
                    <a:pt x="4107" y="1811"/>
                    <a:pt x="4386" y="1774"/>
                  </a:cubicBezTo>
                  <a:cubicBezTo>
                    <a:pt x="4413" y="1771"/>
                    <a:pt x="4446" y="1770"/>
                    <a:pt x="4484" y="1770"/>
                  </a:cubicBezTo>
                  <a:cubicBezTo>
                    <a:pt x="4647" y="1770"/>
                    <a:pt x="4893" y="1792"/>
                    <a:pt x="5135" y="1792"/>
                  </a:cubicBezTo>
                  <a:cubicBezTo>
                    <a:pt x="5568" y="1792"/>
                    <a:pt x="5985" y="1721"/>
                    <a:pt x="5879" y="1330"/>
                  </a:cubicBezTo>
                  <a:cubicBezTo>
                    <a:pt x="6210" y="1311"/>
                    <a:pt x="6143" y="1197"/>
                    <a:pt x="6276" y="999"/>
                  </a:cubicBezTo>
                  <a:cubicBezTo>
                    <a:pt x="6314" y="914"/>
                    <a:pt x="6399" y="838"/>
                    <a:pt x="6484" y="763"/>
                  </a:cubicBezTo>
                  <a:cubicBezTo>
                    <a:pt x="6399" y="725"/>
                    <a:pt x="6351" y="621"/>
                    <a:pt x="6285" y="574"/>
                  </a:cubicBezTo>
                  <a:cubicBezTo>
                    <a:pt x="6191" y="498"/>
                    <a:pt x="6096" y="479"/>
                    <a:pt x="5992" y="422"/>
                  </a:cubicBezTo>
                  <a:cubicBezTo>
                    <a:pt x="5879" y="366"/>
                    <a:pt x="5813" y="252"/>
                    <a:pt x="5709" y="177"/>
                  </a:cubicBezTo>
                  <a:cubicBezTo>
                    <a:pt x="5550" y="72"/>
                    <a:pt x="5264" y="0"/>
                    <a:pt x="4998"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 name="Google Shape;62;p5"/>
            <p:cNvSpPr/>
            <p:nvPr/>
          </p:nvSpPr>
          <p:spPr>
            <a:xfrm>
              <a:off x="763575" y="3697175"/>
              <a:ext cx="500675" cy="248100"/>
            </a:xfrm>
            <a:custGeom>
              <a:avLst/>
              <a:gdLst/>
              <a:ahLst/>
              <a:cxnLst/>
              <a:rect l="l" t="t" r="r" b="b"/>
              <a:pathLst>
                <a:path w="20027" h="9924" extrusionOk="0">
                  <a:moveTo>
                    <a:pt x="19246" y="0"/>
                  </a:moveTo>
                  <a:cubicBezTo>
                    <a:pt x="18397" y="0"/>
                    <a:pt x="17564" y="253"/>
                    <a:pt x="16737" y="397"/>
                  </a:cubicBezTo>
                  <a:cubicBezTo>
                    <a:pt x="16114" y="520"/>
                    <a:pt x="15698" y="634"/>
                    <a:pt x="15235" y="1087"/>
                  </a:cubicBezTo>
                  <a:cubicBezTo>
                    <a:pt x="15131" y="1191"/>
                    <a:pt x="15027" y="1333"/>
                    <a:pt x="14904" y="1418"/>
                  </a:cubicBezTo>
                  <a:cubicBezTo>
                    <a:pt x="14762" y="1522"/>
                    <a:pt x="14375" y="1579"/>
                    <a:pt x="14280" y="1683"/>
                  </a:cubicBezTo>
                  <a:cubicBezTo>
                    <a:pt x="14157" y="1843"/>
                    <a:pt x="14327" y="1995"/>
                    <a:pt x="14195" y="2193"/>
                  </a:cubicBezTo>
                  <a:cubicBezTo>
                    <a:pt x="13987" y="2486"/>
                    <a:pt x="13430" y="2316"/>
                    <a:pt x="13250" y="2599"/>
                  </a:cubicBezTo>
                  <a:cubicBezTo>
                    <a:pt x="13628" y="2552"/>
                    <a:pt x="13978" y="2382"/>
                    <a:pt x="14337" y="2288"/>
                  </a:cubicBezTo>
                  <a:lnTo>
                    <a:pt x="14337" y="2288"/>
                  </a:lnTo>
                  <a:cubicBezTo>
                    <a:pt x="13987" y="2609"/>
                    <a:pt x="13534" y="2788"/>
                    <a:pt x="13118" y="2996"/>
                  </a:cubicBezTo>
                  <a:cubicBezTo>
                    <a:pt x="12834" y="3148"/>
                    <a:pt x="11209" y="3856"/>
                    <a:pt x="11209" y="4215"/>
                  </a:cubicBezTo>
                  <a:cubicBezTo>
                    <a:pt x="11280" y="4201"/>
                    <a:pt x="11353" y="4194"/>
                    <a:pt x="11426" y="4194"/>
                  </a:cubicBezTo>
                  <a:cubicBezTo>
                    <a:pt x="11499" y="4194"/>
                    <a:pt x="11573" y="4201"/>
                    <a:pt x="11643" y="4215"/>
                  </a:cubicBezTo>
                  <a:cubicBezTo>
                    <a:pt x="11776" y="4820"/>
                    <a:pt x="10642" y="4556"/>
                    <a:pt x="10642" y="5151"/>
                  </a:cubicBezTo>
                  <a:cubicBezTo>
                    <a:pt x="11033" y="4991"/>
                    <a:pt x="11452" y="4608"/>
                    <a:pt x="11881" y="4608"/>
                  </a:cubicBezTo>
                  <a:cubicBezTo>
                    <a:pt x="11959" y="4608"/>
                    <a:pt x="12037" y="4621"/>
                    <a:pt x="12116" y="4650"/>
                  </a:cubicBezTo>
                  <a:cubicBezTo>
                    <a:pt x="12012" y="4773"/>
                    <a:pt x="11880" y="4877"/>
                    <a:pt x="11776" y="4981"/>
                  </a:cubicBezTo>
                  <a:cubicBezTo>
                    <a:pt x="11814" y="5009"/>
                    <a:pt x="11861" y="5057"/>
                    <a:pt x="11908" y="5085"/>
                  </a:cubicBezTo>
                  <a:cubicBezTo>
                    <a:pt x="11656" y="5445"/>
                    <a:pt x="11310" y="5539"/>
                    <a:pt x="10918" y="5539"/>
                  </a:cubicBezTo>
                  <a:cubicBezTo>
                    <a:pt x="10899" y="5539"/>
                    <a:pt x="10879" y="5539"/>
                    <a:pt x="10859" y="5539"/>
                  </a:cubicBezTo>
                  <a:lnTo>
                    <a:pt x="10859" y="5539"/>
                  </a:lnTo>
                  <a:cubicBezTo>
                    <a:pt x="10840" y="5586"/>
                    <a:pt x="10878" y="5605"/>
                    <a:pt x="10878" y="5624"/>
                  </a:cubicBezTo>
                  <a:cubicBezTo>
                    <a:pt x="10566" y="5624"/>
                    <a:pt x="10301" y="5964"/>
                    <a:pt x="10009" y="6068"/>
                  </a:cubicBezTo>
                  <a:cubicBezTo>
                    <a:pt x="9612" y="6219"/>
                    <a:pt x="9215" y="6295"/>
                    <a:pt x="8808" y="6446"/>
                  </a:cubicBezTo>
                  <a:cubicBezTo>
                    <a:pt x="8978" y="6673"/>
                    <a:pt x="9271" y="6502"/>
                    <a:pt x="9489" y="6663"/>
                  </a:cubicBezTo>
                  <a:cubicBezTo>
                    <a:pt x="9460" y="6814"/>
                    <a:pt x="9404" y="6899"/>
                    <a:pt x="9234" y="6947"/>
                  </a:cubicBezTo>
                  <a:cubicBezTo>
                    <a:pt x="9224" y="6975"/>
                    <a:pt x="9252" y="7041"/>
                    <a:pt x="9224" y="7060"/>
                  </a:cubicBezTo>
                  <a:cubicBezTo>
                    <a:pt x="8950" y="7060"/>
                    <a:pt x="8619" y="6635"/>
                    <a:pt x="8307" y="6569"/>
                  </a:cubicBezTo>
                  <a:cubicBezTo>
                    <a:pt x="7835" y="6455"/>
                    <a:pt x="7296" y="6285"/>
                    <a:pt x="6824" y="6247"/>
                  </a:cubicBezTo>
                  <a:cubicBezTo>
                    <a:pt x="6765" y="6242"/>
                    <a:pt x="6706" y="6239"/>
                    <a:pt x="6646" y="6239"/>
                  </a:cubicBezTo>
                  <a:cubicBezTo>
                    <a:pt x="6310" y="6239"/>
                    <a:pt x="5960" y="6324"/>
                    <a:pt x="5671" y="6436"/>
                  </a:cubicBezTo>
                  <a:cubicBezTo>
                    <a:pt x="5302" y="6588"/>
                    <a:pt x="4376" y="6635"/>
                    <a:pt x="4187" y="6918"/>
                  </a:cubicBezTo>
                  <a:cubicBezTo>
                    <a:pt x="4376" y="6928"/>
                    <a:pt x="4565" y="6899"/>
                    <a:pt x="4697" y="7013"/>
                  </a:cubicBezTo>
                  <a:cubicBezTo>
                    <a:pt x="4159" y="7013"/>
                    <a:pt x="2977" y="7372"/>
                    <a:pt x="2590" y="7655"/>
                  </a:cubicBezTo>
                  <a:cubicBezTo>
                    <a:pt x="2599" y="7659"/>
                    <a:pt x="2611" y="7660"/>
                    <a:pt x="2623" y="7660"/>
                  </a:cubicBezTo>
                  <a:cubicBezTo>
                    <a:pt x="2647" y="7660"/>
                    <a:pt x="2675" y="7655"/>
                    <a:pt x="2694" y="7655"/>
                  </a:cubicBezTo>
                  <a:cubicBezTo>
                    <a:pt x="2259" y="7986"/>
                    <a:pt x="1881" y="8412"/>
                    <a:pt x="1418" y="8657"/>
                  </a:cubicBezTo>
                  <a:cubicBezTo>
                    <a:pt x="908" y="8912"/>
                    <a:pt x="463" y="9309"/>
                    <a:pt x="0" y="9621"/>
                  </a:cubicBezTo>
                  <a:cubicBezTo>
                    <a:pt x="57" y="9650"/>
                    <a:pt x="151" y="9744"/>
                    <a:pt x="246" y="9753"/>
                  </a:cubicBezTo>
                  <a:cubicBezTo>
                    <a:pt x="246" y="9810"/>
                    <a:pt x="255" y="9876"/>
                    <a:pt x="255" y="9924"/>
                  </a:cubicBezTo>
                  <a:cubicBezTo>
                    <a:pt x="671" y="9848"/>
                    <a:pt x="1097" y="9650"/>
                    <a:pt x="1531" y="9555"/>
                  </a:cubicBezTo>
                  <a:cubicBezTo>
                    <a:pt x="2089" y="9451"/>
                    <a:pt x="2665" y="9546"/>
                    <a:pt x="3176" y="9215"/>
                  </a:cubicBezTo>
                  <a:lnTo>
                    <a:pt x="3176" y="9215"/>
                  </a:lnTo>
                  <a:cubicBezTo>
                    <a:pt x="3157" y="9281"/>
                    <a:pt x="3166" y="9357"/>
                    <a:pt x="3138" y="9413"/>
                  </a:cubicBezTo>
                  <a:cubicBezTo>
                    <a:pt x="3601" y="9375"/>
                    <a:pt x="3979" y="9130"/>
                    <a:pt x="4452" y="9101"/>
                  </a:cubicBezTo>
                  <a:cubicBezTo>
                    <a:pt x="4472" y="9100"/>
                    <a:pt x="4494" y="9100"/>
                    <a:pt x="4516" y="9100"/>
                  </a:cubicBezTo>
                  <a:cubicBezTo>
                    <a:pt x="4682" y="9100"/>
                    <a:pt x="4898" y="9131"/>
                    <a:pt x="5100" y="9131"/>
                  </a:cubicBezTo>
                  <a:cubicBezTo>
                    <a:pt x="5264" y="9131"/>
                    <a:pt x="5419" y="9110"/>
                    <a:pt x="5529" y="9035"/>
                  </a:cubicBezTo>
                  <a:lnTo>
                    <a:pt x="5529" y="9035"/>
                  </a:lnTo>
                  <a:cubicBezTo>
                    <a:pt x="5463" y="9092"/>
                    <a:pt x="5406" y="9177"/>
                    <a:pt x="5349" y="9234"/>
                  </a:cubicBezTo>
                  <a:cubicBezTo>
                    <a:pt x="5392" y="9238"/>
                    <a:pt x="5433" y="9240"/>
                    <a:pt x="5474" y="9240"/>
                  </a:cubicBezTo>
                  <a:cubicBezTo>
                    <a:pt x="6159" y="9240"/>
                    <a:pt x="6613" y="8667"/>
                    <a:pt x="7211" y="8506"/>
                  </a:cubicBezTo>
                  <a:cubicBezTo>
                    <a:pt x="7466" y="8430"/>
                    <a:pt x="7788" y="8430"/>
                    <a:pt x="8005" y="8241"/>
                  </a:cubicBezTo>
                  <a:cubicBezTo>
                    <a:pt x="8128" y="8137"/>
                    <a:pt x="8109" y="8015"/>
                    <a:pt x="8222" y="7920"/>
                  </a:cubicBezTo>
                  <a:cubicBezTo>
                    <a:pt x="8477" y="7684"/>
                    <a:pt x="8752" y="7655"/>
                    <a:pt x="9073" y="7655"/>
                  </a:cubicBezTo>
                  <a:cubicBezTo>
                    <a:pt x="9215" y="7769"/>
                    <a:pt x="9243" y="8005"/>
                    <a:pt x="9423" y="8100"/>
                  </a:cubicBezTo>
                  <a:cubicBezTo>
                    <a:pt x="9602" y="8194"/>
                    <a:pt x="10027" y="8251"/>
                    <a:pt x="10226" y="8289"/>
                  </a:cubicBezTo>
                  <a:cubicBezTo>
                    <a:pt x="10474" y="8329"/>
                    <a:pt x="10743" y="8339"/>
                    <a:pt x="11020" y="8339"/>
                  </a:cubicBezTo>
                  <a:cubicBezTo>
                    <a:pt x="11327" y="8339"/>
                    <a:pt x="11643" y="8326"/>
                    <a:pt x="11949" y="8326"/>
                  </a:cubicBezTo>
                  <a:cubicBezTo>
                    <a:pt x="12083" y="8326"/>
                    <a:pt x="12214" y="8329"/>
                    <a:pt x="12343" y="8336"/>
                  </a:cubicBezTo>
                  <a:cubicBezTo>
                    <a:pt x="12384" y="8514"/>
                    <a:pt x="12583" y="8686"/>
                    <a:pt x="12772" y="8686"/>
                  </a:cubicBezTo>
                  <a:cubicBezTo>
                    <a:pt x="12845" y="8686"/>
                    <a:pt x="12916" y="8661"/>
                    <a:pt x="12976" y="8601"/>
                  </a:cubicBezTo>
                  <a:cubicBezTo>
                    <a:pt x="13288" y="8298"/>
                    <a:pt x="12825" y="8232"/>
                    <a:pt x="12900" y="7892"/>
                  </a:cubicBezTo>
                  <a:cubicBezTo>
                    <a:pt x="12949" y="7892"/>
                    <a:pt x="13018" y="7871"/>
                    <a:pt x="13073" y="7871"/>
                  </a:cubicBezTo>
                  <a:cubicBezTo>
                    <a:pt x="13082" y="7871"/>
                    <a:pt x="13091" y="7871"/>
                    <a:pt x="13099" y="7873"/>
                  </a:cubicBezTo>
                  <a:cubicBezTo>
                    <a:pt x="12976" y="7542"/>
                    <a:pt x="12485" y="7523"/>
                    <a:pt x="12806" y="7098"/>
                  </a:cubicBezTo>
                  <a:cubicBezTo>
                    <a:pt x="12998" y="6848"/>
                    <a:pt x="13447" y="6833"/>
                    <a:pt x="13758" y="6833"/>
                  </a:cubicBezTo>
                  <a:cubicBezTo>
                    <a:pt x="13799" y="6833"/>
                    <a:pt x="13838" y="6833"/>
                    <a:pt x="13874" y="6833"/>
                  </a:cubicBezTo>
                  <a:cubicBezTo>
                    <a:pt x="14180" y="6833"/>
                    <a:pt x="14435" y="6935"/>
                    <a:pt x="14690" y="6935"/>
                  </a:cubicBezTo>
                  <a:cubicBezTo>
                    <a:pt x="14727" y="6935"/>
                    <a:pt x="14763" y="6932"/>
                    <a:pt x="14800" y="6928"/>
                  </a:cubicBezTo>
                  <a:cubicBezTo>
                    <a:pt x="15215" y="6872"/>
                    <a:pt x="15405" y="6341"/>
                    <a:pt x="15817" y="6341"/>
                  </a:cubicBezTo>
                  <a:cubicBezTo>
                    <a:pt x="15828" y="6341"/>
                    <a:pt x="15838" y="6341"/>
                    <a:pt x="15849" y="6342"/>
                  </a:cubicBezTo>
                  <a:cubicBezTo>
                    <a:pt x="15906" y="6918"/>
                    <a:pt x="15480" y="7164"/>
                    <a:pt x="15339" y="7655"/>
                  </a:cubicBezTo>
                  <a:cubicBezTo>
                    <a:pt x="15284" y="7875"/>
                    <a:pt x="15359" y="8125"/>
                    <a:pt x="15520" y="8125"/>
                  </a:cubicBezTo>
                  <a:cubicBezTo>
                    <a:pt x="15580" y="8125"/>
                    <a:pt x="15653" y="8090"/>
                    <a:pt x="15736" y="8005"/>
                  </a:cubicBezTo>
                  <a:lnTo>
                    <a:pt x="15736" y="8005"/>
                  </a:lnTo>
                  <a:cubicBezTo>
                    <a:pt x="15906" y="8194"/>
                    <a:pt x="15802" y="8534"/>
                    <a:pt x="15698" y="8723"/>
                  </a:cubicBezTo>
                  <a:cubicBezTo>
                    <a:pt x="15745" y="8723"/>
                    <a:pt x="15802" y="8742"/>
                    <a:pt x="15849" y="8742"/>
                  </a:cubicBezTo>
                  <a:cubicBezTo>
                    <a:pt x="15858" y="8884"/>
                    <a:pt x="15792" y="9319"/>
                    <a:pt x="15887" y="9423"/>
                  </a:cubicBezTo>
                  <a:cubicBezTo>
                    <a:pt x="15916" y="9454"/>
                    <a:pt x="15963" y="9465"/>
                    <a:pt x="16019" y="9465"/>
                  </a:cubicBezTo>
                  <a:cubicBezTo>
                    <a:pt x="16133" y="9465"/>
                    <a:pt x="16284" y="9421"/>
                    <a:pt x="16390" y="9421"/>
                  </a:cubicBezTo>
                  <a:cubicBezTo>
                    <a:pt x="16402" y="9421"/>
                    <a:pt x="16414" y="9421"/>
                    <a:pt x="16425" y="9423"/>
                  </a:cubicBezTo>
                  <a:cubicBezTo>
                    <a:pt x="16416" y="9479"/>
                    <a:pt x="16416" y="9527"/>
                    <a:pt x="16407" y="9574"/>
                  </a:cubicBezTo>
                  <a:cubicBezTo>
                    <a:pt x="16560" y="9444"/>
                    <a:pt x="17381" y="8998"/>
                    <a:pt x="17759" y="8998"/>
                  </a:cubicBezTo>
                  <a:cubicBezTo>
                    <a:pt x="17848" y="8998"/>
                    <a:pt x="17912" y="9023"/>
                    <a:pt x="17938" y="9083"/>
                  </a:cubicBezTo>
                  <a:cubicBezTo>
                    <a:pt x="17967" y="9088"/>
                    <a:pt x="17995" y="9090"/>
                    <a:pt x="18023" y="9090"/>
                  </a:cubicBezTo>
                  <a:cubicBezTo>
                    <a:pt x="18461" y="9090"/>
                    <a:pt x="18692" y="8487"/>
                    <a:pt x="18372" y="8185"/>
                  </a:cubicBezTo>
                  <a:cubicBezTo>
                    <a:pt x="18713" y="8185"/>
                    <a:pt x="18524" y="7844"/>
                    <a:pt x="18684" y="7665"/>
                  </a:cubicBezTo>
                  <a:cubicBezTo>
                    <a:pt x="18738" y="7608"/>
                    <a:pt x="18807" y="7601"/>
                    <a:pt x="18875" y="7601"/>
                  </a:cubicBezTo>
                  <a:cubicBezTo>
                    <a:pt x="18899" y="7601"/>
                    <a:pt x="18923" y="7602"/>
                    <a:pt x="18946" y="7602"/>
                  </a:cubicBezTo>
                  <a:cubicBezTo>
                    <a:pt x="19054" y="7602"/>
                    <a:pt x="19143" y="7582"/>
                    <a:pt x="19138" y="7353"/>
                  </a:cubicBezTo>
                  <a:lnTo>
                    <a:pt x="19138" y="7353"/>
                  </a:lnTo>
                  <a:cubicBezTo>
                    <a:pt x="19157" y="7391"/>
                    <a:pt x="19232" y="7429"/>
                    <a:pt x="19270" y="7485"/>
                  </a:cubicBezTo>
                  <a:cubicBezTo>
                    <a:pt x="19365" y="7381"/>
                    <a:pt x="19440" y="7344"/>
                    <a:pt x="19478" y="7183"/>
                  </a:cubicBezTo>
                  <a:cubicBezTo>
                    <a:pt x="19516" y="7202"/>
                    <a:pt x="19582" y="7230"/>
                    <a:pt x="19629" y="7259"/>
                  </a:cubicBezTo>
                  <a:cubicBezTo>
                    <a:pt x="19610" y="6862"/>
                    <a:pt x="19894" y="6521"/>
                    <a:pt x="19941" y="6124"/>
                  </a:cubicBezTo>
                  <a:cubicBezTo>
                    <a:pt x="20026" y="5387"/>
                    <a:pt x="19648" y="4669"/>
                    <a:pt x="19506" y="3932"/>
                  </a:cubicBezTo>
                  <a:cubicBezTo>
                    <a:pt x="19459" y="3686"/>
                    <a:pt x="19459" y="3459"/>
                    <a:pt x="19440" y="3204"/>
                  </a:cubicBezTo>
                  <a:cubicBezTo>
                    <a:pt x="19431" y="3034"/>
                    <a:pt x="19384" y="2883"/>
                    <a:pt x="19365" y="2703"/>
                  </a:cubicBezTo>
                  <a:cubicBezTo>
                    <a:pt x="19289" y="2165"/>
                    <a:pt x="19658" y="2080"/>
                    <a:pt x="19393" y="1569"/>
                  </a:cubicBezTo>
                  <a:cubicBezTo>
                    <a:pt x="19251" y="1286"/>
                    <a:pt x="19081" y="1172"/>
                    <a:pt x="18854" y="917"/>
                  </a:cubicBezTo>
                  <a:cubicBezTo>
                    <a:pt x="18996" y="785"/>
                    <a:pt x="19223" y="586"/>
                    <a:pt x="19034" y="397"/>
                  </a:cubicBezTo>
                  <a:cubicBezTo>
                    <a:pt x="19157" y="256"/>
                    <a:pt x="19393" y="152"/>
                    <a:pt x="19525" y="10"/>
                  </a:cubicBezTo>
                  <a:cubicBezTo>
                    <a:pt x="19432" y="3"/>
                    <a:pt x="19339" y="0"/>
                    <a:pt x="19246" y="0"/>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 name="Google Shape;63;p5"/>
            <p:cNvSpPr/>
            <p:nvPr/>
          </p:nvSpPr>
          <p:spPr>
            <a:xfrm>
              <a:off x="768525" y="3845675"/>
              <a:ext cx="492650" cy="100775"/>
            </a:xfrm>
            <a:custGeom>
              <a:avLst/>
              <a:gdLst/>
              <a:ahLst/>
              <a:cxnLst/>
              <a:rect l="l" t="t" r="r" b="b"/>
              <a:pathLst>
                <a:path w="19706" h="4031" extrusionOk="0">
                  <a:moveTo>
                    <a:pt x="16126" y="0"/>
                  </a:moveTo>
                  <a:cubicBezTo>
                    <a:pt x="15814" y="0"/>
                    <a:pt x="15416" y="193"/>
                    <a:pt x="15169" y="251"/>
                  </a:cubicBezTo>
                  <a:cubicBezTo>
                    <a:pt x="15008" y="279"/>
                    <a:pt x="14838" y="281"/>
                    <a:pt x="14674" y="281"/>
                  </a:cubicBezTo>
                  <a:cubicBezTo>
                    <a:pt x="14641" y="281"/>
                    <a:pt x="14609" y="281"/>
                    <a:pt x="14576" y="281"/>
                  </a:cubicBezTo>
                  <a:cubicBezTo>
                    <a:pt x="14447" y="281"/>
                    <a:pt x="14324" y="283"/>
                    <a:pt x="14215" y="298"/>
                  </a:cubicBezTo>
                  <a:cubicBezTo>
                    <a:pt x="13884" y="345"/>
                    <a:pt x="13600" y="525"/>
                    <a:pt x="13222" y="525"/>
                  </a:cubicBezTo>
                  <a:cubicBezTo>
                    <a:pt x="13052" y="525"/>
                    <a:pt x="12324" y="525"/>
                    <a:pt x="12598" y="874"/>
                  </a:cubicBezTo>
                  <a:cubicBezTo>
                    <a:pt x="12440" y="1042"/>
                    <a:pt x="11903" y="1333"/>
                    <a:pt x="11655" y="1333"/>
                  </a:cubicBezTo>
                  <a:cubicBezTo>
                    <a:pt x="11637" y="1333"/>
                    <a:pt x="11621" y="1331"/>
                    <a:pt x="11606" y="1328"/>
                  </a:cubicBezTo>
                  <a:cubicBezTo>
                    <a:pt x="11634" y="1044"/>
                    <a:pt x="11956" y="1016"/>
                    <a:pt x="11871" y="676"/>
                  </a:cubicBezTo>
                  <a:cubicBezTo>
                    <a:pt x="11682" y="676"/>
                    <a:pt x="11474" y="742"/>
                    <a:pt x="11275" y="770"/>
                  </a:cubicBezTo>
                  <a:cubicBezTo>
                    <a:pt x="11191" y="779"/>
                    <a:pt x="11092" y="810"/>
                    <a:pt x="11005" y="810"/>
                  </a:cubicBezTo>
                  <a:cubicBezTo>
                    <a:pt x="10994" y="810"/>
                    <a:pt x="10983" y="809"/>
                    <a:pt x="10973" y="808"/>
                  </a:cubicBezTo>
                  <a:cubicBezTo>
                    <a:pt x="10869" y="780"/>
                    <a:pt x="10822" y="685"/>
                    <a:pt x="10727" y="676"/>
                  </a:cubicBezTo>
                  <a:cubicBezTo>
                    <a:pt x="10387" y="629"/>
                    <a:pt x="10018" y="648"/>
                    <a:pt x="9659" y="572"/>
                  </a:cubicBezTo>
                  <a:cubicBezTo>
                    <a:pt x="9366" y="506"/>
                    <a:pt x="9092" y="534"/>
                    <a:pt x="8799" y="459"/>
                  </a:cubicBezTo>
                  <a:lnTo>
                    <a:pt x="8620" y="534"/>
                  </a:lnTo>
                  <a:cubicBezTo>
                    <a:pt x="8790" y="761"/>
                    <a:pt x="9083" y="591"/>
                    <a:pt x="9300" y="742"/>
                  </a:cubicBezTo>
                  <a:cubicBezTo>
                    <a:pt x="9272" y="903"/>
                    <a:pt x="9215" y="978"/>
                    <a:pt x="9045" y="1026"/>
                  </a:cubicBezTo>
                  <a:cubicBezTo>
                    <a:pt x="9036" y="1063"/>
                    <a:pt x="9064" y="1120"/>
                    <a:pt x="9036" y="1148"/>
                  </a:cubicBezTo>
                  <a:lnTo>
                    <a:pt x="9026" y="1148"/>
                  </a:lnTo>
                  <a:cubicBezTo>
                    <a:pt x="9036" y="1186"/>
                    <a:pt x="9045" y="1215"/>
                    <a:pt x="9045" y="1262"/>
                  </a:cubicBezTo>
                  <a:cubicBezTo>
                    <a:pt x="9041" y="1413"/>
                    <a:pt x="8966" y="1462"/>
                    <a:pt x="8862" y="1462"/>
                  </a:cubicBezTo>
                  <a:cubicBezTo>
                    <a:pt x="8688" y="1462"/>
                    <a:pt x="8436" y="1323"/>
                    <a:pt x="8317" y="1300"/>
                  </a:cubicBezTo>
                  <a:cubicBezTo>
                    <a:pt x="8257" y="1290"/>
                    <a:pt x="8198" y="1287"/>
                    <a:pt x="8141" y="1287"/>
                  </a:cubicBezTo>
                  <a:cubicBezTo>
                    <a:pt x="7904" y="1287"/>
                    <a:pt x="7690" y="1352"/>
                    <a:pt x="7438" y="1375"/>
                  </a:cubicBezTo>
                  <a:cubicBezTo>
                    <a:pt x="7457" y="1422"/>
                    <a:pt x="7429" y="1479"/>
                    <a:pt x="7429" y="1526"/>
                  </a:cubicBezTo>
                  <a:cubicBezTo>
                    <a:pt x="7108" y="1630"/>
                    <a:pt x="6871" y="1895"/>
                    <a:pt x="6569" y="1999"/>
                  </a:cubicBezTo>
                  <a:cubicBezTo>
                    <a:pt x="6210" y="2131"/>
                    <a:pt x="5813" y="2084"/>
                    <a:pt x="5435" y="2207"/>
                  </a:cubicBezTo>
                  <a:cubicBezTo>
                    <a:pt x="5028" y="2349"/>
                    <a:pt x="4641" y="2396"/>
                    <a:pt x="4244" y="2481"/>
                  </a:cubicBezTo>
                  <a:cubicBezTo>
                    <a:pt x="3942" y="2538"/>
                    <a:pt x="3601" y="2500"/>
                    <a:pt x="3318" y="2575"/>
                  </a:cubicBezTo>
                  <a:cubicBezTo>
                    <a:pt x="2997" y="2661"/>
                    <a:pt x="2694" y="2812"/>
                    <a:pt x="2354" y="2878"/>
                  </a:cubicBezTo>
                  <a:cubicBezTo>
                    <a:pt x="1891" y="2963"/>
                    <a:pt x="1570" y="2925"/>
                    <a:pt x="1182" y="3275"/>
                  </a:cubicBezTo>
                  <a:cubicBezTo>
                    <a:pt x="823" y="3577"/>
                    <a:pt x="417" y="3710"/>
                    <a:pt x="1" y="3851"/>
                  </a:cubicBezTo>
                  <a:cubicBezTo>
                    <a:pt x="10" y="3851"/>
                    <a:pt x="10" y="3851"/>
                    <a:pt x="20" y="3861"/>
                  </a:cubicBezTo>
                  <a:cubicBezTo>
                    <a:pt x="20" y="3917"/>
                    <a:pt x="39" y="3984"/>
                    <a:pt x="39" y="4031"/>
                  </a:cubicBezTo>
                  <a:cubicBezTo>
                    <a:pt x="445" y="3955"/>
                    <a:pt x="870" y="3757"/>
                    <a:pt x="1314" y="3662"/>
                  </a:cubicBezTo>
                  <a:cubicBezTo>
                    <a:pt x="1863" y="3558"/>
                    <a:pt x="2448" y="3653"/>
                    <a:pt x="2949" y="3322"/>
                  </a:cubicBezTo>
                  <a:lnTo>
                    <a:pt x="2949" y="3322"/>
                  </a:lnTo>
                  <a:cubicBezTo>
                    <a:pt x="2930" y="3388"/>
                    <a:pt x="2940" y="3464"/>
                    <a:pt x="2921" y="3521"/>
                  </a:cubicBezTo>
                  <a:cubicBezTo>
                    <a:pt x="3375" y="3483"/>
                    <a:pt x="3753" y="3237"/>
                    <a:pt x="4225" y="3209"/>
                  </a:cubicBezTo>
                  <a:cubicBezTo>
                    <a:pt x="4246" y="3207"/>
                    <a:pt x="4269" y="3207"/>
                    <a:pt x="4292" y="3207"/>
                  </a:cubicBezTo>
                  <a:cubicBezTo>
                    <a:pt x="4461" y="3207"/>
                    <a:pt x="4679" y="3238"/>
                    <a:pt x="4880" y="3238"/>
                  </a:cubicBezTo>
                  <a:cubicBezTo>
                    <a:pt x="5044" y="3238"/>
                    <a:pt x="5196" y="3217"/>
                    <a:pt x="5303" y="3143"/>
                  </a:cubicBezTo>
                  <a:lnTo>
                    <a:pt x="5303" y="3143"/>
                  </a:lnTo>
                  <a:cubicBezTo>
                    <a:pt x="5246" y="3199"/>
                    <a:pt x="5189" y="3284"/>
                    <a:pt x="5123" y="3341"/>
                  </a:cubicBezTo>
                  <a:cubicBezTo>
                    <a:pt x="5165" y="3345"/>
                    <a:pt x="5207" y="3347"/>
                    <a:pt x="5247" y="3347"/>
                  </a:cubicBezTo>
                  <a:cubicBezTo>
                    <a:pt x="5932" y="3347"/>
                    <a:pt x="6387" y="2774"/>
                    <a:pt x="6994" y="2613"/>
                  </a:cubicBezTo>
                  <a:cubicBezTo>
                    <a:pt x="7240" y="2538"/>
                    <a:pt x="7561" y="2538"/>
                    <a:pt x="7788" y="2349"/>
                  </a:cubicBezTo>
                  <a:cubicBezTo>
                    <a:pt x="7901" y="2245"/>
                    <a:pt x="7892" y="2122"/>
                    <a:pt x="7996" y="2027"/>
                  </a:cubicBezTo>
                  <a:cubicBezTo>
                    <a:pt x="8261" y="1791"/>
                    <a:pt x="8525" y="1763"/>
                    <a:pt x="8847" y="1763"/>
                  </a:cubicBezTo>
                  <a:cubicBezTo>
                    <a:pt x="8988" y="1876"/>
                    <a:pt x="9026" y="2112"/>
                    <a:pt x="9206" y="2207"/>
                  </a:cubicBezTo>
                  <a:cubicBezTo>
                    <a:pt x="9376" y="2301"/>
                    <a:pt x="9801" y="2358"/>
                    <a:pt x="10009" y="2396"/>
                  </a:cubicBezTo>
                  <a:cubicBezTo>
                    <a:pt x="10253" y="2436"/>
                    <a:pt x="10522" y="2447"/>
                    <a:pt x="10799" y="2447"/>
                  </a:cubicBezTo>
                  <a:cubicBezTo>
                    <a:pt x="11105" y="2447"/>
                    <a:pt x="11421" y="2434"/>
                    <a:pt x="11726" y="2434"/>
                  </a:cubicBezTo>
                  <a:cubicBezTo>
                    <a:pt x="11859" y="2434"/>
                    <a:pt x="11990" y="2436"/>
                    <a:pt x="12116" y="2443"/>
                  </a:cubicBezTo>
                  <a:cubicBezTo>
                    <a:pt x="12164" y="2621"/>
                    <a:pt x="12360" y="2793"/>
                    <a:pt x="12551" y="2793"/>
                  </a:cubicBezTo>
                  <a:cubicBezTo>
                    <a:pt x="12624" y="2793"/>
                    <a:pt x="12696" y="2768"/>
                    <a:pt x="12759" y="2708"/>
                  </a:cubicBezTo>
                  <a:cubicBezTo>
                    <a:pt x="13062" y="2405"/>
                    <a:pt x="12608" y="2339"/>
                    <a:pt x="12674" y="1999"/>
                  </a:cubicBezTo>
                  <a:cubicBezTo>
                    <a:pt x="12723" y="1999"/>
                    <a:pt x="12792" y="1978"/>
                    <a:pt x="12847" y="1978"/>
                  </a:cubicBezTo>
                  <a:cubicBezTo>
                    <a:pt x="12856" y="1978"/>
                    <a:pt x="12864" y="1979"/>
                    <a:pt x="12873" y="1980"/>
                  </a:cubicBezTo>
                  <a:cubicBezTo>
                    <a:pt x="12759" y="1649"/>
                    <a:pt x="12258" y="1630"/>
                    <a:pt x="12580" y="1205"/>
                  </a:cubicBezTo>
                  <a:cubicBezTo>
                    <a:pt x="12780" y="955"/>
                    <a:pt x="13223" y="940"/>
                    <a:pt x="13538" y="940"/>
                  </a:cubicBezTo>
                  <a:cubicBezTo>
                    <a:pt x="13580" y="940"/>
                    <a:pt x="13620" y="941"/>
                    <a:pt x="13657" y="941"/>
                  </a:cubicBezTo>
                  <a:cubicBezTo>
                    <a:pt x="13955" y="941"/>
                    <a:pt x="14209" y="1042"/>
                    <a:pt x="14464" y="1042"/>
                  </a:cubicBezTo>
                  <a:cubicBezTo>
                    <a:pt x="14501" y="1042"/>
                    <a:pt x="14537" y="1040"/>
                    <a:pt x="14574" y="1035"/>
                  </a:cubicBezTo>
                  <a:cubicBezTo>
                    <a:pt x="14988" y="980"/>
                    <a:pt x="15178" y="448"/>
                    <a:pt x="15600" y="448"/>
                  </a:cubicBezTo>
                  <a:cubicBezTo>
                    <a:pt x="15610" y="448"/>
                    <a:pt x="15621" y="448"/>
                    <a:pt x="15632" y="449"/>
                  </a:cubicBezTo>
                  <a:cubicBezTo>
                    <a:pt x="15689" y="1026"/>
                    <a:pt x="15264" y="1271"/>
                    <a:pt x="15122" y="1763"/>
                  </a:cubicBezTo>
                  <a:cubicBezTo>
                    <a:pt x="15060" y="1983"/>
                    <a:pt x="15138" y="2233"/>
                    <a:pt x="15298" y="2233"/>
                  </a:cubicBezTo>
                  <a:cubicBezTo>
                    <a:pt x="15358" y="2233"/>
                    <a:pt x="15429" y="2197"/>
                    <a:pt x="15509" y="2112"/>
                  </a:cubicBezTo>
                  <a:lnTo>
                    <a:pt x="15509" y="2112"/>
                  </a:lnTo>
                  <a:cubicBezTo>
                    <a:pt x="15689" y="2301"/>
                    <a:pt x="15585" y="2642"/>
                    <a:pt x="15471" y="2831"/>
                  </a:cubicBezTo>
                  <a:cubicBezTo>
                    <a:pt x="15519" y="2831"/>
                    <a:pt x="15585" y="2850"/>
                    <a:pt x="15632" y="2850"/>
                  </a:cubicBezTo>
                  <a:cubicBezTo>
                    <a:pt x="15642" y="2991"/>
                    <a:pt x="15566" y="3426"/>
                    <a:pt x="15660" y="3530"/>
                  </a:cubicBezTo>
                  <a:cubicBezTo>
                    <a:pt x="15689" y="3562"/>
                    <a:pt x="15737" y="3572"/>
                    <a:pt x="15794" y="3572"/>
                  </a:cubicBezTo>
                  <a:cubicBezTo>
                    <a:pt x="15911" y="3572"/>
                    <a:pt x="16066" y="3528"/>
                    <a:pt x="16173" y="3528"/>
                  </a:cubicBezTo>
                  <a:cubicBezTo>
                    <a:pt x="16185" y="3528"/>
                    <a:pt x="16197" y="3529"/>
                    <a:pt x="16209" y="3530"/>
                  </a:cubicBezTo>
                  <a:cubicBezTo>
                    <a:pt x="16199" y="3587"/>
                    <a:pt x="16199" y="3634"/>
                    <a:pt x="16180" y="3681"/>
                  </a:cubicBezTo>
                  <a:cubicBezTo>
                    <a:pt x="16333" y="3551"/>
                    <a:pt x="17155" y="3106"/>
                    <a:pt x="17538" y="3106"/>
                  </a:cubicBezTo>
                  <a:cubicBezTo>
                    <a:pt x="17628" y="3106"/>
                    <a:pt x="17694" y="3130"/>
                    <a:pt x="17721" y="3190"/>
                  </a:cubicBezTo>
                  <a:cubicBezTo>
                    <a:pt x="17749" y="3195"/>
                    <a:pt x="17777" y="3197"/>
                    <a:pt x="17805" y="3197"/>
                  </a:cubicBezTo>
                  <a:cubicBezTo>
                    <a:pt x="18234" y="3197"/>
                    <a:pt x="18466" y="2594"/>
                    <a:pt x="18146" y="2292"/>
                  </a:cubicBezTo>
                  <a:cubicBezTo>
                    <a:pt x="18486" y="2292"/>
                    <a:pt x="18297" y="1952"/>
                    <a:pt x="18467" y="1772"/>
                  </a:cubicBezTo>
                  <a:cubicBezTo>
                    <a:pt x="18518" y="1715"/>
                    <a:pt x="18585" y="1708"/>
                    <a:pt x="18652" y="1708"/>
                  </a:cubicBezTo>
                  <a:cubicBezTo>
                    <a:pt x="18675" y="1708"/>
                    <a:pt x="18699" y="1709"/>
                    <a:pt x="18721" y="1709"/>
                  </a:cubicBezTo>
                  <a:cubicBezTo>
                    <a:pt x="18828" y="1709"/>
                    <a:pt x="18917" y="1689"/>
                    <a:pt x="18911" y="1460"/>
                  </a:cubicBezTo>
                  <a:lnTo>
                    <a:pt x="18911" y="1460"/>
                  </a:lnTo>
                  <a:cubicBezTo>
                    <a:pt x="18940" y="1498"/>
                    <a:pt x="19006" y="1536"/>
                    <a:pt x="19044" y="1593"/>
                  </a:cubicBezTo>
                  <a:cubicBezTo>
                    <a:pt x="19138" y="1489"/>
                    <a:pt x="19223" y="1451"/>
                    <a:pt x="19261" y="1290"/>
                  </a:cubicBezTo>
                  <a:cubicBezTo>
                    <a:pt x="19290" y="1309"/>
                    <a:pt x="19365" y="1337"/>
                    <a:pt x="19412" y="1366"/>
                  </a:cubicBezTo>
                  <a:cubicBezTo>
                    <a:pt x="19403" y="1007"/>
                    <a:pt x="19620" y="695"/>
                    <a:pt x="19705" y="355"/>
                  </a:cubicBezTo>
                  <a:lnTo>
                    <a:pt x="19705" y="355"/>
                  </a:lnTo>
                  <a:cubicBezTo>
                    <a:pt x="19611" y="392"/>
                    <a:pt x="19469" y="440"/>
                    <a:pt x="19460" y="440"/>
                  </a:cubicBezTo>
                  <a:cubicBezTo>
                    <a:pt x="19350" y="473"/>
                    <a:pt x="19308" y="537"/>
                    <a:pt x="19200" y="537"/>
                  </a:cubicBezTo>
                  <a:cubicBezTo>
                    <a:pt x="19187" y="537"/>
                    <a:pt x="19173" y="536"/>
                    <a:pt x="19157" y="534"/>
                  </a:cubicBezTo>
                  <a:cubicBezTo>
                    <a:pt x="19110" y="765"/>
                    <a:pt x="18910" y="874"/>
                    <a:pt x="18800" y="874"/>
                  </a:cubicBezTo>
                  <a:cubicBezTo>
                    <a:pt x="18735" y="874"/>
                    <a:pt x="18701" y="835"/>
                    <a:pt x="18751" y="761"/>
                  </a:cubicBezTo>
                  <a:lnTo>
                    <a:pt x="18751" y="761"/>
                  </a:lnTo>
                  <a:cubicBezTo>
                    <a:pt x="18552" y="855"/>
                    <a:pt x="18335" y="931"/>
                    <a:pt x="18108" y="1016"/>
                  </a:cubicBezTo>
                  <a:cubicBezTo>
                    <a:pt x="17799" y="1136"/>
                    <a:pt x="17435" y="1452"/>
                    <a:pt x="17102" y="1452"/>
                  </a:cubicBezTo>
                  <a:cubicBezTo>
                    <a:pt x="17069" y="1452"/>
                    <a:pt x="17035" y="1448"/>
                    <a:pt x="17002" y="1441"/>
                  </a:cubicBezTo>
                  <a:cubicBezTo>
                    <a:pt x="17002" y="1347"/>
                    <a:pt x="17021" y="1167"/>
                    <a:pt x="17002" y="1101"/>
                  </a:cubicBezTo>
                  <a:cubicBezTo>
                    <a:pt x="16917" y="912"/>
                    <a:pt x="16898" y="1026"/>
                    <a:pt x="16785" y="931"/>
                  </a:cubicBezTo>
                  <a:cubicBezTo>
                    <a:pt x="16643" y="780"/>
                    <a:pt x="16634" y="808"/>
                    <a:pt x="16624" y="506"/>
                  </a:cubicBezTo>
                  <a:cubicBezTo>
                    <a:pt x="16520" y="506"/>
                    <a:pt x="16407" y="534"/>
                    <a:pt x="16294" y="534"/>
                  </a:cubicBezTo>
                  <a:cubicBezTo>
                    <a:pt x="16341" y="449"/>
                    <a:pt x="16350" y="336"/>
                    <a:pt x="16341" y="222"/>
                  </a:cubicBezTo>
                  <a:lnTo>
                    <a:pt x="16341" y="222"/>
                  </a:lnTo>
                  <a:cubicBezTo>
                    <a:pt x="16294" y="251"/>
                    <a:pt x="16209" y="260"/>
                    <a:pt x="16171" y="270"/>
                  </a:cubicBezTo>
                  <a:cubicBezTo>
                    <a:pt x="16265" y="222"/>
                    <a:pt x="16313" y="128"/>
                    <a:pt x="16379" y="62"/>
                  </a:cubicBezTo>
                  <a:cubicBezTo>
                    <a:pt x="16307" y="18"/>
                    <a:pt x="16220" y="0"/>
                    <a:pt x="16126"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 name="Google Shape;64;p5"/>
            <p:cNvSpPr/>
            <p:nvPr/>
          </p:nvSpPr>
          <p:spPr>
            <a:xfrm>
              <a:off x="1029850" y="3792625"/>
              <a:ext cx="222825" cy="46300"/>
            </a:xfrm>
            <a:custGeom>
              <a:avLst/>
              <a:gdLst/>
              <a:ahLst/>
              <a:cxnLst/>
              <a:rect l="l" t="t" r="r" b="b"/>
              <a:pathLst>
                <a:path w="8913" h="1852" extrusionOk="0">
                  <a:moveTo>
                    <a:pt x="7765" y="1"/>
                  </a:moveTo>
                  <a:cubicBezTo>
                    <a:pt x="7566" y="1"/>
                    <a:pt x="7403" y="40"/>
                    <a:pt x="7154" y="67"/>
                  </a:cubicBezTo>
                  <a:cubicBezTo>
                    <a:pt x="7142" y="68"/>
                    <a:pt x="7129" y="68"/>
                    <a:pt x="7117" y="68"/>
                  </a:cubicBezTo>
                  <a:cubicBezTo>
                    <a:pt x="7035" y="68"/>
                    <a:pt x="6950" y="52"/>
                    <a:pt x="6870" y="52"/>
                  </a:cubicBezTo>
                  <a:cubicBezTo>
                    <a:pt x="6831" y="52"/>
                    <a:pt x="6794" y="56"/>
                    <a:pt x="6757" y="67"/>
                  </a:cubicBezTo>
                  <a:cubicBezTo>
                    <a:pt x="6616" y="104"/>
                    <a:pt x="6597" y="180"/>
                    <a:pt x="6455" y="256"/>
                  </a:cubicBezTo>
                  <a:cubicBezTo>
                    <a:pt x="6346" y="308"/>
                    <a:pt x="6239" y="322"/>
                    <a:pt x="6131" y="322"/>
                  </a:cubicBezTo>
                  <a:cubicBezTo>
                    <a:pt x="6005" y="322"/>
                    <a:pt x="5878" y="303"/>
                    <a:pt x="5746" y="303"/>
                  </a:cubicBezTo>
                  <a:cubicBezTo>
                    <a:pt x="5415" y="303"/>
                    <a:pt x="5141" y="454"/>
                    <a:pt x="4820" y="539"/>
                  </a:cubicBezTo>
                  <a:cubicBezTo>
                    <a:pt x="4757" y="556"/>
                    <a:pt x="4701" y="563"/>
                    <a:pt x="4650" y="563"/>
                  </a:cubicBezTo>
                  <a:cubicBezTo>
                    <a:pt x="4465" y="563"/>
                    <a:pt x="4337" y="478"/>
                    <a:pt x="4160" y="478"/>
                  </a:cubicBezTo>
                  <a:cubicBezTo>
                    <a:pt x="4110" y="478"/>
                    <a:pt x="4057" y="484"/>
                    <a:pt x="3998" y="501"/>
                  </a:cubicBezTo>
                  <a:cubicBezTo>
                    <a:pt x="3512" y="633"/>
                    <a:pt x="3021" y="741"/>
                    <a:pt x="2532" y="741"/>
                  </a:cubicBezTo>
                  <a:cubicBezTo>
                    <a:pt x="2318" y="741"/>
                    <a:pt x="2103" y="720"/>
                    <a:pt x="1890" y="672"/>
                  </a:cubicBezTo>
                  <a:cubicBezTo>
                    <a:pt x="1522" y="586"/>
                    <a:pt x="1219" y="350"/>
                    <a:pt x="851" y="227"/>
                  </a:cubicBezTo>
                  <a:cubicBezTo>
                    <a:pt x="803" y="218"/>
                    <a:pt x="756" y="208"/>
                    <a:pt x="699" y="208"/>
                  </a:cubicBezTo>
                  <a:cubicBezTo>
                    <a:pt x="614" y="293"/>
                    <a:pt x="567" y="360"/>
                    <a:pt x="567" y="416"/>
                  </a:cubicBezTo>
                  <a:cubicBezTo>
                    <a:pt x="638" y="407"/>
                    <a:pt x="711" y="402"/>
                    <a:pt x="785" y="402"/>
                  </a:cubicBezTo>
                  <a:cubicBezTo>
                    <a:pt x="858" y="402"/>
                    <a:pt x="931" y="407"/>
                    <a:pt x="1002" y="416"/>
                  </a:cubicBezTo>
                  <a:cubicBezTo>
                    <a:pt x="1134" y="1021"/>
                    <a:pt x="0" y="766"/>
                    <a:pt x="0" y="1352"/>
                  </a:cubicBezTo>
                  <a:cubicBezTo>
                    <a:pt x="391" y="1193"/>
                    <a:pt x="815" y="818"/>
                    <a:pt x="1239" y="818"/>
                  </a:cubicBezTo>
                  <a:cubicBezTo>
                    <a:pt x="1317" y="818"/>
                    <a:pt x="1396" y="831"/>
                    <a:pt x="1474" y="861"/>
                  </a:cubicBezTo>
                  <a:cubicBezTo>
                    <a:pt x="1370" y="974"/>
                    <a:pt x="1238" y="1078"/>
                    <a:pt x="1134" y="1191"/>
                  </a:cubicBezTo>
                  <a:cubicBezTo>
                    <a:pt x="1172" y="1210"/>
                    <a:pt x="1219" y="1257"/>
                    <a:pt x="1267" y="1295"/>
                  </a:cubicBezTo>
                  <a:cubicBezTo>
                    <a:pt x="1024" y="1641"/>
                    <a:pt x="703" y="1742"/>
                    <a:pt x="324" y="1742"/>
                  </a:cubicBezTo>
                  <a:cubicBezTo>
                    <a:pt x="289" y="1742"/>
                    <a:pt x="253" y="1741"/>
                    <a:pt x="218" y="1739"/>
                  </a:cubicBezTo>
                  <a:lnTo>
                    <a:pt x="218" y="1739"/>
                  </a:lnTo>
                  <a:cubicBezTo>
                    <a:pt x="199" y="1768"/>
                    <a:pt x="218" y="1787"/>
                    <a:pt x="227" y="1806"/>
                  </a:cubicBezTo>
                  <a:cubicBezTo>
                    <a:pt x="348" y="1813"/>
                    <a:pt x="476" y="1851"/>
                    <a:pt x="605" y="1851"/>
                  </a:cubicBezTo>
                  <a:cubicBezTo>
                    <a:pt x="636" y="1851"/>
                    <a:pt x="668" y="1849"/>
                    <a:pt x="699" y="1843"/>
                  </a:cubicBezTo>
                  <a:cubicBezTo>
                    <a:pt x="917" y="1777"/>
                    <a:pt x="1115" y="1588"/>
                    <a:pt x="1361" y="1541"/>
                  </a:cubicBezTo>
                  <a:cubicBezTo>
                    <a:pt x="1654" y="1484"/>
                    <a:pt x="1956" y="1428"/>
                    <a:pt x="2249" y="1343"/>
                  </a:cubicBezTo>
                  <a:cubicBezTo>
                    <a:pt x="2807" y="1201"/>
                    <a:pt x="3383" y="1182"/>
                    <a:pt x="3960" y="1153"/>
                  </a:cubicBezTo>
                  <a:cubicBezTo>
                    <a:pt x="4381" y="1133"/>
                    <a:pt x="4746" y="906"/>
                    <a:pt x="5129" y="906"/>
                  </a:cubicBezTo>
                  <a:cubicBezTo>
                    <a:pt x="5271" y="906"/>
                    <a:pt x="5416" y="937"/>
                    <a:pt x="5567" y="1021"/>
                  </a:cubicBezTo>
                  <a:cubicBezTo>
                    <a:pt x="5697" y="1103"/>
                    <a:pt x="5778" y="1220"/>
                    <a:pt x="5914" y="1220"/>
                  </a:cubicBezTo>
                  <a:cubicBezTo>
                    <a:pt x="5935" y="1220"/>
                    <a:pt x="5958" y="1217"/>
                    <a:pt x="5982" y="1210"/>
                  </a:cubicBezTo>
                  <a:cubicBezTo>
                    <a:pt x="6134" y="1182"/>
                    <a:pt x="6398" y="785"/>
                    <a:pt x="6540" y="690"/>
                  </a:cubicBezTo>
                  <a:cubicBezTo>
                    <a:pt x="6776" y="511"/>
                    <a:pt x="7041" y="388"/>
                    <a:pt x="7306" y="265"/>
                  </a:cubicBezTo>
                  <a:cubicBezTo>
                    <a:pt x="7398" y="227"/>
                    <a:pt x="7484" y="212"/>
                    <a:pt x="7567" y="212"/>
                  </a:cubicBezTo>
                  <a:cubicBezTo>
                    <a:pt x="7829" y="212"/>
                    <a:pt x="8062" y="360"/>
                    <a:pt x="8392" y="360"/>
                  </a:cubicBezTo>
                  <a:cubicBezTo>
                    <a:pt x="8458" y="360"/>
                    <a:pt x="8521" y="359"/>
                    <a:pt x="8582" y="359"/>
                  </a:cubicBezTo>
                  <a:cubicBezTo>
                    <a:pt x="8702" y="359"/>
                    <a:pt x="8811" y="363"/>
                    <a:pt x="8912" y="388"/>
                  </a:cubicBezTo>
                  <a:cubicBezTo>
                    <a:pt x="8884" y="293"/>
                    <a:pt x="8865" y="208"/>
                    <a:pt x="8855" y="114"/>
                  </a:cubicBezTo>
                  <a:cubicBezTo>
                    <a:pt x="8790" y="136"/>
                    <a:pt x="8722" y="145"/>
                    <a:pt x="8653" y="145"/>
                  </a:cubicBezTo>
                  <a:cubicBezTo>
                    <a:pt x="8453" y="145"/>
                    <a:pt x="8244" y="71"/>
                    <a:pt x="8062" y="29"/>
                  </a:cubicBezTo>
                  <a:cubicBezTo>
                    <a:pt x="7948" y="9"/>
                    <a:pt x="7853" y="1"/>
                    <a:pt x="7765"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 name="Google Shape;65;p5"/>
            <p:cNvSpPr/>
            <p:nvPr/>
          </p:nvSpPr>
          <p:spPr>
            <a:xfrm>
              <a:off x="1123650" y="3819325"/>
              <a:ext cx="250" cy="500"/>
            </a:xfrm>
            <a:custGeom>
              <a:avLst/>
              <a:gdLst/>
              <a:ahLst/>
              <a:cxnLst/>
              <a:rect l="l" t="t" r="r" b="b"/>
              <a:pathLst>
                <a:path w="10" h="20" extrusionOk="0">
                  <a:moveTo>
                    <a:pt x="0" y="19"/>
                  </a:moveTo>
                  <a:cubicBezTo>
                    <a:pt x="0" y="19"/>
                    <a:pt x="10" y="0"/>
                    <a:pt x="0" y="19"/>
                  </a:cubicBezTo>
                  <a:cubicBezTo>
                    <a:pt x="0" y="0"/>
                    <a:pt x="0" y="0"/>
                    <a:pt x="0" y="19"/>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 name="Google Shape;66;p5"/>
            <p:cNvSpPr/>
            <p:nvPr/>
          </p:nvSpPr>
          <p:spPr>
            <a:xfrm>
              <a:off x="1124350" y="3811625"/>
              <a:ext cx="103750" cy="56400"/>
            </a:xfrm>
            <a:custGeom>
              <a:avLst/>
              <a:gdLst/>
              <a:ahLst/>
              <a:cxnLst/>
              <a:rect l="l" t="t" r="r" b="b"/>
              <a:pathLst>
                <a:path w="4150" h="2256" extrusionOk="0">
                  <a:moveTo>
                    <a:pt x="1021" y="0"/>
                  </a:moveTo>
                  <a:cubicBezTo>
                    <a:pt x="809" y="0"/>
                    <a:pt x="610" y="96"/>
                    <a:pt x="416" y="204"/>
                  </a:cubicBezTo>
                  <a:cubicBezTo>
                    <a:pt x="350" y="242"/>
                    <a:pt x="274" y="290"/>
                    <a:pt x="189" y="299"/>
                  </a:cubicBezTo>
                  <a:cubicBezTo>
                    <a:pt x="158" y="299"/>
                    <a:pt x="122" y="295"/>
                    <a:pt x="91" y="295"/>
                  </a:cubicBezTo>
                  <a:cubicBezTo>
                    <a:pt x="75" y="295"/>
                    <a:pt x="60" y="296"/>
                    <a:pt x="48" y="299"/>
                  </a:cubicBezTo>
                  <a:cubicBezTo>
                    <a:pt x="29" y="308"/>
                    <a:pt x="19" y="308"/>
                    <a:pt x="0" y="327"/>
                  </a:cubicBezTo>
                  <a:cubicBezTo>
                    <a:pt x="76" y="337"/>
                    <a:pt x="133" y="384"/>
                    <a:pt x="189" y="384"/>
                  </a:cubicBezTo>
                  <a:cubicBezTo>
                    <a:pt x="265" y="393"/>
                    <a:pt x="322" y="403"/>
                    <a:pt x="397" y="422"/>
                  </a:cubicBezTo>
                  <a:cubicBezTo>
                    <a:pt x="462" y="437"/>
                    <a:pt x="530" y="440"/>
                    <a:pt x="601" y="440"/>
                  </a:cubicBezTo>
                  <a:cubicBezTo>
                    <a:pt x="648" y="440"/>
                    <a:pt x="695" y="439"/>
                    <a:pt x="742" y="439"/>
                  </a:cubicBezTo>
                  <a:cubicBezTo>
                    <a:pt x="802" y="439"/>
                    <a:pt x="860" y="441"/>
                    <a:pt x="917" y="450"/>
                  </a:cubicBezTo>
                  <a:cubicBezTo>
                    <a:pt x="1078" y="488"/>
                    <a:pt x="1210" y="601"/>
                    <a:pt x="1390" y="630"/>
                  </a:cubicBezTo>
                  <a:cubicBezTo>
                    <a:pt x="1417" y="637"/>
                    <a:pt x="1445" y="638"/>
                    <a:pt x="1474" y="638"/>
                  </a:cubicBezTo>
                  <a:cubicBezTo>
                    <a:pt x="1510" y="638"/>
                    <a:pt x="1547" y="636"/>
                    <a:pt x="1583" y="636"/>
                  </a:cubicBezTo>
                  <a:cubicBezTo>
                    <a:pt x="1638" y="636"/>
                    <a:pt x="1692" y="642"/>
                    <a:pt x="1739" y="677"/>
                  </a:cubicBezTo>
                  <a:cubicBezTo>
                    <a:pt x="1796" y="715"/>
                    <a:pt x="1834" y="772"/>
                    <a:pt x="1909" y="790"/>
                  </a:cubicBezTo>
                  <a:lnTo>
                    <a:pt x="2013" y="828"/>
                  </a:lnTo>
                  <a:cubicBezTo>
                    <a:pt x="2108" y="875"/>
                    <a:pt x="2250" y="932"/>
                    <a:pt x="2306" y="1027"/>
                  </a:cubicBezTo>
                  <a:cubicBezTo>
                    <a:pt x="2287" y="1064"/>
                    <a:pt x="2269" y="1112"/>
                    <a:pt x="2269" y="1150"/>
                  </a:cubicBezTo>
                  <a:cubicBezTo>
                    <a:pt x="2297" y="1159"/>
                    <a:pt x="2316" y="1187"/>
                    <a:pt x="2354" y="1187"/>
                  </a:cubicBezTo>
                  <a:cubicBezTo>
                    <a:pt x="2108" y="1244"/>
                    <a:pt x="1805" y="1395"/>
                    <a:pt x="1607" y="1546"/>
                  </a:cubicBezTo>
                  <a:cubicBezTo>
                    <a:pt x="1654" y="1546"/>
                    <a:pt x="1749" y="1565"/>
                    <a:pt x="1796" y="1613"/>
                  </a:cubicBezTo>
                  <a:cubicBezTo>
                    <a:pt x="1843" y="1660"/>
                    <a:pt x="1834" y="1707"/>
                    <a:pt x="1862" y="1773"/>
                  </a:cubicBezTo>
                  <a:cubicBezTo>
                    <a:pt x="1919" y="1953"/>
                    <a:pt x="2155" y="2151"/>
                    <a:pt x="2297" y="2255"/>
                  </a:cubicBezTo>
                  <a:cubicBezTo>
                    <a:pt x="2165" y="2151"/>
                    <a:pt x="2165" y="1906"/>
                    <a:pt x="2193" y="1735"/>
                  </a:cubicBezTo>
                  <a:cubicBezTo>
                    <a:pt x="2212" y="1632"/>
                    <a:pt x="2382" y="1518"/>
                    <a:pt x="2335" y="1405"/>
                  </a:cubicBezTo>
                  <a:cubicBezTo>
                    <a:pt x="2429" y="1386"/>
                    <a:pt x="2486" y="1320"/>
                    <a:pt x="2571" y="1253"/>
                  </a:cubicBezTo>
                  <a:cubicBezTo>
                    <a:pt x="2647" y="1187"/>
                    <a:pt x="2741" y="1159"/>
                    <a:pt x="2836" y="1131"/>
                  </a:cubicBezTo>
                  <a:cubicBezTo>
                    <a:pt x="2949" y="1093"/>
                    <a:pt x="3044" y="1017"/>
                    <a:pt x="3147" y="979"/>
                  </a:cubicBezTo>
                  <a:cubicBezTo>
                    <a:pt x="3233" y="961"/>
                    <a:pt x="3308" y="951"/>
                    <a:pt x="3393" y="904"/>
                  </a:cubicBezTo>
                  <a:cubicBezTo>
                    <a:pt x="3526" y="828"/>
                    <a:pt x="3677" y="762"/>
                    <a:pt x="3818" y="677"/>
                  </a:cubicBezTo>
                  <a:cubicBezTo>
                    <a:pt x="3904" y="630"/>
                    <a:pt x="3970" y="573"/>
                    <a:pt x="4045" y="526"/>
                  </a:cubicBezTo>
                  <a:cubicBezTo>
                    <a:pt x="4083" y="497"/>
                    <a:pt x="4111" y="450"/>
                    <a:pt x="4149" y="431"/>
                  </a:cubicBezTo>
                  <a:lnTo>
                    <a:pt x="4149" y="431"/>
                  </a:lnTo>
                  <a:cubicBezTo>
                    <a:pt x="3941" y="479"/>
                    <a:pt x="3724" y="469"/>
                    <a:pt x="3535" y="497"/>
                  </a:cubicBezTo>
                  <a:cubicBezTo>
                    <a:pt x="3440" y="516"/>
                    <a:pt x="3384" y="564"/>
                    <a:pt x="3308" y="611"/>
                  </a:cubicBezTo>
                  <a:cubicBezTo>
                    <a:pt x="3233" y="658"/>
                    <a:pt x="3110" y="668"/>
                    <a:pt x="3015" y="686"/>
                  </a:cubicBezTo>
                  <a:cubicBezTo>
                    <a:pt x="2991" y="694"/>
                    <a:pt x="2974" y="697"/>
                    <a:pt x="2960" y="697"/>
                  </a:cubicBezTo>
                  <a:cubicBezTo>
                    <a:pt x="2921" y="697"/>
                    <a:pt x="2916" y="672"/>
                    <a:pt x="2873" y="658"/>
                  </a:cubicBezTo>
                  <a:cubicBezTo>
                    <a:pt x="2845" y="644"/>
                    <a:pt x="2810" y="644"/>
                    <a:pt x="2774" y="644"/>
                  </a:cubicBezTo>
                  <a:cubicBezTo>
                    <a:pt x="2739" y="644"/>
                    <a:pt x="2703" y="644"/>
                    <a:pt x="2675" y="630"/>
                  </a:cubicBezTo>
                  <a:cubicBezTo>
                    <a:pt x="2618" y="611"/>
                    <a:pt x="2599" y="573"/>
                    <a:pt x="2552" y="535"/>
                  </a:cubicBezTo>
                  <a:cubicBezTo>
                    <a:pt x="2476" y="479"/>
                    <a:pt x="2354" y="441"/>
                    <a:pt x="2259" y="403"/>
                  </a:cubicBezTo>
                  <a:cubicBezTo>
                    <a:pt x="2193" y="384"/>
                    <a:pt x="2155" y="384"/>
                    <a:pt x="2108" y="327"/>
                  </a:cubicBezTo>
                  <a:cubicBezTo>
                    <a:pt x="2098" y="299"/>
                    <a:pt x="2098" y="261"/>
                    <a:pt x="2080" y="242"/>
                  </a:cubicBezTo>
                  <a:cubicBezTo>
                    <a:pt x="2051" y="195"/>
                    <a:pt x="2004" y="195"/>
                    <a:pt x="1957" y="167"/>
                  </a:cubicBezTo>
                  <a:cubicBezTo>
                    <a:pt x="1702" y="63"/>
                    <a:pt x="1418" y="63"/>
                    <a:pt x="1163" y="15"/>
                  </a:cubicBezTo>
                  <a:cubicBezTo>
                    <a:pt x="1115" y="5"/>
                    <a:pt x="1068" y="0"/>
                    <a:pt x="1021"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 name="Google Shape;67;p5"/>
            <p:cNvSpPr/>
            <p:nvPr/>
          </p:nvSpPr>
          <p:spPr>
            <a:xfrm>
              <a:off x="1227125" y="3821225"/>
              <a:ext cx="1675" cy="475"/>
            </a:xfrm>
            <a:custGeom>
              <a:avLst/>
              <a:gdLst/>
              <a:ahLst/>
              <a:cxnLst/>
              <a:rect l="l" t="t" r="r" b="b"/>
              <a:pathLst>
                <a:path w="67" h="19" extrusionOk="0">
                  <a:moveTo>
                    <a:pt x="67" y="0"/>
                  </a:moveTo>
                  <a:cubicBezTo>
                    <a:pt x="48" y="0"/>
                    <a:pt x="29" y="9"/>
                    <a:pt x="0" y="19"/>
                  </a:cubicBezTo>
                  <a:cubicBezTo>
                    <a:pt x="29" y="9"/>
                    <a:pt x="38" y="9"/>
                    <a:pt x="67"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 name="Google Shape;68;p5"/>
            <p:cNvSpPr/>
            <p:nvPr/>
          </p:nvSpPr>
          <p:spPr>
            <a:xfrm>
              <a:off x="1106400" y="3757550"/>
              <a:ext cx="93350" cy="22475"/>
            </a:xfrm>
            <a:custGeom>
              <a:avLst/>
              <a:gdLst/>
              <a:ahLst/>
              <a:cxnLst/>
              <a:rect l="l" t="t" r="r" b="b"/>
              <a:pathLst>
                <a:path w="3734" h="899" extrusionOk="0">
                  <a:moveTo>
                    <a:pt x="1228" y="1"/>
                  </a:moveTo>
                  <a:cubicBezTo>
                    <a:pt x="1139" y="1"/>
                    <a:pt x="1091" y="44"/>
                    <a:pt x="1002" y="52"/>
                  </a:cubicBezTo>
                  <a:lnTo>
                    <a:pt x="0" y="336"/>
                  </a:lnTo>
                  <a:cubicBezTo>
                    <a:pt x="397" y="336"/>
                    <a:pt x="851" y="468"/>
                    <a:pt x="1276" y="515"/>
                  </a:cubicBezTo>
                  <a:cubicBezTo>
                    <a:pt x="1371" y="525"/>
                    <a:pt x="1881" y="544"/>
                    <a:pt x="1645" y="733"/>
                  </a:cubicBezTo>
                  <a:cubicBezTo>
                    <a:pt x="1720" y="808"/>
                    <a:pt x="1881" y="799"/>
                    <a:pt x="1975" y="818"/>
                  </a:cubicBezTo>
                  <a:cubicBezTo>
                    <a:pt x="2108" y="846"/>
                    <a:pt x="2231" y="846"/>
                    <a:pt x="2363" y="865"/>
                  </a:cubicBezTo>
                  <a:cubicBezTo>
                    <a:pt x="2546" y="890"/>
                    <a:pt x="2716" y="898"/>
                    <a:pt x="2890" y="898"/>
                  </a:cubicBezTo>
                  <a:cubicBezTo>
                    <a:pt x="2977" y="898"/>
                    <a:pt x="3065" y="896"/>
                    <a:pt x="3157" y="893"/>
                  </a:cubicBezTo>
                  <a:cubicBezTo>
                    <a:pt x="3261" y="893"/>
                    <a:pt x="3308" y="865"/>
                    <a:pt x="3402" y="818"/>
                  </a:cubicBezTo>
                  <a:cubicBezTo>
                    <a:pt x="3506" y="770"/>
                    <a:pt x="3629" y="751"/>
                    <a:pt x="3733" y="714"/>
                  </a:cubicBezTo>
                  <a:cubicBezTo>
                    <a:pt x="3676" y="680"/>
                    <a:pt x="3593" y="673"/>
                    <a:pt x="3518" y="673"/>
                  </a:cubicBezTo>
                  <a:cubicBezTo>
                    <a:pt x="3469" y="673"/>
                    <a:pt x="3423" y="676"/>
                    <a:pt x="3393" y="676"/>
                  </a:cubicBezTo>
                  <a:cubicBezTo>
                    <a:pt x="3298" y="676"/>
                    <a:pt x="3223" y="666"/>
                    <a:pt x="3128" y="666"/>
                  </a:cubicBezTo>
                  <a:cubicBezTo>
                    <a:pt x="2987" y="666"/>
                    <a:pt x="2864" y="647"/>
                    <a:pt x="2722" y="647"/>
                  </a:cubicBezTo>
                  <a:cubicBezTo>
                    <a:pt x="2722" y="581"/>
                    <a:pt x="2779" y="515"/>
                    <a:pt x="2798" y="468"/>
                  </a:cubicBezTo>
                  <a:cubicBezTo>
                    <a:pt x="2599" y="383"/>
                    <a:pt x="2410" y="364"/>
                    <a:pt x="2193" y="317"/>
                  </a:cubicBezTo>
                  <a:cubicBezTo>
                    <a:pt x="2051" y="288"/>
                    <a:pt x="1975" y="184"/>
                    <a:pt x="1843" y="147"/>
                  </a:cubicBezTo>
                  <a:lnTo>
                    <a:pt x="1276" y="5"/>
                  </a:lnTo>
                  <a:cubicBezTo>
                    <a:pt x="1259" y="2"/>
                    <a:pt x="1243" y="1"/>
                    <a:pt x="1228"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69" name="Google Shape;69;p5"/>
          <p:cNvSpPr/>
          <p:nvPr/>
        </p:nvSpPr>
        <p:spPr>
          <a:xfrm>
            <a:off x="-221900" y="5761834"/>
            <a:ext cx="12591307" cy="1039501"/>
          </a:xfrm>
          <a:custGeom>
            <a:avLst/>
            <a:gdLst/>
            <a:ahLst/>
            <a:cxnLst/>
            <a:rect l="l" t="t" r="r" b="b"/>
            <a:pathLst>
              <a:path w="376047" h="17145" extrusionOk="0">
                <a:moveTo>
                  <a:pt x="373761" y="1524"/>
                </a:moveTo>
                <a:lnTo>
                  <a:pt x="0" y="0"/>
                </a:lnTo>
                <a:lnTo>
                  <a:pt x="4572" y="17145"/>
                </a:lnTo>
                <a:lnTo>
                  <a:pt x="376047" y="16383"/>
                </a:lnTo>
                <a:close/>
              </a:path>
            </a:pathLst>
          </a:custGeom>
          <a:solidFill>
            <a:schemeClr val="accent1"/>
          </a:solidFill>
          <a:ln>
            <a:noFill/>
          </a:ln>
        </p:spPr>
      </p:sp>
      <p:sp>
        <p:nvSpPr>
          <p:cNvPr id="70" name="Google Shape;70;p5"/>
          <p:cNvSpPr/>
          <p:nvPr/>
        </p:nvSpPr>
        <p:spPr>
          <a:xfrm>
            <a:off x="-32778" y="5992634"/>
            <a:ext cx="12402683" cy="935333"/>
          </a:xfrm>
          <a:custGeom>
            <a:avLst/>
            <a:gdLst/>
            <a:ahLst/>
            <a:cxnLst/>
            <a:rect l="l" t="t" r="r" b="b"/>
            <a:pathLst>
              <a:path w="375346" h="28060" extrusionOk="0">
                <a:moveTo>
                  <a:pt x="373060" y="0"/>
                </a:moveTo>
                <a:lnTo>
                  <a:pt x="0" y="8902"/>
                </a:lnTo>
                <a:lnTo>
                  <a:pt x="555" y="28060"/>
                </a:lnTo>
                <a:lnTo>
                  <a:pt x="375346" y="27027"/>
                </a:lnTo>
                <a:close/>
              </a:path>
            </a:pathLst>
          </a:custGeom>
          <a:solidFill>
            <a:schemeClr val="accent2"/>
          </a:solidFill>
          <a:ln>
            <a:noFill/>
          </a:ln>
        </p:spPr>
      </p:sp>
      <p:grpSp>
        <p:nvGrpSpPr>
          <p:cNvPr id="71" name="Google Shape;71;p5"/>
          <p:cNvGrpSpPr/>
          <p:nvPr/>
        </p:nvGrpSpPr>
        <p:grpSpPr>
          <a:xfrm>
            <a:off x="-665054" y="4864073"/>
            <a:ext cx="3232065" cy="2111881"/>
            <a:chOff x="-213250" y="3651883"/>
            <a:chExt cx="1136984" cy="742888"/>
          </a:xfrm>
        </p:grpSpPr>
        <p:sp>
          <p:nvSpPr>
            <p:cNvPr id="72" name="Google Shape;72;p5"/>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 name="Google Shape;73;p5"/>
            <p:cNvSpPr/>
            <p:nvPr/>
          </p:nvSpPr>
          <p:spPr>
            <a:xfrm>
              <a:off x="323901" y="3956162"/>
              <a:ext cx="599833" cy="438609"/>
            </a:xfrm>
            <a:custGeom>
              <a:avLst/>
              <a:gdLst/>
              <a:ahLst/>
              <a:cxnLst/>
              <a:rect l="l" t="t" r="r" b="b"/>
              <a:pathLst>
                <a:path w="2742" h="2005" extrusionOk="0">
                  <a:moveTo>
                    <a:pt x="950" y="0"/>
                  </a:moveTo>
                  <a:cubicBezTo>
                    <a:pt x="949" y="0"/>
                    <a:pt x="947" y="1"/>
                    <a:pt x="946" y="1"/>
                  </a:cubicBezTo>
                  <a:cubicBezTo>
                    <a:pt x="861" y="29"/>
                    <a:pt x="861" y="351"/>
                    <a:pt x="861" y="351"/>
                  </a:cubicBezTo>
                  <a:cubicBezTo>
                    <a:pt x="861" y="351"/>
                    <a:pt x="736" y="155"/>
                    <a:pt x="656" y="155"/>
                  </a:cubicBezTo>
                  <a:cubicBezTo>
                    <a:pt x="648" y="155"/>
                    <a:pt x="641" y="157"/>
                    <a:pt x="634" y="162"/>
                  </a:cubicBezTo>
                  <a:cubicBezTo>
                    <a:pt x="568" y="209"/>
                    <a:pt x="691" y="634"/>
                    <a:pt x="691" y="634"/>
                  </a:cubicBezTo>
                  <a:cubicBezTo>
                    <a:pt x="691" y="634"/>
                    <a:pt x="406" y="268"/>
                    <a:pt x="342" y="268"/>
                  </a:cubicBezTo>
                  <a:cubicBezTo>
                    <a:pt x="337" y="268"/>
                    <a:pt x="334" y="270"/>
                    <a:pt x="332" y="275"/>
                  </a:cubicBezTo>
                  <a:cubicBezTo>
                    <a:pt x="322" y="351"/>
                    <a:pt x="521" y="852"/>
                    <a:pt x="521" y="852"/>
                  </a:cubicBezTo>
                  <a:cubicBezTo>
                    <a:pt x="521" y="852"/>
                    <a:pt x="326" y="774"/>
                    <a:pt x="238" y="774"/>
                  </a:cubicBezTo>
                  <a:cubicBezTo>
                    <a:pt x="220" y="774"/>
                    <a:pt x="206" y="777"/>
                    <a:pt x="199" y="785"/>
                  </a:cubicBezTo>
                  <a:cubicBezTo>
                    <a:pt x="161" y="833"/>
                    <a:pt x="445" y="1088"/>
                    <a:pt x="445" y="1088"/>
                  </a:cubicBezTo>
                  <a:cubicBezTo>
                    <a:pt x="445" y="1088"/>
                    <a:pt x="303" y="1051"/>
                    <a:pt x="214" y="1051"/>
                  </a:cubicBezTo>
                  <a:cubicBezTo>
                    <a:pt x="175" y="1051"/>
                    <a:pt x="145" y="1058"/>
                    <a:pt x="143" y="1078"/>
                  </a:cubicBezTo>
                  <a:cubicBezTo>
                    <a:pt x="133" y="1154"/>
                    <a:pt x="492" y="1390"/>
                    <a:pt x="492" y="1390"/>
                  </a:cubicBezTo>
                  <a:cubicBezTo>
                    <a:pt x="492" y="1390"/>
                    <a:pt x="378" y="1374"/>
                    <a:pt x="278" y="1374"/>
                  </a:cubicBezTo>
                  <a:cubicBezTo>
                    <a:pt x="208" y="1374"/>
                    <a:pt x="145" y="1382"/>
                    <a:pt x="133" y="1409"/>
                  </a:cubicBezTo>
                  <a:cubicBezTo>
                    <a:pt x="95" y="1485"/>
                    <a:pt x="464" y="1645"/>
                    <a:pt x="464" y="1645"/>
                  </a:cubicBezTo>
                  <a:cubicBezTo>
                    <a:pt x="464" y="1645"/>
                    <a:pt x="438" y="1645"/>
                    <a:pt x="400" y="1645"/>
                  </a:cubicBezTo>
                  <a:cubicBezTo>
                    <a:pt x="285" y="1645"/>
                    <a:pt x="53" y="1650"/>
                    <a:pt x="39" y="1693"/>
                  </a:cubicBezTo>
                  <a:cubicBezTo>
                    <a:pt x="1" y="1797"/>
                    <a:pt x="804" y="2005"/>
                    <a:pt x="804" y="2005"/>
                  </a:cubicBezTo>
                  <a:lnTo>
                    <a:pt x="1929" y="2005"/>
                  </a:lnTo>
                  <a:cubicBezTo>
                    <a:pt x="1929" y="2005"/>
                    <a:pt x="2741" y="1872"/>
                    <a:pt x="2704" y="1778"/>
                  </a:cubicBezTo>
                  <a:cubicBezTo>
                    <a:pt x="2699" y="1735"/>
                    <a:pt x="2605" y="1723"/>
                    <a:pt x="2504" y="1723"/>
                  </a:cubicBezTo>
                  <a:cubicBezTo>
                    <a:pt x="2382" y="1723"/>
                    <a:pt x="2250" y="1740"/>
                    <a:pt x="2250" y="1740"/>
                  </a:cubicBezTo>
                  <a:cubicBezTo>
                    <a:pt x="2250" y="1740"/>
                    <a:pt x="2723" y="1475"/>
                    <a:pt x="2723" y="1419"/>
                  </a:cubicBezTo>
                  <a:cubicBezTo>
                    <a:pt x="2724" y="1411"/>
                    <a:pt x="2710" y="1408"/>
                    <a:pt x="2685" y="1408"/>
                  </a:cubicBezTo>
                  <a:cubicBezTo>
                    <a:pt x="2555" y="1408"/>
                    <a:pt x="2137" y="1494"/>
                    <a:pt x="2137" y="1494"/>
                  </a:cubicBezTo>
                  <a:cubicBezTo>
                    <a:pt x="2137" y="1494"/>
                    <a:pt x="2430" y="1182"/>
                    <a:pt x="2411" y="1154"/>
                  </a:cubicBezTo>
                  <a:cubicBezTo>
                    <a:pt x="2407" y="1149"/>
                    <a:pt x="2399" y="1147"/>
                    <a:pt x="2388" y="1147"/>
                  </a:cubicBezTo>
                  <a:cubicBezTo>
                    <a:pt x="2311" y="1147"/>
                    <a:pt x="2080" y="1248"/>
                    <a:pt x="2080" y="1248"/>
                  </a:cubicBezTo>
                  <a:cubicBezTo>
                    <a:pt x="2080" y="1248"/>
                    <a:pt x="2363" y="889"/>
                    <a:pt x="2307" y="852"/>
                  </a:cubicBezTo>
                  <a:cubicBezTo>
                    <a:pt x="2302" y="849"/>
                    <a:pt x="2295" y="848"/>
                    <a:pt x="2287" y="848"/>
                  </a:cubicBezTo>
                  <a:cubicBezTo>
                    <a:pt x="2206" y="848"/>
                    <a:pt x="1995" y="965"/>
                    <a:pt x="1995" y="965"/>
                  </a:cubicBezTo>
                  <a:cubicBezTo>
                    <a:pt x="1995" y="965"/>
                    <a:pt x="2363" y="445"/>
                    <a:pt x="2307" y="417"/>
                  </a:cubicBezTo>
                  <a:cubicBezTo>
                    <a:pt x="2306" y="417"/>
                    <a:pt x="2305" y="417"/>
                    <a:pt x="2304" y="417"/>
                  </a:cubicBezTo>
                  <a:cubicBezTo>
                    <a:pt x="2240" y="417"/>
                    <a:pt x="1938" y="691"/>
                    <a:pt x="1938" y="691"/>
                  </a:cubicBezTo>
                  <a:cubicBezTo>
                    <a:pt x="1938" y="691"/>
                    <a:pt x="2108" y="322"/>
                    <a:pt x="2042" y="313"/>
                  </a:cubicBezTo>
                  <a:cubicBezTo>
                    <a:pt x="2041" y="313"/>
                    <a:pt x="2040" y="313"/>
                    <a:pt x="2039" y="313"/>
                  </a:cubicBezTo>
                  <a:cubicBezTo>
                    <a:pt x="1977" y="313"/>
                    <a:pt x="1702" y="606"/>
                    <a:pt x="1702" y="606"/>
                  </a:cubicBezTo>
                  <a:cubicBezTo>
                    <a:pt x="1702" y="606"/>
                    <a:pt x="1778" y="133"/>
                    <a:pt x="1730" y="133"/>
                  </a:cubicBezTo>
                  <a:cubicBezTo>
                    <a:pt x="1683" y="133"/>
                    <a:pt x="1456" y="445"/>
                    <a:pt x="1456" y="445"/>
                  </a:cubicBezTo>
                  <a:cubicBezTo>
                    <a:pt x="1456" y="445"/>
                    <a:pt x="1420" y="66"/>
                    <a:pt x="1357" y="66"/>
                  </a:cubicBezTo>
                  <a:cubicBezTo>
                    <a:pt x="1355" y="66"/>
                    <a:pt x="1354" y="67"/>
                    <a:pt x="1352" y="67"/>
                  </a:cubicBezTo>
                  <a:cubicBezTo>
                    <a:pt x="1277" y="77"/>
                    <a:pt x="1173" y="407"/>
                    <a:pt x="1173" y="407"/>
                  </a:cubicBezTo>
                  <a:cubicBezTo>
                    <a:pt x="1173" y="407"/>
                    <a:pt x="1019" y="0"/>
                    <a:pt x="950"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 name="Google Shape;74;p5"/>
            <p:cNvSpPr/>
            <p:nvPr/>
          </p:nvSpPr>
          <p:spPr>
            <a:xfrm>
              <a:off x="11629" y="3651883"/>
              <a:ext cx="730213" cy="732619"/>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rgbClr val="C6C23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 name="Google Shape;75;p5"/>
            <p:cNvSpPr/>
            <p:nvPr/>
          </p:nvSpPr>
          <p:spPr>
            <a:xfrm>
              <a:off x="-6965" y="4147806"/>
              <a:ext cx="767401" cy="240852"/>
            </a:xfrm>
            <a:custGeom>
              <a:avLst/>
              <a:gdLst/>
              <a:ahLst/>
              <a:cxnLst/>
              <a:rect l="l" t="t" r="r" b="b"/>
              <a:pathLst>
                <a:path w="3508" h="1101" extrusionOk="0">
                  <a:moveTo>
                    <a:pt x="373" y="1"/>
                  </a:moveTo>
                  <a:cubicBezTo>
                    <a:pt x="282" y="1"/>
                    <a:pt x="195" y="18"/>
                    <a:pt x="180" y="70"/>
                  </a:cubicBezTo>
                  <a:cubicBezTo>
                    <a:pt x="133" y="202"/>
                    <a:pt x="587" y="486"/>
                    <a:pt x="587" y="486"/>
                  </a:cubicBezTo>
                  <a:cubicBezTo>
                    <a:pt x="587" y="486"/>
                    <a:pt x="551" y="485"/>
                    <a:pt x="498" y="485"/>
                  </a:cubicBezTo>
                  <a:cubicBezTo>
                    <a:pt x="353" y="485"/>
                    <a:pt x="78" y="495"/>
                    <a:pt x="58" y="571"/>
                  </a:cubicBezTo>
                  <a:cubicBezTo>
                    <a:pt x="1" y="750"/>
                    <a:pt x="1031" y="1100"/>
                    <a:pt x="1031" y="1100"/>
                  </a:cubicBezTo>
                  <a:lnTo>
                    <a:pt x="2458" y="1100"/>
                  </a:lnTo>
                  <a:cubicBezTo>
                    <a:pt x="2458" y="1100"/>
                    <a:pt x="3507" y="864"/>
                    <a:pt x="3488" y="713"/>
                  </a:cubicBezTo>
                  <a:cubicBezTo>
                    <a:pt x="3476" y="645"/>
                    <a:pt x="3357" y="627"/>
                    <a:pt x="3228" y="627"/>
                  </a:cubicBezTo>
                  <a:cubicBezTo>
                    <a:pt x="3068" y="627"/>
                    <a:pt x="2893" y="656"/>
                    <a:pt x="2893" y="656"/>
                  </a:cubicBezTo>
                  <a:cubicBezTo>
                    <a:pt x="2893" y="656"/>
                    <a:pt x="3025" y="543"/>
                    <a:pt x="3167" y="429"/>
                  </a:cubicBezTo>
                  <a:lnTo>
                    <a:pt x="3167" y="429"/>
                  </a:lnTo>
                  <a:cubicBezTo>
                    <a:pt x="2885" y="542"/>
                    <a:pt x="2557" y="602"/>
                    <a:pt x="2208" y="602"/>
                  </a:cubicBezTo>
                  <a:cubicBezTo>
                    <a:pt x="2089" y="602"/>
                    <a:pt x="1967" y="595"/>
                    <a:pt x="1844" y="580"/>
                  </a:cubicBezTo>
                  <a:cubicBezTo>
                    <a:pt x="1286" y="514"/>
                    <a:pt x="804" y="297"/>
                    <a:pt x="445" y="4"/>
                  </a:cubicBezTo>
                  <a:cubicBezTo>
                    <a:pt x="422" y="2"/>
                    <a:pt x="397" y="1"/>
                    <a:pt x="373"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4033536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306"/>
        <p:cNvGrpSpPr/>
        <p:nvPr/>
      </p:nvGrpSpPr>
      <p:grpSpPr>
        <a:xfrm>
          <a:off x="0" y="0"/>
          <a:ext cx="0" cy="0"/>
          <a:chOff x="0" y="0"/>
          <a:chExt cx="0" cy="0"/>
        </a:xfrm>
      </p:grpSpPr>
      <p:sp>
        <p:nvSpPr>
          <p:cNvPr id="307" name="Google Shape;307;p2"/>
          <p:cNvSpPr txBox="1">
            <a:spLocks noGrp="1"/>
          </p:cNvSpPr>
          <p:nvPr>
            <p:ph type="ctrTitle"/>
          </p:nvPr>
        </p:nvSpPr>
        <p:spPr>
          <a:xfrm>
            <a:off x="2381933" y="2655767"/>
            <a:ext cx="7428000" cy="1546400"/>
          </a:xfrm>
          <a:prstGeom prst="rect">
            <a:avLst/>
          </a:prstGeom>
        </p:spPr>
        <p:txBody>
          <a:bodyPr spcFirstLastPara="1" wrap="square" lIns="0" tIns="0" rIns="0" bIns="0"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r>
              <a:rPr lang="en-US"/>
              <a:t>Click to edit Master title style</a:t>
            </a:r>
            <a:endParaRPr/>
          </a:p>
        </p:txBody>
      </p:sp>
      <p:grpSp>
        <p:nvGrpSpPr>
          <p:cNvPr id="308" name="Google Shape;308;p2"/>
          <p:cNvGrpSpPr/>
          <p:nvPr/>
        </p:nvGrpSpPr>
        <p:grpSpPr>
          <a:xfrm>
            <a:off x="774789" y="367873"/>
            <a:ext cx="1875844" cy="1875844"/>
            <a:chOff x="1911350" y="374650"/>
            <a:chExt cx="1739900" cy="1739900"/>
          </a:xfrm>
        </p:grpSpPr>
        <p:sp>
          <p:nvSpPr>
            <p:cNvPr id="309" name="Google Shape;309;p2"/>
            <p:cNvSpPr/>
            <p:nvPr/>
          </p:nvSpPr>
          <p:spPr>
            <a:xfrm>
              <a:off x="1911350" y="374650"/>
              <a:ext cx="1739900" cy="1739900"/>
            </a:xfrm>
            <a:custGeom>
              <a:avLst/>
              <a:gdLst/>
              <a:ahLst/>
              <a:cxnLst/>
              <a:rect l="l" t="t" r="r" b="b"/>
              <a:pathLst>
                <a:path w="1739900" h="1739900" extrusionOk="0">
                  <a:moveTo>
                    <a:pt x="1739900" y="869950"/>
                  </a:moveTo>
                  <a:cubicBezTo>
                    <a:pt x="1739900" y="1350410"/>
                    <a:pt x="1350410" y="1739900"/>
                    <a:pt x="869950" y="1739900"/>
                  </a:cubicBezTo>
                  <a:cubicBezTo>
                    <a:pt x="389490" y="1739900"/>
                    <a:pt x="0" y="1350410"/>
                    <a:pt x="0" y="869950"/>
                  </a:cubicBezTo>
                  <a:cubicBezTo>
                    <a:pt x="0" y="389490"/>
                    <a:pt x="389490" y="0"/>
                    <a:pt x="869950" y="0"/>
                  </a:cubicBezTo>
                  <a:cubicBezTo>
                    <a:pt x="1350410" y="0"/>
                    <a:pt x="1739900" y="389490"/>
                    <a:pt x="1739900" y="869950"/>
                  </a:cubicBezTo>
                  <a:close/>
                </a:path>
              </a:pathLst>
            </a:custGeom>
            <a:gradFill>
              <a:gsLst>
                <a:gs pos="0">
                  <a:srgbClr val="FFFFFF"/>
                </a:gs>
                <a:gs pos="20000">
                  <a:srgbClr val="FFFFFF"/>
                </a:gs>
                <a:gs pos="78000">
                  <a:srgbClr val="251047"/>
                </a:gs>
                <a:gs pos="100000">
                  <a:srgbClr val="251047"/>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310" name="Google Shape;310;p2"/>
            <p:cNvGrpSpPr/>
            <p:nvPr/>
          </p:nvGrpSpPr>
          <p:grpSpPr>
            <a:xfrm>
              <a:off x="1911350" y="534943"/>
              <a:ext cx="1733550" cy="1506282"/>
              <a:chOff x="1911350" y="534943"/>
              <a:chExt cx="1733550" cy="1506282"/>
            </a:xfrm>
          </p:grpSpPr>
          <p:sp>
            <p:nvSpPr>
              <p:cNvPr id="311" name="Google Shape;311;p2"/>
              <p:cNvSpPr/>
              <p:nvPr/>
            </p:nvSpPr>
            <p:spPr>
              <a:xfrm>
                <a:off x="1971154" y="1537243"/>
                <a:ext cx="1612900" cy="260350"/>
              </a:xfrm>
              <a:custGeom>
                <a:avLst/>
                <a:gdLst/>
                <a:ahLst/>
                <a:cxnLst/>
                <a:rect l="l" t="t" r="r" b="b"/>
                <a:pathLst>
                  <a:path w="1612900" h="260350" extrusionOk="0">
                    <a:moveTo>
                      <a:pt x="1582356" y="22418"/>
                    </a:moveTo>
                    <a:cubicBezTo>
                      <a:pt x="1560182" y="17711"/>
                      <a:pt x="1537913" y="13611"/>
                      <a:pt x="1515548" y="10118"/>
                    </a:cubicBezTo>
                    <a:cubicBezTo>
                      <a:pt x="1504347" y="8404"/>
                      <a:pt x="1493139" y="6715"/>
                      <a:pt x="1481823" y="5375"/>
                    </a:cubicBezTo>
                    <a:lnTo>
                      <a:pt x="1464786" y="3343"/>
                    </a:lnTo>
                    <a:cubicBezTo>
                      <a:pt x="1459071" y="2759"/>
                      <a:pt x="1453357" y="2174"/>
                      <a:pt x="1447007" y="1831"/>
                    </a:cubicBezTo>
                    <a:cubicBezTo>
                      <a:pt x="1397211" y="-2367"/>
                      <a:pt x="1347071" y="662"/>
                      <a:pt x="1298143" y="10823"/>
                    </a:cubicBezTo>
                    <a:cubicBezTo>
                      <a:pt x="1250901" y="20797"/>
                      <a:pt x="1204718" y="35256"/>
                      <a:pt x="1160221" y="54003"/>
                    </a:cubicBezTo>
                    <a:cubicBezTo>
                      <a:pt x="1117137" y="71542"/>
                      <a:pt x="1076789" y="90084"/>
                      <a:pt x="1038416" y="110239"/>
                    </a:cubicBezTo>
                    <a:cubicBezTo>
                      <a:pt x="999947" y="130152"/>
                      <a:pt x="962984" y="151304"/>
                      <a:pt x="924433" y="169605"/>
                    </a:cubicBezTo>
                    <a:cubicBezTo>
                      <a:pt x="914724" y="174450"/>
                      <a:pt x="905383" y="178279"/>
                      <a:pt x="895693" y="182305"/>
                    </a:cubicBezTo>
                    <a:cubicBezTo>
                      <a:pt x="890867" y="184261"/>
                      <a:pt x="886066" y="186451"/>
                      <a:pt x="881170" y="188242"/>
                    </a:cubicBezTo>
                    <a:lnTo>
                      <a:pt x="866350" y="193144"/>
                    </a:lnTo>
                    <a:cubicBezTo>
                      <a:pt x="861397" y="194833"/>
                      <a:pt x="856399" y="196319"/>
                      <a:pt x="851383" y="197894"/>
                    </a:cubicBezTo>
                    <a:cubicBezTo>
                      <a:pt x="846353" y="199285"/>
                      <a:pt x="841273" y="200434"/>
                      <a:pt x="836187" y="201666"/>
                    </a:cubicBezTo>
                    <a:cubicBezTo>
                      <a:pt x="826027" y="204195"/>
                      <a:pt x="815729" y="206137"/>
                      <a:pt x="805345" y="207482"/>
                    </a:cubicBezTo>
                    <a:cubicBezTo>
                      <a:pt x="763626" y="213638"/>
                      <a:pt x="721145" y="212347"/>
                      <a:pt x="679876" y="203672"/>
                    </a:cubicBezTo>
                    <a:cubicBezTo>
                      <a:pt x="638278" y="194193"/>
                      <a:pt x="598255" y="178796"/>
                      <a:pt x="561029" y="157952"/>
                    </a:cubicBezTo>
                    <a:cubicBezTo>
                      <a:pt x="523012" y="137912"/>
                      <a:pt x="486359" y="114773"/>
                      <a:pt x="447523" y="95024"/>
                    </a:cubicBezTo>
                    <a:cubicBezTo>
                      <a:pt x="408067" y="74627"/>
                      <a:pt x="366814" y="57913"/>
                      <a:pt x="324288" y="45094"/>
                    </a:cubicBezTo>
                    <a:cubicBezTo>
                      <a:pt x="280098" y="31061"/>
                      <a:pt x="234751" y="20976"/>
                      <a:pt x="188779" y="14957"/>
                    </a:cubicBezTo>
                    <a:cubicBezTo>
                      <a:pt x="141633" y="8820"/>
                      <a:pt x="93880" y="8998"/>
                      <a:pt x="46780" y="15484"/>
                    </a:cubicBezTo>
                    <a:cubicBezTo>
                      <a:pt x="31036" y="17835"/>
                      <a:pt x="15422" y="20991"/>
                      <a:pt x="0" y="24939"/>
                    </a:cubicBezTo>
                    <a:cubicBezTo>
                      <a:pt x="9944" y="50301"/>
                      <a:pt x="21035" y="75066"/>
                      <a:pt x="33274" y="99234"/>
                    </a:cubicBezTo>
                    <a:cubicBezTo>
                      <a:pt x="36639" y="100066"/>
                      <a:pt x="40075" y="100809"/>
                      <a:pt x="43434" y="101679"/>
                    </a:cubicBezTo>
                    <a:cubicBezTo>
                      <a:pt x="83839" y="111890"/>
                      <a:pt x="122606" y="123904"/>
                      <a:pt x="161188" y="137410"/>
                    </a:cubicBezTo>
                    <a:cubicBezTo>
                      <a:pt x="199771" y="150917"/>
                      <a:pt x="238195" y="165547"/>
                      <a:pt x="277571" y="180717"/>
                    </a:cubicBezTo>
                    <a:cubicBezTo>
                      <a:pt x="317677" y="197002"/>
                      <a:pt x="358872" y="210461"/>
                      <a:pt x="400857" y="220995"/>
                    </a:cubicBezTo>
                    <a:cubicBezTo>
                      <a:pt x="445254" y="231318"/>
                      <a:pt x="490288" y="238683"/>
                      <a:pt x="535661" y="243042"/>
                    </a:cubicBezTo>
                    <a:cubicBezTo>
                      <a:pt x="581635" y="247767"/>
                      <a:pt x="627393" y="251361"/>
                      <a:pt x="672630" y="254987"/>
                    </a:cubicBezTo>
                    <a:cubicBezTo>
                      <a:pt x="717867" y="258613"/>
                      <a:pt x="763099" y="261394"/>
                      <a:pt x="808946" y="261578"/>
                    </a:cubicBezTo>
                    <a:lnTo>
                      <a:pt x="817544" y="261629"/>
                    </a:lnTo>
                    <a:cubicBezTo>
                      <a:pt x="820426" y="261737"/>
                      <a:pt x="823303" y="261813"/>
                      <a:pt x="826167" y="261686"/>
                    </a:cubicBezTo>
                    <a:lnTo>
                      <a:pt x="843413" y="261229"/>
                    </a:lnTo>
                    <a:cubicBezTo>
                      <a:pt x="849179" y="261102"/>
                      <a:pt x="855002" y="261229"/>
                      <a:pt x="860781" y="261013"/>
                    </a:cubicBezTo>
                    <a:cubicBezTo>
                      <a:pt x="866540" y="260657"/>
                      <a:pt x="872312" y="260277"/>
                      <a:pt x="878129" y="260061"/>
                    </a:cubicBezTo>
                    <a:lnTo>
                      <a:pt x="895623" y="259267"/>
                    </a:lnTo>
                    <a:cubicBezTo>
                      <a:pt x="901452" y="258905"/>
                      <a:pt x="907237" y="258308"/>
                      <a:pt x="913079" y="257825"/>
                    </a:cubicBezTo>
                    <a:cubicBezTo>
                      <a:pt x="924655" y="256695"/>
                      <a:pt x="936739" y="256111"/>
                      <a:pt x="947960" y="254530"/>
                    </a:cubicBezTo>
                    <a:cubicBezTo>
                      <a:pt x="993476" y="249779"/>
                      <a:pt x="1038646" y="242146"/>
                      <a:pt x="1083196" y="231676"/>
                    </a:cubicBezTo>
                    <a:cubicBezTo>
                      <a:pt x="1126928" y="221586"/>
                      <a:pt x="1168127" y="208308"/>
                      <a:pt x="1208113" y="198294"/>
                    </a:cubicBezTo>
                    <a:cubicBezTo>
                      <a:pt x="1246325" y="188498"/>
                      <a:pt x="1285195" y="181477"/>
                      <a:pt x="1324419" y="177288"/>
                    </a:cubicBezTo>
                    <a:cubicBezTo>
                      <a:pt x="1361901" y="173560"/>
                      <a:pt x="1399586" y="172288"/>
                      <a:pt x="1437233" y="173478"/>
                    </a:cubicBezTo>
                    <a:lnTo>
                      <a:pt x="1542586" y="176933"/>
                    </a:lnTo>
                    <a:cubicBezTo>
                      <a:pt x="1572351" y="130592"/>
                      <a:pt x="1597635" y="81522"/>
                      <a:pt x="1618094" y="30387"/>
                    </a:cubicBezTo>
                    <a:cubicBezTo>
                      <a:pt x="1606207" y="27547"/>
                      <a:pt x="1594294" y="24890"/>
                      <a:pt x="1582356" y="224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2" name="Google Shape;312;p2"/>
              <p:cNvSpPr/>
              <p:nvPr/>
            </p:nvSpPr>
            <p:spPr>
              <a:xfrm>
                <a:off x="2230672" y="1768175"/>
                <a:ext cx="1181100" cy="273050"/>
              </a:xfrm>
              <a:custGeom>
                <a:avLst/>
                <a:gdLst/>
                <a:ahLst/>
                <a:cxnLst/>
                <a:rect l="l" t="t" r="r" b="b"/>
                <a:pathLst>
                  <a:path w="1181100" h="273050" extrusionOk="0">
                    <a:moveTo>
                      <a:pt x="1185767" y="70830"/>
                    </a:moveTo>
                    <a:cubicBezTo>
                      <a:pt x="1168432" y="60251"/>
                      <a:pt x="1150372" y="49691"/>
                      <a:pt x="1130617" y="39797"/>
                    </a:cubicBezTo>
                    <a:cubicBezTo>
                      <a:pt x="1097899" y="23007"/>
                      <a:pt x="1062880" y="11142"/>
                      <a:pt x="1026693" y="4587"/>
                    </a:cubicBezTo>
                    <a:cubicBezTo>
                      <a:pt x="1016865" y="2804"/>
                      <a:pt x="1006939" y="1606"/>
                      <a:pt x="996969" y="999"/>
                    </a:cubicBezTo>
                    <a:lnTo>
                      <a:pt x="981774" y="122"/>
                    </a:lnTo>
                    <a:cubicBezTo>
                      <a:pt x="976694" y="-201"/>
                      <a:pt x="971563" y="205"/>
                      <a:pt x="966445" y="332"/>
                    </a:cubicBezTo>
                    <a:lnTo>
                      <a:pt x="951040" y="967"/>
                    </a:lnTo>
                    <a:cubicBezTo>
                      <a:pt x="945890" y="1158"/>
                      <a:pt x="940753" y="2148"/>
                      <a:pt x="935596" y="2745"/>
                    </a:cubicBezTo>
                    <a:cubicBezTo>
                      <a:pt x="925512" y="4040"/>
                      <a:pt x="915508" y="5898"/>
                      <a:pt x="905631" y="8308"/>
                    </a:cubicBezTo>
                    <a:cubicBezTo>
                      <a:pt x="900608" y="9292"/>
                      <a:pt x="896169" y="10746"/>
                      <a:pt x="891477" y="12080"/>
                    </a:cubicBezTo>
                    <a:cubicBezTo>
                      <a:pt x="886784" y="13413"/>
                      <a:pt x="882104" y="14753"/>
                      <a:pt x="877659" y="16239"/>
                    </a:cubicBezTo>
                    <a:cubicBezTo>
                      <a:pt x="869023" y="19471"/>
                      <a:pt x="859822" y="22360"/>
                      <a:pt x="851770" y="26024"/>
                    </a:cubicBezTo>
                    <a:lnTo>
                      <a:pt x="839369" y="31320"/>
                    </a:lnTo>
                    <a:lnTo>
                      <a:pt x="827577" y="36959"/>
                    </a:lnTo>
                    <a:cubicBezTo>
                      <a:pt x="819601" y="40699"/>
                      <a:pt x="812336" y="44719"/>
                      <a:pt x="804869" y="48668"/>
                    </a:cubicBezTo>
                    <a:cubicBezTo>
                      <a:pt x="775507" y="64804"/>
                      <a:pt x="749624" y="81612"/>
                      <a:pt x="724548" y="96293"/>
                    </a:cubicBezTo>
                    <a:cubicBezTo>
                      <a:pt x="712007" y="103767"/>
                      <a:pt x="699897" y="110263"/>
                      <a:pt x="687934" y="116582"/>
                    </a:cubicBezTo>
                    <a:lnTo>
                      <a:pt x="679139" y="121065"/>
                    </a:lnTo>
                    <a:cubicBezTo>
                      <a:pt x="676199" y="122709"/>
                      <a:pt x="673322" y="124240"/>
                      <a:pt x="670490" y="125573"/>
                    </a:cubicBezTo>
                    <a:cubicBezTo>
                      <a:pt x="667646" y="127008"/>
                      <a:pt x="664775" y="128348"/>
                      <a:pt x="661905" y="129917"/>
                    </a:cubicBezTo>
                    <a:cubicBezTo>
                      <a:pt x="658870" y="131421"/>
                      <a:pt x="655511" y="132844"/>
                      <a:pt x="652317" y="134323"/>
                    </a:cubicBezTo>
                    <a:cubicBezTo>
                      <a:pt x="626510" y="146204"/>
                      <a:pt x="599345" y="158911"/>
                      <a:pt x="570637" y="169560"/>
                    </a:cubicBezTo>
                    <a:cubicBezTo>
                      <a:pt x="541798" y="180438"/>
                      <a:pt x="511818" y="188011"/>
                      <a:pt x="481273" y="192134"/>
                    </a:cubicBezTo>
                    <a:cubicBezTo>
                      <a:pt x="450606" y="196139"/>
                      <a:pt x="419560" y="196316"/>
                      <a:pt x="388849" y="192661"/>
                    </a:cubicBezTo>
                    <a:cubicBezTo>
                      <a:pt x="357432" y="188285"/>
                      <a:pt x="326536" y="180759"/>
                      <a:pt x="296628" y="170195"/>
                    </a:cubicBezTo>
                    <a:cubicBezTo>
                      <a:pt x="266132" y="159316"/>
                      <a:pt x="235046" y="150170"/>
                      <a:pt x="203518" y="142801"/>
                    </a:cubicBezTo>
                    <a:cubicBezTo>
                      <a:pt x="171821" y="136289"/>
                      <a:pt x="139413" y="133916"/>
                      <a:pt x="107105" y="135740"/>
                    </a:cubicBezTo>
                    <a:cubicBezTo>
                      <a:pt x="73929" y="137007"/>
                      <a:pt x="40921" y="141096"/>
                      <a:pt x="8439" y="147963"/>
                    </a:cubicBezTo>
                    <a:cubicBezTo>
                      <a:pt x="5620" y="148598"/>
                      <a:pt x="2813" y="149233"/>
                      <a:pt x="0" y="149906"/>
                    </a:cubicBezTo>
                    <a:cubicBezTo>
                      <a:pt x="62760" y="201304"/>
                      <a:pt x="132403" y="243669"/>
                      <a:pt x="206902" y="275770"/>
                    </a:cubicBezTo>
                    <a:cubicBezTo>
                      <a:pt x="234912" y="271757"/>
                      <a:pt x="263417" y="264911"/>
                      <a:pt x="292094" y="258853"/>
                    </a:cubicBezTo>
                    <a:cubicBezTo>
                      <a:pt x="323405" y="251499"/>
                      <a:pt x="355258" y="246679"/>
                      <a:pt x="387344" y="244439"/>
                    </a:cubicBezTo>
                    <a:cubicBezTo>
                      <a:pt x="419076" y="242876"/>
                      <a:pt x="450877" y="243462"/>
                      <a:pt x="482530" y="246192"/>
                    </a:cubicBezTo>
                    <a:cubicBezTo>
                      <a:pt x="514477" y="248604"/>
                      <a:pt x="546888" y="253354"/>
                      <a:pt x="580377" y="257139"/>
                    </a:cubicBezTo>
                    <a:cubicBezTo>
                      <a:pt x="614532" y="261549"/>
                      <a:pt x="649044" y="262525"/>
                      <a:pt x="683393" y="260054"/>
                    </a:cubicBezTo>
                    <a:cubicBezTo>
                      <a:pt x="687781" y="259647"/>
                      <a:pt x="692055" y="259361"/>
                      <a:pt x="696570" y="258841"/>
                    </a:cubicBezTo>
                    <a:cubicBezTo>
                      <a:pt x="701218" y="258206"/>
                      <a:pt x="705828" y="257323"/>
                      <a:pt x="710483" y="256542"/>
                    </a:cubicBezTo>
                    <a:cubicBezTo>
                      <a:pt x="719969" y="255113"/>
                      <a:pt x="728491" y="252802"/>
                      <a:pt x="737508" y="250636"/>
                    </a:cubicBezTo>
                    <a:cubicBezTo>
                      <a:pt x="754780" y="245823"/>
                      <a:pt x="771589" y="240407"/>
                      <a:pt x="787451" y="234761"/>
                    </a:cubicBezTo>
                    <a:cubicBezTo>
                      <a:pt x="851154" y="212282"/>
                      <a:pt x="906723" y="188660"/>
                      <a:pt x="950455" y="174303"/>
                    </a:cubicBezTo>
                    <a:cubicBezTo>
                      <a:pt x="960748" y="170866"/>
                      <a:pt x="971230" y="168025"/>
                      <a:pt x="981850" y="165794"/>
                    </a:cubicBezTo>
                    <a:cubicBezTo>
                      <a:pt x="984517" y="165292"/>
                      <a:pt x="987133" y="164397"/>
                      <a:pt x="989876" y="164010"/>
                    </a:cubicBezTo>
                    <a:lnTo>
                      <a:pt x="998131" y="162771"/>
                    </a:lnTo>
                    <a:cubicBezTo>
                      <a:pt x="1003805" y="161782"/>
                      <a:pt x="1009529" y="161101"/>
                      <a:pt x="1015276" y="160733"/>
                    </a:cubicBezTo>
                    <a:cubicBezTo>
                      <a:pt x="1039222" y="158966"/>
                      <a:pt x="1063272" y="159142"/>
                      <a:pt x="1087190" y="161260"/>
                    </a:cubicBezTo>
                    <a:cubicBezTo>
                      <a:pt x="1122308" y="133676"/>
                      <a:pt x="1155263" y="103444"/>
                      <a:pt x="1185767" y="7083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3" name="Google Shape;313;p2"/>
              <p:cNvSpPr/>
              <p:nvPr/>
            </p:nvSpPr>
            <p:spPr>
              <a:xfrm>
                <a:off x="2166976" y="534943"/>
                <a:ext cx="1212850" cy="266700"/>
              </a:xfrm>
              <a:custGeom>
                <a:avLst/>
                <a:gdLst/>
                <a:ahLst/>
                <a:cxnLst/>
                <a:rect l="l" t="t" r="r" b="b"/>
                <a:pathLst>
                  <a:path w="1212850" h="266700" extrusionOk="0">
                    <a:moveTo>
                      <a:pt x="14433" y="106712"/>
                    </a:moveTo>
                    <a:cubicBezTo>
                      <a:pt x="28003" y="117545"/>
                      <a:pt x="41910" y="128086"/>
                      <a:pt x="56172" y="138132"/>
                    </a:cubicBezTo>
                    <a:cubicBezTo>
                      <a:pt x="70777" y="147542"/>
                      <a:pt x="85591" y="156699"/>
                      <a:pt x="100724" y="165310"/>
                    </a:cubicBezTo>
                    <a:cubicBezTo>
                      <a:pt x="116180" y="173190"/>
                      <a:pt x="131648" y="181185"/>
                      <a:pt x="147809" y="187573"/>
                    </a:cubicBezTo>
                    <a:cubicBezTo>
                      <a:pt x="164129" y="193595"/>
                      <a:pt x="180819" y="198560"/>
                      <a:pt x="197777" y="202438"/>
                    </a:cubicBezTo>
                    <a:cubicBezTo>
                      <a:pt x="214946" y="205782"/>
                      <a:pt x="232274" y="208251"/>
                      <a:pt x="249694" y="209836"/>
                    </a:cubicBezTo>
                    <a:cubicBezTo>
                      <a:pt x="267265" y="210922"/>
                      <a:pt x="284740" y="211677"/>
                      <a:pt x="302050" y="212211"/>
                    </a:cubicBezTo>
                    <a:cubicBezTo>
                      <a:pt x="319538" y="212071"/>
                      <a:pt x="336664" y="212509"/>
                      <a:pt x="353593" y="213150"/>
                    </a:cubicBezTo>
                    <a:cubicBezTo>
                      <a:pt x="370643" y="213195"/>
                      <a:pt x="387293" y="214420"/>
                      <a:pt x="403822" y="215983"/>
                    </a:cubicBezTo>
                    <a:cubicBezTo>
                      <a:pt x="420427" y="217037"/>
                      <a:pt x="436778" y="219304"/>
                      <a:pt x="453104" y="221837"/>
                    </a:cubicBezTo>
                    <a:cubicBezTo>
                      <a:pt x="469493" y="223837"/>
                      <a:pt x="485788" y="226759"/>
                      <a:pt x="502133" y="229940"/>
                    </a:cubicBezTo>
                    <a:cubicBezTo>
                      <a:pt x="510330" y="231210"/>
                      <a:pt x="518503" y="233013"/>
                      <a:pt x="526726" y="234518"/>
                    </a:cubicBezTo>
                    <a:lnTo>
                      <a:pt x="551415" y="240005"/>
                    </a:lnTo>
                    <a:cubicBezTo>
                      <a:pt x="567925" y="243180"/>
                      <a:pt x="584581" y="247320"/>
                      <a:pt x="601389" y="251098"/>
                    </a:cubicBezTo>
                    <a:cubicBezTo>
                      <a:pt x="618192" y="254413"/>
                      <a:pt x="635171" y="258013"/>
                      <a:pt x="652285" y="261004"/>
                    </a:cubicBezTo>
                    <a:cubicBezTo>
                      <a:pt x="669373" y="263436"/>
                      <a:pt x="686625" y="265709"/>
                      <a:pt x="703917" y="267113"/>
                    </a:cubicBezTo>
                    <a:cubicBezTo>
                      <a:pt x="712546" y="267532"/>
                      <a:pt x="721201" y="267932"/>
                      <a:pt x="729843" y="268002"/>
                    </a:cubicBezTo>
                    <a:cubicBezTo>
                      <a:pt x="738499" y="268180"/>
                      <a:pt x="747173" y="268326"/>
                      <a:pt x="755821" y="268065"/>
                    </a:cubicBezTo>
                    <a:lnTo>
                      <a:pt x="807657" y="264598"/>
                    </a:lnTo>
                    <a:lnTo>
                      <a:pt x="859511" y="258693"/>
                    </a:lnTo>
                    <a:cubicBezTo>
                      <a:pt x="876656" y="255797"/>
                      <a:pt x="893940" y="253073"/>
                      <a:pt x="911111" y="249745"/>
                    </a:cubicBezTo>
                    <a:cubicBezTo>
                      <a:pt x="928097" y="245688"/>
                      <a:pt x="945115" y="241535"/>
                      <a:pt x="961911" y="236652"/>
                    </a:cubicBezTo>
                    <a:cubicBezTo>
                      <a:pt x="978548" y="231187"/>
                      <a:pt x="995028" y="225260"/>
                      <a:pt x="1011352" y="218872"/>
                    </a:cubicBezTo>
                    <a:cubicBezTo>
                      <a:pt x="1076214" y="191577"/>
                      <a:pt x="1136046" y="153610"/>
                      <a:pt x="1188364" y="106547"/>
                    </a:cubicBezTo>
                    <a:cubicBezTo>
                      <a:pt x="1197496" y="98012"/>
                      <a:pt x="1206360" y="89268"/>
                      <a:pt x="1215111" y="80467"/>
                    </a:cubicBezTo>
                    <a:cubicBezTo>
                      <a:pt x="1184600" y="51327"/>
                      <a:pt x="1152020" y="24434"/>
                      <a:pt x="1117625" y="0"/>
                    </a:cubicBezTo>
                    <a:cubicBezTo>
                      <a:pt x="1061275" y="21260"/>
                      <a:pt x="1005865" y="39814"/>
                      <a:pt x="950620" y="58007"/>
                    </a:cubicBezTo>
                    <a:cubicBezTo>
                      <a:pt x="936435" y="62351"/>
                      <a:pt x="922414" y="67075"/>
                      <a:pt x="908552" y="72314"/>
                    </a:cubicBezTo>
                    <a:cubicBezTo>
                      <a:pt x="894410" y="76759"/>
                      <a:pt x="880440" y="81801"/>
                      <a:pt x="866457" y="87014"/>
                    </a:cubicBezTo>
                    <a:cubicBezTo>
                      <a:pt x="852291" y="91611"/>
                      <a:pt x="838181" y="96634"/>
                      <a:pt x="823982" y="101581"/>
                    </a:cubicBezTo>
                    <a:lnTo>
                      <a:pt x="780802" y="114916"/>
                    </a:lnTo>
                    <a:lnTo>
                      <a:pt x="736835" y="126448"/>
                    </a:lnTo>
                    <a:cubicBezTo>
                      <a:pt x="722052" y="129889"/>
                      <a:pt x="707237" y="133693"/>
                      <a:pt x="692385" y="138157"/>
                    </a:cubicBezTo>
                    <a:cubicBezTo>
                      <a:pt x="677458" y="141967"/>
                      <a:pt x="662430" y="146179"/>
                      <a:pt x="647300" y="150793"/>
                    </a:cubicBezTo>
                    <a:lnTo>
                      <a:pt x="601256" y="163011"/>
                    </a:lnTo>
                    <a:cubicBezTo>
                      <a:pt x="585749" y="166484"/>
                      <a:pt x="570071" y="169609"/>
                      <a:pt x="554266" y="172180"/>
                    </a:cubicBezTo>
                    <a:cubicBezTo>
                      <a:pt x="538499" y="174314"/>
                      <a:pt x="522656" y="175406"/>
                      <a:pt x="506774" y="176092"/>
                    </a:cubicBezTo>
                    <a:cubicBezTo>
                      <a:pt x="490953" y="176120"/>
                      <a:pt x="475141" y="175353"/>
                      <a:pt x="459397" y="173793"/>
                    </a:cubicBezTo>
                    <a:cubicBezTo>
                      <a:pt x="443708" y="171810"/>
                      <a:pt x="428155" y="168869"/>
                      <a:pt x="412826" y="164986"/>
                    </a:cubicBezTo>
                    <a:cubicBezTo>
                      <a:pt x="397540" y="160585"/>
                      <a:pt x="382554" y="155199"/>
                      <a:pt x="367963" y="148863"/>
                    </a:cubicBezTo>
                    <a:cubicBezTo>
                      <a:pt x="353396" y="142240"/>
                      <a:pt x="339268" y="134398"/>
                      <a:pt x="325374" y="126543"/>
                    </a:cubicBezTo>
                    <a:cubicBezTo>
                      <a:pt x="311563" y="118358"/>
                      <a:pt x="298196" y="109398"/>
                      <a:pt x="284772" y="101308"/>
                    </a:cubicBezTo>
                    <a:lnTo>
                      <a:pt x="265017" y="88494"/>
                    </a:lnTo>
                    <a:cubicBezTo>
                      <a:pt x="258407" y="84417"/>
                      <a:pt x="251828" y="80391"/>
                      <a:pt x="245148" y="76727"/>
                    </a:cubicBezTo>
                    <a:cubicBezTo>
                      <a:pt x="232267" y="68796"/>
                      <a:pt x="218937" y="61619"/>
                      <a:pt x="205226" y="55232"/>
                    </a:cubicBezTo>
                    <a:cubicBezTo>
                      <a:pt x="191891" y="48400"/>
                      <a:pt x="178219" y="42412"/>
                      <a:pt x="164332" y="36735"/>
                    </a:cubicBezTo>
                    <a:cubicBezTo>
                      <a:pt x="150692" y="30620"/>
                      <a:pt x="137109" y="24359"/>
                      <a:pt x="123057" y="18739"/>
                    </a:cubicBezTo>
                    <a:cubicBezTo>
                      <a:pt x="115310" y="15221"/>
                      <a:pt x="107518" y="11716"/>
                      <a:pt x="99657" y="8280"/>
                    </a:cubicBezTo>
                    <a:cubicBezTo>
                      <a:pt x="64347" y="34222"/>
                      <a:pt x="31034" y="62778"/>
                      <a:pt x="0" y="93707"/>
                    </a:cubicBezTo>
                    <a:cubicBezTo>
                      <a:pt x="4775" y="98082"/>
                      <a:pt x="9544" y="102464"/>
                      <a:pt x="14433" y="10671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4" name="Google Shape;314;p2"/>
              <p:cNvSpPr/>
              <p:nvPr/>
            </p:nvSpPr>
            <p:spPr>
              <a:xfrm>
                <a:off x="1941919" y="733469"/>
                <a:ext cx="1625600" cy="419100"/>
              </a:xfrm>
              <a:custGeom>
                <a:avLst/>
                <a:gdLst/>
                <a:ahLst/>
                <a:cxnLst/>
                <a:rect l="l" t="t" r="r" b="b"/>
                <a:pathLst>
                  <a:path w="1625600" h="419100" extrusionOk="0">
                    <a:moveTo>
                      <a:pt x="126911" y="259817"/>
                    </a:moveTo>
                    <a:cubicBezTo>
                      <a:pt x="141237" y="257499"/>
                      <a:pt x="155486" y="255264"/>
                      <a:pt x="169850" y="253340"/>
                    </a:cubicBezTo>
                    <a:lnTo>
                      <a:pt x="191332" y="250482"/>
                    </a:lnTo>
                    <a:cubicBezTo>
                      <a:pt x="198488" y="249688"/>
                      <a:pt x="205619" y="249003"/>
                      <a:pt x="212820" y="248082"/>
                    </a:cubicBezTo>
                    <a:cubicBezTo>
                      <a:pt x="227120" y="246628"/>
                      <a:pt x="241503" y="245396"/>
                      <a:pt x="255753" y="244951"/>
                    </a:cubicBezTo>
                    <a:cubicBezTo>
                      <a:pt x="262960" y="244520"/>
                      <a:pt x="270015" y="244545"/>
                      <a:pt x="277133" y="244532"/>
                    </a:cubicBezTo>
                    <a:cubicBezTo>
                      <a:pt x="280708" y="244532"/>
                      <a:pt x="284239" y="244411"/>
                      <a:pt x="287884" y="244570"/>
                    </a:cubicBezTo>
                    <a:lnTo>
                      <a:pt x="298882" y="245205"/>
                    </a:lnTo>
                    <a:cubicBezTo>
                      <a:pt x="359137" y="247908"/>
                      <a:pt x="418757" y="258692"/>
                      <a:pt x="476142" y="277266"/>
                    </a:cubicBezTo>
                    <a:cubicBezTo>
                      <a:pt x="505352" y="286353"/>
                      <a:pt x="534264" y="297002"/>
                      <a:pt x="563093" y="308445"/>
                    </a:cubicBezTo>
                    <a:cubicBezTo>
                      <a:pt x="592004" y="319557"/>
                      <a:pt x="620719" y="331724"/>
                      <a:pt x="650088" y="343230"/>
                    </a:cubicBezTo>
                    <a:cubicBezTo>
                      <a:pt x="708571" y="366306"/>
                      <a:pt x="768744" y="390004"/>
                      <a:pt x="833603" y="404768"/>
                    </a:cubicBezTo>
                    <a:cubicBezTo>
                      <a:pt x="849662" y="409213"/>
                      <a:pt x="866229" y="411378"/>
                      <a:pt x="882815" y="414293"/>
                    </a:cubicBezTo>
                    <a:cubicBezTo>
                      <a:pt x="899474" y="417118"/>
                      <a:pt x="916284" y="418971"/>
                      <a:pt x="933158" y="419843"/>
                    </a:cubicBezTo>
                    <a:lnTo>
                      <a:pt x="945858" y="420827"/>
                    </a:lnTo>
                    <a:lnTo>
                      <a:pt x="952208" y="421310"/>
                    </a:lnTo>
                    <a:lnTo>
                      <a:pt x="958558" y="421310"/>
                    </a:lnTo>
                    <a:lnTo>
                      <a:pt x="984085" y="421234"/>
                    </a:lnTo>
                    <a:cubicBezTo>
                      <a:pt x="992734" y="421030"/>
                      <a:pt x="1000906" y="421049"/>
                      <a:pt x="1010018" y="420599"/>
                    </a:cubicBezTo>
                    <a:cubicBezTo>
                      <a:pt x="1015098" y="420065"/>
                      <a:pt x="1020496" y="419589"/>
                      <a:pt x="1025379" y="418871"/>
                    </a:cubicBezTo>
                    <a:cubicBezTo>
                      <a:pt x="1030262" y="418154"/>
                      <a:pt x="1035114" y="417309"/>
                      <a:pt x="1039787" y="416408"/>
                    </a:cubicBezTo>
                    <a:cubicBezTo>
                      <a:pt x="1057372" y="412960"/>
                      <a:pt x="1074733" y="408454"/>
                      <a:pt x="1091775" y="402914"/>
                    </a:cubicBezTo>
                    <a:cubicBezTo>
                      <a:pt x="1108285" y="397834"/>
                      <a:pt x="1123798" y="392055"/>
                      <a:pt x="1139146" y="386036"/>
                    </a:cubicBezTo>
                    <a:cubicBezTo>
                      <a:pt x="1169727" y="374040"/>
                      <a:pt x="1198969" y="360953"/>
                      <a:pt x="1227855" y="347821"/>
                    </a:cubicBezTo>
                    <a:cubicBezTo>
                      <a:pt x="1285450" y="321380"/>
                      <a:pt x="1341476" y="294291"/>
                      <a:pt x="1396606" y="266592"/>
                    </a:cubicBezTo>
                    <a:cubicBezTo>
                      <a:pt x="1451852" y="239109"/>
                      <a:pt x="1505896" y="210769"/>
                      <a:pt x="1559268" y="182137"/>
                    </a:cubicBezTo>
                    <a:cubicBezTo>
                      <a:pt x="1582484" y="169704"/>
                      <a:pt x="1605612" y="157326"/>
                      <a:pt x="1628654" y="145002"/>
                    </a:cubicBezTo>
                    <a:cubicBezTo>
                      <a:pt x="1604962" y="94022"/>
                      <a:pt x="1576380" y="45461"/>
                      <a:pt x="1543310" y="0"/>
                    </a:cubicBezTo>
                    <a:cubicBezTo>
                      <a:pt x="1522322" y="9343"/>
                      <a:pt x="1501578" y="19016"/>
                      <a:pt x="1481080" y="29020"/>
                    </a:cubicBezTo>
                    <a:cubicBezTo>
                      <a:pt x="1367492" y="83934"/>
                      <a:pt x="1262501" y="151575"/>
                      <a:pt x="1158094" y="212706"/>
                    </a:cubicBezTo>
                    <a:cubicBezTo>
                      <a:pt x="1132059" y="227914"/>
                      <a:pt x="1105929" y="242405"/>
                      <a:pt x="1080243" y="256026"/>
                    </a:cubicBezTo>
                    <a:cubicBezTo>
                      <a:pt x="1067397" y="262668"/>
                      <a:pt x="1054608" y="269284"/>
                      <a:pt x="1042238" y="275304"/>
                    </a:cubicBezTo>
                    <a:cubicBezTo>
                      <a:pt x="1029830" y="281172"/>
                      <a:pt x="1017543" y="286988"/>
                      <a:pt x="1006367" y="291325"/>
                    </a:cubicBezTo>
                    <a:lnTo>
                      <a:pt x="998245" y="294329"/>
                    </a:lnTo>
                    <a:cubicBezTo>
                      <a:pt x="995604" y="295339"/>
                      <a:pt x="993337" y="295993"/>
                      <a:pt x="990835" y="296907"/>
                    </a:cubicBezTo>
                    <a:cubicBezTo>
                      <a:pt x="984631" y="298456"/>
                      <a:pt x="977398" y="299872"/>
                      <a:pt x="970687" y="301384"/>
                    </a:cubicBezTo>
                    <a:lnTo>
                      <a:pt x="950112" y="306229"/>
                    </a:lnTo>
                    <a:lnTo>
                      <a:pt x="944937" y="307429"/>
                    </a:lnTo>
                    <a:lnTo>
                      <a:pt x="939730" y="308191"/>
                    </a:lnTo>
                    <a:lnTo>
                      <a:pt x="929278" y="309734"/>
                    </a:lnTo>
                    <a:cubicBezTo>
                      <a:pt x="915308" y="311639"/>
                      <a:pt x="901218" y="314452"/>
                      <a:pt x="886955" y="315030"/>
                    </a:cubicBezTo>
                    <a:cubicBezTo>
                      <a:pt x="872608" y="316484"/>
                      <a:pt x="858196" y="317217"/>
                      <a:pt x="843775" y="317227"/>
                    </a:cubicBezTo>
                    <a:cubicBezTo>
                      <a:pt x="829291" y="317011"/>
                      <a:pt x="814629" y="317424"/>
                      <a:pt x="799960" y="315862"/>
                    </a:cubicBezTo>
                    <a:lnTo>
                      <a:pt x="777856" y="314160"/>
                    </a:lnTo>
                    <a:cubicBezTo>
                      <a:pt x="770465" y="313703"/>
                      <a:pt x="763143" y="312147"/>
                      <a:pt x="755758" y="311175"/>
                    </a:cubicBezTo>
                    <a:cubicBezTo>
                      <a:pt x="740988" y="309042"/>
                      <a:pt x="726237" y="306521"/>
                      <a:pt x="711518" y="303086"/>
                    </a:cubicBezTo>
                    <a:lnTo>
                      <a:pt x="689464" y="298006"/>
                    </a:lnTo>
                    <a:cubicBezTo>
                      <a:pt x="682104" y="296228"/>
                      <a:pt x="674795" y="294081"/>
                      <a:pt x="667506" y="291960"/>
                    </a:cubicBezTo>
                    <a:lnTo>
                      <a:pt x="645585" y="285610"/>
                    </a:lnTo>
                    <a:cubicBezTo>
                      <a:pt x="638277" y="283324"/>
                      <a:pt x="631063" y="280778"/>
                      <a:pt x="623792" y="278378"/>
                    </a:cubicBezTo>
                    <a:lnTo>
                      <a:pt x="602025" y="271005"/>
                    </a:lnTo>
                    <a:lnTo>
                      <a:pt x="580352" y="262966"/>
                    </a:lnTo>
                    <a:cubicBezTo>
                      <a:pt x="551396" y="252451"/>
                      <a:pt x="522707" y="240582"/>
                      <a:pt x="493814" y="228587"/>
                    </a:cubicBezTo>
                    <a:cubicBezTo>
                      <a:pt x="436099" y="204591"/>
                      <a:pt x="377870" y="178422"/>
                      <a:pt x="315157" y="157905"/>
                    </a:cubicBezTo>
                    <a:lnTo>
                      <a:pt x="303428" y="153943"/>
                    </a:lnTo>
                    <a:cubicBezTo>
                      <a:pt x="299485" y="152673"/>
                      <a:pt x="295326" y="151625"/>
                      <a:pt x="291268" y="150451"/>
                    </a:cubicBezTo>
                    <a:cubicBezTo>
                      <a:pt x="283102" y="148158"/>
                      <a:pt x="274873" y="145840"/>
                      <a:pt x="266675" y="144101"/>
                    </a:cubicBezTo>
                    <a:cubicBezTo>
                      <a:pt x="250215" y="140113"/>
                      <a:pt x="233725" y="137020"/>
                      <a:pt x="217145" y="134207"/>
                    </a:cubicBezTo>
                    <a:cubicBezTo>
                      <a:pt x="208890" y="132937"/>
                      <a:pt x="200577" y="131616"/>
                      <a:pt x="192278" y="130651"/>
                    </a:cubicBezTo>
                    <a:lnTo>
                      <a:pt x="167399" y="128041"/>
                    </a:lnTo>
                    <a:cubicBezTo>
                      <a:pt x="150857" y="127045"/>
                      <a:pt x="134214" y="125755"/>
                      <a:pt x="117710" y="125800"/>
                    </a:cubicBezTo>
                    <a:cubicBezTo>
                      <a:pt x="97777" y="125514"/>
                      <a:pt x="77946" y="126289"/>
                      <a:pt x="58223" y="127800"/>
                    </a:cubicBezTo>
                    <a:cubicBezTo>
                      <a:pt x="33959" y="177144"/>
                      <a:pt x="14462" y="228692"/>
                      <a:pt x="0" y="281743"/>
                    </a:cubicBezTo>
                    <a:cubicBezTo>
                      <a:pt x="42388" y="273907"/>
                      <a:pt x="84692" y="266598"/>
                      <a:pt x="126911" y="25981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5" name="Google Shape;315;p2"/>
              <p:cNvSpPr/>
              <p:nvPr/>
            </p:nvSpPr>
            <p:spPr>
              <a:xfrm>
                <a:off x="1911350" y="1116410"/>
                <a:ext cx="1733550" cy="463550"/>
              </a:xfrm>
              <a:custGeom>
                <a:avLst/>
                <a:gdLst/>
                <a:ahLst/>
                <a:cxnLst/>
                <a:rect l="l" t="t" r="r" b="b"/>
                <a:pathLst>
                  <a:path w="1733550" h="463550" extrusionOk="0">
                    <a:moveTo>
                      <a:pt x="180740" y="143354"/>
                    </a:moveTo>
                    <a:cubicBezTo>
                      <a:pt x="185871" y="143849"/>
                      <a:pt x="190976" y="143608"/>
                      <a:pt x="196113" y="144579"/>
                    </a:cubicBezTo>
                    <a:cubicBezTo>
                      <a:pt x="201244" y="145379"/>
                      <a:pt x="206369" y="146167"/>
                      <a:pt x="211512" y="146795"/>
                    </a:cubicBezTo>
                    <a:lnTo>
                      <a:pt x="219221" y="147773"/>
                    </a:lnTo>
                    <a:cubicBezTo>
                      <a:pt x="221819" y="147976"/>
                      <a:pt x="224402" y="148339"/>
                      <a:pt x="226955" y="148859"/>
                    </a:cubicBezTo>
                    <a:cubicBezTo>
                      <a:pt x="232118" y="149932"/>
                      <a:pt x="237299" y="150878"/>
                      <a:pt x="242507" y="151748"/>
                    </a:cubicBezTo>
                    <a:cubicBezTo>
                      <a:pt x="247714" y="152618"/>
                      <a:pt x="252940" y="153399"/>
                      <a:pt x="258185" y="154244"/>
                    </a:cubicBezTo>
                    <a:cubicBezTo>
                      <a:pt x="263411" y="155514"/>
                      <a:pt x="268707" y="156600"/>
                      <a:pt x="273983" y="157774"/>
                    </a:cubicBezTo>
                    <a:cubicBezTo>
                      <a:pt x="284569" y="159952"/>
                      <a:pt x="295713" y="161832"/>
                      <a:pt x="304889" y="164048"/>
                    </a:cubicBezTo>
                    <a:cubicBezTo>
                      <a:pt x="347189" y="174021"/>
                      <a:pt x="387709" y="190421"/>
                      <a:pt x="425037" y="212677"/>
                    </a:cubicBezTo>
                    <a:cubicBezTo>
                      <a:pt x="467146" y="238128"/>
                      <a:pt x="506969" y="267179"/>
                      <a:pt x="544062" y="299506"/>
                    </a:cubicBezTo>
                    <a:cubicBezTo>
                      <a:pt x="582676" y="331891"/>
                      <a:pt x="621716" y="365546"/>
                      <a:pt x="666833" y="393620"/>
                    </a:cubicBezTo>
                    <a:cubicBezTo>
                      <a:pt x="689686" y="407907"/>
                      <a:pt x="713702" y="420245"/>
                      <a:pt x="738626" y="430501"/>
                    </a:cubicBezTo>
                    <a:cubicBezTo>
                      <a:pt x="763773" y="441143"/>
                      <a:pt x="789737" y="449739"/>
                      <a:pt x="816267" y="456205"/>
                    </a:cubicBezTo>
                    <a:cubicBezTo>
                      <a:pt x="844398" y="463061"/>
                      <a:pt x="873281" y="466346"/>
                      <a:pt x="902233" y="465984"/>
                    </a:cubicBezTo>
                    <a:cubicBezTo>
                      <a:pt x="931964" y="465332"/>
                      <a:pt x="961475" y="460725"/>
                      <a:pt x="989990" y="452287"/>
                    </a:cubicBezTo>
                    <a:cubicBezTo>
                      <a:pt x="1046855" y="435669"/>
                      <a:pt x="1094499" y="406269"/>
                      <a:pt x="1137361" y="380317"/>
                    </a:cubicBezTo>
                    <a:cubicBezTo>
                      <a:pt x="1180363" y="353977"/>
                      <a:pt x="1219911" y="329948"/>
                      <a:pt x="1258615" y="311254"/>
                    </a:cubicBezTo>
                    <a:cubicBezTo>
                      <a:pt x="1263523" y="309006"/>
                      <a:pt x="1268140" y="306638"/>
                      <a:pt x="1273258" y="304459"/>
                    </a:cubicBezTo>
                    <a:cubicBezTo>
                      <a:pt x="1278376" y="302281"/>
                      <a:pt x="1283564" y="300148"/>
                      <a:pt x="1288644" y="297855"/>
                    </a:cubicBezTo>
                    <a:lnTo>
                      <a:pt x="1303922" y="291074"/>
                    </a:lnTo>
                    <a:lnTo>
                      <a:pt x="1311504" y="287581"/>
                    </a:lnTo>
                    <a:lnTo>
                      <a:pt x="1319213" y="284565"/>
                    </a:lnTo>
                    <a:cubicBezTo>
                      <a:pt x="1329531" y="280653"/>
                      <a:pt x="1339672" y="276310"/>
                      <a:pt x="1349889" y="272201"/>
                    </a:cubicBezTo>
                    <a:cubicBezTo>
                      <a:pt x="1360132" y="268283"/>
                      <a:pt x="1370546" y="265001"/>
                      <a:pt x="1380769" y="261044"/>
                    </a:cubicBezTo>
                    <a:cubicBezTo>
                      <a:pt x="1422031" y="246573"/>
                      <a:pt x="1464256" y="235011"/>
                      <a:pt x="1507134" y="226443"/>
                    </a:cubicBezTo>
                    <a:cubicBezTo>
                      <a:pt x="1517986" y="224678"/>
                      <a:pt x="1528902" y="223091"/>
                      <a:pt x="1539843" y="221001"/>
                    </a:cubicBezTo>
                    <a:cubicBezTo>
                      <a:pt x="1550835" y="219433"/>
                      <a:pt x="1561935" y="218372"/>
                      <a:pt x="1573066" y="216988"/>
                    </a:cubicBezTo>
                    <a:lnTo>
                      <a:pt x="1581436" y="215966"/>
                    </a:lnTo>
                    <a:lnTo>
                      <a:pt x="1589869" y="215331"/>
                    </a:lnTo>
                    <a:lnTo>
                      <a:pt x="1606811" y="214061"/>
                    </a:lnTo>
                    <a:cubicBezTo>
                      <a:pt x="1618113" y="213007"/>
                      <a:pt x="1629550" y="212791"/>
                      <a:pt x="1641056" y="212353"/>
                    </a:cubicBezTo>
                    <a:cubicBezTo>
                      <a:pt x="1672019" y="211394"/>
                      <a:pt x="1703654" y="211654"/>
                      <a:pt x="1735772" y="212905"/>
                    </a:cubicBezTo>
                    <a:cubicBezTo>
                      <a:pt x="1738469" y="185016"/>
                      <a:pt x="1739843" y="156769"/>
                      <a:pt x="1739894" y="128164"/>
                    </a:cubicBezTo>
                    <a:cubicBezTo>
                      <a:pt x="1739894" y="122068"/>
                      <a:pt x="1739786" y="115998"/>
                      <a:pt x="1739665" y="109934"/>
                    </a:cubicBezTo>
                    <a:cubicBezTo>
                      <a:pt x="1711449" y="100207"/>
                      <a:pt x="1682682" y="92161"/>
                      <a:pt x="1653515" y="85835"/>
                    </a:cubicBezTo>
                    <a:cubicBezTo>
                      <a:pt x="1545870" y="61994"/>
                      <a:pt x="1433928" y="65941"/>
                      <a:pt x="1328229" y="97303"/>
                    </a:cubicBezTo>
                    <a:cubicBezTo>
                      <a:pt x="1315091" y="101380"/>
                      <a:pt x="1301960" y="105647"/>
                      <a:pt x="1288980" y="110162"/>
                    </a:cubicBezTo>
                    <a:cubicBezTo>
                      <a:pt x="1276318" y="115344"/>
                      <a:pt x="1263580" y="120360"/>
                      <a:pt x="1251014" y="125777"/>
                    </a:cubicBezTo>
                    <a:cubicBezTo>
                      <a:pt x="1238244" y="130857"/>
                      <a:pt x="1226477" y="137518"/>
                      <a:pt x="1214272" y="143500"/>
                    </a:cubicBezTo>
                    <a:cubicBezTo>
                      <a:pt x="1208202" y="146535"/>
                      <a:pt x="1202207" y="149697"/>
                      <a:pt x="1196207" y="152859"/>
                    </a:cubicBezTo>
                    <a:cubicBezTo>
                      <a:pt x="1190206" y="156022"/>
                      <a:pt x="1184053" y="159787"/>
                      <a:pt x="1178001" y="163229"/>
                    </a:cubicBezTo>
                    <a:cubicBezTo>
                      <a:pt x="1129741" y="191690"/>
                      <a:pt x="1088669" y="225326"/>
                      <a:pt x="1050595" y="255406"/>
                    </a:cubicBezTo>
                    <a:cubicBezTo>
                      <a:pt x="1016420" y="283645"/>
                      <a:pt x="980158" y="309258"/>
                      <a:pt x="942118" y="332025"/>
                    </a:cubicBezTo>
                    <a:cubicBezTo>
                      <a:pt x="924602" y="342020"/>
                      <a:pt x="906161" y="350297"/>
                      <a:pt x="887051" y="356739"/>
                    </a:cubicBezTo>
                    <a:cubicBezTo>
                      <a:pt x="866974" y="363210"/>
                      <a:pt x="846179" y="367191"/>
                      <a:pt x="825132" y="368594"/>
                    </a:cubicBezTo>
                    <a:cubicBezTo>
                      <a:pt x="802562" y="370054"/>
                      <a:pt x="779900" y="368965"/>
                      <a:pt x="757574" y="365350"/>
                    </a:cubicBezTo>
                    <a:cubicBezTo>
                      <a:pt x="751923" y="364530"/>
                      <a:pt x="746531" y="363305"/>
                      <a:pt x="740963" y="362232"/>
                    </a:cubicBezTo>
                    <a:lnTo>
                      <a:pt x="724529" y="358034"/>
                    </a:lnTo>
                    <a:cubicBezTo>
                      <a:pt x="713615" y="354672"/>
                      <a:pt x="702919" y="350643"/>
                      <a:pt x="692499" y="345969"/>
                    </a:cubicBezTo>
                    <a:cubicBezTo>
                      <a:pt x="649710" y="325504"/>
                      <a:pt x="611318" y="296898"/>
                      <a:pt x="579469" y="261749"/>
                    </a:cubicBezTo>
                    <a:cubicBezTo>
                      <a:pt x="545814" y="226551"/>
                      <a:pt x="516928" y="185848"/>
                      <a:pt x="482733" y="145227"/>
                    </a:cubicBezTo>
                    <a:cubicBezTo>
                      <a:pt x="465132" y="124151"/>
                      <a:pt x="445904" y="104488"/>
                      <a:pt x="425228" y="86419"/>
                    </a:cubicBezTo>
                    <a:cubicBezTo>
                      <a:pt x="414255" y="77057"/>
                      <a:pt x="402771" y="68311"/>
                      <a:pt x="390830" y="60219"/>
                    </a:cubicBezTo>
                    <a:cubicBezTo>
                      <a:pt x="378421" y="52152"/>
                      <a:pt x="365530" y="44853"/>
                      <a:pt x="352228" y="38363"/>
                    </a:cubicBezTo>
                    <a:lnTo>
                      <a:pt x="342024" y="33702"/>
                    </a:lnTo>
                    <a:cubicBezTo>
                      <a:pt x="338525" y="32076"/>
                      <a:pt x="335248" y="30781"/>
                      <a:pt x="332048" y="29587"/>
                    </a:cubicBezTo>
                    <a:lnTo>
                      <a:pt x="312445" y="22405"/>
                    </a:lnTo>
                    <a:cubicBezTo>
                      <a:pt x="305860" y="20145"/>
                      <a:pt x="299288" y="17770"/>
                      <a:pt x="292646" y="15630"/>
                    </a:cubicBezTo>
                    <a:cubicBezTo>
                      <a:pt x="285820" y="13858"/>
                      <a:pt x="278936" y="12144"/>
                      <a:pt x="272034" y="10588"/>
                    </a:cubicBezTo>
                    <a:cubicBezTo>
                      <a:pt x="265132" y="9032"/>
                      <a:pt x="258216" y="7413"/>
                      <a:pt x="251276" y="6009"/>
                    </a:cubicBezTo>
                    <a:cubicBezTo>
                      <a:pt x="244354" y="4479"/>
                      <a:pt x="237096" y="3996"/>
                      <a:pt x="230010" y="3088"/>
                    </a:cubicBezTo>
                    <a:cubicBezTo>
                      <a:pt x="222923" y="2180"/>
                      <a:pt x="215741" y="1539"/>
                      <a:pt x="208610" y="860"/>
                    </a:cubicBezTo>
                    <a:cubicBezTo>
                      <a:pt x="205026" y="454"/>
                      <a:pt x="201422" y="259"/>
                      <a:pt x="197815" y="275"/>
                    </a:cubicBezTo>
                    <a:lnTo>
                      <a:pt x="186976" y="91"/>
                    </a:lnTo>
                    <a:lnTo>
                      <a:pt x="165322" y="2"/>
                    </a:lnTo>
                    <a:cubicBezTo>
                      <a:pt x="158115" y="-55"/>
                      <a:pt x="150895" y="949"/>
                      <a:pt x="143732" y="1469"/>
                    </a:cubicBezTo>
                    <a:lnTo>
                      <a:pt x="122180" y="3469"/>
                    </a:lnTo>
                    <a:cubicBezTo>
                      <a:pt x="115068" y="4511"/>
                      <a:pt x="108014" y="5933"/>
                      <a:pt x="100952" y="7178"/>
                    </a:cubicBezTo>
                    <a:cubicBezTo>
                      <a:pt x="93891" y="8422"/>
                      <a:pt x="86836" y="9762"/>
                      <a:pt x="79902" y="11363"/>
                    </a:cubicBezTo>
                    <a:lnTo>
                      <a:pt x="59398" y="17039"/>
                    </a:lnTo>
                    <a:cubicBezTo>
                      <a:pt x="52654" y="19122"/>
                      <a:pt x="45669" y="20653"/>
                      <a:pt x="39205" y="23243"/>
                    </a:cubicBezTo>
                    <a:lnTo>
                      <a:pt x="19628" y="30571"/>
                    </a:lnTo>
                    <a:cubicBezTo>
                      <a:pt x="14618" y="32540"/>
                      <a:pt x="9715" y="34648"/>
                      <a:pt x="4813" y="36763"/>
                    </a:cubicBezTo>
                    <a:cubicBezTo>
                      <a:pt x="1625" y="67134"/>
                      <a:pt x="18" y="97651"/>
                      <a:pt x="0" y="128190"/>
                    </a:cubicBezTo>
                    <a:cubicBezTo>
                      <a:pt x="0" y="139937"/>
                      <a:pt x="305" y="151609"/>
                      <a:pt x="762" y="163242"/>
                    </a:cubicBezTo>
                    <a:cubicBezTo>
                      <a:pt x="19342" y="158359"/>
                      <a:pt x="37624" y="154072"/>
                      <a:pt x="55581" y="150777"/>
                    </a:cubicBezTo>
                    <a:cubicBezTo>
                      <a:pt x="96780" y="142704"/>
                      <a:pt x="138876" y="140208"/>
                      <a:pt x="180740" y="14335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316" name="Google Shape;316;p2"/>
          <p:cNvGrpSpPr/>
          <p:nvPr/>
        </p:nvGrpSpPr>
        <p:grpSpPr>
          <a:xfrm>
            <a:off x="8363076" y="4834432"/>
            <a:ext cx="2504011" cy="2507869"/>
            <a:chOff x="7512049" y="977900"/>
            <a:chExt cx="4121150" cy="4127500"/>
          </a:xfrm>
        </p:grpSpPr>
        <p:sp>
          <p:nvSpPr>
            <p:cNvPr id="317" name="Google Shape;317;p2"/>
            <p:cNvSpPr/>
            <p:nvPr/>
          </p:nvSpPr>
          <p:spPr>
            <a:xfrm>
              <a:off x="7512049" y="977900"/>
              <a:ext cx="4121150" cy="4127500"/>
            </a:xfrm>
            <a:custGeom>
              <a:avLst/>
              <a:gdLst/>
              <a:ahLst/>
              <a:cxnLst/>
              <a:rect l="l" t="t" r="r" b="b"/>
              <a:pathLst>
                <a:path w="4121150" h="4127500" extrusionOk="0">
                  <a:moveTo>
                    <a:pt x="4032251" y="1435100"/>
                  </a:moveTo>
                  <a:lnTo>
                    <a:pt x="3988894" y="1425093"/>
                  </a:lnTo>
                  <a:cubicBezTo>
                    <a:pt x="3929331" y="1248583"/>
                    <a:pt x="3845874" y="1081063"/>
                    <a:pt x="3740850" y="927202"/>
                  </a:cubicBezTo>
                  <a:lnTo>
                    <a:pt x="3765551" y="806450"/>
                  </a:lnTo>
                  <a:cubicBezTo>
                    <a:pt x="3695701" y="704850"/>
                    <a:pt x="3511551" y="558800"/>
                    <a:pt x="3511551" y="558800"/>
                  </a:cubicBezTo>
                  <a:lnTo>
                    <a:pt x="3444451" y="582028"/>
                  </a:lnTo>
                  <a:cubicBezTo>
                    <a:pt x="3332209" y="477259"/>
                    <a:pt x="3208575" y="385404"/>
                    <a:pt x="3075865" y="308185"/>
                  </a:cubicBezTo>
                  <a:lnTo>
                    <a:pt x="3086101" y="190500"/>
                  </a:lnTo>
                  <a:cubicBezTo>
                    <a:pt x="3041651" y="38100"/>
                    <a:pt x="2406651" y="0"/>
                    <a:pt x="2406651" y="0"/>
                  </a:cubicBezTo>
                  <a:lnTo>
                    <a:pt x="2346002" y="53423"/>
                  </a:lnTo>
                  <a:cubicBezTo>
                    <a:pt x="2247281" y="39003"/>
                    <a:pt x="2147645" y="31760"/>
                    <a:pt x="2047876" y="31750"/>
                  </a:cubicBezTo>
                  <a:cubicBezTo>
                    <a:pt x="1583650" y="31069"/>
                    <a:pt x="1133088" y="188811"/>
                    <a:pt x="770663" y="478904"/>
                  </a:cubicBezTo>
                  <a:lnTo>
                    <a:pt x="654051" y="469900"/>
                  </a:lnTo>
                  <a:cubicBezTo>
                    <a:pt x="273051" y="584200"/>
                    <a:pt x="234951" y="996950"/>
                    <a:pt x="234951" y="996950"/>
                  </a:cubicBezTo>
                  <a:lnTo>
                    <a:pt x="246527" y="1104703"/>
                  </a:lnTo>
                  <a:cubicBezTo>
                    <a:pt x="-54688" y="1662320"/>
                    <a:pt x="-81282" y="2327849"/>
                    <a:pt x="174481" y="2907722"/>
                  </a:cubicBezTo>
                  <a:lnTo>
                    <a:pt x="152401" y="3079750"/>
                  </a:lnTo>
                  <a:cubicBezTo>
                    <a:pt x="152401" y="3079750"/>
                    <a:pt x="260351" y="3479800"/>
                    <a:pt x="571501" y="3689350"/>
                  </a:cubicBezTo>
                  <a:lnTo>
                    <a:pt x="816122" y="3715696"/>
                  </a:lnTo>
                  <a:cubicBezTo>
                    <a:pt x="935404" y="3805686"/>
                    <a:pt x="1064181" y="3882343"/>
                    <a:pt x="1200151" y="3944296"/>
                  </a:cubicBezTo>
                  <a:lnTo>
                    <a:pt x="1200151" y="3994150"/>
                  </a:lnTo>
                  <a:cubicBezTo>
                    <a:pt x="1200151" y="3994150"/>
                    <a:pt x="1466851" y="4108450"/>
                    <a:pt x="1625601" y="4127500"/>
                  </a:cubicBezTo>
                  <a:lnTo>
                    <a:pt x="1641737" y="4087152"/>
                  </a:lnTo>
                  <a:cubicBezTo>
                    <a:pt x="2009940" y="4161141"/>
                    <a:pt x="2391368" y="4133009"/>
                    <a:pt x="2744732" y="4005803"/>
                  </a:cubicBezTo>
                  <a:lnTo>
                    <a:pt x="2863851" y="4019550"/>
                  </a:lnTo>
                  <a:cubicBezTo>
                    <a:pt x="2863851" y="4019550"/>
                    <a:pt x="3289301" y="3867150"/>
                    <a:pt x="3308351" y="3771900"/>
                  </a:cubicBezTo>
                  <a:lnTo>
                    <a:pt x="3308351" y="3693675"/>
                  </a:lnTo>
                  <a:cubicBezTo>
                    <a:pt x="3505517" y="3539488"/>
                    <a:pt x="3672909" y="3350636"/>
                    <a:pt x="3802311" y="3136386"/>
                  </a:cubicBezTo>
                  <a:lnTo>
                    <a:pt x="3860801" y="3124200"/>
                  </a:lnTo>
                  <a:cubicBezTo>
                    <a:pt x="3956051" y="3060700"/>
                    <a:pt x="4070351" y="2597150"/>
                    <a:pt x="4070351" y="2597150"/>
                  </a:cubicBezTo>
                  <a:lnTo>
                    <a:pt x="4042767" y="2544356"/>
                  </a:lnTo>
                  <a:cubicBezTo>
                    <a:pt x="4102305" y="2286648"/>
                    <a:pt x="4111768" y="2019899"/>
                    <a:pt x="4070644" y="1758620"/>
                  </a:cubicBezTo>
                  <a:lnTo>
                    <a:pt x="4121151" y="1701800"/>
                  </a:lnTo>
                  <a:cubicBezTo>
                    <a:pt x="4127501" y="1606550"/>
                    <a:pt x="4032251" y="1435100"/>
                    <a:pt x="4032251" y="1435100"/>
                  </a:cubicBezTo>
                  <a:close/>
                </a:path>
              </a:pathLst>
            </a:custGeom>
            <a:gradFill>
              <a:gsLst>
                <a:gs pos="0">
                  <a:srgbClr val="FFFFFF"/>
                </a:gs>
                <a:gs pos="20000">
                  <a:srgbClr val="FFFFFF"/>
                </a:gs>
                <a:gs pos="78000">
                  <a:srgbClr val="0F264C"/>
                </a:gs>
                <a:gs pos="100000">
                  <a:srgbClr val="0F264C"/>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318" name="Google Shape;318;p2"/>
            <p:cNvGrpSpPr/>
            <p:nvPr/>
          </p:nvGrpSpPr>
          <p:grpSpPr>
            <a:xfrm>
              <a:off x="7782261" y="986828"/>
              <a:ext cx="3509633" cy="3805633"/>
              <a:chOff x="7782261" y="986828"/>
              <a:chExt cx="3509633" cy="3805633"/>
            </a:xfrm>
          </p:grpSpPr>
          <p:sp>
            <p:nvSpPr>
              <p:cNvPr id="319" name="Google Shape;319;p2"/>
              <p:cNvSpPr/>
              <p:nvPr/>
            </p:nvSpPr>
            <p:spPr>
              <a:xfrm>
                <a:off x="8543529" y="1450662"/>
                <a:ext cx="812800" cy="647700"/>
              </a:xfrm>
              <a:custGeom>
                <a:avLst/>
                <a:gdLst/>
                <a:ahLst/>
                <a:cxnLst/>
                <a:rect l="l" t="t" r="r" b="b"/>
                <a:pathLst>
                  <a:path w="812800" h="647700" extrusionOk="0">
                    <a:moveTo>
                      <a:pt x="735016" y="183950"/>
                    </a:moveTo>
                    <a:cubicBezTo>
                      <a:pt x="778405" y="285543"/>
                      <a:pt x="666628" y="430663"/>
                      <a:pt x="485354" y="508084"/>
                    </a:cubicBezTo>
                    <a:cubicBezTo>
                      <a:pt x="304079" y="585505"/>
                      <a:pt x="121953" y="565909"/>
                      <a:pt x="78564" y="464316"/>
                    </a:cubicBezTo>
                    <a:cubicBezTo>
                      <a:pt x="35174" y="362723"/>
                      <a:pt x="146951" y="217604"/>
                      <a:pt x="328226" y="140183"/>
                    </a:cubicBezTo>
                    <a:cubicBezTo>
                      <a:pt x="509500" y="62762"/>
                      <a:pt x="691626" y="82357"/>
                      <a:pt x="735016" y="18395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0" name="Google Shape;320;p2"/>
              <p:cNvSpPr/>
              <p:nvPr/>
            </p:nvSpPr>
            <p:spPr>
              <a:xfrm>
                <a:off x="8612758" y="1543533"/>
                <a:ext cx="673100" cy="393700"/>
              </a:xfrm>
              <a:custGeom>
                <a:avLst/>
                <a:gdLst/>
                <a:ahLst/>
                <a:cxnLst/>
                <a:rect l="l" t="t" r="r" b="b"/>
                <a:pathLst>
                  <a:path w="673100" h="393700" extrusionOk="0">
                    <a:moveTo>
                      <a:pt x="280570" y="97841"/>
                    </a:moveTo>
                    <a:cubicBezTo>
                      <a:pt x="446552" y="26949"/>
                      <a:pt x="613170" y="37452"/>
                      <a:pt x="673419" y="117703"/>
                    </a:cubicBezTo>
                    <a:cubicBezTo>
                      <a:pt x="671958" y="108565"/>
                      <a:pt x="669400" y="99635"/>
                      <a:pt x="665799" y="91110"/>
                    </a:cubicBezTo>
                    <a:cubicBezTo>
                      <a:pt x="622410" y="-10490"/>
                      <a:pt x="440285" y="-30080"/>
                      <a:pt x="259012" y="47339"/>
                    </a:cubicBezTo>
                    <a:cubicBezTo>
                      <a:pt x="77738" y="124758"/>
                      <a:pt x="-34041" y="269881"/>
                      <a:pt x="9349" y="371475"/>
                    </a:cubicBezTo>
                    <a:cubicBezTo>
                      <a:pt x="13026" y="379975"/>
                      <a:pt x="17716" y="388000"/>
                      <a:pt x="23318" y="395376"/>
                    </a:cubicBezTo>
                    <a:cubicBezTo>
                      <a:pt x="6961" y="296354"/>
                      <a:pt x="114587" y="168726"/>
                      <a:pt x="280570" y="978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1" name="Google Shape;321;p2"/>
              <p:cNvSpPr/>
              <p:nvPr/>
            </p:nvSpPr>
            <p:spPr>
              <a:xfrm>
                <a:off x="10860094" y="2509381"/>
                <a:ext cx="431800" cy="609600"/>
              </a:xfrm>
              <a:custGeom>
                <a:avLst/>
                <a:gdLst/>
                <a:ahLst/>
                <a:cxnLst/>
                <a:rect l="l" t="t" r="r" b="b"/>
                <a:pathLst>
                  <a:path w="431800" h="609600" extrusionOk="0">
                    <a:moveTo>
                      <a:pt x="368538" y="269532"/>
                    </a:moveTo>
                    <a:cubicBezTo>
                      <a:pt x="405225" y="418390"/>
                      <a:pt x="367336" y="555731"/>
                      <a:pt x="283911" y="576292"/>
                    </a:cubicBezTo>
                    <a:cubicBezTo>
                      <a:pt x="200485" y="596852"/>
                      <a:pt x="103115" y="492847"/>
                      <a:pt x="66428" y="343988"/>
                    </a:cubicBezTo>
                    <a:cubicBezTo>
                      <a:pt x="29741" y="195130"/>
                      <a:pt x="67629" y="57789"/>
                      <a:pt x="151055" y="37228"/>
                    </a:cubicBezTo>
                    <a:cubicBezTo>
                      <a:pt x="234481" y="16668"/>
                      <a:pt x="331851" y="120673"/>
                      <a:pt x="368538" y="26953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2" name="Google Shape;322;p2"/>
              <p:cNvSpPr/>
              <p:nvPr/>
            </p:nvSpPr>
            <p:spPr>
              <a:xfrm>
                <a:off x="10991056" y="2544077"/>
                <a:ext cx="247650" cy="539750"/>
              </a:xfrm>
              <a:custGeom>
                <a:avLst/>
                <a:gdLst/>
                <a:ahLst/>
                <a:cxnLst/>
                <a:rect l="l" t="t" r="r" b="b"/>
                <a:pathLst>
                  <a:path w="247650" h="539750" extrusionOk="0">
                    <a:moveTo>
                      <a:pt x="196107" y="245142"/>
                    </a:moveTo>
                    <a:cubicBezTo>
                      <a:pt x="229698" y="381438"/>
                      <a:pt x="200737" y="508032"/>
                      <a:pt x="131572" y="544195"/>
                    </a:cubicBezTo>
                    <a:cubicBezTo>
                      <a:pt x="138773" y="544212"/>
                      <a:pt x="145949" y="543359"/>
                      <a:pt x="152946" y="541655"/>
                    </a:cubicBezTo>
                    <a:cubicBezTo>
                      <a:pt x="236372" y="521094"/>
                      <a:pt x="274263" y="383750"/>
                      <a:pt x="237572" y="234893"/>
                    </a:cubicBezTo>
                    <a:cubicBezTo>
                      <a:pt x="200882" y="86036"/>
                      <a:pt x="103518" y="-17964"/>
                      <a:pt x="20091" y="2591"/>
                    </a:cubicBezTo>
                    <a:cubicBezTo>
                      <a:pt x="13109" y="4340"/>
                      <a:pt x="6362" y="6926"/>
                      <a:pt x="0" y="10293"/>
                    </a:cubicBezTo>
                    <a:cubicBezTo>
                      <a:pt x="78054" y="10217"/>
                      <a:pt x="162516" y="108839"/>
                      <a:pt x="196107" y="24514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3" name="Google Shape;323;p2"/>
              <p:cNvSpPr/>
              <p:nvPr/>
            </p:nvSpPr>
            <p:spPr>
              <a:xfrm>
                <a:off x="8034994" y="2802312"/>
                <a:ext cx="406400" cy="635000"/>
              </a:xfrm>
              <a:custGeom>
                <a:avLst/>
                <a:gdLst/>
                <a:ahLst/>
                <a:cxnLst/>
                <a:rect l="l" t="t" r="r" b="b"/>
                <a:pathLst>
                  <a:path w="406400" h="635000" extrusionOk="0">
                    <a:moveTo>
                      <a:pt x="371103" y="297948"/>
                    </a:moveTo>
                    <a:cubicBezTo>
                      <a:pt x="391614" y="462500"/>
                      <a:pt x="333480" y="605214"/>
                      <a:pt x="241258" y="616709"/>
                    </a:cubicBezTo>
                    <a:cubicBezTo>
                      <a:pt x="149037" y="628204"/>
                      <a:pt x="57648" y="504127"/>
                      <a:pt x="37138" y="339575"/>
                    </a:cubicBezTo>
                    <a:cubicBezTo>
                      <a:pt x="16627" y="175023"/>
                      <a:pt x="74761" y="32309"/>
                      <a:pt x="166983" y="20814"/>
                    </a:cubicBezTo>
                    <a:cubicBezTo>
                      <a:pt x="259205" y="9319"/>
                      <a:pt x="350593" y="133396"/>
                      <a:pt x="371103" y="29794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4" name="Google Shape;324;p2"/>
              <p:cNvSpPr/>
              <p:nvPr/>
            </p:nvSpPr>
            <p:spPr>
              <a:xfrm>
                <a:off x="8068027" y="2822368"/>
                <a:ext cx="228600" cy="596900"/>
              </a:xfrm>
              <a:custGeom>
                <a:avLst/>
                <a:gdLst/>
                <a:ahLst/>
                <a:cxnLst/>
                <a:rect l="l" t="t" r="r" b="b"/>
                <a:pathLst>
                  <a:path w="228600" h="596900" extrusionOk="0">
                    <a:moveTo>
                      <a:pt x="49953" y="313757"/>
                    </a:moveTo>
                    <a:cubicBezTo>
                      <a:pt x="31170" y="163085"/>
                      <a:pt x="78351" y="30801"/>
                      <a:pt x="157236" y="702"/>
                    </a:cubicBezTo>
                    <a:cubicBezTo>
                      <a:pt x="149505" y="-234"/>
                      <a:pt x="141689" y="-234"/>
                      <a:pt x="133957" y="702"/>
                    </a:cubicBezTo>
                    <a:cubicBezTo>
                      <a:pt x="41737" y="12196"/>
                      <a:pt x="-16398" y="154912"/>
                      <a:pt x="4119" y="319473"/>
                    </a:cubicBezTo>
                    <a:cubicBezTo>
                      <a:pt x="24636" y="484033"/>
                      <a:pt x="116019" y="608105"/>
                      <a:pt x="208240" y="596606"/>
                    </a:cubicBezTo>
                    <a:cubicBezTo>
                      <a:pt x="215962" y="595615"/>
                      <a:pt x="223538" y="593696"/>
                      <a:pt x="230801" y="590890"/>
                    </a:cubicBezTo>
                    <a:cubicBezTo>
                      <a:pt x="146968" y="581086"/>
                      <a:pt x="68736" y="464430"/>
                      <a:pt x="49953" y="3137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5" name="Google Shape;325;p2"/>
              <p:cNvSpPr/>
              <p:nvPr/>
            </p:nvSpPr>
            <p:spPr>
              <a:xfrm>
                <a:off x="9716872" y="4417811"/>
                <a:ext cx="533400" cy="374650"/>
              </a:xfrm>
              <a:custGeom>
                <a:avLst/>
                <a:gdLst/>
                <a:ahLst/>
                <a:cxnLst/>
                <a:rect l="l" t="t" r="r" b="b"/>
                <a:pathLst>
                  <a:path w="533400" h="374650" extrusionOk="0">
                    <a:moveTo>
                      <a:pt x="505562" y="132846"/>
                    </a:moveTo>
                    <a:cubicBezTo>
                      <a:pt x="522949" y="206214"/>
                      <a:pt x="430917" y="290841"/>
                      <a:pt x="300003" y="321865"/>
                    </a:cubicBezTo>
                    <a:cubicBezTo>
                      <a:pt x="169090" y="352889"/>
                      <a:pt x="48868" y="318562"/>
                      <a:pt x="31482" y="245193"/>
                    </a:cubicBezTo>
                    <a:cubicBezTo>
                      <a:pt x="14095" y="171824"/>
                      <a:pt x="106126" y="87198"/>
                      <a:pt x="237040" y="56174"/>
                    </a:cubicBezTo>
                    <a:cubicBezTo>
                      <a:pt x="367953" y="25150"/>
                      <a:pt x="488175" y="59477"/>
                      <a:pt x="505562" y="13284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6" name="Google Shape;326;p2"/>
              <p:cNvSpPr/>
              <p:nvPr/>
            </p:nvSpPr>
            <p:spPr>
              <a:xfrm>
                <a:off x="9746305" y="4533062"/>
                <a:ext cx="476250" cy="215900"/>
              </a:xfrm>
              <a:custGeom>
                <a:avLst/>
                <a:gdLst/>
                <a:ahLst/>
                <a:cxnLst/>
                <a:rect l="l" t="t" r="r" b="b"/>
                <a:pathLst>
                  <a:path w="476250" h="215900" extrusionOk="0">
                    <a:moveTo>
                      <a:pt x="261930" y="170243"/>
                    </a:moveTo>
                    <a:cubicBezTo>
                      <a:pt x="142061" y="198647"/>
                      <a:pt x="31215" y="172238"/>
                      <a:pt x="5" y="111258"/>
                    </a:cubicBezTo>
                    <a:cubicBezTo>
                      <a:pt x="-69" y="117577"/>
                      <a:pt x="618" y="123881"/>
                      <a:pt x="2050" y="130035"/>
                    </a:cubicBezTo>
                    <a:cubicBezTo>
                      <a:pt x="19436" y="203403"/>
                      <a:pt x="139654" y="237732"/>
                      <a:pt x="270573" y="206712"/>
                    </a:cubicBezTo>
                    <a:cubicBezTo>
                      <a:pt x="401490" y="175692"/>
                      <a:pt x="493514" y="91059"/>
                      <a:pt x="476128" y="17691"/>
                    </a:cubicBezTo>
                    <a:cubicBezTo>
                      <a:pt x="474648" y="11550"/>
                      <a:pt x="472432" y="5611"/>
                      <a:pt x="469531" y="0"/>
                    </a:cubicBezTo>
                    <a:cubicBezTo>
                      <a:pt x="468985" y="68491"/>
                      <a:pt x="381780" y="141808"/>
                      <a:pt x="261930" y="170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7" name="Google Shape;327;p2"/>
              <p:cNvSpPr/>
              <p:nvPr/>
            </p:nvSpPr>
            <p:spPr>
              <a:xfrm>
                <a:off x="10308085" y="3788883"/>
                <a:ext cx="673100" cy="641350"/>
              </a:xfrm>
              <a:custGeom>
                <a:avLst/>
                <a:gdLst/>
                <a:ahLst/>
                <a:cxnLst/>
                <a:rect l="l" t="t" r="r" b="b"/>
                <a:pathLst>
                  <a:path w="673100" h="641350" extrusionOk="0">
                    <a:moveTo>
                      <a:pt x="566312" y="128123"/>
                    </a:moveTo>
                    <a:cubicBezTo>
                      <a:pt x="626562" y="198883"/>
                      <a:pt x="573051" y="343395"/>
                      <a:pt x="446793" y="450898"/>
                    </a:cubicBezTo>
                    <a:cubicBezTo>
                      <a:pt x="320535" y="558402"/>
                      <a:pt x="169341" y="588188"/>
                      <a:pt x="109091" y="517428"/>
                    </a:cubicBezTo>
                    <a:cubicBezTo>
                      <a:pt x="48842" y="446667"/>
                      <a:pt x="102352" y="302156"/>
                      <a:pt x="228610" y="194652"/>
                    </a:cubicBezTo>
                    <a:cubicBezTo>
                      <a:pt x="354868" y="87149"/>
                      <a:pt x="506063" y="57362"/>
                      <a:pt x="566312" y="12812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8" name="Google Shape;328;p2"/>
              <p:cNvSpPr/>
              <p:nvPr/>
            </p:nvSpPr>
            <p:spPr>
              <a:xfrm>
                <a:off x="10404386" y="3901256"/>
                <a:ext cx="488950" cy="438150"/>
              </a:xfrm>
              <a:custGeom>
                <a:avLst/>
                <a:gdLst/>
                <a:ahLst/>
                <a:cxnLst/>
                <a:rect l="l" t="t" r="r" b="b"/>
                <a:pathLst>
                  <a:path w="488950" h="438150" extrusionOk="0">
                    <a:moveTo>
                      <a:pt x="320535" y="303320"/>
                    </a:moveTo>
                    <a:cubicBezTo>
                      <a:pt x="204928" y="401745"/>
                      <a:pt x="68441" y="434975"/>
                      <a:pt x="0" y="385566"/>
                    </a:cubicBezTo>
                    <a:cubicBezTo>
                      <a:pt x="3463" y="392540"/>
                      <a:pt x="7752" y="399073"/>
                      <a:pt x="12776" y="405022"/>
                    </a:cubicBezTo>
                    <a:cubicBezTo>
                      <a:pt x="73025" y="475786"/>
                      <a:pt x="224231" y="445998"/>
                      <a:pt x="350482" y="338493"/>
                    </a:cubicBezTo>
                    <a:cubicBezTo>
                      <a:pt x="476733" y="230987"/>
                      <a:pt x="530251" y="86474"/>
                      <a:pt x="470002" y="15716"/>
                    </a:cubicBezTo>
                    <a:cubicBezTo>
                      <a:pt x="464938" y="9809"/>
                      <a:pt x="459181" y="4532"/>
                      <a:pt x="452857" y="0"/>
                    </a:cubicBezTo>
                    <a:cubicBezTo>
                      <a:pt x="490690" y="75463"/>
                      <a:pt x="436144" y="204882"/>
                      <a:pt x="320535" y="30332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9" name="Google Shape;329;p2"/>
              <p:cNvSpPr/>
              <p:nvPr/>
            </p:nvSpPr>
            <p:spPr>
              <a:xfrm>
                <a:off x="9830407" y="2168692"/>
                <a:ext cx="812800" cy="704850"/>
              </a:xfrm>
              <a:custGeom>
                <a:avLst/>
                <a:gdLst/>
                <a:ahLst/>
                <a:cxnLst/>
                <a:rect l="l" t="t" r="r" b="b"/>
                <a:pathLst>
                  <a:path w="812800" h="704850" extrusionOk="0">
                    <a:moveTo>
                      <a:pt x="512074" y="184019"/>
                    </a:moveTo>
                    <a:cubicBezTo>
                      <a:pt x="680968" y="285650"/>
                      <a:pt x="771711" y="444771"/>
                      <a:pt x="714754" y="539426"/>
                    </a:cubicBezTo>
                    <a:cubicBezTo>
                      <a:pt x="657796" y="634081"/>
                      <a:pt x="474706" y="628426"/>
                      <a:pt x="305811" y="526795"/>
                    </a:cubicBezTo>
                    <a:cubicBezTo>
                      <a:pt x="136916" y="425165"/>
                      <a:pt x="46173" y="266044"/>
                      <a:pt x="103131" y="171388"/>
                    </a:cubicBezTo>
                    <a:cubicBezTo>
                      <a:pt x="160089" y="76733"/>
                      <a:pt x="343179" y="82388"/>
                      <a:pt x="512074" y="18401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0" name="Google Shape;330;p2"/>
              <p:cNvSpPr/>
              <p:nvPr/>
            </p:nvSpPr>
            <p:spPr>
              <a:xfrm>
                <a:off x="9922351" y="2272645"/>
                <a:ext cx="635000" cy="457200"/>
              </a:xfrm>
              <a:custGeom>
                <a:avLst/>
                <a:gdLst/>
                <a:ahLst/>
                <a:cxnLst/>
                <a:rect l="l" t="t" r="r" b="b"/>
                <a:pathLst>
                  <a:path w="635000" h="457200" extrusionOk="0">
                    <a:moveTo>
                      <a:pt x="391846" y="127141"/>
                    </a:moveTo>
                    <a:cubicBezTo>
                      <a:pt x="546494" y="220200"/>
                      <a:pt x="635527" y="361418"/>
                      <a:pt x="605740" y="457252"/>
                    </a:cubicBezTo>
                    <a:cubicBezTo>
                      <a:pt x="612292" y="450714"/>
                      <a:pt x="618032" y="443410"/>
                      <a:pt x="622834" y="435497"/>
                    </a:cubicBezTo>
                    <a:cubicBezTo>
                      <a:pt x="679793" y="340844"/>
                      <a:pt x="589052" y="181726"/>
                      <a:pt x="420154" y="80094"/>
                    </a:cubicBezTo>
                    <a:cubicBezTo>
                      <a:pt x="251257" y="-21538"/>
                      <a:pt x="68174" y="-27221"/>
                      <a:pt x="11214" y="67464"/>
                    </a:cubicBezTo>
                    <a:cubicBezTo>
                      <a:pt x="6469" y="75411"/>
                      <a:pt x="2704" y="83904"/>
                      <a:pt x="0" y="92756"/>
                    </a:cubicBezTo>
                    <a:cubicBezTo>
                      <a:pt x="70720" y="21553"/>
                      <a:pt x="237198" y="34082"/>
                      <a:pt x="391846" y="1271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1" name="Google Shape;331;p2"/>
              <p:cNvSpPr/>
              <p:nvPr/>
            </p:nvSpPr>
            <p:spPr>
              <a:xfrm>
                <a:off x="10150746" y="1432766"/>
                <a:ext cx="577850" cy="476250"/>
              </a:xfrm>
              <a:custGeom>
                <a:avLst/>
                <a:gdLst/>
                <a:ahLst/>
                <a:cxnLst/>
                <a:rect l="l" t="t" r="r" b="b"/>
                <a:pathLst>
                  <a:path w="577850" h="476250" extrusionOk="0">
                    <a:moveTo>
                      <a:pt x="354622" y="112111"/>
                    </a:moveTo>
                    <a:cubicBezTo>
                      <a:pt x="481073" y="174029"/>
                      <a:pt x="555450" y="281672"/>
                      <a:pt x="520749" y="352540"/>
                    </a:cubicBezTo>
                    <a:cubicBezTo>
                      <a:pt x="486048" y="423408"/>
                      <a:pt x="355409" y="430664"/>
                      <a:pt x="228959" y="368747"/>
                    </a:cubicBezTo>
                    <a:cubicBezTo>
                      <a:pt x="102508" y="306829"/>
                      <a:pt x="28131" y="199186"/>
                      <a:pt x="62832" y="128318"/>
                    </a:cubicBezTo>
                    <a:cubicBezTo>
                      <a:pt x="97533" y="57450"/>
                      <a:pt x="228172" y="50194"/>
                      <a:pt x="354622" y="11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2" name="Google Shape;332;p2"/>
              <p:cNvSpPr/>
              <p:nvPr/>
            </p:nvSpPr>
            <p:spPr>
              <a:xfrm>
                <a:off x="10207168" y="1502849"/>
                <a:ext cx="469900" cy="298450"/>
              </a:xfrm>
              <a:custGeom>
                <a:avLst/>
                <a:gdLst/>
                <a:ahLst/>
                <a:cxnLst/>
                <a:rect l="l" t="t" r="r" b="b"/>
                <a:pathLst>
                  <a:path w="469900" h="298450" extrusionOk="0">
                    <a:moveTo>
                      <a:pt x="280994" y="77284"/>
                    </a:moveTo>
                    <a:cubicBezTo>
                      <a:pt x="396773" y="133977"/>
                      <a:pt x="468833" y="228992"/>
                      <a:pt x="453543" y="299020"/>
                    </a:cubicBezTo>
                    <a:cubicBezTo>
                      <a:pt x="457790" y="293970"/>
                      <a:pt x="461414" y="288426"/>
                      <a:pt x="464338" y="282510"/>
                    </a:cubicBezTo>
                    <a:cubicBezTo>
                      <a:pt x="499040" y="211638"/>
                      <a:pt x="424662" y="103993"/>
                      <a:pt x="298215" y="42080"/>
                    </a:cubicBezTo>
                    <a:cubicBezTo>
                      <a:pt x="171768" y="-19832"/>
                      <a:pt x="41123" y="-12587"/>
                      <a:pt x="6426" y="58279"/>
                    </a:cubicBezTo>
                    <a:cubicBezTo>
                      <a:pt x="3541" y="64230"/>
                      <a:pt x="1383" y="70506"/>
                      <a:pt x="0" y="76973"/>
                    </a:cubicBezTo>
                    <a:cubicBezTo>
                      <a:pt x="45968" y="21925"/>
                      <a:pt x="165208" y="20585"/>
                      <a:pt x="280994" y="7728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3" name="Google Shape;333;p2"/>
              <p:cNvSpPr/>
              <p:nvPr/>
            </p:nvSpPr>
            <p:spPr>
              <a:xfrm>
                <a:off x="7852752" y="2564556"/>
                <a:ext cx="158750" cy="285750"/>
              </a:xfrm>
              <a:custGeom>
                <a:avLst/>
                <a:gdLst/>
                <a:ahLst/>
                <a:cxnLst/>
                <a:rect l="l" t="t" r="r" b="b"/>
                <a:pathLst>
                  <a:path w="158750" h="285750" extrusionOk="0">
                    <a:moveTo>
                      <a:pt x="83161" y="866"/>
                    </a:moveTo>
                    <a:cubicBezTo>
                      <a:pt x="127382" y="1345"/>
                      <a:pt x="162537" y="65697"/>
                      <a:pt x="161684" y="144600"/>
                    </a:cubicBezTo>
                    <a:cubicBezTo>
                      <a:pt x="160830" y="223503"/>
                      <a:pt x="124289" y="287078"/>
                      <a:pt x="80069" y="286600"/>
                    </a:cubicBezTo>
                    <a:cubicBezTo>
                      <a:pt x="35848" y="286121"/>
                      <a:pt x="692" y="221770"/>
                      <a:pt x="1546" y="142867"/>
                    </a:cubicBezTo>
                    <a:cubicBezTo>
                      <a:pt x="2400" y="63964"/>
                      <a:pt x="38940" y="388"/>
                      <a:pt x="83161" y="86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4" name="Google Shape;334;p2"/>
              <p:cNvSpPr/>
              <p:nvPr/>
            </p:nvSpPr>
            <p:spPr>
              <a:xfrm>
                <a:off x="7854243" y="2565397"/>
                <a:ext cx="88900" cy="279400"/>
              </a:xfrm>
              <a:custGeom>
                <a:avLst/>
                <a:gdLst/>
                <a:ahLst/>
                <a:cxnLst/>
                <a:rect l="l" t="t" r="r" b="b"/>
                <a:pathLst>
                  <a:path w="88900" h="279400" extrusionOk="0">
                    <a:moveTo>
                      <a:pt x="21993" y="142243"/>
                    </a:moveTo>
                    <a:cubicBezTo>
                      <a:pt x="22773" y="69999"/>
                      <a:pt x="53482" y="10639"/>
                      <a:pt x="92605" y="1495"/>
                    </a:cubicBezTo>
                    <a:cubicBezTo>
                      <a:pt x="89018" y="559"/>
                      <a:pt x="85332" y="58"/>
                      <a:pt x="81626" y="3"/>
                    </a:cubicBezTo>
                    <a:cubicBezTo>
                      <a:pt x="37411" y="-474"/>
                      <a:pt x="866" y="63103"/>
                      <a:pt x="15" y="142008"/>
                    </a:cubicBezTo>
                    <a:cubicBezTo>
                      <a:pt x="-836" y="220913"/>
                      <a:pt x="34305" y="285257"/>
                      <a:pt x="78539" y="285740"/>
                    </a:cubicBezTo>
                    <a:cubicBezTo>
                      <a:pt x="82245" y="285761"/>
                      <a:pt x="85940" y="285334"/>
                      <a:pt x="89544" y="284470"/>
                    </a:cubicBezTo>
                    <a:cubicBezTo>
                      <a:pt x="50624" y="274507"/>
                      <a:pt x="21212" y="214493"/>
                      <a:pt x="21993" y="142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5" name="Google Shape;335;p2"/>
              <p:cNvSpPr/>
              <p:nvPr/>
            </p:nvSpPr>
            <p:spPr>
              <a:xfrm>
                <a:off x="9852336" y="1635727"/>
                <a:ext cx="317500" cy="247650"/>
              </a:xfrm>
              <a:custGeom>
                <a:avLst/>
                <a:gdLst/>
                <a:ahLst/>
                <a:cxnLst/>
                <a:rect l="l" t="t" r="r" b="b"/>
                <a:pathLst>
                  <a:path w="317500" h="247650" extrusionOk="0">
                    <a:moveTo>
                      <a:pt x="189428" y="49435"/>
                    </a:moveTo>
                    <a:cubicBezTo>
                      <a:pt x="263443" y="76737"/>
                      <a:pt x="311040" y="132497"/>
                      <a:pt x="295739" y="173978"/>
                    </a:cubicBezTo>
                    <a:cubicBezTo>
                      <a:pt x="280438" y="215460"/>
                      <a:pt x="208032" y="226955"/>
                      <a:pt x="134017" y="199653"/>
                    </a:cubicBezTo>
                    <a:cubicBezTo>
                      <a:pt x="60001" y="172350"/>
                      <a:pt x="12404" y="116591"/>
                      <a:pt x="27705" y="75109"/>
                    </a:cubicBezTo>
                    <a:cubicBezTo>
                      <a:pt x="43007" y="33627"/>
                      <a:pt x="115412" y="22133"/>
                      <a:pt x="189428" y="4943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6" name="Google Shape;336;p2"/>
              <p:cNvSpPr/>
              <p:nvPr/>
            </p:nvSpPr>
            <p:spPr>
              <a:xfrm>
                <a:off x="9874180" y="1665852"/>
                <a:ext cx="273050" cy="146050"/>
              </a:xfrm>
              <a:custGeom>
                <a:avLst/>
                <a:gdLst/>
                <a:ahLst/>
                <a:cxnLst/>
                <a:rect l="l" t="t" r="r" b="b"/>
                <a:pathLst>
                  <a:path w="273050" h="146050" extrusionOk="0">
                    <a:moveTo>
                      <a:pt x="156673" y="35408"/>
                    </a:moveTo>
                    <a:cubicBezTo>
                      <a:pt x="224472" y="60382"/>
                      <a:pt x="270091" y="109220"/>
                      <a:pt x="265576" y="149136"/>
                    </a:cubicBezTo>
                    <a:cubicBezTo>
                      <a:pt x="267659" y="146074"/>
                      <a:pt x="269365" y="142772"/>
                      <a:pt x="270656" y="139300"/>
                    </a:cubicBezTo>
                    <a:cubicBezTo>
                      <a:pt x="285934" y="97803"/>
                      <a:pt x="238271" y="42056"/>
                      <a:pt x="164255" y="14783"/>
                    </a:cubicBezTo>
                    <a:cubicBezTo>
                      <a:pt x="90239" y="-12490"/>
                      <a:pt x="17793" y="-952"/>
                      <a:pt x="2508" y="40545"/>
                    </a:cubicBezTo>
                    <a:cubicBezTo>
                      <a:pt x="1243" y="44030"/>
                      <a:pt x="401" y="47654"/>
                      <a:pt x="0" y="51340"/>
                    </a:cubicBezTo>
                    <a:cubicBezTo>
                      <a:pt x="22472" y="18022"/>
                      <a:pt x="88874" y="10440"/>
                      <a:pt x="156673" y="3540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7" name="Google Shape;337;p2"/>
              <p:cNvSpPr/>
              <p:nvPr/>
            </p:nvSpPr>
            <p:spPr>
              <a:xfrm>
                <a:off x="8129275" y="3889326"/>
                <a:ext cx="533400" cy="495300"/>
              </a:xfrm>
              <a:custGeom>
                <a:avLst/>
                <a:gdLst/>
                <a:ahLst/>
                <a:cxnLst/>
                <a:rect l="l" t="t" r="r" b="b"/>
                <a:pathLst>
                  <a:path w="533400" h="495300" extrusionOk="0">
                    <a:moveTo>
                      <a:pt x="349824" y="143218"/>
                    </a:moveTo>
                    <a:cubicBezTo>
                      <a:pt x="454369" y="222315"/>
                      <a:pt x="503183" y="333933"/>
                      <a:pt x="458854" y="392524"/>
                    </a:cubicBezTo>
                    <a:cubicBezTo>
                      <a:pt x="414525" y="451114"/>
                      <a:pt x="293839" y="434491"/>
                      <a:pt x="189295" y="355393"/>
                    </a:cubicBezTo>
                    <a:cubicBezTo>
                      <a:pt x="84750" y="276296"/>
                      <a:pt x="35935" y="164678"/>
                      <a:pt x="80264" y="106088"/>
                    </a:cubicBezTo>
                    <a:cubicBezTo>
                      <a:pt x="124593" y="47497"/>
                      <a:pt x="245279" y="64121"/>
                      <a:pt x="349824" y="1432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8" name="Google Shape;338;p2"/>
              <p:cNvSpPr/>
              <p:nvPr/>
            </p:nvSpPr>
            <p:spPr>
              <a:xfrm>
                <a:off x="8198451" y="3980510"/>
                <a:ext cx="400050" cy="330200"/>
              </a:xfrm>
              <a:custGeom>
                <a:avLst/>
                <a:gdLst/>
                <a:ahLst/>
                <a:cxnLst/>
                <a:rect l="l" t="t" r="r" b="b"/>
                <a:pathLst>
                  <a:path w="400050" h="330200" extrusionOk="0">
                    <a:moveTo>
                      <a:pt x="147500" y="233521"/>
                    </a:moveTo>
                    <a:cubicBezTo>
                      <a:pt x="51730" y="161043"/>
                      <a:pt x="2765" y="61316"/>
                      <a:pt x="29232" y="0"/>
                    </a:cubicBezTo>
                    <a:cubicBezTo>
                      <a:pt x="24434" y="3866"/>
                      <a:pt x="20121" y="8296"/>
                      <a:pt x="16386" y="13195"/>
                    </a:cubicBezTo>
                    <a:cubicBezTo>
                      <a:pt x="-27976" y="71812"/>
                      <a:pt x="20831" y="183502"/>
                      <a:pt x="125453" y="262655"/>
                    </a:cubicBezTo>
                    <a:cubicBezTo>
                      <a:pt x="230076" y="341808"/>
                      <a:pt x="350802" y="358458"/>
                      <a:pt x="395163" y="299834"/>
                    </a:cubicBezTo>
                    <a:cubicBezTo>
                      <a:pt x="398865" y="294911"/>
                      <a:pt x="401957" y="289557"/>
                      <a:pt x="404370" y="283890"/>
                    </a:cubicBezTo>
                    <a:cubicBezTo>
                      <a:pt x="352548" y="326022"/>
                      <a:pt x="243271" y="305994"/>
                      <a:pt x="147500" y="23352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9" name="Google Shape;339;p2"/>
              <p:cNvSpPr/>
              <p:nvPr/>
            </p:nvSpPr>
            <p:spPr>
              <a:xfrm>
                <a:off x="8914257" y="2683996"/>
                <a:ext cx="552450" cy="539750"/>
              </a:xfrm>
              <a:custGeom>
                <a:avLst/>
                <a:gdLst/>
                <a:ahLst/>
                <a:cxnLst/>
                <a:rect l="l" t="t" r="r" b="b"/>
                <a:pathLst>
                  <a:path w="552450" h="539750" extrusionOk="0">
                    <a:moveTo>
                      <a:pt x="459571" y="102111"/>
                    </a:moveTo>
                    <a:cubicBezTo>
                      <a:pt x="512138" y="158505"/>
                      <a:pt x="473180" y="280257"/>
                      <a:pt x="372556" y="374051"/>
                    </a:cubicBezTo>
                    <a:cubicBezTo>
                      <a:pt x="271932" y="467845"/>
                      <a:pt x="147747" y="498163"/>
                      <a:pt x="95180" y="441769"/>
                    </a:cubicBezTo>
                    <a:cubicBezTo>
                      <a:pt x="42614" y="385374"/>
                      <a:pt x="81572" y="263623"/>
                      <a:pt x="182196" y="169829"/>
                    </a:cubicBezTo>
                    <a:cubicBezTo>
                      <a:pt x="282820" y="76035"/>
                      <a:pt x="407005" y="45717"/>
                      <a:pt x="459571" y="10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0" name="Google Shape;340;p2"/>
              <p:cNvSpPr/>
              <p:nvPr/>
            </p:nvSpPr>
            <p:spPr>
              <a:xfrm>
                <a:off x="8986030" y="2757731"/>
                <a:ext cx="393700" cy="374650"/>
              </a:xfrm>
              <a:custGeom>
                <a:avLst/>
                <a:gdLst/>
                <a:ahLst/>
                <a:cxnLst/>
                <a:rect l="l" t="t" r="r" b="b"/>
                <a:pathLst>
                  <a:path w="393700" h="374650" extrusionOk="0">
                    <a:moveTo>
                      <a:pt x="136545" y="124115"/>
                    </a:moveTo>
                    <a:cubicBezTo>
                      <a:pt x="228677" y="38231"/>
                      <a:pt x="340526" y="5617"/>
                      <a:pt x="399105" y="44009"/>
                    </a:cubicBezTo>
                    <a:cubicBezTo>
                      <a:pt x="395978" y="38356"/>
                      <a:pt x="392178" y="33103"/>
                      <a:pt x="387789" y="28363"/>
                    </a:cubicBezTo>
                    <a:cubicBezTo>
                      <a:pt x="335224" y="-28032"/>
                      <a:pt x="211037" y="2290"/>
                      <a:pt x="110415" y="96086"/>
                    </a:cubicBezTo>
                    <a:cubicBezTo>
                      <a:pt x="9793" y="189882"/>
                      <a:pt x="-29170" y="311630"/>
                      <a:pt x="23420" y="368024"/>
                    </a:cubicBezTo>
                    <a:cubicBezTo>
                      <a:pt x="27842" y="372733"/>
                      <a:pt x="32816" y="376891"/>
                      <a:pt x="38235" y="380407"/>
                    </a:cubicBezTo>
                    <a:cubicBezTo>
                      <a:pt x="4027" y="319282"/>
                      <a:pt x="44407" y="209998"/>
                      <a:pt x="136545" y="12411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1" name="Google Shape;341;p2"/>
              <p:cNvSpPr/>
              <p:nvPr/>
            </p:nvSpPr>
            <p:spPr>
              <a:xfrm>
                <a:off x="9259313" y="3652427"/>
                <a:ext cx="660400" cy="393700"/>
              </a:xfrm>
              <a:custGeom>
                <a:avLst/>
                <a:gdLst/>
                <a:ahLst/>
                <a:cxnLst/>
                <a:rect l="l" t="t" r="r" b="b"/>
                <a:pathLst>
                  <a:path w="660400" h="393700" extrusionOk="0">
                    <a:moveTo>
                      <a:pt x="654516" y="180539"/>
                    </a:moveTo>
                    <a:cubicBezTo>
                      <a:pt x="660171" y="280248"/>
                      <a:pt x="520529" y="369257"/>
                      <a:pt x="342617" y="379347"/>
                    </a:cubicBezTo>
                    <a:cubicBezTo>
                      <a:pt x="164704" y="389438"/>
                      <a:pt x="15894" y="316787"/>
                      <a:pt x="10239" y="217078"/>
                    </a:cubicBezTo>
                    <a:cubicBezTo>
                      <a:pt x="4584" y="117370"/>
                      <a:pt x="144226" y="28360"/>
                      <a:pt x="322139" y="18270"/>
                    </a:cubicBezTo>
                    <a:cubicBezTo>
                      <a:pt x="500051" y="8180"/>
                      <a:pt x="648861" y="80830"/>
                      <a:pt x="654516" y="18053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2" name="Google Shape;342;p2"/>
              <p:cNvSpPr/>
              <p:nvPr/>
            </p:nvSpPr>
            <p:spPr>
              <a:xfrm>
                <a:off x="9269395" y="3808400"/>
                <a:ext cx="641350" cy="222250"/>
              </a:xfrm>
              <a:custGeom>
                <a:avLst/>
                <a:gdLst/>
                <a:ahLst/>
                <a:cxnLst/>
                <a:rect l="l" t="t" r="r" b="b"/>
                <a:pathLst>
                  <a:path w="641350" h="222250" extrusionOk="0">
                    <a:moveTo>
                      <a:pt x="329710" y="173857"/>
                    </a:moveTo>
                    <a:cubicBezTo>
                      <a:pt x="166807" y="183090"/>
                      <a:pt x="28383" y="122942"/>
                      <a:pt x="1834" y="36189"/>
                    </a:cubicBezTo>
                    <a:cubicBezTo>
                      <a:pt x="270" y="44409"/>
                      <a:pt x="-296" y="52788"/>
                      <a:pt x="145" y="61144"/>
                    </a:cubicBezTo>
                    <a:cubicBezTo>
                      <a:pt x="5796" y="160839"/>
                      <a:pt x="154608" y="233502"/>
                      <a:pt x="332517" y="223412"/>
                    </a:cubicBezTo>
                    <a:cubicBezTo>
                      <a:pt x="510425" y="213322"/>
                      <a:pt x="650073" y="124314"/>
                      <a:pt x="644416" y="24606"/>
                    </a:cubicBezTo>
                    <a:cubicBezTo>
                      <a:pt x="643913" y="16252"/>
                      <a:pt x="642401" y="7991"/>
                      <a:pt x="639914" y="0"/>
                    </a:cubicBezTo>
                    <a:cubicBezTo>
                      <a:pt x="623346" y="89230"/>
                      <a:pt x="492613" y="164617"/>
                      <a:pt x="329710" y="1738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3" name="Google Shape;343;p2"/>
              <p:cNvSpPr/>
              <p:nvPr/>
            </p:nvSpPr>
            <p:spPr>
              <a:xfrm>
                <a:off x="9926284" y="986828"/>
                <a:ext cx="641350" cy="203200"/>
              </a:xfrm>
              <a:custGeom>
                <a:avLst/>
                <a:gdLst/>
                <a:ahLst/>
                <a:cxnLst/>
                <a:rect l="l" t="t" r="r" b="b"/>
                <a:pathLst>
                  <a:path w="641350" h="203200" extrusionOk="0">
                    <a:moveTo>
                      <a:pt x="316266" y="54572"/>
                    </a:moveTo>
                    <a:cubicBezTo>
                      <a:pt x="153707" y="21698"/>
                      <a:pt x="94016" y="22822"/>
                      <a:pt x="5809" y="0"/>
                    </a:cubicBezTo>
                    <a:cubicBezTo>
                      <a:pt x="3158" y="3048"/>
                      <a:pt x="1310" y="6711"/>
                      <a:pt x="437" y="10655"/>
                    </a:cubicBezTo>
                    <a:cubicBezTo>
                      <a:pt x="-8739" y="56026"/>
                      <a:pt x="127773" y="121907"/>
                      <a:pt x="305338" y="157817"/>
                    </a:cubicBezTo>
                    <a:cubicBezTo>
                      <a:pt x="482903" y="193726"/>
                      <a:pt x="637291" y="233293"/>
                      <a:pt x="646466" y="187922"/>
                    </a:cubicBezTo>
                    <a:cubicBezTo>
                      <a:pt x="647241" y="184112"/>
                      <a:pt x="478826" y="87446"/>
                      <a:pt x="316266" y="5457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4" name="Google Shape;344;p2"/>
              <p:cNvSpPr/>
              <p:nvPr/>
            </p:nvSpPr>
            <p:spPr>
              <a:xfrm>
                <a:off x="7782261" y="1461503"/>
                <a:ext cx="406400" cy="596900"/>
              </a:xfrm>
              <a:custGeom>
                <a:avLst/>
                <a:gdLst/>
                <a:ahLst/>
                <a:cxnLst/>
                <a:rect l="l" t="t" r="r" b="b"/>
                <a:pathLst>
                  <a:path w="406400" h="596900" extrusionOk="0">
                    <a:moveTo>
                      <a:pt x="91739" y="240297"/>
                    </a:moveTo>
                    <a:cubicBezTo>
                      <a:pt x="-7524" y="389833"/>
                      <a:pt x="2839" y="513347"/>
                      <a:pt x="0" y="585737"/>
                    </a:cubicBezTo>
                    <a:cubicBezTo>
                      <a:pt x="1701" y="589437"/>
                      <a:pt x="4361" y="592616"/>
                      <a:pt x="7703" y="594944"/>
                    </a:cubicBezTo>
                    <a:cubicBezTo>
                      <a:pt x="46266" y="620547"/>
                      <a:pt x="97625" y="479793"/>
                      <a:pt x="206039" y="316478"/>
                    </a:cubicBezTo>
                    <a:cubicBezTo>
                      <a:pt x="314452" y="153162"/>
                      <a:pt x="438862" y="29121"/>
                      <a:pt x="400291" y="3524"/>
                    </a:cubicBezTo>
                    <a:cubicBezTo>
                      <a:pt x="396850" y="1349"/>
                      <a:pt x="392892" y="133"/>
                      <a:pt x="388823" y="0"/>
                    </a:cubicBezTo>
                    <a:cubicBezTo>
                      <a:pt x="307639" y="43447"/>
                      <a:pt x="191002" y="90761"/>
                      <a:pt x="91739" y="24029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345" name="Google Shape;345;p2"/>
          <p:cNvGrpSpPr/>
          <p:nvPr/>
        </p:nvGrpSpPr>
        <p:grpSpPr>
          <a:xfrm rot="-1240170">
            <a:off x="3226678" y="1270727"/>
            <a:ext cx="1139513" cy="663891"/>
            <a:chOff x="4376200" y="2476500"/>
            <a:chExt cx="2190750" cy="1276350"/>
          </a:xfrm>
        </p:grpSpPr>
        <p:sp>
          <p:nvSpPr>
            <p:cNvPr id="346" name="Google Shape;346;p2"/>
            <p:cNvSpPr/>
            <p:nvPr/>
          </p:nvSpPr>
          <p:spPr>
            <a:xfrm>
              <a:off x="4832350" y="2476500"/>
              <a:ext cx="1276350" cy="1276350"/>
            </a:xfrm>
            <a:custGeom>
              <a:avLst/>
              <a:gdLst/>
              <a:ahLst/>
              <a:cxnLst/>
              <a:rect l="l" t="t" r="r" b="b"/>
              <a:pathLst>
                <a:path w="1276350" h="1276350" extrusionOk="0">
                  <a:moveTo>
                    <a:pt x="1276350" y="638175"/>
                  </a:moveTo>
                  <a:cubicBezTo>
                    <a:pt x="1276350" y="990629"/>
                    <a:pt x="990629" y="1276350"/>
                    <a:pt x="638175" y="1276350"/>
                  </a:cubicBezTo>
                  <a:cubicBezTo>
                    <a:pt x="285721" y="1276350"/>
                    <a:pt x="0" y="990629"/>
                    <a:pt x="0" y="638175"/>
                  </a:cubicBezTo>
                  <a:cubicBezTo>
                    <a:pt x="0" y="285721"/>
                    <a:pt x="285721" y="0"/>
                    <a:pt x="638175" y="0"/>
                  </a:cubicBezTo>
                  <a:cubicBezTo>
                    <a:pt x="990629" y="0"/>
                    <a:pt x="1276350" y="285721"/>
                    <a:pt x="1276350" y="638175"/>
                  </a:cubicBezTo>
                  <a:close/>
                </a:path>
              </a:pathLst>
            </a:custGeom>
            <a:gradFill>
              <a:gsLst>
                <a:gs pos="0">
                  <a:srgbClr val="FFFFFF"/>
                </a:gs>
                <a:gs pos="20000">
                  <a:srgbClr val="FFFFFF"/>
                </a:gs>
                <a:gs pos="78000">
                  <a:srgbClr val="251047"/>
                </a:gs>
                <a:gs pos="100000">
                  <a:srgbClr val="251047"/>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7" name="Google Shape;347;p2"/>
            <p:cNvSpPr/>
            <p:nvPr/>
          </p:nvSpPr>
          <p:spPr>
            <a:xfrm>
              <a:off x="4376200" y="2918085"/>
              <a:ext cx="2190750" cy="476250"/>
            </a:xfrm>
            <a:custGeom>
              <a:avLst/>
              <a:gdLst/>
              <a:ahLst/>
              <a:cxnLst/>
              <a:rect l="l" t="t" r="r" b="b"/>
              <a:pathLst>
                <a:path w="2190750" h="476250" extrusionOk="0">
                  <a:moveTo>
                    <a:pt x="2165195" y="135141"/>
                  </a:moveTo>
                  <a:cubicBezTo>
                    <a:pt x="2113125" y="67488"/>
                    <a:pt x="2003118" y="46552"/>
                    <a:pt x="1926372" y="30677"/>
                  </a:cubicBezTo>
                  <a:cubicBezTo>
                    <a:pt x="1852178" y="15635"/>
                    <a:pt x="1777093" y="5388"/>
                    <a:pt x="1701581" y="0"/>
                  </a:cubicBezTo>
                  <a:cubicBezTo>
                    <a:pt x="1705468" y="12008"/>
                    <a:pt x="1709043" y="24130"/>
                    <a:pt x="1712224" y="36455"/>
                  </a:cubicBezTo>
                  <a:cubicBezTo>
                    <a:pt x="1802591" y="56191"/>
                    <a:pt x="1891961" y="80315"/>
                    <a:pt x="1976956" y="114484"/>
                  </a:cubicBezTo>
                  <a:cubicBezTo>
                    <a:pt x="2067233" y="150781"/>
                    <a:pt x="2155022" y="188144"/>
                    <a:pt x="2032708" y="241332"/>
                  </a:cubicBezTo>
                  <a:cubicBezTo>
                    <a:pt x="1937046" y="282911"/>
                    <a:pt x="1828448" y="302133"/>
                    <a:pt x="1721558" y="314706"/>
                  </a:cubicBezTo>
                  <a:cubicBezTo>
                    <a:pt x="1674759" y="320205"/>
                    <a:pt x="1628271" y="324447"/>
                    <a:pt x="1583344" y="328676"/>
                  </a:cubicBezTo>
                  <a:cubicBezTo>
                    <a:pt x="1424829" y="343700"/>
                    <a:pt x="1265514" y="349758"/>
                    <a:pt x="1106326" y="350088"/>
                  </a:cubicBezTo>
                  <a:cubicBezTo>
                    <a:pt x="904333" y="350501"/>
                    <a:pt x="680241" y="353263"/>
                    <a:pt x="468545" y="322148"/>
                  </a:cubicBezTo>
                  <a:cubicBezTo>
                    <a:pt x="368796" y="308513"/>
                    <a:pt x="270780" y="284304"/>
                    <a:pt x="176153" y="249930"/>
                  </a:cubicBezTo>
                  <a:cubicBezTo>
                    <a:pt x="146428" y="238766"/>
                    <a:pt x="88523" y="222116"/>
                    <a:pt x="90390" y="186684"/>
                  </a:cubicBezTo>
                  <a:cubicBezTo>
                    <a:pt x="92085" y="154521"/>
                    <a:pt x="191888" y="121279"/>
                    <a:pt x="214913" y="112077"/>
                  </a:cubicBezTo>
                  <a:cubicBezTo>
                    <a:pt x="299133" y="78499"/>
                    <a:pt x="387538" y="54699"/>
                    <a:pt x="476806" y="35014"/>
                  </a:cubicBezTo>
                  <a:cubicBezTo>
                    <a:pt x="479833" y="23427"/>
                    <a:pt x="483179" y="11974"/>
                    <a:pt x="486845" y="654"/>
                  </a:cubicBezTo>
                  <a:cubicBezTo>
                    <a:pt x="377441" y="7696"/>
                    <a:pt x="267993" y="23457"/>
                    <a:pt x="165402" y="56490"/>
                  </a:cubicBezTo>
                  <a:cubicBezTo>
                    <a:pt x="104049" y="76244"/>
                    <a:pt x="8011" y="111734"/>
                    <a:pt x="499" y="189344"/>
                  </a:cubicBezTo>
                  <a:cubicBezTo>
                    <a:pt x="-9553" y="293103"/>
                    <a:pt x="134700" y="343776"/>
                    <a:pt x="210722" y="369627"/>
                  </a:cubicBezTo>
                  <a:cubicBezTo>
                    <a:pt x="306175" y="400984"/>
                    <a:pt x="404170" y="423996"/>
                    <a:pt x="503603" y="438404"/>
                  </a:cubicBezTo>
                  <a:cubicBezTo>
                    <a:pt x="551977" y="445916"/>
                    <a:pt x="600504" y="452095"/>
                    <a:pt x="648834" y="457511"/>
                  </a:cubicBezTo>
                  <a:cubicBezTo>
                    <a:pt x="947660" y="490878"/>
                    <a:pt x="1249285" y="490635"/>
                    <a:pt x="1548057" y="456787"/>
                  </a:cubicBezTo>
                  <a:cubicBezTo>
                    <a:pt x="1571400" y="454127"/>
                    <a:pt x="1622149" y="447897"/>
                    <a:pt x="1685434" y="437452"/>
                  </a:cubicBezTo>
                  <a:cubicBezTo>
                    <a:pt x="1911887" y="400088"/>
                    <a:pt x="2298863" y="308908"/>
                    <a:pt x="2165195" y="135141"/>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348" name="Google Shape;348;p2"/>
          <p:cNvGrpSpPr/>
          <p:nvPr/>
        </p:nvGrpSpPr>
        <p:grpSpPr>
          <a:xfrm>
            <a:off x="1908243" y="4575168"/>
            <a:ext cx="2385343" cy="4067965"/>
            <a:chOff x="385907" y="2954040"/>
            <a:chExt cx="2496869" cy="4258164"/>
          </a:xfrm>
        </p:grpSpPr>
        <p:sp>
          <p:nvSpPr>
            <p:cNvPr id="349" name="Google Shape;349;p2"/>
            <p:cNvSpPr/>
            <p:nvPr/>
          </p:nvSpPr>
          <p:spPr>
            <a:xfrm rot="-902946">
              <a:off x="2130199" y="3135218"/>
              <a:ext cx="395152" cy="507661"/>
            </a:xfrm>
            <a:prstGeom prst="roundRect">
              <a:avLst>
                <a:gd name="adj" fmla="val 10020"/>
              </a:avLst>
            </a:pr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0" name="Google Shape;350;p2"/>
            <p:cNvSpPr/>
            <p:nvPr/>
          </p:nvSpPr>
          <p:spPr>
            <a:xfrm>
              <a:off x="385907" y="3211704"/>
              <a:ext cx="1943100" cy="4000500"/>
            </a:xfrm>
            <a:custGeom>
              <a:avLst/>
              <a:gdLst/>
              <a:ahLst/>
              <a:cxnLst/>
              <a:rect l="l" t="t" r="r" b="b"/>
              <a:pathLst>
                <a:path w="1943100" h="4000500" extrusionOk="0">
                  <a:moveTo>
                    <a:pt x="1910253" y="419988"/>
                  </a:moveTo>
                  <a:cubicBezTo>
                    <a:pt x="1888859" y="587146"/>
                    <a:pt x="1667683" y="623881"/>
                    <a:pt x="1533342" y="631964"/>
                  </a:cubicBezTo>
                  <a:cubicBezTo>
                    <a:pt x="1475748" y="635326"/>
                    <a:pt x="1418001" y="635128"/>
                    <a:pt x="1360431" y="631373"/>
                  </a:cubicBezTo>
                  <a:cubicBezTo>
                    <a:pt x="1360432" y="627786"/>
                    <a:pt x="1360578" y="624224"/>
                    <a:pt x="1360501" y="620623"/>
                  </a:cubicBezTo>
                  <a:cubicBezTo>
                    <a:pt x="1355923" y="401154"/>
                    <a:pt x="1196671" y="195046"/>
                    <a:pt x="1017468" y="81432"/>
                  </a:cubicBezTo>
                  <a:cubicBezTo>
                    <a:pt x="939528" y="32016"/>
                    <a:pt x="844437" y="-7849"/>
                    <a:pt x="750279" y="1320"/>
                  </a:cubicBezTo>
                  <a:cubicBezTo>
                    <a:pt x="659696" y="10147"/>
                    <a:pt x="589624" y="68237"/>
                    <a:pt x="553823" y="150691"/>
                  </a:cubicBezTo>
                  <a:cubicBezTo>
                    <a:pt x="482779" y="314261"/>
                    <a:pt x="639478" y="443471"/>
                    <a:pt x="768618" y="511822"/>
                  </a:cubicBezTo>
                  <a:cubicBezTo>
                    <a:pt x="936258" y="600551"/>
                    <a:pt x="1129717" y="649014"/>
                    <a:pt x="1320071" y="665657"/>
                  </a:cubicBezTo>
                  <a:cubicBezTo>
                    <a:pt x="1311852" y="742173"/>
                    <a:pt x="1279038" y="813959"/>
                    <a:pt x="1226554" y="870241"/>
                  </a:cubicBezTo>
                  <a:cubicBezTo>
                    <a:pt x="1120573" y="984541"/>
                    <a:pt x="974898" y="1015657"/>
                    <a:pt x="825107" y="1022133"/>
                  </a:cubicBezTo>
                  <a:cubicBezTo>
                    <a:pt x="677578" y="1028483"/>
                    <a:pt x="525870" y="1021670"/>
                    <a:pt x="386615" y="1079201"/>
                  </a:cubicBezTo>
                  <a:cubicBezTo>
                    <a:pt x="221007" y="1147616"/>
                    <a:pt x="96077" y="1301026"/>
                    <a:pt x="35396" y="1466945"/>
                  </a:cubicBezTo>
                  <a:cubicBezTo>
                    <a:pt x="-26104" y="1635144"/>
                    <a:pt x="-5796" y="1819401"/>
                    <a:pt x="83358" y="1973764"/>
                  </a:cubicBezTo>
                  <a:cubicBezTo>
                    <a:pt x="163691" y="2112829"/>
                    <a:pt x="286608" y="2214543"/>
                    <a:pt x="426702" y="2289301"/>
                  </a:cubicBezTo>
                  <a:cubicBezTo>
                    <a:pt x="554242" y="2357367"/>
                    <a:pt x="690786" y="2407316"/>
                    <a:pt x="816141" y="2479643"/>
                  </a:cubicBezTo>
                  <a:cubicBezTo>
                    <a:pt x="947135" y="2555208"/>
                    <a:pt x="1056806" y="2658256"/>
                    <a:pt x="1117176" y="2799149"/>
                  </a:cubicBezTo>
                  <a:cubicBezTo>
                    <a:pt x="1259860" y="3132290"/>
                    <a:pt x="1126840" y="3530415"/>
                    <a:pt x="911677" y="3800506"/>
                  </a:cubicBezTo>
                  <a:cubicBezTo>
                    <a:pt x="861148" y="3864236"/>
                    <a:pt x="804012" y="3922435"/>
                    <a:pt x="741224" y="3974128"/>
                  </a:cubicBezTo>
                  <a:cubicBezTo>
                    <a:pt x="722250" y="3989679"/>
                    <a:pt x="749339" y="4016495"/>
                    <a:pt x="768167" y="4001071"/>
                  </a:cubicBezTo>
                  <a:cubicBezTo>
                    <a:pt x="1039280" y="3778910"/>
                    <a:pt x="1228136" y="3412426"/>
                    <a:pt x="1212629" y="3058001"/>
                  </a:cubicBezTo>
                  <a:cubicBezTo>
                    <a:pt x="1205307" y="2890640"/>
                    <a:pt x="1148005" y="2724816"/>
                    <a:pt x="1033654" y="2600350"/>
                  </a:cubicBezTo>
                  <a:cubicBezTo>
                    <a:pt x="931883" y="2489581"/>
                    <a:pt x="795720" y="2420975"/>
                    <a:pt x="661004" y="2358974"/>
                  </a:cubicBezTo>
                  <a:cubicBezTo>
                    <a:pt x="524562" y="2296179"/>
                    <a:pt x="381554" y="2237105"/>
                    <a:pt x="267235" y="2137086"/>
                  </a:cubicBezTo>
                  <a:cubicBezTo>
                    <a:pt x="123572" y="2011400"/>
                    <a:pt x="25858" y="1828958"/>
                    <a:pt x="38158" y="1634756"/>
                  </a:cubicBezTo>
                  <a:cubicBezTo>
                    <a:pt x="50782" y="1435525"/>
                    <a:pt x="179655" y="1229988"/>
                    <a:pt x="356154" y="1135430"/>
                  </a:cubicBezTo>
                  <a:cubicBezTo>
                    <a:pt x="499416" y="1058678"/>
                    <a:pt x="663906" y="1066850"/>
                    <a:pt x="821228" y="1060398"/>
                  </a:cubicBezTo>
                  <a:cubicBezTo>
                    <a:pt x="973393" y="1054144"/>
                    <a:pt x="1122288" y="1024642"/>
                    <a:pt x="1235686" y="915327"/>
                  </a:cubicBezTo>
                  <a:cubicBezTo>
                    <a:pt x="1304480" y="850170"/>
                    <a:pt x="1347958" y="762741"/>
                    <a:pt x="1358400" y="668566"/>
                  </a:cubicBezTo>
                  <a:cubicBezTo>
                    <a:pt x="1376326" y="669740"/>
                    <a:pt x="1394220" y="670737"/>
                    <a:pt x="1412025" y="671353"/>
                  </a:cubicBezTo>
                  <a:cubicBezTo>
                    <a:pt x="1513232" y="674865"/>
                    <a:pt x="1617372" y="669150"/>
                    <a:pt x="1715263" y="641508"/>
                  </a:cubicBezTo>
                  <a:cubicBezTo>
                    <a:pt x="1790193" y="620350"/>
                    <a:pt x="1866165" y="584085"/>
                    <a:pt x="1911955" y="518642"/>
                  </a:cubicBezTo>
                  <a:cubicBezTo>
                    <a:pt x="1931955" y="489220"/>
                    <a:pt x="1944451" y="455350"/>
                    <a:pt x="1948353" y="419988"/>
                  </a:cubicBezTo>
                  <a:cubicBezTo>
                    <a:pt x="1951471" y="395731"/>
                    <a:pt x="1913339" y="395960"/>
                    <a:pt x="1910253" y="419988"/>
                  </a:cubicBezTo>
                  <a:close/>
                  <a:moveTo>
                    <a:pt x="900603" y="529977"/>
                  </a:moveTo>
                  <a:cubicBezTo>
                    <a:pt x="815900" y="497255"/>
                    <a:pt x="730270" y="455345"/>
                    <a:pt x="662033" y="394411"/>
                  </a:cubicBezTo>
                  <a:cubicBezTo>
                    <a:pt x="613614" y="351167"/>
                    <a:pt x="570409" y="293446"/>
                    <a:pt x="573825" y="225361"/>
                  </a:cubicBezTo>
                  <a:cubicBezTo>
                    <a:pt x="577585" y="150304"/>
                    <a:pt x="634385" y="74231"/>
                    <a:pt x="705118" y="49586"/>
                  </a:cubicBezTo>
                  <a:cubicBezTo>
                    <a:pt x="787033" y="21056"/>
                    <a:pt x="878473" y="49168"/>
                    <a:pt x="952184" y="87686"/>
                  </a:cubicBezTo>
                  <a:cubicBezTo>
                    <a:pt x="1132784" y="182092"/>
                    <a:pt x="1296747" y="375678"/>
                    <a:pt x="1319944" y="583221"/>
                  </a:cubicBezTo>
                  <a:cubicBezTo>
                    <a:pt x="1321607" y="598241"/>
                    <a:pt x="1322375" y="613347"/>
                    <a:pt x="1322243" y="628459"/>
                  </a:cubicBezTo>
                  <a:cubicBezTo>
                    <a:pt x="1177814" y="615313"/>
                    <a:pt x="1035911" y="582169"/>
                    <a:pt x="900603" y="529977"/>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1" name="Google Shape;351;p2"/>
            <p:cNvSpPr/>
            <p:nvPr/>
          </p:nvSpPr>
          <p:spPr>
            <a:xfrm>
              <a:off x="2044576" y="3063162"/>
              <a:ext cx="838200" cy="1181100"/>
            </a:xfrm>
            <a:custGeom>
              <a:avLst/>
              <a:gdLst/>
              <a:ahLst/>
              <a:cxnLst/>
              <a:rect l="l" t="t" r="r" b="b"/>
              <a:pathLst>
                <a:path w="838200" h="1181100" extrusionOk="0">
                  <a:moveTo>
                    <a:pt x="336674" y="168988"/>
                  </a:moveTo>
                  <a:cubicBezTo>
                    <a:pt x="336674" y="168988"/>
                    <a:pt x="571624" y="283288"/>
                    <a:pt x="616074" y="111838"/>
                  </a:cubicBezTo>
                  <a:lnTo>
                    <a:pt x="597024" y="41988"/>
                  </a:lnTo>
                  <a:cubicBezTo>
                    <a:pt x="597024" y="41988"/>
                    <a:pt x="603374" y="-2462"/>
                    <a:pt x="641474" y="41988"/>
                  </a:cubicBezTo>
                  <a:cubicBezTo>
                    <a:pt x="641474" y="41988"/>
                    <a:pt x="660524" y="-15162"/>
                    <a:pt x="692274" y="3888"/>
                  </a:cubicBezTo>
                  <a:cubicBezTo>
                    <a:pt x="724024" y="22938"/>
                    <a:pt x="749424" y="73738"/>
                    <a:pt x="679574" y="162638"/>
                  </a:cubicBezTo>
                  <a:cubicBezTo>
                    <a:pt x="679574" y="162638"/>
                    <a:pt x="679574" y="334088"/>
                    <a:pt x="444624" y="315038"/>
                  </a:cubicBezTo>
                  <a:lnTo>
                    <a:pt x="527174" y="518238"/>
                  </a:lnTo>
                  <a:cubicBezTo>
                    <a:pt x="527174" y="518238"/>
                    <a:pt x="565274" y="689688"/>
                    <a:pt x="774824" y="772238"/>
                  </a:cubicBezTo>
                  <a:cubicBezTo>
                    <a:pt x="774824" y="772238"/>
                    <a:pt x="900180" y="915462"/>
                    <a:pt x="800224" y="975438"/>
                  </a:cubicBezTo>
                  <a:cubicBezTo>
                    <a:pt x="736724" y="1013538"/>
                    <a:pt x="711324" y="886538"/>
                    <a:pt x="711324" y="886538"/>
                  </a:cubicBezTo>
                  <a:cubicBezTo>
                    <a:pt x="711324" y="886538"/>
                    <a:pt x="470024" y="842088"/>
                    <a:pt x="438274" y="651588"/>
                  </a:cubicBezTo>
                  <a:cubicBezTo>
                    <a:pt x="438274" y="651588"/>
                    <a:pt x="431924" y="626188"/>
                    <a:pt x="393824" y="645238"/>
                  </a:cubicBezTo>
                  <a:cubicBezTo>
                    <a:pt x="375867" y="654217"/>
                    <a:pt x="374774" y="676988"/>
                    <a:pt x="374774" y="676988"/>
                  </a:cubicBezTo>
                  <a:cubicBezTo>
                    <a:pt x="374774" y="676988"/>
                    <a:pt x="336674" y="873838"/>
                    <a:pt x="476374" y="994488"/>
                  </a:cubicBezTo>
                  <a:cubicBezTo>
                    <a:pt x="476374" y="994488"/>
                    <a:pt x="572063" y="1135140"/>
                    <a:pt x="476374" y="1178638"/>
                  </a:cubicBezTo>
                  <a:cubicBezTo>
                    <a:pt x="406524" y="1210388"/>
                    <a:pt x="387474" y="1057988"/>
                    <a:pt x="387474" y="1057988"/>
                  </a:cubicBezTo>
                  <a:cubicBezTo>
                    <a:pt x="387474" y="1057988"/>
                    <a:pt x="203324" y="988138"/>
                    <a:pt x="216024" y="702388"/>
                  </a:cubicBezTo>
                  <a:lnTo>
                    <a:pt x="139824" y="422988"/>
                  </a:lnTo>
                  <a:cubicBezTo>
                    <a:pt x="139824" y="422988"/>
                    <a:pt x="76324" y="613488"/>
                    <a:pt x="127124" y="740488"/>
                  </a:cubicBezTo>
                  <a:lnTo>
                    <a:pt x="165224" y="784938"/>
                  </a:lnTo>
                  <a:cubicBezTo>
                    <a:pt x="165224" y="784938"/>
                    <a:pt x="196974" y="835738"/>
                    <a:pt x="127124" y="803988"/>
                  </a:cubicBezTo>
                  <a:cubicBezTo>
                    <a:pt x="127124" y="803988"/>
                    <a:pt x="139824" y="867488"/>
                    <a:pt x="108074" y="873838"/>
                  </a:cubicBezTo>
                  <a:cubicBezTo>
                    <a:pt x="76324" y="880188"/>
                    <a:pt x="31874" y="848438"/>
                    <a:pt x="57274" y="746838"/>
                  </a:cubicBezTo>
                  <a:cubicBezTo>
                    <a:pt x="57274" y="746838"/>
                    <a:pt x="-126876" y="397588"/>
                    <a:pt x="165224" y="213438"/>
                  </a:cubicBezTo>
                  <a:close/>
                </a:path>
              </a:pathLst>
            </a:custGeom>
            <a:gradFill>
              <a:gsLst>
                <a:gs pos="0">
                  <a:srgbClr val="FFFFFF"/>
                </a:gs>
                <a:gs pos="23000">
                  <a:srgbClr val="FFFFFF"/>
                </a:gs>
                <a:gs pos="75000">
                  <a:srgbClr val="D9D9D9"/>
                </a:gs>
                <a:gs pos="100000">
                  <a:srgbClr val="D9D9D9"/>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2" name="Google Shape;352;p2"/>
            <p:cNvSpPr/>
            <p:nvPr/>
          </p:nvSpPr>
          <p:spPr>
            <a:xfrm>
              <a:off x="2167738" y="3232150"/>
              <a:ext cx="247650" cy="88900"/>
            </a:xfrm>
            <a:custGeom>
              <a:avLst/>
              <a:gdLst/>
              <a:ahLst/>
              <a:cxnLst/>
              <a:rect l="l" t="t" r="r" b="b"/>
              <a:pathLst>
                <a:path w="247650" h="88900" extrusionOk="0">
                  <a:moveTo>
                    <a:pt x="251841" y="15500"/>
                  </a:moveTo>
                  <a:cubicBezTo>
                    <a:pt x="238806" y="10997"/>
                    <a:pt x="226013" y="5823"/>
                    <a:pt x="213512" y="0"/>
                  </a:cubicBezTo>
                  <a:lnTo>
                    <a:pt x="42062" y="44450"/>
                  </a:lnTo>
                  <a:cubicBezTo>
                    <a:pt x="27426" y="53665"/>
                    <a:pt x="13377" y="63783"/>
                    <a:pt x="0" y="74746"/>
                  </a:cubicBezTo>
                  <a:cubicBezTo>
                    <a:pt x="39916" y="91695"/>
                    <a:pt x="83998" y="96283"/>
                    <a:pt x="126549" y="87916"/>
                  </a:cubicBezTo>
                  <a:cubicBezTo>
                    <a:pt x="175438" y="79013"/>
                    <a:pt x="219722" y="53418"/>
                    <a:pt x="251841" y="1550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3" name="Google Shape;353;p2"/>
            <p:cNvSpPr/>
            <p:nvPr/>
          </p:nvSpPr>
          <p:spPr>
            <a:xfrm>
              <a:off x="2056223" y="2954040"/>
              <a:ext cx="406400" cy="374650"/>
            </a:xfrm>
            <a:custGeom>
              <a:avLst/>
              <a:gdLst/>
              <a:ahLst/>
              <a:cxnLst/>
              <a:rect l="l" t="t" r="r" b="b"/>
              <a:pathLst>
                <a:path w="406400" h="374650" extrusionOk="0">
                  <a:moveTo>
                    <a:pt x="379028" y="155945"/>
                  </a:moveTo>
                  <a:cubicBezTo>
                    <a:pt x="395437" y="242071"/>
                    <a:pt x="330542" y="326788"/>
                    <a:pt x="234081" y="345166"/>
                  </a:cubicBezTo>
                  <a:cubicBezTo>
                    <a:pt x="137620" y="363545"/>
                    <a:pt x="46121" y="308624"/>
                    <a:pt x="29711" y="222498"/>
                  </a:cubicBezTo>
                  <a:cubicBezTo>
                    <a:pt x="13302" y="136372"/>
                    <a:pt x="78197" y="51655"/>
                    <a:pt x="174658" y="33277"/>
                  </a:cubicBezTo>
                  <a:cubicBezTo>
                    <a:pt x="271119" y="14899"/>
                    <a:pt x="362619" y="69819"/>
                    <a:pt x="379028" y="15594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4" name="Google Shape;354;p2"/>
            <p:cNvSpPr/>
            <p:nvPr/>
          </p:nvSpPr>
          <p:spPr>
            <a:xfrm>
              <a:off x="2108394" y="3050617"/>
              <a:ext cx="298450" cy="228600"/>
            </a:xfrm>
            <a:custGeom>
              <a:avLst/>
              <a:gdLst/>
              <a:ahLst/>
              <a:cxnLst/>
              <a:rect l="l" t="t" r="r" b="b"/>
              <a:pathLst>
                <a:path w="298450" h="228600" extrusionOk="0">
                  <a:moveTo>
                    <a:pt x="301202" y="67506"/>
                  </a:moveTo>
                  <a:cubicBezTo>
                    <a:pt x="315249" y="141255"/>
                    <a:pt x="259680" y="213798"/>
                    <a:pt x="177079" y="229539"/>
                  </a:cubicBezTo>
                  <a:cubicBezTo>
                    <a:pt x="94478" y="245281"/>
                    <a:pt x="16126" y="198247"/>
                    <a:pt x="2073" y="124498"/>
                  </a:cubicBezTo>
                  <a:cubicBezTo>
                    <a:pt x="-11979" y="50749"/>
                    <a:pt x="47044" y="23774"/>
                    <a:pt x="129644" y="8039"/>
                  </a:cubicBezTo>
                  <a:cubicBezTo>
                    <a:pt x="212245" y="-7697"/>
                    <a:pt x="287150" y="-6249"/>
                    <a:pt x="301202" y="67506"/>
                  </a:cubicBezTo>
                  <a:close/>
                </a:path>
              </a:pathLst>
            </a:custGeom>
            <a:gradFill>
              <a:gsLst>
                <a:gs pos="0">
                  <a:srgbClr val="008391"/>
                </a:gs>
                <a:gs pos="27000">
                  <a:srgbClr val="0F264C"/>
                </a:gs>
                <a:gs pos="71000">
                  <a:srgbClr val="251047"/>
                </a:gs>
                <a:gs pos="100000">
                  <a:srgbClr val="7D2A99"/>
                </a:gs>
              </a:gsLst>
              <a:lin ang="80993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5" name="Google Shape;355;p2"/>
            <p:cNvSpPr/>
            <p:nvPr/>
          </p:nvSpPr>
          <p:spPr>
            <a:xfrm>
              <a:off x="2133406" y="3111500"/>
              <a:ext cx="31750" cy="101600"/>
            </a:xfrm>
            <a:custGeom>
              <a:avLst/>
              <a:gdLst/>
              <a:ahLst/>
              <a:cxnLst/>
              <a:rect l="l" t="t" r="r" b="b"/>
              <a:pathLst>
                <a:path w="31750" h="101600" extrusionOk="0">
                  <a:moveTo>
                    <a:pt x="34019" y="0"/>
                  </a:moveTo>
                  <a:cubicBezTo>
                    <a:pt x="24308" y="14355"/>
                    <a:pt x="19095" y="31278"/>
                    <a:pt x="19046" y="48609"/>
                  </a:cubicBezTo>
                  <a:cubicBezTo>
                    <a:pt x="19297" y="57056"/>
                    <a:pt x="20266" y="65466"/>
                    <a:pt x="21941" y="73749"/>
                  </a:cubicBezTo>
                  <a:cubicBezTo>
                    <a:pt x="22900" y="78080"/>
                    <a:pt x="23980" y="82499"/>
                    <a:pt x="24786" y="87173"/>
                  </a:cubicBezTo>
                  <a:cubicBezTo>
                    <a:pt x="26078" y="91910"/>
                    <a:pt x="27042" y="96730"/>
                    <a:pt x="27669" y="101600"/>
                  </a:cubicBezTo>
                  <a:cubicBezTo>
                    <a:pt x="23649" y="98538"/>
                    <a:pt x="19898" y="95139"/>
                    <a:pt x="16455" y="91440"/>
                  </a:cubicBezTo>
                  <a:cubicBezTo>
                    <a:pt x="13292" y="87490"/>
                    <a:pt x="10428" y="83308"/>
                    <a:pt x="7889" y="78930"/>
                  </a:cubicBezTo>
                  <a:cubicBezTo>
                    <a:pt x="2910" y="69622"/>
                    <a:pt x="207" y="59266"/>
                    <a:pt x="2" y="48711"/>
                  </a:cubicBezTo>
                  <a:cubicBezTo>
                    <a:pt x="-98" y="37775"/>
                    <a:pt x="3088" y="27062"/>
                    <a:pt x="9146" y="17958"/>
                  </a:cubicBezTo>
                  <a:cubicBezTo>
                    <a:pt x="14873" y="9046"/>
                    <a:pt x="23758" y="2631"/>
                    <a:pt x="340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356" name="Google Shape;356;p2"/>
            <p:cNvGrpSpPr/>
            <p:nvPr/>
          </p:nvGrpSpPr>
          <p:grpSpPr>
            <a:xfrm>
              <a:off x="2044935" y="3180156"/>
              <a:ext cx="777138" cy="952684"/>
              <a:chOff x="2044935" y="3180156"/>
              <a:chExt cx="777138" cy="952684"/>
            </a:xfrm>
          </p:grpSpPr>
          <p:sp>
            <p:nvSpPr>
              <p:cNvPr id="357" name="Google Shape;357;p2"/>
              <p:cNvSpPr/>
              <p:nvPr/>
            </p:nvSpPr>
            <p:spPr>
              <a:xfrm>
                <a:off x="2046821" y="3511033"/>
                <a:ext cx="120650" cy="57150"/>
              </a:xfrm>
              <a:custGeom>
                <a:avLst/>
                <a:gdLst/>
                <a:ahLst/>
                <a:cxnLst/>
                <a:rect l="l" t="t" r="r" b="b"/>
                <a:pathLst>
                  <a:path w="120650" h="57150" extrusionOk="0">
                    <a:moveTo>
                      <a:pt x="116884" y="58613"/>
                    </a:moveTo>
                    <a:cubicBezTo>
                      <a:pt x="118370" y="50739"/>
                      <a:pt x="119901" y="43259"/>
                      <a:pt x="121444" y="36230"/>
                    </a:cubicBezTo>
                    <a:cubicBezTo>
                      <a:pt x="98684" y="16434"/>
                      <a:pt x="70305" y="4250"/>
                      <a:pt x="40278" y="1381"/>
                    </a:cubicBezTo>
                    <a:cubicBezTo>
                      <a:pt x="27753" y="-81"/>
                      <a:pt x="15120" y="-383"/>
                      <a:pt x="2540" y="479"/>
                    </a:cubicBezTo>
                    <a:cubicBezTo>
                      <a:pt x="1511" y="6943"/>
                      <a:pt x="664" y="13393"/>
                      <a:pt x="0" y="19828"/>
                    </a:cubicBezTo>
                    <a:cubicBezTo>
                      <a:pt x="28092" y="17446"/>
                      <a:pt x="81280" y="19186"/>
                      <a:pt x="116884" y="58613"/>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8" name="Google Shape;358;p2"/>
              <p:cNvSpPr/>
              <p:nvPr/>
            </p:nvSpPr>
            <p:spPr>
              <a:xfrm>
                <a:off x="2044935" y="3586202"/>
                <a:ext cx="107950" cy="44450"/>
              </a:xfrm>
              <a:custGeom>
                <a:avLst/>
                <a:gdLst/>
                <a:ahLst/>
                <a:cxnLst/>
                <a:rect l="l" t="t" r="r" b="b"/>
                <a:pathLst>
                  <a:path w="107950" h="44450" extrusionOk="0">
                    <a:moveTo>
                      <a:pt x="109550" y="47980"/>
                    </a:moveTo>
                    <a:cubicBezTo>
                      <a:pt x="110312" y="39881"/>
                      <a:pt x="111208" y="31946"/>
                      <a:pt x="112236" y="24173"/>
                    </a:cubicBezTo>
                    <a:cubicBezTo>
                      <a:pt x="75222" y="-6307"/>
                      <a:pt x="27750" y="-1747"/>
                      <a:pt x="0" y="4768"/>
                    </a:cubicBezTo>
                    <a:cubicBezTo>
                      <a:pt x="260" y="11238"/>
                      <a:pt x="673" y="17633"/>
                      <a:pt x="1188" y="23970"/>
                    </a:cubicBezTo>
                    <a:cubicBezTo>
                      <a:pt x="26822" y="17315"/>
                      <a:pt x="76346" y="11016"/>
                      <a:pt x="109550" y="4798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9" name="Google Shape;359;p2"/>
              <p:cNvSpPr/>
              <p:nvPr/>
            </p:nvSpPr>
            <p:spPr>
              <a:xfrm>
                <a:off x="2093747" y="3777132"/>
                <a:ext cx="69850" cy="31750"/>
              </a:xfrm>
              <a:custGeom>
                <a:avLst/>
                <a:gdLst/>
                <a:ahLst/>
                <a:cxnLst/>
                <a:rect l="l" t="t" r="r" b="b"/>
                <a:pathLst>
                  <a:path w="69850" h="31750" extrusionOk="0">
                    <a:moveTo>
                      <a:pt x="8064" y="33033"/>
                    </a:moveTo>
                    <a:cubicBezTo>
                      <a:pt x="29459" y="24609"/>
                      <a:pt x="52085" y="19734"/>
                      <a:pt x="75051" y="18599"/>
                    </a:cubicBezTo>
                    <a:cubicBezTo>
                      <a:pt x="72879" y="12510"/>
                      <a:pt x="70917" y="6318"/>
                      <a:pt x="69215" y="0"/>
                    </a:cubicBezTo>
                    <a:cubicBezTo>
                      <a:pt x="45444" y="1531"/>
                      <a:pt x="22073" y="6876"/>
                      <a:pt x="0" y="15830"/>
                    </a:cubicBezTo>
                    <a:cubicBezTo>
                      <a:pt x="4928" y="26765"/>
                      <a:pt x="8103" y="32868"/>
                      <a:pt x="8103" y="32868"/>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0" name="Google Shape;360;p2"/>
              <p:cNvSpPr/>
              <p:nvPr/>
            </p:nvSpPr>
            <p:spPr>
              <a:xfrm>
                <a:off x="2304828" y="3964013"/>
                <a:ext cx="152400" cy="50800"/>
              </a:xfrm>
              <a:custGeom>
                <a:avLst/>
                <a:gdLst/>
                <a:ahLst/>
                <a:cxnLst/>
                <a:rect l="l" t="t" r="r" b="b"/>
                <a:pathLst>
                  <a:path w="152400" h="50800" extrusionOk="0">
                    <a:moveTo>
                      <a:pt x="144628" y="0"/>
                    </a:moveTo>
                    <a:cubicBezTo>
                      <a:pt x="80296" y="40957"/>
                      <a:pt x="29693" y="39039"/>
                      <a:pt x="0" y="31286"/>
                    </a:cubicBezTo>
                    <a:cubicBezTo>
                      <a:pt x="4051" y="38976"/>
                      <a:pt x="8255" y="46329"/>
                      <a:pt x="12535" y="53181"/>
                    </a:cubicBezTo>
                    <a:cubicBezTo>
                      <a:pt x="20223" y="54279"/>
                      <a:pt x="27979" y="54828"/>
                      <a:pt x="35744" y="54826"/>
                    </a:cubicBezTo>
                    <a:cubicBezTo>
                      <a:pt x="67272" y="54826"/>
                      <a:pt x="107353" y="46050"/>
                      <a:pt x="153486" y="16992"/>
                    </a:cubicBezTo>
                    <a:cubicBezTo>
                      <a:pt x="150305" y="11360"/>
                      <a:pt x="147377" y="5690"/>
                      <a:pt x="144628" y="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1" name="Google Shape;361;p2"/>
              <p:cNvSpPr/>
              <p:nvPr/>
            </p:nvSpPr>
            <p:spPr>
              <a:xfrm>
                <a:off x="2426513" y="4050290"/>
                <a:ext cx="95250" cy="82550"/>
              </a:xfrm>
              <a:custGeom>
                <a:avLst/>
                <a:gdLst/>
                <a:ahLst/>
                <a:cxnLst/>
                <a:rect l="l" t="t" r="r" b="b"/>
                <a:pathLst>
                  <a:path w="95250" h="82550" extrusionOk="0">
                    <a:moveTo>
                      <a:pt x="99130" y="14745"/>
                    </a:moveTo>
                    <a:cubicBezTo>
                      <a:pt x="96272" y="10077"/>
                      <a:pt x="94437" y="7360"/>
                      <a:pt x="94437" y="7360"/>
                    </a:cubicBezTo>
                    <a:cubicBezTo>
                      <a:pt x="91650" y="4953"/>
                      <a:pt x="89053" y="2464"/>
                      <a:pt x="86404" y="0"/>
                    </a:cubicBezTo>
                    <a:cubicBezTo>
                      <a:pt x="50248" y="47574"/>
                      <a:pt x="18199" y="63290"/>
                      <a:pt x="0" y="68421"/>
                    </a:cubicBezTo>
                    <a:cubicBezTo>
                      <a:pt x="3493" y="70066"/>
                      <a:pt x="5537" y="70860"/>
                      <a:pt x="5537" y="70860"/>
                    </a:cubicBezTo>
                    <a:cubicBezTo>
                      <a:pt x="5537" y="70860"/>
                      <a:pt x="6293" y="76810"/>
                      <a:pt x="8007" y="86042"/>
                    </a:cubicBezTo>
                    <a:cubicBezTo>
                      <a:pt x="29667" y="79362"/>
                      <a:pt x="62783" y="61532"/>
                      <a:pt x="99130" y="14745"/>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2" name="Google Shape;362;p2"/>
              <p:cNvSpPr/>
              <p:nvPr/>
            </p:nvSpPr>
            <p:spPr>
              <a:xfrm>
                <a:off x="2733173" y="3829926"/>
                <a:ext cx="88900" cy="120650"/>
              </a:xfrm>
              <a:custGeom>
                <a:avLst/>
                <a:gdLst/>
                <a:ahLst/>
                <a:cxnLst/>
                <a:rect l="l" t="t" r="r" b="b"/>
                <a:pathLst>
                  <a:path w="88900" h="120650" extrusionOk="0">
                    <a:moveTo>
                      <a:pt x="86227" y="5474"/>
                    </a:moveTo>
                    <a:cubicBezTo>
                      <a:pt x="81744" y="3708"/>
                      <a:pt x="77445" y="1848"/>
                      <a:pt x="73120" y="0"/>
                    </a:cubicBezTo>
                    <a:cubicBezTo>
                      <a:pt x="67551" y="76035"/>
                      <a:pt x="25616" y="104210"/>
                      <a:pt x="0" y="114345"/>
                    </a:cubicBezTo>
                    <a:cubicBezTo>
                      <a:pt x="14135" y="118186"/>
                      <a:pt x="22727" y="119774"/>
                      <a:pt x="22727" y="119774"/>
                    </a:cubicBezTo>
                    <a:cubicBezTo>
                      <a:pt x="22727" y="119774"/>
                      <a:pt x="23006" y="121158"/>
                      <a:pt x="23552" y="123501"/>
                    </a:cubicBezTo>
                    <a:cubicBezTo>
                      <a:pt x="51067" y="107524"/>
                      <a:pt x="83572" y="75343"/>
                      <a:pt x="91167" y="11437"/>
                    </a:cubicBezTo>
                    <a:cubicBezTo>
                      <a:pt x="88132" y="7620"/>
                      <a:pt x="86227" y="5474"/>
                      <a:pt x="86227" y="5474"/>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3" name="Google Shape;363;p2"/>
              <p:cNvSpPr/>
              <p:nvPr/>
            </p:nvSpPr>
            <p:spPr>
              <a:xfrm>
                <a:off x="2521191" y="3706736"/>
                <a:ext cx="127000" cy="120650"/>
              </a:xfrm>
              <a:custGeom>
                <a:avLst/>
                <a:gdLst/>
                <a:ahLst/>
                <a:cxnLst/>
                <a:rect l="l" t="t" r="r" b="b"/>
                <a:pathLst>
                  <a:path w="127000" h="120650" extrusionOk="0">
                    <a:moveTo>
                      <a:pt x="131756" y="16370"/>
                    </a:moveTo>
                    <a:cubicBezTo>
                      <a:pt x="126759" y="10890"/>
                      <a:pt x="122003" y="5423"/>
                      <a:pt x="117570" y="0"/>
                    </a:cubicBezTo>
                    <a:cubicBezTo>
                      <a:pt x="40437" y="18993"/>
                      <a:pt x="11068" y="69742"/>
                      <a:pt x="0" y="102305"/>
                    </a:cubicBezTo>
                    <a:cubicBezTo>
                      <a:pt x="4515" y="108820"/>
                      <a:pt x="9322" y="115005"/>
                      <a:pt x="14332" y="120987"/>
                    </a:cubicBezTo>
                    <a:cubicBezTo>
                      <a:pt x="20079" y="95345"/>
                      <a:pt x="43059" y="33954"/>
                      <a:pt x="131756" y="1637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4" name="Google Shape;364;p2"/>
              <p:cNvSpPr/>
              <p:nvPr/>
            </p:nvSpPr>
            <p:spPr>
              <a:xfrm>
                <a:off x="2266372" y="3848519"/>
                <a:ext cx="152400" cy="44450"/>
              </a:xfrm>
              <a:custGeom>
                <a:avLst/>
                <a:gdLst/>
                <a:ahLst/>
                <a:cxnLst/>
                <a:rect l="l" t="t" r="r" b="b"/>
                <a:pathLst>
                  <a:path w="152400" h="44450" extrusionOk="0">
                    <a:moveTo>
                      <a:pt x="154381" y="24899"/>
                    </a:moveTo>
                    <a:cubicBezTo>
                      <a:pt x="153168" y="17965"/>
                      <a:pt x="152127" y="11126"/>
                      <a:pt x="151321" y="4477"/>
                    </a:cubicBezTo>
                    <a:cubicBezTo>
                      <a:pt x="88341" y="-9614"/>
                      <a:pt x="29845" y="12732"/>
                      <a:pt x="0" y="27667"/>
                    </a:cubicBezTo>
                    <a:cubicBezTo>
                      <a:pt x="1080" y="34402"/>
                      <a:pt x="2278" y="40964"/>
                      <a:pt x="3594" y="47352"/>
                    </a:cubicBezTo>
                    <a:cubicBezTo>
                      <a:pt x="30004" y="33585"/>
                      <a:pt x="91205" y="7836"/>
                      <a:pt x="154381" y="24899"/>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5" name="Google Shape;365;p2"/>
              <p:cNvSpPr/>
              <p:nvPr/>
            </p:nvSpPr>
            <p:spPr>
              <a:xfrm>
                <a:off x="2598185" y="3770338"/>
                <a:ext cx="120650" cy="120650"/>
              </a:xfrm>
              <a:custGeom>
                <a:avLst/>
                <a:gdLst/>
                <a:ahLst/>
                <a:cxnLst/>
                <a:rect l="l" t="t" r="r" b="b"/>
                <a:pathLst>
                  <a:path w="120650" h="120650" extrusionOk="0">
                    <a:moveTo>
                      <a:pt x="123006" y="12643"/>
                    </a:moveTo>
                    <a:cubicBezTo>
                      <a:pt x="117075" y="8484"/>
                      <a:pt x="111341" y="4273"/>
                      <a:pt x="105861" y="0"/>
                    </a:cubicBezTo>
                    <a:cubicBezTo>
                      <a:pt x="94088" y="82766"/>
                      <a:pt x="33960" y="106413"/>
                      <a:pt x="0" y="113150"/>
                    </a:cubicBezTo>
                    <a:cubicBezTo>
                      <a:pt x="7150" y="118008"/>
                      <a:pt x="14364" y="122587"/>
                      <a:pt x="21590" y="126809"/>
                    </a:cubicBezTo>
                    <a:cubicBezTo>
                      <a:pt x="74639" y="111584"/>
                      <a:pt x="114140" y="67116"/>
                      <a:pt x="123006" y="12643"/>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6" name="Google Shape;366;p2"/>
              <p:cNvSpPr/>
              <p:nvPr/>
            </p:nvSpPr>
            <p:spPr>
              <a:xfrm>
                <a:off x="2652008" y="3180156"/>
                <a:ext cx="76200" cy="50800"/>
              </a:xfrm>
              <a:custGeom>
                <a:avLst/>
                <a:gdLst/>
                <a:ahLst/>
                <a:cxnLst/>
                <a:rect l="l" t="t" r="r" b="b"/>
                <a:pathLst>
                  <a:path w="76200" h="50800" extrusionOk="0">
                    <a:moveTo>
                      <a:pt x="72142" y="45644"/>
                    </a:moveTo>
                    <a:cubicBezTo>
                      <a:pt x="74778" y="42291"/>
                      <a:pt x="77222" y="39008"/>
                      <a:pt x="79604" y="35757"/>
                    </a:cubicBezTo>
                    <a:cubicBezTo>
                      <a:pt x="51532" y="34462"/>
                      <a:pt x="25278" y="21499"/>
                      <a:pt x="7182" y="0"/>
                    </a:cubicBezTo>
                    <a:cubicBezTo>
                      <a:pt x="5233" y="6728"/>
                      <a:pt x="2834" y="13317"/>
                      <a:pt x="0" y="19723"/>
                    </a:cubicBezTo>
                    <a:cubicBezTo>
                      <a:pt x="19284" y="38927"/>
                      <a:pt x="44515" y="51016"/>
                      <a:pt x="71564" y="54013"/>
                    </a:cubicBezTo>
                    <a:cubicBezTo>
                      <a:pt x="72142" y="48768"/>
                      <a:pt x="72142" y="45644"/>
                      <a:pt x="72142" y="45644"/>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7" name="Google Shape;367;p2"/>
              <p:cNvSpPr/>
              <p:nvPr/>
            </p:nvSpPr>
            <p:spPr>
              <a:xfrm>
                <a:off x="2571545" y="3258046"/>
                <a:ext cx="50800" cy="107950"/>
              </a:xfrm>
              <a:custGeom>
                <a:avLst/>
                <a:gdLst/>
                <a:ahLst/>
                <a:cxnLst/>
                <a:rect l="l" t="t" r="r" b="b"/>
                <a:pathLst>
                  <a:path w="50800" h="107950" extrusionOk="0">
                    <a:moveTo>
                      <a:pt x="1837" y="6845"/>
                    </a:moveTo>
                    <a:cubicBezTo>
                      <a:pt x="-1880" y="28248"/>
                      <a:pt x="64" y="50250"/>
                      <a:pt x="7476" y="70669"/>
                    </a:cubicBezTo>
                    <a:cubicBezTo>
                      <a:pt x="13368" y="85895"/>
                      <a:pt x="22548" y="99633"/>
                      <a:pt x="34362" y="110903"/>
                    </a:cubicBezTo>
                    <a:cubicBezTo>
                      <a:pt x="41351" y="108875"/>
                      <a:pt x="48227" y="106478"/>
                      <a:pt x="54961" y="103721"/>
                    </a:cubicBezTo>
                    <a:cubicBezTo>
                      <a:pt x="41758" y="93346"/>
                      <a:pt x="31537" y="79659"/>
                      <a:pt x="25339" y="64052"/>
                    </a:cubicBezTo>
                    <a:cubicBezTo>
                      <a:pt x="18134" y="43435"/>
                      <a:pt x="17206" y="21144"/>
                      <a:pt x="22672" y="0"/>
                    </a:cubicBezTo>
                    <a:cubicBezTo>
                      <a:pt x="15931" y="2863"/>
                      <a:pt x="8962" y="5153"/>
                      <a:pt x="1837" y="6845"/>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8" name="Google Shape;368;p2"/>
              <p:cNvSpPr/>
              <p:nvPr/>
            </p:nvSpPr>
            <p:spPr>
              <a:xfrm>
                <a:off x="2519632" y="3269133"/>
                <a:ext cx="25400" cy="107950"/>
              </a:xfrm>
              <a:custGeom>
                <a:avLst/>
                <a:gdLst/>
                <a:ahLst/>
                <a:cxnLst/>
                <a:rect l="l" t="t" r="r" b="b"/>
                <a:pathLst>
                  <a:path w="25400" h="107950" extrusionOk="0">
                    <a:moveTo>
                      <a:pt x="11345" y="110477"/>
                    </a:moveTo>
                    <a:cubicBezTo>
                      <a:pt x="18228" y="110356"/>
                      <a:pt x="24832" y="110026"/>
                      <a:pt x="31233" y="109544"/>
                    </a:cubicBezTo>
                    <a:cubicBezTo>
                      <a:pt x="17158" y="74746"/>
                      <a:pt x="14614" y="36351"/>
                      <a:pt x="23975" y="0"/>
                    </a:cubicBezTo>
                    <a:cubicBezTo>
                      <a:pt x="17689" y="349"/>
                      <a:pt x="11358" y="406"/>
                      <a:pt x="5020" y="203"/>
                    </a:cubicBezTo>
                    <a:cubicBezTo>
                      <a:pt x="-3392" y="36816"/>
                      <a:pt x="-1198" y="75067"/>
                      <a:pt x="11345" y="110477"/>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369" name="Google Shape;369;p2"/>
            <p:cNvSpPr/>
            <p:nvPr/>
          </p:nvSpPr>
          <p:spPr>
            <a:xfrm rot="-927580">
              <a:off x="2237726" y="3390882"/>
              <a:ext cx="228466" cy="178026"/>
            </a:xfrm>
            <a:prstGeom prst="roundRect">
              <a:avLst>
                <a:gd name="adj" fmla="val 9653"/>
              </a:avLst>
            </a:prstGeom>
            <a:solidFill>
              <a:srgbClr val="0E003F">
                <a:alpha val="20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28837983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6"/>
        <p:cNvGrpSpPr/>
        <p:nvPr/>
      </p:nvGrpSpPr>
      <p:grpSpPr>
        <a:xfrm>
          <a:off x="0" y="0"/>
          <a:ext cx="0" cy="0"/>
          <a:chOff x="0" y="0"/>
          <a:chExt cx="0" cy="0"/>
        </a:xfrm>
      </p:grpSpPr>
      <p:sp>
        <p:nvSpPr>
          <p:cNvPr id="77" name="Google Shape;77;p6"/>
          <p:cNvSpPr/>
          <p:nvPr/>
        </p:nvSpPr>
        <p:spPr>
          <a:xfrm flipH="1">
            <a:off x="-3272398" y="-206864"/>
            <a:ext cx="5102999" cy="1598575"/>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78" name="Google Shape;78;p6"/>
          <p:cNvSpPr txBox="1">
            <a:spLocks noGrp="1"/>
          </p:cNvSpPr>
          <p:nvPr>
            <p:ph type="title"/>
          </p:nvPr>
        </p:nvSpPr>
        <p:spPr>
          <a:xfrm>
            <a:off x="1002200" y="593367"/>
            <a:ext cx="101876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9" name="Google Shape;79;p6"/>
          <p:cNvSpPr/>
          <p:nvPr/>
        </p:nvSpPr>
        <p:spPr>
          <a:xfrm flipH="1">
            <a:off x="8740595" y="-206882"/>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80" name="Google Shape;80;p6"/>
          <p:cNvGrpSpPr/>
          <p:nvPr/>
        </p:nvGrpSpPr>
        <p:grpSpPr>
          <a:xfrm>
            <a:off x="-87733" y="6138671"/>
            <a:ext cx="12356757" cy="807839"/>
            <a:chOff x="-65798" y="4177775"/>
            <a:chExt cx="9267568" cy="907276"/>
          </a:xfrm>
        </p:grpSpPr>
        <p:sp>
          <p:nvSpPr>
            <p:cNvPr id="81" name="Google Shape;81;p6"/>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82" name="Google Shape;82;p6"/>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83" name="Google Shape;83;p6"/>
          <p:cNvSpPr/>
          <p:nvPr/>
        </p:nvSpPr>
        <p:spPr>
          <a:xfrm>
            <a:off x="11162794" y="5368599"/>
            <a:ext cx="1073525" cy="1025904"/>
          </a:xfrm>
          <a:custGeom>
            <a:avLst/>
            <a:gdLst/>
            <a:ahLst/>
            <a:cxnLst/>
            <a:rect l="l" t="t" r="r" b="b"/>
            <a:pathLst>
              <a:path w="2997" h="2864" extrusionOk="0">
                <a:moveTo>
                  <a:pt x="1182" y="0"/>
                </a:moveTo>
                <a:lnTo>
                  <a:pt x="1182" y="0"/>
                </a:lnTo>
                <a:cubicBezTo>
                  <a:pt x="1181" y="0"/>
                  <a:pt x="870" y="444"/>
                  <a:pt x="1059" y="1493"/>
                </a:cubicBezTo>
                <a:cubicBezTo>
                  <a:pt x="1059" y="1493"/>
                  <a:pt x="501" y="388"/>
                  <a:pt x="0" y="331"/>
                </a:cubicBezTo>
                <a:lnTo>
                  <a:pt x="0" y="331"/>
                </a:lnTo>
                <a:cubicBezTo>
                  <a:pt x="0" y="331"/>
                  <a:pt x="529" y="917"/>
                  <a:pt x="662" y="2089"/>
                </a:cubicBezTo>
                <a:cubicBezTo>
                  <a:pt x="662" y="2089"/>
                  <a:pt x="303" y="1569"/>
                  <a:pt x="19" y="1370"/>
                </a:cubicBezTo>
                <a:lnTo>
                  <a:pt x="19" y="1370"/>
                </a:lnTo>
                <a:cubicBezTo>
                  <a:pt x="19" y="1370"/>
                  <a:pt x="199" y="1985"/>
                  <a:pt x="76" y="2864"/>
                </a:cubicBezTo>
                <a:lnTo>
                  <a:pt x="2231" y="2864"/>
                </a:lnTo>
                <a:cubicBezTo>
                  <a:pt x="2231" y="2864"/>
                  <a:pt x="2457" y="2079"/>
                  <a:pt x="2996" y="1446"/>
                </a:cubicBezTo>
                <a:cubicBezTo>
                  <a:pt x="2996" y="1445"/>
                  <a:pt x="2993" y="1444"/>
                  <a:pt x="2987" y="1444"/>
                </a:cubicBezTo>
                <a:cubicBezTo>
                  <a:pt x="2917" y="1444"/>
                  <a:pt x="2431" y="1559"/>
                  <a:pt x="2221" y="1909"/>
                </a:cubicBezTo>
                <a:cubicBezTo>
                  <a:pt x="2221" y="1909"/>
                  <a:pt x="2325" y="1087"/>
                  <a:pt x="2514" y="681"/>
                </a:cubicBezTo>
                <a:lnTo>
                  <a:pt x="2514" y="681"/>
                </a:lnTo>
                <a:cubicBezTo>
                  <a:pt x="2514" y="681"/>
                  <a:pt x="2051" y="1002"/>
                  <a:pt x="1900" y="1522"/>
                </a:cubicBezTo>
                <a:cubicBezTo>
                  <a:pt x="1900" y="1522"/>
                  <a:pt x="1767" y="501"/>
                  <a:pt x="1560" y="217"/>
                </a:cubicBezTo>
                <a:lnTo>
                  <a:pt x="1560" y="217"/>
                </a:lnTo>
                <a:cubicBezTo>
                  <a:pt x="1560" y="218"/>
                  <a:pt x="1663" y="964"/>
                  <a:pt x="1493" y="1342"/>
                </a:cubicBezTo>
                <a:cubicBezTo>
                  <a:pt x="1493" y="1342"/>
                  <a:pt x="1049" y="577"/>
                  <a:pt x="1182" y="0"/>
                </a:cubicBezTo>
                <a:close/>
              </a:path>
            </a:pathLst>
          </a:custGeom>
          <a:solidFill>
            <a:schemeClr val="accent2"/>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84" name="Google Shape;84;p6"/>
          <p:cNvSpPr/>
          <p:nvPr/>
        </p:nvSpPr>
        <p:spPr>
          <a:xfrm>
            <a:off x="9764064" y="6245969"/>
            <a:ext cx="672437" cy="642596"/>
          </a:xfrm>
          <a:custGeom>
            <a:avLst/>
            <a:gdLst/>
            <a:ahLst/>
            <a:cxnLst/>
            <a:rect l="l" t="t" r="r" b="b"/>
            <a:pathLst>
              <a:path w="2997" h="2864" extrusionOk="0">
                <a:moveTo>
                  <a:pt x="1182" y="0"/>
                </a:moveTo>
                <a:lnTo>
                  <a:pt x="1182" y="0"/>
                </a:lnTo>
                <a:cubicBezTo>
                  <a:pt x="1181" y="0"/>
                  <a:pt x="870" y="444"/>
                  <a:pt x="1059" y="1493"/>
                </a:cubicBezTo>
                <a:cubicBezTo>
                  <a:pt x="1059" y="1493"/>
                  <a:pt x="501" y="388"/>
                  <a:pt x="0" y="331"/>
                </a:cubicBezTo>
                <a:lnTo>
                  <a:pt x="0" y="331"/>
                </a:lnTo>
                <a:cubicBezTo>
                  <a:pt x="0" y="331"/>
                  <a:pt x="529" y="917"/>
                  <a:pt x="662" y="2089"/>
                </a:cubicBezTo>
                <a:cubicBezTo>
                  <a:pt x="662" y="2089"/>
                  <a:pt x="303" y="1569"/>
                  <a:pt x="19" y="1370"/>
                </a:cubicBezTo>
                <a:lnTo>
                  <a:pt x="19" y="1370"/>
                </a:lnTo>
                <a:cubicBezTo>
                  <a:pt x="19" y="1370"/>
                  <a:pt x="199" y="1985"/>
                  <a:pt x="76" y="2864"/>
                </a:cubicBezTo>
                <a:lnTo>
                  <a:pt x="2231" y="2864"/>
                </a:lnTo>
                <a:cubicBezTo>
                  <a:pt x="2231" y="2864"/>
                  <a:pt x="2457" y="2079"/>
                  <a:pt x="2996" y="1446"/>
                </a:cubicBezTo>
                <a:cubicBezTo>
                  <a:pt x="2996" y="1445"/>
                  <a:pt x="2993" y="1444"/>
                  <a:pt x="2987" y="1444"/>
                </a:cubicBezTo>
                <a:cubicBezTo>
                  <a:pt x="2917" y="1444"/>
                  <a:pt x="2431" y="1559"/>
                  <a:pt x="2221" y="1909"/>
                </a:cubicBezTo>
                <a:cubicBezTo>
                  <a:pt x="2221" y="1909"/>
                  <a:pt x="2325" y="1087"/>
                  <a:pt x="2514" y="681"/>
                </a:cubicBezTo>
                <a:lnTo>
                  <a:pt x="2514" y="681"/>
                </a:lnTo>
                <a:cubicBezTo>
                  <a:pt x="2514" y="681"/>
                  <a:pt x="2051" y="1002"/>
                  <a:pt x="1900" y="1522"/>
                </a:cubicBezTo>
                <a:cubicBezTo>
                  <a:pt x="1900" y="1522"/>
                  <a:pt x="1767" y="501"/>
                  <a:pt x="1560" y="217"/>
                </a:cubicBezTo>
                <a:lnTo>
                  <a:pt x="1560" y="217"/>
                </a:lnTo>
                <a:cubicBezTo>
                  <a:pt x="1560" y="218"/>
                  <a:pt x="1663" y="964"/>
                  <a:pt x="1493" y="1342"/>
                </a:cubicBezTo>
                <a:cubicBezTo>
                  <a:pt x="1493" y="1342"/>
                  <a:pt x="1049" y="577"/>
                  <a:pt x="1182" y="0"/>
                </a:cubicBezTo>
                <a:close/>
              </a:path>
            </a:pathLst>
          </a:custGeom>
          <a:solidFill>
            <a:srgbClr val="C9D344"/>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88438872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5"/>
        <p:cNvGrpSpPr/>
        <p:nvPr/>
      </p:nvGrpSpPr>
      <p:grpSpPr>
        <a:xfrm>
          <a:off x="0" y="0"/>
          <a:ext cx="0" cy="0"/>
          <a:chOff x="0" y="0"/>
          <a:chExt cx="0" cy="0"/>
        </a:xfrm>
      </p:grpSpPr>
      <p:sp>
        <p:nvSpPr>
          <p:cNvPr id="86" name="Google Shape;86;p7"/>
          <p:cNvSpPr txBox="1">
            <a:spLocks noGrp="1"/>
          </p:cNvSpPr>
          <p:nvPr>
            <p:ph type="title"/>
          </p:nvPr>
        </p:nvSpPr>
        <p:spPr>
          <a:xfrm>
            <a:off x="960000" y="593367"/>
            <a:ext cx="5019200" cy="76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7" name="Google Shape;87;p7"/>
          <p:cNvSpPr txBox="1">
            <a:spLocks noGrp="1"/>
          </p:cNvSpPr>
          <p:nvPr>
            <p:ph type="body" idx="1"/>
          </p:nvPr>
        </p:nvSpPr>
        <p:spPr>
          <a:xfrm>
            <a:off x="968600" y="2136367"/>
            <a:ext cx="5353600" cy="34796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88" name="Google Shape;88;p7"/>
          <p:cNvSpPr/>
          <p:nvPr/>
        </p:nvSpPr>
        <p:spPr>
          <a:xfrm flipH="1">
            <a:off x="-12066" y="5862931"/>
            <a:ext cx="12220433" cy="1016584"/>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89" name="Google Shape;89;p7"/>
          <p:cNvSpPr/>
          <p:nvPr/>
        </p:nvSpPr>
        <p:spPr>
          <a:xfrm>
            <a:off x="-10700" y="6287171"/>
            <a:ext cx="12207667" cy="615071"/>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90" name="Google Shape;90;p7"/>
          <p:cNvSpPr/>
          <p:nvPr/>
        </p:nvSpPr>
        <p:spPr>
          <a:xfrm flipH="1">
            <a:off x="7033568" y="-390527"/>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91" name="Google Shape;91;p7"/>
          <p:cNvSpPr/>
          <p:nvPr/>
        </p:nvSpPr>
        <p:spPr>
          <a:xfrm rot="544783" flipH="1">
            <a:off x="8608513" y="1401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92" name="Google Shape;92;p7"/>
          <p:cNvSpPr/>
          <p:nvPr/>
        </p:nvSpPr>
        <p:spPr>
          <a:xfrm>
            <a:off x="-444033" y="3828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39954288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3"/>
        <p:cNvGrpSpPr/>
        <p:nvPr/>
      </p:nvGrpSpPr>
      <p:grpSpPr>
        <a:xfrm>
          <a:off x="0" y="0"/>
          <a:ext cx="0" cy="0"/>
          <a:chOff x="0" y="0"/>
          <a:chExt cx="0" cy="0"/>
        </a:xfrm>
      </p:grpSpPr>
      <p:sp>
        <p:nvSpPr>
          <p:cNvPr id="94" name="Google Shape;94;p8"/>
          <p:cNvSpPr txBox="1">
            <a:spLocks noGrp="1"/>
          </p:cNvSpPr>
          <p:nvPr>
            <p:ph type="title"/>
          </p:nvPr>
        </p:nvSpPr>
        <p:spPr>
          <a:xfrm>
            <a:off x="2918200" y="1666833"/>
            <a:ext cx="6355600" cy="2993200"/>
          </a:xfrm>
          <a:prstGeom prst="rect">
            <a:avLst/>
          </a:prstGeom>
          <a:ln>
            <a:noFill/>
          </a:ln>
        </p:spPr>
        <p:txBody>
          <a:bodyPr spcFirstLastPara="1" wrap="square" lIns="91425" tIns="91425" rIns="91425" bIns="91425" anchor="t" anchorCtr="0">
            <a:noAutofit/>
          </a:bodyPr>
          <a:lstStyle>
            <a:lvl1pPr lvl="0" algn="ctr">
              <a:lnSpc>
                <a:spcPct val="90000"/>
              </a:lnSpc>
              <a:spcBef>
                <a:spcPts val="0"/>
              </a:spcBef>
              <a:spcAft>
                <a:spcPts val="0"/>
              </a:spcAft>
              <a:buSzPts val="6000"/>
              <a:buNone/>
              <a:defRPr sz="10133"/>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95" name="Google Shape;95;p8"/>
          <p:cNvGrpSpPr/>
          <p:nvPr/>
        </p:nvGrpSpPr>
        <p:grpSpPr>
          <a:xfrm>
            <a:off x="-221900" y="6197034"/>
            <a:ext cx="12591805" cy="1166133"/>
            <a:chOff x="-166425" y="4245175"/>
            <a:chExt cx="9443854" cy="874600"/>
          </a:xfrm>
        </p:grpSpPr>
        <p:sp>
          <p:nvSpPr>
            <p:cNvPr id="96" name="Google Shape;96;p8"/>
            <p:cNvSpPr/>
            <p:nvPr/>
          </p:nvSpPr>
          <p:spPr>
            <a:xfrm>
              <a:off x="-166425" y="4245175"/>
              <a:ext cx="9443480" cy="779626"/>
            </a:xfrm>
            <a:custGeom>
              <a:avLst/>
              <a:gdLst/>
              <a:ahLst/>
              <a:cxnLst/>
              <a:rect l="l" t="t" r="r" b="b"/>
              <a:pathLst>
                <a:path w="376047" h="17145" extrusionOk="0">
                  <a:moveTo>
                    <a:pt x="373761" y="1524"/>
                  </a:moveTo>
                  <a:lnTo>
                    <a:pt x="0" y="0"/>
                  </a:lnTo>
                  <a:lnTo>
                    <a:pt x="4572" y="17145"/>
                  </a:lnTo>
                  <a:lnTo>
                    <a:pt x="376047" y="16383"/>
                  </a:lnTo>
                  <a:close/>
                </a:path>
              </a:pathLst>
            </a:custGeom>
            <a:solidFill>
              <a:schemeClr val="accent1"/>
            </a:solidFill>
            <a:ln>
              <a:noFill/>
            </a:ln>
          </p:spPr>
        </p:sp>
        <p:sp>
          <p:nvSpPr>
            <p:cNvPr id="97" name="Google Shape;97;p8"/>
            <p:cNvSpPr/>
            <p:nvPr/>
          </p:nvSpPr>
          <p:spPr>
            <a:xfrm>
              <a:off x="-24583" y="4418275"/>
              <a:ext cx="9302012" cy="701500"/>
            </a:xfrm>
            <a:custGeom>
              <a:avLst/>
              <a:gdLst/>
              <a:ahLst/>
              <a:cxnLst/>
              <a:rect l="l" t="t" r="r" b="b"/>
              <a:pathLst>
                <a:path w="375346" h="28060" extrusionOk="0">
                  <a:moveTo>
                    <a:pt x="373060" y="0"/>
                  </a:moveTo>
                  <a:lnTo>
                    <a:pt x="0" y="8902"/>
                  </a:lnTo>
                  <a:lnTo>
                    <a:pt x="555" y="28060"/>
                  </a:lnTo>
                  <a:lnTo>
                    <a:pt x="375346" y="27027"/>
                  </a:lnTo>
                  <a:close/>
                </a:path>
              </a:pathLst>
            </a:custGeom>
            <a:solidFill>
              <a:schemeClr val="accent2"/>
            </a:solidFill>
            <a:ln>
              <a:noFill/>
            </a:ln>
          </p:spPr>
        </p:sp>
      </p:grpSp>
      <p:sp>
        <p:nvSpPr>
          <p:cNvPr id="98" name="Google Shape;98;p8"/>
          <p:cNvSpPr/>
          <p:nvPr/>
        </p:nvSpPr>
        <p:spPr>
          <a:xfrm flipH="1">
            <a:off x="-1212172" y="-2423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99" name="Google Shape;99;p8"/>
          <p:cNvSpPr/>
          <p:nvPr/>
        </p:nvSpPr>
        <p:spPr>
          <a:xfrm rot="544783" flipH="1">
            <a:off x="8358162" y="-33602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226086671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0"/>
        <p:cNvGrpSpPr/>
        <p:nvPr/>
      </p:nvGrpSpPr>
      <p:grpSpPr>
        <a:xfrm>
          <a:off x="0" y="0"/>
          <a:ext cx="0" cy="0"/>
          <a:chOff x="0" y="0"/>
          <a:chExt cx="0" cy="0"/>
        </a:xfrm>
      </p:grpSpPr>
      <p:sp>
        <p:nvSpPr>
          <p:cNvPr id="101" name="Google Shape;101;p9"/>
          <p:cNvSpPr txBox="1">
            <a:spLocks noGrp="1"/>
          </p:cNvSpPr>
          <p:nvPr>
            <p:ph type="title"/>
          </p:nvPr>
        </p:nvSpPr>
        <p:spPr>
          <a:xfrm>
            <a:off x="5371433" y="2183312"/>
            <a:ext cx="5869600" cy="9268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600"/>
              <a:buNone/>
              <a:defRPr sz="7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2" name="Google Shape;102;p9"/>
          <p:cNvSpPr txBox="1">
            <a:spLocks noGrp="1"/>
          </p:cNvSpPr>
          <p:nvPr>
            <p:ph type="subTitle" idx="1"/>
          </p:nvPr>
        </p:nvSpPr>
        <p:spPr>
          <a:xfrm>
            <a:off x="5604367" y="3211767"/>
            <a:ext cx="5636800" cy="198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81103159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3"/>
        <p:cNvGrpSpPr/>
        <p:nvPr/>
      </p:nvGrpSpPr>
      <p:grpSpPr>
        <a:xfrm>
          <a:off x="0" y="0"/>
          <a:ext cx="0" cy="0"/>
          <a:chOff x="0" y="0"/>
          <a:chExt cx="0" cy="0"/>
        </a:xfrm>
      </p:grpSpPr>
      <p:sp>
        <p:nvSpPr>
          <p:cNvPr id="104" name="Google Shape;104;p10"/>
          <p:cNvSpPr txBox="1">
            <a:spLocks noGrp="1"/>
          </p:cNvSpPr>
          <p:nvPr>
            <p:ph type="title"/>
          </p:nvPr>
        </p:nvSpPr>
        <p:spPr>
          <a:xfrm>
            <a:off x="7330933" y="1886000"/>
            <a:ext cx="3525600" cy="33480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solidFill>
                  <a:schemeClr val="dk2"/>
                </a:solidFill>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7617432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5"/>
        <p:cNvGrpSpPr/>
        <p:nvPr/>
      </p:nvGrpSpPr>
      <p:grpSpPr>
        <a:xfrm>
          <a:off x="0" y="0"/>
          <a:ext cx="0" cy="0"/>
          <a:chOff x="0" y="0"/>
          <a:chExt cx="0" cy="0"/>
        </a:xfrm>
      </p:grpSpPr>
      <p:sp>
        <p:nvSpPr>
          <p:cNvPr id="106" name="Google Shape;106;p11"/>
          <p:cNvSpPr txBox="1">
            <a:spLocks noGrp="1"/>
          </p:cNvSpPr>
          <p:nvPr>
            <p:ph type="title" hasCustomPrompt="1"/>
          </p:nvPr>
        </p:nvSpPr>
        <p:spPr>
          <a:xfrm>
            <a:off x="1054900" y="2180400"/>
            <a:ext cx="6855200" cy="1577200"/>
          </a:xfrm>
          <a:prstGeom prst="rect">
            <a:avLst/>
          </a:prstGeom>
        </p:spPr>
        <p:txBody>
          <a:bodyPr spcFirstLastPara="1" wrap="square" lIns="91425" tIns="91425" rIns="91425" bIns="91425" anchor="t" anchorCtr="0">
            <a:noAutofit/>
          </a:bodyPr>
          <a:lstStyle>
            <a:lvl1pPr lvl="0">
              <a:spcBef>
                <a:spcPts val="0"/>
              </a:spcBef>
              <a:spcAft>
                <a:spcPts val="0"/>
              </a:spcAft>
              <a:buSzPts val="9600"/>
              <a:buNone/>
              <a:defRPr sz="93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07" name="Google Shape;107;p11"/>
          <p:cNvSpPr txBox="1">
            <a:spLocks noGrp="1"/>
          </p:cNvSpPr>
          <p:nvPr>
            <p:ph type="subTitle" idx="1"/>
          </p:nvPr>
        </p:nvSpPr>
        <p:spPr>
          <a:xfrm>
            <a:off x="1054900" y="3960833"/>
            <a:ext cx="6145600" cy="662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08" name="Google Shape;108;p11"/>
          <p:cNvSpPr/>
          <p:nvPr/>
        </p:nvSpPr>
        <p:spPr>
          <a:xfrm flipH="1">
            <a:off x="-958372" y="-812564"/>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109" name="Google Shape;109;p11"/>
          <p:cNvSpPr/>
          <p:nvPr/>
        </p:nvSpPr>
        <p:spPr>
          <a:xfrm rot="544783" flipH="1">
            <a:off x="7089513" y="-282355"/>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110" name="Google Shape;110;p11"/>
          <p:cNvSpPr/>
          <p:nvPr/>
        </p:nvSpPr>
        <p:spPr>
          <a:xfrm>
            <a:off x="9579518" y="25973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111" name="Google Shape;111;p11"/>
          <p:cNvGrpSpPr/>
          <p:nvPr/>
        </p:nvGrpSpPr>
        <p:grpSpPr>
          <a:xfrm>
            <a:off x="-91166" y="5570367"/>
            <a:ext cx="12361425" cy="1376411"/>
            <a:chOff x="-68375" y="4177775"/>
            <a:chExt cx="9271069" cy="1032308"/>
          </a:xfrm>
        </p:grpSpPr>
        <p:sp>
          <p:nvSpPr>
            <p:cNvPr id="112" name="Google Shape;112;p11"/>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13" name="Google Shape;113;p11"/>
            <p:cNvSpPr/>
            <p:nvPr/>
          </p:nvSpPr>
          <p:spPr>
            <a:xfrm>
              <a:off x="-65798" y="4178333"/>
              <a:ext cx="9268489" cy="248466"/>
            </a:xfrm>
            <a:custGeom>
              <a:avLst/>
              <a:gdLst/>
              <a:ahLst/>
              <a:cxnLst/>
              <a:rect l="l" t="t" r="r" b="b"/>
              <a:pathLst>
                <a:path w="100575" h="4452" extrusionOk="0">
                  <a:moveTo>
                    <a:pt x="1" y="0"/>
                  </a:moveTo>
                  <a:lnTo>
                    <a:pt x="61685" y="4451"/>
                  </a:lnTo>
                  <a:lnTo>
                    <a:pt x="100574" y="0"/>
                  </a:lnTo>
                  <a:close/>
                </a:path>
              </a:pathLst>
            </a:custGeom>
            <a:solidFill>
              <a:srgbClr val="F9E35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14" name="Google Shape;114;p11"/>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15" name="Google Shape;115;p11"/>
            <p:cNvSpPr/>
            <p:nvPr/>
          </p:nvSpPr>
          <p:spPr>
            <a:xfrm>
              <a:off x="-68375" y="4869853"/>
              <a:ext cx="9271069" cy="340229"/>
            </a:xfrm>
            <a:custGeom>
              <a:avLst/>
              <a:gdLst/>
              <a:ahLst/>
              <a:cxnLst/>
              <a:rect l="l" t="t" r="r" b="b"/>
              <a:pathLst>
                <a:path w="100603" h="8421" extrusionOk="0">
                  <a:moveTo>
                    <a:pt x="33503" y="0"/>
                  </a:moveTo>
                  <a:cubicBezTo>
                    <a:pt x="33503" y="0"/>
                    <a:pt x="473" y="3478"/>
                    <a:pt x="38" y="3922"/>
                  </a:cubicBezTo>
                  <a:lnTo>
                    <a:pt x="0" y="7986"/>
                  </a:lnTo>
                  <a:lnTo>
                    <a:pt x="100602" y="8421"/>
                  </a:lnTo>
                  <a:lnTo>
                    <a:pt x="100602" y="1607"/>
                  </a:lnTo>
                  <a:lnTo>
                    <a:pt x="65408" y="0"/>
                  </a:lnTo>
                  <a:close/>
                </a:path>
              </a:pathLst>
            </a:custGeom>
            <a:solidFill>
              <a:srgbClr val="FFF38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grpSp>
        <p:nvGrpSpPr>
          <p:cNvPr id="116" name="Google Shape;116;p11"/>
          <p:cNvGrpSpPr/>
          <p:nvPr/>
        </p:nvGrpSpPr>
        <p:grpSpPr>
          <a:xfrm>
            <a:off x="-169273" y="4623043"/>
            <a:ext cx="1280969" cy="982588"/>
            <a:chOff x="-213250" y="3651883"/>
            <a:chExt cx="955092" cy="732619"/>
          </a:xfrm>
        </p:grpSpPr>
        <p:sp>
          <p:nvSpPr>
            <p:cNvPr id="117" name="Google Shape;117;p11"/>
            <p:cNvSpPr/>
            <p:nvPr/>
          </p:nvSpPr>
          <p:spPr>
            <a:xfrm>
              <a:off x="11629" y="3651883"/>
              <a:ext cx="730213" cy="732619"/>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18" name="Google Shape;118;p11"/>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340665380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9"/>
        <p:cNvGrpSpPr/>
        <p:nvPr/>
      </p:nvGrpSpPr>
      <p:grpSpPr>
        <a:xfrm>
          <a:off x="0" y="0"/>
          <a:ext cx="0" cy="0"/>
          <a:chOff x="0" y="0"/>
          <a:chExt cx="0" cy="0"/>
        </a:xfrm>
      </p:grpSpPr>
    </p:spTree>
    <p:extLst>
      <p:ext uri="{BB962C8B-B14F-4D97-AF65-F5344CB8AC3E}">
        <p14:creationId xmlns:p14="http://schemas.microsoft.com/office/powerpoint/2010/main" val="234974270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0"/>
        <p:cNvGrpSpPr/>
        <p:nvPr/>
      </p:nvGrpSpPr>
      <p:grpSpPr>
        <a:xfrm>
          <a:off x="0" y="0"/>
          <a:ext cx="0" cy="0"/>
          <a:chOff x="0" y="0"/>
          <a:chExt cx="0" cy="0"/>
        </a:xfrm>
      </p:grpSpPr>
      <p:sp>
        <p:nvSpPr>
          <p:cNvPr id="121" name="Google Shape;121;p13"/>
          <p:cNvSpPr txBox="1">
            <a:spLocks noGrp="1"/>
          </p:cNvSpPr>
          <p:nvPr>
            <p:ph type="title"/>
          </p:nvPr>
        </p:nvSpPr>
        <p:spPr>
          <a:xfrm>
            <a:off x="1884500" y="2284815"/>
            <a:ext cx="40712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 name="Google Shape;122;p13"/>
          <p:cNvSpPr txBox="1">
            <a:spLocks noGrp="1"/>
          </p:cNvSpPr>
          <p:nvPr>
            <p:ph type="subTitle" idx="1"/>
          </p:nvPr>
        </p:nvSpPr>
        <p:spPr>
          <a:xfrm>
            <a:off x="2012333" y="2902676"/>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13"/>
          <p:cNvSpPr txBox="1">
            <a:spLocks noGrp="1"/>
          </p:cNvSpPr>
          <p:nvPr>
            <p:ph type="title" idx="2"/>
          </p:nvPr>
        </p:nvSpPr>
        <p:spPr>
          <a:xfrm>
            <a:off x="6236300" y="2284815"/>
            <a:ext cx="4071200" cy="70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4" name="Google Shape;124;p13"/>
          <p:cNvSpPr txBox="1">
            <a:spLocks noGrp="1"/>
          </p:cNvSpPr>
          <p:nvPr>
            <p:ph type="subTitle" idx="3"/>
          </p:nvPr>
        </p:nvSpPr>
        <p:spPr>
          <a:xfrm>
            <a:off x="6355767" y="2902676"/>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3"/>
          <p:cNvSpPr txBox="1">
            <a:spLocks noGrp="1"/>
          </p:cNvSpPr>
          <p:nvPr>
            <p:ph type="title" idx="4"/>
          </p:nvPr>
        </p:nvSpPr>
        <p:spPr>
          <a:xfrm>
            <a:off x="1884700" y="4609303"/>
            <a:ext cx="40712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6" name="Google Shape;126;p13"/>
          <p:cNvSpPr txBox="1">
            <a:spLocks noGrp="1"/>
          </p:cNvSpPr>
          <p:nvPr>
            <p:ph type="subTitle" idx="5"/>
          </p:nvPr>
        </p:nvSpPr>
        <p:spPr>
          <a:xfrm>
            <a:off x="2012333" y="5213999"/>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 name="Google Shape;127;p13"/>
          <p:cNvSpPr txBox="1">
            <a:spLocks noGrp="1"/>
          </p:cNvSpPr>
          <p:nvPr>
            <p:ph type="title" idx="6"/>
          </p:nvPr>
        </p:nvSpPr>
        <p:spPr>
          <a:xfrm>
            <a:off x="6236367" y="4621969"/>
            <a:ext cx="40712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8" name="Google Shape;128;p13"/>
          <p:cNvSpPr txBox="1">
            <a:spLocks noGrp="1"/>
          </p:cNvSpPr>
          <p:nvPr>
            <p:ph type="subTitle" idx="7"/>
          </p:nvPr>
        </p:nvSpPr>
        <p:spPr>
          <a:xfrm>
            <a:off x="6364267" y="5213999"/>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13"/>
          <p:cNvSpPr txBox="1">
            <a:spLocks noGrp="1"/>
          </p:cNvSpPr>
          <p:nvPr>
            <p:ph type="title" idx="8"/>
          </p:nvPr>
        </p:nvSpPr>
        <p:spPr>
          <a:xfrm>
            <a:off x="960000" y="491767"/>
            <a:ext cx="102720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0" name="Google Shape;130;p13"/>
          <p:cNvSpPr txBox="1">
            <a:spLocks noGrp="1"/>
          </p:cNvSpPr>
          <p:nvPr>
            <p:ph type="title" idx="9" hasCustomPrompt="1"/>
          </p:nvPr>
        </p:nvSpPr>
        <p:spPr>
          <a:xfrm>
            <a:off x="3391833" y="1440596"/>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1" name="Google Shape;131;p13"/>
          <p:cNvSpPr txBox="1">
            <a:spLocks noGrp="1"/>
          </p:cNvSpPr>
          <p:nvPr>
            <p:ph type="title" idx="13" hasCustomPrompt="1"/>
          </p:nvPr>
        </p:nvSpPr>
        <p:spPr>
          <a:xfrm>
            <a:off x="3391833" y="3736807"/>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2" name="Google Shape;132;p13"/>
          <p:cNvSpPr txBox="1">
            <a:spLocks noGrp="1"/>
          </p:cNvSpPr>
          <p:nvPr>
            <p:ph type="title" idx="14" hasCustomPrompt="1"/>
          </p:nvPr>
        </p:nvSpPr>
        <p:spPr>
          <a:xfrm>
            <a:off x="7743835" y="1440596"/>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3" name="Google Shape;133;p13"/>
          <p:cNvSpPr txBox="1">
            <a:spLocks noGrp="1"/>
          </p:cNvSpPr>
          <p:nvPr>
            <p:ph type="title" idx="15" hasCustomPrompt="1"/>
          </p:nvPr>
        </p:nvSpPr>
        <p:spPr>
          <a:xfrm>
            <a:off x="7743835" y="3722608"/>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4" name="Google Shape;134;p13"/>
          <p:cNvSpPr/>
          <p:nvPr/>
        </p:nvSpPr>
        <p:spPr>
          <a:xfrm>
            <a:off x="-414657" y="5974239"/>
            <a:ext cx="12794367" cy="1241733"/>
          </a:xfrm>
          <a:custGeom>
            <a:avLst/>
            <a:gdLst/>
            <a:ahLst/>
            <a:cxnLst/>
            <a:rect l="l" t="t" r="r" b="b"/>
            <a:pathLst>
              <a:path w="383831" h="37252" extrusionOk="0">
                <a:moveTo>
                  <a:pt x="3008" y="16952"/>
                </a:moveTo>
                <a:cubicBezTo>
                  <a:pt x="-1570" y="13055"/>
                  <a:pt x="-4067" y="10490"/>
                  <a:pt x="19684" y="8975"/>
                </a:cubicBezTo>
                <a:cubicBezTo>
                  <a:pt x="43435" y="7460"/>
                  <a:pt x="109572" y="8790"/>
                  <a:pt x="145514" y="7862"/>
                </a:cubicBezTo>
                <a:cubicBezTo>
                  <a:pt x="181457" y="6934"/>
                  <a:pt x="200448" y="4584"/>
                  <a:pt x="235339" y="3408"/>
                </a:cubicBezTo>
                <a:cubicBezTo>
                  <a:pt x="270230" y="2233"/>
                  <a:pt x="330275" y="-1670"/>
                  <a:pt x="354859" y="809"/>
                </a:cubicBezTo>
                <a:cubicBezTo>
                  <a:pt x="379443" y="3288"/>
                  <a:pt x="386742" y="12345"/>
                  <a:pt x="382844" y="18284"/>
                </a:cubicBezTo>
                <a:cubicBezTo>
                  <a:pt x="378947" y="24223"/>
                  <a:pt x="387423" y="34097"/>
                  <a:pt x="331474" y="36443"/>
                </a:cubicBezTo>
                <a:cubicBezTo>
                  <a:pt x="275525" y="38789"/>
                  <a:pt x="101895" y="35609"/>
                  <a:pt x="47151" y="32360"/>
                </a:cubicBezTo>
                <a:cubicBezTo>
                  <a:pt x="-7593" y="29112"/>
                  <a:pt x="7586" y="20850"/>
                  <a:pt x="3008" y="16952"/>
                </a:cubicBezTo>
                <a:close/>
              </a:path>
            </a:pathLst>
          </a:custGeom>
          <a:solidFill>
            <a:schemeClr val="accent1"/>
          </a:solidFill>
          <a:ln>
            <a:noFill/>
          </a:ln>
        </p:spPr>
      </p:sp>
      <p:sp>
        <p:nvSpPr>
          <p:cNvPr id="135" name="Google Shape;135;p13"/>
          <p:cNvSpPr/>
          <p:nvPr/>
        </p:nvSpPr>
        <p:spPr>
          <a:xfrm>
            <a:off x="-516710" y="6554085"/>
            <a:ext cx="12998433" cy="703300"/>
          </a:xfrm>
          <a:custGeom>
            <a:avLst/>
            <a:gdLst/>
            <a:ahLst/>
            <a:cxnLst/>
            <a:rect l="l" t="t" r="r" b="b"/>
            <a:pathLst>
              <a:path w="389953" h="21099" extrusionOk="0">
                <a:moveTo>
                  <a:pt x="10719" y="9691"/>
                </a:moveTo>
                <a:cubicBezTo>
                  <a:pt x="22473" y="7773"/>
                  <a:pt x="60086" y="9073"/>
                  <a:pt x="109824" y="7464"/>
                </a:cubicBezTo>
                <a:cubicBezTo>
                  <a:pt x="159562" y="5856"/>
                  <a:pt x="262750" y="411"/>
                  <a:pt x="309147" y="40"/>
                </a:cubicBezTo>
                <a:cubicBezTo>
                  <a:pt x="355545" y="-331"/>
                  <a:pt x="383883" y="1919"/>
                  <a:pt x="388209" y="5237"/>
                </a:cubicBezTo>
                <a:cubicBezTo>
                  <a:pt x="392535" y="8556"/>
                  <a:pt x="393256" y="17662"/>
                  <a:pt x="335104" y="19951"/>
                </a:cubicBezTo>
                <a:cubicBezTo>
                  <a:pt x="276953" y="22240"/>
                  <a:pt x="93364" y="20681"/>
                  <a:pt x="39300" y="18971"/>
                </a:cubicBezTo>
                <a:cubicBezTo>
                  <a:pt x="-14764" y="17261"/>
                  <a:pt x="-1035" y="11609"/>
                  <a:pt x="10719" y="9691"/>
                </a:cubicBezTo>
                <a:close/>
              </a:path>
            </a:pathLst>
          </a:custGeom>
          <a:solidFill>
            <a:schemeClr val="accent2"/>
          </a:solidFill>
          <a:ln>
            <a:noFill/>
          </a:ln>
        </p:spPr>
      </p:sp>
      <p:grpSp>
        <p:nvGrpSpPr>
          <p:cNvPr id="136" name="Google Shape;136;p13"/>
          <p:cNvGrpSpPr/>
          <p:nvPr/>
        </p:nvGrpSpPr>
        <p:grpSpPr>
          <a:xfrm>
            <a:off x="-125973" y="5232698"/>
            <a:ext cx="3547005" cy="1637301"/>
            <a:chOff x="3311075" y="2692625"/>
            <a:chExt cx="1472601" cy="679717"/>
          </a:xfrm>
        </p:grpSpPr>
        <p:sp>
          <p:nvSpPr>
            <p:cNvPr id="137" name="Google Shape;137;p13"/>
            <p:cNvSpPr/>
            <p:nvPr/>
          </p:nvSpPr>
          <p:spPr>
            <a:xfrm>
              <a:off x="4265859" y="2961135"/>
              <a:ext cx="176102" cy="179821"/>
            </a:xfrm>
            <a:custGeom>
              <a:avLst/>
              <a:gdLst/>
              <a:ahLst/>
              <a:cxnLst/>
              <a:rect l="l" t="t" r="r" b="b"/>
              <a:pathLst>
                <a:path w="1797" h="1835" extrusionOk="0">
                  <a:moveTo>
                    <a:pt x="1" y="1"/>
                  </a:moveTo>
                  <a:cubicBezTo>
                    <a:pt x="1" y="1"/>
                    <a:pt x="360" y="1135"/>
                    <a:pt x="256" y="1787"/>
                  </a:cubicBezTo>
                  <a:lnTo>
                    <a:pt x="1796" y="1834"/>
                  </a:lnTo>
                  <a:cubicBezTo>
                    <a:pt x="1796" y="1834"/>
                    <a:pt x="1551" y="1456"/>
                    <a:pt x="1485" y="1040"/>
                  </a:cubicBezTo>
                  <a:lnTo>
                    <a:pt x="1485" y="1040"/>
                  </a:lnTo>
                  <a:cubicBezTo>
                    <a:pt x="1485" y="1040"/>
                    <a:pt x="1447" y="1418"/>
                    <a:pt x="1494" y="1569"/>
                  </a:cubicBezTo>
                  <a:cubicBezTo>
                    <a:pt x="1494" y="1569"/>
                    <a:pt x="1248" y="842"/>
                    <a:pt x="1343" y="435"/>
                  </a:cubicBezTo>
                  <a:lnTo>
                    <a:pt x="1343" y="435"/>
                  </a:lnTo>
                  <a:cubicBezTo>
                    <a:pt x="1343" y="435"/>
                    <a:pt x="1154" y="757"/>
                    <a:pt x="1173" y="1172"/>
                  </a:cubicBezTo>
                  <a:cubicBezTo>
                    <a:pt x="1173" y="1172"/>
                    <a:pt x="918" y="558"/>
                    <a:pt x="927" y="86"/>
                  </a:cubicBezTo>
                  <a:lnTo>
                    <a:pt x="927" y="86"/>
                  </a:lnTo>
                  <a:cubicBezTo>
                    <a:pt x="927" y="86"/>
                    <a:pt x="776" y="766"/>
                    <a:pt x="842" y="1276"/>
                  </a:cubicBezTo>
                  <a:cubicBezTo>
                    <a:pt x="842" y="1276"/>
                    <a:pt x="606" y="747"/>
                    <a:pt x="615" y="388"/>
                  </a:cubicBezTo>
                  <a:lnTo>
                    <a:pt x="615" y="388"/>
                  </a:lnTo>
                  <a:cubicBezTo>
                    <a:pt x="615" y="388"/>
                    <a:pt x="464" y="861"/>
                    <a:pt x="521" y="1125"/>
                  </a:cubicBezTo>
                  <a:cubicBezTo>
                    <a:pt x="521" y="1125"/>
                    <a:pt x="209" y="256"/>
                    <a:pt x="1"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38" name="Google Shape;138;p13"/>
            <p:cNvSpPr/>
            <p:nvPr/>
          </p:nvSpPr>
          <p:spPr>
            <a:xfrm>
              <a:off x="4555832" y="3272174"/>
              <a:ext cx="97312" cy="91037"/>
            </a:xfrm>
            <a:custGeom>
              <a:avLst/>
              <a:gdLst/>
              <a:ahLst/>
              <a:cxnLst/>
              <a:rect l="l" t="t" r="r" b="b"/>
              <a:pathLst>
                <a:path w="993" h="929" extrusionOk="0">
                  <a:moveTo>
                    <a:pt x="510" y="0"/>
                  </a:moveTo>
                  <a:cubicBezTo>
                    <a:pt x="0" y="0"/>
                    <a:pt x="9" y="928"/>
                    <a:pt x="9" y="928"/>
                  </a:cubicBezTo>
                  <a:lnTo>
                    <a:pt x="992" y="928"/>
                  </a:lnTo>
                  <a:cubicBezTo>
                    <a:pt x="992" y="928"/>
                    <a:pt x="822" y="30"/>
                    <a:pt x="548" y="2"/>
                  </a:cubicBezTo>
                  <a:cubicBezTo>
                    <a:pt x="535" y="1"/>
                    <a:pt x="522" y="0"/>
                    <a:pt x="510"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39" name="Google Shape;139;p13"/>
            <p:cNvSpPr/>
            <p:nvPr/>
          </p:nvSpPr>
          <p:spPr>
            <a:xfrm>
              <a:off x="4346511" y="3098917"/>
              <a:ext cx="300460" cy="161202"/>
            </a:xfrm>
            <a:custGeom>
              <a:avLst/>
              <a:gdLst/>
              <a:ahLst/>
              <a:cxnLst/>
              <a:rect l="l" t="t" r="r" b="b"/>
              <a:pathLst>
                <a:path w="3066" h="1645" extrusionOk="0">
                  <a:moveTo>
                    <a:pt x="865" y="1"/>
                  </a:moveTo>
                  <a:cubicBezTo>
                    <a:pt x="733" y="1"/>
                    <a:pt x="601" y="25"/>
                    <a:pt x="473" y="78"/>
                  </a:cubicBezTo>
                  <a:cubicBezTo>
                    <a:pt x="0" y="258"/>
                    <a:pt x="397" y="778"/>
                    <a:pt x="766" y="1005"/>
                  </a:cubicBezTo>
                  <a:cubicBezTo>
                    <a:pt x="1510" y="1469"/>
                    <a:pt x="1982" y="1645"/>
                    <a:pt x="2248" y="1645"/>
                  </a:cubicBezTo>
                  <a:cubicBezTo>
                    <a:pt x="3066" y="1645"/>
                    <a:pt x="1960" y="1"/>
                    <a:pt x="865"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0" name="Google Shape;140;p13"/>
            <p:cNvSpPr/>
            <p:nvPr/>
          </p:nvSpPr>
          <p:spPr>
            <a:xfrm>
              <a:off x="3311075" y="2692625"/>
              <a:ext cx="1322672" cy="668718"/>
            </a:xfrm>
            <a:custGeom>
              <a:avLst/>
              <a:gdLst/>
              <a:ahLst/>
              <a:cxnLst/>
              <a:rect l="l" t="t" r="r" b="b"/>
              <a:pathLst>
                <a:path w="13497" h="6824" extrusionOk="0">
                  <a:moveTo>
                    <a:pt x="3295" y="0"/>
                  </a:moveTo>
                  <a:cubicBezTo>
                    <a:pt x="3140" y="0"/>
                    <a:pt x="2995" y="29"/>
                    <a:pt x="2864" y="94"/>
                  </a:cubicBezTo>
                  <a:cubicBezTo>
                    <a:pt x="2056" y="486"/>
                    <a:pt x="1439" y="1295"/>
                    <a:pt x="432" y="1295"/>
                  </a:cubicBezTo>
                  <a:cubicBezTo>
                    <a:pt x="296" y="1295"/>
                    <a:pt x="152" y="1280"/>
                    <a:pt x="0" y="1247"/>
                  </a:cubicBezTo>
                  <a:lnTo>
                    <a:pt x="0" y="1247"/>
                  </a:lnTo>
                  <a:lnTo>
                    <a:pt x="95" y="6823"/>
                  </a:lnTo>
                  <a:lnTo>
                    <a:pt x="13259" y="6823"/>
                  </a:lnTo>
                  <a:cubicBezTo>
                    <a:pt x="13246" y="6805"/>
                    <a:pt x="13497" y="5013"/>
                    <a:pt x="11795" y="4527"/>
                  </a:cubicBezTo>
                  <a:cubicBezTo>
                    <a:pt x="10065" y="4026"/>
                    <a:pt x="8931" y="2722"/>
                    <a:pt x="8893" y="2410"/>
                  </a:cubicBezTo>
                  <a:cubicBezTo>
                    <a:pt x="8846" y="2089"/>
                    <a:pt x="7211" y="1077"/>
                    <a:pt x="6266" y="1030"/>
                  </a:cubicBezTo>
                  <a:cubicBezTo>
                    <a:pt x="5458" y="982"/>
                    <a:pt x="4208" y="0"/>
                    <a:pt x="3295" y="0"/>
                  </a:cubicBezTo>
                  <a:close/>
                  <a:moveTo>
                    <a:pt x="13259" y="6823"/>
                  </a:moveTo>
                  <a:lnTo>
                    <a:pt x="13259" y="6823"/>
                  </a:lnTo>
                  <a:cubicBezTo>
                    <a:pt x="13259" y="6823"/>
                    <a:pt x="13259" y="6823"/>
                    <a:pt x="13259" y="6823"/>
                  </a:cubicBezTo>
                  <a:cubicBezTo>
                    <a:pt x="13259" y="6823"/>
                    <a:pt x="13259" y="6823"/>
                    <a:pt x="13259" y="6823"/>
                  </a:cubicBezTo>
                  <a:close/>
                </a:path>
              </a:pathLst>
            </a:custGeom>
            <a:solidFill>
              <a:srgbClr val="937373"/>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1" name="Google Shape;141;p13"/>
            <p:cNvSpPr/>
            <p:nvPr/>
          </p:nvSpPr>
          <p:spPr>
            <a:xfrm>
              <a:off x="3938941" y="2886265"/>
              <a:ext cx="231666" cy="204320"/>
            </a:xfrm>
            <a:custGeom>
              <a:avLst/>
              <a:gdLst/>
              <a:ahLst/>
              <a:cxnLst/>
              <a:rect l="l" t="t" r="r" b="b"/>
              <a:pathLst>
                <a:path w="2364" h="2085" extrusionOk="0">
                  <a:moveTo>
                    <a:pt x="996" y="0"/>
                  </a:moveTo>
                  <a:cubicBezTo>
                    <a:pt x="520" y="0"/>
                    <a:pt x="71" y="330"/>
                    <a:pt x="29" y="623"/>
                  </a:cubicBezTo>
                  <a:cubicBezTo>
                    <a:pt x="1" y="897"/>
                    <a:pt x="284" y="1341"/>
                    <a:pt x="530" y="1634"/>
                  </a:cubicBezTo>
                  <a:cubicBezTo>
                    <a:pt x="753" y="1900"/>
                    <a:pt x="1073" y="2085"/>
                    <a:pt x="1389" y="2085"/>
                  </a:cubicBezTo>
                  <a:cubicBezTo>
                    <a:pt x="1567" y="2085"/>
                    <a:pt x="1743" y="2026"/>
                    <a:pt x="1900" y="1889"/>
                  </a:cubicBezTo>
                  <a:cubicBezTo>
                    <a:pt x="2363" y="1521"/>
                    <a:pt x="2108" y="207"/>
                    <a:pt x="1182" y="18"/>
                  </a:cubicBezTo>
                  <a:cubicBezTo>
                    <a:pt x="1120" y="6"/>
                    <a:pt x="1058" y="0"/>
                    <a:pt x="996"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2" name="Google Shape;142;p13"/>
            <p:cNvSpPr/>
            <p:nvPr/>
          </p:nvSpPr>
          <p:spPr>
            <a:xfrm>
              <a:off x="3311957" y="2794443"/>
              <a:ext cx="1300427" cy="569645"/>
            </a:xfrm>
            <a:custGeom>
              <a:avLst/>
              <a:gdLst/>
              <a:ahLst/>
              <a:cxnLst/>
              <a:rect l="l" t="t" r="r" b="b"/>
              <a:pathLst>
                <a:path w="13270" h="5813" extrusionOk="0">
                  <a:moveTo>
                    <a:pt x="1437" y="0"/>
                  </a:moveTo>
                  <a:lnTo>
                    <a:pt x="1437" y="0"/>
                  </a:lnTo>
                  <a:cubicBezTo>
                    <a:pt x="1126" y="163"/>
                    <a:pt x="793" y="278"/>
                    <a:pt x="408" y="278"/>
                  </a:cubicBezTo>
                  <a:cubicBezTo>
                    <a:pt x="279" y="278"/>
                    <a:pt x="143" y="265"/>
                    <a:pt x="1" y="237"/>
                  </a:cubicBezTo>
                  <a:lnTo>
                    <a:pt x="1" y="237"/>
                  </a:lnTo>
                  <a:lnTo>
                    <a:pt x="95" y="5813"/>
                  </a:lnTo>
                  <a:lnTo>
                    <a:pt x="13260" y="5813"/>
                  </a:lnTo>
                  <a:cubicBezTo>
                    <a:pt x="13260" y="5813"/>
                    <a:pt x="13260" y="5784"/>
                    <a:pt x="13269" y="5728"/>
                  </a:cubicBezTo>
                  <a:cubicBezTo>
                    <a:pt x="13090" y="5567"/>
                    <a:pt x="12948" y="5387"/>
                    <a:pt x="12787" y="5255"/>
                  </a:cubicBezTo>
                  <a:cubicBezTo>
                    <a:pt x="12466" y="5009"/>
                    <a:pt x="12126" y="4953"/>
                    <a:pt x="11719" y="4915"/>
                  </a:cubicBezTo>
                  <a:cubicBezTo>
                    <a:pt x="11105" y="4858"/>
                    <a:pt x="10604" y="4679"/>
                    <a:pt x="10018" y="4546"/>
                  </a:cubicBezTo>
                  <a:cubicBezTo>
                    <a:pt x="9957" y="4533"/>
                    <a:pt x="9892" y="4529"/>
                    <a:pt x="9825" y="4529"/>
                  </a:cubicBezTo>
                  <a:cubicBezTo>
                    <a:pt x="9716" y="4529"/>
                    <a:pt x="9602" y="4539"/>
                    <a:pt x="9491" y="4539"/>
                  </a:cubicBezTo>
                  <a:cubicBezTo>
                    <a:pt x="9328" y="4539"/>
                    <a:pt x="9171" y="4517"/>
                    <a:pt x="9045" y="4404"/>
                  </a:cubicBezTo>
                  <a:cubicBezTo>
                    <a:pt x="8884" y="4263"/>
                    <a:pt x="8903" y="3989"/>
                    <a:pt x="8771" y="3894"/>
                  </a:cubicBezTo>
                  <a:cubicBezTo>
                    <a:pt x="8639" y="3781"/>
                    <a:pt x="8289" y="3705"/>
                    <a:pt x="8119" y="3639"/>
                  </a:cubicBezTo>
                  <a:cubicBezTo>
                    <a:pt x="7703" y="3450"/>
                    <a:pt x="7297" y="3384"/>
                    <a:pt x="6852" y="3280"/>
                  </a:cubicBezTo>
                  <a:cubicBezTo>
                    <a:pt x="5936" y="3062"/>
                    <a:pt x="5057" y="3384"/>
                    <a:pt x="4187" y="2807"/>
                  </a:cubicBezTo>
                  <a:cubicBezTo>
                    <a:pt x="3904" y="2618"/>
                    <a:pt x="3639" y="2420"/>
                    <a:pt x="3535" y="2089"/>
                  </a:cubicBezTo>
                  <a:cubicBezTo>
                    <a:pt x="3488" y="1947"/>
                    <a:pt x="3564" y="1843"/>
                    <a:pt x="3441" y="1711"/>
                  </a:cubicBezTo>
                  <a:cubicBezTo>
                    <a:pt x="3327" y="1588"/>
                    <a:pt x="2968" y="1494"/>
                    <a:pt x="2817" y="1428"/>
                  </a:cubicBezTo>
                  <a:cubicBezTo>
                    <a:pt x="2647" y="1342"/>
                    <a:pt x="2439" y="1182"/>
                    <a:pt x="2297" y="1116"/>
                  </a:cubicBezTo>
                  <a:cubicBezTo>
                    <a:pt x="2210" y="1084"/>
                    <a:pt x="2118" y="1078"/>
                    <a:pt x="2028" y="1078"/>
                  </a:cubicBezTo>
                  <a:cubicBezTo>
                    <a:pt x="1987" y="1078"/>
                    <a:pt x="1946" y="1080"/>
                    <a:pt x="1906" y="1080"/>
                  </a:cubicBezTo>
                  <a:cubicBezTo>
                    <a:pt x="1749" y="1080"/>
                    <a:pt x="1603" y="1064"/>
                    <a:pt x="1494" y="908"/>
                  </a:cubicBezTo>
                  <a:cubicBezTo>
                    <a:pt x="1305" y="662"/>
                    <a:pt x="1390" y="312"/>
                    <a:pt x="1437"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3" name="Google Shape;143;p13"/>
            <p:cNvSpPr/>
            <p:nvPr/>
          </p:nvSpPr>
          <p:spPr>
            <a:xfrm>
              <a:off x="3524022" y="2714576"/>
              <a:ext cx="308496" cy="198048"/>
            </a:xfrm>
            <a:custGeom>
              <a:avLst/>
              <a:gdLst/>
              <a:ahLst/>
              <a:cxnLst/>
              <a:rect l="l" t="t" r="r" b="b"/>
              <a:pathLst>
                <a:path w="3148" h="2021" extrusionOk="0">
                  <a:moveTo>
                    <a:pt x="1235" y="1"/>
                  </a:moveTo>
                  <a:cubicBezTo>
                    <a:pt x="438" y="1"/>
                    <a:pt x="48" y="688"/>
                    <a:pt x="29" y="1118"/>
                  </a:cubicBezTo>
                  <a:cubicBezTo>
                    <a:pt x="1" y="1572"/>
                    <a:pt x="672" y="1968"/>
                    <a:pt x="1522" y="2016"/>
                  </a:cubicBezTo>
                  <a:cubicBezTo>
                    <a:pt x="1578" y="2019"/>
                    <a:pt x="1633" y="2020"/>
                    <a:pt x="1687" y="2020"/>
                  </a:cubicBezTo>
                  <a:cubicBezTo>
                    <a:pt x="2480" y="2020"/>
                    <a:pt x="3102" y="1704"/>
                    <a:pt x="3120" y="1288"/>
                  </a:cubicBezTo>
                  <a:cubicBezTo>
                    <a:pt x="3148" y="834"/>
                    <a:pt x="2175" y="50"/>
                    <a:pt x="1315" y="3"/>
                  </a:cubicBezTo>
                  <a:cubicBezTo>
                    <a:pt x="1288" y="1"/>
                    <a:pt x="1261" y="1"/>
                    <a:pt x="1235"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4" name="Google Shape;144;p13"/>
            <p:cNvSpPr/>
            <p:nvPr/>
          </p:nvSpPr>
          <p:spPr>
            <a:xfrm>
              <a:off x="3525002" y="2707128"/>
              <a:ext cx="304772" cy="197754"/>
            </a:xfrm>
            <a:custGeom>
              <a:avLst/>
              <a:gdLst/>
              <a:ahLst/>
              <a:cxnLst/>
              <a:rect l="l" t="t" r="r" b="b"/>
              <a:pathLst>
                <a:path w="3110" h="2018" extrusionOk="0">
                  <a:moveTo>
                    <a:pt x="1224" y="1"/>
                  </a:moveTo>
                  <a:cubicBezTo>
                    <a:pt x="428" y="1"/>
                    <a:pt x="47" y="679"/>
                    <a:pt x="29" y="1118"/>
                  </a:cubicBezTo>
                  <a:cubicBezTo>
                    <a:pt x="0" y="1562"/>
                    <a:pt x="662" y="1969"/>
                    <a:pt x="1512" y="2016"/>
                  </a:cubicBezTo>
                  <a:cubicBezTo>
                    <a:pt x="1546" y="2017"/>
                    <a:pt x="1580" y="2018"/>
                    <a:pt x="1613" y="2018"/>
                  </a:cubicBezTo>
                  <a:cubicBezTo>
                    <a:pt x="2409" y="2018"/>
                    <a:pt x="3063" y="1696"/>
                    <a:pt x="3091" y="1279"/>
                  </a:cubicBezTo>
                  <a:cubicBezTo>
                    <a:pt x="3110" y="835"/>
                    <a:pt x="2146" y="50"/>
                    <a:pt x="1305" y="3"/>
                  </a:cubicBezTo>
                  <a:cubicBezTo>
                    <a:pt x="1277" y="2"/>
                    <a:pt x="1251" y="1"/>
                    <a:pt x="122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5" name="Google Shape;145;p13"/>
            <p:cNvSpPr/>
            <p:nvPr/>
          </p:nvSpPr>
          <p:spPr>
            <a:xfrm>
              <a:off x="3461990" y="3020422"/>
              <a:ext cx="276059" cy="204320"/>
            </a:xfrm>
            <a:custGeom>
              <a:avLst/>
              <a:gdLst/>
              <a:ahLst/>
              <a:cxnLst/>
              <a:rect l="l" t="t" r="r" b="b"/>
              <a:pathLst>
                <a:path w="2817" h="2085" extrusionOk="0">
                  <a:moveTo>
                    <a:pt x="584" y="1"/>
                  </a:moveTo>
                  <a:cubicBezTo>
                    <a:pt x="547" y="1"/>
                    <a:pt x="514" y="4"/>
                    <a:pt x="483" y="10"/>
                  </a:cubicBezTo>
                  <a:cubicBezTo>
                    <a:pt x="171" y="67"/>
                    <a:pt x="1" y="719"/>
                    <a:pt x="435" y="1333"/>
                  </a:cubicBezTo>
                  <a:cubicBezTo>
                    <a:pt x="831" y="1893"/>
                    <a:pt x="1426" y="2084"/>
                    <a:pt x="1895" y="2084"/>
                  </a:cubicBezTo>
                  <a:cubicBezTo>
                    <a:pt x="2155" y="2084"/>
                    <a:pt x="2377" y="2025"/>
                    <a:pt x="2505" y="1938"/>
                  </a:cubicBezTo>
                  <a:cubicBezTo>
                    <a:pt x="2817" y="1711"/>
                    <a:pt x="2382" y="1040"/>
                    <a:pt x="1768" y="539"/>
                  </a:cubicBezTo>
                  <a:cubicBezTo>
                    <a:pt x="1339" y="202"/>
                    <a:pt x="879" y="1"/>
                    <a:pt x="58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6" name="Google Shape;146;p13"/>
            <p:cNvSpPr/>
            <p:nvPr/>
          </p:nvSpPr>
          <p:spPr>
            <a:xfrm>
              <a:off x="3941783" y="2876074"/>
              <a:ext cx="233430" cy="203634"/>
            </a:xfrm>
            <a:custGeom>
              <a:avLst/>
              <a:gdLst/>
              <a:ahLst/>
              <a:cxnLst/>
              <a:rect l="l" t="t" r="r" b="b"/>
              <a:pathLst>
                <a:path w="2382" h="2078" extrusionOk="0">
                  <a:moveTo>
                    <a:pt x="998" y="1"/>
                  </a:moveTo>
                  <a:cubicBezTo>
                    <a:pt x="529" y="1"/>
                    <a:pt x="80" y="330"/>
                    <a:pt x="38" y="623"/>
                  </a:cubicBezTo>
                  <a:cubicBezTo>
                    <a:pt x="0" y="888"/>
                    <a:pt x="284" y="1341"/>
                    <a:pt x="539" y="1634"/>
                  </a:cubicBezTo>
                  <a:cubicBezTo>
                    <a:pt x="761" y="1898"/>
                    <a:pt x="1074" y="2078"/>
                    <a:pt x="1386" y="2078"/>
                  </a:cubicBezTo>
                  <a:cubicBezTo>
                    <a:pt x="1567" y="2078"/>
                    <a:pt x="1747" y="2018"/>
                    <a:pt x="1909" y="1880"/>
                  </a:cubicBezTo>
                  <a:cubicBezTo>
                    <a:pt x="2382" y="1502"/>
                    <a:pt x="2127" y="207"/>
                    <a:pt x="1181" y="18"/>
                  </a:cubicBezTo>
                  <a:cubicBezTo>
                    <a:pt x="1121" y="6"/>
                    <a:pt x="1059" y="1"/>
                    <a:pt x="99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7" name="Google Shape;147;p13"/>
            <p:cNvSpPr/>
            <p:nvPr/>
          </p:nvSpPr>
          <p:spPr>
            <a:xfrm>
              <a:off x="4035664" y="3172806"/>
              <a:ext cx="232156" cy="170413"/>
            </a:xfrm>
            <a:custGeom>
              <a:avLst/>
              <a:gdLst/>
              <a:ahLst/>
              <a:cxnLst/>
              <a:rect l="l" t="t" r="r" b="b"/>
              <a:pathLst>
                <a:path w="2369" h="1739" extrusionOk="0">
                  <a:moveTo>
                    <a:pt x="636" y="1"/>
                  </a:moveTo>
                  <a:cubicBezTo>
                    <a:pt x="254" y="1"/>
                    <a:pt x="0" y="427"/>
                    <a:pt x="53" y="884"/>
                  </a:cubicBezTo>
                  <a:cubicBezTo>
                    <a:pt x="111" y="1470"/>
                    <a:pt x="697" y="1739"/>
                    <a:pt x="1265" y="1739"/>
                  </a:cubicBezTo>
                  <a:cubicBezTo>
                    <a:pt x="1622" y="1739"/>
                    <a:pt x="1972" y="1632"/>
                    <a:pt x="2180" y="1432"/>
                  </a:cubicBezTo>
                  <a:cubicBezTo>
                    <a:pt x="2369" y="1243"/>
                    <a:pt x="2255" y="770"/>
                    <a:pt x="932" y="80"/>
                  </a:cubicBezTo>
                  <a:cubicBezTo>
                    <a:pt x="828" y="25"/>
                    <a:pt x="728" y="1"/>
                    <a:pt x="636"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8" name="Google Shape;148;p13"/>
            <p:cNvSpPr/>
            <p:nvPr/>
          </p:nvSpPr>
          <p:spPr>
            <a:xfrm>
              <a:off x="4180700" y="3091175"/>
              <a:ext cx="255283" cy="96917"/>
            </a:xfrm>
            <a:custGeom>
              <a:avLst/>
              <a:gdLst/>
              <a:ahLst/>
              <a:cxnLst/>
              <a:rect l="l" t="t" r="r" b="b"/>
              <a:pathLst>
                <a:path w="2605" h="989" extrusionOk="0">
                  <a:moveTo>
                    <a:pt x="934" y="1"/>
                  </a:moveTo>
                  <a:cubicBezTo>
                    <a:pt x="891" y="1"/>
                    <a:pt x="850" y="5"/>
                    <a:pt x="813" y="16"/>
                  </a:cubicBezTo>
                  <a:cubicBezTo>
                    <a:pt x="142" y="205"/>
                    <a:pt x="0" y="583"/>
                    <a:pt x="104" y="847"/>
                  </a:cubicBezTo>
                  <a:cubicBezTo>
                    <a:pt x="146" y="959"/>
                    <a:pt x="441" y="988"/>
                    <a:pt x="763" y="988"/>
                  </a:cubicBezTo>
                  <a:cubicBezTo>
                    <a:pt x="878" y="988"/>
                    <a:pt x="995" y="984"/>
                    <a:pt x="1106" y="980"/>
                  </a:cubicBezTo>
                  <a:cubicBezTo>
                    <a:pt x="2604" y="909"/>
                    <a:pt x="1531" y="1"/>
                    <a:pt x="934"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9" name="Google Shape;149;p13"/>
            <p:cNvSpPr/>
            <p:nvPr/>
          </p:nvSpPr>
          <p:spPr>
            <a:xfrm>
              <a:off x="4181582" y="3084708"/>
              <a:ext cx="254402" cy="96525"/>
            </a:xfrm>
            <a:custGeom>
              <a:avLst/>
              <a:gdLst/>
              <a:ahLst/>
              <a:cxnLst/>
              <a:rect l="l" t="t" r="r" b="b"/>
              <a:pathLst>
                <a:path w="2596" h="985" extrusionOk="0">
                  <a:moveTo>
                    <a:pt x="925" y="0"/>
                  </a:moveTo>
                  <a:cubicBezTo>
                    <a:pt x="882" y="0"/>
                    <a:pt x="841" y="5"/>
                    <a:pt x="804" y="15"/>
                  </a:cubicBezTo>
                  <a:cubicBezTo>
                    <a:pt x="143" y="204"/>
                    <a:pt x="1" y="582"/>
                    <a:pt x="95" y="838"/>
                  </a:cubicBezTo>
                  <a:cubicBezTo>
                    <a:pt x="135" y="951"/>
                    <a:pt x="405" y="984"/>
                    <a:pt x="709" y="984"/>
                  </a:cubicBezTo>
                  <a:cubicBezTo>
                    <a:pt x="837" y="984"/>
                    <a:pt x="971" y="978"/>
                    <a:pt x="1097" y="970"/>
                  </a:cubicBezTo>
                  <a:cubicBezTo>
                    <a:pt x="2595" y="908"/>
                    <a:pt x="1522" y="0"/>
                    <a:pt x="925"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0" name="Google Shape;150;p13"/>
            <p:cNvSpPr/>
            <p:nvPr/>
          </p:nvSpPr>
          <p:spPr>
            <a:xfrm>
              <a:off x="4137875" y="3186820"/>
              <a:ext cx="441185" cy="151696"/>
            </a:xfrm>
            <a:custGeom>
              <a:avLst/>
              <a:gdLst/>
              <a:ahLst/>
              <a:cxnLst/>
              <a:rect l="l" t="t" r="r" b="b"/>
              <a:pathLst>
                <a:path w="4502" h="1548" extrusionOk="0">
                  <a:moveTo>
                    <a:pt x="3415" y="1"/>
                  </a:moveTo>
                  <a:cubicBezTo>
                    <a:pt x="1" y="1"/>
                    <a:pt x="2232" y="1547"/>
                    <a:pt x="3624" y="1547"/>
                  </a:cubicBezTo>
                  <a:cubicBezTo>
                    <a:pt x="3935" y="1547"/>
                    <a:pt x="4205" y="1469"/>
                    <a:pt x="4359" y="1279"/>
                  </a:cubicBezTo>
                  <a:cubicBezTo>
                    <a:pt x="4473" y="1138"/>
                    <a:pt x="4501" y="864"/>
                    <a:pt x="4473" y="760"/>
                  </a:cubicBezTo>
                  <a:cubicBezTo>
                    <a:pt x="4454" y="675"/>
                    <a:pt x="4378" y="542"/>
                    <a:pt x="4322" y="438"/>
                  </a:cubicBezTo>
                  <a:cubicBezTo>
                    <a:pt x="4218" y="268"/>
                    <a:pt x="3972" y="13"/>
                    <a:pt x="3670" y="4"/>
                  </a:cubicBezTo>
                  <a:cubicBezTo>
                    <a:pt x="3581" y="2"/>
                    <a:pt x="3496" y="1"/>
                    <a:pt x="3415"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1" name="Google Shape;151;p13"/>
            <p:cNvSpPr/>
            <p:nvPr/>
          </p:nvSpPr>
          <p:spPr>
            <a:xfrm>
              <a:off x="4143559" y="3183194"/>
              <a:ext cx="440989" cy="151598"/>
            </a:xfrm>
            <a:custGeom>
              <a:avLst/>
              <a:gdLst/>
              <a:ahLst/>
              <a:cxnLst/>
              <a:rect l="l" t="t" r="r" b="b"/>
              <a:pathLst>
                <a:path w="4500" h="1547" extrusionOk="0">
                  <a:moveTo>
                    <a:pt x="3422" y="0"/>
                  </a:moveTo>
                  <a:cubicBezTo>
                    <a:pt x="1" y="0"/>
                    <a:pt x="2231" y="1546"/>
                    <a:pt x="3622" y="1546"/>
                  </a:cubicBezTo>
                  <a:cubicBezTo>
                    <a:pt x="3934" y="1546"/>
                    <a:pt x="4204" y="1469"/>
                    <a:pt x="4358" y="1279"/>
                  </a:cubicBezTo>
                  <a:cubicBezTo>
                    <a:pt x="4481" y="1137"/>
                    <a:pt x="4500" y="863"/>
                    <a:pt x="4481" y="759"/>
                  </a:cubicBezTo>
                  <a:cubicBezTo>
                    <a:pt x="4453" y="674"/>
                    <a:pt x="4386" y="541"/>
                    <a:pt x="4320" y="437"/>
                  </a:cubicBezTo>
                  <a:cubicBezTo>
                    <a:pt x="4216" y="277"/>
                    <a:pt x="3971" y="12"/>
                    <a:pt x="3678" y="3"/>
                  </a:cubicBezTo>
                  <a:cubicBezTo>
                    <a:pt x="3589" y="1"/>
                    <a:pt x="3504" y="0"/>
                    <a:pt x="3422"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2" name="Google Shape;152;p13"/>
            <p:cNvSpPr/>
            <p:nvPr/>
          </p:nvSpPr>
          <p:spPr>
            <a:xfrm>
              <a:off x="4221271" y="3188094"/>
              <a:ext cx="363277" cy="147090"/>
            </a:xfrm>
            <a:custGeom>
              <a:avLst/>
              <a:gdLst/>
              <a:ahLst/>
              <a:cxnLst/>
              <a:rect l="l" t="t" r="r" b="b"/>
              <a:pathLst>
                <a:path w="3707" h="1501" extrusionOk="0">
                  <a:moveTo>
                    <a:pt x="3083" y="0"/>
                  </a:moveTo>
                  <a:cubicBezTo>
                    <a:pt x="3074" y="9"/>
                    <a:pt x="3055" y="28"/>
                    <a:pt x="3045" y="47"/>
                  </a:cubicBezTo>
                  <a:cubicBezTo>
                    <a:pt x="2889" y="235"/>
                    <a:pt x="2620" y="312"/>
                    <a:pt x="2310" y="312"/>
                  </a:cubicBezTo>
                  <a:cubicBezTo>
                    <a:pt x="1982" y="312"/>
                    <a:pt x="1609" y="226"/>
                    <a:pt x="1278" y="95"/>
                  </a:cubicBezTo>
                  <a:lnTo>
                    <a:pt x="1278" y="95"/>
                  </a:lnTo>
                  <a:cubicBezTo>
                    <a:pt x="0" y="473"/>
                    <a:pt x="1706" y="1500"/>
                    <a:pt x="2844" y="1500"/>
                  </a:cubicBezTo>
                  <a:cubicBezTo>
                    <a:pt x="3153" y="1500"/>
                    <a:pt x="3421" y="1424"/>
                    <a:pt x="3575" y="1238"/>
                  </a:cubicBezTo>
                  <a:cubicBezTo>
                    <a:pt x="3688" y="1087"/>
                    <a:pt x="3707" y="822"/>
                    <a:pt x="3688" y="709"/>
                  </a:cubicBezTo>
                  <a:cubicBezTo>
                    <a:pt x="3660" y="624"/>
                    <a:pt x="3593" y="491"/>
                    <a:pt x="3527" y="387"/>
                  </a:cubicBezTo>
                  <a:cubicBezTo>
                    <a:pt x="3452" y="255"/>
                    <a:pt x="3282" y="76"/>
                    <a:pt x="3083"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3" name="Google Shape;153;p13"/>
            <p:cNvSpPr/>
            <p:nvPr/>
          </p:nvSpPr>
          <p:spPr>
            <a:xfrm>
              <a:off x="3813897" y="2917918"/>
              <a:ext cx="95744" cy="102993"/>
            </a:xfrm>
            <a:custGeom>
              <a:avLst/>
              <a:gdLst/>
              <a:ahLst/>
              <a:cxnLst/>
              <a:rect l="l" t="t" r="r" b="b"/>
              <a:pathLst>
                <a:path w="977" h="1051" extrusionOk="0">
                  <a:moveTo>
                    <a:pt x="441" y="0"/>
                  </a:moveTo>
                  <a:cubicBezTo>
                    <a:pt x="395" y="0"/>
                    <a:pt x="346" y="8"/>
                    <a:pt x="294" y="26"/>
                  </a:cubicBezTo>
                  <a:cubicBezTo>
                    <a:pt x="67" y="101"/>
                    <a:pt x="1" y="366"/>
                    <a:pt x="20" y="574"/>
                  </a:cubicBezTo>
                  <a:cubicBezTo>
                    <a:pt x="48" y="697"/>
                    <a:pt x="152" y="924"/>
                    <a:pt x="247" y="1009"/>
                  </a:cubicBezTo>
                  <a:cubicBezTo>
                    <a:pt x="281" y="1037"/>
                    <a:pt x="322" y="1050"/>
                    <a:pt x="365" y="1050"/>
                  </a:cubicBezTo>
                  <a:cubicBezTo>
                    <a:pt x="466" y="1050"/>
                    <a:pt x="583" y="982"/>
                    <a:pt x="681" y="876"/>
                  </a:cubicBezTo>
                  <a:cubicBezTo>
                    <a:pt x="977" y="547"/>
                    <a:pt x="820" y="0"/>
                    <a:pt x="441"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4" name="Google Shape;154;p13"/>
            <p:cNvSpPr/>
            <p:nvPr/>
          </p:nvSpPr>
          <p:spPr>
            <a:xfrm>
              <a:off x="3816739" y="2908609"/>
              <a:ext cx="96626" cy="102993"/>
            </a:xfrm>
            <a:custGeom>
              <a:avLst/>
              <a:gdLst/>
              <a:ahLst/>
              <a:cxnLst/>
              <a:rect l="l" t="t" r="r" b="b"/>
              <a:pathLst>
                <a:path w="986" h="1051" extrusionOk="0">
                  <a:moveTo>
                    <a:pt x="450" y="1"/>
                  </a:moveTo>
                  <a:cubicBezTo>
                    <a:pt x="404" y="1"/>
                    <a:pt x="355" y="9"/>
                    <a:pt x="303" y="26"/>
                  </a:cubicBezTo>
                  <a:cubicBezTo>
                    <a:pt x="66" y="102"/>
                    <a:pt x="0" y="366"/>
                    <a:pt x="29" y="574"/>
                  </a:cubicBezTo>
                  <a:cubicBezTo>
                    <a:pt x="48" y="697"/>
                    <a:pt x="161" y="924"/>
                    <a:pt x="255" y="1009"/>
                  </a:cubicBezTo>
                  <a:cubicBezTo>
                    <a:pt x="290" y="1038"/>
                    <a:pt x="330" y="1051"/>
                    <a:pt x="374" y="1051"/>
                  </a:cubicBezTo>
                  <a:cubicBezTo>
                    <a:pt x="474" y="1051"/>
                    <a:pt x="591" y="982"/>
                    <a:pt x="690" y="877"/>
                  </a:cubicBezTo>
                  <a:cubicBezTo>
                    <a:pt x="985" y="548"/>
                    <a:pt x="829" y="1"/>
                    <a:pt x="450"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5" name="Google Shape;155;p13"/>
            <p:cNvSpPr/>
            <p:nvPr/>
          </p:nvSpPr>
          <p:spPr>
            <a:xfrm>
              <a:off x="3878771" y="2829232"/>
              <a:ext cx="117107" cy="53897"/>
            </a:xfrm>
            <a:custGeom>
              <a:avLst/>
              <a:gdLst/>
              <a:ahLst/>
              <a:cxnLst/>
              <a:rect l="l" t="t" r="r" b="b"/>
              <a:pathLst>
                <a:path w="1195" h="550" extrusionOk="0">
                  <a:moveTo>
                    <a:pt x="518" y="0"/>
                  </a:moveTo>
                  <a:cubicBezTo>
                    <a:pt x="383" y="0"/>
                    <a:pt x="252" y="43"/>
                    <a:pt x="171" y="90"/>
                  </a:cubicBezTo>
                  <a:cubicBezTo>
                    <a:pt x="95" y="156"/>
                    <a:pt x="0" y="279"/>
                    <a:pt x="0" y="354"/>
                  </a:cubicBezTo>
                  <a:cubicBezTo>
                    <a:pt x="0" y="449"/>
                    <a:pt x="171" y="515"/>
                    <a:pt x="388" y="543"/>
                  </a:cubicBezTo>
                  <a:cubicBezTo>
                    <a:pt x="426" y="548"/>
                    <a:pt x="464" y="550"/>
                    <a:pt x="500" y="550"/>
                  </a:cubicBezTo>
                  <a:cubicBezTo>
                    <a:pt x="944" y="550"/>
                    <a:pt x="1194" y="245"/>
                    <a:pt x="766" y="61"/>
                  </a:cubicBezTo>
                  <a:cubicBezTo>
                    <a:pt x="689" y="17"/>
                    <a:pt x="603" y="0"/>
                    <a:pt x="518"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6" name="Google Shape;156;p13"/>
            <p:cNvSpPr/>
            <p:nvPr/>
          </p:nvSpPr>
          <p:spPr>
            <a:xfrm>
              <a:off x="3881515" y="2822666"/>
              <a:ext cx="116813" cy="53211"/>
            </a:xfrm>
            <a:custGeom>
              <a:avLst/>
              <a:gdLst/>
              <a:ahLst/>
              <a:cxnLst/>
              <a:rect l="l" t="t" r="r" b="b"/>
              <a:pathLst>
                <a:path w="1192" h="543" extrusionOk="0">
                  <a:moveTo>
                    <a:pt x="522" y="1"/>
                  </a:moveTo>
                  <a:cubicBezTo>
                    <a:pt x="388" y="1"/>
                    <a:pt x="261" y="39"/>
                    <a:pt x="180" y="91"/>
                  </a:cubicBezTo>
                  <a:cubicBezTo>
                    <a:pt x="95" y="147"/>
                    <a:pt x="1" y="280"/>
                    <a:pt x="1" y="346"/>
                  </a:cubicBezTo>
                  <a:cubicBezTo>
                    <a:pt x="1" y="440"/>
                    <a:pt x="180" y="516"/>
                    <a:pt x="398" y="535"/>
                  </a:cubicBezTo>
                  <a:cubicBezTo>
                    <a:pt x="440" y="540"/>
                    <a:pt x="481" y="543"/>
                    <a:pt x="521" y="543"/>
                  </a:cubicBezTo>
                  <a:cubicBezTo>
                    <a:pt x="949" y="543"/>
                    <a:pt x="1191" y="234"/>
                    <a:pt x="776" y="53"/>
                  </a:cubicBezTo>
                  <a:cubicBezTo>
                    <a:pt x="695" y="16"/>
                    <a:pt x="607" y="1"/>
                    <a:pt x="522"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7" name="Google Shape;157;p13"/>
            <p:cNvSpPr/>
            <p:nvPr/>
          </p:nvSpPr>
          <p:spPr>
            <a:xfrm>
              <a:off x="3379575" y="2835993"/>
              <a:ext cx="145330" cy="204124"/>
            </a:xfrm>
            <a:custGeom>
              <a:avLst/>
              <a:gdLst/>
              <a:ahLst/>
              <a:cxnLst/>
              <a:rect l="l" t="t" r="r" b="b"/>
              <a:pathLst>
                <a:path w="1483" h="2083" extrusionOk="0">
                  <a:moveTo>
                    <a:pt x="826" y="1"/>
                  </a:moveTo>
                  <a:cubicBezTo>
                    <a:pt x="717" y="1"/>
                    <a:pt x="579" y="47"/>
                    <a:pt x="407" y="153"/>
                  </a:cubicBezTo>
                  <a:cubicBezTo>
                    <a:pt x="1" y="418"/>
                    <a:pt x="57" y="1297"/>
                    <a:pt x="142" y="1618"/>
                  </a:cubicBezTo>
                  <a:cubicBezTo>
                    <a:pt x="190" y="1788"/>
                    <a:pt x="294" y="1986"/>
                    <a:pt x="369" y="2043"/>
                  </a:cubicBezTo>
                  <a:cubicBezTo>
                    <a:pt x="396" y="2070"/>
                    <a:pt x="430" y="2083"/>
                    <a:pt x="468" y="2083"/>
                  </a:cubicBezTo>
                  <a:cubicBezTo>
                    <a:pt x="536" y="2083"/>
                    <a:pt x="619" y="2043"/>
                    <a:pt x="709" y="1977"/>
                  </a:cubicBezTo>
                  <a:cubicBezTo>
                    <a:pt x="1082" y="1677"/>
                    <a:pt x="1483" y="1"/>
                    <a:pt x="826"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8" name="Google Shape;158;p13"/>
            <p:cNvSpPr/>
            <p:nvPr/>
          </p:nvSpPr>
          <p:spPr>
            <a:xfrm>
              <a:off x="3399076" y="3162125"/>
              <a:ext cx="72322" cy="75260"/>
            </a:xfrm>
            <a:custGeom>
              <a:avLst/>
              <a:gdLst/>
              <a:ahLst/>
              <a:cxnLst/>
              <a:rect l="l" t="t" r="r" b="b"/>
              <a:pathLst>
                <a:path w="738" h="768" extrusionOk="0">
                  <a:moveTo>
                    <a:pt x="321" y="0"/>
                  </a:moveTo>
                  <a:cubicBezTo>
                    <a:pt x="142" y="19"/>
                    <a:pt x="38" y="189"/>
                    <a:pt x="9" y="350"/>
                  </a:cubicBezTo>
                  <a:cubicBezTo>
                    <a:pt x="0" y="454"/>
                    <a:pt x="28" y="634"/>
                    <a:pt x="76" y="700"/>
                  </a:cubicBezTo>
                  <a:cubicBezTo>
                    <a:pt x="103" y="746"/>
                    <a:pt x="151" y="767"/>
                    <a:pt x="209" y="767"/>
                  </a:cubicBezTo>
                  <a:cubicBezTo>
                    <a:pt x="270" y="767"/>
                    <a:pt x="343" y="743"/>
                    <a:pt x="416" y="700"/>
                  </a:cubicBezTo>
                  <a:cubicBezTo>
                    <a:pt x="737" y="511"/>
                    <a:pt x="709" y="0"/>
                    <a:pt x="321"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9" name="Google Shape;159;p13"/>
            <p:cNvSpPr/>
            <p:nvPr/>
          </p:nvSpPr>
          <p:spPr>
            <a:xfrm>
              <a:off x="3376831" y="3230330"/>
              <a:ext cx="272335" cy="113576"/>
            </a:xfrm>
            <a:custGeom>
              <a:avLst/>
              <a:gdLst/>
              <a:ahLst/>
              <a:cxnLst/>
              <a:rect l="l" t="t" r="r" b="b"/>
              <a:pathLst>
                <a:path w="2779" h="1159" extrusionOk="0">
                  <a:moveTo>
                    <a:pt x="1674" y="1"/>
                  </a:moveTo>
                  <a:cubicBezTo>
                    <a:pt x="1138" y="1"/>
                    <a:pt x="501" y="215"/>
                    <a:pt x="255" y="486"/>
                  </a:cubicBezTo>
                  <a:cubicBezTo>
                    <a:pt x="0" y="788"/>
                    <a:pt x="615" y="1072"/>
                    <a:pt x="1229" y="1138"/>
                  </a:cubicBezTo>
                  <a:cubicBezTo>
                    <a:pt x="1352" y="1152"/>
                    <a:pt x="1500" y="1159"/>
                    <a:pt x="1652" y="1159"/>
                  </a:cubicBezTo>
                  <a:cubicBezTo>
                    <a:pt x="2001" y="1159"/>
                    <a:pt x="2375" y="1124"/>
                    <a:pt x="2533" y="1072"/>
                  </a:cubicBezTo>
                  <a:cubicBezTo>
                    <a:pt x="2779" y="977"/>
                    <a:pt x="2590" y="363"/>
                    <a:pt x="2306" y="155"/>
                  </a:cubicBezTo>
                  <a:cubicBezTo>
                    <a:pt x="2150" y="47"/>
                    <a:pt x="1923" y="1"/>
                    <a:pt x="167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0" name="Google Shape;160;p13"/>
            <p:cNvSpPr/>
            <p:nvPr/>
          </p:nvSpPr>
          <p:spPr>
            <a:xfrm>
              <a:off x="3603008" y="2940555"/>
              <a:ext cx="150818" cy="116516"/>
            </a:xfrm>
            <a:custGeom>
              <a:avLst/>
              <a:gdLst/>
              <a:ahLst/>
              <a:cxnLst/>
              <a:rect l="l" t="t" r="r" b="b"/>
              <a:pathLst>
                <a:path w="1539" h="1189" extrusionOk="0">
                  <a:moveTo>
                    <a:pt x="837" y="0"/>
                  </a:moveTo>
                  <a:cubicBezTo>
                    <a:pt x="510" y="0"/>
                    <a:pt x="142" y="134"/>
                    <a:pt x="83" y="362"/>
                  </a:cubicBezTo>
                  <a:cubicBezTo>
                    <a:pt x="1" y="684"/>
                    <a:pt x="758" y="1188"/>
                    <a:pt x="1068" y="1188"/>
                  </a:cubicBezTo>
                  <a:cubicBezTo>
                    <a:pt x="1113" y="1188"/>
                    <a:pt x="1148" y="1178"/>
                    <a:pt x="1170" y="1156"/>
                  </a:cubicBezTo>
                  <a:cubicBezTo>
                    <a:pt x="1369" y="957"/>
                    <a:pt x="1539" y="447"/>
                    <a:pt x="1312" y="163"/>
                  </a:cubicBezTo>
                  <a:cubicBezTo>
                    <a:pt x="1225" y="51"/>
                    <a:pt x="1039" y="0"/>
                    <a:pt x="837"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1" name="Google Shape;161;p13"/>
            <p:cNvSpPr/>
            <p:nvPr/>
          </p:nvSpPr>
          <p:spPr>
            <a:xfrm>
              <a:off x="3603008" y="2930854"/>
              <a:ext cx="150818" cy="116908"/>
            </a:xfrm>
            <a:custGeom>
              <a:avLst/>
              <a:gdLst/>
              <a:ahLst/>
              <a:cxnLst/>
              <a:rect l="l" t="t" r="r" b="b"/>
              <a:pathLst>
                <a:path w="1539" h="1193" extrusionOk="0">
                  <a:moveTo>
                    <a:pt x="839" y="1"/>
                  </a:moveTo>
                  <a:cubicBezTo>
                    <a:pt x="512" y="1"/>
                    <a:pt x="142" y="138"/>
                    <a:pt x="83" y="366"/>
                  </a:cubicBezTo>
                  <a:cubicBezTo>
                    <a:pt x="0" y="681"/>
                    <a:pt x="760" y="1192"/>
                    <a:pt x="1070" y="1192"/>
                  </a:cubicBezTo>
                  <a:cubicBezTo>
                    <a:pt x="1113" y="1192"/>
                    <a:pt x="1148" y="1182"/>
                    <a:pt x="1170" y="1160"/>
                  </a:cubicBezTo>
                  <a:cubicBezTo>
                    <a:pt x="1369" y="962"/>
                    <a:pt x="1539" y="451"/>
                    <a:pt x="1312" y="168"/>
                  </a:cubicBezTo>
                  <a:cubicBezTo>
                    <a:pt x="1225" y="53"/>
                    <a:pt x="1040" y="1"/>
                    <a:pt x="839"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2" name="Google Shape;162;p13"/>
            <p:cNvSpPr/>
            <p:nvPr/>
          </p:nvSpPr>
          <p:spPr>
            <a:xfrm>
              <a:off x="3726876" y="3034534"/>
              <a:ext cx="310358" cy="172177"/>
            </a:xfrm>
            <a:custGeom>
              <a:avLst/>
              <a:gdLst/>
              <a:ahLst/>
              <a:cxnLst/>
              <a:rect l="l" t="t" r="r" b="b"/>
              <a:pathLst>
                <a:path w="3167" h="1757" extrusionOk="0">
                  <a:moveTo>
                    <a:pt x="1783" y="0"/>
                  </a:moveTo>
                  <a:cubicBezTo>
                    <a:pt x="1241" y="0"/>
                    <a:pt x="557" y="233"/>
                    <a:pt x="331" y="565"/>
                  </a:cubicBezTo>
                  <a:cubicBezTo>
                    <a:pt x="1" y="1057"/>
                    <a:pt x="587" y="1567"/>
                    <a:pt x="1040" y="1699"/>
                  </a:cubicBezTo>
                  <a:cubicBezTo>
                    <a:pt x="1185" y="1738"/>
                    <a:pt x="1366" y="1757"/>
                    <a:pt x="1558" y="1757"/>
                  </a:cubicBezTo>
                  <a:cubicBezTo>
                    <a:pt x="2116" y="1757"/>
                    <a:pt x="2771" y="1598"/>
                    <a:pt x="2940" y="1302"/>
                  </a:cubicBezTo>
                  <a:cubicBezTo>
                    <a:pt x="3167" y="924"/>
                    <a:pt x="2789" y="612"/>
                    <a:pt x="2420" y="197"/>
                  </a:cubicBezTo>
                  <a:cubicBezTo>
                    <a:pt x="2296" y="60"/>
                    <a:pt x="2058" y="0"/>
                    <a:pt x="1783"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3" name="Google Shape;163;p13"/>
            <p:cNvSpPr/>
            <p:nvPr/>
          </p:nvSpPr>
          <p:spPr>
            <a:xfrm>
              <a:off x="3735206" y="3028948"/>
              <a:ext cx="310358" cy="172079"/>
            </a:xfrm>
            <a:custGeom>
              <a:avLst/>
              <a:gdLst/>
              <a:ahLst/>
              <a:cxnLst/>
              <a:rect l="l" t="t" r="r" b="b"/>
              <a:pathLst>
                <a:path w="3167" h="1756" extrusionOk="0">
                  <a:moveTo>
                    <a:pt x="1781" y="0"/>
                  </a:moveTo>
                  <a:cubicBezTo>
                    <a:pt x="1239" y="0"/>
                    <a:pt x="557" y="230"/>
                    <a:pt x="331" y="556"/>
                  </a:cubicBezTo>
                  <a:cubicBezTo>
                    <a:pt x="1" y="1057"/>
                    <a:pt x="587" y="1567"/>
                    <a:pt x="1040" y="1690"/>
                  </a:cubicBezTo>
                  <a:cubicBezTo>
                    <a:pt x="1189" y="1735"/>
                    <a:pt x="1374" y="1756"/>
                    <a:pt x="1571" y="1756"/>
                  </a:cubicBezTo>
                  <a:cubicBezTo>
                    <a:pt x="2123" y="1756"/>
                    <a:pt x="2766" y="1588"/>
                    <a:pt x="2940" y="1303"/>
                  </a:cubicBezTo>
                  <a:cubicBezTo>
                    <a:pt x="3167" y="925"/>
                    <a:pt x="2789" y="603"/>
                    <a:pt x="2420" y="197"/>
                  </a:cubicBezTo>
                  <a:cubicBezTo>
                    <a:pt x="2296" y="60"/>
                    <a:pt x="2056" y="0"/>
                    <a:pt x="1781"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4" name="Google Shape;164;p13"/>
            <p:cNvSpPr/>
            <p:nvPr/>
          </p:nvSpPr>
          <p:spPr>
            <a:xfrm>
              <a:off x="4108378" y="3102641"/>
              <a:ext cx="69676" cy="49389"/>
            </a:xfrm>
            <a:custGeom>
              <a:avLst/>
              <a:gdLst/>
              <a:ahLst/>
              <a:cxnLst/>
              <a:rect l="l" t="t" r="r" b="b"/>
              <a:pathLst>
                <a:path w="711" h="504" extrusionOk="0">
                  <a:moveTo>
                    <a:pt x="366" y="0"/>
                  </a:moveTo>
                  <a:cubicBezTo>
                    <a:pt x="234" y="0"/>
                    <a:pt x="34" y="124"/>
                    <a:pt x="20" y="296"/>
                  </a:cubicBezTo>
                  <a:cubicBezTo>
                    <a:pt x="1" y="443"/>
                    <a:pt x="151" y="503"/>
                    <a:pt x="315" y="503"/>
                  </a:cubicBezTo>
                  <a:cubicBezTo>
                    <a:pt x="393" y="503"/>
                    <a:pt x="473" y="490"/>
                    <a:pt x="540" y="466"/>
                  </a:cubicBezTo>
                  <a:cubicBezTo>
                    <a:pt x="710" y="399"/>
                    <a:pt x="559" y="154"/>
                    <a:pt x="464" y="40"/>
                  </a:cubicBezTo>
                  <a:cubicBezTo>
                    <a:pt x="444" y="13"/>
                    <a:pt x="408" y="0"/>
                    <a:pt x="366"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5" name="Google Shape;165;p13"/>
            <p:cNvSpPr/>
            <p:nvPr/>
          </p:nvSpPr>
          <p:spPr>
            <a:xfrm>
              <a:off x="4111808" y="3097055"/>
              <a:ext cx="69872" cy="49389"/>
            </a:xfrm>
            <a:custGeom>
              <a:avLst/>
              <a:gdLst/>
              <a:ahLst/>
              <a:cxnLst/>
              <a:rect l="l" t="t" r="r" b="b"/>
              <a:pathLst>
                <a:path w="713" h="504" extrusionOk="0">
                  <a:moveTo>
                    <a:pt x="368" y="1"/>
                  </a:moveTo>
                  <a:cubicBezTo>
                    <a:pt x="235" y="1"/>
                    <a:pt x="35" y="122"/>
                    <a:pt x="13" y="286"/>
                  </a:cubicBezTo>
                  <a:cubicBezTo>
                    <a:pt x="1" y="441"/>
                    <a:pt x="155" y="503"/>
                    <a:pt x="317" y="503"/>
                  </a:cubicBezTo>
                  <a:cubicBezTo>
                    <a:pt x="393" y="503"/>
                    <a:pt x="470" y="490"/>
                    <a:pt x="533" y="466"/>
                  </a:cubicBezTo>
                  <a:cubicBezTo>
                    <a:pt x="713" y="400"/>
                    <a:pt x="562" y="145"/>
                    <a:pt x="467" y="41"/>
                  </a:cubicBezTo>
                  <a:cubicBezTo>
                    <a:pt x="446" y="13"/>
                    <a:pt x="411" y="1"/>
                    <a:pt x="36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6" name="Google Shape;166;p13"/>
            <p:cNvSpPr/>
            <p:nvPr/>
          </p:nvSpPr>
          <p:spPr>
            <a:xfrm>
              <a:off x="3937275" y="3219256"/>
              <a:ext cx="99075" cy="104169"/>
            </a:xfrm>
            <a:custGeom>
              <a:avLst/>
              <a:gdLst/>
              <a:ahLst/>
              <a:cxnLst/>
              <a:rect l="l" t="t" r="r" b="b"/>
              <a:pathLst>
                <a:path w="1011" h="1063" extrusionOk="0">
                  <a:moveTo>
                    <a:pt x="505" y="1"/>
                  </a:moveTo>
                  <a:cubicBezTo>
                    <a:pt x="332" y="1"/>
                    <a:pt x="100" y="148"/>
                    <a:pt x="65" y="438"/>
                  </a:cubicBezTo>
                  <a:cubicBezTo>
                    <a:pt x="0" y="845"/>
                    <a:pt x="479" y="1062"/>
                    <a:pt x="721" y="1062"/>
                  </a:cubicBezTo>
                  <a:cubicBezTo>
                    <a:pt x="726" y="1062"/>
                    <a:pt x="731" y="1062"/>
                    <a:pt x="736" y="1062"/>
                  </a:cubicBezTo>
                  <a:cubicBezTo>
                    <a:pt x="1010" y="1043"/>
                    <a:pt x="793" y="173"/>
                    <a:pt x="651" y="51"/>
                  </a:cubicBezTo>
                  <a:cubicBezTo>
                    <a:pt x="615" y="17"/>
                    <a:pt x="564" y="1"/>
                    <a:pt x="505"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7" name="Google Shape;167;p13"/>
            <p:cNvSpPr/>
            <p:nvPr/>
          </p:nvSpPr>
          <p:spPr>
            <a:xfrm>
              <a:off x="3689637" y="3234740"/>
              <a:ext cx="226276" cy="98975"/>
            </a:xfrm>
            <a:custGeom>
              <a:avLst/>
              <a:gdLst/>
              <a:ahLst/>
              <a:cxnLst/>
              <a:rect l="l" t="t" r="r" b="b"/>
              <a:pathLst>
                <a:path w="2309" h="1010" extrusionOk="0">
                  <a:moveTo>
                    <a:pt x="1250" y="1"/>
                  </a:moveTo>
                  <a:cubicBezTo>
                    <a:pt x="735" y="1"/>
                    <a:pt x="48" y="256"/>
                    <a:pt x="21" y="535"/>
                  </a:cubicBezTo>
                  <a:cubicBezTo>
                    <a:pt x="1" y="765"/>
                    <a:pt x="508" y="1010"/>
                    <a:pt x="1014" y="1010"/>
                  </a:cubicBezTo>
                  <a:cubicBezTo>
                    <a:pt x="1195" y="1010"/>
                    <a:pt x="1377" y="979"/>
                    <a:pt x="1534" y="904"/>
                  </a:cubicBezTo>
                  <a:cubicBezTo>
                    <a:pt x="2309" y="554"/>
                    <a:pt x="1893" y="63"/>
                    <a:pt x="1373" y="6"/>
                  </a:cubicBezTo>
                  <a:cubicBezTo>
                    <a:pt x="1333" y="2"/>
                    <a:pt x="1292" y="1"/>
                    <a:pt x="1250"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8" name="Google Shape;168;p13"/>
            <p:cNvSpPr/>
            <p:nvPr/>
          </p:nvSpPr>
          <p:spPr>
            <a:xfrm>
              <a:off x="3771955" y="2737115"/>
              <a:ext cx="208833" cy="75358"/>
            </a:xfrm>
            <a:custGeom>
              <a:avLst/>
              <a:gdLst/>
              <a:ahLst/>
              <a:cxnLst/>
              <a:rect l="l" t="t" r="r" b="b"/>
              <a:pathLst>
                <a:path w="2131" h="769" extrusionOk="0">
                  <a:moveTo>
                    <a:pt x="269" y="1"/>
                  </a:moveTo>
                  <a:cubicBezTo>
                    <a:pt x="98" y="1"/>
                    <a:pt x="0" y="30"/>
                    <a:pt x="70" y="104"/>
                  </a:cubicBezTo>
                  <a:cubicBezTo>
                    <a:pt x="488" y="557"/>
                    <a:pt x="1318" y="768"/>
                    <a:pt x="1759" y="768"/>
                  </a:cubicBezTo>
                  <a:cubicBezTo>
                    <a:pt x="1915" y="768"/>
                    <a:pt x="2023" y="741"/>
                    <a:pt x="2045" y="689"/>
                  </a:cubicBezTo>
                  <a:cubicBezTo>
                    <a:pt x="2130" y="491"/>
                    <a:pt x="1639" y="302"/>
                    <a:pt x="1232" y="160"/>
                  </a:cubicBezTo>
                  <a:cubicBezTo>
                    <a:pt x="984" y="73"/>
                    <a:pt x="537" y="1"/>
                    <a:pt x="269"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9" name="Google Shape;169;p13"/>
            <p:cNvSpPr/>
            <p:nvPr/>
          </p:nvSpPr>
          <p:spPr>
            <a:xfrm>
              <a:off x="3768329" y="2728492"/>
              <a:ext cx="213341" cy="74868"/>
            </a:xfrm>
            <a:custGeom>
              <a:avLst/>
              <a:gdLst/>
              <a:ahLst/>
              <a:cxnLst/>
              <a:rect l="l" t="t" r="r" b="b"/>
              <a:pathLst>
                <a:path w="2177" h="764" extrusionOk="0">
                  <a:moveTo>
                    <a:pt x="304" y="1"/>
                  </a:moveTo>
                  <a:cubicBezTo>
                    <a:pt x="116" y="1"/>
                    <a:pt x="1" y="31"/>
                    <a:pt x="69" y="106"/>
                  </a:cubicBezTo>
                  <a:cubicBezTo>
                    <a:pt x="485" y="557"/>
                    <a:pt x="1332" y="763"/>
                    <a:pt x="1788" y="763"/>
                  </a:cubicBezTo>
                  <a:cubicBezTo>
                    <a:pt x="1954" y="763"/>
                    <a:pt x="2069" y="736"/>
                    <a:pt x="2091" y="683"/>
                  </a:cubicBezTo>
                  <a:cubicBezTo>
                    <a:pt x="2177" y="484"/>
                    <a:pt x="1695" y="295"/>
                    <a:pt x="1279" y="154"/>
                  </a:cubicBezTo>
                  <a:cubicBezTo>
                    <a:pt x="1035" y="69"/>
                    <a:pt x="587" y="1"/>
                    <a:pt x="30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0" name="Google Shape;170;p13"/>
            <p:cNvSpPr/>
            <p:nvPr/>
          </p:nvSpPr>
          <p:spPr>
            <a:xfrm>
              <a:off x="4163060" y="2924190"/>
              <a:ext cx="179629" cy="163358"/>
            </a:xfrm>
            <a:custGeom>
              <a:avLst/>
              <a:gdLst/>
              <a:ahLst/>
              <a:cxnLst/>
              <a:rect l="l" t="t" r="r" b="b"/>
              <a:pathLst>
                <a:path w="1833" h="1667" extrusionOk="0">
                  <a:moveTo>
                    <a:pt x="213" y="0"/>
                  </a:moveTo>
                  <a:cubicBezTo>
                    <a:pt x="156" y="0"/>
                    <a:pt x="117" y="29"/>
                    <a:pt x="105" y="94"/>
                  </a:cubicBezTo>
                  <a:cubicBezTo>
                    <a:pt x="1" y="623"/>
                    <a:pt x="388" y="850"/>
                    <a:pt x="625" y="1068"/>
                  </a:cubicBezTo>
                  <a:cubicBezTo>
                    <a:pt x="856" y="1282"/>
                    <a:pt x="1591" y="1666"/>
                    <a:pt x="1735" y="1666"/>
                  </a:cubicBezTo>
                  <a:cubicBezTo>
                    <a:pt x="1749" y="1666"/>
                    <a:pt x="1758" y="1662"/>
                    <a:pt x="1759" y="1653"/>
                  </a:cubicBezTo>
                  <a:cubicBezTo>
                    <a:pt x="1833" y="1292"/>
                    <a:pt x="598" y="0"/>
                    <a:pt x="213"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1" name="Google Shape;171;p13"/>
            <p:cNvSpPr/>
            <p:nvPr/>
          </p:nvSpPr>
          <p:spPr>
            <a:xfrm>
              <a:off x="4166784" y="2920172"/>
              <a:ext cx="181589" cy="163652"/>
            </a:xfrm>
            <a:custGeom>
              <a:avLst/>
              <a:gdLst/>
              <a:ahLst/>
              <a:cxnLst/>
              <a:rect l="l" t="t" r="r" b="b"/>
              <a:pathLst>
                <a:path w="1853" h="1670" extrusionOk="0">
                  <a:moveTo>
                    <a:pt x="178" y="1"/>
                  </a:moveTo>
                  <a:cubicBezTo>
                    <a:pt x="113" y="1"/>
                    <a:pt x="70" y="33"/>
                    <a:pt x="57" y="107"/>
                  </a:cubicBezTo>
                  <a:cubicBezTo>
                    <a:pt x="1" y="475"/>
                    <a:pt x="379" y="834"/>
                    <a:pt x="634" y="1080"/>
                  </a:cubicBezTo>
                  <a:cubicBezTo>
                    <a:pt x="873" y="1294"/>
                    <a:pt x="1600" y="1670"/>
                    <a:pt x="1757" y="1670"/>
                  </a:cubicBezTo>
                  <a:cubicBezTo>
                    <a:pt x="1774" y="1670"/>
                    <a:pt x="1784" y="1666"/>
                    <a:pt x="1787" y="1657"/>
                  </a:cubicBezTo>
                  <a:cubicBezTo>
                    <a:pt x="1852" y="1298"/>
                    <a:pt x="585" y="1"/>
                    <a:pt x="17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2" name="Google Shape;172;p13"/>
            <p:cNvSpPr/>
            <p:nvPr/>
          </p:nvSpPr>
          <p:spPr>
            <a:xfrm>
              <a:off x="3417500" y="2742995"/>
              <a:ext cx="115931" cy="76142"/>
            </a:xfrm>
            <a:custGeom>
              <a:avLst/>
              <a:gdLst/>
              <a:ahLst/>
              <a:cxnLst/>
              <a:rect l="l" t="t" r="r" b="b"/>
              <a:pathLst>
                <a:path w="1183" h="777" extrusionOk="0">
                  <a:moveTo>
                    <a:pt x="842" y="0"/>
                  </a:moveTo>
                  <a:cubicBezTo>
                    <a:pt x="339" y="0"/>
                    <a:pt x="76" y="316"/>
                    <a:pt x="11" y="667"/>
                  </a:cubicBezTo>
                  <a:cubicBezTo>
                    <a:pt x="1" y="735"/>
                    <a:pt x="157" y="776"/>
                    <a:pt x="343" y="776"/>
                  </a:cubicBezTo>
                  <a:cubicBezTo>
                    <a:pt x="517" y="776"/>
                    <a:pt x="718" y="740"/>
                    <a:pt x="833" y="658"/>
                  </a:cubicBezTo>
                  <a:cubicBezTo>
                    <a:pt x="1088" y="469"/>
                    <a:pt x="1182" y="44"/>
                    <a:pt x="1097" y="25"/>
                  </a:cubicBezTo>
                  <a:cubicBezTo>
                    <a:pt x="1006" y="8"/>
                    <a:pt x="921" y="0"/>
                    <a:pt x="842"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3" name="Google Shape;173;p13"/>
            <p:cNvSpPr/>
            <p:nvPr/>
          </p:nvSpPr>
          <p:spPr>
            <a:xfrm>
              <a:off x="3412894" y="2737115"/>
              <a:ext cx="115931" cy="77024"/>
            </a:xfrm>
            <a:custGeom>
              <a:avLst/>
              <a:gdLst/>
              <a:ahLst/>
              <a:cxnLst/>
              <a:rect l="l" t="t" r="r" b="b"/>
              <a:pathLst>
                <a:path w="1183" h="786" extrusionOk="0">
                  <a:moveTo>
                    <a:pt x="832" y="1"/>
                  </a:moveTo>
                  <a:cubicBezTo>
                    <a:pt x="335" y="1"/>
                    <a:pt x="75" y="322"/>
                    <a:pt x="10" y="671"/>
                  </a:cubicBezTo>
                  <a:cubicBezTo>
                    <a:pt x="1" y="742"/>
                    <a:pt x="154" y="785"/>
                    <a:pt x="337" y="785"/>
                  </a:cubicBezTo>
                  <a:cubicBezTo>
                    <a:pt x="515" y="785"/>
                    <a:pt x="721" y="745"/>
                    <a:pt x="832" y="652"/>
                  </a:cubicBezTo>
                  <a:cubicBezTo>
                    <a:pt x="1088" y="463"/>
                    <a:pt x="1182" y="37"/>
                    <a:pt x="1097" y="28"/>
                  </a:cubicBezTo>
                  <a:cubicBezTo>
                    <a:pt x="1002" y="9"/>
                    <a:pt x="914" y="1"/>
                    <a:pt x="832"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4" name="Google Shape;174;p13"/>
            <p:cNvSpPr/>
            <p:nvPr/>
          </p:nvSpPr>
          <p:spPr>
            <a:xfrm>
              <a:off x="4440980" y="3127745"/>
              <a:ext cx="258419" cy="241852"/>
            </a:xfrm>
            <a:custGeom>
              <a:avLst/>
              <a:gdLst/>
              <a:ahLst/>
              <a:cxnLst/>
              <a:rect l="l" t="t" r="r" b="b"/>
              <a:pathLst>
                <a:path w="2637" h="2468" extrusionOk="0">
                  <a:moveTo>
                    <a:pt x="1597" y="1"/>
                  </a:moveTo>
                  <a:lnTo>
                    <a:pt x="1597" y="1"/>
                  </a:lnTo>
                  <a:cubicBezTo>
                    <a:pt x="1711" y="502"/>
                    <a:pt x="1323" y="1163"/>
                    <a:pt x="1323" y="1163"/>
                  </a:cubicBezTo>
                  <a:cubicBezTo>
                    <a:pt x="1191" y="842"/>
                    <a:pt x="1276" y="199"/>
                    <a:pt x="1276" y="199"/>
                  </a:cubicBezTo>
                  <a:lnTo>
                    <a:pt x="1276" y="199"/>
                  </a:lnTo>
                  <a:cubicBezTo>
                    <a:pt x="1087" y="454"/>
                    <a:pt x="973" y="1324"/>
                    <a:pt x="973" y="1324"/>
                  </a:cubicBezTo>
                  <a:cubicBezTo>
                    <a:pt x="832" y="880"/>
                    <a:pt x="425" y="606"/>
                    <a:pt x="425" y="605"/>
                  </a:cubicBezTo>
                  <a:lnTo>
                    <a:pt x="425" y="605"/>
                  </a:lnTo>
                  <a:cubicBezTo>
                    <a:pt x="595" y="955"/>
                    <a:pt x="690" y="1664"/>
                    <a:pt x="690" y="1664"/>
                  </a:cubicBezTo>
                  <a:cubicBezTo>
                    <a:pt x="482" y="1362"/>
                    <a:pt x="9" y="1258"/>
                    <a:pt x="0" y="1258"/>
                  </a:cubicBezTo>
                  <a:lnTo>
                    <a:pt x="0" y="1258"/>
                  </a:lnTo>
                  <a:cubicBezTo>
                    <a:pt x="473" y="1787"/>
                    <a:pt x="671" y="2467"/>
                    <a:pt x="671" y="2467"/>
                  </a:cubicBezTo>
                  <a:lnTo>
                    <a:pt x="2571" y="2467"/>
                  </a:lnTo>
                  <a:cubicBezTo>
                    <a:pt x="2467" y="1702"/>
                    <a:pt x="2627" y="1182"/>
                    <a:pt x="2627" y="1182"/>
                  </a:cubicBezTo>
                  <a:lnTo>
                    <a:pt x="2627" y="1182"/>
                  </a:lnTo>
                  <a:cubicBezTo>
                    <a:pt x="2372" y="1352"/>
                    <a:pt x="2060" y="1796"/>
                    <a:pt x="2060" y="1796"/>
                  </a:cubicBezTo>
                  <a:lnTo>
                    <a:pt x="2060" y="1796"/>
                  </a:lnTo>
                  <a:cubicBezTo>
                    <a:pt x="2164" y="795"/>
                    <a:pt x="2637" y="284"/>
                    <a:pt x="2637" y="284"/>
                  </a:cubicBezTo>
                  <a:lnTo>
                    <a:pt x="2637" y="284"/>
                  </a:lnTo>
                  <a:cubicBezTo>
                    <a:pt x="2202" y="331"/>
                    <a:pt x="1701" y="1286"/>
                    <a:pt x="1701" y="1286"/>
                  </a:cubicBezTo>
                  <a:cubicBezTo>
                    <a:pt x="1862" y="379"/>
                    <a:pt x="1597" y="1"/>
                    <a:pt x="1597" y="1"/>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5" name="Google Shape;175;p13"/>
            <p:cNvSpPr/>
            <p:nvPr/>
          </p:nvSpPr>
          <p:spPr>
            <a:xfrm>
              <a:off x="4566906" y="3160263"/>
              <a:ext cx="216770" cy="203830"/>
            </a:xfrm>
            <a:custGeom>
              <a:avLst/>
              <a:gdLst/>
              <a:ahLst/>
              <a:cxnLst/>
              <a:rect l="l" t="t" r="r" b="b"/>
              <a:pathLst>
                <a:path w="2212" h="2080" extrusionOk="0">
                  <a:moveTo>
                    <a:pt x="2212" y="0"/>
                  </a:moveTo>
                  <a:lnTo>
                    <a:pt x="2212" y="0"/>
                  </a:lnTo>
                  <a:cubicBezTo>
                    <a:pt x="1966" y="293"/>
                    <a:pt x="1550" y="1286"/>
                    <a:pt x="1550" y="1286"/>
                  </a:cubicBezTo>
                  <a:cubicBezTo>
                    <a:pt x="1635" y="993"/>
                    <a:pt x="1465" y="435"/>
                    <a:pt x="1465" y="435"/>
                  </a:cubicBezTo>
                  <a:cubicBezTo>
                    <a:pt x="1465" y="851"/>
                    <a:pt x="1163" y="1465"/>
                    <a:pt x="1163" y="1465"/>
                  </a:cubicBezTo>
                  <a:cubicBezTo>
                    <a:pt x="1267" y="870"/>
                    <a:pt x="1115" y="76"/>
                    <a:pt x="1115" y="76"/>
                  </a:cubicBezTo>
                  <a:cubicBezTo>
                    <a:pt x="1115" y="634"/>
                    <a:pt x="785" y="1333"/>
                    <a:pt x="785" y="1333"/>
                  </a:cubicBezTo>
                  <a:cubicBezTo>
                    <a:pt x="832" y="851"/>
                    <a:pt x="605" y="473"/>
                    <a:pt x="605" y="473"/>
                  </a:cubicBezTo>
                  <a:lnTo>
                    <a:pt x="605" y="473"/>
                  </a:lnTo>
                  <a:cubicBezTo>
                    <a:pt x="700" y="946"/>
                    <a:pt x="378" y="1787"/>
                    <a:pt x="378" y="1787"/>
                  </a:cubicBezTo>
                  <a:cubicBezTo>
                    <a:pt x="444" y="1607"/>
                    <a:pt x="416" y="1173"/>
                    <a:pt x="416" y="1172"/>
                  </a:cubicBezTo>
                  <a:lnTo>
                    <a:pt x="416" y="1172"/>
                  </a:lnTo>
                  <a:cubicBezTo>
                    <a:pt x="312" y="1654"/>
                    <a:pt x="0" y="2080"/>
                    <a:pt x="0" y="2080"/>
                  </a:cubicBezTo>
                  <a:lnTo>
                    <a:pt x="1834" y="2080"/>
                  </a:lnTo>
                  <a:cubicBezTo>
                    <a:pt x="1758" y="1295"/>
                    <a:pt x="2212" y="1"/>
                    <a:pt x="2212" y="0"/>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6" name="Google Shape;176;p13"/>
            <p:cNvSpPr/>
            <p:nvPr/>
          </p:nvSpPr>
          <p:spPr>
            <a:xfrm>
              <a:off x="4352978" y="3250926"/>
              <a:ext cx="179727" cy="121416"/>
            </a:xfrm>
            <a:custGeom>
              <a:avLst/>
              <a:gdLst/>
              <a:ahLst/>
              <a:cxnLst/>
              <a:rect l="l" t="t" r="r" b="b"/>
              <a:pathLst>
                <a:path w="1834" h="1239" extrusionOk="0">
                  <a:moveTo>
                    <a:pt x="1730" y="1"/>
                  </a:moveTo>
                  <a:cubicBezTo>
                    <a:pt x="1541" y="171"/>
                    <a:pt x="1371" y="766"/>
                    <a:pt x="1371" y="766"/>
                  </a:cubicBezTo>
                  <a:cubicBezTo>
                    <a:pt x="1380" y="587"/>
                    <a:pt x="1087" y="256"/>
                    <a:pt x="1087" y="256"/>
                  </a:cubicBezTo>
                  <a:lnTo>
                    <a:pt x="1087" y="256"/>
                  </a:lnTo>
                  <a:cubicBezTo>
                    <a:pt x="1182" y="501"/>
                    <a:pt x="1030" y="870"/>
                    <a:pt x="1030" y="870"/>
                  </a:cubicBezTo>
                  <a:cubicBezTo>
                    <a:pt x="1002" y="520"/>
                    <a:pt x="652" y="48"/>
                    <a:pt x="652" y="48"/>
                  </a:cubicBezTo>
                  <a:lnTo>
                    <a:pt x="652" y="48"/>
                  </a:lnTo>
                  <a:cubicBezTo>
                    <a:pt x="785" y="379"/>
                    <a:pt x="605" y="785"/>
                    <a:pt x="605" y="785"/>
                  </a:cubicBezTo>
                  <a:cubicBezTo>
                    <a:pt x="548" y="502"/>
                    <a:pt x="227" y="284"/>
                    <a:pt x="227" y="284"/>
                  </a:cubicBezTo>
                  <a:lnTo>
                    <a:pt x="227" y="284"/>
                  </a:lnTo>
                  <a:cubicBezTo>
                    <a:pt x="425" y="549"/>
                    <a:pt x="312" y="1059"/>
                    <a:pt x="312" y="1059"/>
                  </a:cubicBezTo>
                  <a:cubicBezTo>
                    <a:pt x="331" y="955"/>
                    <a:pt x="199" y="691"/>
                    <a:pt x="199" y="690"/>
                  </a:cubicBezTo>
                  <a:lnTo>
                    <a:pt x="199" y="690"/>
                  </a:lnTo>
                  <a:cubicBezTo>
                    <a:pt x="218" y="974"/>
                    <a:pt x="0" y="1239"/>
                    <a:pt x="0" y="1239"/>
                  </a:cubicBezTo>
                  <a:lnTo>
                    <a:pt x="1834" y="1239"/>
                  </a:lnTo>
                  <a:cubicBezTo>
                    <a:pt x="1569" y="766"/>
                    <a:pt x="1730" y="1"/>
                    <a:pt x="1730" y="1"/>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7" name="Google Shape;177;p13"/>
            <p:cNvSpPr/>
            <p:nvPr/>
          </p:nvSpPr>
          <p:spPr>
            <a:xfrm>
              <a:off x="3941783" y="2892635"/>
              <a:ext cx="208441" cy="187072"/>
            </a:xfrm>
            <a:custGeom>
              <a:avLst/>
              <a:gdLst/>
              <a:ahLst/>
              <a:cxnLst/>
              <a:rect l="l" t="t" r="r" b="b"/>
              <a:pathLst>
                <a:path w="2127" h="1909" extrusionOk="0">
                  <a:moveTo>
                    <a:pt x="397" y="0"/>
                  </a:moveTo>
                  <a:cubicBezTo>
                    <a:pt x="189" y="123"/>
                    <a:pt x="66" y="293"/>
                    <a:pt x="38" y="444"/>
                  </a:cubicBezTo>
                  <a:cubicBezTo>
                    <a:pt x="0" y="719"/>
                    <a:pt x="284" y="1172"/>
                    <a:pt x="539" y="1465"/>
                  </a:cubicBezTo>
                  <a:cubicBezTo>
                    <a:pt x="761" y="1729"/>
                    <a:pt x="1074" y="1909"/>
                    <a:pt x="1386" y="1909"/>
                  </a:cubicBezTo>
                  <a:cubicBezTo>
                    <a:pt x="1567" y="1909"/>
                    <a:pt x="1747" y="1849"/>
                    <a:pt x="1909" y="1711"/>
                  </a:cubicBezTo>
                  <a:cubicBezTo>
                    <a:pt x="2051" y="1597"/>
                    <a:pt x="2127" y="1380"/>
                    <a:pt x="2127" y="1134"/>
                  </a:cubicBezTo>
                  <a:lnTo>
                    <a:pt x="2127" y="1134"/>
                  </a:lnTo>
                  <a:cubicBezTo>
                    <a:pt x="2056" y="1153"/>
                    <a:pt x="1982" y="1162"/>
                    <a:pt x="1907" y="1162"/>
                  </a:cubicBezTo>
                  <a:cubicBezTo>
                    <a:pt x="1610" y="1162"/>
                    <a:pt x="1287" y="1020"/>
                    <a:pt x="1030" y="794"/>
                  </a:cubicBezTo>
                  <a:cubicBezTo>
                    <a:pt x="785" y="577"/>
                    <a:pt x="520" y="274"/>
                    <a:pt x="39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8" name="Google Shape;178;p13"/>
            <p:cNvSpPr/>
            <p:nvPr/>
          </p:nvSpPr>
          <p:spPr>
            <a:xfrm>
              <a:off x="3818601" y="2925072"/>
              <a:ext cx="80652" cy="86530"/>
            </a:xfrm>
            <a:custGeom>
              <a:avLst/>
              <a:gdLst/>
              <a:ahLst/>
              <a:cxnLst/>
              <a:rect l="l" t="t" r="r" b="b"/>
              <a:pathLst>
                <a:path w="823" h="883" extrusionOk="0">
                  <a:moveTo>
                    <a:pt x="95" y="0"/>
                  </a:moveTo>
                  <a:cubicBezTo>
                    <a:pt x="10" y="123"/>
                    <a:pt x="0" y="274"/>
                    <a:pt x="10" y="406"/>
                  </a:cubicBezTo>
                  <a:cubicBezTo>
                    <a:pt x="29" y="529"/>
                    <a:pt x="142" y="756"/>
                    <a:pt x="227" y="841"/>
                  </a:cubicBezTo>
                  <a:cubicBezTo>
                    <a:pt x="264" y="870"/>
                    <a:pt x="307" y="883"/>
                    <a:pt x="352" y="883"/>
                  </a:cubicBezTo>
                  <a:cubicBezTo>
                    <a:pt x="455" y="883"/>
                    <a:pt x="572" y="814"/>
                    <a:pt x="671" y="709"/>
                  </a:cubicBezTo>
                  <a:cubicBezTo>
                    <a:pt x="775" y="605"/>
                    <a:pt x="822" y="463"/>
                    <a:pt x="822" y="331"/>
                  </a:cubicBezTo>
                  <a:lnTo>
                    <a:pt x="822" y="331"/>
                  </a:lnTo>
                  <a:cubicBezTo>
                    <a:pt x="745" y="377"/>
                    <a:pt x="641" y="411"/>
                    <a:pt x="539" y="411"/>
                  </a:cubicBezTo>
                  <a:cubicBezTo>
                    <a:pt x="517" y="411"/>
                    <a:pt x="494" y="410"/>
                    <a:pt x="473" y="406"/>
                  </a:cubicBezTo>
                  <a:cubicBezTo>
                    <a:pt x="255" y="369"/>
                    <a:pt x="104" y="189"/>
                    <a:pt x="95"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9" name="Google Shape;179;p13"/>
            <p:cNvSpPr/>
            <p:nvPr/>
          </p:nvSpPr>
          <p:spPr>
            <a:xfrm>
              <a:off x="3881515" y="2839815"/>
              <a:ext cx="104465" cy="35082"/>
            </a:xfrm>
            <a:custGeom>
              <a:avLst/>
              <a:gdLst/>
              <a:ahLst/>
              <a:cxnLst/>
              <a:rect l="l" t="t" r="r" b="b"/>
              <a:pathLst>
                <a:path w="1066" h="358" extrusionOk="0">
                  <a:moveTo>
                    <a:pt x="86" y="1"/>
                  </a:moveTo>
                  <a:cubicBezTo>
                    <a:pt x="39" y="57"/>
                    <a:pt x="1" y="123"/>
                    <a:pt x="1" y="161"/>
                  </a:cubicBezTo>
                  <a:cubicBezTo>
                    <a:pt x="1" y="256"/>
                    <a:pt x="180" y="322"/>
                    <a:pt x="388" y="350"/>
                  </a:cubicBezTo>
                  <a:cubicBezTo>
                    <a:pt x="429" y="355"/>
                    <a:pt x="468" y="357"/>
                    <a:pt x="506" y="357"/>
                  </a:cubicBezTo>
                  <a:cubicBezTo>
                    <a:pt x="840" y="357"/>
                    <a:pt x="1066" y="180"/>
                    <a:pt x="955" y="10"/>
                  </a:cubicBezTo>
                  <a:lnTo>
                    <a:pt x="955" y="10"/>
                  </a:lnTo>
                  <a:cubicBezTo>
                    <a:pt x="887" y="86"/>
                    <a:pt x="751" y="132"/>
                    <a:pt x="582" y="132"/>
                  </a:cubicBezTo>
                  <a:cubicBezTo>
                    <a:pt x="541" y="132"/>
                    <a:pt x="499" y="129"/>
                    <a:pt x="454" y="123"/>
                  </a:cubicBezTo>
                  <a:cubicBezTo>
                    <a:pt x="284" y="105"/>
                    <a:pt x="143" y="67"/>
                    <a:pt x="86"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0" name="Google Shape;180;p13"/>
            <p:cNvSpPr/>
            <p:nvPr/>
          </p:nvSpPr>
          <p:spPr>
            <a:xfrm>
              <a:off x="3769505" y="2728688"/>
              <a:ext cx="203835" cy="73692"/>
            </a:xfrm>
            <a:custGeom>
              <a:avLst/>
              <a:gdLst/>
              <a:ahLst/>
              <a:cxnLst/>
              <a:rect l="l" t="t" r="r" b="b"/>
              <a:pathLst>
                <a:path w="2080" h="752" extrusionOk="0">
                  <a:moveTo>
                    <a:pt x="170" y="1"/>
                  </a:moveTo>
                  <a:cubicBezTo>
                    <a:pt x="48" y="10"/>
                    <a:pt x="0" y="48"/>
                    <a:pt x="48" y="95"/>
                  </a:cubicBezTo>
                  <a:cubicBezTo>
                    <a:pt x="463" y="545"/>
                    <a:pt x="1311" y="752"/>
                    <a:pt x="1767" y="752"/>
                  </a:cubicBezTo>
                  <a:cubicBezTo>
                    <a:pt x="1933" y="752"/>
                    <a:pt x="2047" y="724"/>
                    <a:pt x="2070" y="671"/>
                  </a:cubicBezTo>
                  <a:cubicBezTo>
                    <a:pt x="2079" y="624"/>
                    <a:pt x="2079" y="586"/>
                    <a:pt x="2061" y="549"/>
                  </a:cubicBezTo>
                  <a:cubicBezTo>
                    <a:pt x="2006" y="574"/>
                    <a:pt x="1916" y="587"/>
                    <a:pt x="1803" y="587"/>
                  </a:cubicBezTo>
                  <a:cubicBezTo>
                    <a:pt x="1370" y="587"/>
                    <a:pt x="598" y="398"/>
                    <a:pt x="170"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1" name="Google Shape;181;p13"/>
            <p:cNvSpPr/>
            <p:nvPr/>
          </p:nvSpPr>
          <p:spPr>
            <a:xfrm>
              <a:off x="4167764" y="2921348"/>
              <a:ext cx="176004" cy="163456"/>
            </a:xfrm>
            <a:custGeom>
              <a:avLst/>
              <a:gdLst/>
              <a:ahLst/>
              <a:cxnLst/>
              <a:rect l="l" t="t" r="r" b="b"/>
              <a:pathLst>
                <a:path w="1796" h="1668" extrusionOk="0">
                  <a:moveTo>
                    <a:pt x="132" y="0"/>
                  </a:moveTo>
                  <a:cubicBezTo>
                    <a:pt x="95" y="19"/>
                    <a:pt x="57" y="47"/>
                    <a:pt x="57" y="114"/>
                  </a:cubicBezTo>
                  <a:cubicBezTo>
                    <a:pt x="0" y="473"/>
                    <a:pt x="378" y="832"/>
                    <a:pt x="643" y="1078"/>
                  </a:cubicBezTo>
                  <a:cubicBezTo>
                    <a:pt x="874" y="1291"/>
                    <a:pt x="1599" y="1667"/>
                    <a:pt x="1757" y="1667"/>
                  </a:cubicBezTo>
                  <a:cubicBezTo>
                    <a:pt x="1773" y="1667"/>
                    <a:pt x="1784" y="1663"/>
                    <a:pt x="1786" y="1654"/>
                  </a:cubicBezTo>
                  <a:cubicBezTo>
                    <a:pt x="1796" y="1588"/>
                    <a:pt x="1758" y="1465"/>
                    <a:pt x="1682" y="1333"/>
                  </a:cubicBezTo>
                  <a:cubicBezTo>
                    <a:pt x="1380" y="1219"/>
                    <a:pt x="888" y="936"/>
                    <a:pt x="699" y="775"/>
                  </a:cubicBezTo>
                  <a:cubicBezTo>
                    <a:pt x="482" y="567"/>
                    <a:pt x="199" y="303"/>
                    <a:pt x="13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2" name="Google Shape;182;p13"/>
            <p:cNvSpPr/>
            <p:nvPr/>
          </p:nvSpPr>
          <p:spPr>
            <a:xfrm>
              <a:off x="4186286" y="3122338"/>
              <a:ext cx="189037" cy="58895"/>
            </a:xfrm>
            <a:custGeom>
              <a:avLst/>
              <a:gdLst/>
              <a:ahLst/>
              <a:cxnLst/>
              <a:rect l="l" t="t" r="r" b="b"/>
              <a:pathLst>
                <a:path w="1929" h="601" extrusionOk="0">
                  <a:moveTo>
                    <a:pt x="1692" y="0"/>
                  </a:moveTo>
                  <a:lnTo>
                    <a:pt x="1692" y="0"/>
                  </a:lnTo>
                  <a:cubicBezTo>
                    <a:pt x="1569" y="57"/>
                    <a:pt x="1380" y="104"/>
                    <a:pt x="1096" y="113"/>
                  </a:cubicBezTo>
                  <a:cubicBezTo>
                    <a:pt x="971" y="123"/>
                    <a:pt x="836" y="129"/>
                    <a:pt x="707" y="129"/>
                  </a:cubicBezTo>
                  <a:cubicBezTo>
                    <a:pt x="440" y="129"/>
                    <a:pt x="200" y="102"/>
                    <a:pt x="123" y="19"/>
                  </a:cubicBezTo>
                  <a:cubicBezTo>
                    <a:pt x="10" y="170"/>
                    <a:pt x="0" y="331"/>
                    <a:pt x="47" y="454"/>
                  </a:cubicBezTo>
                  <a:cubicBezTo>
                    <a:pt x="87" y="567"/>
                    <a:pt x="357" y="600"/>
                    <a:pt x="661" y="600"/>
                  </a:cubicBezTo>
                  <a:cubicBezTo>
                    <a:pt x="789" y="600"/>
                    <a:pt x="923" y="594"/>
                    <a:pt x="1049" y="586"/>
                  </a:cubicBezTo>
                  <a:cubicBezTo>
                    <a:pt x="1890" y="548"/>
                    <a:pt x="1928" y="246"/>
                    <a:pt x="169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3" name="Google Shape;183;p13"/>
            <p:cNvSpPr/>
            <p:nvPr/>
          </p:nvSpPr>
          <p:spPr>
            <a:xfrm>
              <a:off x="3525002" y="2762986"/>
              <a:ext cx="304772" cy="142191"/>
            </a:xfrm>
            <a:custGeom>
              <a:avLst/>
              <a:gdLst/>
              <a:ahLst/>
              <a:cxnLst/>
              <a:rect l="l" t="t" r="r" b="b"/>
              <a:pathLst>
                <a:path w="3110" h="1451" extrusionOk="0">
                  <a:moveTo>
                    <a:pt x="208" y="0"/>
                  </a:moveTo>
                  <a:cubicBezTo>
                    <a:pt x="95" y="180"/>
                    <a:pt x="29" y="378"/>
                    <a:pt x="29" y="548"/>
                  </a:cubicBezTo>
                  <a:cubicBezTo>
                    <a:pt x="0" y="992"/>
                    <a:pt x="662" y="1399"/>
                    <a:pt x="1512" y="1446"/>
                  </a:cubicBezTo>
                  <a:cubicBezTo>
                    <a:pt x="1568" y="1449"/>
                    <a:pt x="1623" y="1451"/>
                    <a:pt x="1678" y="1451"/>
                  </a:cubicBezTo>
                  <a:cubicBezTo>
                    <a:pt x="2453" y="1451"/>
                    <a:pt x="3074" y="1142"/>
                    <a:pt x="3100" y="718"/>
                  </a:cubicBezTo>
                  <a:cubicBezTo>
                    <a:pt x="3110" y="577"/>
                    <a:pt x="3006" y="388"/>
                    <a:pt x="2836" y="218"/>
                  </a:cubicBezTo>
                  <a:cubicBezTo>
                    <a:pt x="2564" y="393"/>
                    <a:pt x="2130" y="503"/>
                    <a:pt x="1646" y="503"/>
                  </a:cubicBezTo>
                  <a:cubicBezTo>
                    <a:pt x="1608" y="503"/>
                    <a:pt x="1570" y="502"/>
                    <a:pt x="1531" y="501"/>
                  </a:cubicBezTo>
                  <a:cubicBezTo>
                    <a:pt x="945" y="463"/>
                    <a:pt x="454" y="265"/>
                    <a:pt x="208"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4" name="Google Shape;184;p13"/>
            <p:cNvSpPr/>
            <p:nvPr/>
          </p:nvSpPr>
          <p:spPr>
            <a:xfrm>
              <a:off x="3603008" y="2944475"/>
              <a:ext cx="141606" cy="103287"/>
            </a:xfrm>
            <a:custGeom>
              <a:avLst/>
              <a:gdLst/>
              <a:ahLst/>
              <a:cxnLst/>
              <a:rect l="l" t="t" r="r" b="b"/>
              <a:pathLst>
                <a:path w="1445" h="1054" extrusionOk="0">
                  <a:moveTo>
                    <a:pt x="272" y="0"/>
                  </a:moveTo>
                  <a:cubicBezTo>
                    <a:pt x="178" y="67"/>
                    <a:pt x="102" y="133"/>
                    <a:pt x="83" y="227"/>
                  </a:cubicBezTo>
                  <a:cubicBezTo>
                    <a:pt x="1" y="550"/>
                    <a:pt x="765" y="1054"/>
                    <a:pt x="1071" y="1054"/>
                  </a:cubicBezTo>
                  <a:cubicBezTo>
                    <a:pt x="1115" y="1054"/>
                    <a:pt x="1149" y="1044"/>
                    <a:pt x="1170" y="1021"/>
                  </a:cubicBezTo>
                  <a:cubicBezTo>
                    <a:pt x="1312" y="879"/>
                    <a:pt x="1444" y="586"/>
                    <a:pt x="1416" y="312"/>
                  </a:cubicBezTo>
                  <a:lnTo>
                    <a:pt x="1416" y="312"/>
                  </a:lnTo>
                  <a:cubicBezTo>
                    <a:pt x="1369" y="397"/>
                    <a:pt x="1321" y="464"/>
                    <a:pt x="1274" y="520"/>
                  </a:cubicBezTo>
                  <a:cubicBezTo>
                    <a:pt x="1253" y="541"/>
                    <a:pt x="1220" y="551"/>
                    <a:pt x="1178" y="551"/>
                  </a:cubicBezTo>
                  <a:cubicBezTo>
                    <a:pt x="954" y="551"/>
                    <a:pt x="479" y="279"/>
                    <a:pt x="27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5" name="Google Shape;185;p13"/>
            <p:cNvSpPr/>
            <p:nvPr/>
          </p:nvSpPr>
          <p:spPr>
            <a:xfrm>
              <a:off x="4111808" y="3104699"/>
              <a:ext cx="63404" cy="41256"/>
            </a:xfrm>
            <a:custGeom>
              <a:avLst/>
              <a:gdLst/>
              <a:ahLst/>
              <a:cxnLst/>
              <a:rect l="l" t="t" r="r" b="b"/>
              <a:pathLst>
                <a:path w="647" h="421" extrusionOk="0">
                  <a:moveTo>
                    <a:pt x="146" y="0"/>
                  </a:moveTo>
                  <a:cubicBezTo>
                    <a:pt x="80" y="48"/>
                    <a:pt x="32" y="114"/>
                    <a:pt x="13" y="199"/>
                  </a:cubicBezTo>
                  <a:cubicBezTo>
                    <a:pt x="1" y="353"/>
                    <a:pt x="159" y="420"/>
                    <a:pt x="321" y="420"/>
                  </a:cubicBezTo>
                  <a:cubicBezTo>
                    <a:pt x="396" y="420"/>
                    <a:pt x="473" y="406"/>
                    <a:pt x="533" y="378"/>
                  </a:cubicBezTo>
                  <a:cubicBezTo>
                    <a:pt x="647" y="341"/>
                    <a:pt x="628" y="246"/>
                    <a:pt x="599" y="152"/>
                  </a:cubicBezTo>
                  <a:lnTo>
                    <a:pt x="599" y="152"/>
                  </a:lnTo>
                  <a:cubicBezTo>
                    <a:pt x="550" y="164"/>
                    <a:pt x="496" y="171"/>
                    <a:pt x="443" y="171"/>
                  </a:cubicBezTo>
                  <a:cubicBezTo>
                    <a:pt x="293" y="171"/>
                    <a:pt x="153" y="119"/>
                    <a:pt x="146"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6" name="Google Shape;186;p13"/>
            <p:cNvSpPr/>
            <p:nvPr/>
          </p:nvSpPr>
          <p:spPr>
            <a:xfrm>
              <a:off x="3733344" y="3063051"/>
              <a:ext cx="301146" cy="137585"/>
            </a:xfrm>
            <a:custGeom>
              <a:avLst/>
              <a:gdLst/>
              <a:ahLst/>
              <a:cxnLst/>
              <a:rect l="l" t="t" r="r" b="b"/>
              <a:pathLst>
                <a:path w="3073" h="1404" extrusionOk="0">
                  <a:moveTo>
                    <a:pt x="587" y="0"/>
                  </a:moveTo>
                  <a:cubicBezTo>
                    <a:pt x="492" y="66"/>
                    <a:pt x="407" y="142"/>
                    <a:pt x="350" y="208"/>
                  </a:cubicBezTo>
                  <a:cubicBezTo>
                    <a:pt x="1" y="709"/>
                    <a:pt x="596" y="1219"/>
                    <a:pt x="1059" y="1342"/>
                  </a:cubicBezTo>
                  <a:cubicBezTo>
                    <a:pt x="1207" y="1384"/>
                    <a:pt x="1390" y="1404"/>
                    <a:pt x="1586" y="1404"/>
                  </a:cubicBezTo>
                  <a:cubicBezTo>
                    <a:pt x="2142" y="1404"/>
                    <a:pt x="2791" y="1241"/>
                    <a:pt x="2959" y="955"/>
                  </a:cubicBezTo>
                  <a:cubicBezTo>
                    <a:pt x="3072" y="756"/>
                    <a:pt x="3025" y="567"/>
                    <a:pt x="2902" y="378"/>
                  </a:cubicBezTo>
                  <a:cubicBezTo>
                    <a:pt x="2609" y="516"/>
                    <a:pt x="2191" y="591"/>
                    <a:pt x="1820" y="591"/>
                  </a:cubicBezTo>
                  <a:cubicBezTo>
                    <a:pt x="1628" y="591"/>
                    <a:pt x="1449" y="571"/>
                    <a:pt x="1305" y="529"/>
                  </a:cubicBezTo>
                  <a:cubicBezTo>
                    <a:pt x="1040" y="463"/>
                    <a:pt x="728" y="246"/>
                    <a:pt x="58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7" name="Google Shape;187;p13"/>
            <p:cNvSpPr/>
            <p:nvPr/>
          </p:nvSpPr>
          <p:spPr>
            <a:xfrm>
              <a:off x="4038016" y="3191720"/>
              <a:ext cx="223336" cy="150618"/>
            </a:xfrm>
            <a:custGeom>
              <a:avLst/>
              <a:gdLst/>
              <a:ahLst/>
              <a:cxnLst/>
              <a:rect l="l" t="t" r="r" b="b"/>
              <a:pathLst>
                <a:path w="2279" h="1537" extrusionOk="0">
                  <a:moveTo>
                    <a:pt x="218" y="1"/>
                  </a:moveTo>
                  <a:cubicBezTo>
                    <a:pt x="77" y="161"/>
                    <a:pt x="1" y="426"/>
                    <a:pt x="29" y="681"/>
                  </a:cubicBezTo>
                  <a:cubicBezTo>
                    <a:pt x="87" y="1267"/>
                    <a:pt x="673" y="1536"/>
                    <a:pt x="1241" y="1536"/>
                  </a:cubicBezTo>
                  <a:cubicBezTo>
                    <a:pt x="1598" y="1536"/>
                    <a:pt x="1948" y="1430"/>
                    <a:pt x="2156" y="1229"/>
                  </a:cubicBezTo>
                  <a:cubicBezTo>
                    <a:pt x="2279" y="1107"/>
                    <a:pt x="2269" y="851"/>
                    <a:pt x="1844" y="483"/>
                  </a:cubicBezTo>
                  <a:cubicBezTo>
                    <a:pt x="1687" y="533"/>
                    <a:pt x="1512" y="558"/>
                    <a:pt x="1336" y="558"/>
                  </a:cubicBezTo>
                  <a:cubicBezTo>
                    <a:pt x="877" y="558"/>
                    <a:pt x="410" y="383"/>
                    <a:pt x="218"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8" name="Google Shape;188;p13"/>
            <p:cNvSpPr/>
            <p:nvPr/>
          </p:nvSpPr>
          <p:spPr>
            <a:xfrm>
              <a:off x="3461990" y="3020422"/>
              <a:ext cx="266847" cy="204320"/>
            </a:xfrm>
            <a:custGeom>
              <a:avLst/>
              <a:gdLst/>
              <a:ahLst/>
              <a:cxnLst/>
              <a:rect l="l" t="t" r="r" b="b"/>
              <a:pathLst>
                <a:path w="2723" h="2085" extrusionOk="0">
                  <a:moveTo>
                    <a:pt x="615" y="0"/>
                  </a:moveTo>
                  <a:cubicBezTo>
                    <a:pt x="568" y="0"/>
                    <a:pt x="520" y="0"/>
                    <a:pt x="483" y="10"/>
                  </a:cubicBezTo>
                  <a:cubicBezTo>
                    <a:pt x="171" y="67"/>
                    <a:pt x="1" y="719"/>
                    <a:pt x="435" y="1333"/>
                  </a:cubicBezTo>
                  <a:cubicBezTo>
                    <a:pt x="831" y="1893"/>
                    <a:pt x="1426" y="2084"/>
                    <a:pt x="1895" y="2084"/>
                  </a:cubicBezTo>
                  <a:cubicBezTo>
                    <a:pt x="2155" y="2084"/>
                    <a:pt x="2377" y="2025"/>
                    <a:pt x="2505" y="1938"/>
                  </a:cubicBezTo>
                  <a:cubicBezTo>
                    <a:pt x="2722" y="1768"/>
                    <a:pt x="2571" y="1380"/>
                    <a:pt x="2231" y="993"/>
                  </a:cubicBezTo>
                  <a:cubicBezTo>
                    <a:pt x="1768" y="993"/>
                    <a:pt x="1154" y="804"/>
                    <a:pt x="757" y="237"/>
                  </a:cubicBezTo>
                  <a:cubicBezTo>
                    <a:pt x="691" y="152"/>
                    <a:pt x="643" y="76"/>
                    <a:pt x="615"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9" name="Google Shape;189;p13"/>
            <p:cNvSpPr/>
            <p:nvPr/>
          </p:nvSpPr>
          <p:spPr>
            <a:xfrm>
              <a:off x="3379575" y="2841677"/>
              <a:ext cx="113089" cy="198440"/>
            </a:xfrm>
            <a:custGeom>
              <a:avLst/>
              <a:gdLst/>
              <a:ahLst/>
              <a:cxnLst/>
              <a:rect l="l" t="t" r="r" b="b"/>
              <a:pathLst>
                <a:path w="1154" h="2025" extrusionOk="0">
                  <a:moveTo>
                    <a:pt x="577" y="0"/>
                  </a:moveTo>
                  <a:cubicBezTo>
                    <a:pt x="520" y="29"/>
                    <a:pt x="473" y="57"/>
                    <a:pt x="398" y="95"/>
                  </a:cubicBezTo>
                  <a:cubicBezTo>
                    <a:pt x="1" y="360"/>
                    <a:pt x="48" y="1229"/>
                    <a:pt x="142" y="1560"/>
                  </a:cubicBezTo>
                  <a:cubicBezTo>
                    <a:pt x="190" y="1720"/>
                    <a:pt x="294" y="1928"/>
                    <a:pt x="369" y="1985"/>
                  </a:cubicBezTo>
                  <a:cubicBezTo>
                    <a:pt x="396" y="2012"/>
                    <a:pt x="429" y="2024"/>
                    <a:pt x="466" y="2024"/>
                  </a:cubicBezTo>
                  <a:cubicBezTo>
                    <a:pt x="534" y="2024"/>
                    <a:pt x="618" y="1983"/>
                    <a:pt x="709" y="1910"/>
                  </a:cubicBezTo>
                  <a:cubicBezTo>
                    <a:pt x="898" y="1758"/>
                    <a:pt x="1097" y="1267"/>
                    <a:pt x="1154" y="804"/>
                  </a:cubicBezTo>
                  <a:cubicBezTo>
                    <a:pt x="1106" y="766"/>
                    <a:pt x="1059" y="738"/>
                    <a:pt x="1031" y="700"/>
                  </a:cubicBezTo>
                  <a:cubicBezTo>
                    <a:pt x="898" y="568"/>
                    <a:pt x="700" y="293"/>
                    <a:pt x="57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90" name="Google Shape;190;p13"/>
            <p:cNvSpPr/>
            <p:nvPr/>
          </p:nvSpPr>
          <p:spPr>
            <a:xfrm>
              <a:off x="3412894" y="2747209"/>
              <a:ext cx="107601" cy="66931"/>
            </a:xfrm>
            <a:custGeom>
              <a:avLst/>
              <a:gdLst/>
              <a:ahLst/>
              <a:cxnLst/>
              <a:rect l="l" t="t" r="r" b="b"/>
              <a:pathLst>
                <a:path w="1098" h="683" extrusionOk="0">
                  <a:moveTo>
                    <a:pt x="417" y="1"/>
                  </a:moveTo>
                  <a:cubicBezTo>
                    <a:pt x="180" y="114"/>
                    <a:pt x="58" y="341"/>
                    <a:pt x="10" y="558"/>
                  </a:cubicBezTo>
                  <a:cubicBezTo>
                    <a:pt x="0" y="637"/>
                    <a:pt x="163" y="682"/>
                    <a:pt x="354" y="682"/>
                  </a:cubicBezTo>
                  <a:cubicBezTo>
                    <a:pt x="529" y="682"/>
                    <a:pt x="729" y="644"/>
                    <a:pt x="842" y="558"/>
                  </a:cubicBezTo>
                  <a:cubicBezTo>
                    <a:pt x="974" y="473"/>
                    <a:pt x="1050" y="312"/>
                    <a:pt x="1097" y="180"/>
                  </a:cubicBezTo>
                  <a:lnTo>
                    <a:pt x="1097" y="180"/>
                  </a:lnTo>
                  <a:cubicBezTo>
                    <a:pt x="1078" y="190"/>
                    <a:pt x="1040" y="199"/>
                    <a:pt x="1021" y="199"/>
                  </a:cubicBezTo>
                  <a:cubicBezTo>
                    <a:pt x="1007" y="200"/>
                    <a:pt x="992" y="201"/>
                    <a:pt x="977" y="201"/>
                  </a:cubicBezTo>
                  <a:cubicBezTo>
                    <a:pt x="799" y="201"/>
                    <a:pt x="556" y="105"/>
                    <a:pt x="417"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91" name="Google Shape;191;p13"/>
            <p:cNvSpPr/>
            <p:nvPr/>
          </p:nvSpPr>
          <p:spPr>
            <a:xfrm>
              <a:off x="3376831" y="3238954"/>
              <a:ext cx="267729" cy="106129"/>
            </a:xfrm>
            <a:custGeom>
              <a:avLst/>
              <a:gdLst/>
              <a:ahLst/>
              <a:cxnLst/>
              <a:rect l="l" t="t" r="r" b="b"/>
              <a:pathLst>
                <a:path w="2732" h="1083" extrusionOk="0">
                  <a:moveTo>
                    <a:pt x="1087" y="1"/>
                  </a:moveTo>
                  <a:cubicBezTo>
                    <a:pt x="747" y="86"/>
                    <a:pt x="426" y="237"/>
                    <a:pt x="265" y="417"/>
                  </a:cubicBezTo>
                  <a:cubicBezTo>
                    <a:pt x="0" y="710"/>
                    <a:pt x="615" y="984"/>
                    <a:pt x="1229" y="1059"/>
                  </a:cubicBezTo>
                  <a:cubicBezTo>
                    <a:pt x="1361" y="1075"/>
                    <a:pt x="1522" y="1082"/>
                    <a:pt x="1686" y="1082"/>
                  </a:cubicBezTo>
                  <a:cubicBezTo>
                    <a:pt x="2025" y="1082"/>
                    <a:pt x="2380" y="1050"/>
                    <a:pt x="2533" y="993"/>
                  </a:cubicBezTo>
                  <a:cubicBezTo>
                    <a:pt x="2731" y="917"/>
                    <a:pt x="2646" y="511"/>
                    <a:pt x="2476" y="247"/>
                  </a:cubicBezTo>
                  <a:cubicBezTo>
                    <a:pt x="2418" y="249"/>
                    <a:pt x="2360" y="250"/>
                    <a:pt x="2304" y="250"/>
                  </a:cubicBezTo>
                  <a:cubicBezTo>
                    <a:pt x="2150" y="250"/>
                    <a:pt x="2003" y="241"/>
                    <a:pt x="1871" y="228"/>
                  </a:cubicBezTo>
                  <a:cubicBezTo>
                    <a:pt x="1578" y="190"/>
                    <a:pt x="1295" y="105"/>
                    <a:pt x="1087"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92" name="Google Shape;192;p13"/>
            <p:cNvSpPr/>
            <p:nvPr/>
          </p:nvSpPr>
          <p:spPr>
            <a:xfrm>
              <a:off x="3690323" y="3242678"/>
              <a:ext cx="212655" cy="90645"/>
            </a:xfrm>
            <a:custGeom>
              <a:avLst/>
              <a:gdLst/>
              <a:ahLst/>
              <a:cxnLst/>
              <a:rect l="l" t="t" r="r" b="b"/>
              <a:pathLst>
                <a:path w="2170" h="925" extrusionOk="0">
                  <a:moveTo>
                    <a:pt x="1612" y="1"/>
                  </a:moveTo>
                  <a:lnTo>
                    <a:pt x="1545" y="29"/>
                  </a:lnTo>
                  <a:cubicBezTo>
                    <a:pt x="1383" y="103"/>
                    <a:pt x="1193" y="135"/>
                    <a:pt x="1006" y="135"/>
                  </a:cubicBezTo>
                  <a:cubicBezTo>
                    <a:pt x="832" y="135"/>
                    <a:pt x="661" y="107"/>
                    <a:pt x="515" y="57"/>
                  </a:cubicBezTo>
                  <a:cubicBezTo>
                    <a:pt x="241" y="152"/>
                    <a:pt x="33" y="303"/>
                    <a:pt x="14" y="454"/>
                  </a:cubicBezTo>
                  <a:cubicBezTo>
                    <a:pt x="0" y="684"/>
                    <a:pt x="512" y="925"/>
                    <a:pt x="1016" y="925"/>
                  </a:cubicBezTo>
                  <a:cubicBezTo>
                    <a:pt x="1195" y="925"/>
                    <a:pt x="1373" y="895"/>
                    <a:pt x="1527" y="823"/>
                  </a:cubicBezTo>
                  <a:cubicBezTo>
                    <a:pt x="2169" y="530"/>
                    <a:pt x="1990" y="152"/>
                    <a:pt x="1612"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93" name="Google Shape;193;p13"/>
            <p:cNvSpPr/>
            <p:nvPr/>
          </p:nvSpPr>
          <p:spPr>
            <a:xfrm>
              <a:off x="3936295" y="3230624"/>
              <a:ext cx="90746" cy="92801"/>
            </a:xfrm>
            <a:custGeom>
              <a:avLst/>
              <a:gdLst/>
              <a:ahLst/>
              <a:cxnLst/>
              <a:rect l="l" t="t" r="r" b="b"/>
              <a:pathLst>
                <a:path w="926" h="947" extrusionOk="0">
                  <a:moveTo>
                    <a:pt x="226" y="1"/>
                  </a:moveTo>
                  <a:cubicBezTo>
                    <a:pt x="141" y="76"/>
                    <a:pt x="84" y="180"/>
                    <a:pt x="56" y="322"/>
                  </a:cubicBezTo>
                  <a:cubicBezTo>
                    <a:pt x="1" y="729"/>
                    <a:pt x="480" y="946"/>
                    <a:pt x="721" y="946"/>
                  </a:cubicBezTo>
                  <a:cubicBezTo>
                    <a:pt x="727" y="946"/>
                    <a:pt x="732" y="946"/>
                    <a:pt x="737" y="946"/>
                  </a:cubicBezTo>
                  <a:cubicBezTo>
                    <a:pt x="926" y="936"/>
                    <a:pt x="878" y="521"/>
                    <a:pt x="793" y="228"/>
                  </a:cubicBezTo>
                  <a:lnTo>
                    <a:pt x="793" y="228"/>
                  </a:lnTo>
                  <a:cubicBezTo>
                    <a:pt x="782" y="228"/>
                    <a:pt x="771" y="228"/>
                    <a:pt x="759" y="228"/>
                  </a:cubicBezTo>
                  <a:cubicBezTo>
                    <a:pt x="584" y="228"/>
                    <a:pt x="359" y="160"/>
                    <a:pt x="226"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94" name="Google Shape;194;p13"/>
            <p:cNvSpPr/>
            <p:nvPr/>
          </p:nvSpPr>
          <p:spPr>
            <a:xfrm>
              <a:off x="3399076" y="3173198"/>
              <a:ext cx="66736" cy="64187"/>
            </a:xfrm>
            <a:custGeom>
              <a:avLst/>
              <a:gdLst/>
              <a:ahLst/>
              <a:cxnLst/>
              <a:rect l="l" t="t" r="r" b="b"/>
              <a:pathLst>
                <a:path w="681" h="655" extrusionOk="0">
                  <a:moveTo>
                    <a:pt x="123" y="1"/>
                  </a:moveTo>
                  <a:cubicBezTo>
                    <a:pt x="57" y="67"/>
                    <a:pt x="28" y="152"/>
                    <a:pt x="9" y="237"/>
                  </a:cubicBezTo>
                  <a:cubicBezTo>
                    <a:pt x="0" y="341"/>
                    <a:pt x="28" y="521"/>
                    <a:pt x="76" y="587"/>
                  </a:cubicBezTo>
                  <a:cubicBezTo>
                    <a:pt x="103" y="633"/>
                    <a:pt x="151" y="654"/>
                    <a:pt x="209" y="654"/>
                  </a:cubicBezTo>
                  <a:cubicBezTo>
                    <a:pt x="270" y="654"/>
                    <a:pt x="343" y="630"/>
                    <a:pt x="416" y="587"/>
                  </a:cubicBezTo>
                  <a:cubicBezTo>
                    <a:pt x="614" y="473"/>
                    <a:pt x="680" y="218"/>
                    <a:pt x="605" y="57"/>
                  </a:cubicBezTo>
                  <a:lnTo>
                    <a:pt x="605" y="57"/>
                  </a:lnTo>
                  <a:cubicBezTo>
                    <a:pt x="551" y="92"/>
                    <a:pt x="484" y="110"/>
                    <a:pt x="414" y="110"/>
                  </a:cubicBezTo>
                  <a:cubicBezTo>
                    <a:pt x="314" y="110"/>
                    <a:pt x="207" y="73"/>
                    <a:pt x="123"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195" name="Google Shape;195;p13"/>
          <p:cNvSpPr/>
          <p:nvPr/>
        </p:nvSpPr>
        <p:spPr>
          <a:xfrm flipH="1">
            <a:off x="-390544" y="1012731"/>
            <a:ext cx="2139581" cy="807075"/>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196" name="Google Shape;196;p13"/>
          <p:cNvSpPr/>
          <p:nvPr/>
        </p:nvSpPr>
        <p:spPr>
          <a:xfrm>
            <a:off x="10207512" y="172734"/>
            <a:ext cx="3309081" cy="1236257"/>
          </a:xfrm>
          <a:custGeom>
            <a:avLst/>
            <a:gdLst/>
            <a:ahLst/>
            <a:cxnLst/>
            <a:rect l="l" t="t" r="r" b="b"/>
            <a:pathLst>
              <a:path w="32388" h="12100" extrusionOk="0">
                <a:moveTo>
                  <a:pt x="15035" y="1"/>
                </a:moveTo>
                <a:cubicBezTo>
                  <a:pt x="14202" y="1"/>
                  <a:pt x="13526" y="500"/>
                  <a:pt x="13278" y="1859"/>
                </a:cubicBezTo>
                <a:cubicBezTo>
                  <a:pt x="13132" y="1831"/>
                  <a:pt x="12999" y="1817"/>
                  <a:pt x="12877" y="1817"/>
                </a:cubicBezTo>
                <a:cubicBezTo>
                  <a:pt x="11122" y="1817"/>
                  <a:pt x="11786" y="4562"/>
                  <a:pt x="10145" y="4562"/>
                </a:cubicBezTo>
                <a:cubicBezTo>
                  <a:pt x="9992" y="4562"/>
                  <a:pt x="9818" y="4538"/>
                  <a:pt x="9621" y="4486"/>
                </a:cubicBezTo>
                <a:lnTo>
                  <a:pt x="9621" y="4486"/>
                </a:lnTo>
                <a:cubicBezTo>
                  <a:pt x="9659" y="4873"/>
                  <a:pt x="9489" y="5308"/>
                  <a:pt x="9611" y="5686"/>
                </a:cubicBezTo>
                <a:cubicBezTo>
                  <a:pt x="9152" y="5644"/>
                  <a:pt x="8677" y="5623"/>
                  <a:pt x="8193" y="5623"/>
                </a:cubicBezTo>
                <a:cubicBezTo>
                  <a:pt x="6298" y="5623"/>
                  <a:pt x="4272" y="5948"/>
                  <a:pt x="2571" y="6603"/>
                </a:cubicBezTo>
                <a:cubicBezTo>
                  <a:pt x="0" y="7567"/>
                  <a:pt x="227" y="10364"/>
                  <a:pt x="3072" y="11064"/>
                </a:cubicBezTo>
                <a:cubicBezTo>
                  <a:pt x="3243" y="11106"/>
                  <a:pt x="3407" y="11124"/>
                  <a:pt x="3567" y="11124"/>
                </a:cubicBezTo>
                <a:cubicBezTo>
                  <a:pt x="4842" y="11124"/>
                  <a:pt x="5781" y="9931"/>
                  <a:pt x="6896" y="9931"/>
                </a:cubicBezTo>
                <a:cubicBezTo>
                  <a:pt x="6990" y="9931"/>
                  <a:pt x="7086" y="9939"/>
                  <a:pt x="7183" y="9958"/>
                </a:cubicBezTo>
                <a:cubicBezTo>
                  <a:pt x="7816" y="10071"/>
                  <a:pt x="8241" y="10553"/>
                  <a:pt x="8922" y="10648"/>
                </a:cubicBezTo>
                <a:cubicBezTo>
                  <a:pt x="9008" y="10659"/>
                  <a:pt x="9095" y="10664"/>
                  <a:pt x="9184" y="10664"/>
                </a:cubicBezTo>
                <a:cubicBezTo>
                  <a:pt x="9764" y="10664"/>
                  <a:pt x="10383" y="10436"/>
                  <a:pt x="10916" y="10166"/>
                </a:cubicBezTo>
                <a:cubicBezTo>
                  <a:pt x="11406" y="10298"/>
                  <a:pt x="11925" y="10366"/>
                  <a:pt x="12490" y="10366"/>
                </a:cubicBezTo>
                <a:cubicBezTo>
                  <a:pt x="12894" y="10366"/>
                  <a:pt x="13322" y="10331"/>
                  <a:pt x="13779" y="10260"/>
                </a:cubicBezTo>
                <a:cubicBezTo>
                  <a:pt x="15234" y="10046"/>
                  <a:pt x="16244" y="9157"/>
                  <a:pt x="17459" y="9157"/>
                </a:cubicBezTo>
                <a:cubicBezTo>
                  <a:pt x="17800" y="9157"/>
                  <a:pt x="18156" y="9227"/>
                  <a:pt x="18542" y="9400"/>
                </a:cubicBezTo>
                <a:cubicBezTo>
                  <a:pt x="20206" y="10156"/>
                  <a:pt x="20933" y="11801"/>
                  <a:pt x="22899" y="12056"/>
                </a:cubicBezTo>
                <a:cubicBezTo>
                  <a:pt x="23119" y="12085"/>
                  <a:pt x="23339" y="12099"/>
                  <a:pt x="23555" y="12099"/>
                </a:cubicBezTo>
                <a:cubicBezTo>
                  <a:pt x="25113" y="12099"/>
                  <a:pt x="26521" y="11349"/>
                  <a:pt x="27010" y="9797"/>
                </a:cubicBezTo>
                <a:cubicBezTo>
                  <a:pt x="27555" y="10139"/>
                  <a:pt x="28179" y="10303"/>
                  <a:pt x="28777" y="10303"/>
                </a:cubicBezTo>
                <a:cubicBezTo>
                  <a:pt x="30162" y="10303"/>
                  <a:pt x="31413" y="9425"/>
                  <a:pt x="31235" y="7841"/>
                </a:cubicBezTo>
                <a:cubicBezTo>
                  <a:pt x="32388" y="7217"/>
                  <a:pt x="31679" y="6130"/>
                  <a:pt x="30715" y="5809"/>
                </a:cubicBezTo>
                <a:cubicBezTo>
                  <a:pt x="31025" y="3881"/>
                  <a:pt x="29094" y="2706"/>
                  <a:pt x="27317" y="2706"/>
                </a:cubicBezTo>
                <a:cubicBezTo>
                  <a:pt x="26166" y="2706"/>
                  <a:pt x="25079" y="3198"/>
                  <a:pt x="24704" y="4297"/>
                </a:cubicBezTo>
                <a:cubicBezTo>
                  <a:pt x="23794" y="3300"/>
                  <a:pt x="22851" y="2859"/>
                  <a:pt x="21490" y="2859"/>
                </a:cubicBezTo>
                <a:cubicBezTo>
                  <a:pt x="21368" y="2859"/>
                  <a:pt x="21242" y="2863"/>
                  <a:pt x="21113" y="2870"/>
                </a:cubicBezTo>
                <a:cubicBezTo>
                  <a:pt x="20508" y="2898"/>
                  <a:pt x="20197" y="2953"/>
                  <a:pt x="19987" y="2953"/>
                </a:cubicBezTo>
                <a:cubicBezTo>
                  <a:pt x="19635" y="2953"/>
                  <a:pt x="19565" y="2800"/>
                  <a:pt x="18873" y="2114"/>
                </a:cubicBezTo>
                <a:cubicBezTo>
                  <a:pt x="17846" y="1098"/>
                  <a:pt x="16269" y="1"/>
                  <a:pt x="15035" y="1"/>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4288594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97"/>
        <p:cNvGrpSpPr/>
        <p:nvPr/>
      </p:nvGrpSpPr>
      <p:grpSpPr>
        <a:xfrm>
          <a:off x="0" y="0"/>
          <a:ext cx="0" cy="0"/>
          <a:chOff x="0" y="0"/>
          <a:chExt cx="0" cy="0"/>
        </a:xfrm>
      </p:grpSpPr>
      <p:sp>
        <p:nvSpPr>
          <p:cNvPr id="198" name="Google Shape;198;p14"/>
          <p:cNvSpPr txBox="1">
            <a:spLocks noGrp="1"/>
          </p:cNvSpPr>
          <p:nvPr>
            <p:ph type="subTitle" idx="1"/>
          </p:nvPr>
        </p:nvSpPr>
        <p:spPr>
          <a:xfrm>
            <a:off x="5237767" y="2013833"/>
            <a:ext cx="6002400" cy="151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6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9" name="Google Shape;199;p14"/>
          <p:cNvSpPr txBox="1">
            <a:spLocks noGrp="1"/>
          </p:cNvSpPr>
          <p:nvPr>
            <p:ph type="title"/>
          </p:nvPr>
        </p:nvSpPr>
        <p:spPr>
          <a:xfrm>
            <a:off x="5598893" y="3577975"/>
            <a:ext cx="5465600" cy="7636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3000"/>
              <a:buNone/>
              <a:defRPr sz="48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00" name="Google Shape;200;p14"/>
          <p:cNvSpPr/>
          <p:nvPr/>
        </p:nvSpPr>
        <p:spPr>
          <a:xfrm flipH="1">
            <a:off x="8830667" y="3773948"/>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01" name="Google Shape;201;p14"/>
          <p:cNvSpPr/>
          <p:nvPr/>
        </p:nvSpPr>
        <p:spPr>
          <a:xfrm>
            <a:off x="9926334" y="589667"/>
            <a:ext cx="2787079" cy="974720"/>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02" name="Google Shape;202;p14"/>
          <p:cNvSpPr/>
          <p:nvPr/>
        </p:nvSpPr>
        <p:spPr>
          <a:xfrm flipH="1">
            <a:off x="-1471793" y="-105667"/>
            <a:ext cx="4271727" cy="1582608"/>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03" name="Google Shape;203;p14"/>
          <p:cNvSpPr/>
          <p:nvPr/>
        </p:nvSpPr>
        <p:spPr>
          <a:xfrm>
            <a:off x="-26200" y="5595134"/>
            <a:ext cx="12326400" cy="1262900"/>
          </a:xfrm>
          <a:custGeom>
            <a:avLst/>
            <a:gdLst/>
            <a:ahLst/>
            <a:cxnLst/>
            <a:rect l="l" t="t" r="r" b="b"/>
            <a:pathLst>
              <a:path w="369792" h="37887" extrusionOk="0">
                <a:moveTo>
                  <a:pt x="0" y="0"/>
                </a:moveTo>
                <a:lnTo>
                  <a:pt x="369792" y="19435"/>
                </a:lnTo>
                <a:lnTo>
                  <a:pt x="367333" y="37887"/>
                </a:lnTo>
                <a:lnTo>
                  <a:pt x="0" y="37887"/>
                </a:lnTo>
                <a:close/>
              </a:path>
            </a:pathLst>
          </a:custGeom>
          <a:solidFill>
            <a:schemeClr val="accent2"/>
          </a:solidFill>
          <a:ln>
            <a:noFill/>
          </a:ln>
        </p:spPr>
      </p:sp>
      <p:sp>
        <p:nvSpPr>
          <p:cNvPr id="204" name="Google Shape;204;p14"/>
          <p:cNvSpPr/>
          <p:nvPr/>
        </p:nvSpPr>
        <p:spPr>
          <a:xfrm>
            <a:off x="-27533" y="5317467"/>
            <a:ext cx="12244433" cy="1582600"/>
          </a:xfrm>
          <a:custGeom>
            <a:avLst/>
            <a:gdLst/>
            <a:ahLst/>
            <a:cxnLst/>
            <a:rect l="l" t="t" r="r" b="b"/>
            <a:pathLst>
              <a:path w="367333" h="47478" extrusionOk="0">
                <a:moveTo>
                  <a:pt x="0" y="0"/>
                </a:moveTo>
                <a:lnTo>
                  <a:pt x="367333" y="11939"/>
                </a:lnTo>
                <a:lnTo>
                  <a:pt x="367333" y="47478"/>
                </a:lnTo>
                <a:lnTo>
                  <a:pt x="0" y="47478"/>
                </a:lnTo>
                <a:close/>
              </a:path>
            </a:pathLst>
          </a:custGeom>
          <a:solidFill>
            <a:schemeClr val="accent1"/>
          </a:solidFill>
          <a:ln>
            <a:noFill/>
          </a:ln>
        </p:spPr>
      </p:sp>
      <p:grpSp>
        <p:nvGrpSpPr>
          <p:cNvPr id="205" name="Google Shape;205;p14"/>
          <p:cNvGrpSpPr/>
          <p:nvPr/>
        </p:nvGrpSpPr>
        <p:grpSpPr>
          <a:xfrm>
            <a:off x="-404556" y="5557277"/>
            <a:ext cx="2253047" cy="1453583"/>
            <a:chOff x="-213250" y="3642549"/>
            <a:chExt cx="1136984" cy="733540"/>
          </a:xfrm>
        </p:grpSpPr>
        <p:sp>
          <p:nvSpPr>
            <p:cNvPr id="206" name="Google Shape;206;p14"/>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07" name="Google Shape;207;p14"/>
            <p:cNvSpPr/>
            <p:nvPr/>
          </p:nvSpPr>
          <p:spPr>
            <a:xfrm>
              <a:off x="323901" y="3937480"/>
              <a:ext cx="599833" cy="438609"/>
            </a:xfrm>
            <a:custGeom>
              <a:avLst/>
              <a:gdLst/>
              <a:ahLst/>
              <a:cxnLst/>
              <a:rect l="l" t="t" r="r" b="b"/>
              <a:pathLst>
                <a:path w="2742" h="2005" extrusionOk="0">
                  <a:moveTo>
                    <a:pt x="950" y="0"/>
                  </a:moveTo>
                  <a:cubicBezTo>
                    <a:pt x="949" y="0"/>
                    <a:pt x="947" y="1"/>
                    <a:pt x="946" y="1"/>
                  </a:cubicBezTo>
                  <a:cubicBezTo>
                    <a:pt x="861" y="29"/>
                    <a:pt x="861" y="351"/>
                    <a:pt x="861" y="351"/>
                  </a:cubicBezTo>
                  <a:cubicBezTo>
                    <a:pt x="861" y="351"/>
                    <a:pt x="736" y="155"/>
                    <a:pt x="656" y="155"/>
                  </a:cubicBezTo>
                  <a:cubicBezTo>
                    <a:pt x="648" y="155"/>
                    <a:pt x="641" y="157"/>
                    <a:pt x="634" y="162"/>
                  </a:cubicBezTo>
                  <a:cubicBezTo>
                    <a:pt x="568" y="209"/>
                    <a:pt x="691" y="634"/>
                    <a:pt x="691" y="634"/>
                  </a:cubicBezTo>
                  <a:cubicBezTo>
                    <a:pt x="691" y="634"/>
                    <a:pt x="406" y="268"/>
                    <a:pt x="342" y="268"/>
                  </a:cubicBezTo>
                  <a:cubicBezTo>
                    <a:pt x="337" y="268"/>
                    <a:pt x="334" y="270"/>
                    <a:pt x="332" y="275"/>
                  </a:cubicBezTo>
                  <a:cubicBezTo>
                    <a:pt x="322" y="351"/>
                    <a:pt x="521" y="852"/>
                    <a:pt x="521" y="852"/>
                  </a:cubicBezTo>
                  <a:cubicBezTo>
                    <a:pt x="521" y="852"/>
                    <a:pt x="326" y="774"/>
                    <a:pt x="238" y="774"/>
                  </a:cubicBezTo>
                  <a:cubicBezTo>
                    <a:pt x="220" y="774"/>
                    <a:pt x="206" y="777"/>
                    <a:pt x="199" y="785"/>
                  </a:cubicBezTo>
                  <a:cubicBezTo>
                    <a:pt x="161" y="833"/>
                    <a:pt x="445" y="1088"/>
                    <a:pt x="445" y="1088"/>
                  </a:cubicBezTo>
                  <a:cubicBezTo>
                    <a:pt x="445" y="1088"/>
                    <a:pt x="303" y="1051"/>
                    <a:pt x="214" y="1051"/>
                  </a:cubicBezTo>
                  <a:cubicBezTo>
                    <a:pt x="175" y="1051"/>
                    <a:pt x="145" y="1058"/>
                    <a:pt x="143" y="1078"/>
                  </a:cubicBezTo>
                  <a:cubicBezTo>
                    <a:pt x="133" y="1154"/>
                    <a:pt x="492" y="1390"/>
                    <a:pt x="492" y="1390"/>
                  </a:cubicBezTo>
                  <a:cubicBezTo>
                    <a:pt x="492" y="1390"/>
                    <a:pt x="378" y="1374"/>
                    <a:pt x="278" y="1374"/>
                  </a:cubicBezTo>
                  <a:cubicBezTo>
                    <a:pt x="208" y="1374"/>
                    <a:pt x="145" y="1382"/>
                    <a:pt x="133" y="1409"/>
                  </a:cubicBezTo>
                  <a:cubicBezTo>
                    <a:pt x="95" y="1485"/>
                    <a:pt x="464" y="1645"/>
                    <a:pt x="464" y="1645"/>
                  </a:cubicBezTo>
                  <a:cubicBezTo>
                    <a:pt x="464" y="1645"/>
                    <a:pt x="438" y="1645"/>
                    <a:pt x="400" y="1645"/>
                  </a:cubicBezTo>
                  <a:cubicBezTo>
                    <a:pt x="285" y="1645"/>
                    <a:pt x="53" y="1650"/>
                    <a:pt x="39" y="1693"/>
                  </a:cubicBezTo>
                  <a:cubicBezTo>
                    <a:pt x="1" y="1797"/>
                    <a:pt x="804" y="2005"/>
                    <a:pt x="804" y="2005"/>
                  </a:cubicBezTo>
                  <a:lnTo>
                    <a:pt x="1929" y="2005"/>
                  </a:lnTo>
                  <a:cubicBezTo>
                    <a:pt x="1929" y="2005"/>
                    <a:pt x="2741" y="1872"/>
                    <a:pt x="2704" y="1778"/>
                  </a:cubicBezTo>
                  <a:cubicBezTo>
                    <a:pt x="2699" y="1735"/>
                    <a:pt x="2605" y="1723"/>
                    <a:pt x="2504" y="1723"/>
                  </a:cubicBezTo>
                  <a:cubicBezTo>
                    <a:pt x="2382" y="1723"/>
                    <a:pt x="2250" y="1740"/>
                    <a:pt x="2250" y="1740"/>
                  </a:cubicBezTo>
                  <a:cubicBezTo>
                    <a:pt x="2250" y="1740"/>
                    <a:pt x="2723" y="1475"/>
                    <a:pt x="2723" y="1419"/>
                  </a:cubicBezTo>
                  <a:cubicBezTo>
                    <a:pt x="2724" y="1411"/>
                    <a:pt x="2710" y="1408"/>
                    <a:pt x="2685" y="1408"/>
                  </a:cubicBezTo>
                  <a:cubicBezTo>
                    <a:pt x="2555" y="1408"/>
                    <a:pt x="2137" y="1494"/>
                    <a:pt x="2137" y="1494"/>
                  </a:cubicBezTo>
                  <a:cubicBezTo>
                    <a:pt x="2137" y="1494"/>
                    <a:pt x="2430" y="1182"/>
                    <a:pt x="2411" y="1154"/>
                  </a:cubicBezTo>
                  <a:cubicBezTo>
                    <a:pt x="2407" y="1149"/>
                    <a:pt x="2399" y="1147"/>
                    <a:pt x="2388" y="1147"/>
                  </a:cubicBezTo>
                  <a:cubicBezTo>
                    <a:pt x="2311" y="1147"/>
                    <a:pt x="2080" y="1248"/>
                    <a:pt x="2080" y="1248"/>
                  </a:cubicBezTo>
                  <a:cubicBezTo>
                    <a:pt x="2080" y="1248"/>
                    <a:pt x="2363" y="889"/>
                    <a:pt x="2307" y="852"/>
                  </a:cubicBezTo>
                  <a:cubicBezTo>
                    <a:pt x="2302" y="849"/>
                    <a:pt x="2295" y="848"/>
                    <a:pt x="2287" y="848"/>
                  </a:cubicBezTo>
                  <a:cubicBezTo>
                    <a:pt x="2206" y="848"/>
                    <a:pt x="1995" y="965"/>
                    <a:pt x="1995" y="965"/>
                  </a:cubicBezTo>
                  <a:cubicBezTo>
                    <a:pt x="1995" y="965"/>
                    <a:pt x="2363" y="445"/>
                    <a:pt x="2307" y="417"/>
                  </a:cubicBezTo>
                  <a:cubicBezTo>
                    <a:pt x="2306" y="417"/>
                    <a:pt x="2305" y="417"/>
                    <a:pt x="2304" y="417"/>
                  </a:cubicBezTo>
                  <a:cubicBezTo>
                    <a:pt x="2240" y="417"/>
                    <a:pt x="1938" y="691"/>
                    <a:pt x="1938" y="691"/>
                  </a:cubicBezTo>
                  <a:cubicBezTo>
                    <a:pt x="1938" y="691"/>
                    <a:pt x="2108" y="322"/>
                    <a:pt x="2042" y="313"/>
                  </a:cubicBezTo>
                  <a:cubicBezTo>
                    <a:pt x="2041" y="313"/>
                    <a:pt x="2040" y="313"/>
                    <a:pt x="2039" y="313"/>
                  </a:cubicBezTo>
                  <a:cubicBezTo>
                    <a:pt x="1977" y="313"/>
                    <a:pt x="1702" y="606"/>
                    <a:pt x="1702" y="606"/>
                  </a:cubicBezTo>
                  <a:cubicBezTo>
                    <a:pt x="1702" y="606"/>
                    <a:pt x="1778" y="133"/>
                    <a:pt x="1730" y="133"/>
                  </a:cubicBezTo>
                  <a:cubicBezTo>
                    <a:pt x="1683" y="133"/>
                    <a:pt x="1456" y="445"/>
                    <a:pt x="1456" y="445"/>
                  </a:cubicBezTo>
                  <a:cubicBezTo>
                    <a:pt x="1456" y="445"/>
                    <a:pt x="1420" y="66"/>
                    <a:pt x="1357" y="66"/>
                  </a:cubicBezTo>
                  <a:cubicBezTo>
                    <a:pt x="1355" y="66"/>
                    <a:pt x="1354" y="67"/>
                    <a:pt x="1352" y="67"/>
                  </a:cubicBezTo>
                  <a:cubicBezTo>
                    <a:pt x="1277" y="77"/>
                    <a:pt x="1173" y="407"/>
                    <a:pt x="1173" y="407"/>
                  </a:cubicBezTo>
                  <a:cubicBezTo>
                    <a:pt x="1173" y="407"/>
                    <a:pt x="1019" y="0"/>
                    <a:pt x="950"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08" name="Google Shape;208;p14"/>
            <p:cNvSpPr/>
            <p:nvPr/>
          </p:nvSpPr>
          <p:spPr>
            <a:xfrm>
              <a:off x="-29050" y="3642549"/>
              <a:ext cx="770894" cy="732610"/>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rgbClr val="C6C23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31298713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209"/>
        <p:cNvGrpSpPr/>
        <p:nvPr/>
      </p:nvGrpSpPr>
      <p:grpSpPr>
        <a:xfrm>
          <a:off x="0" y="0"/>
          <a:ext cx="0" cy="0"/>
          <a:chOff x="0" y="0"/>
          <a:chExt cx="0" cy="0"/>
        </a:xfrm>
      </p:grpSpPr>
      <p:sp>
        <p:nvSpPr>
          <p:cNvPr id="210" name="Google Shape;210;p15"/>
          <p:cNvSpPr/>
          <p:nvPr/>
        </p:nvSpPr>
        <p:spPr>
          <a:xfrm flipH="1">
            <a:off x="8699495" y="3"/>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11" name="Google Shape;211;p15"/>
          <p:cNvSpPr/>
          <p:nvPr/>
        </p:nvSpPr>
        <p:spPr>
          <a:xfrm rot="544783" flipH="1">
            <a:off x="-1479521" y="5279178"/>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12" name="Google Shape;212;p15"/>
          <p:cNvSpPr txBox="1">
            <a:spLocks noGrp="1"/>
          </p:cNvSpPr>
          <p:nvPr>
            <p:ph type="subTitle" idx="1"/>
          </p:nvPr>
        </p:nvSpPr>
        <p:spPr>
          <a:xfrm>
            <a:off x="2201600" y="4044233"/>
            <a:ext cx="7788800" cy="92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15"/>
          <p:cNvSpPr txBox="1">
            <a:spLocks noGrp="1"/>
          </p:cNvSpPr>
          <p:nvPr>
            <p:ph type="title"/>
          </p:nvPr>
        </p:nvSpPr>
        <p:spPr>
          <a:xfrm>
            <a:off x="3034433" y="1856500"/>
            <a:ext cx="6109600" cy="1765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r" rtl="0">
              <a:spcBef>
                <a:spcPts val="0"/>
              </a:spcBef>
              <a:spcAft>
                <a:spcPts val="0"/>
              </a:spcAft>
              <a:buSzPts val="7200"/>
              <a:buNone/>
              <a:defRPr sz="9600"/>
            </a:lvl2pPr>
            <a:lvl3pPr lvl="2" algn="r" rtl="0">
              <a:spcBef>
                <a:spcPts val="0"/>
              </a:spcBef>
              <a:spcAft>
                <a:spcPts val="0"/>
              </a:spcAft>
              <a:buSzPts val="7200"/>
              <a:buNone/>
              <a:defRPr sz="9600"/>
            </a:lvl3pPr>
            <a:lvl4pPr lvl="3" algn="r" rtl="0">
              <a:spcBef>
                <a:spcPts val="0"/>
              </a:spcBef>
              <a:spcAft>
                <a:spcPts val="0"/>
              </a:spcAft>
              <a:buSzPts val="7200"/>
              <a:buNone/>
              <a:defRPr sz="9600"/>
            </a:lvl4pPr>
            <a:lvl5pPr lvl="4" algn="r" rtl="0">
              <a:spcBef>
                <a:spcPts val="0"/>
              </a:spcBef>
              <a:spcAft>
                <a:spcPts val="0"/>
              </a:spcAft>
              <a:buSzPts val="7200"/>
              <a:buNone/>
              <a:defRPr sz="9600"/>
            </a:lvl5pPr>
            <a:lvl6pPr lvl="5" algn="r" rtl="0">
              <a:spcBef>
                <a:spcPts val="0"/>
              </a:spcBef>
              <a:spcAft>
                <a:spcPts val="0"/>
              </a:spcAft>
              <a:buSzPts val="7200"/>
              <a:buNone/>
              <a:defRPr sz="9600"/>
            </a:lvl6pPr>
            <a:lvl7pPr lvl="6" algn="r" rtl="0">
              <a:spcBef>
                <a:spcPts val="0"/>
              </a:spcBef>
              <a:spcAft>
                <a:spcPts val="0"/>
              </a:spcAft>
              <a:buSzPts val="7200"/>
              <a:buNone/>
              <a:defRPr sz="9600"/>
            </a:lvl7pPr>
            <a:lvl8pPr lvl="7" algn="r" rtl="0">
              <a:spcBef>
                <a:spcPts val="0"/>
              </a:spcBef>
              <a:spcAft>
                <a:spcPts val="0"/>
              </a:spcAft>
              <a:buSzPts val="7200"/>
              <a:buNone/>
              <a:defRPr sz="9600"/>
            </a:lvl8pPr>
            <a:lvl9pPr lvl="8" algn="r" rtl="0">
              <a:spcBef>
                <a:spcPts val="0"/>
              </a:spcBef>
              <a:spcAft>
                <a:spcPts val="0"/>
              </a:spcAft>
              <a:buSzPts val="7200"/>
              <a:buNone/>
              <a:defRPr sz="9600"/>
            </a:lvl9pPr>
          </a:lstStyle>
          <a:p>
            <a:endParaRPr/>
          </a:p>
        </p:txBody>
      </p:sp>
      <p:grpSp>
        <p:nvGrpSpPr>
          <p:cNvPr id="214" name="Google Shape;214;p15"/>
          <p:cNvGrpSpPr/>
          <p:nvPr/>
        </p:nvGrpSpPr>
        <p:grpSpPr>
          <a:xfrm flipH="1">
            <a:off x="8902704" y="1440166"/>
            <a:ext cx="4497589" cy="6256972"/>
            <a:chOff x="864225" y="0"/>
            <a:chExt cx="2549461" cy="3546769"/>
          </a:xfrm>
        </p:grpSpPr>
        <p:sp>
          <p:nvSpPr>
            <p:cNvPr id="215" name="Google Shape;215;p15"/>
            <p:cNvSpPr/>
            <p:nvPr/>
          </p:nvSpPr>
          <p:spPr>
            <a:xfrm>
              <a:off x="1438749" y="3094382"/>
              <a:ext cx="516203" cy="452387"/>
            </a:xfrm>
            <a:custGeom>
              <a:avLst/>
              <a:gdLst/>
              <a:ahLst/>
              <a:cxnLst/>
              <a:rect l="l" t="t" r="r" b="b"/>
              <a:pathLst>
                <a:path w="2912" h="2552" extrusionOk="0">
                  <a:moveTo>
                    <a:pt x="1" y="0"/>
                  </a:moveTo>
                  <a:cubicBezTo>
                    <a:pt x="1" y="0"/>
                    <a:pt x="615" y="1607"/>
                    <a:pt x="473" y="2552"/>
                  </a:cubicBezTo>
                  <a:lnTo>
                    <a:pt x="2912" y="2552"/>
                  </a:lnTo>
                  <a:cubicBezTo>
                    <a:pt x="2912" y="2552"/>
                    <a:pt x="2486" y="2022"/>
                    <a:pt x="2363" y="1437"/>
                  </a:cubicBezTo>
                  <a:lnTo>
                    <a:pt x="2363" y="1437"/>
                  </a:lnTo>
                  <a:cubicBezTo>
                    <a:pt x="2363" y="1437"/>
                    <a:pt x="2335" y="1975"/>
                    <a:pt x="2420" y="2193"/>
                  </a:cubicBezTo>
                  <a:cubicBezTo>
                    <a:pt x="2420" y="2193"/>
                    <a:pt x="2004" y="1162"/>
                    <a:pt x="2127" y="586"/>
                  </a:cubicBezTo>
                  <a:lnTo>
                    <a:pt x="2127" y="586"/>
                  </a:lnTo>
                  <a:cubicBezTo>
                    <a:pt x="2127" y="586"/>
                    <a:pt x="1825" y="1040"/>
                    <a:pt x="1900" y="1635"/>
                  </a:cubicBezTo>
                  <a:cubicBezTo>
                    <a:pt x="1900" y="1635"/>
                    <a:pt x="1447" y="775"/>
                    <a:pt x="1447" y="95"/>
                  </a:cubicBezTo>
                  <a:cubicBezTo>
                    <a:pt x="1447" y="95"/>
                    <a:pt x="1229" y="1068"/>
                    <a:pt x="1381" y="1796"/>
                  </a:cubicBezTo>
                  <a:cubicBezTo>
                    <a:pt x="1381" y="1796"/>
                    <a:pt x="974" y="1040"/>
                    <a:pt x="974" y="539"/>
                  </a:cubicBezTo>
                  <a:cubicBezTo>
                    <a:pt x="974" y="539"/>
                    <a:pt x="766" y="1219"/>
                    <a:pt x="870" y="1588"/>
                  </a:cubicBezTo>
                  <a:cubicBezTo>
                    <a:pt x="870" y="1588"/>
                    <a:pt x="341" y="369"/>
                    <a:pt x="1"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16" name="Google Shape;216;p15"/>
            <p:cNvSpPr/>
            <p:nvPr/>
          </p:nvSpPr>
          <p:spPr>
            <a:xfrm>
              <a:off x="1507529" y="219457"/>
              <a:ext cx="160959" cy="378821"/>
            </a:xfrm>
            <a:custGeom>
              <a:avLst/>
              <a:gdLst/>
              <a:ahLst/>
              <a:cxnLst/>
              <a:rect l="l" t="t" r="r" b="b"/>
              <a:pathLst>
                <a:path w="908" h="2137" extrusionOk="0">
                  <a:moveTo>
                    <a:pt x="38" y="1"/>
                  </a:moveTo>
                  <a:lnTo>
                    <a:pt x="0" y="48"/>
                  </a:lnTo>
                  <a:cubicBezTo>
                    <a:pt x="237" y="322"/>
                    <a:pt x="444" y="1163"/>
                    <a:pt x="463" y="1352"/>
                  </a:cubicBezTo>
                  <a:cubicBezTo>
                    <a:pt x="473" y="1522"/>
                    <a:pt x="822" y="2137"/>
                    <a:pt x="822" y="2137"/>
                  </a:cubicBezTo>
                  <a:lnTo>
                    <a:pt x="908" y="1929"/>
                  </a:lnTo>
                  <a:cubicBezTo>
                    <a:pt x="908" y="1919"/>
                    <a:pt x="605" y="1541"/>
                    <a:pt x="577" y="1352"/>
                  </a:cubicBezTo>
                  <a:cubicBezTo>
                    <a:pt x="520" y="728"/>
                    <a:pt x="38" y="1"/>
                    <a:pt x="38" y="1"/>
                  </a:cubicBezTo>
                  <a:close/>
                </a:path>
              </a:pathLst>
            </a:custGeom>
            <a:solidFill>
              <a:srgbClr val="7F4A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17" name="Google Shape;217;p15"/>
            <p:cNvSpPr/>
            <p:nvPr/>
          </p:nvSpPr>
          <p:spPr>
            <a:xfrm>
              <a:off x="1829092" y="368539"/>
              <a:ext cx="261647" cy="308445"/>
            </a:xfrm>
            <a:custGeom>
              <a:avLst/>
              <a:gdLst/>
              <a:ahLst/>
              <a:cxnLst/>
              <a:rect l="l" t="t" r="r" b="b"/>
              <a:pathLst>
                <a:path w="1476" h="1740" extrusionOk="0">
                  <a:moveTo>
                    <a:pt x="1418" y="1"/>
                  </a:moveTo>
                  <a:cubicBezTo>
                    <a:pt x="1305" y="341"/>
                    <a:pt x="672" y="936"/>
                    <a:pt x="511" y="1031"/>
                  </a:cubicBezTo>
                  <a:cubicBezTo>
                    <a:pt x="369" y="1125"/>
                    <a:pt x="1" y="1740"/>
                    <a:pt x="1" y="1740"/>
                  </a:cubicBezTo>
                  <a:lnTo>
                    <a:pt x="228" y="1711"/>
                  </a:lnTo>
                  <a:cubicBezTo>
                    <a:pt x="228" y="1711"/>
                    <a:pt x="417" y="1248"/>
                    <a:pt x="568" y="1144"/>
                  </a:cubicBezTo>
                  <a:cubicBezTo>
                    <a:pt x="1069" y="795"/>
                    <a:pt x="1475" y="10"/>
                    <a:pt x="1475" y="10"/>
                  </a:cubicBezTo>
                  <a:lnTo>
                    <a:pt x="1418" y="1"/>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18" name="Google Shape;218;p15"/>
            <p:cNvSpPr/>
            <p:nvPr/>
          </p:nvSpPr>
          <p:spPr>
            <a:xfrm>
              <a:off x="1938112" y="539071"/>
              <a:ext cx="700384" cy="102638"/>
            </a:xfrm>
            <a:custGeom>
              <a:avLst/>
              <a:gdLst/>
              <a:ahLst/>
              <a:cxnLst/>
              <a:rect l="l" t="t" r="r" b="b"/>
              <a:pathLst>
                <a:path w="3951" h="579" extrusionOk="0">
                  <a:moveTo>
                    <a:pt x="3774" y="0"/>
                  </a:moveTo>
                  <a:cubicBezTo>
                    <a:pt x="3373" y="0"/>
                    <a:pt x="2376" y="35"/>
                    <a:pt x="1645" y="353"/>
                  </a:cubicBezTo>
                  <a:cubicBezTo>
                    <a:pt x="1543" y="393"/>
                    <a:pt x="1347" y="406"/>
                    <a:pt x="1139" y="406"/>
                  </a:cubicBezTo>
                  <a:cubicBezTo>
                    <a:pt x="793" y="406"/>
                    <a:pt x="410" y="371"/>
                    <a:pt x="364" y="371"/>
                  </a:cubicBezTo>
                  <a:cubicBezTo>
                    <a:pt x="360" y="371"/>
                    <a:pt x="359" y="371"/>
                    <a:pt x="359" y="371"/>
                  </a:cubicBezTo>
                  <a:lnTo>
                    <a:pt x="0" y="570"/>
                  </a:lnTo>
                  <a:cubicBezTo>
                    <a:pt x="0" y="570"/>
                    <a:pt x="266" y="579"/>
                    <a:pt x="588" y="579"/>
                  </a:cubicBezTo>
                  <a:cubicBezTo>
                    <a:pt x="1007" y="579"/>
                    <a:pt x="1519" y="564"/>
                    <a:pt x="1663" y="494"/>
                  </a:cubicBezTo>
                  <a:cubicBezTo>
                    <a:pt x="1908" y="372"/>
                    <a:pt x="2964" y="73"/>
                    <a:pt x="3631" y="73"/>
                  </a:cubicBezTo>
                  <a:cubicBezTo>
                    <a:pt x="3736" y="73"/>
                    <a:pt x="3832" y="81"/>
                    <a:pt x="3913" y="97"/>
                  </a:cubicBezTo>
                  <a:lnTo>
                    <a:pt x="3950" y="3"/>
                  </a:lnTo>
                  <a:cubicBezTo>
                    <a:pt x="3950" y="3"/>
                    <a:pt x="3885" y="0"/>
                    <a:pt x="3774"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19" name="Google Shape;219;p15"/>
            <p:cNvSpPr/>
            <p:nvPr/>
          </p:nvSpPr>
          <p:spPr>
            <a:xfrm>
              <a:off x="1554327" y="546161"/>
              <a:ext cx="601646" cy="291782"/>
            </a:xfrm>
            <a:custGeom>
              <a:avLst/>
              <a:gdLst/>
              <a:ahLst/>
              <a:cxnLst/>
              <a:rect l="l" t="t" r="r" b="b"/>
              <a:pathLst>
                <a:path w="3394" h="1646" extrusionOk="0">
                  <a:moveTo>
                    <a:pt x="162" y="1286"/>
                  </a:moveTo>
                  <a:cubicBezTo>
                    <a:pt x="162" y="1286"/>
                    <a:pt x="162" y="1286"/>
                    <a:pt x="162" y="1286"/>
                  </a:cubicBezTo>
                  <a:lnTo>
                    <a:pt x="162" y="1286"/>
                  </a:lnTo>
                  <a:lnTo>
                    <a:pt x="162" y="1286"/>
                  </a:lnTo>
                  <a:close/>
                  <a:moveTo>
                    <a:pt x="3394" y="1"/>
                  </a:moveTo>
                  <a:cubicBezTo>
                    <a:pt x="3394" y="1"/>
                    <a:pt x="1976" y="322"/>
                    <a:pt x="1201" y="984"/>
                  </a:cubicBezTo>
                  <a:cubicBezTo>
                    <a:pt x="981" y="1169"/>
                    <a:pt x="260" y="1288"/>
                    <a:pt x="171" y="1288"/>
                  </a:cubicBezTo>
                  <a:cubicBezTo>
                    <a:pt x="164" y="1288"/>
                    <a:pt x="161" y="1287"/>
                    <a:pt x="162" y="1286"/>
                  </a:cubicBezTo>
                  <a:lnTo>
                    <a:pt x="162" y="1286"/>
                  </a:lnTo>
                  <a:lnTo>
                    <a:pt x="1" y="1645"/>
                  </a:lnTo>
                  <a:cubicBezTo>
                    <a:pt x="1" y="1645"/>
                    <a:pt x="1135" y="1324"/>
                    <a:pt x="1352" y="1125"/>
                  </a:cubicBezTo>
                  <a:cubicBezTo>
                    <a:pt x="1579" y="908"/>
                    <a:pt x="2779" y="142"/>
                    <a:pt x="3384" y="95"/>
                  </a:cubicBezTo>
                  <a:lnTo>
                    <a:pt x="3394" y="1"/>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0" name="Google Shape;220;p15"/>
            <p:cNvSpPr/>
            <p:nvPr/>
          </p:nvSpPr>
          <p:spPr>
            <a:xfrm>
              <a:off x="1474025" y="928173"/>
              <a:ext cx="405588" cy="728924"/>
            </a:xfrm>
            <a:custGeom>
              <a:avLst/>
              <a:gdLst/>
              <a:ahLst/>
              <a:cxnLst/>
              <a:rect l="l" t="t" r="r" b="b"/>
              <a:pathLst>
                <a:path w="2288" h="4112" extrusionOk="0">
                  <a:moveTo>
                    <a:pt x="2259" y="0"/>
                  </a:moveTo>
                  <a:cubicBezTo>
                    <a:pt x="2259" y="0"/>
                    <a:pt x="1153" y="1286"/>
                    <a:pt x="775" y="2561"/>
                  </a:cubicBezTo>
                  <a:cubicBezTo>
                    <a:pt x="662" y="2949"/>
                    <a:pt x="0" y="3592"/>
                    <a:pt x="10" y="3601"/>
                  </a:cubicBezTo>
                  <a:lnTo>
                    <a:pt x="48" y="4111"/>
                  </a:lnTo>
                  <a:cubicBezTo>
                    <a:pt x="48" y="4111"/>
                    <a:pt x="889" y="2996"/>
                    <a:pt x="983" y="2628"/>
                  </a:cubicBezTo>
                  <a:cubicBezTo>
                    <a:pt x="1087" y="2240"/>
                    <a:pt x="1786" y="567"/>
                    <a:pt x="2287" y="123"/>
                  </a:cubicBezTo>
                  <a:lnTo>
                    <a:pt x="2259" y="0"/>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1" name="Google Shape;221;p15"/>
            <p:cNvSpPr/>
            <p:nvPr/>
          </p:nvSpPr>
          <p:spPr>
            <a:xfrm>
              <a:off x="1221065" y="519394"/>
              <a:ext cx="243034" cy="822698"/>
            </a:xfrm>
            <a:custGeom>
              <a:avLst/>
              <a:gdLst/>
              <a:ahLst/>
              <a:cxnLst/>
              <a:rect l="l" t="t" r="r" b="b"/>
              <a:pathLst>
                <a:path w="1371" h="4641" extrusionOk="0">
                  <a:moveTo>
                    <a:pt x="29" y="0"/>
                  </a:moveTo>
                  <a:lnTo>
                    <a:pt x="0" y="85"/>
                  </a:lnTo>
                  <a:cubicBezTo>
                    <a:pt x="284" y="492"/>
                    <a:pt x="615" y="2117"/>
                    <a:pt x="643" y="2562"/>
                  </a:cubicBezTo>
                  <a:cubicBezTo>
                    <a:pt x="681" y="3015"/>
                    <a:pt x="1333" y="4641"/>
                    <a:pt x="1333" y="4641"/>
                  </a:cubicBezTo>
                  <a:lnTo>
                    <a:pt x="1371" y="3885"/>
                  </a:lnTo>
                  <a:cubicBezTo>
                    <a:pt x="1371" y="3875"/>
                    <a:pt x="860" y="2977"/>
                    <a:pt x="804" y="2505"/>
                  </a:cubicBezTo>
                  <a:cubicBezTo>
                    <a:pt x="633" y="1182"/>
                    <a:pt x="29" y="0"/>
                    <a:pt x="29"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2" name="Google Shape;222;p15"/>
            <p:cNvSpPr/>
            <p:nvPr/>
          </p:nvSpPr>
          <p:spPr>
            <a:xfrm>
              <a:off x="1408614" y="236298"/>
              <a:ext cx="410729" cy="3308875"/>
            </a:xfrm>
            <a:custGeom>
              <a:avLst/>
              <a:gdLst/>
              <a:ahLst/>
              <a:cxnLst/>
              <a:rect l="l" t="t" r="r" b="b"/>
              <a:pathLst>
                <a:path w="2317" h="18666" extrusionOk="0">
                  <a:moveTo>
                    <a:pt x="1929" y="0"/>
                  </a:moveTo>
                  <a:cubicBezTo>
                    <a:pt x="1929" y="766"/>
                    <a:pt x="1" y="5179"/>
                    <a:pt x="133" y="6096"/>
                  </a:cubicBezTo>
                  <a:cubicBezTo>
                    <a:pt x="246" y="6937"/>
                    <a:pt x="284" y="11823"/>
                    <a:pt x="284" y="12362"/>
                  </a:cubicBezTo>
                  <a:cubicBezTo>
                    <a:pt x="284" y="12362"/>
                    <a:pt x="1740" y="17257"/>
                    <a:pt x="1966" y="18665"/>
                  </a:cubicBezTo>
                  <a:lnTo>
                    <a:pt x="2316" y="18609"/>
                  </a:lnTo>
                  <a:cubicBezTo>
                    <a:pt x="2070" y="17021"/>
                    <a:pt x="785" y="12362"/>
                    <a:pt x="785" y="12362"/>
                  </a:cubicBezTo>
                  <a:cubicBezTo>
                    <a:pt x="785" y="12296"/>
                    <a:pt x="511" y="6956"/>
                    <a:pt x="379" y="6049"/>
                  </a:cubicBezTo>
                  <a:cubicBezTo>
                    <a:pt x="265" y="5245"/>
                    <a:pt x="2023" y="832"/>
                    <a:pt x="2023" y="0"/>
                  </a:cubicBezTo>
                  <a:close/>
                </a:path>
              </a:pathLst>
            </a:custGeom>
            <a:solidFill>
              <a:srgbClr val="7F4A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3" name="Google Shape;223;p15"/>
            <p:cNvSpPr/>
            <p:nvPr/>
          </p:nvSpPr>
          <p:spPr>
            <a:xfrm>
              <a:off x="1407018" y="234525"/>
              <a:ext cx="358612" cy="1447744"/>
            </a:xfrm>
            <a:custGeom>
              <a:avLst/>
              <a:gdLst/>
              <a:ahLst/>
              <a:cxnLst/>
              <a:rect l="l" t="t" r="r" b="b"/>
              <a:pathLst>
                <a:path w="2023" h="8167" extrusionOk="0">
                  <a:moveTo>
                    <a:pt x="1928" y="1"/>
                  </a:moveTo>
                  <a:cubicBezTo>
                    <a:pt x="1928" y="766"/>
                    <a:pt x="0" y="5161"/>
                    <a:pt x="133" y="6096"/>
                  </a:cubicBezTo>
                  <a:cubicBezTo>
                    <a:pt x="189" y="6399"/>
                    <a:pt x="208" y="7221"/>
                    <a:pt x="237" y="8166"/>
                  </a:cubicBezTo>
                  <a:cubicBezTo>
                    <a:pt x="331" y="8053"/>
                    <a:pt x="426" y="7977"/>
                    <a:pt x="529" y="7930"/>
                  </a:cubicBezTo>
                  <a:cubicBezTo>
                    <a:pt x="473" y="7060"/>
                    <a:pt x="426" y="6333"/>
                    <a:pt x="378" y="6049"/>
                  </a:cubicBezTo>
                  <a:cubicBezTo>
                    <a:pt x="255" y="5255"/>
                    <a:pt x="2023" y="823"/>
                    <a:pt x="2023" y="1"/>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4" name="Google Shape;224;p15"/>
            <p:cNvSpPr/>
            <p:nvPr/>
          </p:nvSpPr>
          <p:spPr>
            <a:xfrm>
              <a:off x="1678415" y="3209960"/>
              <a:ext cx="142523" cy="335213"/>
            </a:xfrm>
            <a:custGeom>
              <a:avLst/>
              <a:gdLst/>
              <a:ahLst/>
              <a:cxnLst/>
              <a:rect l="l" t="t" r="r" b="b"/>
              <a:pathLst>
                <a:path w="804" h="1891" extrusionOk="0">
                  <a:moveTo>
                    <a:pt x="0" y="0"/>
                  </a:moveTo>
                  <a:cubicBezTo>
                    <a:pt x="208" y="785"/>
                    <a:pt x="369" y="1474"/>
                    <a:pt x="444" y="1890"/>
                  </a:cubicBezTo>
                  <a:lnTo>
                    <a:pt x="804" y="1834"/>
                  </a:lnTo>
                  <a:cubicBezTo>
                    <a:pt x="747" y="1456"/>
                    <a:pt x="633" y="907"/>
                    <a:pt x="492" y="312"/>
                  </a:cubicBezTo>
                  <a:cubicBezTo>
                    <a:pt x="322" y="265"/>
                    <a:pt x="161" y="151"/>
                    <a:pt x="0"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5" name="Google Shape;225;p15"/>
            <p:cNvSpPr/>
            <p:nvPr/>
          </p:nvSpPr>
          <p:spPr>
            <a:xfrm>
              <a:off x="864225" y="0"/>
              <a:ext cx="2549461" cy="630363"/>
            </a:xfrm>
            <a:custGeom>
              <a:avLst/>
              <a:gdLst/>
              <a:ahLst/>
              <a:cxnLst/>
              <a:rect l="l" t="t" r="r" b="b"/>
              <a:pathLst>
                <a:path w="14382" h="3556" extrusionOk="0">
                  <a:moveTo>
                    <a:pt x="4395" y="1"/>
                  </a:moveTo>
                  <a:cubicBezTo>
                    <a:pt x="4405" y="1"/>
                    <a:pt x="4415" y="1"/>
                    <a:pt x="4426" y="1"/>
                  </a:cubicBezTo>
                  <a:lnTo>
                    <a:pt x="4426" y="1"/>
                  </a:lnTo>
                  <a:cubicBezTo>
                    <a:pt x="4415" y="1"/>
                    <a:pt x="4405" y="1"/>
                    <a:pt x="4395" y="1"/>
                  </a:cubicBezTo>
                  <a:close/>
                  <a:moveTo>
                    <a:pt x="4426" y="1"/>
                  </a:moveTo>
                  <a:lnTo>
                    <a:pt x="4426" y="1"/>
                  </a:lnTo>
                  <a:cubicBezTo>
                    <a:pt x="4444" y="2"/>
                    <a:pt x="4462" y="4"/>
                    <a:pt x="4480" y="10"/>
                  </a:cubicBezTo>
                  <a:cubicBezTo>
                    <a:pt x="3780" y="341"/>
                    <a:pt x="3128" y="587"/>
                    <a:pt x="2363" y="728"/>
                  </a:cubicBezTo>
                  <a:cubicBezTo>
                    <a:pt x="1654" y="861"/>
                    <a:pt x="908" y="974"/>
                    <a:pt x="237" y="1135"/>
                  </a:cubicBezTo>
                  <a:cubicBezTo>
                    <a:pt x="378" y="1163"/>
                    <a:pt x="511" y="1163"/>
                    <a:pt x="605" y="1277"/>
                  </a:cubicBezTo>
                  <a:cubicBezTo>
                    <a:pt x="435" y="1428"/>
                    <a:pt x="218" y="1418"/>
                    <a:pt x="0" y="1475"/>
                  </a:cubicBezTo>
                  <a:cubicBezTo>
                    <a:pt x="29" y="1768"/>
                    <a:pt x="832" y="1664"/>
                    <a:pt x="1068" y="1702"/>
                  </a:cubicBezTo>
                  <a:cubicBezTo>
                    <a:pt x="1333" y="1730"/>
                    <a:pt x="1597" y="1806"/>
                    <a:pt x="1824" y="1919"/>
                  </a:cubicBezTo>
                  <a:cubicBezTo>
                    <a:pt x="1654" y="2099"/>
                    <a:pt x="1286" y="1985"/>
                    <a:pt x="1097" y="2127"/>
                  </a:cubicBezTo>
                  <a:cubicBezTo>
                    <a:pt x="945" y="2250"/>
                    <a:pt x="983" y="2420"/>
                    <a:pt x="945" y="2600"/>
                  </a:cubicBezTo>
                  <a:cubicBezTo>
                    <a:pt x="1087" y="2656"/>
                    <a:pt x="1446" y="2656"/>
                    <a:pt x="1503" y="2808"/>
                  </a:cubicBezTo>
                  <a:cubicBezTo>
                    <a:pt x="1569" y="2978"/>
                    <a:pt x="1267" y="2902"/>
                    <a:pt x="1380" y="3091"/>
                  </a:cubicBezTo>
                  <a:cubicBezTo>
                    <a:pt x="1457" y="3217"/>
                    <a:pt x="1757" y="3242"/>
                    <a:pt x="2033" y="3242"/>
                  </a:cubicBezTo>
                  <a:cubicBezTo>
                    <a:pt x="2206" y="3242"/>
                    <a:pt x="2370" y="3232"/>
                    <a:pt x="2465" y="3232"/>
                  </a:cubicBezTo>
                  <a:cubicBezTo>
                    <a:pt x="2480" y="3232"/>
                    <a:pt x="2493" y="3232"/>
                    <a:pt x="2505" y="3233"/>
                  </a:cubicBezTo>
                  <a:cubicBezTo>
                    <a:pt x="2453" y="3486"/>
                    <a:pt x="2670" y="3556"/>
                    <a:pt x="2915" y="3556"/>
                  </a:cubicBezTo>
                  <a:cubicBezTo>
                    <a:pt x="3117" y="3556"/>
                    <a:pt x="3338" y="3508"/>
                    <a:pt x="3440" y="3479"/>
                  </a:cubicBezTo>
                  <a:cubicBezTo>
                    <a:pt x="3913" y="3356"/>
                    <a:pt x="4348" y="3101"/>
                    <a:pt x="4848" y="3072"/>
                  </a:cubicBezTo>
                  <a:cubicBezTo>
                    <a:pt x="4952" y="3063"/>
                    <a:pt x="5058" y="3060"/>
                    <a:pt x="5166" y="3060"/>
                  </a:cubicBezTo>
                  <a:cubicBezTo>
                    <a:pt x="5380" y="3060"/>
                    <a:pt x="5598" y="3072"/>
                    <a:pt x="5812" y="3072"/>
                  </a:cubicBezTo>
                  <a:cubicBezTo>
                    <a:pt x="6408" y="3072"/>
                    <a:pt x="6861" y="3412"/>
                    <a:pt x="7447" y="3497"/>
                  </a:cubicBezTo>
                  <a:lnTo>
                    <a:pt x="7223" y="3436"/>
                  </a:lnTo>
                  <a:lnTo>
                    <a:pt x="7223" y="3436"/>
                  </a:lnTo>
                  <a:cubicBezTo>
                    <a:pt x="7488" y="3505"/>
                    <a:pt x="7781" y="3524"/>
                    <a:pt x="8079" y="3524"/>
                  </a:cubicBezTo>
                  <a:cubicBezTo>
                    <a:pt x="8430" y="3524"/>
                    <a:pt x="8787" y="3497"/>
                    <a:pt x="9111" y="3497"/>
                  </a:cubicBezTo>
                  <a:cubicBezTo>
                    <a:pt x="9177" y="3497"/>
                    <a:pt x="9249" y="3498"/>
                    <a:pt x="9325" y="3498"/>
                  </a:cubicBezTo>
                  <a:cubicBezTo>
                    <a:pt x="9973" y="3498"/>
                    <a:pt x="10920" y="3483"/>
                    <a:pt x="11436" y="3195"/>
                  </a:cubicBezTo>
                  <a:cubicBezTo>
                    <a:pt x="11936" y="2930"/>
                    <a:pt x="11247" y="2845"/>
                    <a:pt x="10850" y="2845"/>
                  </a:cubicBezTo>
                  <a:cubicBezTo>
                    <a:pt x="11247" y="2836"/>
                    <a:pt x="11625" y="2713"/>
                    <a:pt x="12031" y="2713"/>
                  </a:cubicBezTo>
                  <a:cubicBezTo>
                    <a:pt x="12054" y="2713"/>
                    <a:pt x="12078" y="2713"/>
                    <a:pt x="12102" y="2713"/>
                  </a:cubicBezTo>
                  <a:cubicBezTo>
                    <a:pt x="12521" y="2713"/>
                    <a:pt x="13002" y="2705"/>
                    <a:pt x="13288" y="2392"/>
                  </a:cubicBezTo>
                  <a:cubicBezTo>
                    <a:pt x="13156" y="2316"/>
                    <a:pt x="12985" y="2297"/>
                    <a:pt x="12815" y="2297"/>
                  </a:cubicBezTo>
                  <a:cubicBezTo>
                    <a:pt x="12916" y="2291"/>
                    <a:pt x="13017" y="2291"/>
                    <a:pt x="13117" y="2291"/>
                  </a:cubicBezTo>
                  <a:cubicBezTo>
                    <a:pt x="13316" y="2291"/>
                    <a:pt x="13512" y="2291"/>
                    <a:pt x="13694" y="2241"/>
                  </a:cubicBezTo>
                  <a:cubicBezTo>
                    <a:pt x="14323" y="2082"/>
                    <a:pt x="14382" y="2056"/>
                    <a:pt x="14184" y="2056"/>
                  </a:cubicBezTo>
                  <a:cubicBezTo>
                    <a:pt x="14090" y="2056"/>
                    <a:pt x="13937" y="2062"/>
                    <a:pt x="13761" y="2062"/>
                  </a:cubicBezTo>
                  <a:cubicBezTo>
                    <a:pt x="13645" y="2062"/>
                    <a:pt x="13519" y="2060"/>
                    <a:pt x="13392" y="2052"/>
                  </a:cubicBezTo>
                  <a:cubicBezTo>
                    <a:pt x="13260" y="1853"/>
                    <a:pt x="12749" y="2004"/>
                    <a:pt x="12683" y="1730"/>
                  </a:cubicBezTo>
                  <a:cubicBezTo>
                    <a:pt x="12528" y="1724"/>
                    <a:pt x="12371" y="1721"/>
                    <a:pt x="12212" y="1721"/>
                  </a:cubicBezTo>
                  <a:cubicBezTo>
                    <a:pt x="11436" y="1721"/>
                    <a:pt x="10630" y="1790"/>
                    <a:pt x="9876" y="1853"/>
                  </a:cubicBezTo>
                  <a:cubicBezTo>
                    <a:pt x="9281" y="1900"/>
                    <a:pt x="8695" y="2165"/>
                    <a:pt x="8118" y="2184"/>
                  </a:cubicBezTo>
                  <a:cubicBezTo>
                    <a:pt x="8101" y="2184"/>
                    <a:pt x="8084" y="2184"/>
                    <a:pt x="8066" y="2184"/>
                  </a:cubicBezTo>
                  <a:cubicBezTo>
                    <a:pt x="7720" y="2184"/>
                    <a:pt x="7374" y="2106"/>
                    <a:pt x="7034" y="2106"/>
                  </a:cubicBezTo>
                  <a:cubicBezTo>
                    <a:pt x="7002" y="2106"/>
                    <a:pt x="6969" y="2107"/>
                    <a:pt x="6937" y="2108"/>
                  </a:cubicBezTo>
                  <a:cubicBezTo>
                    <a:pt x="7088" y="2089"/>
                    <a:pt x="7239" y="2061"/>
                    <a:pt x="7287" y="1919"/>
                  </a:cubicBezTo>
                  <a:cubicBezTo>
                    <a:pt x="6791" y="1845"/>
                    <a:pt x="6348" y="1754"/>
                    <a:pt x="5875" y="1754"/>
                  </a:cubicBezTo>
                  <a:cubicBezTo>
                    <a:pt x="5744" y="1754"/>
                    <a:pt x="5610" y="1761"/>
                    <a:pt x="5472" y="1777"/>
                  </a:cubicBezTo>
                  <a:cubicBezTo>
                    <a:pt x="5444" y="1655"/>
                    <a:pt x="5557" y="1588"/>
                    <a:pt x="5680" y="1588"/>
                  </a:cubicBezTo>
                  <a:cubicBezTo>
                    <a:pt x="5378" y="1541"/>
                    <a:pt x="5141" y="1324"/>
                    <a:pt x="4830" y="1258"/>
                  </a:cubicBezTo>
                  <a:cubicBezTo>
                    <a:pt x="5236" y="1192"/>
                    <a:pt x="5661" y="1106"/>
                    <a:pt x="5812" y="662"/>
                  </a:cubicBezTo>
                  <a:cubicBezTo>
                    <a:pt x="5604" y="549"/>
                    <a:pt x="5557" y="332"/>
                    <a:pt x="5378" y="218"/>
                  </a:cubicBezTo>
                  <a:cubicBezTo>
                    <a:pt x="5169" y="100"/>
                    <a:pt x="4682" y="8"/>
                    <a:pt x="4426" y="1"/>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6" name="Google Shape;226;p15"/>
            <p:cNvSpPr/>
            <p:nvPr/>
          </p:nvSpPr>
          <p:spPr>
            <a:xfrm>
              <a:off x="867593" y="109020"/>
              <a:ext cx="2286928" cy="523471"/>
            </a:xfrm>
            <a:custGeom>
              <a:avLst/>
              <a:gdLst/>
              <a:ahLst/>
              <a:cxnLst/>
              <a:rect l="l" t="t" r="r" b="b"/>
              <a:pathLst>
                <a:path w="12901" h="2953" extrusionOk="0">
                  <a:moveTo>
                    <a:pt x="5699" y="0"/>
                  </a:moveTo>
                  <a:cubicBezTo>
                    <a:pt x="5642" y="9"/>
                    <a:pt x="5595" y="38"/>
                    <a:pt x="5529" y="47"/>
                  </a:cubicBezTo>
                  <a:cubicBezTo>
                    <a:pt x="5189" y="151"/>
                    <a:pt x="4839" y="227"/>
                    <a:pt x="4536" y="444"/>
                  </a:cubicBezTo>
                  <a:cubicBezTo>
                    <a:pt x="4432" y="529"/>
                    <a:pt x="4347" y="652"/>
                    <a:pt x="4234" y="709"/>
                  </a:cubicBezTo>
                  <a:cubicBezTo>
                    <a:pt x="4187" y="728"/>
                    <a:pt x="3951" y="756"/>
                    <a:pt x="3922" y="794"/>
                  </a:cubicBezTo>
                  <a:cubicBezTo>
                    <a:pt x="3875" y="869"/>
                    <a:pt x="4007" y="1040"/>
                    <a:pt x="4054" y="1096"/>
                  </a:cubicBezTo>
                  <a:cubicBezTo>
                    <a:pt x="4130" y="1172"/>
                    <a:pt x="4385" y="1238"/>
                    <a:pt x="4376" y="1361"/>
                  </a:cubicBezTo>
                  <a:cubicBezTo>
                    <a:pt x="4376" y="1418"/>
                    <a:pt x="4140" y="1512"/>
                    <a:pt x="4092" y="1550"/>
                  </a:cubicBezTo>
                  <a:cubicBezTo>
                    <a:pt x="3903" y="1663"/>
                    <a:pt x="3724" y="1748"/>
                    <a:pt x="3497" y="1767"/>
                  </a:cubicBezTo>
                  <a:cubicBezTo>
                    <a:pt x="3452" y="1773"/>
                    <a:pt x="3387" y="1776"/>
                    <a:pt x="3310" y="1776"/>
                  </a:cubicBezTo>
                  <a:cubicBezTo>
                    <a:pt x="2977" y="1776"/>
                    <a:pt x="2419" y="1714"/>
                    <a:pt x="2334" y="1484"/>
                  </a:cubicBezTo>
                  <a:cubicBezTo>
                    <a:pt x="2268" y="1314"/>
                    <a:pt x="2495" y="1200"/>
                    <a:pt x="2476" y="1040"/>
                  </a:cubicBezTo>
                  <a:cubicBezTo>
                    <a:pt x="2420" y="1027"/>
                    <a:pt x="2361" y="1024"/>
                    <a:pt x="2301" y="1024"/>
                  </a:cubicBezTo>
                  <a:cubicBezTo>
                    <a:pt x="2241" y="1024"/>
                    <a:pt x="2180" y="1027"/>
                    <a:pt x="2119" y="1027"/>
                  </a:cubicBezTo>
                  <a:cubicBezTo>
                    <a:pt x="2058" y="1027"/>
                    <a:pt x="1997" y="1024"/>
                    <a:pt x="1938" y="1011"/>
                  </a:cubicBezTo>
                  <a:cubicBezTo>
                    <a:pt x="1645" y="955"/>
                    <a:pt x="1446" y="888"/>
                    <a:pt x="1172" y="756"/>
                  </a:cubicBezTo>
                  <a:cubicBezTo>
                    <a:pt x="1085" y="714"/>
                    <a:pt x="1003" y="698"/>
                    <a:pt x="922" y="698"/>
                  </a:cubicBezTo>
                  <a:cubicBezTo>
                    <a:pt x="765" y="698"/>
                    <a:pt x="616" y="760"/>
                    <a:pt x="454" y="822"/>
                  </a:cubicBezTo>
                  <a:cubicBezTo>
                    <a:pt x="312" y="869"/>
                    <a:pt x="161" y="917"/>
                    <a:pt x="0" y="945"/>
                  </a:cubicBezTo>
                  <a:cubicBezTo>
                    <a:pt x="88" y="1074"/>
                    <a:pt x="387" y="1087"/>
                    <a:pt x="651" y="1087"/>
                  </a:cubicBezTo>
                  <a:cubicBezTo>
                    <a:pt x="715" y="1087"/>
                    <a:pt x="777" y="1086"/>
                    <a:pt x="833" y="1086"/>
                  </a:cubicBezTo>
                  <a:cubicBezTo>
                    <a:pt x="919" y="1086"/>
                    <a:pt x="992" y="1088"/>
                    <a:pt x="1040" y="1096"/>
                  </a:cubicBezTo>
                  <a:cubicBezTo>
                    <a:pt x="1314" y="1134"/>
                    <a:pt x="1578" y="1200"/>
                    <a:pt x="1796" y="1323"/>
                  </a:cubicBezTo>
                  <a:cubicBezTo>
                    <a:pt x="1635" y="1503"/>
                    <a:pt x="1267" y="1380"/>
                    <a:pt x="1078" y="1522"/>
                  </a:cubicBezTo>
                  <a:cubicBezTo>
                    <a:pt x="926" y="1654"/>
                    <a:pt x="964" y="1815"/>
                    <a:pt x="926" y="1994"/>
                  </a:cubicBezTo>
                  <a:cubicBezTo>
                    <a:pt x="1068" y="2051"/>
                    <a:pt x="1418" y="2051"/>
                    <a:pt x="1484" y="2211"/>
                  </a:cubicBezTo>
                  <a:cubicBezTo>
                    <a:pt x="1550" y="2372"/>
                    <a:pt x="1248" y="2306"/>
                    <a:pt x="1361" y="2495"/>
                  </a:cubicBezTo>
                  <a:cubicBezTo>
                    <a:pt x="1440" y="2618"/>
                    <a:pt x="1751" y="2639"/>
                    <a:pt x="2033" y="2639"/>
                  </a:cubicBezTo>
                  <a:cubicBezTo>
                    <a:pt x="2170" y="2639"/>
                    <a:pt x="2301" y="2634"/>
                    <a:pt x="2393" y="2634"/>
                  </a:cubicBezTo>
                  <a:cubicBezTo>
                    <a:pt x="2431" y="2634"/>
                    <a:pt x="2462" y="2635"/>
                    <a:pt x="2486" y="2637"/>
                  </a:cubicBezTo>
                  <a:cubicBezTo>
                    <a:pt x="2434" y="2886"/>
                    <a:pt x="2653" y="2953"/>
                    <a:pt x="2899" y="2953"/>
                  </a:cubicBezTo>
                  <a:cubicBezTo>
                    <a:pt x="3100" y="2953"/>
                    <a:pt x="3319" y="2908"/>
                    <a:pt x="3421" y="2882"/>
                  </a:cubicBezTo>
                  <a:cubicBezTo>
                    <a:pt x="3894" y="2750"/>
                    <a:pt x="4329" y="2504"/>
                    <a:pt x="4820" y="2467"/>
                  </a:cubicBezTo>
                  <a:cubicBezTo>
                    <a:pt x="4927" y="2460"/>
                    <a:pt x="5035" y="2458"/>
                    <a:pt x="5144" y="2458"/>
                  </a:cubicBezTo>
                  <a:cubicBezTo>
                    <a:pt x="5361" y="2458"/>
                    <a:pt x="5579" y="2467"/>
                    <a:pt x="5793" y="2467"/>
                  </a:cubicBezTo>
                  <a:cubicBezTo>
                    <a:pt x="6379" y="2467"/>
                    <a:pt x="6842" y="2807"/>
                    <a:pt x="7419" y="2892"/>
                  </a:cubicBezTo>
                  <a:lnTo>
                    <a:pt x="7242" y="2848"/>
                  </a:lnTo>
                  <a:lnTo>
                    <a:pt x="7242" y="2848"/>
                  </a:lnTo>
                  <a:cubicBezTo>
                    <a:pt x="7489" y="2904"/>
                    <a:pt x="7758" y="2920"/>
                    <a:pt x="8031" y="2920"/>
                  </a:cubicBezTo>
                  <a:cubicBezTo>
                    <a:pt x="8392" y="2920"/>
                    <a:pt x="8760" y="2892"/>
                    <a:pt x="9092" y="2892"/>
                  </a:cubicBezTo>
                  <a:cubicBezTo>
                    <a:pt x="9187" y="2892"/>
                    <a:pt x="9292" y="2893"/>
                    <a:pt x="9406" y="2893"/>
                  </a:cubicBezTo>
                  <a:cubicBezTo>
                    <a:pt x="10047" y="2893"/>
                    <a:pt x="10927" y="2872"/>
                    <a:pt x="11417" y="2599"/>
                  </a:cubicBezTo>
                  <a:cubicBezTo>
                    <a:pt x="11908" y="2325"/>
                    <a:pt x="11228" y="2240"/>
                    <a:pt x="10821" y="2240"/>
                  </a:cubicBezTo>
                  <a:cubicBezTo>
                    <a:pt x="11228" y="2230"/>
                    <a:pt x="11606" y="2117"/>
                    <a:pt x="12002" y="2117"/>
                  </a:cubicBezTo>
                  <a:cubicBezTo>
                    <a:pt x="12305" y="2089"/>
                    <a:pt x="12626" y="2089"/>
                    <a:pt x="12900" y="2004"/>
                  </a:cubicBezTo>
                  <a:cubicBezTo>
                    <a:pt x="12834" y="1994"/>
                    <a:pt x="12768" y="1985"/>
                    <a:pt x="12702" y="1975"/>
                  </a:cubicBezTo>
                  <a:cubicBezTo>
                    <a:pt x="12369" y="1898"/>
                    <a:pt x="12036" y="1833"/>
                    <a:pt x="11692" y="1833"/>
                  </a:cubicBezTo>
                  <a:cubicBezTo>
                    <a:pt x="11616" y="1833"/>
                    <a:pt x="11540" y="1836"/>
                    <a:pt x="11464" y="1843"/>
                  </a:cubicBezTo>
                  <a:cubicBezTo>
                    <a:pt x="11086" y="1862"/>
                    <a:pt x="10679" y="1900"/>
                    <a:pt x="10301" y="1937"/>
                  </a:cubicBezTo>
                  <a:cubicBezTo>
                    <a:pt x="10103" y="1956"/>
                    <a:pt x="9876" y="1985"/>
                    <a:pt x="9697" y="2079"/>
                  </a:cubicBezTo>
                  <a:cubicBezTo>
                    <a:pt x="9555" y="2136"/>
                    <a:pt x="9422" y="2240"/>
                    <a:pt x="9262" y="2287"/>
                  </a:cubicBezTo>
                  <a:cubicBezTo>
                    <a:pt x="9187" y="2312"/>
                    <a:pt x="9118" y="2323"/>
                    <a:pt x="9052" y="2323"/>
                  </a:cubicBezTo>
                  <a:cubicBezTo>
                    <a:pt x="8704" y="2323"/>
                    <a:pt x="8462" y="2018"/>
                    <a:pt x="8080" y="1994"/>
                  </a:cubicBezTo>
                  <a:cubicBezTo>
                    <a:pt x="8032" y="1991"/>
                    <a:pt x="7984" y="1989"/>
                    <a:pt x="7936" y="1989"/>
                  </a:cubicBezTo>
                  <a:cubicBezTo>
                    <a:pt x="7566" y="1989"/>
                    <a:pt x="7223" y="2077"/>
                    <a:pt x="6863" y="2077"/>
                  </a:cubicBezTo>
                  <a:cubicBezTo>
                    <a:pt x="6730" y="2077"/>
                    <a:pt x="6595" y="2065"/>
                    <a:pt x="6455" y="2032"/>
                  </a:cubicBezTo>
                  <a:cubicBezTo>
                    <a:pt x="6209" y="1975"/>
                    <a:pt x="5982" y="1890"/>
                    <a:pt x="5737" y="1815"/>
                  </a:cubicBezTo>
                  <a:cubicBezTo>
                    <a:pt x="5576" y="1767"/>
                    <a:pt x="5359" y="1748"/>
                    <a:pt x="5217" y="1663"/>
                  </a:cubicBezTo>
                  <a:cubicBezTo>
                    <a:pt x="5047" y="1569"/>
                    <a:pt x="5425" y="1484"/>
                    <a:pt x="5264" y="1474"/>
                  </a:cubicBezTo>
                  <a:cubicBezTo>
                    <a:pt x="4480" y="1408"/>
                    <a:pt x="5122" y="728"/>
                    <a:pt x="4811" y="671"/>
                  </a:cubicBezTo>
                  <a:cubicBezTo>
                    <a:pt x="5217" y="605"/>
                    <a:pt x="5642" y="520"/>
                    <a:pt x="5793" y="66"/>
                  </a:cubicBezTo>
                  <a:cubicBezTo>
                    <a:pt x="5756" y="47"/>
                    <a:pt x="5718" y="19"/>
                    <a:pt x="5699"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grpSp>
        <p:nvGrpSpPr>
          <p:cNvPr id="227" name="Google Shape;227;p15"/>
          <p:cNvGrpSpPr/>
          <p:nvPr/>
        </p:nvGrpSpPr>
        <p:grpSpPr>
          <a:xfrm flipH="1">
            <a:off x="-1689015" y="3388010"/>
            <a:ext cx="6018203" cy="5908452"/>
            <a:chOff x="763575" y="3697175"/>
            <a:chExt cx="638875" cy="611000"/>
          </a:xfrm>
        </p:grpSpPr>
        <p:sp>
          <p:nvSpPr>
            <p:cNvPr id="228" name="Google Shape;228;p15"/>
            <p:cNvSpPr/>
            <p:nvPr/>
          </p:nvSpPr>
          <p:spPr>
            <a:xfrm>
              <a:off x="1081575" y="3859950"/>
              <a:ext cx="50600" cy="43275"/>
            </a:xfrm>
            <a:custGeom>
              <a:avLst/>
              <a:gdLst/>
              <a:ahLst/>
              <a:cxnLst/>
              <a:rect l="l" t="t" r="r" b="b"/>
              <a:pathLst>
                <a:path w="2024" h="1731" extrusionOk="0">
                  <a:moveTo>
                    <a:pt x="29" y="1"/>
                  </a:moveTo>
                  <a:lnTo>
                    <a:pt x="1" y="48"/>
                  </a:lnTo>
                  <a:cubicBezTo>
                    <a:pt x="473" y="303"/>
                    <a:pt x="1636" y="823"/>
                    <a:pt x="1948" y="1730"/>
                  </a:cubicBezTo>
                  <a:lnTo>
                    <a:pt x="2023" y="1352"/>
                  </a:lnTo>
                  <a:cubicBezTo>
                    <a:pt x="1740" y="530"/>
                    <a:pt x="95" y="29"/>
                    <a:pt x="29" y="1"/>
                  </a:cubicBez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9" name="Google Shape;229;p15"/>
            <p:cNvSpPr/>
            <p:nvPr/>
          </p:nvSpPr>
          <p:spPr>
            <a:xfrm>
              <a:off x="1163800" y="3751750"/>
              <a:ext cx="66650" cy="265350"/>
            </a:xfrm>
            <a:custGeom>
              <a:avLst/>
              <a:gdLst/>
              <a:ahLst/>
              <a:cxnLst/>
              <a:rect l="l" t="t" r="r" b="b"/>
              <a:pathLst>
                <a:path w="2666" h="10614" extrusionOk="0">
                  <a:moveTo>
                    <a:pt x="2420" y="1"/>
                  </a:moveTo>
                  <a:cubicBezTo>
                    <a:pt x="2392" y="898"/>
                    <a:pt x="1777" y="1749"/>
                    <a:pt x="1399" y="2269"/>
                  </a:cubicBezTo>
                  <a:cubicBezTo>
                    <a:pt x="1258" y="2458"/>
                    <a:pt x="1154" y="2599"/>
                    <a:pt x="1116" y="2694"/>
                  </a:cubicBezTo>
                  <a:cubicBezTo>
                    <a:pt x="1059" y="2855"/>
                    <a:pt x="1116" y="3110"/>
                    <a:pt x="1201" y="3507"/>
                  </a:cubicBezTo>
                  <a:cubicBezTo>
                    <a:pt x="1324" y="4017"/>
                    <a:pt x="1626" y="4820"/>
                    <a:pt x="1588" y="5775"/>
                  </a:cubicBezTo>
                  <a:cubicBezTo>
                    <a:pt x="1532" y="7372"/>
                    <a:pt x="10" y="10472"/>
                    <a:pt x="1" y="10500"/>
                  </a:cubicBezTo>
                  <a:lnTo>
                    <a:pt x="218" y="10614"/>
                  </a:lnTo>
                  <a:cubicBezTo>
                    <a:pt x="284" y="10481"/>
                    <a:pt x="1636" y="7419"/>
                    <a:pt x="1702" y="5765"/>
                  </a:cubicBezTo>
                  <a:cubicBezTo>
                    <a:pt x="1730" y="4773"/>
                    <a:pt x="1569" y="3979"/>
                    <a:pt x="1447" y="3450"/>
                  </a:cubicBezTo>
                  <a:cubicBezTo>
                    <a:pt x="1380" y="3138"/>
                    <a:pt x="1324" y="2883"/>
                    <a:pt x="1352" y="2788"/>
                  </a:cubicBezTo>
                  <a:cubicBezTo>
                    <a:pt x="1380" y="2732"/>
                    <a:pt x="1484" y="2590"/>
                    <a:pt x="1607" y="2420"/>
                  </a:cubicBezTo>
                  <a:cubicBezTo>
                    <a:pt x="1995" y="1891"/>
                    <a:pt x="2647" y="993"/>
                    <a:pt x="2666" y="10"/>
                  </a:cubicBezTo>
                  <a:lnTo>
                    <a:pt x="2420" y="1"/>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0" name="Google Shape;230;p15"/>
            <p:cNvSpPr/>
            <p:nvPr/>
          </p:nvSpPr>
          <p:spPr>
            <a:xfrm>
              <a:off x="1126700" y="3842725"/>
              <a:ext cx="31925" cy="110825"/>
            </a:xfrm>
            <a:custGeom>
              <a:avLst/>
              <a:gdLst/>
              <a:ahLst/>
              <a:cxnLst/>
              <a:rect l="l" t="t" r="r" b="b"/>
              <a:pathLst>
                <a:path w="1277" h="4433" extrusionOk="0">
                  <a:moveTo>
                    <a:pt x="199" y="0"/>
                  </a:moveTo>
                  <a:cubicBezTo>
                    <a:pt x="190" y="47"/>
                    <a:pt x="1" y="1172"/>
                    <a:pt x="39" y="1966"/>
                  </a:cubicBezTo>
                  <a:cubicBezTo>
                    <a:pt x="58" y="2457"/>
                    <a:pt x="322" y="2939"/>
                    <a:pt x="596" y="3440"/>
                  </a:cubicBezTo>
                  <a:cubicBezTo>
                    <a:pt x="766" y="3761"/>
                    <a:pt x="946" y="4092"/>
                    <a:pt x="1069" y="4432"/>
                  </a:cubicBezTo>
                  <a:lnTo>
                    <a:pt x="1277" y="4300"/>
                  </a:lnTo>
                  <a:cubicBezTo>
                    <a:pt x="1163" y="3941"/>
                    <a:pt x="984" y="3620"/>
                    <a:pt x="804" y="3289"/>
                  </a:cubicBezTo>
                  <a:cubicBezTo>
                    <a:pt x="559" y="2816"/>
                    <a:pt x="313" y="2363"/>
                    <a:pt x="294" y="1928"/>
                  </a:cubicBezTo>
                  <a:cubicBezTo>
                    <a:pt x="266" y="1172"/>
                    <a:pt x="455" y="57"/>
                    <a:pt x="455" y="47"/>
                  </a:cubicBezTo>
                  <a:lnTo>
                    <a:pt x="199" y="0"/>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1" name="Google Shape;231;p15"/>
            <p:cNvSpPr/>
            <p:nvPr/>
          </p:nvSpPr>
          <p:spPr>
            <a:xfrm>
              <a:off x="1160975" y="3888325"/>
              <a:ext cx="165175" cy="138225"/>
            </a:xfrm>
            <a:custGeom>
              <a:avLst/>
              <a:gdLst/>
              <a:ahLst/>
              <a:cxnLst/>
              <a:rect l="l" t="t" r="r" b="b"/>
              <a:pathLst>
                <a:path w="6607" h="5529" extrusionOk="0">
                  <a:moveTo>
                    <a:pt x="6587" y="0"/>
                  </a:moveTo>
                  <a:cubicBezTo>
                    <a:pt x="2335" y="1427"/>
                    <a:pt x="652" y="3922"/>
                    <a:pt x="38" y="5264"/>
                  </a:cubicBezTo>
                  <a:cubicBezTo>
                    <a:pt x="29" y="5302"/>
                    <a:pt x="0" y="5321"/>
                    <a:pt x="0" y="5340"/>
                  </a:cubicBezTo>
                  <a:cubicBezTo>
                    <a:pt x="0" y="5340"/>
                    <a:pt x="29" y="5311"/>
                    <a:pt x="48" y="5302"/>
                  </a:cubicBezTo>
                  <a:lnTo>
                    <a:pt x="161" y="5529"/>
                  </a:lnTo>
                  <a:cubicBezTo>
                    <a:pt x="208" y="5500"/>
                    <a:pt x="218" y="5481"/>
                    <a:pt x="265" y="5368"/>
                  </a:cubicBezTo>
                  <a:cubicBezTo>
                    <a:pt x="870" y="4064"/>
                    <a:pt x="2448" y="1484"/>
                    <a:pt x="6606" y="76"/>
                  </a:cubicBezTo>
                  <a:lnTo>
                    <a:pt x="6587" y="0"/>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2" name="Google Shape;232;p15"/>
            <p:cNvSpPr/>
            <p:nvPr/>
          </p:nvSpPr>
          <p:spPr>
            <a:xfrm>
              <a:off x="1039050" y="3865150"/>
              <a:ext cx="138475" cy="443025"/>
            </a:xfrm>
            <a:custGeom>
              <a:avLst/>
              <a:gdLst/>
              <a:ahLst/>
              <a:cxnLst/>
              <a:rect l="l" t="t" r="r" b="b"/>
              <a:pathLst>
                <a:path w="5539" h="17721" extrusionOk="0">
                  <a:moveTo>
                    <a:pt x="29" y="1"/>
                  </a:moveTo>
                  <a:cubicBezTo>
                    <a:pt x="0" y="1"/>
                    <a:pt x="75" y="162"/>
                    <a:pt x="199" y="351"/>
                  </a:cubicBezTo>
                  <a:cubicBezTo>
                    <a:pt x="1229" y="1844"/>
                    <a:pt x="4102" y="3091"/>
                    <a:pt x="4575" y="3271"/>
                  </a:cubicBezTo>
                  <a:cubicBezTo>
                    <a:pt x="4679" y="3639"/>
                    <a:pt x="5236" y="5558"/>
                    <a:pt x="4868" y="6276"/>
                  </a:cubicBezTo>
                  <a:cubicBezTo>
                    <a:pt x="2628" y="10756"/>
                    <a:pt x="2637" y="14243"/>
                    <a:pt x="2845" y="17721"/>
                  </a:cubicBezTo>
                  <a:lnTo>
                    <a:pt x="3101" y="17692"/>
                  </a:lnTo>
                  <a:cubicBezTo>
                    <a:pt x="2883" y="14262"/>
                    <a:pt x="2883" y="10812"/>
                    <a:pt x="5095" y="6389"/>
                  </a:cubicBezTo>
                  <a:cubicBezTo>
                    <a:pt x="5539" y="5501"/>
                    <a:pt x="4830" y="3233"/>
                    <a:pt x="4802" y="3138"/>
                  </a:cubicBezTo>
                  <a:lnTo>
                    <a:pt x="4773" y="3082"/>
                  </a:lnTo>
                  <a:lnTo>
                    <a:pt x="4717" y="3063"/>
                  </a:lnTo>
                  <a:cubicBezTo>
                    <a:pt x="4679" y="3044"/>
                    <a:pt x="1352" y="1853"/>
                    <a:pt x="294" y="332"/>
                  </a:cubicBezTo>
                  <a:cubicBezTo>
                    <a:pt x="131" y="92"/>
                    <a:pt x="51" y="1"/>
                    <a:pt x="29" y="1"/>
                  </a:cubicBezTo>
                  <a:close/>
                </a:path>
              </a:pathLst>
            </a:custGeom>
            <a:solidFill>
              <a:srgbClr val="AA4A43"/>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3" name="Google Shape;233;p15"/>
            <p:cNvSpPr/>
            <p:nvPr/>
          </p:nvSpPr>
          <p:spPr>
            <a:xfrm>
              <a:off x="1039400" y="3865450"/>
              <a:ext cx="138600" cy="186375"/>
            </a:xfrm>
            <a:custGeom>
              <a:avLst/>
              <a:gdLst/>
              <a:ahLst/>
              <a:cxnLst/>
              <a:rect l="l" t="t" r="r" b="b"/>
              <a:pathLst>
                <a:path w="5544" h="7455" extrusionOk="0">
                  <a:moveTo>
                    <a:pt x="31" y="0"/>
                  </a:moveTo>
                  <a:cubicBezTo>
                    <a:pt x="0" y="0"/>
                    <a:pt x="74" y="159"/>
                    <a:pt x="204" y="348"/>
                  </a:cubicBezTo>
                  <a:cubicBezTo>
                    <a:pt x="1225" y="1832"/>
                    <a:pt x="4098" y="3098"/>
                    <a:pt x="4570" y="3259"/>
                  </a:cubicBezTo>
                  <a:cubicBezTo>
                    <a:pt x="4674" y="3637"/>
                    <a:pt x="5222" y="5555"/>
                    <a:pt x="4863" y="6274"/>
                  </a:cubicBezTo>
                  <a:cubicBezTo>
                    <a:pt x="4721" y="6566"/>
                    <a:pt x="4580" y="6850"/>
                    <a:pt x="4457" y="7134"/>
                  </a:cubicBezTo>
                  <a:cubicBezTo>
                    <a:pt x="4495" y="7247"/>
                    <a:pt x="4532" y="7351"/>
                    <a:pt x="4580" y="7455"/>
                  </a:cubicBezTo>
                  <a:cubicBezTo>
                    <a:pt x="4740" y="7105"/>
                    <a:pt x="4901" y="6746"/>
                    <a:pt x="5090" y="6377"/>
                  </a:cubicBezTo>
                  <a:cubicBezTo>
                    <a:pt x="5544" y="5499"/>
                    <a:pt x="4816" y="3230"/>
                    <a:pt x="4797" y="3136"/>
                  </a:cubicBezTo>
                  <a:lnTo>
                    <a:pt x="4769" y="3070"/>
                  </a:lnTo>
                  <a:lnTo>
                    <a:pt x="4712" y="3051"/>
                  </a:lnTo>
                  <a:cubicBezTo>
                    <a:pt x="4674" y="3041"/>
                    <a:pt x="1348" y="1841"/>
                    <a:pt x="299" y="320"/>
                  </a:cubicBezTo>
                  <a:cubicBezTo>
                    <a:pt x="137" y="89"/>
                    <a:pt x="55" y="0"/>
                    <a:pt x="31" y="0"/>
                  </a:cubicBez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4" name="Google Shape;234;p15"/>
            <p:cNvSpPr/>
            <p:nvPr/>
          </p:nvSpPr>
          <p:spPr>
            <a:xfrm>
              <a:off x="1231850" y="3883575"/>
              <a:ext cx="170600" cy="64775"/>
            </a:xfrm>
            <a:custGeom>
              <a:avLst/>
              <a:gdLst/>
              <a:ahLst/>
              <a:cxnLst/>
              <a:rect l="l" t="t" r="r" b="b"/>
              <a:pathLst>
                <a:path w="6824" h="2591" extrusionOk="0">
                  <a:moveTo>
                    <a:pt x="6036" y="1"/>
                  </a:moveTo>
                  <a:cubicBezTo>
                    <a:pt x="5723" y="1"/>
                    <a:pt x="5328" y="64"/>
                    <a:pt x="5151" y="77"/>
                  </a:cubicBezTo>
                  <a:cubicBezTo>
                    <a:pt x="5088" y="83"/>
                    <a:pt x="5024" y="86"/>
                    <a:pt x="4960" y="86"/>
                  </a:cubicBezTo>
                  <a:cubicBezTo>
                    <a:pt x="4698" y="86"/>
                    <a:pt x="4426" y="43"/>
                    <a:pt x="4160" y="43"/>
                  </a:cubicBezTo>
                  <a:cubicBezTo>
                    <a:pt x="4109" y="43"/>
                    <a:pt x="4058" y="44"/>
                    <a:pt x="4008" y="48"/>
                  </a:cubicBezTo>
                  <a:cubicBezTo>
                    <a:pt x="3932" y="51"/>
                    <a:pt x="3852" y="51"/>
                    <a:pt x="3770" y="51"/>
                  </a:cubicBezTo>
                  <a:cubicBezTo>
                    <a:pt x="3632" y="51"/>
                    <a:pt x="3487" y="49"/>
                    <a:pt x="3339" y="49"/>
                  </a:cubicBezTo>
                  <a:cubicBezTo>
                    <a:pt x="2865" y="49"/>
                    <a:pt x="2363" y="70"/>
                    <a:pt x="2004" y="247"/>
                  </a:cubicBezTo>
                  <a:cubicBezTo>
                    <a:pt x="1654" y="407"/>
                    <a:pt x="1390" y="710"/>
                    <a:pt x="1059" y="899"/>
                  </a:cubicBezTo>
                  <a:cubicBezTo>
                    <a:pt x="728" y="1088"/>
                    <a:pt x="275" y="1201"/>
                    <a:pt x="0" y="1447"/>
                  </a:cubicBezTo>
                  <a:cubicBezTo>
                    <a:pt x="454" y="1475"/>
                    <a:pt x="936" y="1437"/>
                    <a:pt x="1371" y="1560"/>
                  </a:cubicBezTo>
                  <a:cubicBezTo>
                    <a:pt x="1371" y="1579"/>
                    <a:pt x="1352" y="1617"/>
                    <a:pt x="1352" y="1636"/>
                  </a:cubicBezTo>
                  <a:cubicBezTo>
                    <a:pt x="1399" y="1636"/>
                    <a:pt x="1456" y="1636"/>
                    <a:pt x="1494" y="1655"/>
                  </a:cubicBezTo>
                  <a:cubicBezTo>
                    <a:pt x="1614" y="1827"/>
                    <a:pt x="1727" y="2117"/>
                    <a:pt x="1961" y="2117"/>
                  </a:cubicBezTo>
                  <a:cubicBezTo>
                    <a:pt x="1983" y="2117"/>
                    <a:pt x="2007" y="2114"/>
                    <a:pt x="2032" y="2108"/>
                  </a:cubicBezTo>
                  <a:lnTo>
                    <a:pt x="2032" y="2108"/>
                  </a:lnTo>
                  <a:cubicBezTo>
                    <a:pt x="1921" y="2465"/>
                    <a:pt x="2120" y="2537"/>
                    <a:pt x="2385" y="2537"/>
                  </a:cubicBezTo>
                  <a:cubicBezTo>
                    <a:pt x="2565" y="2537"/>
                    <a:pt x="2776" y="2503"/>
                    <a:pt x="2939" y="2503"/>
                  </a:cubicBezTo>
                  <a:cubicBezTo>
                    <a:pt x="2962" y="2503"/>
                    <a:pt x="2985" y="2504"/>
                    <a:pt x="3006" y="2505"/>
                  </a:cubicBezTo>
                  <a:cubicBezTo>
                    <a:pt x="2959" y="2524"/>
                    <a:pt x="2911" y="2562"/>
                    <a:pt x="2873" y="2581"/>
                  </a:cubicBezTo>
                  <a:cubicBezTo>
                    <a:pt x="2919" y="2588"/>
                    <a:pt x="2970" y="2591"/>
                    <a:pt x="3025" y="2591"/>
                  </a:cubicBezTo>
                  <a:cubicBezTo>
                    <a:pt x="3200" y="2591"/>
                    <a:pt x="3415" y="2560"/>
                    <a:pt x="3609" y="2525"/>
                  </a:cubicBezTo>
                  <a:lnTo>
                    <a:pt x="3609" y="2525"/>
                  </a:lnTo>
                  <a:cubicBezTo>
                    <a:pt x="3867" y="2522"/>
                    <a:pt x="4108" y="2268"/>
                    <a:pt x="4386" y="2231"/>
                  </a:cubicBezTo>
                  <a:cubicBezTo>
                    <a:pt x="4415" y="2228"/>
                    <a:pt x="4451" y="2227"/>
                    <a:pt x="4491" y="2227"/>
                  </a:cubicBezTo>
                  <a:cubicBezTo>
                    <a:pt x="4650" y="2227"/>
                    <a:pt x="4883" y="2246"/>
                    <a:pt x="5114" y="2246"/>
                  </a:cubicBezTo>
                  <a:cubicBezTo>
                    <a:pt x="5556" y="2246"/>
                    <a:pt x="5991" y="2177"/>
                    <a:pt x="5888" y="1778"/>
                  </a:cubicBezTo>
                  <a:cubicBezTo>
                    <a:pt x="6219" y="1768"/>
                    <a:pt x="6143" y="1655"/>
                    <a:pt x="6276" y="1447"/>
                  </a:cubicBezTo>
                  <a:cubicBezTo>
                    <a:pt x="6408" y="1211"/>
                    <a:pt x="6824" y="1003"/>
                    <a:pt x="6758" y="644"/>
                  </a:cubicBezTo>
                  <a:cubicBezTo>
                    <a:pt x="6682" y="644"/>
                    <a:pt x="6606" y="577"/>
                    <a:pt x="6521" y="568"/>
                  </a:cubicBezTo>
                  <a:cubicBezTo>
                    <a:pt x="6512" y="388"/>
                    <a:pt x="6569" y="181"/>
                    <a:pt x="6427" y="77"/>
                  </a:cubicBezTo>
                  <a:cubicBezTo>
                    <a:pt x="6353" y="20"/>
                    <a:pt x="6207" y="1"/>
                    <a:pt x="6036" y="1"/>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5" name="Google Shape;235;p15"/>
            <p:cNvSpPr/>
            <p:nvPr/>
          </p:nvSpPr>
          <p:spPr>
            <a:xfrm>
              <a:off x="1231375" y="3895250"/>
              <a:ext cx="162100" cy="53450"/>
            </a:xfrm>
            <a:custGeom>
              <a:avLst/>
              <a:gdLst/>
              <a:ahLst/>
              <a:cxnLst/>
              <a:rect l="l" t="t" r="r" b="b"/>
              <a:pathLst>
                <a:path w="6484" h="2138" extrusionOk="0">
                  <a:moveTo>
                    <a:pt x="4998" y="0"/>
                  </a:moveTo>
                  <a:cubicBezTo>
                    <a:pt x="4805" y="0"/>
                    <a:pt x="4624" y="38"/>
                    <a:pt x="4509" y="129"/>
                  </a:cubicBezTo>
                  <a:cubicBezTo>
                    <a:pt x="4698" y="129"/>
                    <a:pt x="5520" y="356"/>
                    <a:pt x="5057" y="489"/>
                  </a:cubicBezTo>
                  <a:cubicBezTo>
                    <a:pt x="4926" y="524"/>
                    <a:pt x="4784" y="535"/>
                    <a:pt x="4638" y="535"/>
                  </a:cubicBezTo>
                  <a:cubicBezTo>
                    <a:pt x="4412" y="535"/>
                    <a:pt x="4174" y="509"/>
                    <a:pt x="3947" y="509"/>
                  </a:cubicBezTo>
                  <a:cubicBezTo>
                    <a:pt x="3778" y="509"/>
                    <a:pt x="3616" y="524"/>
                    <a:pt x="3469" y="574"/>
                  </a:cubicBezTo>
                  <a:cubicBezTo>
                    <a:pt x="3686" y="621"/>
                    <a:pt x="3516" y="763"/>
                    <a:pt x="3450" y="819"/>
                  </a:cubicBezTo>
                  <a:cubicBezTo>
                    <a:pt x="3393" y="876"/>
                    <a:pt x="3346" y="876"/>
                    <a:pt x="3299" y="952"/>
                  </a:cubicBezTo>
                  <a:cubicBezTo>
                    <a:pt x="3233" y="1027"/>
                    <a:pt x="3261" y="1150"/>
                    <a:pt x="3176" y="1216"/>
                  </a:cubicBezTo>
                  <a:cubicBezTo>
                    <a:pt x="3104" y="1282"/>
                    <a:pt x="3007" y="1312"/>
                    <a:pt x="2905" y="1312"/>
                  </a:cubicBezTo>
                  <a:cubicBezTo>
                    <a:pt x="2657" y="1312"/>
                    <a:pt x="2379" y="1134"/>
                    <a:pt x="2373" y="867"/>
                  </a:cubicBezTo>
                  <a:cubicBezTo>
                    <a:pt x="1928" y="857"/>
                    <a:pt x="1475" y="772"/>
                    <a:pt x="1012" y="772"/>
                  </a:cubicBezTo>
                  <a:cubicBezTo>
                    <a:pt x="776" y="772"/>
                    <a:pt x="558" y="772"/>
                    <a:pt x="331" y="781"/>
                  </a:cubicBezTo>
                  <a:cubicBezTo>
                    <a:pt x="199" y="838"/>
                    <a:pt x="95" y="914"/>
                    <a:pt x="1" y="999"/>
                  </a:cubicBezTo>
                  <a:cubicBezTo>
                    <a:pt x="445" y="1018"/>
                    <a:pt x="936" y="980"/>
                    <a:pt x="1371" y="1103"/>
                  </a:cubicBezTo>
                  <a:cubicBezTo>
                    <a:pt x="1371" y="1122"/>
                    <a:pt x="1343" y="1160"/>
                    <a:pt x="1343" y="1188"/>
                  </a:cubicBezTo>
                  <a:cubicBezTo>
                    <a:pt x="1390" y="1188"/>
                    <a:pt x="1456" y="1188"/>
                    <a:pt x="1484" y="1197"/>
                  </a:cubicBezTo>
                  <a:cubicBezTo>
                    <a:pt x="1606" y="1372"/>
                    <a:pt x="1728" y="1667"/>
                    <a:pt x="1969" y="1667"/>
                  </a:cubicBezTo>
                  <a:cubicBezTo>
                    <a:pt x="1990" y="1667"/>
                    <a:pt x="2011" y="1665"/>
                    <a:pt x="2032" y="1660"/>
                  </a:cubicBezTo>
                  <a:lnTo>
                    <a:pt x="2032" y="1660"/>
                  </a:lnTo>
                  <a:cubicBezTo>
                    <a:pt x="1922" y="2009"/>
                    <a:pt x="2114" y="2080"/>
                    <a:pt x="2374" y="2080"/>
                  </a:cubicBezTo>
                  <a:cubicBezTo>
                    <a:pt x="2553" y="2080"/>
                    <a:pt x="2765" y="2046"/>
                    <a:pt x="2930" y="2046"/>
                  </a:cubicBezTo>
                  <a:cubicBezTo>
                    <a:pt x="2953" y="2046"/>
                    <a:pt x="2975" y="2046"/>
                    <a:pt x="2996" y="2048"/>
                  </a:cubicBezTo>
                  <a:cubicBezTo>
                    <a:pt x="2949" y="2067"/>
                    <a:pt x="2902" y="2105"/>
                    <a:pt x="2874" y="2133"/>
                  </a:cubicBezTo>
                  <a:cubicBezTo>
                    <a:pt x="2908" y="2136"/>
                    <a:pt x="2945" y="2138"/>
                    <a:pt x="2985" y="2138"/>
                  </a:cubicBezTo>
                  <a:cubicBezTo>
                    <a:pt x="3166" y="2138"/>
                    <a:pt x="3399" y="2106"/>
                    <a:pt x="3600" y="2067"/>
                  </a:cubicBezTo>
                  <a:lnTo>
                    <a:pt x="3600" y="2067"/>
                  </a:lnTo>
                  <a:cubicBezTo>
                    <a:pt x="3602" y="2067"/>
                    <a:pt x="3604" y="2067"/>
                    <a:pt x="3605" y="2067"/>
                  </a:cubicBezTo>
                  <a:cubicBezTo>
                    <a:pt x="3856" y="2067"/>
                    <a:pt x="4107" y="1811"/>
                    <a:pt x="4386" y="1774"/>
                  </a:cubicBezTo>
                  <a:cubicBezTo>
                    <a:pt x="4413" y="1771"/>
                    <a:pt x="4446" y="1770"/>
                    <a:pt x="4484" y="1770"/>
                  </a:cubicBezTo>
                  <a:cubicBezTo>
                    <a:pt x="4647" y="1770"/>
                    <a:pt x="4893" y="1792"/>
                    <a:pt x="5135" y="1792"/>
                  </a:cubicBezTo>
                  <a:cubicBezTo>
                    <a:pt x="5568" y="1792"/>
                    <a:pt x="5985" y="1721"/>
                    <a:pt x="5879" y="1330"/>
                  </a:cubicBezTo>
                  <a:cubicBezTo>
                    <a:pt x="6210" y="1311"/>
                    <a:pt x="6143" y="1197"/>
                    <a:pt x="6276" y="999"/>
                  </a:cubicBezTo>
                  <a:cubicBezTo>
                    <a:pt x="6314" y="914"/>
                    <a:pt x="6399" y="838"/>
                    <a:pt x="6484" y="763"/>
                  </a:cubicBezTo>
                  <a:cubicBezTo>
                    <a:pt x="6399" y="725"/>
                    <a:pt x="6351" y="621"/>
                    <a:pt x="6285" y="574"/>
                  </a:cubicBezTo>
                  <a:cubicBezTo>
                    <a:pt x="6191" y="498"/>
                    <a:pt x="6096" y="479"/>
                    <a:pt x="5992" y="422"/>
                  </a:cubicBezTo>
                  <a:cubicBezTo>
                    <a:pt x="5879" y="366"/>
                    <a:pt x="5813" y="252"/>
                    <a:pt x="5709" y="177"/>
                  </a:cubicBezTo>
                  <a:cubicBezTo>
                    <a:pt x="5550" y="72"/>
                    <a:pt x="5264" y="0"/>
                    <a:pt x="4998"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6" name="Google Shape;236;p15"/>
            <p:cNvSpPr/>
            <p:nvPr/>
          </p:nvSpPr>
          <p:spPr>
            <a:xfrm>
              <a:off x="763575" y="3697175"/>
              <a:ext cx="500675" cy="248100"/>
            </a:xfrm>
            <a:custGeom>
              <a:avLst/>
              <a:gdLst/>
              <a:ahLst/>
              <a:cxnLst/>
              <a:rect l="l" t="t" r="r" b="b"/>
              <a:pathLst>
                <a:path w="20027" h="9924" extrusionOk="0">
                  <a:moveTo>
                    <a:pt x="19246" y="0"/>
                  </a:moveTo>
                  <a:cubicBezTo>
                    <a:pt x="18397" y="0"/>
                    <a:pt x="17564" y="253"/>
                    <a:pt x="16737" y="397"/>
                  </a:cubicBezTo>
                  <a:cubicBezTo>
                    <a:pt x="16114" y="520"/>
                    <a:pt x="15698" y="634"/>
                    <a:pt x="15235" y="1087"/>
                  </a:cubicBezTo>
                  <a:cubicBezTo>
                    <a:pt x="15131" y="1191"/>
                    <a:pt x="15027" y="1333"/>
                    <a:pt x="14904" y="1418"/>
                  </a:cubicBezTo>
                  <a:cubicBezTo>
                    <a:pt x="14762" y="1522"/>
                    <a:pt x="14375" y="1579"/>
                    <a:pt x="14280" y="1683"/>
                  </a:cubicBezTo>
                  <a:cubicBezTo>
                    <a:pt x="14157" y="1843"/>
                    <a:pt x="14327" y="1995"/>
                    <a:pt x="14195" y="2193"/>
                  </a:cubicBezTo>
                  <a:cubicBezTo>
                    <a:pt x="13987" y="2486"/>
                    <a:pt x="13430" y="2316"/>
                    <a:pt x="13250" y="2599"/>
                  </a:cubicBezTo>
                  <a:cubicBezTo>
                    <a:pt x="13628" y="2552"/>
                    <a:pt x="13978" y="2382"/>
                    <a:pt x="14337" y="2288"/>
                  </a:cubicBezTo>
                  <a:lnTo>
                    <a:pt x="14337" y="2288"/>
                  </a:lnTo>
                  <a:cubicBezTo>
                    <a:pt x="13987" y="2609"/>
                    <a:pt x="13534" y="2788"/>
                    <a:pt x="13118" y="2996"/>
                  </a:cubicBezTo>
                  <a:cubicBezTo>
                    <a:pt x="12834" y="3148"/>
                    <a:pt x="11209" y="3856"/>
                    <a:pt x="11209" y="4215"/>
                  </a:cubicBezTo>
                  <a:cubicBezTo>
                    <a:pt x="11280" y="4201"/>
                    <a:pt x="11353" y="4194"/>
                    <a:pt x="11426" y="4194"/>
                  </a:cubicBezTo>
                  <a:cubicBezTo>
                    <a:pt x="11499" y="4194"/>
                    <a:pt x="11573" y="4201"/>
                    <a:pt x="11643" y="4215"/>
                  </a:cubicBezTo>
                  <a:cubicBezTo>
                    <a:pt x="11776" y="4820"/>
                    <a:pt x="10642" y="4556"/>
                    <a:pt x="10642" y="5151"/>
                  </a:cubicBezTo>
                  <a:cubicBezTo>
                    <a:pt x="11033" y="4991"/>
                    <a:pt x="11452" y="4608"/>
                    <a:pt x="11881" y="4608"/>
                  </a:cubicBezTo>
                  <a:cubicBezTo>
                    <a:pt x="11959" y="4608"/>
                    <a:pt x="12037" y="4621"/>
                    <a:pt x="12116" y="4650"/>
                  </a:cubicBezTo>
                  <a:cubicBezTo>
                    <a:pt x="12012" y="4773"/>
                    <a:pt x="11880" y="4877"/>
                    <a:pt x="11776" y="4981"/>
                  </a:cubicBezTo>
                  <a:cubicBezTo>
                    <a:pt x="11814" y="5009"/>
                    <a:pt x="11861" y="5057"/>
                    <a:pt x="11908" y="5085"/>
                  </a:cubicBezTo>
                  <a:cubicBezTo>
                    <a:pt x="11656" y="5445"/>
                    <a:pt x="11310" y="5539"/>
                    <a:pt x="10918" y="5539"/>
                  </a:cubicBezTo>
                  <a:cubicBezTo>
                    <a:pt x="10899" y="5539"/>
                    <a:pt x="10879" y="5539"/>
                    <a:pt x="10859" y="5539"/>
                  </a:cubicBezTo>
                  <a:lnTo>
                    <a:pt x="10859" y="5539"/>
                  </a:lnTo>
                  <a:cubicBezTo>
                    <a:pt x="10840" y="5586"/>
                    <a:pt x="10878" y="5605"/>
                    <a:pt x="10878" y="5624"/>
                  </a:cubicBezTo>
                  <a:cubicBezTo>
                    <a:pt x="10566" y="5624"/>
                    <a:pt x="10301" y="5964"/>
                    <a:pt x="10009" y="6068"/>
                  </a:cubicBezTo>
                  <a:cubicBezTo>
                    <a:pt x="9612" y="6219"/>
                    <a:pt x="9215" y="6295"/>
                    <a:pt x="8808" y="6446"/>
                  </a:cubicBezTo>
                  <a:cubicBezTo>
                    <a:pt x="8978" y="6673"/>
                    <a:pt x="9271" y="6502"/>
                    <a:pt x="9489" y="6663"/>
                  </a:cubicBezTo>
                  <a:cubicBezTo>
                    <a:pt x="9460" y="6814"/>
                    <a:pt x="9404" y="6899"/>
                    <a:pt x="9234" y="6947"/>
                  </a:cubicBezTo>
                  <a:cubicBezTo>
                    <a:pt x="9224" y="6975"/>
                    <a:pt x="9252" y="7041"/>
                    <a:pt x="9224" y="7060"/>
                  </a:cubicBezTo>
                  <a:cubicBezTo>
                    <a:pt x="8950" y="7060"/>
                    <a:pt x="8619" y="6635"/>
                    <a:pt x="8307" y="6569"/>
                  </a:cubicBezTo>
                  <a:cubicBezTo>
                    <a:pt x="7835" y="6455"/>
                    <a:pt x="7296" y="6285"/>
                    <a:pt x="6824" y="6247"/>
                  </a:cubicBezTo>
                  <a:cubicBezTo>
                    <a:pt x="6765" y="6242"/>
                    <a:pt x="6706" y="6239"/>
                    <a:pt x="6646" y="6239"/>
                  </a:cubicBezTo>
                  <a:cubicBezTo>
                    <a:pt x="6310" y="6239"/>
                    <a:pt x="5960" y="6324"/>
                    <a:pt x="5671" y="6436"/>
                  </a:cubicBezTo>
                  <a:cubicBezTo>
                    <a:pt x="5302" y="6588"/>
                    <a:pt x="4376" y="6635"/>
                    <a:pt x="4187" y="6918"/>
                  </a:cubicBezTo>
                  <a:cubicBezTo>
                    <a:pt x="4376" y="6928"/>
                    <a:pt x="4565" y="6899"/>
                    <a:pt x="4697" y="7013"/>
                  </a:cubicBezTo>
                  <a:cubicBezTo>
                    <a:pt x="4159" y="7013"/>
                    <a:pt x="2977" y="7372"/>
                    <a:pt x="2590" y="7655"/>
                  </a:cubicBezTo>
                  <a:cubicBezTo>
                    <a:pt x="2599" y="7659"/>
                    <a:pt x="2611" y="7660"/>
                    <a:pt x="2623" y="7660"/>
                  </a:cubicBezTo>
                  <a:cubicBezTo>
                    <a:pt x="2647" y="7660"/>
                    <a:pt x="2675" y="7655"/>
                    <a:pt x="2694" y="7655"/>
                  </a:cubicBezTo>
                  <a:cubicBezTo>
                    <a:pt x="2259" y="7986"/>
                    <a:pt x="1881" y="8412"/>
                    <a:pt x="1418" y="8657"/>
                  </a:cubicBezTo>
                  <a:cubicBezTo>
                    <a:pt x="908" y="8912"/>
                    <a:pt x="463" y="9309"/>
                    <a:pt x="0" y="9621"/>
                  </a:cubicBezTo>
                  <a:cubicBezTo>
                    <a:pt x="57" y="9650"/>
                    <a:pt x="151" y="9744"/>
                    <a:pt x="246" y="9753"/>
                  </a:cubicBezTo>
                  <a:cubicBezTo>
                    <a:pt x="246" y="9810"/>
                    <a:pt x="255" y="9876"/>
                    <a:pt x="255" y="9924"/>
                  </a:cubicBezTo>
                  <a:cubicBezTo>
                    <a:pt x="671" y="9848"/>
                    <a:pt x="1097" y="9650"/>
                    <a:pt x="1531" y="9555"/>
                  </a:cubicBezTo>
                  <a:cubicBezTo>
                    <a:pt x="2089" y="9451"/>
                    <a:pt x="2665" y="9546"/>
                    <a:pt x="3176" y="9215"/>
                  </a:cubicBezTo>
                  <a:lnTo>
                    <a:pt x="3176" y="9215"/>
                  </a:lnTo>
                  <a:cubicBezTo>
                    <a:pt x="3157" y="9281"/>
                    <a:pt x="3166" y="9357"/>
                    <a:pt x="3138" y="9413"/>
                  </a:cubicBezTo>
                  <a:cubicBezTo>
                    <a:pt x="3601" y="9375"/>
                    <a:pt x="3979" y="9130"/>
                    <a:pt x="4452" y="9101"/>
                  </a:cubicBezTo>
                  <a:cubicBezTo>
                    <a:pt x="4472" y="9100"/>
                    <a:pt x="4494" y="9100"/>
                    <a:pt x="4516" y="9100"/>
                  </a:cubicBezTo>
                  <a:cubicBezTo>
                    <a:pt x="4682" y="9100"/>
                    <a:pt x="4898" y="9131"/>
                    <a:pt x="5100" y="9131"/>
                  </a:cubicBezTo>
                  <a:cubicBezTo>
                    <a:pt x="5264" y="9131"/>
                    <a:pt x="5419" y="9110"/>
                    <a:pt x="5529" y="9035"/>
                  </a:cubicBezTo>
                  <a:lnTo>
                    <a:pt x="5529" y="9035"/>
                  </a:lnTo>
                  <a:cubicBezTo>
                    <a:pt x="5463" y="9092"/>
                    <a:pt x="5406" y="9177"/>
                    <a:pt x="5349" y="9234"/>
                  </a:cubicBezTo>
                  <a:cubicBezTo>
                    <a:pt x="5392" y="9238"/>
                    <a:pt x="5433" y="9240"/>
                    <a:pt x="5474" y="9240"/>
                  </a:cubicBezTo>
                  <a:cubicBezTo>
                    <a:pt x="6159" y="9240"/>
                    <a:pt x="6613" y="8667"/>
                    <a:pt x="7211" y="8506"/>
                  </a:cubicBezTo>
                  <a:cubicBezTo>
                    <a:pt x="7466" y="8430"/>
                    <a:pt x="7788" y="8430"/>
                    <a:pt x="8005" y="8241"/>
                  </a:cubicBezTo>
                  <a:cubicBezTo>
                    <a:pt x="8128" y="8137"/>
                    <a:pt x="8109" y="8015"/>
                    <a:pt x="8222" y="7920"/>
                  </a:cubicBezTo>
                  <a:cubicBezTo>
                    <a:pt x="8477" y="7684"/>
                    <a:pt x="8752" y="7655"/>
                    <a:pt x="9073" y="7655"/>
                  </a:cubicBezTo>
                  <a:cubicBezTo>
                    <a:pt x="9215" y="7769"/>
                    <a:pt x="9243" y="8005"/>
                    <a:pt x="9423" y="8100"/>
                  </a:cubicBezTo>
                  <a:cubicBezTo>
                    <a:pt x="9602" y="8194"/>
                    <a:pt x="10027" y="8251"/>
                    <a:pt x="10226" y="8289"/>
                  </a:cubicBezTo>
                  <a:cubicBezTo>
                    <a:pt x="10474" y="8329"/>
                    <a:pt x="10743" y="8339"/>
                    <a:pt x="11020" y="8339"/>
                  </a:cubicBezTo>
                  <a:cubicBezTo>
                    <a:pt x="11327" y="8339"/>
                    <a:pt x="11643" y="8326"/>
                    <a:pt x="11949" y="8326"/>
                  </a:cubicBezTo>
                  <a:cubicBezTo>
                    <a:pt x="12083" y="8326"/>
                    <a:pt x="12214" y="8329"/>
                    <a:pt x="12343" y="8336"/>
                  </a:cubicBezTo>
                  <a:cubicBezTo>
                    <a:pt x="12384" y="8514"/>
                    <a:pt x="12583" y="8686"/>
                    <a:pt x="12772" y="8686"/>
                  </a:cubicBezTo>
                  <a:cubicBezTo>
                    <a:pt x="12845" y="8686"/>
                    <a:pt x="12916" y="8661"/>
                    <a:pt x="12976" y="8601"/>
                  </a:cubicBezTo>
                  <a:cubicBezTo>
                    <a:pt x="13288" y="8298"/>
                    <a:pt x="12825" y="8232"/>
                    <a:pt x="12900" y="7892"/>
                  </a:cubicBezTo>
                  <a:cubicBezTo>
                    <a:pt x="12949" y="7892"/>
                    <a:pt x="13018" y="7871"/>
                    <a:pt x="13073" y="7871"/>
                  </a:cubicBezTo>
                  <a:cubicBezTo>
                    <a:pt x="13082" y="7871"/>
                    <a:pt x="13091" y="7871"/>
                    <a:pt x="13099" y="7873"/>
                  </a:cubicBezTo>
                  <a:cubicBezTo>
                    <a:pt x="12976" y="7542"/>
                    <a:pt x="12485" y="7523"/>
                    <a:pt x="12806" y="7098"/>
                  </a:cubicBezTo>
                  <a:cubicBezTo>
                    <a:pt x="12998" y="6848"/>
                    <a:pt x="13447" y="6833"/>
                    <a:pt x="13758" y="6833"/>
                  </a:cubicBezTo>
                  <a:cubicBezTo>
                    <a:pt x="13799" y="6833"/>
                    <a:pt x="13838" y="6833"/>
                    <a:pt x="13874" y="6833"/>
                  </a:cubicBezTo>
                  <a:cubicBezTo>
                    <a:pt x="14180" y="6833"/>
                    <a:pt x="14435" y="6935"/>
                    <a:pt x="14690" y="6935"/>
                  </a:cubicBezTo>
                  <a:cubicBezTo>
                    <a:pt x="14727" y="6935"/>
                    <a:pt x="14763" y="6932"/>
                    <a:pt x="14800" y="6928"/>
                  </a:cubicBezTo>
                  <a:cubicBezTo>
                    <a:pt x="15215" y="6872"/>
                    <a:pt x="15405" y="6341"/>
                    <a:pt x="15817" y="6341"/>
                  </a:cubicBezTo>
                  <a:cubicBezTo>
                    <a:pt x="15828" y="6341"/>
                    <a:pt x="15838" y="6341"/>
                    <a:pt x="15849" y="6342"/>
                  </a:cubicBezTo>
                  <a:cubicBezTo>
                    <a:pt x="15906" y="6918"/>
                    <a:pt x="15480" y="7164"/>
                    <a:pt x="15339" y="7655"/>
                  </a:cubicBezTo>
                  <a:cubicBezTo>
                    <a:pt x="15284" y="7875"/>
                    <a:pt x="15359" y="8125"/>
                    <a:pt x="15520" y="8125"/>
                  </a:cubicBezTo>
                  <a:cubicBezTo>
                    <a:pt x="15580" y="8125"/>
                    <a:pt x="15653" y="8090"/>
                    <a:pt x="15736" y="8005"/>
                  </a:cubicBezTo>
                  <a:lnTo>
                    <a:pt x="15736" y="8005"/>
                  </a:lnTo>
                  <a:cubicBezTo>
                    <a:pt x="15906" y="8194"/>
                    <a:pt x="15802" y="8534"/>
                    <a:pt x="15698" y="8723"/>
                  </a:cubicBezTo>
                  <a:cubicBezTo>
                    <a:pt x="15745" y="8723"/>
                    <a:pt x="15802" y="8742"/>
                    <a:pt x="15849" y="8742"/>
                  </a:cubicBezTo>
                  <a:cubicBezTo>
                    <a:pt x="15858" y="8884"/>
                    <a:pt x="15792" y="9319"/>
                    <a:pt x="15887" y="9423"/>
                  </a:cubicBezTo>
                  <a:cubicBezTo>
                    <a:pt x="15916" y="9454"/>
                    <a:pt x="15963" y="9465"/>
                    <a:pt x="16019" y="9465"/>
                  </a:cubicBezTo>
                  <a:cubicBezTo>
                    <a:pt x="16133" y="9465"/>
                    <a:pt x="16284" y="9421"/>
                    <a:pt x="16390" y="9421"/>
                  </a:cubicBezTo>
                  <a:cubicBezTo>
                    <a:pt x="16402" y="9421"/>
                    <a:pt x="16414" y="9421"/>
                    <a:pt x="16425" y="9423"/>
                  </a:cubicBezTo>
                  <a:cubicBezTo>
                    <a:pt x="16416" y="9479"/>
                    <a:pt x="16416" y="9527"/>
                    <a:pt x="16407" y="9574"/>
                  </a:cubicBezTo>
                  <a:cubicBezTo>
                    <a:pt x="16560" y="9444"/>
                    <a:pt x="17381" y="8998"/>
                    <a:pt x="17759" y="8998"/>
                  </a:cubicBezTo>
                  <a:cubicBezTo>
                    <a:pt x="17848" y="8998"/>
                    <a:pt x="17912" y="9023"/>
                    <a:pt x="17938" y="9083"/>
                  </a:cubicBezTo>
                  <a:cubicBezTo>
                    <a:pt x="17967" y="9088"/>
                    <a:pt x="17995" y="9090"/>
                    <a:pt x="18023" y="9090"/>
                  </a:cubicBezTo>
                  <a:cubicBezTo>
                    <a:pt x="18461" y="9090"/>
                    <a:pt x="18692" y="8487"/>
                    <a:pt x="18372" y="8185"/>
                  </a:cubicBezTo>
                  <a:cubicBezTo>
                    <a:pt x="18713" y="8185"/>
                    <a:pt x="18524" y="7844"/>
                    <a:pt x="18684" y="7665"/>
                  </a:cubicBezTo>
                  <a:cubicBezTo>
                    <a:pt x="18738" y="7608"/>
                    <a:pt x="18807" y="7601"/>
                    <a:pt x="18875" y="7601"/>
                  </a:cubicBezTo>
                  <a:cubicBezTo>
                    <a:pt x="18899" y="7601"/>
                    <a:pt x="18923" y="7602"/>
                    <a:pt x="18946" y="7602"/>
                  </a:cubicBezTo>
                  <a:cubicBezTo>
                    <a:pt x="19054" y="7602"/>
                    <a:pt x="19143" y="7582"/>
                    <a:pt x="19138" y="7353"/>
                  </a:cubicBezTo>
                  <a:lnTo>
                    <a:pt x="19138" y="7353"/>
                  </a:lnTo>
                  <a:cubicBezTo>
                    <a:pt x="19157" y="7391"/>
                    <a:pt x="19232" y="7429"/>
                    <a:pt x="19270" y="7485"/>
                  </a:cubicBezTo>
                  <a:cubicBezTo>
                    <a:pt x="19365" y="7381"/>
                    <a:pt x="19440" y="7344"/>
                    <a:pt x="19478" y="7183"/>
                  </a:cubicBezTo>
                  <a:cubicBezTo>
                    <a:pt x="19516" y="7202"/>
                    <a:pt x="19582" y="7230"/>
                    <a:pt x="19629" y="7259"/>
                  </a:cubicBezTo>
                  <a:cubicBezTo>
                    <a:pt x="19610" y="6862"/>
                    <a:pt x="19894" y="6521"/>
                    <a:pt x="19941" y="6124"/>
                  </a:cubicBezTo>
                  <a:cubicBezTo>
                    <a:pt x="20026" y="5387"/>
                    <a:pt x="19648" y="4669"/>
                    <a:pt x="19506" y="3932"/>
                  </a:cubicBezTo>
                  <a:cubicBezTo>
                    <a:pt x="19459" y="3686"/>
                    <a:pt x="19459" y="3459"/>
                    <a:pt x="19440" y="3204"/>
                  </a:cubicBezTo>
                  <a:cubicBezTo>
                    <a:pt x="19431" y="3034"/>
                    <a:pt x="19384" y="2883"/>
                    <a:pt x="19365" y="2703"/>
                  </a:cubicBezTo>
                  <a:cubicBezTo>
                    <a:pt x="19289" y="2165"/>
                    <a:pt x="19658" y="2080"/>
                    <a:pt x="19393" y="1569"/>
                  </a:cubicBezTo>
                  <a:cubicBezTo>
                    <a:pt x="19251" y="1286"/>
                    <a:pt x="19081" y="1172"/>
                    <a:pt x="18854" y="917"/>
                  </a:cubicBezTo>
                  <a:cubicBezTo>
                    <a:pt x="18996" y="785"/>
                    <a:pt x="19223" y="586"/>
                    <a:pt x="19034" y="397"/>
                  </a:cubicBezTo>
                  <a:cubicBezTo>
                    <a:pt x="19157" y="256"/>
                    <a:pt x="19393" y="152"/>
                    <a:pt x="19525" y="10"/>
                  </a:cubicBezTo>
                  <a:cubicBezTo>
                    <a:pt x="19432" y="3"/>
                    <a:pt x="19339" y="0"/>
                    <a:pt x="19246" y="0"/>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7" name="Google Shape;237;p15"/>
            <p:cNvSpPr/>
            <p:nvPr/>
          </p:nvSpPr>
          <p:spPr>
            <a:xfrm>
              <a:off x="768525" y="3845675"/>
              <a:ext cx="492650" cy="100775"/>
            </a:xfrm>
            <a:custGeom>
              <a:avLst/>
              <a:gdLst/>
              <a:ahLst/>
              <a:cxnLst/>
              <a:rect l="l" t="t" r="r" b="b"/>
              <a:pathLst>
                <a:path w="19706" h="4031" extrusionOk="0">
                  <a:moveTo>
                    <a:pt x="16126" y="0"/>
                  </a:moveTo>
                  <a:cubicBezTo>
                    <a:pt x="15814" y="0"/>
                    <a:pt x="15416" y="193"/>
                    <a:pt x="15169" y="251"/>
                  </a:cubicBezTo>
                  <a:cubicBezTo>
                    <a:pt x="15008" y="279"/>
                    <a:pt x="14838" y="281"/>
                    <a:pt x="14674" y="281"/>
                  </a:cubicBezTo>
                  <a:cubicBezTo>
                    <a:pt x="14641" y="281"/>
                    <a:pt x="14609" y="281"/>
                    <a:pt x="14576" y="281"/>
                  </a:cubicBezTo>
                  <a:cubicBezTo>
                    <a:pt x="14447" y="281"/>
                    <a:pt x="14324" y="283"/>
                    <a:pt x="14215" y="298"/>
                  </a:cubicBezTo>
                  <a:cubicBezTo>
                    <a:pt x="13884" y="345"/>
                    <a:pt x="13600" y="525"/>
                    <a:pt x="13222" y="525"/>
                  </a:cubicBezTo>
                  <a:cubicBezTo>
                    <a:pt x="13052" y="525"/>
                    <a:pt x="12324" y="525"/>
                    <a:pt x="12598" y="874"/>
                  </a:cubicBezTo>
                  <a:cubicBezTo>
                    <a:pt x="12440" y="1042"/>
                    <a:pt x="11903" y="1333"/>
                    <a:pt x="11655" y="1333"/>
                  </a:cubicBezTo>
                  <a:cubicBezTo>
                    <a:pt x="11637" y="1333"/>
                    <a:pt x="11621" y="1331"/>
                    <a:pt x="11606" y="1328"/>
                  </a:cubicBezTo>
                  <a:cubicBezTo>
                    <a:pt x="11634" y="1044"/>
                    <a:pt x="11956" y="1016"/>
                    <a:pt x="11871" y="676"/>
                  </a:cubicBezTo>
                  <a:cubicBezTo>
                    <a:pt x="11682" y="676"/>
                    <a:pt x="11474" y="742"/>
                    <a:pt x="11275" y="770"/>
                  </a:cubicBezTo>
                  <a:cubicBezTo>
                    <a:pt x="11191" y="779"/>
                    <a:pt x="11092" y="810"/>
                    <a:pt x="11005" y="810"/>
                  </a:cubicBezTo>
                  <a:cubicBezTo>
                    <a:pt x="10994" y="810"/>
                    <a:pt x="10983" y="809"/>
                    <a:pt x="10973" y="808"/>
                  </a:cubicBezTo>
                  <a:cubicBezTo>
                    <a:pt x="10869" y="780"/>
                    <a:pt x="10822" y="685"/>
                    <a:pt x="10727" y="676"/>
                  </a:cubicBezTo>
                  <a:cubicBezTo>
                    <a:pt x="10387" y="629"/>
                    <a:pt x="10018" y="648"/>
                    <a:pt x="9659" y="572"/>
                  </a:cubicBezTo>
                  <a:cubicBezTo>
                    <a:pt x="9366" y="506"/>
                    <a:pt x="9092" y="534"/>
                    <a:pt x="8799" y="459"/>
                  </a:cubicBezTo>
                  <a:lnTo>
                    <a:pt x="8620" y="534"/>
                  </a:lnTo>
                  <a:cubicBezTo>
                    <a:pt x="8790" y="761"/>
                    <a:pt x="9083" y="591"/>
                    <a:pt x="9300" y="742"/>
                  </a:cubicBezTo>
                  <a:cubicBezTo>
                    <a:pt x="9272" y="903"/>
                    <a:pt x="9215" y="978"/>
                    <a:pt x="9045" y="1026"/>
                  </a:cubicBezTo>
                  <a:cubicBezTo>
                    <a:pt x="9036" y="1063"/>
                    <a:pt x="9064" y="1120"/>
                    <a:pt x="9036" y="1148"/>
                  </a:cubicBezTo>
                  <a:lnTo>
                    <a:pt x="9026" y="1148"/>
                  </a:lnTo>
                  <a:cubicBezTo>
                    <a:pt x="9036" y="1186"/>
                    <a:pt x="9045" y="1215"/>
                    <a:pt x="9045" y="1262"/>
                  </a:cubicBezTo>
                  <a:cubicBezTo>
                    <a:pt x="9041" y="1413"/>
                    <a:pt x="8966" y="1462"/>
                    <a:pt x="8862" y="1462"/>
                  </a:cubicBezTo>
                  <a:cubicBezTo>
                    <a:pt x="8688" y="1462"/>
                    <a:pt x="8436" y="1323"/>
                    <a:pt x="8317" y="1300"/>
                  </a:cubicBezTo>
                  <a:cubicBezTo>
                    <a:pt x="8257" y="1290"/>
                    <a:pt x="8198" y="1287"/>
                    <a:pt x="8141" y="1287"/>
                  </a:cubicBezTo>
                  <a:cubicBezTo>
                    <a:pt x="7904" y="1287"/>
                    <a:pt x="7690" y="1352"/>
                    <a:pt x="7438" y="1375"/>
                  </a:cubicBezTo>
                  <a:cubicBezTo>
                    <a:pt x="7457" y="1422"/>
                    <a:pt x="7429" y="1479"/>
                    <a:pt x="7429" y="1526"/>
                  </a:cubicBezTo>
                  <a:cubicBezTo>
                    <a:pt x="7108" y="1630"/>
                    <a:pt x="6871" y="1895"/>
                    <a:pt x="6569" y="1999"/>
                  </a:cubicBezTo>
                  <a:cubicBezTo>
                    <a:pt x="6210" y="2131"/>
                    <a:pt x="5813" y="2084"/>
                    <a:pt x="5435" y="2207"/>
                  </a:cubicBezTo>
                  <a:cubicBezTo>
                    <a:pt x="5028" y="2349"/>
                    <a:pt x="4641" y="2396"/>
                    <a:pt x="4244" y="2481"/>
                  </a:cubicBezTo>
                  <a:cubicBezTo>
                    <a:pt x="3942" y="2538"/>
                    <a:pt x="3601" y="2500"/>
                    <a:pt x="3318" y="2575"/>
                  </a:cubicBezTo>
                  <a:cubicBezTo>
                    <a:pt x="2997" y="2661"/>
                    <a:pt x="2694" y="2812"/>
                    <a:pt x="2354" y="2878"/>
                  </a:cubicBezTo>
                  <a:cubicBezTo>
                    <a:pt x="1891" y="2963"/>
                    <a:pt x="1570" y="2925"/>
                    <a:pt x="1182" y="3275"/>
                  </a:cubicBezTo>
                  <a:cubicBezTo>
                    <a:pt x="823" y="3577"/>
                    <a:pt x="417" y="3710"/>
                    <a:pt x="1" y="3851"/>
                  </a:cubicBezTo>
                  <a:cubicBezTo>
                    <a:pt x="10" y="3851"/>
                    <a:pt x="10" y="3851"/>
                    <a:pt x="20" y="3861"/>
                  </a:cubicBezTo>
                  <a:cubicBezTo>
                    <a:pt x="20" y="3917"/>
                    <a:pt x="39" y="3984"/>
                    <a:pt x="39" y="4031"/>
                  </a:cubicBezTo>
                  <a:cubicBezTo>
                    <a:pt x="445" y="3955"/>
                    <a:pt x="870" y="3757"/>
                    <a:pt x="1314" y="3662"/>
                  </a:cubicBezTo>
                  <a:cubicBezTo>
                    <a:pt x="1863" y="3558"/>
                    <a:pt x="2448" y="3653"/>
                    <a:pt x="2949" y="3322"/>
                  </a:cubicBezTo>
                  <a:lnTo>
                    <a:pt x="2949" y="3322"/>
                  </a:lnTo>
                  <a:cubicBezTo>
                    <a:pt x="2930" y="3388"/>
                    <a:pt x="2940" y="3464"/>
                    <a:pt x="2921" y="3521"/>
                  </a:cubicBezTo>
                  <a:cubicBezTo>
                    <a:pt x="3375" y="3483"/>
                    <a:pt x="3753" y="3237"/>
                    <a:pt x="4225" y="3209"/>
                  </a:cubicBezTo>
                  <a:cubicBezTo>
                    <a:pt x="4246" y="3207"/>
                    <a:pt x="4269" y="3207"/>
                    <a:pt x="4292" y="3207"/>
                  </a:cubicBezTo>
                  <a:cubicBezTo>
                    <a:pt x="4461" y="3207"/>
                    <a:pt x="4679" y="3238"/>
                    <a:pt x="4880" y="3238"/>
                  </a:cubicBezTo>
                  <a:cubicBezTo>
                    <a:pt x="5044" y="3238"/>
                    <a:pt x="5196" y="3217"/>
                    <a:pt x="5303" y="3143"/>
                  </a:cubicBezTo>
                  <a:lnTo>
                    <a:pt x="5303" y="3143"/>
                  </a:lnTo>
                  <a:cubicBezTo>
                    <a:pt x="5246" y="3199"/>
                    <a:pt x="5189" y="3284"/>
                    <a:pt x="5123" y="3341"/>
                  </a:cubicBezTo>
                  <a:cubicBezTo>
                    <a:pt x="5165" y="3345"/>
                    <a:pt x="5207" y="3347"/>
                    <a:pt x="5247" y="3347"/>
                  </a:cubicBezTo>
                  <a:cubicBezTo>
                    <a:pt x="5932" y="3347"/>
                    <a:pt x="6387" y="2774"/>
                    <a:pt x="6994" y="2613"/>
                  </a:cubicBezTo>
                  <a:cubicBezTo>
                    <a:pt x="7240" y="2538"/>
                    <a:pt x="7561" y="2538"/>
                    <a:pt x="7788" y="2349"/>
                  </a:cubicBezTo>
                  <a:cubicBezTo>
                    <a:pt x="7901" y="2245"/>
                    <a:pt x="7892" y="2122"/>
                    <a:pt x="7996" y="2027"/>
                  </a:cubicBezTo>
                  <a:cubicBezTo>
                    <a:pt x="8261" y="1791"/>
                    <a:pt x="8525" y="1763"/>
                    <a:pt x="8847" y="1763"/>
                  </a:cubicBezTo>
                  <a:cubicBezTo>
                    <a:pt x="8988" y="1876"/>
                    <a:pt x="9026" y="2112"/>
                    <a:pt x="9206" y="2207"/>
                  </a:cubicBezTo>
                  <a:cubicBezTo>
                    <a:pt x="9376" y="2301"/>
                    <a:pt x="9801" y="2358"/>
                    <a:pt x="10009" y="2396"/>
                  </a:cubicBezTo>
                  <a:cubicBezTo>
                    <a:pt x="10253" y="2436"/>
                    <a:pt x="10522" y="2447"/>
                    <a:pt x="10799" y="2447"/>
                  </a:cubicBezTo>
                  <a:cubicBezTo>
                    <a:pt x="11105" y="2447"/>
                    <a:pt x="11421" y="2434"/>
                    <a:pt x="11726" y="2434"/>
                  </a:cubicBezTo>
                  <a:cubicBezTo>
                    <a:pt x="11859" y="2434"/>
                    <a:pt x="11990" y="2436"/>
                    <a:pt x="12116" y="2443"/>
                  </a:cubicBezTo>
                  <a:cubicBezTo>
                    <a:pt x="12164" y="2621"/>
                    <a:pt x="12360" y="2793"/>
                    <a:pt x="12551" y="2793"/>
                  </a:cubicBezTo>
                  <a:cubicBezTo>
                    <a:pt x="12624" y="2793"/>
                    <a:pt x="12696" y="2768"/>
                    <a:pt x="12759" y="2708"/>
                  </a:cubicBezTo>
                  <a:cubicBezTo>
                    <a:pt x="13062" y="2405"/>
                    <a:pt x="12608" y="2339"/>
                    <a:pt x="12674" y="1999"/>
                  </a:cubicBezTo>
                  <a:cubicBezTo>
                    <a:pt x="12723" y="1999"/>
                    <a:pt x="12792" y="1978"/>
                    <a:pt x="12847" y="1978"/>
                  </a:cubicBezTo>
                  <a:cubicBezTo>
                    <a:pt x="12856" y="1978"/>
                    <a:pt x="12864" y="1979"/>
                    <a:pt x="12873" y="1980"/>
                  </a:cubicBezTo>
                  <a:cubicBezTo>
                    <a:pt x="12759" y="1649"/>
                    <a:pt x="12258" y="1630"/>
                    <a:pt x="12580" y="1205"/>
                  </a:cubicBezTo>
                  <a:cubicBezTo>
                    <a:pt x="12780" y="955"/>
                    <a:pt x="13223" y="940"/>
                    <a:pt x="13538" y="940"/>
                  </a:cubicBezTo>
                  <a:cubicBezTo>
                    <a:pt x="13580" y="940"/>
                    <a:pt x="13620" y="941"/>
                    <a:pt x="13657" y="941"/>
                  </a:cubicBezTo>
                  <a:cubicBezTo>
                    <a:pt x="13955" y="941"/>
                    <a:pt x="14209" y="1042"/>
                    <a:pt x="14464" y="1042"/>
                  </a:cubicBezTo>
                  <a:cubicBezTo>
                    <a:pt x="14501" y="1042"/>
                    <a:pt x="14537" y="1040"/>
                    <a:pt x="14574" y="1035"/>
                  </a:cubicBezTo>
                  <a:cubicBezTo>
                    <a:pt x="14988" y="980"/>
                    <a:pt x="15178" y="448"/>
                    <a:pt x="15600" y="448"/>
                  </a:cubicBezTo>
                  <a:cubicBezTo>
                    <a:pt x="15610" y="448"/>
                    <a:pt x="15621" y="448"/>
                    <a:pt x="15632" y="449"/>
                  </a:cubicBezTo>
                  <a:cubicBezTo>
                    <a:pt x="15689" y="1026"/>
                    <a:pt x="15264" y="1271"/>
                    <a:pt x="15122" y="1763"/>
                  </a:cubicBezTo>
                  <a:cubicBezTo>
                    <a:pt x="15060" y="1983"/>
                    <a:pt x="15138" y="2233"/>
                    <a:pt x="15298" y="2233"/>
                  </a:cubicBezTo>
                  <a:cubicBezTo>
                    <a:pt x="15358" y="2233"/>
                    <a:pt x="15429" y="2197"/>
                    <a:pt x="15509" y="2112"/>
                  </a:cubicBezTo>
                  <a:lnTo>
                    <a:pt x="15509" y="2112"/>
                  </a:lnTo>
                  <a:cubicBezTo>
                    <a:pt x="15689" y="2301"/>
                    <a:pt x="15585" y="2642"/>
                    <a:pt x="15471" y="2831"/>
                  </a:cubicBezTo>
                  <a:cubicBezTo>
                    <a:pt x="15519" y="2831"/>
                    <a:pt x="15585" y="2850"/>
                    <a:pt x="15632" y="2850"/>
                  </a:cubicBezTo>
                  <a:cubicBezTo>
                    <a:pt x="15642" y="2991"/>
                    <a:pt x="15566" y="3426"/>
                    <a:pt x="15660" y="3530"/>
                  </a:cubicBezTo>
                  <a:cubicBezTo>
                    <a:pt x="15689" y="3562"/>
                    <a:pt x="15737" y="3572"/>
                    <a:pt x="15794" y="3572"/>
                  </a:cubicBezTo>
                  <a:cubicBezTo>
                    <a:pt x="15911" y="3572"/>
                    <a:pt x="16066" y="3528"/>
                    <a:pt x="16173" y="3528"/>
                  </a:cubicBezTo>
                  <a:cubicBezTo>
                    <a:pt x="16185" y="3528"/>
                    <a:pt x="16197" y="3529"/>
                    <a:pt x="16209" y="3530"/>
                  </a:cubicBezTo>
                  <a:cubicBezTo>
                    <a:pt x="16199" y="3587"/>
                    <a:pt x="16199" y="3634"/>
                    <a:pt x="16180" y="3681"/>
                  </a:cubicBezTo>
                  <a:cubicBezTo>
                    <a:pt x="16333" y="3551"/>
                    <a:pt x="17155" y="3106"/>
                    <a:pt x="17538" y="3106"/>
                  </a:cubicBezTo>
                  <a:cubicBezTo>
                    <a:pt x="17628" y="3106"/>
                    <a:pt x="17694" y="3130"/>
                    <a:pt x="17721" y="3190"/>
                  </a:cubicBezTo>
                  <a:cubicBezTo>
                    <a:pt x="17749" y="3195"/>
                    <a:pt x="17777" y="3197"/>
                    <a:pt x="17805" y="3197"/>
                  </a:cubicBezTo>
                  <a:cubicBezTo>
                    <a:pt x="18234" y="3197"/>
                    <a:pt x="18466" y="2594"/>
                    <a:pt x="18146" y="2292"/>
                  </a:cubicBezTo>
                  <a:cubicBezTo>
                    <a:pt x="18486" y="2292"/>
                    <a:pt x="18297" y="1952"/>
                    <a:pt x="18467" y="1772"/>
                  </a:cubicBezTo>
                  <a:cubicBezTo>
                    <a:pt x="18518" y="1715"/>
                    <a:pt x="18585" y="1708"/>
                    <a:pt x="18652" y="1708"/>
                  </a:cubicBezTo>
                  <a:cubicBezTo>
                    <a:pt x="18675" y="1708"/>
                    <a:pt x="18699" y="1709"/>
                    <a:pt x="18721" y="1709"/>
                  </a:cubicBezTo>
                  <a:cubicBezTo>
                    <a:pt x="18828" y="1709"/>
                    <a:pt x="18917" y="1689"/>
                    <a:pt x="18911" y="1460"/>
                  </a:cubicBezTo>
                  <a:lnTo>
                    <a:pt x="18911" y="1460"/>
                  </a:lnTo>
                  <a:cubicBezTo>
                    <a:pt x="18940" y="1498"/>
                    <a:pt x="19006" y="1536"/>
                    <a:pt x="19044" y="1593"/>
                  </a:cubicBezTo>
                  <a:cubicBezTo>
                    <a:pt x="19138" y="1489"/>
                    <a:pt x="19223" y="1451"/>
                    <a:pt x="19261" y="1290"/>
                  </a:cubicBezTo>
                  <a:cubicBezTo>
                    <a:pt x="19290" y="1309"/>
                    <a:pt x="19365" y="1337"/>
                    <a:pt x="19412" y="1366"/>
                  </a:cubicBezTo>
                  <a:cubicBezTo>
                    <a:pt x="19403" y="1007"/>
                    <a:pt x="19620" y="695"/>
                    <a:pt x="19705" y="355"/>
                  </a:cubicBezTo>
                  <a:lnTo>
                    <a:pt x="19705" y="355"/>
                  </a:lnTo>
                  <a:cubicBezTo>
                    <a:pt x="19611" y="392"/>
                    <a:pt x="19469" y="440"/>
                    <a:pt x="19460" y="440"/>
                  </a:cubicBezTo>
                  <a:cubicBezTo>
                    <a:pt x="19350" y="473"/>
                    <a:pt x="19308" y="537"/>
                    <a:pt x="19200" y="537"/>
                  </a:cubicBezTo>
                  <a:cubicBezTo>
                    <a:pt x="19187" y="537"/>
                    <a:pt x="19173" y="536"/>
                    <a:pt x="19157" y="534"/>
                  </a:cubicBezTo>
                  <a:cubicBezTo>
                    <a:pt x="19110" y="765"/>
                    <a:pt x="18910" y="874"/>
                    <a:pt x="18800" y="874"/>
                  </a:cubicBezTo>
                  <a:cubicBezTo>
                    <a:pt x="18735" y="874"/>
                    <a:pt x="18701" y="835"/>
                    <a:pt x="18751" y="761"/>
                  </a:cubicBezTo>
                  <a:lnTo>
                    <a:pt x="18751" y="761"/>
                  </a:lnTo>
                  <a:cubicBezTo>
                    <a:pt x="18552" y="855"/>
                    <a:pt x="18335" y="931"/>
                    <a:pt x="18108" y="1016"/>
                  </a:cubicBezTo>
                  <a:cubicBezTo>
                    <a:pt x="17799" y="1136"/>
                    <a:pt x="17435" y="1452"/>
                    <a:pt x="17102" y="1452"/>
                  </a:cubicBezTo>
                  <a:cubicBezTo>
                    <a:pt x="17069" y="1452"/>
                    <a:pt x="17035" y="1448"/>
                    <a:pt x="17002" y="1441"/>
                  </a:cubicBezTo>
                  <a:cubicBezTo>
                    <a:pt x="17002" y="1347"/>
                    <a:pt x="17021" y="1167"/>
                    <a:pt x="17002" y="1101"/>
                  </a:cubicBezTo>
                  <a:cubicBezTo>
                    <a:pt x="16917" y="912"/>
                    <a:pt x="16898" y="1026"/>
                    <a:pt x="16785" y="931"/>
                  </a:cubicBezTo>
                  <a:cubicBezTo>
                    <a:pt x="16643" y="780"/>
                    <a:pt x="16634" y="808"/>
                    <a:pt x="16624" y="506"/>
                  </a:cubicBezTo>
                  <a:cubicBezTo>
                    <a:pt x="16520" y="506"/>
                    <a:pt x="16407" y="534"/>
                    <a:pt x="16294" y="534"/>
                  </a:cubicBezTo>
                  <a:cubicBezTo>
                    <a:pt x="16341" y="449"/>
                    <a:pt x="16350" y="336"/>
                    <a:pt x="16341" y="222"/>
                  </a:cubicBezTo>
                  <a:lnTo>
                    <a:pt x="16341" y="222"/>
                  </a:lnTo>
                  <a:cubicBezTo>
                    <a:pt x="16294" y="251"/>
                    <a:pt x="16209" y="260"/>
                    <a:pt x="16171" y="270"/>
                  </a:cubicBezTo>
                  <a:cubicBezTo>
                    <a:pt x="16265" y="222"/>
                    <a:pt x="16313" y="128"/>
                    <a:pt x="16379" y="62"/>
                  </a:cubicBezTo>
                  <a:cubicBezTo>
                    <a:pt x="16307" y="18"/>
                    <a:pt x="16220" y="0"/>
                    <a:pt x="16126"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8" name="Google Shape;238;p15"/>
            <p:cNvSpPr/>
            <p:nvPr/>
          </p:nvSpPr>
          <p:spPr>
            <a:xfrm>
              <a:off x="1029850" y="3792625"/>
              <a:ext cx="222825" cy="46300"/>
            </a:xfrm>
            <a:custGeom>
              <a:avLst/>
              <a:gdLst/>
              <a:ahLst/>
              <a:cxnLst/>
              <a:rect l="l" t="t" r="r" b="b"/>
              <a:pathLst>
                <a:path w="8913" h="1852" extrusionOk="0">
                  <a:moveTo>
                    <a:pt x="7765" y="1"/>
                  </a:moveTo>
                  <a:cubicBezTo>
                    <a:pt x="7566" y="1"/>
                    <a:pt x="7403" y="40"/>
                    <a:pt x="7154" y="67"/>
                  </a:cubicBezTo>
                  <a:cubicBezTo>
                    <a:pt x="7142" y="68"/>
                    <a:pt x="7129" y="68"/>
                    <a:pt x="7117" y="68"/>
                  </a:cubicBezTo>
                  <a:cubicBezTo>
                    <a:pt x="7035" y="68"/>
                    <a:pt x="6950" y="52"/>
                    <a:pt x="6870" y="52"/>
                  </a:cubicBezTo>
                  <a:cubicBezTo>
                    <a:pt x="6831" y="52"/>
                    <a:pt x="6794" y="56"/>
                    <a:pt x="6757" y="67"/>
                  </a:cubicBezTo>
                  <a:cubicBezTo>
                    <a:pt x="6616" y="104"/>
                    <a:pt x="6597" y="180"/>
                    <a:pt x="6455" y="256"/>
                  </a:cubicBezTo>
                  <a:cubicBezTo>
                    <a:pt x="6346" y="308"/>
                    <a:pt x="6239" y="322"/>
                    <a:pt x="6131" y="322"/>
                  </a:cubicBezTo>
                  <a:cubicBezTo>
                    <a:pt x="6005" y="322"/>
                    <a:pt x="5878" y="303"/>
                    <a:pt x="5746" y="303"/>
                  </a:cubicBezTo>
                  <a:cubicBezTo>
                    <a:pt x="5415" y="303"/>
                    <a:pt x="5141" y="454"/>
                    <a:pt x="4820" y="539"/>
                  </a:cubicBezTo>
                  <a:cubicBezTo>
                    <a:pt x="4757" y="556"/>
                    <a:pt x="4701" y="563"/>
                    <a:pt x="4650" y="563"/>
                  </a:cubicBezTo>
                  <a:cubicBezTo>
                    <a:pt x="4465" y="563"/>
                    <a:pt x="4337" y="478"/>
                    <a:pt x="4160" y="478"/>
                  </a:cubicBezTo>
                  <a:cubicBezTo>
                    <a:pt x="4110" y="478"/>
                    <a:pt x="4057" y="484"/>
                    <a:pt x="3998" y="501"/>
                  </a:cubicBezTo>
                  <a:cubicBezTo>
                    <a:pt x="3512" y="633"/>
                    <a:pt x="3021" y="741"/>
                    <a:pt x="2532" y="741"/>
                  </a:cubicBezTo>
                  <a:cubicBezTo>
                    <a:pt x="2318" y="741"/>
                    <a:pt x="2103" y="720"/>
                    <a:pt x="1890" y="672"/>
                  </a:cubicBezTo>
                  <a:cubicBezTo>
                    <a:pt x="1522" y="586"/>
                    <a:pt x="1219" y="350"/>
                    <a:pt x="851" y="227"/>
                  </a:cubicBezTo>
                  <a:cubicBezTo>
                    <a:pt x="803" y="218"/>
                    <a:pt x="756" y="208"/>
                    <a:pt x="699" y="208"/>
                  </a:cubicBezTo>
                  <a:cubicBezTo>
                    <a:pt x="614" y="293"/>
                    <a:pt x="567" y="360"/>
                    <a:pt x="567" y="416"/>
                  </a:cubicBezTo>
                  <a:cubicBezTo>
                    <a:pt x="638" y="407"/>
                    <a:pt x="711" y="402"/>
                    <a:pt x="785" y="402"/>
                  </a:cubicBezTo>
                  <a:cubicBezTo>
                    <a:pt x="858" y="402"/>
                    <a:pt x="931" y="407"/>
                    <a:pt x="1002" y="416"/>
                  </a:cubicBezTo>
                  <a:cubicBezTo>
                    <a:pt x="1134" y="1021"/>
                    <a:pt x="0" y="766"/>
                    <a:pt x="0" y="1352"/>
                  </a:cubicBezTo>
                  <a:cubicBezTo>
                    <a:pt x="391" y="1193"/>
                    <a:pt x="815" y="818"/>
                    <a:pt x="1239" y="818"/>
                  </a:cubicBezTo>
                  <a:cubicBezTo>
                    <a:pt x="1317" y="818"/>
                    <a:pt x="1396" y="831"/>
                    <a:pt x="1474" y="861"/>
                  </a:cubicBezTo>
                  <a:cubicBezTo>
                    <a:pt x="1370" y="974"/>
                    <a:pt x="1238" y="1078"/>
                    <a:pt x="1134" y="1191"/>
                  </a:cubicBezTo>
                  <a:cubicBezTo>
                    <a:pt x="1172" y="1210"/>
                    <a:pt x="1219" y="1257"/>
                    <a:pt x="1267" y="1295"/>
                  </a:cubicBezTo>
                  <a:cubicBezTo>
                    <a:pt x="1024" y="1641"/>
                    <a:pt x="703" y="1742"/>
                    <a:pt x="324" y="1742"/>
                  </a:cubicBezTo>
                  <a:cubicBezTo>
                    <a:pt x="289" y="1742"/>
                    <a:pt x="253" y="1741"/>
                    <a:pt x="218" y="1739"/>
                  </a:cubicBezTo>
                  <a:lnTo>
                    <a:pt x="218" y="1739"/>
                  </a:lnTo>
                  <a:cubicBezTo>
                    <a:pt x="199" y="1768"/>
                    <a:pt x="218" y="1787"/>
                    <a:pt x="227" y="1806"/>
                  </a:cubicBezTo>
                  <a:cubicBezTo>
                    <a:pt x="348" y="1813"/>
                    <a:pt x="476" y="1851"/>
                    <a:pt x="605" y="1851"/>
                  </a:cubicBezTo>
                  <a:cubicBezTo>
                    <a:pt x="636" y="1851"/>
                    <a:pt x="668" y="1849"/>
                    <a:pt x="699" y="1843"/>
                  </a:cubicBezTo>
                  <a:cubicBezTo>
                    <a:pt x="917" y="1777"/>
                    <a:pt x="1115" y="1588"/>
                    <a:pt x="1361" y="1541"/>
                  </a:cubicBezTo>
                  <a:cubicBezTo>
                    <a:pt x="1654" y="1484"/>
                    <a:pt x="1956" y="1428"/>
                    <a:pt x="2249" y="1343"/>
                  </a:cubicBezTo>
                  <a:cubicBezTo>
                    <a:pt x="2807" y="1201"/>
                    <a:pt x="3383" y="1182"/>
                    <a:pt x="3960" y="1153"/>
                  </a:cubicBezTo>
                  <a:cubicBezTo>
                    <a:pt x="4381" y="1133"/>
                    <a:pt x="4746" y="906"/>
                    <a:pt x="5129" y="906"/>
                  </a:cubicBezTo>
                  <a:cubicBezTo>
                    <a:pt x="5271" y="906"/>
                    <a:pt x="5416" y="937"/>
                    <a:pt x="5567" y="1021"/>
                  </a:cubicBezTo>
                  <a:cubicBezTo>
                    <a:pt x="5697" y="1103"/>
                    <a:pt x="5778" y="1220"/>
                    <a:pt x="5914" y="1220"/>
                  </a:cubicBezTo>
                  <a:cubicBezTo>
                    <a:pt x="5935" y="1220"/>
                    <a:pt x="5958" y="1217"/>
                    <a:pt x="5982" y="1210"/>
                  </a:cubicBezTo>
                  <a:cubicBezTo>
                    <a:pt x="6134" y="1182"/>
                    <a:pt x="6398" y="785"/>
                    <a:pt x="6540" y="690"/>
                  </a:cubicBezTo>
                  <a:cubicBezTo>
                    <a:pt x="6776" y="511"/>
                    <a:pt x="7041" y="388"/>
                    <a:pt x="7306" y="265"/>
                  </a:cubicBezTo>
                  <a:cubicBezTo>
                    <a:pt x="7398" y="227"/>
                    <a:pt x="7484" y="212"/>
                    <a:pt x="7567" y="212"/>
                  </a:cubicBezTo>
                  <a:cubicBezTo>
                    <a:pt x="7829" y="212"/>
                    <a:pt x="8062" y="360"/>
                    <a:pt x="8392" y="360"/>
                  </a:cubicBezTo>
                  <a:cubicBezTo>
                    <a:pt x="8458" y="360"/>
                    <a:pt x="8521" y="359"/>
                    <a:pt x="8582" y="359"/>
                  </a:cubicBezTo>
                  <a:cubicBezTo>
                    <a:pt x="8702" y="359"/>
                    <a:pt x="8811" y="363"/>
                    <a:pt x="8912" y="388"/>
                  </a:cubicBezTo>
                  <a:cubicBezTo>
                    <a:pt x="8884" y="293"/>
                    <a:pt x="8865" y="208"/>
                    <a:pt x="8855" y="114"/>
                  </a:cubicBezTo>
                  <a:cubicBezTo>
                    <a:pt x="8790" y="136"/>
                    <a:pt x="8722" y="145"/>
                    <a:pt x="8653" y="145"/>
                  </a:cubicBezTo>
                  <a:cubicBezTo>
                    <a:pt x="8453" y="145"/>
                    <a:pt x="8244" y="71"/>
                    <a:pt x="8062" y="29"/>
                  </a:cubicBezTo>
                  <a:cubicBezTo>
                    <a:pt x="7948" y="9"/>
                    <a:pt x="7853" y="1"/>
                    <a:pt x="7765"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9" name="Google Shape;239;p15"/>
            <p:cNvSpPr/>
            <p:nvPr/>
          </p:nvSpPr>
          <p:spPr>
            <a:xfrm>
              <a:off x="1123650" y="3819325"/>
              <a:ext cx="250" cy="500"/>
            </a:xfrm>
            <a:custGeom>
              <a:avLst/>
              <a:gdLst/>
              <a:ahLst/>
              <a:cxnLst/>
              <a:rect l="l" t="t" r="r" b="b"/>
              <a:pathLst>
                <a:path w="10" h="20" extrusionOk="0">
                  <a:moveTo>
                    <a:pt x="0" y="19"/>
                  </a:moveTo>
                  <a:cubicBezTo>
                    <a:pt x="0" y="19"/>
                    <a:pt x="10" y="0"/>
                    <a:pt x="0" y="19"/>
                  </a:cubicBezTo>
                  <a:cubicBezTo>
                    <a:pt x="0" y="0"/>
                    <a:pt x="0" y="0"/>
                    <a:pt x="0" y="19"/>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40" name="Google Shape;240;p15"/>
            <p:cNvSpPr/>
            <p:nvPr/>
          </p:nvSpPr>
          <p:spPr>
            <a:xfrm>
              <a:off x="1124350" y="3811625"/>
              <a:ext cx="103750" cy="56400"/>
            </a:xfrm>
            <a:custGeom>
              <a:avLst/>
              <a:gdLst/>
              <a:ahLst/>
              <a:cxnLst/>
              <a:rect l="l" t="t" r="r" b="b"/>
              <a:pathLst>
                <a:path w="4150" h="2256" extrusionOk="0">
                  <a:moveTo>
                    <a:pt x="1021" y="0"/>
                  </a:moveTo>
                  <a:cubicBezTo>
                    <a:pt x="809" y="0"/>
                    <a:pt x="610" y="96"/>
                    <a:pt x="416" y="204"/>
                  </a:cubicBezTo>
                  <a:cubicBezTo>
                    <a:pt x="350" y="242"/>
                    <a:pt x="274" y="290"/>
                    <a:pt x="189" y="299"/>
                  </a:cubicBezTo>
                  <a:cubicBezTo>
                    <a:pt x="158" y="299"/>
                    <a:pt x="122" y="295"/>
                    <a:pt x="91" y="295"/>
                  </a:cubicBezTo>
                  <a:cubicBezTo>
                    <a:pt x="75" y="295"/>
                    <a:pt x="60" y="296"/>
                    <a:pt x="48" y="299"/>
                  </a:cubicBezTo>
                  <a:cubicBezTo>
                    <a:pt x="29" y="308"/>
                    <a:pt x="19" y="308"/>
                    <a:pt x="0" y="327"/>
                  </a:cubicBezTo>
                  <a:cubicBezTo>
                    <a:pt x="76" y="337"/>
                    <a:pt x="133" y="384"/>
                    <a:pt x="189" y="384"/>
                  </a:cubicBezTo>
                  <a:cubicBezTo>
                    <a:pt x="265" y="393"/>
                    <a:pt x="322" y="403"/>
                    <a:pt x="397" y="422"/>
                  </a:cubicBezTo>
                  <a:cubicBezTo>
                    <a:pt x="462" y="437"/>
                    <a:pt x="530" y="440"/>
                    <a:pt x="601" y="440"/>
                  </a:cubicBezTo>
                  <a:cubicBezTo>
                    <a:pt x="648" y="440"/>
                    <a:pt x="695" y="439"/>
                    <a:pt x="742" y="439"/>
                  </a:cubicBezTo>
                  <a:cubicBezTo>
                    <a:pt x="802" y="439"/>
                    <a:pt x="860" y="441"/>
                    <a:pt x="917" y="450"/>
                  </a:cubicBezTo>
                  <a:cubicBezTo>
                    <a:pt x="1078" y="488"/>
                    <a:pt x="1210" y="601"/>
                    <a:pt x="1390" y="630"/>
                  </a:cubicBezTo>
                  <a:cubicBezTo>
                    <a:pt x="1417" y="637"/>
                    <a:pt x="1445" y="638"/>
                    <a:pt x="1474" y="638"/>
                  </a:cubicBezTo>
                  <a:cubicBezTo>
                    <a:pt x="1510" y="638"/>
                    <a:pt x="1547" y="636"/>
                    <a:pt x="1583" y="636"/>
                  </a:cubicBezTo>
                  <a:cubicBezTo>
                    <a:pt x="1638" y="636"/>
                    <a:pt x="1692" y="642"/>
                    <a:pt x="1739" y="677"/>
                  </a:cubicBezTo>
                  <a:cubicBezTo>
                    <a:pt x="1796" y="715"/>
                    <a:pt x="1834" y="772"/>
                    <a:pt x="1909" y="790"/>
                  </a:cubicBezTo>
                  <a:lnTo>
                    <a:pt x="2013" y="828"/>
                  </a:lnTo>
                  <a:cubicBezTo>
                    <a:pt x="2108" y="875"/>
                    <a:pt x="2250" y="932"/>
                    <a:pt x="2306" y="1027"/>
                  </a:cubicBezTo>
                  <a:cubicBezTo>
                    <a:pt x="2287" y="1064"/>
                    <a:pt x="2269" y="1112"/>
                    <a:pt x="2269" y="1150"/>
                  </a:cubicBezTo>
                  <a:cubicBezTo>
                    <a:pt x="2297" y="1159"/>
                    <a:pt x="2316" y="1187"/>
                    <a:pt x="2354" y="1187"/>
                  </a:cubicBezTo>
                  <a:cubicBezTo>
                    <a:pt x="2108" y="1244"/>
                    <a:pt x="1805" y="1395"/>
                    <a:pt x="1607" y="1546"/>
                  </a:cubicBezTo>
                  <a:cubicBezTo>
                    <a:pt x="1654" y="1546"/>
                    <a:pt x="1749" y="1565"/>
                    <a:pt x="1796" y="1613"/>
                  </a:cubicBezTo>
                  <a:cubicBezTo>
                    <a:pt x="1843" y="1660"/>
                    <a:pt x="1834" y="1707"/>
                    <a:pt x="1862" y="1773"/>
                  </a:cubicBezTo>
                  <a:cubicBezTo>
                    <a:pt x="1919" y="1953"/>
                    <a:pt x="2155" y="2151"/>
                    <a:pt x="2297" y="2255"/>
                  </a:cubicBezTo>
                  <a:cubicBezTo>
                    <a:pt x="2165" y="2151"/>
                    <a:pt x="2165" y="1906"/>
                    <a:pt x="2193" y="1735"/>
                  </a:cubicBezTo>
                  <a:cubicBezTo>
                    <a:pt x="2212" y="1632"/>
                    <a:pt x="2382" y="1518"/>
                    <a:pt x="2335" y="1405"/>
                  </a:cubicBezTo>
                  <a:cubicBezTo>
                    <a:pt x="2429" y="1386"/>
                    <a:pt x="2486" y="1320"/>
                    <a:pt x="2571" y="1253"/>
                  </a:cubicBezTo>
                  <a:cubicBezTo>
                    <a:pt x="2647" y="1187"/>
                    <a:pt x="2741" y="1159"/>
                    <a:pt x="2836" y="1131"/>
                  </a:cubicBezTo>
                  <a:cubicBezTo>
                    <a:pt x="2949" y="1093"/>
                    <a:pt x="3044" y="1017"/>
                    <a:pt x="3147" y="979"/>
                  </a:cubicBezTo>
                  <a:cubicBezTo>
                    <a:pt x="3233" y="961"/>
                    <a:pt x="3308" y="951"/>
                    <a:pt x="3393" y="904"/>
                  </a:cubicBezTo>
                  <a:cubicBezTo>
                    <a:pt x="3526" y="828"/>
                    <a:pt x="3677" y="762"/>
                    <a:pt x="3818" y="677"/>
                  </a:cubicBezTo>
                  <a:cubicBezTo>
                    <a:pt x="3904" y="630"/>
                    <a:pt x="3970" y="573"/>
                    <a:pt x="4045" y="526"/>
                  </a:cubicBezTo>
                  <a:cubicBezTo>
                    <a:pt x="4083" y="497"/>
                    <a:pt x="4111" y="450"/>
                    <a:pt x="4149" y="431"/>
                  </a:cubicBezTo>
                  <a:lnTo>
                    <a:pt x="4149" y="431"/>
                  </a:lnTo>
                  <a:cubicBezTo>
                    <a:pt x="3941" y="479"/>
                    <a:pt x="3724" y="469"/>
                    <a:pt x="3535" y="497"/>
                  </a:cubicBezTo>
                  <a:cubicBezTo>
                    <a:pt x="3440" y="516"/>
                    <a:pt x="3384" y="564"/>
                    <a:pt x="3308" y="611"/>
                  </a:cubicBezTo>
                  <a:cubicBezTo>
                    <a:pt x="3233" y="658"/>
                    <a:pt x="3110" y="668"/>
                    <a:pt x="3015" y="686"/>
                  </a:cubicBezTo>
                  <a:cubicBezTo>
                    <a:pt x="2991" y="694"/>
                    <a:pt x="2974" y="697"/>
                    <a:pt x="2960" y="697"/>
                  </a:cubicBezTo>
                  <a:cubicBezTo>
                    <a:pt x="2921" y="697"/>
                    <a:pt x="2916" y="672"/>
                    <a:pt x="2873" y="658"/>
                  </a:cubicBezTo>
                  <a:cubicBezTo>
                    <a:pt x="2845" y="644"/>
                    <a:pt x="2810" y="644"/>
                    <a:pt x="2774" y="644"/>
                  </a:cubicBezTo>
                  <a:cubicBezTo>
                    <a:pt x="2739" y="644"/>
                    <a:pt x="2703" y="644"/>
                    <a:pt x="2675" y="630"/>
                  </a:cubicBezTo>
                  <a:cubicBezTo>
                    <a:pt x="2618" y="611"/>
                    <a:pt x="2599" y="573"/>
                    <a:pt x="2552" y="535"/>
                  </a:cubicBezTo>
                  <a:cubicBezTo>
                    <a:pt x="2476" y="479"/>
                    <a:pt x="2354" y="441"/>
                    <a:pt x="2259" y="403"/>
                  </a:cubicBezTo>
                  <a:cubicBezTo>
                    <a:pt x="2193" y="384"/>
                    <a:pt x="2155" y="384"/>
                    <a:pt x="2108" y="327"/>
                  </a:cubicBezTo>
                  <a:cubicBezTo>
                    <a:pt x="2098" y="299"/>
                    <a:pt x="2098" y="261"/>
                    <a:pt x="2080" y="242"/>
                  </a:cubicBezTo>
                  <a:cubicBezTo>
                    <a:pt x="2051" y="195"/>
                    <a:pt x="2004" y="195"/>
                    <a:pt x="1957" y="167"/>
                  </a:cubicBezTo>
                  <a:cubicBezTo>
                    <a:pt x="1702" y="63"/>
                    <a:pt x="1418" y="63"/>
                    <a:pt x="1163" y="15"/>
                  </a:cubicBezTo>
                  <a:cubicBezTo>
                    <a:pt x="1115" y="5"/>
                    <a:pt x="1068" y="0"/>
                    <a:pt x="1021"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41" name="Google Shape;241;p15"/>
            <p:cNvSpPr/>
            <p:nvPr/>
          </p:nvSpPr>
          <p:spPr>
            <a:xfrm>
              <a:off x="1227125" y="3821225"/>
              <a:ext cx="1675" cy="475"/>
            </a:xfrm>
            <a:custGeom>
              <a:avLst/>
              <a:gdLst/>
              <a:ahLst/>
              <a:cxnLst/>
              <a:rect l="l" t="t" r="r" b="b"/>
              <a:pathLst>
                <a:path w="67" h="19" extrusionOk="0">
                  <a:moveTo>
                    <a:pt x="67" y="0"/>
                  </a:moveTo>
                  <a:cubicBezTo>
                    <a:pt x="48" y="0"/>
                    <a:pt x="29" y="9"/>
                    <a:pt x="0" y="19"/>
                  </a:cubicBezTo>
                  <a:cubicBezTo>
                    <a:pt x="29" y="9"/>
                    <a:pt x="38" y="9"/>
                    <a:pt x="67"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42" name="Google Shape;242;p15"/>
            <p:cNvSpPr/>
            <p:nvPr/>
          </p:nvSpPr>
          <p:spPr>
            <a:xfrm>
              <a:off x="1106400" y="3757550"/>
              <a:ext cx="93350" cy="22475"/>
            </a:xfrm>
            <a:custGeom>
              <a:avLst/>
              <a:gdLst/>
              <a:ahLst/>
              <a:cxnLst/>
              <a:rect l="l" t="t" r="r" b="b"/>
              <a:pathLst>
                <a:path w="3734" h="899" extrusionOk="0">
                  <a:moveTo>
                    <a:pt x="1228" y="1"/>
                  </a:moveTo>
                  <a:cubicBezTo>
                    <a:pt x="1139" y="1"/>
                    <a:pt x="1091" y="44"/>
                    <a:pt x="1002" y="52"/>
                  </a:cubicBezTo>
                  <a:lnTo>
                    <a:pt x="0" y="336"/>
                  </a:lnTo>
                  <a:cubicBezTo>
                    <a:pt x="397" y="336"/>
                    <a:pt x="851" y="468"/>
                    <a:pt x="1276" y="515"/>
                  </a:cubicBezTo>
                  <a:cubicBezTo>
                    <a:pt x="1371" y="525"/>
                    <a:pt x="1881" y="544"/>
                    <a:pt x="1645" y="733"/>
                  </a:cubicBezTo>
                  <a:cubicBezTo>
                    <a:pt x="1720" y="808"/>
                    <a:pt x="1881" y="799"/>
                    <a:pt x="1975" y="818"/>
                  </a:cubicBezTo>
                  <a:cubicBezTo>
                    <a:pt x="2108" y="846"/>
                    <a:pt x="2231" y="846"/>
                    <a:pt x="2363" y="865"/>
                  </a:cubicBezTo>
                  <a:cubicBezTo>
                    <a:pt x="2546" y="890"/>
                    <a:pt x="2716" y="898"/>
                    <a:pt x="2890" y="898"/>
                  </a:cubicBezTo>
                  <a:cubicBezTo>
                    <a:pt x="2977" y="898"/>
                    <a:pt x="3065" y="896"/>
                    <a:pt x="3157" y="893"/>
                  </a:cubicBezTo>
                  <a:cubicBezTo>
                    <a:pt x="3261" y="893"/>
                    <a:pt x="3308" y="865"/>
                    <a:pt x="3402" y="818"/>
                  </a:cubicBezTo>
                  <a:cubicBezTo>
                    <a:pt x="3506" y="770"/>
                    <a:pt x="3629" y="751"/>
                    <a:pt x="3733" y="714"/>
                  </a:cubicBezTo>
                  <a:cubicBezTo>
                    <a:pt x="3676" y="680"/>
                    <a:pt x="3593" y="673"/>
                    <a:pt x="3518" y="673"/>
                  </a:cubicBezTo>
                  <a:cubicBezTo>
                    <a:pt x="3469" y="673"/>
                    <a:pt x="3423" y="676"/>
                    <a:pt x="3393" y="676"/>
                  </a:cubicBezTo>
                  <a:cubicBezTo>
                    <a:pt x="3298" y="676"/>
                    <a:pt x="3223" y="666"/>
                    <a:pt x="3128" y="666"/>
                  </a:cubicBezTo>
                  <a:cubicBezTo>
                    <a:pt x="2987" y="666"/>
                    <a:pt x="2864" y="647"/>
                    <a:pt x="2722" y="647"/>
                  </a:cubicBezTo>
                  <a:cubicBezTo>
                    <a:pt x="2722" y="581"/>
                    <a:pt x="2779" y="515"/>
                    <a:pt x="2798" y="468"/>
                  </a:cubicBezTo>
                  <a:cubicBezTo>
                    <a:pt x="2599" y="383"/>
                    <a:pt x="2410" y="364"/>
                    <a:pt x="2193" y="317"/>
                  </a:cubicBezTo>
                  <a:cubicBezTo>
                    <a:pt x="2051" y="288"/>
                    <a:pt x="1975" y="184"/>
                    <a:pt x="1843" y="147"/>
                  </a:cubicBezTo>
                  <a:lnTo>
                    <a:pt x="1276" y="5"/>
                  </a:lnTo>
                  <a:cubicBezTo>
                    <a:pt x="1259" y="2"/>
                    <a:pt x="1243" y="1"/>
                    <a:pt x="1228"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43" name="Google Shape;243;p15"/>
            <p:cNvSpPr/>
            <p:nvPr/>
          </p:nvSpPr>
          <p:spPr>
            <a:xfrm>
              <a:off x="1295650" y="4284525"/>
              <a:ext cx="32850" cy="22475"/>
            </a:xfrm>
            <a:custGeom>
              <a:avLst/>
              <a:gdLst/>
              <a:ahLst/>
              <a:cxnLst/>
              <a:rect l="l" t="t" r="r" b="b"/>
              <a:pathLst>
                <a:path w="1314" h="899" extrusionOk="0">
                  <a:moveTo>
                    <a:pt x="1314" y="1"/>
                  </a:moveTo>
                  <a:cubicBezTo>
                    <a:pt x="1163" y="133"/>
                    <a:pt x="926" y="568"/>
                    <a:pt x="926" y="568"/>
                  </a:cubicBezTo>
                  <a:cubicBezTo>
                    <a:pt x="974" y="435"/>
                    <a:pt x="879" y="199"/>
                    <a:pt x="879" y="199"/>
                  </a:cubicBezTo>
                  <a:cubicBezTo>
                    <a:pt x="879" y="379"/>
                    <a:pt x="699" y="653"/>
                    <a:pt x="699" y="653"/>
                  </a:cubicBezTo>
                  <a:cubicBezTo>
                    <a:pt x="775" y="388"/>
                    <a:pt x="662" y="48"/>
                    <a:pt x="662" y="48"/>
                  </a:cubicBezTo>
                  <a:cubicBezTo>
                    <a:pt x="662" y="284"/>
                    <a:pt x="463" y="596"/>
                    <a:pt x="463" y="596"/>
                  </a:cubicBezTo>
                  <a:cubicBezTo>
                    <a:pt x="501" y="379"/>
                    <a:pt x="359" y="209"/>
                    <a:pt x="359" y="209"/>
                  </a:cubicBezTo>
                  <a:lnTo>
                    <a:pt x="359" y="209"/>
                  </a:lnTo>
                  <a:cubicBezTo>
                    <a:pt x="411" y="399"/>
                    <a:pt x="257" y="716"/>
                    <a:pt x="231" y="768"/>
                  </a:cubicBezTo>
                  <a:lnTo>
                    <a:pt x="231" y="768"/>
                  </a:lnTo>
                  <a:cubicBezTo>
                    <a:pt x="264" y="696"/>
                    <a:pt x="255" y="511"/>
                    <a:pt x="255" y="511"/>
                  </a:cubicBezTo>
                  <a:lnTo>
                    <a:pt x="255" y="511"/>
                  </a:lnTo>
                  <a:cubicBezTo>
                    <a:pt x="189" y="719"/>
                    <a:pt x="0" y="898"/>
                    <a:pt x="0" y="898"/>
                  </a:cubicBezTo>
                  <a:lnTo>
                    <a:pt x="1087" y="898"/>
                  </a:lnTo>
                  <a:cubicBezTo>
                    <a:pt x="1040" y="568"/>
                    <a:pt x="1314" y="1"/>
                    <a:pt x="1314"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44" name="Google Shape;244;p15"/>
            <p:cNvSpPr/>
            <p:nvPr/>
          </p:nvSpPr>
          <p:spPr>
            <a:xfrm>
              <a:off x="1273900" y="4273425"/>
              <a:ext cx="35475" cy="33575"/>
            </a:xfrm>
            <a:custGeom>
              <a:avLst/>
              <a:gdLst/>
              <a:ahLst/>
              <a:cxnLst/>
              <a:rect l="l" t="t" r="r" b="b"/>
              <a:pathLst>
                <a:path w="1419" h="1343" extrusionOk="0">
                  <a:moveTo>
                    <a:pt x="1418" y="1"/>
                  </a:moveTo>
                  <a:lnTo>
                    <a:pt x="1418" y="1"/>
                  </a:lnTo>
                  <a:cubicBezTo>
                    <a:pt x="1248" y="199"/>
                    <a:pt x="993" y="832"/>
                    <a:pt x="993" y="832"/>
                  </a:cubicBezTo>
                  <a:cubicBezTo>
                    <a:pt x="1040" y="634"/>
                    <a:pt x="946" y="275"/>
                    <a:pt x="946" y="275"/>
                  </a:cubicBezTo>
                  <a:cubicBezTo>
                    <a:pt x="946" y="549"/>
                    <a:pt x="747" y="955"/>
                    <a:pt x="747" y="955"/>
                  </a:cubicBezTo>
                  <a:cubicBezTo>
                    <a:pt x="813" y="568"/>
                    <a:pt x="709" y="38"/>
                    <a:pt x="709" y="38"/>
                  </a:cubicBezTo>
                  <a:cubicBezTo>
                    <a:pt x="709" y="407"/>
                    <a:pt x="492" y="861"/>
                    <a:pt x="492" y="861"/>
                  </a:cubicBezTo>
                  <a:cubicBezTo>
                    <a:pt x="530" y="539"/>
                    <a:pt x="388" y="294"/>
                    <a:pt x="388" y="293"/>
                  </a:cubicBezTo>
                  <a:lnTo>
                    <a:pt x="388" y="293"/>
                  </a:lnTo>
                  <a:cubicBezTo>
                    <a:pt x="445" y="596"/>
                    <a:pt x="246" y="1153"/>
                    <a:pt x="246" y="1153"/>
                  </a:cubicBezTo>
                  <a:cubicBezTo>
                    <a:pt x="284" y="1040"/>
                    <a:pt x="275" y="747"/>
                    <a:pt x="275" y="747"/>
                  </a:cubicBezTo>
                  <a:lnTo>
                    <a:pt x="275" y="747"/>
                  </a:lnTo>
                  <a:cubicBezTo>
                    <a:pt x="199" y="1068"/>
                    <a:pt x="1" y="1342"/>
                    <a:pt x="1" y="1342"/>
                  </a:cubicBezTo>
                  <a:lnTo>
                    <a:pt x="1191" y="1342"/>
                  </a:lnTo>
                  <a:cubicBezTo>
                    <a:pt x="1125" y="851"/>
                    <a:pt x="1418" y="1"/>
                    <a:pt x="1418"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45" name="Google Shape;245;p15"/>
            <p:cNvSpPr/>
            <p:nvPr/>
          </p:nvSpPr>
          <p:spPr>
            <a:xfrm>
              <a:off x="1246025" y="4284525"/>
              <a:ext cx="32875" cy="22475"/>
            </a:xfrm>
            <a:custGeom>
              <a:avLst/>
              <a:gdLst/>
              <a:ahLst/>
              <a:cxnLst/>
              <a:rect l="l" t="t" r="r" b="b"/>
              <a:pathLst>
                <a:path w="1315" h="899" extrusionOk="0">
                  <a:moveTo>
                    <a:pt x="1314" y="1"/>
                  </a:moveTo>
                  <a:lnTo>
                    <a:pt x="1314" y="1"/>
                  </a:lnTo>
                  <a:cubicBezTo>
                    <a:pt x="1163" y="133"/>
                    <a:pt x="927" y="568"/>
                    <a:pt x="927" y="568"/>
                  </a:cubicBezTo>
                  <a:cubicBezTo>
                    <a:pt x="974" y="435"/>
                    <a:pt x="879" y="199"/>
                    <a:pt x="879" y="199"/>
                  </a:cubicBezTo>
                  <a:cubicBezTo>
                    <a:pt x="879" y="379"/>
                    <a:pt x="700" y="653"/>
                    <a:pt x="700" y="653"/>
                  </a:cubicBezTo>
                  <a:cubicBezTo>
                    <a:pt x="775" y="388"/>
                    <a:pt x="662" y="48"/>
                    <a:pt x="662" y="48"/>
                  </a:cubicBezTo>
                  <a:cubicBezTo>
                    <a:pt x="662" y="284"/>
                    <a:pt x="464" y="596"/>
                    <a:pt x="464" y="596"/>
                  </a:cubicBezTo>
                  <a:cubicBezTo>
                    <a:pt x="501" y="379"/>
                    <a:pt x="360" y="209"/>
                    <a:pt x="360" y="209"/>
                  </a:cubicBezTo>
                  <a:lnTo>
                    <a:pt x="360" y="209"/>
                  </a:lnTo>
                  <a:cubicBezTo>
                    <a:pt x="412" y="399"/>
                    <a:pt x="257" y="716"/>
                    <a:pt x="231" y="768"/>
                  </a:cubicBezTo>
                  <a:lnTo>
                    <a:pt x="231" y="768"/>
                  </a:lnTo>
                  <a:cubicBezTo>
                    <a:pt x="264" y="696"/>
                    <a:pt x="256" y="511"/>
                    <a:pt x="256" y="511"/>
                  </a:cubicBezTo>
                  <a:lnTo>
                    <a:pt x="256" y="511"/>
                  </a:lnTo>
                  <a:cubicBezTo>
                    <a:pt x="190" y="719"/>
                    <a:pt x="0" y="898"/>
                    <a:pt x="0" y="898"/>
                  </a:cubicBezTo>
                  <a:lnTo>
                    <a:pt x="1087" y="898"/>
                  </a:lnTo>
                  <a:cubicBezTo>
                    <a:pt x="1040" y="568"/>
                    <a:pt x="1314" y="1"/>
                    <a:pt x="1314"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246" name="Google Shape;246;p15"/>
          <p:cNvSpPr/>
          <p:nvPr/>
        </p:nvSpPr>
        <p:spPr>
          <a:xfrm>
            <a:off x="-444033" y="3828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17501792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370"/>
        <p:cNvGrpSpPr/>
        <p:nvPr/>
      </p:nvGrpSpPr>
      <p:grpSpPr>
        <a:xfrm>
          <a:off x="0" y="0"/>
          <a:ext cx="0" cy="0"/>
          <a:chOff x="0" y="0"/>
          <a:chExt cx="0" cy="0"/>
        </a:xfrm>
      </p:grpSpPr>
      <p:sp>
        <p:nvSpPr>
          <p:cNvPr id="371" name="Google Shape;371;p3"/>
          <p:cNvSpPr txBox="1">
            <a:spLocks noGrp="1"/>
          </p:cNvSpPr>
          <p:nvPr>
            <p:ph type="ctrTitle"/>
          </p:nvPr>
        </p:nvSpPr>
        <p:spPr>
          <a:xfrm>
            <a:off x="2604733" y="2111133"/>
            <a:ext cx="6982400" cy="1546400"/>
          </a:xfrm>
          <a:prstGeom prst="rect">
            <a:avLst/>
          </a:prstGeom>
        </p:spPr>
        <p:txBody>
          <a:bodyPr spcFirstLastPara="1" wrap="square" lIns="0" tIns="0" rIns="0" bIns="0" anchor="b"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rPr lang="en-US"/>
              <a:t>Click to edit Master title style</a:t>
            </a:r>
            <a:endParaRPr/>
          </a:p>
        </p:txBody>
      </p:sp>
      <p:sp>
        <p:nvSpPr>
          <p:cNvPr id="372" name="Google Shape;372;p3"/>
          <p:cNvSpPr txBox="1">
            <a:spLocks noGrp="1"/>
          </p:cNvSpPr>
          <p:nvPr>
            <p:ph type="subTitle" idx="1"/>
          </p:nvPr>
        </p:nvSpPr>
        <p:spPr>
          <a:xfrm>
            <a:off x="2604733" y="3786739"/>
            <a:ext cx="6982400" cy="1046400"/>
          </a:xfrm>
          <a:prstGeom prst="rect">
            <a:avLst/>
          </a:prstGeom>
        </p:spPr>
        <p:txBody>
          <a:bodyPr spcFirstLastPara="1" wrap="square" lIns="0" tIns="0" rIns="0" bIns="0" anchor="t" anchorCtr="0">
            <a:noAutofit/>
          </a:bodyPr>
          <a:lstStyle>
            <a:lvl1pPr lvl="0" algn="ctr" rtl="0">
              <a:spcBef>
                <a:spcPts val="0"/>
              </a:spcBef>
              <a:spcAft>
                <a:spcPts val="0"/>
              </a:spcAft>
              <a:buClr>
                <a:srgbClr val="FFFFFF"/>
              </a:buClr>
              <a:buSzPts val="2400"/>
              <a:buNone/>
              <a:defRPr>
                <a:solidFill>
                  <a:srgbClr val="FFFFFF"/>
                </a:solidFill>
              </a:defRPr>
            </a:lvl1pPr>
            <a:lvl2pPr lvl="1" algn="ctr" rtl="0">
              <a:spcBef>
                <a:spcPts val="0"/>
              </a:spcBef>
              <a:spcAft>
                <a:spcPts val="0"/>
              </a:spcAft>
              <a:buClr>
                <a:srgbClr val="FFFFFF"/>
              </a:buClr>
              <a:buSzPts val="3000"/>
              <a:buNone/>
              <a:defRPr sz="4000">
                <a:solidFill>
                  <a:srgbClr val="FFFFFF"/>
                </a:solidFill>
              </a:defRPr>
            </a:lvl2pPr>
            <a:lvl3pPr lvl="2" algn="ctr" rtl="0">
              <a:spcBef>
                <a:spcPts val="0"/>
              </a:spcBef>
              <a:spcAft>
                <a:spcPts val="0"/>
              </a:spcAft>
              <a:buClr>
                <a:srgbClr val="FFFFFF"/>
              </a:buClr>
              <a:buSzPts val="3000"/>
              <a:buNone/>
              <a:defRPr sz="4000">
                <a:solidFill>
                  <a:srgbClr val="FFFFFF"/>
                </a:solidFill>
              </a:defRPr>
            </a:lvl3pPr>
            <a:lvl4pPr lvl="3" algn="ctr" rtl="0">
              <a:spcBef>
                <a:spcPts val="0"/>
              </a:spcBef>
              <a:spcAft>
                <a:spcPts val="0"/>
              </a:spcAft>
              <a:buClr>
                <a:srgbClr val="FFFFFF"/>
              </a:buClr>
              <a:buSzPts val="3000"/>
              <a:buNone/>
              <a:defRPr sz="4000">
                <a:solidFill>
                  <a:srgbClr val="FFFFFF"/>
                </a:solidFill>
              </a:defRPr>
            </a:lvl4pPr>
            <a:lvl5pPr lvl="4" algn="ctr" rtl="0">
              <a:spcBef>
                <a:spcPts val="0"/>
              </a:spcBef>
              <a:spcAft>
                <a:spcPts val="0"/>
              </a:spcAft>
              <a:buClr>
                <a:srgbClr val="FFFFFF"/>
              </a:buClr>
              <a:buSzPts val="3000"/>
              <a:buNone/>
              <a:defRPr sz="4000">
                <a:solidFill>
                  <a:srgbClr val="FFFFFF"/>
                </a:solidFill>
              </a:defRPr>
            </a:lvl5pPr>
            <a:lvl6pPr lvl="5" algn="ctr" rtl="0">
              <a:spcBef>
                <a:spcPts val="0"/>
              </a:spcBef>
              <a:spcAft>
                <a:spcPts val="0"/>
              </a:spcAft>
              <a:buClr>
                <a:srgbClr val="FFFFFF"/>
              </a:buClr>
              <a:buSzPts val="3000"/>
              <a:buNone/>
              <a:defRPr sz="4000">
                <a:solidFill>
                  <a:srgbClr val="FFFFFF"/>
                </a:solidFill>
              </a:defRPr>
            </a:lvl6pPr>
            <a:lvl7pPr lvl="6" algn="ctr" rtl="0">
              <a:spcBef>
                <a:spcPts val="0"/>
              </a:spcBef>
              <a:spcAft>
                <a:spcPts val="0"/>
              </a:spcAft>
              <a:buClr>
                <a:srgbClr val="FFFFFF"/>
              </a:buClr>
              <a:buSzPts val="3000"/>
              <a:buNone/>
              <a:defRPr sz="4000">
                <a:solidFill>
                  <a:srgbClr val="FFFFFF"/>
                </a:solidFill>
              </a:defRPr>
            </a:lvl7pPr>
            <a:lvl8pPr lvl="7" algn="ctr" rtl="0">
              <a:spcBef>
                <a:spcPts val="0"/>
              </a:spcBef>
              <a:spcAft>
                <a:spcPts val="0"/>
              </a:spcAft>
              <a:buClr>
                <a:srgbClr val="FFFFFF"/>
              </a:buClr>
              <a:buSzPts val="3000"/>
              <a:buNone/>
              <a:defRPr sz="4000">
                <a:solidFill>
                  <a:srgbClr val="FFFFFF"/>
                </a:solidFill>
              </a:defRPr>
            </a:lvl8pPr>
            <a:lvl9pPr lvl="8" algn="ctr" rtl="0">
              <a:spcBef>
                <a:spcPts val="0"/>
              </a:spcBef>
              <a:spcAft>
                <a:spcPts val="0"/>
              </a:spcAft>
              <a:buClr>
                <a:srgbClr val="FFFFFF"/>
              </a:buClr>
              <a:buSzPts val="3000"/>
              <a:buNone/>
              <a:defRPr sz="4000">
                <a:solidFill>
                  <a:srgbClr val="FFFFFF"/>
                </a:solidFill>
              </a:defRPr>
            </a:lvl9pPr>
          </a:lstStyle>
          <a:p>
            <a:r>
              <a:rPr lang="en-US"/>
              <a:t>Click to edit Master subtitle style</a:t>
            </a:r>
            <a:endParaRPr/>
          </a:p>
        </p:txBody>
      </p:sp>
      <p:grpSp>
        <p:nvGrpSpPr>
          <p:cNvPr id="373" name="Google Shape;373;p3"/>
          <p:cNvGrpSpPr/>
          <p:nvPr/>
        </p:nvGrpSpPr>
        <p:grpSpPr>
          <a:xfrm>
            <a:off x="729889" y="-198171"/>
            <a:ext cx="1534824" cy="1534824"/>
            <a:chOff x="1911350" y="374650"/>
            <a:chExt cx="1739900" cy="1739900"/>
          </a:xfrm>
        </p:grpSpPr>
        <p:sp>
          <p:nvSpPr>
            <p:cNvPr id="374" name="Google Shape;374;p3"/>
            <p:cNvSpPr/>
            <p:nvPr/>
          </p:nvSpPr>
          <p:spPr>
            <a:xfrm>
              <a:off x="1911350" y="374650"/>
              <a:ext cx="1739900" cy="1739900"/>
            </a:xfrm>
            <a:custGeom>
              <a:avLst/>
              <a:gdLst/>
              <a:ahLst/>
              <a:cxnLst/>
              <a:rect l="l" t="t" r="r" b="b"/>
              <a:pathLst>
                <a:path w="1739900" h="1739900" extrusionOk="0">
                  <a:moveTo>
                    <a:pt x="1739900" y="869950"/>
                  </a:moveTo>
                  <a:cubicBezTo>
                    <a:pt x="1739900" y="1350410"/>
                    <a:pt x="1350410" y="1739900"/>
                    <a:pt x="869950" y="1739900"/>
                  </a:cubicBezTo>
                  <a:cubicBezTo>
                    <a:pt x="389490" y="1739900"/>
                    <a:pt x="0" y="1350410"/>
                    <a:pt x="0" y="869950"/>
                  </a:cubicBezTo>
                  <a:cubicBezTo>
                    <a:pt x="0" y="389490"/>
                    <a:pt x="389490" y="0"/>
                    <a:pt x="869950" y="0"/>
                  </a:cubicBezTo>
                  <a:cubicBezTo>
                    <a:pt x="1350410" y="0"/>
                    <a:pt x="1739900" y="389490"/>
                    <a:pt x="1739900" y="869950"/>
                  </a:cubicBezTo>
                  <a:close/>
                </a:path>
              </a:pathLst>
            </a:custGeom>
            <a:gradFill>
              <a:gsLst>
                <a:gs pos="0">
                  <a:srgbClr val="FFFFFF"/>
                </a:gs>
                <a:gs pos="20000">
                  <a:srgbClr val="FFFFFF"/>
                </a:gs>
                <a:gs pos="78000">
                  <a:srgbClr val="251047"/>
                </a:gs>
                <a:gs pos="100000">
                  <a:srgbClr val="251047"/>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375" name="Google Shape;375;p3"/>
            <p:cNvGrpSpPr/>
            <p:nvPr/>
          </p:nvGrpSpPr>
          <p:grpSpPr>
            <a:xfrm>
              <a:off x="1911350" y="534943"/>
              <a:ext cx="1733550" cy="1506282"/>
              <a:chOff x="1911350" y="534943"/>
              <a:chExt cx="1733550" cy="1506282"/>
            </a:xfrm>
          </p:grpSpPr>
          <p:sp>
            <p:nvSpPr>
              <p:cNvPr id="376" name="Google Shape;376;p3"/>
              <p:cNvSpPr/>
              <p:nvPr/>
            </p:nvSpPr>
            <p:spPr>
              <a:xfrm>
                <a:off x="1971154" y="1537243"/>
                <a:ext cx="1612900" cy="260350"/>
              </a:xfrm>
              <a:custGeom>
                <a:avLst/>
                <a:gdLst/>
                <a:ahLst/>
                <a:cxnLst/>
                <a:rect l="l" t="t" r="r" b="b"/>
                <a:pathLst>
                  <a:path w="1612900" h="260350" extrusionOk="0">
                    <a:moveTo>
                      <a:pt x="1582356" y="22418"/>
                    </a:moveTo>
                    <a:cubicBezTo>
                      <a:pt x="1560182" y="17711"/>
                      <a:pt x="1537913" y="13611"/>
                      <a:pt x="1515548" y="10118"/>
                    </a:cubicBezTo>
                    <a:cubicBezTo>
                      <a:pt x="1504347" y="8404"/>
                      <a:pt x="1493139" y="6715"/>
                      <a:pt x="1481823" y="5375"/>
                    </a:cubicBezTo>
                    <a:lnTo>
                      <a:pt x="1464786" y="3343"/>
                    </a:lnTo>
                    <a:cubicBezTo>
                      <a:pt x="1459071" y="2759"/>
                      <a:pt x="1453357" y="2174"/>
                      <a:pt x="1447007" y="1831"/>
                    </a:cubicBezTo>
                    <a:cubicBezTo>
                      <a:pt x="1397211" y="-2367"/>
                      <a:pt x="1347071" y="662"/>
                      <a:pt x="1298143" y="10823"/>
                    </a:cubicBezTo>
                    <a:cubicBezTo>
                      <a:pt x="1250901" y="20797"/>
                      <a:pt x="1204718" y="35256"/>
                      <a:pt x="1160221" y="54003"/>
                    </a:cubicBezTo>
                    <a:cubicBezTo>
                      <a:pt x="1117137" y="71542"/>
                      <a:pt x="1076789" y="90084"/>
                      <a:pt x="1038416" y="110239"/>
                    </a:cubicBezTo>
                    <a:cubicBezTo>
                      <a:pt x="999947" y="130152"/>
                      <a:pt x="962984" y="151304"/>
                      <a:pt x="924433" y="169605"/>
                    </a:cubicBezTo>
                    <a:cubicBezTo>
                      <a:pt x="914724" y="174450"/>
                      <a:pt x="905383" y="178279"/>
                      <a:pt x="895693" y="182305"/>
                    </a:cubicBezTo>
                    <a:cubicBezTo>
                      <a:pt x="890867" y="184261"/>
                      <a:pt x="886066" y="186451"/>
                      <a:pt x="881170" y="188242"/>
                    </a:cubicBezTo>
                    <a:lnTo>
                      <a:pt x="866350" y="193144"/>
                    </a:lnTo>
                    <a:cubicBezTo>
                      <a:pt x="861397" y="194833"/>
                      <a:pt x="856399" y="196319"/>
                      <a:pt x="851383" y="197894"/>
                    </a:cubicBezTo>
                    <a:cubicBezTo>
                      <a:pt x="846353" y="199285"/>
                      <a:pt x="841273" y="200434"/>
                      <a:pt x="836187" y="201666"/>
                    </a:cubicBezTo>
                    <a:cubicBezTo>
                      <a:pt x="826027" y="204195"/>
                      <a:pt x="815729" y="206137"/>
                      <a:pt x="805345" y="207482"/>
                    </a:cubicBezTo>
                    <a:cubicBezTo>
                      <a:pt x="763626" y="213638"/>
                      <a:pt x="721145" y="212347"/>
                      <a:pt x="679876" y="203672"/>
                    </a:cubicBezTo>
                    <a:cubicBezTo>
                      <a:pt x="638278" y="194193"/>
                      <a:pt x="598255" y="178796"/>
                      <a:pt x="561029" y="157952"/>
                    </a:cubicBezTo>
                    <a:cubicBezTo>
                      <a:pt x="523012" y="137912"/>
                      <a:pt x="486359" y="114773"/>
                      <a:pt x="447523" y="95024"/>
                    </a:cubicBezTo>
                    <a:cubicBezTo>
                      <a:pt x="408067" y="74627"/>
                      <a:pt x="366814" y="57913"/>
                      <a:pt x="324288" y="45094"/>
                    </a:cubicBezTo>
                    <a:cubicBezTo>
                      <a:pt x="280098" y="31061"/>
                      <a:pt x="234751" y="20976"/>
                      <a:pt x="188779" y="14957"/>
                    </a:cubicBezTo>
                    <a:cubicBezTo>
                      <a:pt x="141633" y="8820"/>
                      <a:pt x="93880" y="8998"/>
                      <a:pt x="46780" y="15484"/>
                    </a:cubicBezTo>
                    <a:cubicBezTo>
                      <a:pt x="31036" y="17835"/>
                      <a:pt x="15422" y="20991"/>
                      <a:pt x="0" y="24939"/>
                    </a:cubicBezTo>
                    <a:cubicBezTo>
                      <a:pt x="9944" y="50301"/>
                      <a:pt x="21035" y="75066"/>
                      <a:pt x="33274" y="99234"/>
                    </a:cubicBezTo>
                    <a:cubicBezTo>
                      <a:pt x="36639" y="100066"/>
                      <a:pt x="40075" y="100809"/>
                      <a:pt x="43434" y="101679"/>
                    </a:cubicBezTo>
                    <a:cubicBezTo>
                      <a:pt x="83839" y="111890"/>
                      <a:pt x="122606" y="123904"/>
                      <a:pt x="161188" y="137410"/>
                    </a:cubicBezTo>
                    <a:cubicBezTo>
                      <a:pt x="199771" y="150917"/>
                      <a:pt x="238195" y="165547"/>
                      <a:pt x="277571" y="180717"/>
                    </a:cubicBezTo>
                    <a:cubicBezTo>
                      <a:pt x="317677" y="197002"/>
                      <a:pt x="358872" y="210461"/>
                      <a:pt x="400857" y="220995"/>
                    </a:cubicBezTo>
                    <a:cubicBezTo>
                      <a:pt x="445254" y="231318"/>
                      <a:pt x="490288" y="238683"/>
                      <a:pt x="535661" y="243042"/>
                    </a:cubicBezTo>
                    <a:cubicBezTo>
                      <a:pt x="581635" y="247767"/>
                      <a:pt x="627393" y="251361"/>
                      <a:pt x="672630" y="254987"/>
                    </a:cubicBezTo>
                    <a:cubicBezTo>
                      <a:pt x="717867" y="258613"/>
                      <a:pt x="763099" y="261394"/>
                      <a:pt x="808946" y="261578"/>
                    </a:cubicBezTo>
                    <a:lnTo>
                      <a:pt x="817544" y="261629"/>
                    </a:lnTo>
                    <a:cubicBezTo>
                      <a:pt x="820426" y="261737"/>
                      <a:pt x="823303" y="261813"/>
                      <a:pt x="826167" y="261686"/>
                    </a:cubicBezTo>
                    <a:lnTo>
                      <a:pt x="843413" y="261229"/>
                    </a:lnTo>
                    <a:cubicBezTo>
                      <a:pt x="849179" y="261102"/>
                      <a:pt x="855002" y="261229"/>
                      <a:pt x="860781" y="261013"/>
                    </a:cubicBezTo>
                    <a:cubicBezTo>
                      <a:pt x="866540" y="260657"/>
                      <a:pt x="872312" y="260277"/>
                      <a:pt x="878129" y="260061"/>
                    </a:cubicBezTo>
                    <a:lnTo>
                      <a:pt x="895623" y="259267"/>
                    </a:lnTo>
                    <a:cubicBezTo>
                      <a:pt x="901452" y="258905"/>
                      <a:pt x="907237" y="258308"/>
                      <a:pt x="913079" y="257825"/>
                    </a:cubicBezTo>
                    <a:cubicBezTo>
                      <a:pt x="924655" y="256695"/>
                      <a:pt x="936739" y="256111"/>
                      <a:pt x="947960" y="254530"/>
                    </a:cubicBezTo>
                    <a:cubicBezTo>
                      <a:pt x="993476" y="249779"/>
                      <a:pt x="1038646" y="242146"/>
                      <a:pt x="1083196" y="231676"/>
                    </a:cubicBezTo>
                    <a:cubicBezTo>
                      <a:pt x="1126928" y="221586"/>
                      <a:pt x="1168127" y="208308"/>
                      <a:pt x="1208113" y="198294"/>
                    </a:cubicBezTo>
                    <a:cubicBezTo>
                      <a:pt x="1246325" y="188498"/>
                      <a:pt x="1285195" y="181477"/>
                      <a:pt x="1324419" y="177288"/>
                    </a:cubicBezTo>
                    <a:cubicBezTo>
                      <a:pt x="1361901" y="173560"/>
                      <a:pt x="1399586" y="172288"/>
                      <a:pt x="1437233" y="173478"/>
                    </a:cubicBezTo>
                    <a:lnTo>
                      <a:pt x="1542586" y="176933"/>
                    </a:lnTo>
                    <a:cubicBezTo>
                      <a:pt x="1572351" y="130592"/>
                      <a:pt x="1597635" y="81522"/>
                      <a:pt x="1618094" y="30387"/>
                    </a:cubicBezTo>
                    <a:cubicBezTo>
                      <a:pt x="1606207" y="27547"/>
                      <a:pt x="1594294" y="24890"/>
                      <a:pt x="1582356" y="224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7" name="Google Shape;377;p3"/>
              <p:cNvSpPr/>
              <p:nvPr/>
            </p:nvSpPr>
            <p:spPr>
              <a:xfrm>
                <a:off x="2230672" y="1768175"/>
                <a:ext cx="1181100" cy="273050"/>
              </a:xfrm>
              <a:custGeom>
                <a:avLst/>
                <a:gdLst/>
                <a:ahLst/>
                <a:cxnLst/>
                <a:rect l="l" t="t" r="r" b="b"/>
                <a:pathLst>
                  <a:path w="1181100" h="273050" extrusionOk="0">
                    <a:moveTo>
                      <a:pt x="1185767" y="70830"/>
                    </a:moveTo>
                    <a:cubicBezTo>
                      <a:pt x="1168432" y="60251"/>
                      <a:pt x="1150372" y="49691"/>
                      <a:pt x="1130617" y="39797"/>
                    </a:cubicBezTo>
                    <a:cubicBezTo>
                      <a:pt x="1097899" y="23007"/>
                      <a:pt x="1062880" y="11142"/>
                      <a:pt x="1026693" y="4587"/>
                    </a:cubicBezTo>
                    <a:cubicBezTo>
                      <a:pt x="1016865" y="2804"/>
                      <a:pt x="1006939" y="1606"/>
                      <a:pt x="996969" y="999"/>
                    </a:cubicBezTo>
                    <a:lnTo>
                      <a:pt x="981774" y="122"/>
                    </a:lnTo>
                    <a:cubicBezTo>
                      <a:pt x="976694" y="-201"/>
                      <a:pt x="971563" y="205"/>
                      <a:pt x="966445" y="332"/>
                    </a:cubicBezTo>
                    <a:lnTo>
                      <a:pt x="951040" y="967"/>
                    </a:lnTo>
                    <a:cubicBezTo>
                      <a:pt x="945890" y="1158"/>
                      <a:pt x="940753" y="2148"/>
                      <a:pt x="935596" y="2745"/>
                    </a:cubicBezTo>
                    <a:cubicBezTo>
                      <a:pt x="925512" y="4040"/>
                      <a:pt x="915508" y="5898"/>
                      <a:pt x="905631" y="8308"/>
                    </a:cubicBezTo>
                    <a:cubicBezTo>
                      <a:pt x="900608" y="9292"/>
                      <a:pt x="896169" y="10746"/>
                      <a:pt x="891477" y="12080"/>
                    </a:cubicBezTo>
                    <a:cubicBezTo>
                      <a:pt x="886784" y="13413"/>
                      <a:pt x="882104" y="14753"/>
                      <a:pt x="877659" y="16239"/>
                    </a:cubicBezTo>
                    <a:cubicBezTo>
                      <a:pt x="869023" y="19471"/>
                      <a:pt x="859822" y="22360"/>
                      <a:pt x="851770" y="26024"/>
                    </a:cubicBezTo>
                    <a:lnTo>
                      <a:pt x="839369" y="31320"/>
                    </a:lnTo>
                    <a:lnTo>
                      <a:pt x="827577" y="36959"/>
                    </a:lnTo>
                    <a:cubicBezTo>
                      <a:pt x="819601" y="40699"/>
                      <a:pt x="812336" y="44719"/>
                      <a:pt x="804869" y="48668"/>
                    </a:cubicBezTo>
                    <a:cubicBezTo>
                      <a:pt x="775507" y="64804"/>
                      <a:pt x="749624" y="81612"/>
                      <a:pt x="724548" y="96293"/>
                    </a:cubicBezTo>
                    <a:cubicBezTo>
                      <a:pt x="712007" y="103767"/>
                      <a:pt x="699897" y="110263"/>
                      <a:pt x="687934" y="116582"/>
                    </a:cubicBezTo>
                    <a:lnTo>
                      <a:pt x="679139" y="121065"/>
                    </a:lnTo>
                    <a:cubicBezTo>
                      <a:pt x="676199" y="122709"/>
                      <a:pt x="673322" y="124240"/>
                      <a:pt x="670490" y="125573"/>
                    </a:cubicBezTo>
                    <a:cubicBezTo>
                      <a:pt x="667646" y="127008"/>
                      <a:pt x="664775" y="128348"/>
                      <a:pt x="661905" y="129917"/>
                    </a:cubicBezTo>
                    <a:cubicBezTo>
                      <a:pt x="658870" y="131421"/>
                      <a:pt x="655511" y="132844"/>
                      <a:pt x="652317" y="134323"/>
                    </a:cubicBezTo>
                    <a:cubicBezTo>
                      <a:pt x="626510" y="146204"/>
                      <a:pt x="599345" y="158911"/>
                      <a:pt x="570637" y="169560"/>
                    </a:cubicBezTo>
                    <a:cubicBezTo>
                      <a:pt x="541798" y="180438"/>
                      <a:pt x="511818" y="188011"/>
                      <a:pt x="481273" y="192134"/>
                    </a:cubicBezTo>
                    <a:cubicBezTo>
                      <a:pt x="450606" y="196139"/>
                      <a:pt x="419560" y="196316"/>
                      <a:pt x="388849" y="192661"/>
                    </a:cubicBezTo>
                    <a:cubicBezTo>
                      <a:pt x="357432" y="188285"/>
                      <a:pt x="326536" y="180759"/>
                      <a:pt x="296628" y="170195"/>
                    </a:cubicBezTo>
                    <a:cubicBezTo>
                      <a:pt x="266132" y="159316"/>
                      <a:pt x="235046" y="150170"/>
                      <a:pt x="203518" y="142801"/>
                    </a:cubicBezTo>
                    <a:cubicBezTo>
                      <a:pt x="171821" y="136289"/>
                      <a:pt x="139413" y="133916"/>
                      <a:pt x="107105" y="135740"/>
                    </a:cubicBezTo>
                    <a:cubicBezTo>
                      <a:pt x="73929" y="137007"/>
                      <a:pt x="40921" y="141096"/>
                      <a:pt x="8439" y="147963"/>
                    </a:cubicBezTo>
                    <a:cubicBezTo>
                      <a:pt x="5620" y="148598"/>
                      <a:pt x="2813" y="149233"/>
                      <a:pt x="0" y="149906"/>
                    </a:cubicBezTo>
                    <a:cubicBezTo>
                      <a:pt x="62760" y="201304"/>
                      <a:pt x="132403" y="243669"/>
                      <a:pt x="206902" y="275770"/>
                    </a:cubicBezTo>
                    <a:cubicBezTo>
                      <a:pt x="234912" y="271757"/>
                      <a:pt x="263417" y="264911"/>
                      <a:pt x="292094" y="258853"/>
                    </a:cubicBezTo>
                    <a:cubicBezTo>
                      <a:pt x="323405" y="251499"/>
                      <a:pt x="355258" y="246679"/>
                      <a:pt x="387344" y="244439"/>
                    </a:cubicBezTo>
                    <a:cubicBezTo>
                      <a:pt x="419076" y="242876"/>
                      <a:pt x="450877" y="243462"/>
                      <a:pt x="482530" y="246192"/>
                    </a:cubicBezTo>
                    <a:cubicBezTo>
                      <a:pt x="514477" y="248604"/>
                      <a:pt x="546888" y="253354"/>
                      <a:pt x="580377" y="257139"/>
                    </a:cubicBezTo>
                    <a:cubicBezTo>
                      <a:pt x="614532" y="261549"/>
                      <a:pt x="649044" y="262525"/>
                      <a:pt x="683393" y="260054"/>
                    </a:cubicBezTo>
                    <a:cubicBezTo>
                      <a:pt x="687781" y="259647"/>
                      <a:pt x="692055" y="259361"/>
                      <a:pt x="696570" y="258841"/>
                    </a:cubicBezTo>
                    <a:cubicBezTo>
                      <a:pt x="701218" y="258206"/>
                      <a:pt x="705828" y="257323"/>
                      <a:pt x="710483" y="256542"/>
                    </a:cubicBezTo>
                    <a:cubicBezTo>
                      <a:pt x="719969" y="255113"/>
                      <a:pt x="728491" y="252802"/>
                      <a:pt x="737508" y="250636"/>
                    </a:cubicBezTo>
                    <a:cubicBezTo>
                      <a:pt x="754780" y="245823"/>
                      <a:pt x="771589" y="240407"/>
                      <a:pt x="787451" y="234761"/>
                    </a:cubicBezTo>
                    <a:cubicBezTo>
                      <a:pt x="851154" y="212282"/>
                      <a:pt x="906723" y="188660"/>
                      <a:pt x="950455" y="174303"/>
                    </a:cubicBezTo>
                    <a:cubicBezTo>
                      <a:pt x="960748" y="170866"/>
                      <a:pt x="971230" y="168025"/>
                      <a:pt x="981850" y="165794"/>
                    </a:cubicBezTo>
                    <a:cubicBezTo>
                      <a:pt x="984517" y="165292"/>
                      <a:pt x="987133" y="164397"/>
                      <a:pt x="989876" y="164010"/>
                    </a:cubicBezTo>
                    <a:lnTo>
                      <a:pt x="998131" y="162771"/>
                    </a:lnTo>
                    <a:cubicBezTo>
                      <a:pt x="1003805" y="161782"/>
                      <a:pt x="1009529" y="161101"/>
                      <a:pt x="1015276" y="160733"/>
                    </a:cubicBezTo>
                    <a:cubicBezTo>
                      <a:pt x="1039222" y="158966"/>
                      <a:pt x="1063272" y="159142"/>
                      <a:pt x="1087190" y="161260"/>
                    </a:cubicBezTo>
                    <a:cubicBezTo>
                      <a:pt x="1122308" y="133676"/>
                      <a:pt x="1155263" y="103444"/>
                      <a:pt x="1185767" y="7083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8" name="Google Shape;378;p3"/>
              <p:cNvSpPr/>
              <p:nvPr/>
            </p:nvSpPr>
            <p:spPr>
              <a:xfrm>
                <a:off x="2166976" y="534943"/>
                <a:ext cx="1212850" cy="266700"/>
              </a:xfrm>
              <a:custGeom>
                <a:avLst/>
                <a:gdLst/>
                <a:ahLst/>
                <a:cxnLst/>
                <a:rect l="l" t="t" r="r" b="b"/>
                <a:pathLst>
                  <a:path w="1212850" h="266700" extrusionOk="0">
                    <a:moveTo>
                      <a:pt x="14433" y="106712"/>
                    </a:moveTo>
                    <a:cubicBezTo>
                      <a:pt x="28003" y="117545"/>
                      <a:pt x="41910" y="128086"/>
                      <a:pt x="56172" y="138132"/>
                    </a:cubicBezTo>
                    <a:cubicBezTo>
                      <a:pt x="70777" y="147542"/>
                      <a:pt x="85591" y="156699"/>
                      <a:pt x="100724" y="165310"/>
                    </a:cubicBezTo>
                    <a:cubicBezTo>
                      <a:pt x="116180" y="173190"/>
                      <a:pt x="131648" y="181185"/>
                      <a:pt x="147809" y="187573"/>
                    </a:cubicBezTo>
                    <a:cubicBezTo>
                      <a:pt x="164129" y="193595"/>
                      <a:pt x="180819" y="198560"/>
                      <a:pt x="197777" y="202438"/>
                    </a:cubicBezTo>
                    <a:cubicBezTo>
                      <a:pt x="214946" y="205782"/>
                      <a:pt x="232274" y="208251"/>
                      <a:pt x="249694" y="209836"/>
                    </a:cubicBezTo>
                    <a:cubicBezTo>
                      <a:pt x="267265" y="210922"/>
                      <a:pt x="284740" y="211677"/>
                      <a:pt x="302050" y="212211"/>
                    </a:cubicBezTo>
                    <a:cubicBezTo>
                      <a:pt x="319538" y="212071"/>
                      <a:pt x="336664" y="212509"/>
                      <a:pt x="353593" y="213150"/>
                    </a:cubicBezTo>
                    <a:cubicBezTo>
                      <a:pt x="370643" y="213195"/>
                      <a:pt x="387293" y="214420"/>
                      <a:pt x="403822" y="215983"/>
                    </a:cubicBezTo>
                    <a:cubicBezTo>
                      <a:pt x="420427" y="217037"/>
                      <a:pt x="436778" y="219304"/>
                      <a:pt x="453104" y="221837"/>
                    </a:cubicBezTo>
                    <a:cubicBezTo>
                      <a:pt x="469493" y="223837"/>
                      <a:pt x="485788" y="226759"/>
                      <a:pt x="502133" y="229940"/>
                    </a:cubicBezTo>
                    <a:cubicBezTo>
                      <a:pt x="510330" y="231210"/>
                      <a:pt x="518503" y="233013"/>
                      <a:pt x="526726" y="234518"/>
                    </a:cubicBezTo>
                    <a:lnTo>
                      <a:pt x="551415" y="240005"/>
                    </a:lnTo>
                    <a:cubicBezTo>
                      <a:pt x="567925" y="243180"/>
                      <a:pt x="584581" y="247320"/>
                      <a:pt x="601389" y="251098"/>
                    </a:cubicBezTo>
                    <a:cubicBezTo>
                      <a:pt x="618192" y="254413"/>
                      <a:pt x="635171" y="258013"/>
                      <a:pt x="652285" y="261004"/>
                    </a:cubicBezTo>
                    <a:cubicBezTo>
                      <a:pt x="669373" y="263436"/>
                      <a:pt x="686625" y="265709"/>
                      <a:pt x="703917" y="267113"/>
                    </a:cubicBezTo>
                    <a:cubicBezTo>
                      <a:pt x="712546" y="267532"/>
                      <a:pt x="721201" y="267932"/>
                      <a:pt x="729843" y="268002"/>
                    </a:cubicBezTo>
                    <a:cubicBezTo>
                      <a:pt x="738499" y="268180"/>
                      <a:pt x="747173" y="268326"/>
                      <a:pt x="755821" y="268065"/>
                    </a:cubicBezTo>
                    <a:lnTo>
                      <a:pt x="807657" y="264598"/>
                    </a:lnTo>
                    <a:lnTo>
                      <a:pt x="859511" y="258693"/>
                    </a:lnTo>
                    <a:cubicBezTo>
                      <a:pt x="876656" y="255797"/>
                      <a:pt x="893940" y="253073"/>
                      <a:pt x="911111" y="249745"/>
                    </a:cubicBezTo>
                    <a:cubicBezTo>
                      <a:pt x="928097" y="245688"/>
                      <a:pt x="945115" y="241535"/>
                      <a:pt x="961911" y="236652"/>
                    </a:cubicBezTo>
                    <a:cubicBezTo>
                      <a:pt x="978548" y="231187"/>
                      <a:pt x="995028" y="225260"/>
                      <a:pt x="1011352" y="218872"/>
                    </a:cubicBezTo>
                    <a:cubicBezTo>
                      <a:pt x="1076214" y="191577"/>
                      <a:pt x="1136046" y="153610"/>
                      <a:pt x="1188364" y="106547"/>
                    </a:cubicBezTo>
                    <a:cubicBezTo>
                      <a:pt x="1197496" y="98012"/>
                      <a:pt x="1206360" y="89268"/>
                      <a:pt x="1215111" y="80467"/>
                    </a:cubicBezTo>
                    <a:cubicBezTo>
                      <a:pt x="1184600" y="51327"/>
                      <a:pt x="1152020" y="24434"/>
                      <a:pt x="1117625" y="0"/>
                    </a:cubicBezTo>
                    <a:cubicBezTo>
                      <a:pt x="1061275" y="21260"/>
                      <a:pt x="1005865" y="39814"/>
                      <a:pt x="950620" y="58007"/>
                    </a:cubicBezTo>
                    <a:cubicBezTo>
                      <a:pt x="936435" y="62351"/>
                      <a:pt x="922414" y="67075"/>
                      <a:pt x="908552" y="72314"/>
                    </a:cubicBezTo>
                    <a:cubicBezTo>
                      <a:pt x="894410" y="76759"/>
                      <a:pt x="880440" y="81801"/>
                      <a:pt x="866457" y="87014"/>
                    </a:cubicBezTo>
                    <a:cubicBezTo>
                      <a:pt x="852291" y="91611"/>
                      <a:pt x="838181" y="96634"/>
                      <a:pt x="823982" y="101581"/>
                    </a:cubicBezTo>
                    <a:lnTo>
                      <a:pt x="780802" y="114916"/>
                    </a:lnTo>
                    <a:lnTo>
                      <a:pt x="736835" y="126448"/>
                    </a:lnTo>
                    <a:cubicBezTo>
                      <a:pt x="722052" y="129889"/>
                      <a:pt x="707237" y="133693"/>
                      <a:pt x="692385" y="138157"/>
                    </a:cubicBezTo>
                    <a:cubicBezTo>
                      <a:pt x="677458" y="141967"/>
                      <a:pt x="662430" y="146179"/>
                      <a:pt x="647300" y="150793"/>
                    </a:cubicBezTo>
                    <a:lnTo>
                      <a:pt x="601256" y="163011"/>
                    </a:lnTo>
                    <a:cubicBezTo>
                      <a:pt x="585749" y="166484"/>
                      <a:pt x="570071" y="169609"/>
                      <a:pt x="554266" y="172180"/>
                    </a:cubicBezTo>
                    <a:cubicBezTo>
                      <a:pt x="538499" y="174314"/>
                      <a:pt x="522656" y="175406"/>
                      <a:pt x="506774" y="176092"/>
                    </a:cubicBezTo>
                    <a:cubicBezTo>
                      <a:pt x="490953" y="176120"/>
                      <a:pt x="475141" y="175353"/>
                      <a:pt x="459397" y="173793"/>
                    </a:cubicBezTo>
                    <a:cubicBezTo>
                      <a:pt x="443708" y="171810"/>
                      <a:pt x="428155" y="168869"/>
                      <a:pt x="412826" y="164986"/>
                    </a:cubicBezTo>
                    <a:cubicBezTo>
                      <a:pt x="397540" y="160585"/>
                      <a:pt x="382554" y="155199"/>
                      <a:pt x="367963" y="148863"/>
                    </a:cubicBezTo>
                    <a:cubicBezTo>
                      <a:pt x="353396" y="142240"/>
                      <a:pt x="339268" y="134398"/>
                      <a:pt x="325374" y="126543"/>
                    </a:cubicBezTo>
                    <a:cubicBezTo>
                      <a:pt x="311563" y="118358"/>
                      <a:pt x="298196" y="109398"/>
                      <a:pt x="284772" y="101308"/>
                    </a:cubicBezTo>
                    <a:lnTo>
                      <a:pt x="265017" y="88494"/>
                    </a:lnTo>
                    <a:cubicBezTo>
                      <a:pt x="258407" y="84417"/>
                      <a:pt x="251828" y="80391"/>
                      <a:pt x="245148" y="76727"/>
                    </a:cubicBezTo>
                    <a:cubicBezTo>
                      <a:pt x="232267" y="68796"/>
                      <a:pt x="218937" y="61619"/>
                      <a:pt x="205226" y="55232"/>
                    </a:cubicBezTo>
                    <a:cubicBezTo>
                      <a:pt x="191891" y="48400"/>
                      <a:pt x="178219" y="42412"/>
                      <a:pt x="164332" y="36735"/>
                    </a:cubicBezTo>
                    <a:cubicBezTo>
                      <a:pt x="150692" y="30620"/>
                      <a:pt x="137109" y="24359"/>
                      <a:pt x="123057" y="18739"/>
                    </a:cubicBezTo>
                    <a:cubicBezTo>
                      <a:pt x="115310" y="15221"/>
                      <a:pt x="107518" y="11716"/>
                      <a:pt x="99657" y="8280"/>
                    </a:cubicBezTo>
                    <a:cubicBezTo>
                      <a:pt x="64347" y="34222"/>
                      <a:pt x="31034" y="62778"/>
                      <a:pt x="0" y="93707"/>
                    </a:cubicBezTo>
                    <a:cubicBezTo>
                      <a:pt x="4775" y="98082"/>
                      <a:pt x="9544" y="102464"/>
                      <a:pt x="14433" y="10671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9" name="Google Shape;379;p3"/>
              <p:cNvSpPr/>
              <p:nvPr/>
            </p:nvSpPr>
            <p:spPr>
              <a:xfrm>
                <a:off x="1941919" y="733469"/>
                <a:ext cx="1625600" cy="419100"/>
              </a:xfrm>
              <a:custGeom>
                <a:avLst/>
                <a:gdLst/>
                <a:ahLst/>
                <a:cxnLst/>
                <a:rect l="l" t="t" r="r" b="b"/>
                <a:pathLst>
                  <a:path w="1625600" h="419100" extrusionOk="0">
                    <a:moveTo>
                      <a:pt x="126911" y="259817"/>
                    </a:moveTo>
                    <a:cubicBezTo>
                      <a:pt x="141237" y="257499"/>
                      <a:pt x="155486" y="255264"/>
                      <a:pt x="169850" y="253340"/>
                    </a:cubicBezTo>
                    <a:lnTo>
                      <a:pt x="191332" y="250482"/>
                    </a:lnTo>
                    <a:cubicBezTo>
                      <a:pt x="198488" y="249688"/>
                      <a:pt x="205619" y="249003"/>
                      <a:pt x="212820" y="248082"/>
                    </a:cubicBezTo>
                    <a:cubicBezTo>
                      <a:pt x="227120" y="246628"/>
                      <a:pt x="241503" y="245396"/>
                      <a:pt x="255753" y="244951"/>
                    </a:cubicBezTo>
                    <a:cubicBezTo>
                      <a:pt x="262960" y="244520"/>
                      <a:pt x="270015" y="244545"/>
                      <a:pt x="277133" y="244532"/>
                    </a:cubicBezTo>
                    <a:cubicBezTo>
                      <a:pt x="280708" y="244532"/>
                      <a:pt x="284239" y="244411"/>
                      <a:pt x="287884" y="244570"/>
                    </a:cubicBezTo>
                    <a:lnTo>
                      <a:pt x="298882" y="245205"/>
                    </a:lnTo>
                    <a:cubicBezTo>
                      <a:pt x="359137" y="247908"/>
                      <a:pt x="418757" y="258692"/>
                      <a:pt x="476142" y="277266"/>
                    </a:cubicBezTo>
                    <a:cubicBezTo>
                      <a:pt x="505352" y="286353"/>
                      <a:pt x="534264" y="297002"/>
                      <a:pt x="563093" y="308445"/>
                    </a:cubicBezTo>
                    <a:cubicBezTo>
                      <a:pt x="592004" y="319557"/>
                      <a:pt x="620719" y="331724"/>
                      <a:pt x="650088" y="343230"/>
                    </a:cubicBezTo>
                    <a:cubicBezTo>
                      <a:pt x="708571" y="366306"/>
                      <a:pt x="768744" y="390004"/>
                      <a:pt x="833603" y="404768"/>
                    </a:cubicBezTo>
                    <a:cubicBezTo>
                      <a:pt x="849662" y="409213"/>
                      <a:pt x="866229" y="411378"/>
                      <a:pt x="882815" y="414293"/>
                    </a:cubicBezTo>
                    <a:cubicBezTo>
                      <a:pt x="899474" y="417118"/>
                      <a:pt x="916284" y="418971"/>
                      <a:pt x="933158" y="419843"/>
                    </a:cubicBezTo>
                    <a:lnTo>
                      <a:pt x="945858" y="420827"/>
                    </a:lnTo>
                    <a:lnTo>
                      <a:pt x="952208" y="421310"/>
                    </a:lnTo>
                    <a:lnTo>
                      <a:pt x="958558" y="421310"/>
                    </a:lnTo>
                    <a:lnTo>
                      <a:pt x="984085" y="421234"/>
                    </a:lnTo>
                    <a:cubicBezTo>
                      <a:pt x="992734" y="421030"/>
                      <a:pt x="1000906" y="421049"/>
                      <a:pt x="1010018" y="420599"/>
                    </a:cubicBezTo>
                    <a:cubicBezTo>
                      <a:pt x="1015098" y="420065"/>
                      <a:pt x="1020496" y="419589"/>
                      <a:pt x="1025379" y="418871"/>
                    </a:cubicBezTo>
                    <a:cubicBezTo>
                      <a:pt x="1030262" y="418154"/>
                      <a:pt x="1035114" y="417309"/>
                      <a:pt x="1039787" y="416408"/>
                    </a:cubicBezTo>
                    <a:cubicBezTo>
                      <a:pt x="1057372" y="412960"/>
                      <a:pt x="1074733" y="408454"/>
                      <a:pt x="1091775" y="402914"/>
                    </a:cubicBezTo>
                    <a:cubicBezTo>
                      <a:pt x="1108285" y="397834"/>
                      <a:pt x="1123798" y="392055"/>
                      <a:pt x="1139146" y="386036"/>
                    </a:cubicBezTo>
                    <a:cubicBezTo>
                      <a:pt x="1169727" y="374040"/>
                      <a:pt x="1198969" y="360953"/>
                      <a:pt x="1227855" y="347821"/>
                    </a:cubicBezTo>
                    <a:cubicBezTo>
                      <a:pt x="1285450" y="321380"/>
                      <a:pt x="1341476" y="294291"/>
                      <a:pt x="1396606" y="266592"/>
                    </a:cubicBezTo>
                    <a:cubicBezTo>
                      <a:pt x="1451852" y="239109"/>
                      <a:pt x="1505896" y="210769"/>
                      <a:pt x="1559268" y="182137"/>
                    </a:cubicBezTo>
                    <a:cubicBezTo>
                      <a:pt x="1582484" y="169704"/>
                      <a:pt x="1605612" y="157326"/>
                      <a:pt x="1628654" y="145002"/>
                    </a:cubicBezTo>
                    <a:cubicBezTo>
                      <a:pt x="1604962" y="94022"/>
                      <a:pt x="1576380" y="45461"/>
                      <a:pt x="1543310" y="0"/>
                    </a:cubicBezTo>
                    <a:cubicBezTo>
                      <a:pt x="1522322" y="9343"/>
                      <a:pt x="1501578" y="19016"/>
                      <a:pt x="1481080" y="29020"/>
                    </a:cubicBezTo>
                    <a:cubicBezTo>
                      <a:pt x="1367492" y="83934"/>
                      <a:pt x="1262501" y="151575"/>
                      <a:pt x="1158094" y="212706"/>
                    </a:cubicBezTo>
                    <a:cubicBezTo>
                      <a:pt x="1132059" y="227914"/>
                      <a:pt x="1105929" y="242405"/>
                      <a:pt x="1080243" y="256026"/>
                    </a:cubicBezTo>
                    <a:cubicBezTo>
                      <a:pt x="1067397" y="262668"/>
                      <a:pt x="1054608" y="269284"/>
                      <a:pt x="1042238" y="275304"/>
                    </a:cubicBezTo>
                    <a:cubicBezTo>
                      <a:pt x="1029830" y="281172"/>
                      <a:pt x="1017543" y="286988"/>
                      <a:pt x="1006367" y="291325"/>
                    </a:cubicBezTo>
                    <a:lnTo>
                      <a:pt x="998245" y="294329"/>
                    </a:lnTo>
                    <a:cubicBezTo>
                      <a:pt x="995604" y="295339"/>
                      <a:pt x="993337" y="295993"/>
                      <a:pt x="990835" y="296907"/>
                    </a:cubicBezTo>
                    <a:cubicBezTo>
                      <a:pt x="984631" y="298456"/>
                      <a:pt x="977398" y="299872"/>
                      <a:pt x="970687" y="301384"/>
                    </a:cubicBezTo>
                    <a:lnTo>
                      <a:pt x="950112" y="306229"/>
                    </a:lnTo>
                    <a:lnTo>
                      <a:pt x="944937" y="307429"/>
                    </a:lnTo>
                    <a:lnTo>
                      <a:pt x="939730" y="308191"/>
                    </a:lnTo>
                    <a:lnTo>
                      <a:pt x="929278" y="309734"/>
                    </a:lnTo>
                    <a:cubicBezTo>
                      <a:pt x="915308" y="311639"/>
                      <a:pt x="901218" y="314452"/>
                      <a:pt x="886955" y="315030"/>
                    </a:cubicBezTo>
                    <a:cubicBezTo>
                      <a:pt x="872608" y="316484"/>
                      <a:pt x="858196" y="317217"/>
                      <a:pt x="843775" y="317227"/>
                    </a:cubicBezTo>
                    <a:cubicBezTo>
                      <a:pt x="829291" y="317011"/>
                      <a:pt x="814629" y="317424"/>
                      <a:pt x="799960" y="315862"/>
                    </a:cubicBezTo>
                    <a:lnTo>
                      <a:pt x="777856" y="314160"/>
                    </a:lnTo>
                    <a:cubicBezTo>
                      <a:pt x="770465" y="313703"/>
                      <a:pt x="763143" y="312147"/>
                      <a:pt x="755758" y="311175"/>
                    </a:cubicBezTo>
                    <a:cubicBezTo>
                      <a:pt x="740988" y="309042"/>
                      <a:pt x="726237" y="306521"/>
                      <a:pt x="711518" y="303086"/>
                    </a:cubicBezTo>
                    <a:lnTo>
                      <a:pt x="689464" y="298006"/>
                    </a:lnTo>
                    <a:cubicBezTo>
                      <a:pt x="682104" y="296228"/>
                      <a:pt x="674795" y="294081"/>
                      <a:pt x="667506" y="291960"/>
                    </a:cubicBezTo>
                    <a:lnTo>
                      <a:pt x="645585" y="285610"/>
                    </a:lnTo>
                    <a:cubicBezTo>
                      <a:pt x="638277" y="283324"/>
                      <a:pt x="631063" y="280778"/>
                      <a:pt x="623792" y="278378"/>
                    </a:cubicBezTo>
                    <a:lnTo>
                      <a:pt x="602025" y="271005"/>
                    </a:lnTo>
                    <a:lnTo>
                      <a:pt x="580352" y="262966"/>
                    </a:lnTo>
                    <a:cubicBezTo>
                      <a:pt x="551396" y="252451"/>
                      <a:pt x="522707" y="240582"/>
                      <a:pt x="493814" y="228587"/>
                    </a:cubicBezTo>
                    <a:cubicBezTo>
                      <a:pt x="436099" y="204591"/>
                      <a:pt x="377870" y="178422"/>
                      <a:pt x="315157" y="157905"/>
                    </a:cubicBezTo>
                    <a:lnTo>
                      <a:pt x="303428" y="153943"/>
                    </a:lnTo>
                    <a:cubicBezTo>
                      <a:pt x="299485" y="152673"/>
                      <a:pt x="295326" y="151625"/>
                      <a:pt x="291268" y="150451"/>
                    </a:cubicBezTo>
                    <a:cubicBezTo>
                      <a:pt x="283102" y="148158"/>
                      <a:pt x="274873" y="145840"/>
                      <a:pt x="266675" y="144101"/>
                    </a:cubicBezTo>
                    <a:cubicBezTo>
                      <a:pt x="250215" y="140113"/>
                      <a:pt x="233725" y="137020"/>
                      <a:pt x="217145" y="134207"/>
                    </a:cubicBezTo>
                    <a:cubicBezTo>
                      <a:pt x="208890" y="132937"/>
                      <a:pt x="200577" y="131616"/>
                      <a:pt x="192278" y="130651"/>
                    </a:cubicBezTo>
                    <a:lnTo>
                      <a:pt x="167399" y="128041"/>
                    </a:lnTo>
                    <a:cubicBezTo>
                      <a:pt x="150857" y="127045"/>
                      <a:pt x="134214" y="125755"/>
                      <a:pt x="117710" y="125800"/>
                    </a:cubicBezTo>
                    <a:cubicBezTo>
                      <a:pt x="97777" y="125514"/>
                      <a:pt x="77946" y="126289"/>
                      <a:pt x="58223" y="127800"/>
                    </a:cubicBezTo>
                    <a:cubicBezTo>
                      <a:pt x="33959" y="177144"/>
                      <a:pt x="14462" y="228692"/>
                      <a:pt x="0" y="281743"/>
                    </a:cubicBezTo>
                    <a:cubicBezTo>
                      <a:pt x="42388" y="273907"/>
                      <a:pt x="84692" y="266598"/>
                      <a:pt x="126911" y="25981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0" name="Google Shape;380;p3"/>
              <p:cNvSpPr/>
              <p:nvPr/>
            </p:nvSpPr>
            <p:spPr>
              <a:xfrm>
                <a:off x="1911350" y="1116410"/>
                <a:ext cx="1733550" cy="463550"/>
              </a:xfrm>
              <a:custGeom>
                <a:avLst/>
                <a:gdLst/>
                <a:ahLst/>
                <a:cxnLst/>
                <a:rect l="l" t="t" r="r" b="b"/>
                <a:pathLst>
                  <a:path w="1733550" h="463550" extrusionOk="0">
                    <a:moveTo>
                      <a:pt x="180740" y="143354"/>
                    </a:moveTo>
                    <a:cubicBezTo>
                      <a:pt x="185871" y="143849"/>
                      <a:pt x="190976" y="143608"/>
                      <a:pt x="196113" y="144579"/>
                    </a:cubicBezTo>
                    <a:cubicBezTo>
                      <a:pt x="201244" y="145379"/>
                      <a:pt x="206369" y="146167"/>
                      <a:pt x="211512" y="146795"/>
                    </a:cubicBezTo>
                    <a:lnTo>
                      <a:pt x="219221" y="147773"/>
                    </a:lnTo>
                    <a:cubicBezTo>
                      <a:pt x="221819" y="147976"/>
                      <a:pt x="224402" y="148339"/>
                      <a:pt x="226955" y="148859"/>
                    </a:cubicBezTo>
                    <a:cubicBezTo>
                      <a:pt x="232118" y="149932"/>
                      <a:pt x="237299" y="150878"/>
                      <a:pt x="242507" y="151748"/>
                    </a:cubicBezTo>
                    <a:cubicBezTo>
                      <a:pt x="247714" y="152618"/>
                      <a:pt x="252940" y="153399"/>
                      <a:pt x="258185" y="154244"/>
                    </a:cubicBezTo>
                    <a:cubicBezTo>
                      <a:pt x="263411" y="155514"/>
                      <a:pt x="268707" y="156600"/>
                      <a:pt x="273983" y="157774"/>
                    </a:cubicBezTo>
                    <a:cubicBezTo>
                      <a:pt x="284569" y="159952"/>
                      <a:pt x="295713" y="161832"/>
                      <a:pt x="304889" y="164048"/>
                    </a:cubicBezTo>
                    <a:cubicBezTo>
                      <a:pt x="347189" y="174021"/>
                      <a:pt x="387709" y="190421"/>
                      <a:pt x="425037" y="212677"/>
                    </a:cubicBezTo>
                    <a:cubicBezTo>
                      <a:pt x="467146" y="238128"/>
                      <a:pt x="506969" y="267179"/>
                      <a:pt x="544062" y="299506"/>
                    </a:cubicBezTo>
                    <a:cubicBezTo>
                      <a:pt x="582676" y="331891"/>
                      <a:pt x="621716" y="365546"/>
                      <a:pt x="666833" y="393620"/>
                    </a:cubicBezTo>
                    <a:cubicBezTo>
                      <a:pt x="689686" y="407907"/>
                      <a:pt x="713702" y="420245"/>
                      <a:pt x="738626" y="430501"/>
                    </a:cubicBezTo>
                    <a:cubicBezTo>
                      <a:pt x="763773" y="441143"/>
                      <a:pt x="789737" y="449739"/>
                      <a:pt x="816267" y="456205"/>
                    </a:cubicBezTo>
                    <a:cubicBezTo>
                      <a:pt x="844398" y="463061"/>
                      <a:pt x="873281" y="466346"/>
                      <a:pt x="902233" y="465984"/>
                    </a:cubicBezTo>
                    <a:cubicBezTo>
                      <a:pt x="931964" y="465332"/>
                      <a:pt x="961475" y="460725"/>
                      <a:pt x="989990" y="452287"/>
                    </a:cubicBezTo>
                    <a:cubicBezTo>
                      <a:pt x="1046855" y="435669"/>
                      <a:pt x="1094499" y="406269"/>
                      <a:pt x="1137361" y="380317"/>
                    </a:cubicBezTo>
                    <a:cubicBezTo>
                      <a:pt x="1180363" y="353977"/>
                      <a:pt x="1219911" y="329948"/>
                      <a:pt x="1258615" y="311254"/>
                    </a:cubicBezTo>
                    <a:cubicBezTo>
                      <a:pt x="1263523" y="309006"/>
                      <a:pt x="1268140" y="306638"/>
                      <a:pt x="1273258" y="304459"/>
                    </a:cubicBezTo>
                    <a:cubicBezTo>
                      <a:pt x="1278376" y="302281"/>
                      <a:pt x="1283564" y="300148"/>
                      <a:pt x="1288644" y="297855"/>
                    </a:cubicBezTo>
                    <a:lnTo>
                      <a:pt x="1303922" y="291074"/>
                    </a:lnTo>
                    <a:lnTo>
                      <a:pt x="1311504" y="287581"/>
                    </a:lnTo>
                    <a:lnTo>
                      <a:pt x="1319213" y="284565"/>
                    </a:lnTo>
                    <a:cubicBezTo>
                      <a:pt x="1329531" y="280653"/>
                      <a:pt x="1339672" y="276310"/>
                      <a:pt x="1349889" y="272201"/>
                    </a:cubicBezTo>
                    <a:cubicBezTo>
                      <a:pt x="1360132" y="268283"/>
                      <a:pt x="1370546" y="265001"/>
                      <a:pt x="1380769" y="261044"/>
                    </a:cubicBezTo>
                    <a:cubicBezTo>
                      <a:pt x="1422031" y="246573"/>
                      <a:pt x="1464256" y="235011"/>
                      <a:pt x="1507134" y="226443"/>
                    </a:cubicBezTo>
                    <a:cubicBezTo>
                      <a:pt x="1517986" y="224678"/>
                      <a:pt x="1528902" y="223091"/>
                      <a:pt x="1539843" y="221001"/>
                    </a:cubicBezTo>
                    <a:cubicBezTo>
                      <a:pt x="1550835" y="219433"/>
                      <a:pt x="1561935" y="218372"/>
                      <a:pt x="1573066" y="216988"/>
                    </a:cubicBezTo>
                    <a:lnTo>
                      <a:pt x="1581436" y="215966"/>
                    </a:lnTo>
                    <a:lnTo>
                      <a:pt x="1589869" y="215331"/>
                    </a:lnTo>
                    <a:lnTo>
                      <a:pt x="1606811" y="214061"/>
                    </a:lnTo>
                    <a:cubicBezTo>
                      <a:pt x="1618113" y="213007"/>
                      <a:pt x="1629550" y="212791"/>
                      <a:pt x="1641056" y="212353"/>
                    </a:cubicBezTo>
                    <a:cubicBezTo>
                      <a:pt x="1672019" y="211394"/>
                      <a:pt x="1703654" y="211654"/>
                      <a:pt x="1735772" y="212905"/>
                    </a:cubicBezTo>
                    <a:cubicBezTo>
                      <a:pt x="1738469" y="185016"/>
                      <a:pt x="1739843" y="156769"/>
                      <a:pt x="1739894" y="128164"/>
                    </a:cubicBezTo>
                    <a:cubicBezTo>
                      <a:pt x="1739894" y="122068"/>
                      <a:pt x="1739786" y="115998"/>
                      <a:pt x="1739665" y="109934"/>
                    </a:cubicBezTo>
                    <a:cubicBezTo>
                      <a:pt x="1711449" y="100207"/>
                      <a:pt x="1682682" y="92161"/>
                      <a:pt x="1653515" y="85835"/>
                    </a:cubicBezTo>
                    <a:cubicBezTo>
                      <a:pt x="1545870" y="61994"/>
                      <a:pt x="1433928" y="65941"/>
                      <a:pt x="1328229" y="97303"/>
                    </a:cubicBezTo>
                    <a:cubicBezTo>
                      <a:pt x="1315091" y="101380"/>
                      <a:pt x="1301960" y="105647"/>
                      <a:pt x="1288980" y="110162"/>
                    </a:cubicBezTo>
                    <a:cubicBezTo>
                      <a:pt x="1276318" y="115344"/>
                      <a:pt x="1263580" y="120360"/>
                      <a:pt x="1251014" y="125777"/>
                    </a:cubicBezTo>
                    <a:cubicBezTo>
                      <a:pt x="1238244" y="130857"/>
                      <a:pt x="1226477" y="137518"/>
                      <a:pt x="1214272" y="143500"/>
                    </a:cubicBezTo>
                    <a:cubicBezTo>
                      <a:pt x="1208202" y="146535"/>
                      <a:pt x="1202207" y="149697"/>
                      <a:pt x="1196207" y="152859"/>
                    </a:cubicBezTo>
                    <a:cubicBezTo>
                      <a:pt x="1190206" y="156022"/>
                      <a:pt x="1184053" y="159787"/>
                      <a:pt x="1178001" y="163229"/>
                    </a:cubicBezTo>
                    <a:cubicBezTo>
                      <a:pt x="1129741" y="191690"/>
                      <a:pt x="1088669" y="225326"/>
                      <a:pt x="1050595" y="255406"/>
                    </a:cubicBezTo>
                    <a:cubicBezTo>
                      <a:pt x="1016420" y="283645"/>
                      <a:pt x="980158" y="309258"/>
                      <a:pt x="942118" y="332025"/>
                    </a:cubicBezTo>
                    <a:cubicBezTo>
                      <a:pt x="924602" y="342020"/>
                      <a:pt x="906161" y="350297"/>
                      <a:pt x="887051" y="356739"/>
                    </a:cubicBezTo>
                    <a:cubicBezTo>
                      <a:pt x="866974" y="363210"/>
                      <a:pt x="846179" y="367191"/>
                      <a:pt x="825132" y="368594"/>
                    </a:cubicBezTo>
                    <a:cubicBezTo>
                      <a:pt x="802562" y="370054"/>
                      <a:pt x="779900" y="368965"/>
                      <a:pt x="757574" y="365350"/>
                    </a:cubicBezTo>
                    <a:cubicBezTo>
                      <a:pt x="751923" y="364530"/>
                      <a:pt x="746531" y="363305"/>
                      <a:pt x="740963" y="362232"/>
                    </a:cubicBezTo>
                    <a:lnTo>
                      <a:pt x="724529" y="358034"/>
                    </a:lnTo>
                    <a:cubicBezTo>
                      <a:pt x="713615" y="354672"/>
                      <a:pt x="702919" y="350643"/>
                      <a:pt x="692499" y="345969"/>
                    </a:cubicBezTo>
                    <a:cubicBezTo>
                      <a:pt x="649710" y="325504"/>
                      <a:pt x="611318" y="296898"/>
                      <a:pt x="579469" y="261749"/>
                    </a:cubicBezTo>
                    <a:cubicBezTo>
                      <a:pt x="545814" y="226551"/>
                      <a:pt x="516928" y="185848"/>
                      <a:pt x="482733" y="145227"/>
                    </a:cubicBezTo>
                    <a:cubicBezTo>
                      <a:pt x="465132" y="124151"/>
                      <a:pt x="445904" y="104488"/>
                      <a:pt x="425228" y="86419"/>
                    </a:cubicBezTo>
                    <a:cubicBezTo>
                      <a:pt x="414255" y="77057"/>
                      <a:pt x="402771" y="68311"/>
                      <a:pt x="390830" y="60219"/>
                    </a:cubicBezTo>
                    <a:cubicBezTo>
                      <a:pt x="378421" y="52152"/>
                      <a:pt x="365530" y="44853"/>
                      <a:pt x="352228" y="38363"/>
                    </a:cubicBezTo>
                    <a:lnTo>
                      <a:pt x="342024" y="33702"/>
                    </a:lnTo>
                    <a:cubicBezTo>
                      <a:pt x="338525" y="32076"/>
                      <a:pt x="335248" y="30781"/>
                      <a:pt x="332048" y="29587"/>
                    </a:cubicBezTo>
                    <a:lnTo>
                      <a:pt x="312445" y="22405"/>
                    </a:lnTo>
                    <a:cubicBezTo>
                      <a:pt x="305860" y="20145"/>
                      <a:pt x="299288" y="17770"/>
                      <a:pt x="292646" y="15630"/>
                    </a:cubicBezTo>
                    <a:cubicBezTo>
                      <a:pt x="285820" y="13858"/>
                      <a:pt x="278936" y="12144"/>
                      <a:pt x="272034" y="10588"/>
                    </a:cubicBezTo>
                    <a:cubicBezTo>
                      <a:pt x="265132" y="9032"/>
                      <a:pt x="258216" y="7413"/>
                      <a:pt x="251276" y="6009"/>
                    </a:cubicBezTo>
                    <a:cubicBezTo>
                      <a:pt x="244354" y="4479"/>
                      <a:pt x="237096" y="3996"/>
                      <a:pt x="230010" y="3088"/>
                    </a:cubicBezTo>
                    <a:cubicBezTo>
                      <a:pt x="222923" y="2180"/>
                      <a:pt x="215741" y="1539"/>
                      <a:pt x="208610" y="860"/>
                    </a:cubicBezTo>
                    <a:cubicBezTo>
                      <a:pt x="205026" y="454"/>
                      <a:pt x="201422" y="259"/>
                      <a:pt x="197815" y="275"/>
                    </a:cubicBezTo>
                    <a:lnTo>
                      <a:pt x="186976" y="91"/>
                    </a:lnTo>
                    <a:lnTo>
                      <a:pt x="165322" y="2"/>
                    </a:lnTo>
                    <a:cubicBezTo>
                      <a:pt x="158115" y="-55"/>
                      <a:pt x="150895" y="949"/>
                      <a:pt x="143732" y="1469"/>
                    </a:cubicBezTo>
                    <a:lnTo>
                      <a:pt x="122180" y="3469"/>
                    </a:lnTo>
                    <a:cubicBezTo>
                      <a:pt x="115068" y="4511"/>
                      <a:pt x="108014" y="5933"/>
                      <a:pt x="100952" y="7178"/>
                    </a:cubicBezTo>
                    <a:cubicBezTo>
                      <a:pt x="93891" y="8422"/>
                      <a:pt x="86836" y="9762"/>
                      <a:pt x="79902" y="11363"/>
                    </a:cubicBezTo>
                    <a:lnTo>
                      <a:pt x="59398" y="17039"/>
                    </a:lnTo>
                    <a:cubicBezTo>
                      <a:pt x="52654" y="19122"/>
                      <a:pt x="45669" y="20653"/>
                      <a:pt x="39205" y="23243"/>
                    </a:cubicBezTo>
                    <a:lnTo>
                      <a:pt x="19628" y="30571"/>
                    </a:lnTo>
                    <a:cubicBezTo>
                      <a:pt x="14618" y="32540"/>
                      <a:pt x="9715" y="34648"/>
                      <a:pt x="4813" y="36763"/>
                    </a:cubicBezTo>
                    <a:cubicBezTo>
                      <a:pt x="1625" y="67134"/>
                      <a:pt x="18" y="97651"/>
                      <a:pt x="0" y="128190"/>
                    </a:cubicBezTo>
                    <a:cubicBezTo>
                      <a:pt x="0" y="139937"/>
                      <a:pt x="305" y="151609"/>
                      <a:pt x="762" y="163242"/>
                    </a:cubicBezTo>
                    <a:cubicBezTo>
                      <a:pt x="19342" y="158359"/>
                      <a:pt x="37624" y="154072"/>
                      <a:pt x="55581" y="150777"/>
                    </a:cubicBezTo>
                    <a:cubicBezTo>
                      <a:pt x="96780" y="142704"/>
                      <a:pt x="138876" y="140208"/>
                      <a:pt x="180740" y="14335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381" name="Google Shape;381;p3"/>
          <p:cNvGrpSpPr/>
          <p:nvPr/>
        </p:nvGrpSpPr>
        <p:grpSpPr>
          <a:xfrm>
            <a:off x="8778437" y="5444653"/>
            <a:ext cx="1932544" cy="1935523"/>
            <a:chOff x="7512049" y="977900"/>
            <a:chExt cx="4121150" cy="4127500"/>
          </a:xfrm>
        </p:grpSpPr>
        <p:sp>
          <p:nvSpPr>
            <p:cNvPr id="382" name="Google Shape;382;p3"/>
            <p:cNvSpPr/>
            <p:nvPr/>
          </p:nvSpPr>
          <p:spPr>
            <a:xfrm>
              <a:off x="7512049" y="977900"/>
              <a:ext cx="4121150" cy="4127500"/>
            </a:xfrm>
            <a:custGeom>
              <a:avLst/>
              <a:gdLst/>
              <a:ahLst/>
              <a:cxnLst/>
              <a:rect l="l" t="t" r="r" b="b"/>
              <a:pathLst>
                <a:path w="4121150" h="4127500" extrusionOk="0">
                  <a:moveTo>
                    <a:pt x="4032251" y="1435100"/>
                  </a:moveTo>
                  <a:lnTo>
                    <a:pt x="3988894" y="1425093"/>
                  </a:lnTo>
                  <a:cubicBezTo>
                    <a:pt x="3929331" y="1248583"/>
                    <a:pt x="3845874" y="1081063"/>
                    <a:pt x="3740850" y="927202"/>
                  </a:cubicBezTo>
                  <a:lnTo>
                    <a:pt x="3765551" y="806450"/>
                  </a:lnTo>
                  <a:cubicBezTo>
                    <a:pt x="3695701" y="704850"/>
                    <a:pt x="3511551" y="558800"/>
                    <a:pt x="3511551" y="558800"/>
                  </a:cubicBezTo>
                  <a:lnTo>
                    <a:pt x="3444451" y="582028"/>
                  </a:lnTo>
                  <a:cubicBezTo>
                    <a:pt x="3332209" y="477259"/>
                    <a:pt x="3208575" y="385404"/>
                    <a:pt x="3075865" y="308185"/>
                  </a:cubicBezTo>
                  <a:lnTo>
                    <a:pt x="3086101" y="190500"/>
                  </a:lnTo>
                  <a:cubicBezTo>
                    <a:pt x="3041651" y="38100"/>
                    <a:pt x="2406651" y="0"/>
                    <a:pt x="2406651" y="0"/>
                  </a:cubicBezTo>
                  <a:lnTo>
                    <a:pt x="2346002" y="53423"/>
                  </a:lnTo>
                  <a:cubicBezTo>
                    <a:pt x="2247281" y="39003"/>
                    <a:pt x="2147645" y="31760"/>
                    <a:pt x="2047876" y="31750"/>
                  </a:cubicBezTo>
                  <a:cubicBezTo>
                    <a:pt x="1583650" y="31069"/>
                    <a:pt x="1133088" y="188811"/>
                    <a:pt x="770663" y="478904"/>
                  </a:cubicBezTo>
                  <a:lnTo>
                    <a:pt x="654051" y="469900"/>
                  </a:lnTo>
                  <a:cubicBezTo>
                    <a:pt x="273051" y="584200"/>
                    <a:pt x="234951" y="996950"/>
                    <a:pt x="234951" y="996950"/>
                  </a:cubicBezTo>
                  <a:lnTo>
                    <a:pt x="246527" y="1104703"/>
                  </a:lnTo>
                  <a:cubicBezTo>
                    <a:pt x="-54688" y="1662320"/>
                    <a:pt x="-81282" y="2327849"/>
                    <a:pt x="174481" y="2907722"/>
                  </a:cubicBezTo>
                  <a:lnTo>
                    <a:pt x="152401" y="3079750"/>
                  </a:lnTo>
                  <a:cubicBezTo>
                    <a:pt x="152401" y="3079750"/>
                    <a:pt x="260351" y="3479800"/>
                    <a:pt x="571501" y="3689350"/>
                  </a:cubicBezTo>
                  <a:lnTo>
                    <a:pt x="816122" y="3715696"/>
                  </a:lnTo>
                  <a:cubicBezTo>
                    <a:pt x="935404" y="3805686"/>
                    <a:pt x="1064181" y="3882343"/>
                    <a:pt x="1200151" y="3944296"/>
                  </a:cubicBezTo>
                  <a:lnTo>
                    <a:pt x="1200151" y="3994150"/>
                  </a:lnTo>
                  <a:cubicBezTo>
                    <a:pt x="1200151" y="3994150"/>
                    <a:pt x="1466851" y="4108450"/>
                    <a:pt x="1625601" y="4127500"/>
                  </a:cubicBezTo>
                  <a:lnTo>
                    <a:pt x="1641737" y="4087152"/>
                  </a:lnTo>
                  <a:cubicBezTo>
                    <a:pt x="2009940" y="4161141"/>
                    <a:pt x="2391368" y="4133009"/>
                    <a:pt x="2744732" y="4005803"/>
                  </a:cubicBezTo>
                  <a:lnTo>
                    <a:pt x="2863851" y="4019550"/>
                  </a:lnTo>
                  <a:cubicBezTo>
                    <a:pt x="2863851" y="4019550"/>
                    <a:pt x="3289301" y="3867150"/>
                    <a:pt x="3308351" y="3771900"/>
                  </a:cubicBezTo>
                  <a:lnTo>
                    <a:pt x="3308351" y="3693675"/>
                  </a:lnTo>
                  <a:cubicBezTo>
                    <a:pt x="3505517" y="3539488"/>
                    <a:pt x="3672909" y="3350636"/>
                    <a:pt x="3802311" y="3136386"/>
                  </a:cubicBezTo>
                  <a:lnTo>
                    <a:pt x="3860801" y="3124200"/>
                  </a:lnTo>
                  <a:cubicBezTo>
                    <a:pt x="3956051" y="3060700"/>
                    <a:pt x="4070351" y="2597150"/>
                    <a:pt x="4070351" y="2597150"/>
                  </a:cubicBezTo>
                  <a:lnTo>
                    <a:pt x="4042767" y="2544356"/>
                  </a:lnTo>
                  <a:cubicBezTo>
                    <a:pt x="4102305" y="2286648"/>
                    <a:pt x="4111768" y="2019899"/>
                    <a:pt x="4070644" y="1758620"/>
                  </a:cubicBezTo>
                  <a:lnTo>
                    <a:pt x="4121151" y="1701800"/>
                  </a:lnTo>
                  <a:cubicBezTo>
                    <a:pt x="4127501" y="1606550"/>
                    <a:pt x="4032251" y="1435100"/>
                    <a:pt x="4032251" y="1435100"/>
                  </a:cubicBezTo>
                  <a:close/>
                </a:path>
              </a:pathLst>
            </a:custGeom>
            <a:gradFill>
              <a:gsLst>
                <a:gs pos="0">
                  <a:srgbClr val="FFFFFF"/>
                </a:gs>
                <a:gs pos="20000">
                  <a:srgbClr val="FFFFFF"/>
                </a:gs>
                <a:gs pos="78000">
                  <a:srgbClr val="0F264C"/>
                </a:gs>
                <a:gs pos="100000">
                  <a:srgbClr val="0F264C"/>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383" name="Google Shape;383;p3"/>
            <p:cNvGrpSpPr/>
            <p:nvPr/>
          </p:nvGrpSpPr>
          <p:grpSpPr>
            <a:xfrm>
              <a:off x="7782261" y="986828"/>
              <a:ext cx="3509633" cy="3805633"/>
              <a:chOff x="7782261" y="986828"/>
              <a:chExt cx="3509633" cy="3805633"/>
            </a:xfrm>
          </p:grpSpPr>
          <p:sp>
            <p:nvSpPr>
              <p:cNvPr id="384" name="Google Shape;384;p3"/>
              <p:cNvSpPr/>
              <p:nvPr/>
            </p:nvSpPr>
            <p:spPr>
              <a:xfrm>
                <a:off x="8543529" y="1450662"/>
                <a:ext cx="812800" cy="647700"/>
              </a:xfrm>
              <a:custGeom>
                <a:avLst/>
                <a:gdLst/>
                <a:ahLst/>
                <a:cxnLst/>
                <a:rect l="l" t="t" r="r" b="b"/>
                <a:pathLst>
                  <a:path w="812800" h="647700" extrusionOk="0">
                    <a:moveTo>
                      <a:pt x="735016" y="183950"/>
                    </a:moveTo>
                    <a:cubicBezTo>
                      <a:pt x="778405" y="285543"/>
                      <a:pt x="666628" y="430663"/>
                      <a:pt x="485354" y="508084"/>
                    </a:cubicBezTo>
                    <a:cubicBezTo>
                      <a:pt x="304079" y="585505"/>
                      <a:pt x="121953" y="565909"/>
                      <a:pt x="78564" y="464316"/>
                    </a:cubicBezTo>
                    <a:cubicBezTo>
                      <a:pt x="35174" y="362723"/>
                      <a:pt x="146951" y="217604"/>
                      <a:pt x="328226" y="140183"/>
                    </a:cubicBezTo>
                    <a:cubicBezTo>
                      <a:pt x="509500" y="62762"/>
                      <a:pt x="691626" y="82357"/>
                      <a:pt x="735016" y="18395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5" name="Google Shape;385;p3"/>
              <p:cNvSpPr/>
              <p:nvPr/>
            </p:nvSpPr>
            <p:spPr>
              <a:xfrm>
                <a:off x="8612758" y="1543533"/>
                <a:ext cx="673100" cy="393700"/>
              </a:xfrm>
              <a:custGeom>
                <a:avLst/>
                <a:gdLst/>
                <a:ahLst/>
                <a:cxnLst/>
                <a:rect l="l" t="t" r="r" b="b"/>
                <a:pathLst>
                  <a:path w="673100" h="393700" extrusionOk="0">
                    <a:moveTo>
                      <a:pt x="280570" y="97841"/>
                    </a:moveTo>
                    <a:cubicBezTo>
                      <a:pt x="446552" y="26949"/>
                      <a:pt x="613170" y="37452"/>
                      <a:pt x="673419" y="117703"/>
                    </a:cubicBezTo>
                    <a:cubicBezTo>
                      <a:pt x="671958" y="108565"/>
                      <a:pt x="669400" y="99635"/>
                      <a:pt x="665799" y="91110"/>
                    </a:cubicBezTo>
                    <a:cubicBezTo>
                      <a:pt x="622410" y="-10490"/>
                      <a:pt x="440285" y="-30080"/>
                      <a:pt x="259012" y="47339"/>
                    </a:cubicBezTo>
                    <a:cubicBezTo>
                      <a:pt x="77738" y="124758"/>
                      <a:pt x="-34041" y="269881"/>
                      <a:pt x="9349" y="371475"/>
                    </a:cubicBezTo>
                    <a:cubicBezTo>
                      <a:pt x="13026" y="379975"/>
                      <a:pt x="17716" y="388000"/>
                      <a:pt x="23318" y="395376"/>
                    </a:cubicBezTo>
                    <a:cubicBezTo>
                      <a:pt x="6961" y="296354"/>
                      <a:pt x="114587" y="168726"/>
                      <a:pt x="280570" y="978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6" name="Google Shape;386;p3"/>
              <p:cNvSpPr/>
              <p:nvPr/>
            </p:nvSpPr>
            <p:spPr>
              <a:xfrm>
                <a:off x="10860094" y="2509381"/>
                <a:ext cx="431800" cy="609600"/>
              </a:xfrm>
              <a:custGeom>
                <a:avLst/>
                <a:gdLst/>
                <a:ahLst/>
                <a:cxnLst/>
                <a:rect l="l" t="t" r="r" b="b"/>
                <a:pathLst>
                  <a:path w="431800" h="609600" extrusionOk="0">
                    <a:moveTo>
                      <a:pt x="368538" y="269532"/>
                    </a:moveTo>
                    <a:cubicBezTo>
                      <a:pt x="405225" y="418390"/>
                      <a:pt x="367336" y="555731"/>
                      <a:pt x="283911" y="576292"/>
                    </a:cubicBezTo>
                    <a:cubicBezTo>
                      <a:pt x="200485" y="596852"/>
                      <a:pt x="103115" y="492847"/>
                      <a:pt x="66428" y="343988"/>
                    </a:cubicBezTo>
                    <a:cubicBezTo>
                      <a:pt x="29741" y="195130"/>
                      <a:pt x="67629" y="57789"/>
                      <a:pt x="151055" y="37228"/>
                    </a:cubicBezTo>
                    <a:cubicBezTo>
                      <a:pt x="234481" y="16668"/>
                      <a:pt x="331851" y="120673"/>
                      <a:pt x="368538" y="26953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7" name="Google Shape;387;p3"/>
              <p:cNvSpPr/>
              <p:nvPr/>
            </p:nvSpPr>
            <p:spPr>
              <a:xfrm>
                <a:off x="10991056" y="2544077"/>
                <a:ext cx="247650" cy="539750"/>
              </a:xfrm>
              <a:custGeom>
                <a:avLst/>
                <a:gdLst/>
                <a:ahLst/>
                <a:cxnLst/>
                <a:rect l="l" t="t" r="r" b="b"/>
                <a:pathLst>
                  <a:path w="247650" h="539750" extrusionOk="0">
                    <a:moveTo>
                      <a:pt x="196107" y="245142"/>
                    </a:moveTo>
                    <a:cubicBezTo>
                      <a:pt x="229698" y="381438"/>
                      <a:pt x="200737" y="508032"/>
                      <a:pt x="131572" y="544195"/>
                    </a:cubicBezTo>
                    <a:cubicBezTo>
                      <a:pt x="138773" y="544212"/>
                      <a:pt x="145949" y="543359"/>
                      <a:pt x="152946" y="541655"/>
                    </a:cubicBezTo>
                    <a:cubicBezTo>
                      <a:pt x="236372" y="521094"/>
                      <a:pt x="274263" y="383750"/>
                      <a:pt x="237572" y="234893"/>
                    </a:cubicBezTo>
                    <a:cubicBezTo>
                      <a:pt x="200882" y="86036"/>
                      <a:pt x="103518" y="-17964"/>
                      <a:pt x="20091" y="2591"/>
                    </a:cubicBezTo>
                    <a:cubicBezTo>
                      <a:pt x="13109" y="4340"/>
                      <a:pt x="6362" y="6926"/>
                      <a:pt x="0" y="10293"/>
                    </a:cubicBezTo>
                    <a:cubicBezTo>
                      <a:pt x="78054" y="10217"/>
                      <a:pt x="162516" y="108839"/>
                      <a:pt x="196107" y="24514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8" name="Google Shape;388;p3"/>
              <p:cNvSpPr/>
              <p:nvPr/>
            </p:nvSpPr>
            <p:spPr>
              <a:xfrm>
                <a:off x="8034994" y="2802312"/>
                <a:ext cx="406400" cy="635000"/>
              </a:xfrm>
              <a:custGeom>
                <a:avLst/>
                <a:gdLst/>
                <a:ahLst/>
                <a:cxnLst/>
                <a:rect l="l" t="t" r="r" b="b"/>
                <a:pathLst>
                  <a:path w="406400" h="635000" extrusionOk="0">
                    <a:moveTo>
                      <a:pt x="371103" y="297948"/>
                    </a:moveTo>
                    <a:cubicBezTo>
                      <a:pt x="391614" y="462500"/>
                      <a:pt x="333480" y="605214"/>
                      <a:pt x="241258" y="616709"/>
                    </a:cubicBezTo>
                    <a:cubicBezTo>
                      <a:pt x="149037" y="628204"/>
                      <a:pt x="57648" y="504127"/>
                      <a:pt x="37138" y="339575"/>
                    </a:cubicBezTo>
                    <a:cubicBezTo>
                      <a:pt x="16627" y="175023"/>
                      <a:pt x="74761" y="32309"/>
                      <a:pt x="166983" y="20814"/>
                    </a:cubicBezTo>
                    <a:cubicBezTo>
                      <a:pt x="259205" y="9319"/>
                      <a:pt x="350593" y="133396"/>
                      <a:pt x="371103" y="29794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9" name="Google Shape;389;p3"/>
              <p:cNvSpPr/>
              <p:nvPr/>
            </p:nvSpPr>
            <p:spPr>
              <a:xfrm>
                <a:off x="8068027" y="2822368"/>
                <a:ext cx="228600" cy="596900"/>
              </a:xfrm>
              <a:custGeom>
                <a:avLst/>
                <a:gdLst/>
                <a:ahLst/>
                <a:cxnLst/>
                <a:rect l="l" t="t" r="r" b="b"/>
                <a:pathLst>
                  <a:path w="228600" h="596900" extrusionOk="0">
                    <a:moveTo>
                      <a:pt x="49953" y="313757"/>
                    </a:moveTo>
                    <a:cubicBezTo>
                      <a:pt x="31170" y="163085"/>
                      <a:pt x="78351" y="30801"/>
                      <a:pt x="157236" y="702"/>
                    </a:cubicBezTo>
                    <a:cubicBezTo>
                      <a:pt x="149505" y="-234"/>
                      <a:pt x="141689" y="-234"/>
                      <a:pt x="133957" y="702"/>
                    </a:cubicBezTo>
                    <a:cubicBezTo>
                      <a:pt x="41737" y="12196"/>
                      <a:pt x="-16398" y="154912"/>
                      <a:pt x="4119" y="319473"/>
                    </a:cubicBezTo>
                    <a:cubicBezTo>
                      <a:pt x="24636" y="484033"/>
                      <a:pt x="116019" y="608105"/>
                      <a:pt x="208240" y="596606"/>
                    </a:cubicBezTo>
                    <a:cubicBezTo>
                      <a:pt x="215962" y="595615"/>
                      <a:pt x="223538" y="593696"/>
                      <a:pt x="230801" y="590890"/>
                    </a:cubicBezTo>
                    <a:cubicBezTo>
                      <a:pt x="146968" y="581086"/>
                      <a:pt x="68736" y="464430"/>
                      <a:pt x="49953" y="3137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0" name="Google Shape;390;p3"/>
              <p:cNvSpPr/>
              <p:nvPr/>
            </p:nvSpPr>
            <p:spPr>
              <a:xfrm>
                <a:off x="9716872" y="4417811"/>
                <a:ext cx="533400" cy="374650"/>
              </a:xfrm>
              <a:custGeom>
                <a:avLst/>
                <a:gdLst/>
                <a:ahLst/>
                <a:cxnLst/>
                <a:rect l="l" t="t" r="r" b="b"/>
                <a:pathLst>
                  <a:path w="533400" h="374650" extrusionOk="0">
                    <a:moveTo>
                      <a:pt x="505562" y="132846"/>
                    </a:moveTo>
                    <a:cubicBezTo>
                      <a:pt x="522949" y="206214"/>
                      <a:pt x="430917" y="290841"/>
                      <a:pt x="300003" y="321865"/>
                    </a:cubicBezTo>
                    <a:cubicBezTo>
                      <a:pt x="169090" y="352889"/>
                      <a:pt x="48868" y="318562"/>
                      <a:pt x="31482" y="245193"/>
                    </a:cubicBezTo>
                    <a:cubicBezTo>
                      <a:pt x="14095" y="171824"/>
                      <a:pt x="106126" y="87198"/>
                      <a:pt x="237040" y="56174"/>
                    </a:cubicBezTo>
                    <a:cubicBezTo>
                      <a:pt x="367953" y="25150"/>
                      <a:pt x="488175" y="59477"/>
                      <a:pt x="505562" y="13284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1" name="Google Shape;391;p3"/>
              <p:cNvSpPr/>
              <p:nvPr/>
            </p:nvSpPr>
            <p:spPr>
              <a:xfrm>
                <a:off x="9746305" y="4533062"/>
                <a:ext cx="476250" cy="215900"/>
              </a:xfrm>
              <a:custGeom>
                <a:avLst/>
                <a:gdLst/>
                <a:ahLst/>
                <a:cxnLst/>
                <a:rect l="l" t="t" r="r" b="b"/>
                <a:pathLst>
                  <a:path w="476250" h="215900" extrusionOk="0">
                    <a:moveTo>
                      <a:pt x="261930" y="170243"/>
                    </a:moveTo>
                    <a:cubicBezTo>
                      <a:pt x="142061" y="198647"/>
                      <a:pt x="31215" y="172238"/>
                      <a:pt x="5" y="111258"/>
                    </a:cubicBezTo>
                    <a:cubicBezTo>
                      <a:pt x="-69" y="117577"/>
                      <a:pt x="618" y="123881"/>
                      <a:pt x="2050" y="130035"/>
                    </a:cubicBezTo>
                    <a:cubicBezTo>
                      <a:pt x="19436" y="203403"/>
                      <a:pt x="139654" y="237732"/>
                      <a:pt x="270573" y="206712"/>
                    </a:cubicBezTo>
                    <a:cubicBezTo>
                      <a:pt x="401490" y="175692"/>
                      <a:pt x="493514" y="91059"/>
                      <a:pt x="476128" y="17691"/>
                    </a:cubicBezTo>
                    <a:cubicBezTo>
                      <a:pt x="474648" y="11550"/>
                      <a:pt x="472432" y="5611"/>
                      <a:pt x="469531" y="0"/>
                    </a:cubicBezTo>
                    <a:cubicBezTo>
                      <a:pt x="468985" y="68491"/>
                      <a:pt x="381780" y="141808"/>
                      <a:pt x="261930" y="170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2" name="Google Shape;392;p3"/>
              <p:cNvSpPr/>
              <p:nvPr/>
            </p:nvSpPr>
            <p:spPr>
              <a:xfrm>
                <a:off x="10308085" y="3788883"/>
                <a:ext cx="673100" cy="641350"/>
              </a:xfrm>
              <a:custGeom>
                <a:avLst/>
                <a:gdLst/>
                <a:ahLst/>
                <a:cxnLst/>
                <a:rect l="l" t="t" r="r" b="b"/>
                <a:pathLst>
                  <a:path w="673100" h="641350" extrusionOk="0">
                    <a:moveTo>
                      <a:pt x="566312" y="128123"/>
                    </a:moveTo>
                    <a:cubicBezTo>
                      <a:pt x="626562" y="198883"/>
                      <a:pt x="573051" y="343395"/>
                      <a:pt x="446793" y="450898"/>
                    </a:cubicBezTo>
                    <a:cubicBezTo>
                      <a:pt x="320535" y="558402"/>
                      <a:pt x="169341" y="588188"/>
                      <a:pt x="109091" y="517428"/>
                    </a:cubicBezTo>
                    <a:cubicBezTo>
                      <a:pt x="48842" y="446667"/>
                      <a:pt x="102352" y="302156"/>
                      <a:pt x="228610" y="194652"/>
                    </a:cubicBezTo>
                    <a:cubicBezTo>
                      <a:pt x="354868" y="87149"/>
                      <a:pt x="506063" y="57362"/>
                      <a:pt x="566312" y="12812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3" name="Google Shape;393;p3"/>
              <p:cNvSpPr/>
              <p:nvPr/>
            </p:nvSpPr>
            <p:spPr>
              <a:xfrm>
                <a:off x="10404386" y="3901256"/>
                <a:ext cx="488950" cy="438150"/>
              </a:xfrm>
              <a:custGeom>
                <a:avLst/>
                <a:gdLst/>
                <a:ahLst/>
                <a:cxnLst/>
                <a:rect l="l" t="t" r="r" b="b"/>
                <a:pathLst>
                  <a:path w="488950" h="438150" extrusionOk="0">
                    <a:moveTo>
                      <a:pt x="320535" y="303320"/>
                    </a:moveTo>
                    <a:cubicBezTo>
                      <a:pt x="204928" y="401745"/>
                      <a:pt x="68441" y="434975"/>
                      <a:pt x="0" y="385566"/>
                    </a:cubicBezTo>
                    <a:cubicBezTo>
                      <a:pt x="3463" y="392540"/>
                      <a:pt x="7752" y="399073"/>
                      <a:pt x="12776" y="405022"/>
                    </a:cubicBezTo>
                    <a:cubicBezTo>
                      <a:pt x="73025" y="475786"/>
                      <a:pt x="224231" y="445998"/>
                      <a:pt x="350482" y="338493"/>
                    </a:cubicBezTo>
                    <a:cubicBezTo>
                      <a:pt x="476733" y="230987"/>
                      <a:pt x="530251" y="86474"/>
                      <a:pt x="470002" y="15716"/>
                    </a:cubicBezTo>
                    <a:cubicBezTo>
                      <a:pt x="464938" y="9809"/>
                      <a:pt x="459181" y="4532"/>
                      <a:pt x="452857" y="0"/>
                    </a:cubicBezTo>
                    <a:cubicBezTo>
                      <a:pt x="490690" y="75463"/>
                      <a:pt x="436144" y="204882"/>
                      <a:pt x="320535" y="30332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4" name="Google Shape;394;p3"/>
              <p:cNvSpPr/>
              <p:nvPr/>
            </p:nvSpPr>
            <p:spPr>
              <a:xfrm>
                <a:off x="9830407" y="2168692"/>
                <a:ext cx="812800" cy="704850"/>
              </a:xfrm>
              <a:custGeom>
                <a:avLst/>
                <a:gdLst/>
                <a:ahLst/>
                <a:cxnLst/>
                <a:rect l="l" t="t" r="r" b="b"/>
                <a:pathLst>
                  <a:path w="812800" h="704850" extrusionOk="0">
                    <a:moveTo>
                      <a:pt x="512074" y="184019"/>
                    </a:moveTo>
                    <a:cubicBezTo>
                      <a:pt x="680968" y="285650"/>
                      <a:pt x="771711" y="444771"/>
                      <a:pt x="714754" y="539426"/>
                    </a:cubicBezTo>
                    <a:cubicBezTo>
                      <a:pt x="657796" y="634081"/>
                      <a:pt x="474706" y="628426"/>
                      <a:pt x="305811" y="526795"/>
                    </a:cubicBezTo>
                    <a:cubicBezTo>
                      <a:pt x="136916" y="425165"/>
                      <a:pt x="46173" y="266044"/>
                      <a:pt x="103131" y="171388"/>
                    </a:cubicBezTo>
                    <a:cubicBezTo>
                      <a:pt x="160089" y="76733"/>
                      <a:pt x="343179" y="82388"/>
                      <a:pt x="512074" y="18401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5" name="Google Shape;395;p3"/>
              <p:cNvSpPr/>
              <p:nvPr/>
            </p:nvSpPr>
            <p:spPr>
              <a:xfrm>
                <a:off x="9922351" y="2272645"/>
                <a:ext cx="635000" cy="457200"/>
              </a:xfrm>
              <a:custGeom>
                <a:avLst/>
                <a:gdLst/>
                <a:ahLst/>
                <a:cxnLst/>
                <a:rect l="l" t="t" r="r" b="b"/>
                <a:pathLst>
                  <a:path w="635000" h="457200" extrusionOk="0">
                    <a:moveTo>
                      <a:pt x="391846" y="127141"/>
                    </a:moveTo>
                    <a:cubicBezTo>
                      <a:pt x="546494" y="220200"/>
                      <a:pt x="635527" y="361418"/>
                      <a:pt x="605740" y="457252"/>
                    </a:cubicBezTo>
                    <a:cubicBezTo>
                      <a:pt x="612292" y="450714"/>
                      <a:pt x="618032" y="443410"/>
                      <a:pt x="622834" y="435497"/>
                    </a:cubicBezTo>
                    <a:cubicBezTo>
                      <a:pt x="679793" y="340844"/>
                      <a:pt x="589052" y="181726"/>
                      <a:pt x="420154" y="80094"/>
                    </a:cubicBezTo>
                    <a:cubicBezTo>
                      <a:pt x="251257" y="-21538"/>
                      <a:pt x="68174" y="-27221"/>
                      <a:pt x="11214" y="67464"/>
                    </a:cubicBezTo>
                    <a:cubicBezTo>
                      <a:pt x="6469" y="75411"/>
                      <a:pt x="2704" y="83904"/>
                      <a:pt x="0" y="92756"/>
                    </a:cubicBezTo>
                    <a:cubicBezTo>
                      <a:pt x="70720" y="21553"/>
                      <a:pt x="237198" y="34082"/>
                      <a:pt x="391846" y="1271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6" name="Google Shape;396;p3"/>
              <p:cNvSpPr/>
              <p:nvPr/>
            </p:nvSpPr>
            <p:spPr>
              <a:xfrm>
                <a:off x="10150746" y="1432766"/>
                <a:ext cx="577850" cy="476250"/>
              </a:xfrm>
              <a:custGeom>
                <a:avLst/>
                <a:gdLst/>
                <a:ahLst/>
                <a:cxnLst/>
                <a:rect l="l" t="t" r="r" b="b"/>
                <a:pathLst>
                  <a:path w="577850" h="476250" extrusionOk="0">
                    <a:moveTo>
                      <a:pt x="354622" y="112111"/>
                    </a:moveTo>
                    <a:cubicBezTo>
                      <a:pt x="481073" y="174029"/>
                      <a:pt x="555450" y="281672"/>
                      <a:pt x="520749" y="352540"/>
                    </a:cubicBezTo>
                    <a:cubicBezTo>
                      <a:pt x="486048" y="423408"/>
                      <a:pt x="355409" y="430664"/>
                      <a:pt x="228959" y="368747"/>
                    </a:cubicBezTo>
                    <a:cubicBezTo>
                      <a:pt x="102508" y="306829"/>
                      <a:pt x="28131" y="199186"/>
                      <a:pt x="62832" y="128318"/>
                    </a:cubicBezTo>
                    <a:cubicBezTo>
                      <a:pt x="97533" y="57450"/>
                      <a:pt x="228172" y="50194"/>
                      <a:pt x="354622" y="11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7" name="Google Shape;397;p3"/>
              <p:cNvSpPr/>
              <p:nvPr/>
            </p:nvSpPr>
            <p:spPr>
              <a:xfrm>
                <a:off x="10207168" y="1502849"/>
                <a:ext cx="469900" cy="298450"/>
              </a:xfrm>
              <a:custGeom>
                <a:avLst/>
                <a:gdLst/>
                <a:ahLst/>
                <a:cxnLst/>
                <a:rect l="l" t="t" r="r" b="b"/>
                <a:pathLst>
                  <a:path w="469900" h="298450" extrusionOk="0">
                    <a:moveTo>
                      <a:pt x="280994" y="77284"/>
                    </a:moveTo>
                    <a:cubicBezTo>
                      <a:pt x="396773" y="133977"/>
                      <a:pt x="468833" y="228992"/>
                      <a:pt x="453543" y="299020"/>
                    </a:cubicBezTo>
                    <a:cubicBezTo>
                      <a:pt x="457790" y="293970"/>
                      <a:pt x="461414" y="288426"/>
                      <a:pt x="464338" y="282510"/>
                    </a:cubicBezTo>
                    <a:cubicBezTo>
                      <a:pt x="499040" y="211638"/>
                      <a:pt x="424662" y="103993"/>
                      <a:pt x="298215" y="42080"/>
                    </a:cubicBezTo>
                    <a:cubicBezTo>
                      <a:pt x="171768" y="-19832"/>
                      <a:pt x="41123" y="-12587"/>
                      <a:pt x="6426" y="58279"/>
                    </a:cubicBezTo>
                    <a:cubicBezTo>
                      <a:pt x="3541" y="64230"/>
                      <a:pt x="1383" y="70506"/>
                      <a:pt x="0" y="76973"/>
                    </a:cubicBezTo>
                    <a:cubicBezTo>
                      <a:pt x="45968" y="21925"/>
                      <a:pt x="165208" y="20585"/>
                      <a:pt x="280994" y="7728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8" name="Google Shape;398;p3"/>
              <p:cNvSpPr/>
              <p:nvPr/>
            </p:nvSpPr>
            <p:spPr>
              <a:xfrm>
                <a:off x="7852752" y="2564556"/>
                <a:ext cx="158750" cy="285750"/>
              </a:xfrm>
              <a:custGeom>
                <a:avLst/>
                <a:gdLst/>
                <a:ahLst/>
                <a:cxnLst/>
                <a:rect l="l" t="t" r="r" b="b"/>
                <a:pathLst>
                  <a:path w="158750" h="285750" extrusionOk="0">
                    <a:moveTo>
                      <a:pt x="83161" y="866"/>
                    </a:moveTo>
                    <a:cubicBezTo>
                      <a:pt x="127382" y="1345"/>
                      <a:pt x="162537" y="65697"/>
                      <a:pt x="161684" y="144600"/>
                    </a:cubicBezTo>
                    <a:cubicBezTo>
                      <a:pt x="160830" y="223503"/>
                      <a:pt x="124289" y="287078"/>
                      <a:pt x="80069" y="286600"/>
                    </a:cubicBezTo>
                    <a:cubicBezTo>
                      <a:pt x="35848" y="286121"/>
                      <a:pt x="692" y="221770"/>
                      <a:pt x="1546" y="142867"/>
                    </a:cubicBezTo>
                    <a:cubicBezTo>
                      <a:pt x="2400" y="63964"/>
                      <a:pt x="38940" y="388"/>
                      <a:pt x="83161" y="86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9" name="Google Shape;399;p3"/>
              <p:cNvSpPr/>
              <p:nvPr/>
            </p:nvSpPr>
            <p:spPr>
              <a:xfrm>
                <a:off x="7854243" y="2565397"/>
                <a:ext cx="88900" cy="279400"/>
              </a:xfrm>
              <a:custGeom>
                <a:avLst/>
                <a:gdLst/>
                <a:ahLst/>
                <a:cxnLst/>
                <a:rect l="l" t="t" r="r" b="b"/>
                <a:pathLst>
                  <a:path w="88900" h="279400" extrusionOk="0">
                    <a:moveTo>
                      <a:pt x="21993" y="142243"/>
                    </a:moveTo>
                    <a:cubicBezTo>
                      <a:pt x="22773" y="69999"/>
                      <a:pt x="53482" y="10639"/>
                      <a:pt x="92605" y="1495"/>
                    </a:cubicBezTo>
                    <a:cubicBezTo>
                      <a:pt x="89018" y="559"/>
                      <a:pt x="85332" y="58"/>
                      <a:pt x="81626" y="3"/>
                    </a:cubicBezTo>
                    <a:cubicBezTo>
                      <a:pt x="37411" y="-474"/>
                      <a:pt x="866" y="63103"/>
                      <a:pt x="15" y="142008"/>
                    </a:cubicBezTo>
                    <a:cubicBezTo>
                      <a:pt x="-836" y="220913"/>
                      <a:pt x="34305" y="285257"/>
                      <a:pt x="78539" y="285740"/>
                    </a:cubicBezTo>
                    <a:cubicBezTo>
                      <a:pt x="82245" y="285761"/>
                      <a:pt x="85940" y="285334"/>
                      <a:pt x="89544" y="284470"/>
                    </a:cubicBezTo>
                    <a:cubicBezTo>
                      <a:pt x="50624" y="274507"/>
                      <a:pt x="21212" y="214493"/>
                      <a:pt x="21993" y="142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0" name="Google Shape;400;p3"/>
              <p:cNvSpPr/>
              <p:nvPr/>
            </p:nvSpPr>
            <p:spPr>
              <a:xfrm>
                <a:off x="9852336" y="1635727"/>
                <a:ext cx="317500" cy="247650"/>
              </a:xfrm>
              <a:custGeom>
                <a:avLst/>
                <a:gdLst/>
                <a:ahLst/>
                <a:cxnLst/>
                <a:rect l="l" t="t" r="r" b="b"/>
                <a:pathLst>
                  <a:path w="317500" h="247650" extrusionOk="0">
                    <a:moveTo>
                      <a:pt x="189428" y="49435"/>
                    </a:moveTo>
                    <a:cubicBezTo>
                      <a:pt x="263443" y="76737"/>
                      <a:pt x="311040" y="132497"/>
                      <a:pt x="295739" y="173978"/>
                    </a:cubicBezTo>
                    <a:cubicBezTo>
                      <a:pt x="280438" y="215460"/>
                      <a:pt x="208032" y="226955"/>
                      <a:pt x="134017" y="199653"/>
                    </a:cubicBezTo>
                    <a:cubicBezTo>
                      <a:pt x="60001" y="172350"/>
                      <a:pt x="12404" y="116591"/>
                      <a:pt x="27705" y="75109"/>
                    </a:cubicBezTo>
                    <a:cubicBezTo>
                      <a:pt x="43007" y="33627"/>
                      <a:pt x="115412" y="22133"/>
                      <a:pt x="189428" y="4943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1" name="Google Shape;401;p3"/>
              <p:cNvSpPr/>
              <p:nvPr/>
            </p:nvSpPr>
            <p:spPr>
              <a:xfrm>
                <a:off x="9874180" y="1665852"/>
                <a:ext cx="273050" cy="146050"/>
              </a:xfrm>
              <a:custGeom>
                <a:avLst/>
                <a:gdLst/>
                <a:ahLst/>
                <a:cxnLst/>
                <a:rect l="l" t="t" r="r" b="b"/>
                <a:pathLst>
                  <a:path w="273050" h="146050" extrusionOk="0">
                    <a:moveTo>
                      <a:pt x="156673" y="35408"/>
                    </a:moveTo>
                    <a:cubicBezTo>
                      <a:pt x="224472" y="60382"/>
                      <a:pt x="270091" y="109220"/>
                      <a:pt x="265576" y="149136"/>
                    </a:cubicBezTo>
                    <a:cubicBezTo>
                      <a:pt x="267659" y="146074"/>
                      <a:pt x="269365" y="142772"/>
                      <a:pt x="270656" y="139300"/>
                    </a:cubicBezTo>
                    <a:cubicBezTo>
                      <a:pt x="285934" y="97803"/>
                      <a:pt x="238271" y="42056"/>
                      <a:pt x="164255" y="14783"/>
                    </a:cubicBezTo>
                    <a:cubicBezTo>
                      <a:pt x="90239" y="-12490"/>
                      <a:pt x="17793" y="-952"/>
                      <a:pt x="2508" y="40545"/>
                    </a:cubicBezTo>
                    <a:cubicBezTo>
                      <a:pt x="1243" y="44030"/>
                      <a:pt x="401" y="47654"/>
                      <a:pt x="0" y="51340"/>
                    </a:cubicBezTo>
                    <a:cubicBezTo>
                      <a:pt x="22472" y="18022"/>
                      <a:pt x="88874" y="10440"/>
                      <a:pt x="156673" y="3540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2" name="Google Shape;402;p3"/>
              <p:cNvSpPr/>
              <p:nvPr/>
            </p:nvSpPr>
            <p:spPr>
              <a:xfrm>
                <a:off x="8129275" y="3889326"/>
                <a:ext cx="533400" cy="495300"/>
              </a:xfrm>
              <a:custGeom>
                <a:avLst/>
                <a:gdLst/>
                <a:ahLst/>
                <a:cxnLst/>
                <a:rect l="l" t="t" r="r" b="b"/>
                <a:pathLst>
                  <a:path w="533400" h="495300" extrusionOk="0">
                    <a:moveTo>
                      <a:pt x="349824" y="143218"/>
                    </a:moveTo>
                    <a:cubicBezTo>
                      <a:pt x="454369" y="222315"/>
                      <a:pt x="503183" y="333933"/>
                      <a:pt x="458854" y="392524"/>
                    </a:cubicBezTo>
                    <a:cubicBezTo>
                      <a:pt x="414525" y="451114"/>
                      <a:pt x="293839" y="434491"/>
                      <a:pt x="189295" y="355393"/>
                    </a:cubicBezTo>
                    <a:cubicBezTo>
                      <a:pt x="84750" y="276296"/>
                      <a:pt x="35935" y="164678"/>
                      <a:pt x="80264" y="106088"/>
                    </a:cubicBezTo>
                    <a:cubicBezTo>
                      <a:pt x="124593" y="47497"/>
                      <a:pt x="245279" y="64121"/>
                      <a:pt x="349824" y="1432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3" name="Google Shape;403;p3"/>
              <p:cNvSpPr/>
              <p:nvPr/>
            </p:nvSpPr>
            <p:spPr>
              <a:xfrm>
                <a:off x="8198451" y="3980510"/>
                <a:ext cx="400050" cy="330200"/>
              </a:xfrm>
              <a:custGeom>
                <a:avLst/>
                <a:gdLst/>
                <a:ahLst/>
                <a:cxnLst/>
                <a:rect l="l" t="t" r="r" b="b"/>
                <a:pathLst>
                  <a:path w="400050" h="330200" extrusionOk="0">
                    <a:moveTo>
                      <a:pt x="147500" y="233521"/>
                    </a:moveTo>
                    <a:cubicBezTo>
                      <a:pt x="51730" y="161043"/>
                      <a:pt x="2765" y="61316"/>
                      <a:pt x="29232" y="0"/>
                    </a:cubicBezTo>
                    <a:cubicBezTo>
                      <a:pt x="24434" y="3866"/>
                      <a:pt x="20121" y="8296"/>
                      <a:pt x="16386" y="13195"/>
                    </a:cubicBezTo>
                    <a:cubicBezTo>
                      <a:pt x="-27976" y="71812"/>
                      <a:pt x="20831" y="183502"/>
                      <a:pt x="125453" y="262655"/>
                    </a:cubicBezTo>
                    <a:cubicBezTo>
                      <a:pt x="230076" y="341808"/>
                      <a:pt x="350802" y="358458"/>
                      <a:pt x="395163" y="299834"/>
                    </a:cubicBezTo>
                    <a:cubicBezTo>
                      <a:pt x="398865" y="294911"/>
                      <a:pt x="401957" y="289557"/>
                      <a:pt x="404370" y="283890"/>
                    </a:cubicBezTo>
                    <a:cubicBezTo>
                      <a:pt x="352548" y="326022"/>
                      <a:pt x="243271" y="305994"/>
                      <a:pt x="147500" y="23352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4" name="Google Shape;404;p3"/>
              <p:cNvSpPr/>
              <p:nvPr/>
            </p:nvSpPr>
            <p:spPr>
              <a:xfrm>
                <a:off x="8914257" y="2683996"/>
                <a:ext cx="552450" cy="539750"/>
              </a:xfrm>
              <a:custGeom>
                <a:avLst/>
                <a:gdLst/>
                <a:ahLst/>
                <a:cxnLst/>
                <a:rect l="l" t="t" r="r" b="b"/>
                <a:pathLst>
                  <a:path w="552450" h="539750" extrusionOk="0">
                    <a:moveTo>
                      <a:pt x="459571" y="102111"/>
                    </a:moveTo>
                    <a:cubicBezTo>
                      <a:pt x="512138" y="158505"/>
                      <a:pt x="473180" y="280257"/>
                      <a:pt x="372556" y="374051"/>
                    </a:cubicBezTo>
                    <a:cubicBezTo>
                      <a:pt x="271932" y="467845"/>
                      <a:pt x="147747" y="498163"/>
                      <a:pt x="95180" y="441769"/>
                    </a:cubicBezTo>
                    <a:cubicBezTo>
                      <a:pt x="42614" y="385374"/>
                      <a:pt x="81572" y="263623"/>
                      <a:pt x="182196" y="169829"/>
                    </a:cubicBezTo>
                    <a:cubicBezTo>
                      <a:pt x="282820" y="76035"/>
                      <a:pt x="407005" y="45717"/>
                      <a:pt x="459571" y="10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5" name="Google Shape;405;p3"/>
              <p:cNvSpPr/>
              <p:nvPr/>
            </p:nvSpPr>
            <p:spPr>
              <a:xfrm>
                <a:off x="8986030" y="2757731"/>
                <a:ext cx="393700" cy="374650"/>
              </a:xfrm>
              <a:custGeom>
                <a:avLst/>
                <a:gdLst/>
                <a:ahLst/>
                <a:cxnLst/>
                <a:rect l="l" t="t" r="r" b="b"/>
                <a:pathLst>
                  <a:path w="393700" h="374650" extrusionOk="0">
                    <a:moveTo>
                      <a:pt x="136545" y="124115"/>
                    </a:moveTo>
                    <a:cubicBezTo>
                      <a:pt x="228677" y="38231"/>
                      <a:pt x="340526" y="5617"/>
                      <a:pt x="399105" y="44009"/>
                    </a:cubicBezTo>
                    <a:cubicBezTo>
                      <a:pt x="395978" y="38356"/>
                      <a:pt x="392178" y="33103"/>
                      <a:pt x="387789" y="28363"/>
                    </a:cubicBezTo>
                    <a:cubicBezTo>
                      <a:pt x="335224" y="-28032"/>
                      <a:pt x="211037" y="2290"/>
                      <a:pt x="110415" y="96086"/>
                    </a:cubicBezTo>
                    <a:cubicBezTo>
                      <a:pt x="9793" y="189882"/>
                      <a:pt x="-29170" y="311630"/>
                      <a:pt x="23420" y="368024"/>
                    </a:cubicBezTo>
                    <a:cubicBezTo>
                      <a:pt x="27842" y="372733"/>
                      <a:pt x="32816" y="376891"/>
                      <a:pt x="38235" y="380407"/>
                    </a:cubicBezTo>
                    <a:cubicBezTo>
                      <a:pt x="4027" y="319282"/>
                      <a:pt x="44407" y="209998"/>
                      <a:pt x="136545" y="12411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6" name="Google Shape;406;p3"/>
              <p:cNvSpPr/>
              <p:nvPr/>
            </p:nvSpPr>
            <p:spPr>
              <a:xfrm>
                <a:off x="9259313" y="3652427"/>
                <a:ext cx="660400" cy="393700"/>
              </a:xfrm>
              <a:custGeom>
                <a:avLst/>
                <a:gdLst/>
                <a:ahLst/>
                <a:cxnLst/>
                <a:rect l="l" t="t" r="r" b="b"/>
                <a:pathLst>
                  <a:path w="660400" h="393700" extrusionOk="0">
                    <a:moveTo>
                      <a:pt x="654516" y="180539"/>
                    </a:moveTo>
                    <a:cubicBezTo>
                      <a:pt x="660171" y="280248"/>
                      <a:pt x="520529" y="369257"/>
                      <a:pt x="342617" y="379347"/>
                    </a:cubicBezTo>
                    <a:cubicBezTo>
                      <a:pt x="164704" y="389438"/>
                      <a:pt x="15894" y="316787"/>
                      <a:pt x="10239" y="217078"/>
                    </a:cubicBezTo>
                    <a:cubicBezTo>
                      <a:pt x="4584" y="117370"/>
                      <a:pt x="144226" y="28360"/>
                      <a:pt x="322139" y="18270"/>
                    </a:cubicBezTo>
                    <a:cubicBezTo>
                      <a:pt x="500051" y="8180"/>
                      <a:pt x="648861" y="80830"/>
                      <a:pt x="654516" y="18053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7" name="Google Shape;407;p3"/>
              <p:cNvSpPr/>
              <p:nvPr/>
            </p:nvSpPr>
            <p:spPr>
              <a:xfrm>
                <a:off x="9269395" y="3808400"/>
                <a:ext cx="641350" cy="222250"/>
              </a:xfrm>
              <a:custGeom>
                <a:avLst/>
                <a:gdLst/>
                <a:ahLst/>
                <a:cxnLst/>
                <a:rect l="l" t="t" r="r" b="b"/>
                <a:pathLst>
                  <a:path w="641350" h="222250" extrusionOk="0">
                    <a:moveTo>
                      <a:pt x="329710" y="173857"/>
                    </a:moveTo>
                    <a:cubicBezTo>
                      <a:pt x="166807" y="183090"/>
                      <a:pt x="28383" y="122942"/>
                      <a:pt x="1834" y="36189"/>
                    </a:cubicBezTo>
                    <a:cubicBezTo>
                      <a:pt x="270" y="44409"/>
                      <a:pt x="-296" y="52788"/>
                      <a:pt x="145" y="61144"/>
                    </a:cubicBezTo>
                    <a:cubicBezTo>
                      <a:pt x="5796" y="160839"/>
                      <a:pt x="154608" y="233502"/>
                      <a:pt x="332517" y="223412"/>
                    </a:cubicBezTo>
                    <a:cubicBezTo>
                      <a:pt x="510425" y="213322"/>
                      <a:pt x="650073" y="124314"/>
                      <a:pt x="644416" y="24606"/>
                    </a:cubicBezTo>
                    <a:cubicBezTo>
                      <a:pt x="643913" y="16252"/>
                      <a:pt x="642401" y="7991"/>
                      <a:pt x="639914" y="0"/>
                    </a:cubicBezTo>
                    <a:cubicBezTo>
                      <a:pt x="623346" y="89230"/>
                      <a:pt x="492613" y="164617"/>
                      <a:pt x="329710" y="1738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8" name="Google Shape;408;p3"/>
              <p:cNvSpPr/>
              <p:nvPr/>
            </p:nvSpPr>
            <p:spPr>
              <a:xfrm>
                <a:off x="9926284" y="986828"/>
                <a:ext cx="641350" cy="203200"/>
              </a:xfrm>
              <a:custGeom>
                <a:avLst/>
                <a:gdLst/>
                <a:ahLst/>
                <a:cxnLst/>
                <a:rect l="l" t="t" r="r" b="b"/>
                <a:pathLst>
                  <a:path w="641350" h="203200" extrusionOk="0">
                    <a:moveTo>
                      <a:pt x="316266" y="54572"/>
                    </a:moveTo>
                    <a:cubicBezTo>
                      <a:pt x="153707" y="21698"/>
                      <a:pt x="94016" y="22822"/>
                      <a:pt x="5809" y="0"/>
                    </a:cubicBezTo>
                    <a:cubicBezTo>
                      <a:pt x="3158" y="3048"/>
                      <a:pt x="1310" y="6711"/>
                      <a:pt x="437" y="10655"/>
                    </a:cubicBezTo>
                    <a:cubicBezTo>
                      <a:pt x="-8739" y="56026"/>
                      <a:pt x="127773" y="121907"/>
                      <a:pt x="305338" y="157817"/>
                    </a:cubicBezTo>
                    <a:cubicBezTo>
                      <a:pt x="482903" y="193726"/>
                      <a:pt x="637291" y="233293"/>
                      <a:pt x="646466" y="187922"/>
                    </a:cubicBezTo>
                    <a:cubicBezTo>
                      <a:pt x="647241" y="184112"/>
                      <a:pt x="478826" y="87446"/>
                      <a:pt x="316266" y="5457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9" name="Google Shape;409;p3"/>
              <p:cNvSpPr/>
              <p:nvPr/>
            </p:nvSpPr>
            <p:spPr>
              <a:xfrm>
                <a:off x="7782261" y="1461503"/>
                <a:ext cx="406400" cy="596900"/>
              </a:xfrm>
              <a:custGeom>
                <a:avLst/>
                <a:gdLst/>
                <a:ahLst/>
                <a:cxnLst/>
                <a:rect l="l" t="t" r="r" b="b"/>
                <a:pathLst>
                  <a:path w="406400" h="596900" extrusionOk="0">
                    <a:moveTo>
                      <a:pt x="91739" y="240297"/>
                    </a:moveTo>
                    <a:cubicBezTo>
                      <a:pt x="-7524" y="389833"/>
                      <a:pt x="2839" y="513347"/>
                      <a:pt x="0" y="585737"/>
                    </a:cubicBezTo>
                    <a:cubicBezTo>
                      <a:pt x="1701" y="589437"/>
                      <a:pt x="4361" y="592616"/>
                      <a:pt x="7703" y="594944"/>
                    </a:cubicBezTo>
                    <a:cubicBezTo>
                      <a:pt x="46266" y="620547"/>
                      <a:pt x="97625" y="479793"/>
                      <a:pt x="206039" y="316478"/>
                    </a:cubicBezTo>
                    <a:cubicBezTo>
                      <a:pt x="314452" y="153162"/>
                      <a:pt x="438862" y="29121"/>
                      <a:pt x="400291" y="3524"/>
                    </a:cubicBezTo>
                    <a:cubicBezTo>
                      <a:pt x="396850" y="1349"/>
                      <a:pt x="392892" y="133"/>
                      <a:pt x="388823" y="0"/>
                    </a:cubicBezTo>
                    <a:cubicBezTo>
                      <a:pt x="307639" y="43447"/>
                      <a:pt x="191002" y="90761"/>
                      <a:pt x="91739" y="24029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410" name="Google Shape;410;p3"/>
          <p:cNvGrpSpPr/>
          <p:nvPr/>
        </p:nvGrpSpPr>
        <p:grpSpPr>
          <a:xfrm rot="700023">
            <a:off x="1339481" y="1922256"/>
            <a:ext cx="1139660" cy="663976"/>
            <a:chOff x="4376200" y="2476500"/>
            <a:chExt cx="2190750" cy="1276350"/>
          </a:xfrm>
        </p:grpSpPr>
        <p:sp>
          <p:nvSpPr>
            <p:cNvPr id="411" name="Google Shape;411;p3"/>
            <p:cNvSpPr/>
            <p:nvPr/>
          </p:nvSpPr>
          <p:spPr>
            <a:xfrm>
              <a:off x="4832350" y="2476500"/>
              <a:ext cx="1276350" cy="1276350"/>
            </a:xfrm>
            <a:custGeom>
              <a:avLst/>
              <a:gdLst/>
              <a:ahLst/>
              <a:cxnLst/>
              <a:rect l="l" t="t" r="r" b="b"/>
              <a:pathLst>
                <a:path w="1276350" h="1276350" extrusionOk="0">
                  <a:moveTo>
                    <a:pt x="1276350" y="638175"/>
                  </a:moveTo>
                  <a:cubicBezTo>
                    <a:pt x="1276350" y="990629"/>
                    <a:pt x="990629" y="1276350"/>
                    <a:pt x="638175" y="1276350"/>
                  </a:cubicBezTo>
                  <a:cubicBezTo>
                    <a:pt x="285721" y="1276350"/>
                    <a:pt x="0" y="990629"/>
                    <a:pt x="0" y="638175"/>
                  </a:cubicBezTo>
                  <a:cubicBezTo>
                    <a:pt x="0" y="285721"/>
                    <a:pt x="285721" y="0"/>
                    <a:pt x="638175" y="0"/>
                  </a:cubicBezTo>
                  <a:cubicBezTo>
                    <a:pt x="990629" y="0"/>
                    <a:pt x="1276350" y="285721"/>
                    <a:pt x="1276350" y="638175"/>
                  </a:cubicBezTo>
                  <a:close/>
                </a:path>
              </a:pathLst>
            </a:custGeom>
            <a:gradFill>
              <a:gsLst>
                <a:gs pos="0">
                  <a:srgbClr val="FFFFFF"/>
                </a:gs>
                <a:gs pos="20000">
                  <a:srgbClr val="FFFFFF"/>
                </a:gs>
                <a:gs pos="78000">
                  <a:srgbClr val="251047"/>
                </a:gs>
                <a:gs pos="100000">
                  <a:srgbClr val="251047"/>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2" name="Google Shape;412;p3"/>
            <p:cNvSpPr/>
            <p:nvPr/>
          </p:nvSpPr>
          <p:spPr>
            <a:xfrm>
              <a:off x="4376200" y="2918085"/>
              <a:ext cx="2190750" cy="476250"/>
            </a:xfrm>
            <a:custGeom>
              <a:avLst/>
              <a:gdLst/>
              <a:ahLst/>
              <a:cxnLst/>
              <a:rect l="l" t="t" r="r" b="b"/>
              <a:pathLst>
                <a:path w="2190750" h="476250" extrusionOk="0">
                  <a:moveTo>
                    <a:pt x="2165195" y="135141"/>
                  </a:moveTo>
                  <a:cubicBezTo>
                    <a:pt x="2113125" y="67488"/>
                    <a:pt x="2003118" y="46552"/>
                    <a:pt x="1926372" y="30677"/>
                  </a:cubicBezTo>
                  <a:cubicBezTo>
                    <a:pt x="1852178" y="15635"/>
                    <a:pt x="1777093" y="5388"/>
                    <a:pt x="1701581" y="0"/>
                  </a:cubicBezTo>
                  <a:cubicBezTo>
                    <a:pt x="1705468" y="12008"/>
                    <a:pt x="1709043" y="24130"/>
                    <a:pt x="1712224" y="36455"/>
                  </a:cubicBezTo>
                  <a:cubicBezTo>
                    <a:pt x="1802591" y="56191"/>
                    <a:pt x="1891961" y="80315"/>
                    <a:pt x="1976956" y="114484"/>
                  </a:cubicBezTo>
                  <a:cubicBezTo>
                    <a:pt x="2067233" y="150781"/>
                    <a:pt x="2155022" y="188144"/>
                    <a:pt x="2032708" y="241332"/>
                  </a:cubicBezTo>
                  <a:cubicBezTo>
                    <a:pt x="1937046" y="282911"/>
                    <a:pt x="1828448" y="302133"/>
                    <a:pt x="1721558" y="314706"/>
                  </a:cubicBezTo>
                  <a:cubicBezTo>
                    <a:pt x="1674759" y="320205"/>
                    <a:pt x="1628271" y="324447"/>
                    <a:pt x="1583344" y="328676"/>
                  </a:cubicBezTo>
                  <a:cubicBezTo>
                    <a:pt x="1424829" y="343700"/>
                    <a:pt x="1265514" y="349758"/>
                    <a:pt x="1106326" y="350088"/>
                  </a:cubicBezTo>
                  <a:cubicBezTo>
                    <a:pt x="904333" y="350501"/>
                    <a:pt x="680241" y="353263"/>
                    <a:pt x="468545" y="322148"/>
                  </a:cubicBezTo>
                  <a:cubicBezTo>
                    <a:pt x="368796" y="308513"/>
                    <a:pt x="270780" y="284304"/>
                    <a:pt x="176153" y="249930"/>
                  </a:cubicBezTo>
                  <a:cubicBezTo>
                    <a:pt x="146428" y="238766"/>
                    <a:pt x="88523" y="222116"/>
                    <a:pt x="90390" y="186684"/>
                  </a:cubicBezTo>
                  <a:cubicBezTo>
                    <a:pt x="92085" y="154521"/>
                    <a:pt x="191888" y="121279"/>
                    <a:pt x="214913" y="112077"/>
                  </a:cubicBezTo>
                  <a:cubicBezTo>
                    <a:pt x="299133" y="78499"/>
                    <a:pt x="387538" y="54699"/>
                    <a:pt x="476806" y="35014"/>
                  </a:cubicBezTo>
                  <a:cubicBezTo>
                    <a:pt x="479833" y="23427"/>
                    <a:pt x="483179" y="11974"/>
                    <a:pt x="486845" y="654"/>
                  </a:cubicBezTo>
                  <a:cubicBezTo>
                    <a:pt x="377441" y="7696"/>
                    <a:pt x="267993" y="23457"/>
                    <a:pt x="165402" y="56490"/>
                  </a:cubicBezTo>
                  <a:cubicBezTo>
                    <a:pt x="104049" y="76244"/>
                    <a:pt x="8011" y="111734"/>
                    <a:pt x="499" y="189344"/>
                  </a:cubicBezTo>
                  <a:cubicBezTo>
                    <a:pt x="-9553" y="293103"/>
                    <a:pt x="134700" y="343776"/>
                    <a:pt x="210722" y="369627"/>
                  </a:cubicBezTo>
                  <a:cubicBezTo>
                    <a:pt x="306175" y="400984"/>
                    <a:pt x="404170" y="423996"/>
                    <a:pt x="503603" y="438404"/>
                  </a:cubicBezTo>
                  <a:cubicBezTo>
                    <a:pt x="551977" y="445916"/>
                    <a:pt x="600504" y="452095"/>
                    <a:pt x="648834" y="457511"/>
                  </a:cubicBezTo>
                  <a:cubicBezTo>
                    <a:pt x="947660" y="490878"/>
                    <a:pt x="1249285" y="490635"/>
                    <a:pt x="1548057" y="456787"/>
                  </a:cubicBezTo>
                  <a:cubicBezTo>
                    <a:pt x="1571400" y="454127"/>
                    <a:pt x="1622149" y="447897"/>
                    <a:pt x="1685434" y="437452"/>
                  </a:cubicBezTo>
                  <a:cubicBezTo>
                    <a:pt x="1911887" y="400088"/>
                    <a:pt x="2298863" y="308908"/>
                    <a:pt x="2165195" y="135141"/>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13" name="Google Shape;413;p3"/>
          <p:cNvGrpSpPr/>
          <p:nvPr/>
        </p:nvGrpSpPr>
        <p:grpSpPr>
          <a:xfrm rot="-929110">
            <a:off x="9418931" y="230417"/>
            <a:ext cx="3155157" cy="4175111"/>
            <a:chOff x="2044576" y="2604080"/>
            <a:chExt cx="3302633" cy="4370261"/>
          </a:xfrm>
        </p:grpSpPr>
        <p:sp>
          <p:nvSpPr>
            <p:cNvPr id="414" name="Google Shape;414;p3"/>
            <p:cNvSpPr/>
            <p:nvPr/>
          </p:nvSpPr>
          <p:spPr>
            <a:xfrm rot="-902946">
              <a:off x="2130199" y="3135218"/>
              <a:ext cx="395152" cy="507661"/>
            </a:xfrm>
            <a:prstGeom prst="roundRect">
              <a:avLst>
                <a:gd name="adj" fmla="val 10020"/>
              </a:avLst>
            </a:pr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5" name="Google Shape;415;p3"/>
            <p:cNvSpPr/>
            <p:nvPr/>
          </p:nvSpPr>
          <p:spPr>
            <a:xfrm rot="-931907" flipH="1">
              <a:off x="2906465" y="2790999"/>
              <a:ext cx="1941119" cy="3996422"/>
            </a:xfrm>
            <a:custGeom>
              <a:avLst/>
              <a:gdLst/>
              <a:ahLst/>
              <a:cxnLst/>
              <a:rect l="l" t="t" r="r" b="b"/>
              <a:pathLst>
                <a:path w="1943100" h="4000500" extrusionOk="0">
                  <a:moveTo>
                    <a:pt x="1910253" y="419988"/>
                  </a:moveTo>
                  <a:cubicBezTo>
                    <a:pt x="1888859" y="587146"/>
                    <a:pt x="1667683" y="623881"/>
                    <a:pt x="1533342" y="631964"/>
                  </a:cubicBezTo>
                  <a:cubicBezTo>
                    <a:pt x="1475748" y="635326"/>
                    <a:pt x="1418001" y="635128"/>
                    <a:pt x="1360431" y="631373"/>
                  </a:cubicBezTo>
                  <a:cubicBezTo>
                    <a:pt x="1360432" y="627786"/>
                    <a:pt x="1360578" y="624224"/>
                    <a:pt x="1360501" y="620623"/>
                  </a:cubicBezTo>
                  <a:cubicBezTo>
                    <a:pt x="1355923" y="401154"/>
                    <a:pt x="1196671" y="195046"/>
                    <a:pt x="1017468" y="81432"/>
                  </a:cubicBezTo>
                  <a:cubicBezTo>
                    <a:pt x="939528" y="32016"/>
                    <a:pt x="844437" y="-7849"/>
                    <a:pt x="750279" y="1320"/>
                  </a:cubicBezTo>
                  <a:cubicBezTo>
                    <a:pt x="659696" y="10147"/>
                    <a:pt x="589624" y="68237"/>
                    <a:pt x="553823" y="150691"/>
                  </a:cubicBezTo>
                  <a:cubicBezTo>
                    <a:pt x="482779" y="314261"/>
                    <a:pt x="639478" y="443471"/>
                    <a:pt x="768618" y="511822"/>
                  </a:cubicBezTo>
                  <a:cubicBezTo>
                    <a:pt x="936258" y="600551"/>
                    <a:pt x="1129717" y="649014"/>
                    <a:pt x="1320071" y="665657"/>
                  </a:cubicBezTo>
                  <a:cubicBezTo>
                    <a:pt x="1311852" y="742173"/>
                    <a:pt x="1279038" y="813959"/>
                    <a:pt x="1226554" y="870241"/>
                  </a:cubicBezTo>
                  <a:cubicBezTo>
                    <a:pt x="1120573" y="984541"/>
                    <a:pt x="974898" y="1015657"/>
                    <a:pt x="825107" y="1022133"/>
                  </a:cubicBezTo>
                  <a:cubicBezTo>
                    <a:pt x="677578" y="1028483"/>
                    <a:pt x="525870" y="1021670"/>
                    <a:pt x="386615" y="1079201"/>
                  </a:cubicBezTo>
                  <a:cubicBezTo>
                    <a:pt x="221007" y="1147616"/>
                    <a:pt x="96077" y="1301026"/>
                    <a:pt x="35396" y="1466945"/>
                  </a:cubicBezTo>
                  <a:cubicBezTo>
                    <a:pt x="-26104" y="1635144"/>
                    <a:pt x="-5796" y="1819401"/>
                    <a:pt x="83358" y="1973764"/>
                  </a:cubicBezTo>
                  <a:cubicBezTo>
                    <a:pt x="163691" y="2112829"/>
                    <a:pt x="286608" y="2214543"/>
                    <a:pt x="426702" y="2289301"/>
                  </a:cubicBezTo>
                  <a:cubicBezTo>
                    <a:pt x="554242" y="2357367"/>
                    <a:pt x="690786" y="2407316"/>
                    <a:pt x="816141" y="2479643"/>
                  </a:cubicBezTo>
                  <a:cubicBezTo>
                    <a:pt x="947135" y="2555208"/>
                    <a:pt x="1056806" y="2658256"/>
                    <a:pt x="1117176" y="2799149"/>
                  </a:cubicBezTo>
                  <a:cubicBezTo>
                    <a:pt x="1259860" y="3132290"/>
                    <a:pt x="1126840" y="3530415"/>
                    <a:pt x="911677" y="3800506"/>
                  </a:cubicBezTo>
                  <a:cubicBezTo>
                    <a:pt x="861148" y="3864236"/>
                    <a:pt x="804012" y="3922435"/>
                    <a:pt x="741224" y="3974128"/>
                  </a:cubicBezTo>
                  <a:cubicBezTo>
                    <a:pt x="722250" y="3989679"/>
                    <a:pt x="749339" y="4016495"/>
                    <a:pt x="768167" y="4001071"/>
                  </a:cubicBezTo>
                  <a:cubicBezTo>
                    <a:pt x="1039280" y="3778910"/>
                    <a:pt x="1228136" y="3412426"/>
                    <a:pt x="1212629" y="3058001"/>
                  </a:cubicBezTo>
                  <a:cubicBezTo>
                    <a:pt x="1205307" y="2890640"/>
                    <a:pt x="1148005" y="2724816"/>
                    <a:pt x="1033654" y="2600350"/>
                  </a:cubicBezTo>
                  <a:cubicBezTo>
                    <a:pt x="931883" y="2489581"/>
                    <a:pt x="795720" y="2420975"/>
                    <a:pt x="661004" y="2358974"/>
                  </a:cubicBezTo>
                  <a:cubicBezTo>
                    <a:pt x="524562" y="2296179"/>
                    <a:pt x="381554" y="2237105"/>
                    <a:pt x="267235" y="2137086"/>
                  </a:cubicBezTo>
                  <a:cubicBezTo>
                    <a:pt x="123572" y="2011400"/>
                    <a:pt x="25858" y="1828958"/>
                    <a:pt x="38158" y="1634756"/>
                  </a:cubicBezTo>
                  <a:cubicBezTo>
                    <a:pt x="50782" y="1435525"/>
                    <a:pt x="179655" y="1229988"/>
                    <a:pt x="356154" y="1135430"/>
                  </a:cubicBezTo>
                  <a:cubicBezTo>
                    <a:pt x="499416" y="1058678"/>
                    <a:pt x="663906" y="1066850"/>
                    <a:pt x="821228" y="1060398"/>
                  </a:cubicBezTo>
                  <a:cubicBezTo>
                    <a:pt x="973393" y="1054144"/>
                    <a:pt x="1122288" y="1024642"/>
                    <a:pt x="1235686" y="915327"/>
                  </a:cubicBezTo>
                  <a:cubicBezTo>
                    <a:pt x="1304480" y="850170"/>
                    <a:pt x="1347958" y="762741"/>
                    <a:pt x="1358400" y="668566"/>
                  </a:cubicBezTo>
                  <a:cubicBezTo>
                    <a:pt x="1376326" y="669740"/>
                    <a:pt x="1394220" y="670737"/>
                    <a:pt x="1412025" y="671353"/>
                  </a:cubicBezTo>
                  <a:cubicBezTo>
                    <a:pt x="1513232" y="674865"/>
                    <a:pt x="1617372" y="669150"/>
                    <a:pt x="1715263" y="641508"/>
                  </a:cubicBezTo>
                  <a:cubicBezTo>
                    <a:pt x="1790193" y="620350"/>
                    <a:pt x="1866165" y="584085"/>
                    <a:pt x="1911955" y="518642"/>
                  </a:cubicBezTo>
                  <a:cubicBezTo>
                    <a:pt x="1931955" y="489220"/>
                    <a:pt x="1944451" y="455350"/>
                    <a:pt x="1948353" y="419988"/>
                  </a:cubicBezTo>
                  <a:cubicBezTo>
                    <a:pt x="1951471" y="395731"/>
                    <a:pt x="1913339" y="395960"/>
                    <a:pt x="1910253" y="419988"/>
                  </a:cubicBezTo>
                  <a:close/>
                  <a:moveTo>
                    <a:pt x="900603" y="529977"/>
                  </a:moveTo>
                  <a:cubicBezTo>
                    <a:pt x="815900" y="497255"/>
                    <a:pt x="730270" y="455345"/>
                    <a:pt x="662033" y="394411"/>
                  </a:cubicBezTo>
                  <a:cubicBezTo>
                    <a:pt x="613614" y="351167"/>
                    <a:pt x="570409" y="293446"/>
                    <a:pt x="573825" y="225361"/>
                  </a:cubicBezTo>
                  <a:cubicBezTo>
                    <a:pt x="577585" y="150304"/>
                    <a:pt x="634385" y="74231"/>
                    <a:pt x="705118" y="49586"/>
                  </a:cubicBezTo>
                  <a:cubicBezTo>
                    <a:pt x="787033" y="21056"/>
                    <a:pt x="878473" y="49168"/>
                    <a:pt x="952184" y="87686"/>
                  </a:cubicBezTo>
                  <a:cubicBezTo>
                    <a:pt x="1132784" y="182092"/>
                    <a:pt x="1296747" y="375678"/>
                    <a:pt x="1319944" y="583221"/>
                  </a:cubicBezTo>
                  <a:cubicBezTo>
                    <a:pt x="1321607" y="598241"/>
                    <a:pt x="1322375" y="613347"/>
                    <a:pt x="1322243" y="628459"/>
                  </a:cubicBezTo>
                  <a:cubicBezTo>
                    <a:pt x="1177814" y="615313"/>
                    <a:pt x="1035911" y="582169"/>
                    <a:pt x="900603" y="529977"/>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6" name="Google Shape;416;p3"/>
            <p:cNvSpPr/>
            <p:nvPr/>
          </p:nvSpPr>
          <p:spPr>
            <a:xfrm>
              <a:off x="2044576" y="3063162"/>
              <a:ext cx="838200" cy="1181100"/>
            </a:xfrm>
            <a:custGeom>
              <a:avLst/>
              <a:gdLst/>
              <a:ahLst/>
              <a:cxnLst/>
              <a:rect l="l" t="t" r="r" b="b"/>
              <a:pathLst>
                <a:path w="838200" h="1181100" extrusionOk="0">
                  <a:moveTo>
                    <a:pt x="336674" y="168988"/>
                  </a:moveTo>
                  <a:cubicBezTo>
                    <a:pt x="336674" y="168988"/>
                    <a:pt x="571624" y="283288"/>
                    <a:pt x="616074" y="111838"/>
                  </a:cubicBezTo>
                  <a:lnTo>
                    <a:pt x="597024" y="41988"/>
                  </a:lnTo>
                  <a:cubicBezTo>
                    <a:pt x="597024" y="41988"/>
                    <a:pt x="603374" y="-2462"/>
                    <a:pt x="641474" y="41988"/>
                  </a:cubicBezTo>
                  <a:cubicBezTo>
                    <a:pt x="641474" y="41988"/>
                    <a:pt x="660524" y="-15162"/>
                    <a:pt x="692274" y="3888"/>
                  </a:cubicBezTo>
                  <a:cubicBezTo>
                    <a:pt x="724024" y="22938"/>
                    <a:pt x="749424" y="73738"/>
                    <a:pt x="679574" y="162638"/>
                  </a:cubicBezTo>
                  <a:cubicBezTo>
                    <a:pt x="679574" y="162638"/>
                    <a:pt x="679574" y="334088"/>
                    <a:pt x="444624" y="315038"/>
                  </a:cubicBezTo>
                  <a:lnTo>
                    <a:pt x="527174" y="518238"/>
                  </a:lnTo>
                  <a:cubicBezTo>
                    <a:pt x="527174" y="518238"/>
                    <a:pt x="565274" y="689688"/>
                    <a:pt x="774824" y="772238"/>
                  </a:cubicBezTo>
                  <a:cubicBezTo>
                    <a:pt x="774824" y="772238"/>
                    <a:pt x="900180" y="915462"/>
                    <a:pt x="800224" y="975438"/>
                  </a:cubicBezTo>
                  <a:cubicBezTo>
                    <a:pt x="736724" y="1013538"/>
                    <a:pt x="711324" y="886538"/>
                    <a:pt x="711324" y="886538"/>
                  </a:cubicBezTo>
                  <a:cubicBezTo>
                    <a:pt x="711324" y="886538"/>
                    <a:pt x="470024" y="842088"/>
                    <a:pt x="438274" y="651588"/>
                  </a:cubicBezTo>
                  <a:cubicBezTo>
                    <a:pt x="438274" y="651588"/>
                    <a:pt x="431924" y="626188"/>
                    <a:pt x="393824" y="645238"/>
                  </a:cubicBezTo>
                  <a:cubicBezTo>
                    <a:pt x="375867" y="654217"/>
                    <a:pt x="374774" y="676988"/>
                    <a:pt x="374774" y="676988"/>
                  </a:cubicBezTo>
                  <a:cubicBezTo>
                    <a:pt x="374774" y="676988"/>
                    <a:pt x="336674" y="873838"/>
                    <a:pt x="476374" y="994488"/>
                  </a:cubicBezTo>
                  <a:cubicBezTo>
                    <a:pt x="476374" y="994488"/>
                    <a:pt x="572063" y="1135140"/>
                    <a:pt x="476374" y="1178638"/>
                  </a:cubicBezTo>
                  <a:cubicBezTo>
                    <a:pt x="406524" y="1210388"/>
                    <a:pt x="387474" y="1057988"/>
                    <a:pt x="387474" y="1057988"/>
                  </a:cubicBezTo>
                  <a:cubicBezTo>
                    <a:pt x="387474" y="1057988"/>
                    <a:pt x="203324" y="988138"/>
                    <a:pt x="216024" y="702388"/>
                  </a:cubicBezTo>
                  <a:lnTo>
                    <a:pt x="139824" y="422988"/>
                  </a:lnTo>
                  <a:cubicBezTo>
                    <a:pt x="139824" y="422988"/>
                    <a:pt x="76324" y="613488"/>
                    <a:pt x="127124" y="740488"/>
                  </a:cubicBezTo>
                  <a:lnTo>
                    <a:pt x="165224" y="784938"/>
                  </a:lnTo>
                  <a:cubicBezTo>
                    <a:pt x="165224" y="784938"/>
                    <a:pt x="196974" y="835738"/>
                    <a:pt x="127124" y="803988"/>
                  </a:cubicBezTo>
                  <a:cubicBezTo>
                    <a:pt x="127124" y="803988"/>
                    <a:pt x="139824" y="867488"/>
                    <a:pt x="108074" y="873838"/>
                  </a:cubicBezTo>
                  <a:cubicBezTo>
                    <a:pt x="76324" y="880188"/>
                    <a:pt x="31874" y="848438"/>
                    <a:pt x="57274" y="746838"/>
                  </a:cubicBezTo>
                  <a:cubicBezTo>
                    <a:pt x="57274" y="746838"/>
                    <a:pt x="-126876" y="397588"/>
                    <a:pt x="165224" y="213438"/>
                  </a:cubicBezTo>
                  <a:close/>
                </a:path>
              </a:pathLst>
            </a:custGeom>
            <a:gradFill>
              <a:gsLst>
                <a:gs pos="0">
                  <a:srgbClr val="FFFFFF"/>
                </a:gs>
                <a:gs pos="23000">
                  <a:srgbClr val="FFFFFF"/>
                </a:gs>
                <a:gs pos="75000">
                  <a:srgbClr val="D9D9D9"/>
                </a:gs>
                <a:gs pos="100000">
                  <a:srgbClr val="D9D9D9"/>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7" name="Google Shape;417;p3"/>
            <p:cNvSpPr/>
            <p:nvPr/>
          </p:nvSpPr>
          <p:spPr>
            <a:xfrm>
              <a:off x="2167738" y="3232150"/>
              <a:ext cx="247650" cy="88900"/>
            </a:xfrm>
            <a:custGeom>
              <a:avLst/>
              <a:gdLst/>
              <a:ahLst/>
              <a:cxnLst/>
              <a:rect l="l" t="t" r="r" b="b"/>
              <a:pathLst>
                <a:path w="247650" h="88900" extrusionOk="0">
                  <a:moveTo>
                    <a:pt x="251841" y="15500"/>
                  </a:moveTo>
                  <a:cubicBezTo>
                    <a:pt x="238806" y="10997"/>
                    <a:pt x="226013" y="5823"/>
                    <a:pt x="213512" y="0"/>
                  </a:cubicBezTo>
                  <a:lnTo>
                    <a:pt x="42062" y="44450"/>
                  </a:lnTo>
                  <a:cubicBezTo>
                    <a:pt x="27426" y="53665"/>
                    <a:pt x="13377" y="63783"/>
                    <a:pt x="0" y="74746"/>
                  </a:cubicBezTo>
                  <a:cubicBezTo>
                    <a:pt x="39916" y="91695"/>
                    <a:pt x="83998" y="96283"/>
                    <a:pt x="126549" y="87916"/>
                  </a:cubicBezTo>
                  <a:cubicBezTo>
                    <a:pt x="175438" y="79013"/>
                    <a:pt x="219722" y="53418"/>
                    <a:pt x="251841" y="1550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8" name="Google Shape;418;p3"/>
            <p:cNvSpPr/>
            <p:nvPr/>
          </p:nvSpPr>
          <p:spPr>
            <a:xfrm>
              <a:off x="2056223" y="2954040"/>
              <a:ext cx="406400" cy="374650"/>
            </a:xfrm>
            <a:custGeom>
              <a:avLst/>
              <a:gdLst/>
              <a:ahLst/>
              <a:cxnLst/>
              <a:rect l="l" t="t" r="r" b="b"/>
              <a:pathLst>
                <a:path w="406400" h="374650" extrusionOk="0">
                  <a:moveTo>
                    <a:pt x="379028" y="155945"/>
                  </a:moveTo>
                  <a:cubicBezTo>
                    <a:pt x="395437" y="242071"/>
                    <a:pt x="330542" y="326788"/>
                    <a:pt x="234081" y="345166"/>
                  </a:cubicBezTo>
                  <a:cubicBezTo>
                    <a:pt x="137620" y="363545"/>
                    <a:pt x="46121" y="308624"/>
                    <a:pt x="29711" y="222498"/>
                  </a:cubicBezTo>
                  <a:cubicBezTo>
                    <a:pt x="13302" y="136372"/>
                    <a:pt x="78197" y="51655"/>
                    <a:pt x="174658" y="33277"/>
                  </a:cubicBezTo>
                  <a:cubicBezTo>
                    <a:pt x="271119" y="14899"/>
                    <a:pt x="362619" y="69819"/>
                    <a:pt x="379028" y="15594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9" name="Google Shape;419;p3"/>
            <p:cNvSpPr/>
            <p:nvPr/>
          </p:nvSpPr>
          <p:spPr>
            <a:xfrm>
              <a:off x="2108394" y="3050617"/>
              <a:ext cx="298450" cy="228600"/>
            </a:xfrm>
            <a:custGeom>
              <a:avLst/>
              <a:gdLst/>
              <a:ahLst/>
              <a:cxnLst/>
              <a:rect l="l" t="t" r="r" b="b"/>
              <a:pathLst>
                <a:path w="298450" h="228600" extrusionOk="0">
                  <a:moveTo>
                    <a:pt x="301202" y="67506"/>
                  </a:moveTo>
                  <a:cubicBezTo>
                    <a:pt x="315249" y="141255"/>
                    <a:pt x="259680" y="213798"/>
                    <a:pt x="177079" y="229539"/>
                  </a:cubicBezTo>
                  <a:cubicBezTo>
                    <a:pt x="94478" y="245281"/>
                    <a:pt x="16126" y="198247"/>
                    <a:pt x="2073" y="124498"/>
                  </a:cubicBezTo>
                  <a:cubicBezTo>
                    <a:pt x="-11979" y="50749"/>
                    <a:pt x="47044" y="23774"/>
                    <a:pt x="129644" y="8039"/>
                  </a:cubicBezTo>
                  <a:cubicBezTo>
                    <a:pt x="212245" y="-7697"/>
                    <a:pt x="287150" y="-6249"/>
                    <a:pt x="301202" y="67506"/>
                  </a:cubicBezTo>
                  <a:close/>
                </a:path>
              </a:pathLst>
            </a:custGeom>
            <a:gradFill>
              <a:gsLst>
                <a:gs pos="0">
                  <a:srgbClr val="008391"/>
                </a:gs>
                <a:gs pos="27000">
                  <a:srgbClr val="0F264C"/>
                </a:gs>
                <a:gs pos="71000">
                  <a:srgbClr val="251047"/>
                </a:gs>
                <a:gs pos="100000">
                  <a:srgbClr val="7D2A99"/>
                </a:gs>
              </a:gsLst>
              <a:lin ang="80993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0" name="Google Shape;420;p3"/>
            <p:cNvSpPr/>
            <p:nvPr/>
          </p:nvSpPr>
          <p:spPr>
            <a:xfrm>
              <a:off x="2133406" y="3111500"/>
              <a:ext cx="31750" cy="101600"/>
            </a:xfrm>
            <a:custGeom>
              <a:avLst/>
              <a:gdLst/>
              <a:ahLst/>
              <a:cxnLst/>
              <a:rect l="l" t="t" r="r" b="b"/>
              <a:pathLst>
                <a:path w="31750" h="101600" extrusionOk="0">
                  <a:moveTo>
                    <a:pt x="34019" y="0"/>
                  </a:moveTo>
                  <a:cubicBezTo>
                    <a:pt x="24308" y="14355"/>
                    <a:pt x="19095" y="31278"/>
                    <a:pt x="19046" y="48609"/>
                  </a:cubicBezTo>
                  <a:cubicBezTo>
                    <a:pt x="19297" y="57056"/>
                    <a:pt x="20266" y="65466"/>
                    <a:pt x="21941" y="73749"/>
                  </a:cubicBezTo>
                  <a:cubicBezTo>
                    <a:pt x="22900" y="78080"/>
                    <a:pt x="23980" y="82499"/>
                    <a:pt x="24786" y="87173"/>
                  </a:cubicBezTo>
                  <a:cubicBezTo>
                    <a:pt x="26078" y="91910"/>
                    <a:pt x="27042" y="96730"/>
                    <a:pt x="27669" y="101600"/>
                  </a:cubicBezTo>
                  <a:cubicBezTo>
                    <a:pt x="23649" y="98538"/>
                    <a:pt x="19898" y="95139"/>
                    <a:pt x="16455" y="91440"/>
                  </a:cubicBezTo>
                  <a:cubicBezTo>
                    <a:pt x="13292" y="87490"/>
                    <a:pt x="10428" y="83308"/>
                    <a:pt x="7889" y="78930"/>
                  </a:cubicBezTo>
                  <a:cubicBezTo>
                    <a:pt x="2910" y="69622"/>
                    <a:pt x="207" y="59266"/>
                    <a:pt x="2" y="48711"/>
                  </a:cubicBezTo>
                  <a:cubicBezTo>
                    <a:pt x="-98" y="37775"/>
                    <a:pt x="3088" y="27062"/>
                    <a:pt x="9146" y="17958"/>
                  </a:cubicBezTo>
                  <a:cubicBezTo>
                    <a:pt x="14873" y="9046"/>
                    <a:pt x="23758" y="2631"/>
                    <a:pt x="340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421" name="Google Shape;421;p3"/>
            <p:cNvGrpSpPr/>
            <p:nvPr/>
          </p:nvGrpSpPr>
          <p:grpSpPr>
            <a:xfrm>
              <a:off x="2044935" y="3180156"/>
              <a:ext cx="777138" cy="952684"/>
              <a:chOff x="2044935" y="3180156"/>
              <a:chExt cx="777138" cy="952684"/>
            </a:xfrm>
          </p:grpSpPr>
          <p:sp>
            <p:nvSpPr>
              <p:cNvPr id="422" name="Google Shape;422;p3"/>
              <p:cNvSpPr/>
              <p:nvPr/>
            </p:nvSpPr>
            <p:spPr>
              <a:xfrm>
                <a:off x="2046821" y="3511033"/>
                <a:ext cx="120650" cy="57150"/>
              </a:xfrm>
              <a:custGeom>
                <a:avLst/>
                <a:gdLst/>
                <a:ahLst/>
                <a:cxnLst/>
                <a:rect l="l" t="t" r="r" b="b"/>
                <a:pathLst>
                  <a:path w="120650" h="57150" extrusionOk="0">
                    <a:moveTo>
                      <a:pt x="116884" y="58613"/>
                    </a:moveTo>
                    <a:cubicBezTo>
                      <a:pt x="118370" y="50739"/>
                      <a:pt x="119901" y="43259"/>
                      <a:pt x="121444" y="36230"/>
                    </a:cubicBezTo>
                    <a:cubicBezTo>
                      <a:pt x="98684" y="16434"/>
                      <a:pt x="70305" y="4250"/>
                      <a:pt x="40278" y="1381"/>
                    </a:cubicBezTo>
                    <a:cubicBezTo>
                      <a:pt x="27753" y="-81"/>
                      <a:pt x="15120" y="-383"/>
                      <a:pt x="2540" y="479"/>
                    </a:cubicBezTo>
                    <a:cubicBezTo>
                      <a:pt x="1511" y="6943"/>
                      <a:pt x="664" y="13393"/>
                      <a:pt x="0" y="19828"/>
                    </a:cubicBezTo>
                    <a:cubicBezTo>
                      <a:pt x="28092" y="17446"/>
                      <a:pt x="81280" y="19186"/>
                      <a:pt x="116884" y="58613"/>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3" name="Google Shape;423;p3"/>
              <p:cNvSpPr/>
              <p:nvPr/>
            </p:nvSpPr>
            <p:spPr>
              <a:xfrm>
                <a:off x="2044935" y="3586202"/>
                <a:ext cx="107950" cy="44450"/>
              </a:xfrm>
              <a:custGeom>
                <a:avLst/>
                <a:gdLst/>
                <a:ahLst/>
                <a:cxnLst/>
                <a:rect l="l" t="t" r="r" b="b"/>
                <a:pathLst>
                  <a:path w="107950" h="44450" extrusionOk="0">
                    <a:moveTo>
                      <a:pt x="109550" y="47980"/>
                    </a:moveTo>
                    <a:cubicBezTo>
                      <a:pt x="110312" y="39881"/>
                      <a:pt x="111208" y="31946"/>
                      <a:pt x="112236" y="24173"/>
                    </a:cubicBezTo>
                    <a:cubicBezTo>
                      <a:pt x="75222" y="-6307"/>
                      <a:pt x="27750" y="-1747"/>
                      <a:pt x="0" y="4768"/>
                    </a:cubicBezTo>
                    <a:cubicBezTo>
                      <a:pt x="260" y="11238"/>
                      <a:pt x="673" y="17633"/>
                      <a:pt x="1188" y="23970"/>
                    </a:cubicBezTo>
                    <a:cubicBezTo>
                      <a:pt x="26822" y="17315"/>
                      <a:pt x="76346" y="11016"/>
                      <a:pt x="109550" y="4798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4" name="Google Shape;424;p3"/>
              <p:cNvSpPr/>
              <p:nvPr/>
            </p:nvSpPr>
            <p:spPr>
              <a:xfrm>
                <a:off x="2093747" y="3777132"/>
                <a:ext cx="69850" cy="31750"/>
              </a:xfrm>
              <a:custGeom>
                <a:avLst/>
                <a:gdLst/>
                <a:ahLst/>
                <a:cxnLst/>
                <a:rect l="l" t="t" r="r" b="b"/>
                <a:pathLst>
                  <a:path w="69850" h="31750" extrusionOk="0">
                    <a:moveTo>
                      <a:pt x="8064" y="33033"/>
                    </a:moveTo>
                    <a:cubicBezTo>
                      <a:pt x="29459" y="24609"/>
                      <a:pt x="52085" y="19734"/>
                      <a:pt x="75051" y="18599"/>
                    </a:cubicBezTo>
                    <a:cubicBezTo>
                      <a:pt x="72879" y="12510"/>
                      <a:pt x="70917" y="6318"/>
                      <a:pt x="69215" y="0"/>
                    </a:cubicBezTo>
                    <a:cubicBezTo>
                      <a:pt x="45444" y="1531"/>
                      <a:pt x="22073" y="6876"/>
                      <a:pt x="0" y="15830"/>
                    </a:cubicBezTo>
                    <a:cubicBezTo>
                      <a:pt x="4928" y="26765"/>
                      <a:pt x="8103" y="32868"/>
                      <a:pt x="8103" y="32868"/>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5" name="Google Shape;425;p3"/>
              <p:cNvSpPr/>
              <p:nvPr/>
            </p:nvSpPr>
            <p:spPr>
              <a:xfrm>
                <a:off x="2304828" y="3964013"/>
                <a:ext cx="152400" cy="50800"/>
              </a:xfrm>
              <a:custGeom>
                <a:avLst/>
                <a:gdLst/>
                <a:ahLst/>
                <a:cxnLst/>
                <a:rect l="l" t="t" r="r" b="b"/>
                <a:pathLst>
                  <a:path w="152400" h="50800" extrusionOk="0">
                    <a:moveTo>
                      <a:pt x="144628" y="0"/>
                    </a:moveTo>
                    <a:cubicBezTo>
                      <a:pt x="80296" y="40957"/>
                      <a:pt x="29693" y="39039"/>
                      <a:pt x="0" y="31286"/>
                    </a:cubicBezTo>
                    <a:cubicBezTo>
                      <a:pt x="4051" y="38976"/>
                      <a:pt x="8255" y="46329"/>
                      <a:pt x="12535" y="53181"/>
                    </a:cubicBezTo>
                    <a:cubicBezTo>
                      <a:pt x="20223" y="54279"/>
                      <a:pt x="27979" y="54828"/>
                      <a:pt x="35744" y="54826"/>
                    </a:cubicBezTo>
                    <a:cubicBezTo>
                      <a:pt x="67272" y="54826"/>
                      <a:pt x="107353" y="46050"/>
                      <a:pt x="153486" y="16992"/>
                    </a:cubicBezTo>
                    <a:cubicBezTo>
                      <a:pt x="150305" y="11360"/>
                      <a:pt x="147377" y="5690"/>
                      <a:pt x="144628" y="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6" name="Google Shape;426;p3"/>
              <p:cNvSpPr/>
              <p:nvPr/>
            </p:nvSpPr>
            <p:spPr>
              <a:xfrm>
                <a:off x="2426513" y="4050290"/>
                <a:ext cx="95250" cy="82550"/>
              </a:xfrm>
              <a:custGeom>
                <a:avLst/>
                <a:gdLst/>
                <a:ahLst/>
                <a:cxnLst/>
                <a:rect l="l" t="t" r="r" b="b"/>
                <a:pathLst>
                  <a:path w="95250" h="82550" extrusionOk="0">
                    <a:moveTo>
                      <a:pt x="99130" y="14745"/>
                    </a:moveTo>
                    <a:cubicBezTo>
                      <a:pt x="96272" y="10077"/>
                      <a:pt x="94437" y="7360"/>
                      <a:pt x="94437" y="7360"/>
                    </a:cubicBezTo>
                    <a:cubicBezTo>
                      <a:pt x="91650" y="4953"/>
                      <a:pt x="89053" y="2464"/>
                      <a:pt x="86404" y="0"/>
                    </a:cubicBezTo>
                    <a:cubicBezTo>
                      <a:pt x="50248" y="47574"/>
                      <a:pt x="18199" y="63290"/>
                      <a:pt x="0" y="68421"/>
                    </a:cubicBezTo>
                    <a:cubicBezTo>
                      <a:pt x="3493" y="70066"/>
                      <a:pt x="5537" y="70860"/>
                      <a:pt x="5537" y="70860"/>
                    </a:cubicBezTo>
                    <a:cubicBezTo>
                      <a:pt x="5537" y="70860"/>
                      <a:pt x="6293" y="76810"/>
                      <a:pt x="8007" y="86042"/>
                    </a:cubicBezTo>
                    <a:cubicBezTo>
                      <a:pt x="29667" y="79362"/>
                      <a:pt x="62783" y="61532"/>
                      <a:pt x="99130" y="14745"/>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7" name="Google Shape;427;p3"/>
              <p:cNvSpPr/>
              <p:nvPr/>
            </p:nvSpPr>
            <p:spPr>
              <a:xfrm>
                <a:off x="2733173" y="3829926"/>
                <a:ext cx="88900" cy="120650"/>
              </a:xfrm>
              <a:custGeom>
                <a:avLst/>
                <a:gdLst/>
                <a:ahLst/>
                <a:cxnLst/>
                <a:rect l="l" t="t" r="r" b="b"/>
                <a:pathLst>
                  <a:path w="88900" h="120650" extrusionOk="0">
                    <a:moveTo>
                      <a:pt x="86227" y="5474"/>
                    </a:moveTo>
                    <a:cubicBezTo>
                      <a:pt x="81744" y="3708"/>
                      <a:pt x="77445" y="1848"/>
                      <a:pt x="73120" y="0"/>
                    </a:cubicBezTo>
                    <a:cubicBezTo>
                      <a:pt x="67551" y="76035"/>
                      <a:pt x="25616" y="104210"/>
                      <a:pt x="0" y="114345"/>
                    </a:cubicBezTo>
                    <a:cubicBezTo>
                      <a:pt x="14135" y="118186"/>
                      <a:pt x="22727" y="119774"/>
                      <a:pt x="22727" y="119774"/>
                    </a:cubicBezTo>
                    <a:cubicBezTo>
                      <a:pt x="22727" y="119774"/>
                      <a:pt x="23006" y="121158"/>
                      <a:pt x="23552" y="123501"/>
                    </a:cubicBezTo>
                    <a:cubicBezTo>
                      <a:pt x="51067" y="107524"/>
                      <a:pt x="83572" y="75343"/>
                      <a:pt x="91167" y="11437"/>
                    </a:cubicBezTo>
                    <a:cubicBezTo>
                      <a:pt x="88132" y="7620"/>
                      <a:pt x="86227" y="5474"/>
                      <a:pt x="86227" y="5474"/>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8" name="Google Shape;428;p3"/>
              <p:cNvSpPr/>
              <p:nvPr/>
            </p:nvSpPr>
            <p:spPr>
              <a:xfrm>
                <a:off x="2521191" y="3706736"/>
                <a:ext cx="127000" cy="120650"/>
              </a:xfrm>
              <a:custGeom>
                <a:avLst/>
                <a:gdLst/>
                <a:ahLst/>
                <a:cxnLst/>
                <a:rect l="l" t="t" r="r" b="b"/>
                <a:pathLst>
                  <a:path w="127000" h="120650" extrusionOk="0">
                    <a:moveTo>
                      <a:pt x="131756" y="16370"/>
                    </a:moveTo>
                    <a:cubicBezTo>
                      <a:pt x="126759" y="10890"/>
                      <a:pt x="122003" y="5423"/>
                      <a:pt x="117570" y="0"/>
                    </a:cubicBezTo>
                    <a:cubicBezTo>
                      <a:pt x="40437" y="18993"/>
                      <a:pt x="11068" y="69742"/>
                      <a:pt x="0" y="102305"/>
                    </a:cubicBezTo>
                    <a:cubicBezTo>
                      <a:pt x="4515" y="108820"/>
                      <a:pt x="9322" y="115005"/>
                      <a:pt x="14332" y="120987"/>
                    </a:cubicBezTo>
                    <a:cubicBezTo>
                      <a:pt x="20079" y="95345"/>
                      <a:pt x="43059" y="33954"/>
                      <a:pt x="131756" y="1637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9" name="Google Shape;429;p3"/>
              <p:cNvSpPr/>
              <p:nvPr/>
            </p:nvSpPr>
            <p:spPr>
              <a:xfrm>
                <a:off x="2266372" y="3848519"/>
                <a:ext cx="152400" cy="44450"/>
              </a:xfrm>
              <a:custGeom>
                <a:avLst/>
                <a:gdLst/>
                <a:ahLst/>
                <a:cxnLst/>
                <a:rect l="l" t="t" r="r" b="b"/>
                <a:pathLst>
                  <a:path w="152400" h="44450" extrusionOk="0">
                    <a:moveTo>
                      <a:pt x="154381" y="24899"/>
                    </a:moveTo>
                    <a:cubicBezTo>
                      <a:pt x="153168" y="17965"/>
                      <a:pt x="152127" y="11126"/>
                      <a:pt x="151321" y="4477"/>
                    </a:cubicBezTo>
                    <a:cubicBezTo>
                      <a:pt x="88341" y="-9614"/>
                      <a:pt x="29845" y="12732"/>
                      <a:pt x="0" y="27667"/>
                    </a:cubicBezTo>
                    <a:cubicBezTo>
                      <a:pt x="1080" y="34402"/>
                      <a:pt x="2278" y="40964"/>
                      <a:pt x="3594" y="47352"/>
                    </a:cubicBezTo>
                    <a:cubicBezTo>
                      <a:pt x="30004" y="33585"/>
                      <a:pt x="91205" y="7836"/>
                      <a:pt x="154381" y="24899"/>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0" name="Google Shape;430;p3"/>
              <p:cNvSpPr/>
              <p:nvPr/>
            </p:nvSpPr>
            <p:spPr>
              <a:xfrm>
                <a:off x="2598185" y="3770338"/>
                <a:ext cx="120650" cy="120650"/>
              </a:xfrm>
              <a:custGeom>
                <a:avLst/>
                <a:gdLst/>
                <a:ahLst/>
                <a:cxnLst/>
                <a:rect l="l" t="t" r="r" b="b"/>
                <a:pathLst>
                  <a:path w="120650" h="120650" extrusionOk="0">
                    <a:moveTo>
                      <a:pt x="123006" y="12643"/>
                    </a:moveTo>
                    <a:cubicBezTo>
                      <a:pt x="117075" y="8484"/>
                      <a:pt x="111341" y="4273"/>
                      <a:pt x="105861" y="0"/>
                    </a:cubicBezTo>
                    <a:cubicBezTo>
                      <a:pt x="94088" y="82766"/>
                      <a:pt x="33960" y="106413"/>
                      <a:pt x="0" y="113150"/>
                    </a:cubicBezTo>
                    <a:cubicBezTo>
                      <a:pt x="7150" y="118008"/>
                      <a:pt x="14364" y="122587"/>
                      <a:pt x="21590" y="126809"/>
                    </a:cubicBezTo>
                    <a:cubicBezTo>
                      <a:pt x="74639" y="111584"/>
                      <a:pt x="114140" y="67116"/>
                      <a:pt x="123006" y="12643"/>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1" name="Google Shape;431;p3"/>
              <p:cNvSpPr/>
              <p:nvPr/>
            </p:nvSpPr>
            <p:spPr>
              <a:xfrm>
                <a:off x="2652008" y="3180156"/>
                <a:ext cx="76200" cy="50800"/>
              </a:xfrm>
              <a:custGeom>
                <a:avLst/>
                <a:gdLst/>
                <a:ahLst/>
                <a:cxnLst/>
                <a:rect l="l" t="t" r="r" b="b"/>
                <a:pathLst>
                  <a:path w="76200" h="50800" extrusionOk="0">
                    <a:moveTo>
                      <a:pt x="72142" y="45644"/>
                    </a:moveTo>
                    <a:cubicBezTo>
                      <a:pt x="74778" y="42291"/>
                      <a:pt x="77222" y="39008"/>
                      <a:pt x="79604" y="35757"/>
                    </a:cubicBezTo>
                    <a:cubicBezTo>
                      <a:pt x="51532" y="34462"/>
                      <a:pt x="25278" y="21499"/>
                      <a:pt x="7182" y="0"/>
                    </a:cubicBezTo>
                    <a:cubicBezTo>
                      <a:pt x="5233" y="6728"/>
                      <a:pt x="2834" y="13317"/>
                      <a:pt x="0" y="19723"/>
                    </a:cubicBezTo>
                    <a:cubicBezTo>
                      <a:pt x="19284" y="38927"/>
                      <a:pt x="44515" y="51016"/>
                      <a:pt x="71564" y="54013"/>
                    </a:cubicBezTo>
                    <a:cubicBezTo>
                      <a:pt x="72142" y="48768"/>
                      <a:pt x="72142" y="45644"/>
                      <a:pt x="72142" y="45644"/>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2" name="Google Shape;432;p3"/>
              <p:cNvSpPr/>
              <p:nvPr/>
            </p:nvSpPr>
            <p:spPr>
              <a:xfrm>
                <a:off x="2571545" y="3258046"/>
                <a:ext cx="50800" cy="107950"/>
              </a:xfrm>
              <a:custGeom>
                <a:avLst/>
                <a:gdLst/>
                <a:ahLst/>
                <a:cxnLst/>
                <a:rect l="l" t="t" r="r" b="b"/>
                <a:pathLst>
                  <a:path w="50800" h="107950" extrusionOk="0">
                    <a:moveTo>
                      <a:pt x="1837" y="6845"/>
                    </a:moveTo>
                    <a:cubicBezTo>
                      <a:pt x="-1880" y="28248"/>
                      <a:pt x="64" y="50250"/>
                      <a:pt x="7476" y="70669"/>
                    </a:cubicBezTo>
                    <a:cubicBezTo>
                      <a:pt x="13368" y="85895"/>
                      <a:pt x="22548" y="99633"/>
                      <a:pt x="34362" y="110903"/>
                    </a:cubicBezTo>
                    <a:cubicBezTo>
                      <a:pt x="41351" y="108875"/>
                      <a:pt x="48227" y="106478"/>
                      <a:pt x="54961" y="103721"/>
                    </a:cubicBezTo>
                    <a:cubicBezTo>
                      <a:pt x="41758" y="93346"/>
                      <a:pt x="31537" y="79659"/>
                      <a:pt x="25339" y="64052"/>
                    </a:cubicBezTo>
                    <a:cubicBezTo>
                      <a:pt x="18134" y="43435"/>
                      <a:pt x="17206" y="21144"/>
                      <a:pt x="22672" y="0"/>
                    </a:cubicBezTo>
                    <a:cubicBezTo>
                      <a:pt x="15931" y="2863"/>
                      <a:pt x="8962" y="5153"/>
                      <a:pt x="1837" y="6845"/>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3" name="Google Shape;433;p3"/>
              <p:cNvSpPr/>
              <p:nvPr/>
            </p:nvSpPr>
            <p:spPr>
              <a:xfrm>
                <a:off x="2519632" y="3269133"/>
                <a:ext cx="25400" cy="107950"/>
              </a:xfrm>
              <a:custGeom>
                <a:avLst/>
                <a:gdLst/>
                <a:ahLst/>
                <a:cxnLst/>
                <a:rect l="l" t="t" r="r" b="b"/>
                <a:pathLst>
                  <a:path w="25400" h="107950" extrusionOk="0">
                    <a:moveTo>
                      <a:pt x="11345" y="110477"/>
                    </a:moveTo>
                    <a:cubicBezTo>
                      <a:pt x="18228" y="110356"/>
                      <a:pt x="24832" y="110026"/>
                      <a:pt x="31233" y="109544"/>
                    </a:cubicBezTo>
                    <a:cubicBezTo>
                      <a:pt x="17158" y="74746"/>
                      <a:pt x="14614" y="36351"/>
                      <a:pt x="23975" y="0"/>
                    </a:cubicBezTo>
                    <a:cubicBezTo>
                      <a:pt x="17689" y="349"/>
                      <a:pt x="11358" y="406"/>
                      <a:pt x="5020" y="203"/>
                    </a:cubicBezTo>
                    <a:cubicBezTo>
                      <a:pt x="-3392" y="36816"/>
                      <a:pt x="-1198" y="75067"/>
                      <a:pt x="11345" y="110477"/>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434" name="Google Shape;434;p3"/>
            <p:cNvSpPr/>
            <p:nvPr/>
          </p:nvSpPr>
          <p:spPr>
            <a:xfrm rot="-927580">
              <a:off x="2237726" y="3390882"/>
              <a:ext cx="228466" cy="178026"/>
            </a:xfrm>
            <a:prstGeom prst="roundRect">
              <a:avLst>
                <a:gd name="adj" fmla="val 9653"/>
              </a:avLst>
            </a:prstGeom>
            <a:solidFill>
              <a:srgbClr val="0E003F">
                <a:alpha val="20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76757663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47"/>
        <p:cNvGrpSpPr/>
        <p:nvPr/>
      </p:nvGrpSpPr>
      <p:grpSpPr>
        <a:xfrm>
          <a:off x="0" y="0"/>
          <a:ext cx="0" cy="0"/>
          <a:chOff x="0" y="0"/>
          <a:chExt cx="0" cy="0"/>
        </a:xfrm>
      </p:grpSpPr>
      <p:sp>
        <p:nvSpPr>
          <p:cNvPr id="248" name="Google Shape;248;p16"/>
          <p:cNvSpPr txBox="1">
            <a:spLocks noGrp="1"/>
          </p:cNvSpPr>
          <p:nvPr>
            <p:ph type="subTitle" idx="1"/>
          </p:nvPr>
        </p:nvSpPr>
        <p:spPr>
          <a:xfrm>
            <a:off x="1513800" y="3694800"/>
            <a:ext cx="4679600" cy="1168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49" name="Google Shape;249;p16"/>
          <p:cNvSpPr txBox="1">
            <a:spLocks noGrp="1"/>
          </p:cNvSpPr>
          <p:nvPr>
            <p:ph type="title"/>
          </p:nvPr>
        </p:nvSpPr>
        <p:spPr>
          <a:xfrm>
            <a:off x="1333800" y="1326967"/>
            <a:ext cx="4859600" cy="22848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3000"/>
              <a:buNone/>
              <a:defRPr sz="4800"/>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250" name="Google Shape;250;p16"/>
          <p:cNvSpPr/>
          <p:nvPr/>
        </p:nvSpPr>
        <p:spPr>
          <a:xfrm flipH="1">
            <a:off x="-12066" y="5584433"/>
            <a:ext cx="12220433" cy="1289035"/>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251" name="Google Shape;251;p16"/>
          <p:cNvSpPr/>
          <p:nvPr/>
        </p:nvSpPr>
        <p:spPr>
          <a:xfrm>
            <a:off x="-10700" y="6122349"/>
            <a:ext cx="12207667" cy="779905"/>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252" name="Google Shape;252;p16"/>
          <p:cNvSpPr/>
          <p:nvPr/>
        </p:nvSpPr>
        <p:spPr>
          <a:xfrm flipH="1">
            <a:off x="-690072"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53" name="Google Shape;253;p16"/>
          <p:cNvSpPr/>
          <p:nvPr/>
        </p:nvSpPr>
        <p:spPr>
          <a:xfrm rot="544783" flipH="1">
            <a:off x="9014779"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54" name="Google Shape;254;p16"/>
          <p:cNvSpPr/>
          <p:nvPr/>
        </p:nvSpPr>
        <p:spPr>
          <a:xfrm>
            <a:off x="-1471333"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255" name="Google Shape;255;p16"/>
          <p:cNvGrpSpPr/>
          <p:nvPr/>
        </p:nvGrpSpPr>
        <p:grpSpPr>
          <a:xfrm>
            <a:off x="-126189" y="4765335"/>
            <a:ext cx="4105023" cy="1894959"/>
            <a:chOff x="3311075" y="2692625"/>
            <a:chExt cx="1472601" cy="679717"/>
          </a:xfrm>
        </p:grpSpPr>
        <p:sp>
          <p:nvSpPr>
            <p:cNvPr id="256" name="Google Shape;256;p16"/>
            <p:cNvSpPr/>
            <p:nvPr/>
          </p:nvSpPr>
          <p:spPr>
            <a:xfrm>
              <a:off x="4265859" y="2961135"/>
              <a:ext cx="176102" cy="179821"/>
            </a:xfrm>
            <a:custGeom>
              <a:avLst/>
              <a:gdLst/>
              <a:ahLst/>
              <a:cxnLst/>
              <a:rect l="l" t="t" r="r" b="b"/>
              <a:pathLst>
                <a:path w="1797" h="1835" extrusionOk="0">
                  <a:moveTo>
                    <a:pt x="1" y="1"/>
                  </a:moveTo>
                  <a:cubicBezTo>
                    <a:pt x="1" y="1"/>
                    <a:pt x="360" y="1135"/>
                    <a:pt x="256" y="1787"/>
                  </a:cubicBezTo>
                  <a:lnTo>
                    <a:pt x="1796" y="1834"/>
                  </a:lnTo>
                  <a:cubicBezTo>
                    <a:pt x="1796" y="1834"/>
                    <a:pt x="1551" y="1456"/>
                    <a:pt x="1485" y="1040"/>
                  </a:cubicBezTo>
                  <a:lnTo>
                    <a:pt x="1485" y="1040"/>
                  </a:lnTo>
                  <a:cubicBezTo>
                    <a:pt x="1485" y="1040"/>
                    <a:pt x="1447" y="1418"/>
                    <a:pt x="1494" y="1569"/>
                  </a:cubicBezTo>
                  <a:cubicBezTo>
                    <a:pt x="1494" y="1569"/>
                    <a:pt x="1248" y="842"/>
                    <a:pt x="1343" y="435"/>
                  </a:cubicBezTo>
                  <a:lnTo>
                    <a:pt x="1343" y="435"/>
                  </a:lnTo>
                  <a:cubicBezTo>
                    <a:pt x="1343" y="435"/>
                    <a:pt x="1154" y="757"/>
                    <a:pt x="1173" y="1172"/>
                  </a:cubicBezTo>
                  <a:cubicBezTo>
                    <a:pt x="1173" y="1172"/>
                    <a:pt x="918" y="558"/>
                    <a:pt x="927" y="86"/>
                  </a:cubicBezTo>
                  <a:lnTo>
                    <a:pt x="927" y="86"/>
                  </a:lnTo>
                  <a:cubicBezTo>
                    <a:pt x="927" y="86"/>
                    <a:pt x="776" y="766"/>
                    <a:pt x="842" y="1276"/>
                  </a:cubicBezTo>
                  <a:cubicBezTo>
                    <a:pt x="842" y="1276"/>
                    <a:pt x="606" y="747"/>
                    <a:pt x="615" y="388"/>
                  </a:cubicBezTo>
                  <a:lnTo>
                    <a:pt x="615" y="388"/>
                  </a:lnTo>
                  <a:cubicBezTo>
                    <a:pt x="615" y="388"/>
                    <a:pt x="464" y="861"/>
                    <a:pt x="521" y="1125"/>
                  </a:cubicBezTo>
                  <a:cubicBezTo>
                    <a:pt x="521" y="1125"/>
                    <a:pt x="209" y="256"/>
                    <a:pt x="1"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57" name="Google Shape;257;p16"/>
            <p:cNvSpPr/>
            <p:nvPr/>
          </p:nvSpPr>
          <p:spPr>
            <a:xfrm>
              <a:off x="4555832" y="3272174"/>
              <a:ext cx="97312" cy="91037"/>
            </a:xfrm>
            <a:custGeom>
              <a:avLst/>
              <a:gdLst/>
              <a:ahLst/>
              <a:cxnLst/>
              <a:rect l="l" t="t" r="r" b="b"/>
              <a:pathLst>
                <a:path w="993" h="929" extrusionOk="0">
                  <a:moveTo>
                    <a:pt x="510" y="0"/>
                  </a:moveTo>
                  <a:cubicBezTo>
                    <a:pt x="0" y="0"/>
                    <a:pt x="9" y="928"/>
                    <a:pt x="9" y="928"/>
                  </a:cubicBezTo>
                  <a:lnTo>
                    <a:pt x="992" y="928"/>
                  </a:lnTo>
                  <a:cubicBezTo>
                    <a:pt x="992" y="928"/>
                    <a:pt x="822" y="30"/>
                    <a:pt x="548" y="2"/>
                  </a:cubicBezTo>
                  <a:cubicBezTo>
                    <a:pt x="535" y="1"/>
                    <a:pt x="522" y="0"/>
                    <a:pt x="510"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58" name="Google Shape;258;p16"/>
            <p:cNvSpPr/>
            <p:nvPr/>
          </p:nvSpPr>
          <p:spPr>
            <a:xfrm>
              <a:off x="4346511" y="3098917"/>
              <a:ext cx="300460" cy="161202"/>
            </a:xfrm>
            <a:custGeom>
              <a:avLst/>
              <a:gdLst/>
              <a:ahLst/>
              <a:cxnLst/>
              <a:rect l="l" t="t" r="r" b="b"/>
              <a:pathLst>
                <a:path w="3066" h="1645" extrusionOk="0">
                  <a:moveTo>
                    <a:pt x="865" y="1"/>
                  </a:moveTo>
                  <a:cubicBezTo>
                    <a:pt x="733" y="1"/>
                    <a:pt x="601" y="25"/>
                    <a:pt x="473" y="78"/>
                  </a:cubicBezTo>
                  <a:cubicBezTo>
                    <a:pt x="0" y="258"/>
                    <a:pt x="397" y="778"/>
                    <a:pt x="766" y="1005"/>
                  </a:cubicBezTo>
                  <a:cubicBezTo>
                    <a:pt x="1510" y="1469"/>
                    <a:pt x="1982" y="1645"/>
                    <a:pt x="2248" y="1645"/>
                  </a:cubicBezTo>
                  <a:cubicBezTo>
                    <a:pt x="3066" y="1645"/>
                    <a:pt x="1960" y="1"/>
                    <a:pt x="865"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59" name="Google Shape;259;p16"/>
            <p:cNvSpPr/>
            <p:nvPr/>
          </p:nvSpPr>
          <p:spPr>
            <a:xfrm>
              <a:off x="3311075" y="2692625"/>
              <a:ext cx="1322672" cy="668718"/>
            </a:xfrm>
            <a:custGeom>
              <a:avLst/>
              <a:gdLst/>
              <a:ahLst/>
              <a:cxnLst/>
              <a:rect l="l" t="t" r="r" b="b"/>
              <a:pathLst>
                <a:path w="13497" h="6824" extrusionOk="0">
                  <a:moveTo>
                    <a:pt x="3295" y="0"/>
                  </a:moveTo>
                  <a:cubicBezTo>
                    <a:pt x="3140" y="0"/>
                    <a:pt x="2995" y="29"/>
                    <a:pt x="2864" y="94"/>
                  </a:cubicBezTo>
                  <a:cubicBezTo>
                    <a:pt x="2056" y="486"/>
                    <a:pt x="1439" y="1295"/>
                    <a:pt x="432" y="1295"/>
                  </a:cubicBezTo>
                  <a:cubicBezTo>
                    <a:pt x="296" y="1295"/>
                    <a:pt x="152" y="1280"/>
                    <a:pt x="0" y="1247"/>
                  </a:cubicBezTo>
                  <a:lnTo>
                    <a:pt x="0" y="1247"/>
                  </a:lnTo>
                  <a:lnTo>
                    <a:pt x="95" y="6823"/>
                  </a:lnTo>
                  <a:lnTo>
                    <a:pt x="13259" y="6823"/>
                  </a:lnTo>
                  <a:cubicBezTo>
                    <a:pt x="13246" y="6805"/>
                    <a:pt x="13497" y="5013"/>
                    <a:pt x="11795" y="4527"/>
                  </a:cubicBezTo>
                  <a:cubicBezTo>
                    <a:pt x="10065" y="4026"/>
                    <a:pt x="8931" y="2722"/>
                    <a:pt x="8893" y="2410"/>
                  </a:cubicBezTo>
                  <a:cubicBezTo>
                    <a:pt x="8846" y="2089"/>
                    <a:pt x="7211" y="1077"/>
                    <a:pt x="6266" y="1030"/>
                  </a:cubicBezTo>
                  <a:cubicBezTo>
                    <a:pt x="5458" y="982"/>
                    <a:pt x="4208" y="0"/>
                    <a:pt x="3295" y="0"/>
                  </a:cubicBezTo>
                  <a:close/>
                  <a:moveTo>
                    <a:pt x="13259" y="6823"/>
                  </a:moveTo>
                  <a:lnTo>
                    <a:pt x="13259" y="6823"/>
                  </a:lnTo>
                  <a:cubicBezTo>
                    <a:pt x="13259" y="6823"/>
                    <a:pt x="13259" y="6823"/>
                    <a:pt x="13259" y="6823"/>
                  </a:cubicBezTo>
                  <a:cubicBezTo>
                    <a:pt x="13259" y="6823"/>
                    <a:pt x="13259" y="6823"/>
                    <a:pt x="13259" y="6823"/>
                  </a:cubicBezTo>
                  <a:close/>
                </a:path>
              </a:pathLst>
            </a:custGeom>
            <a:solidFill>
              <a:srgbClr val="937373"/>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0" name="Google Shape;260;p16"/>
            <p:cNvSpPr/>
            <p:nvPr/>
          </p:nvSpPr>
          <p:spPr>
            <a:xfrm>
              <a:off x="3938941" y="2886265"/>
              <a:ext cx="231666" cy="204320"/>
            </a:xfrm>
            <a:custGeom>
              <a:avLst/>
              <a:gdLst/>
              <a:ahLst/>
              <a:cxnLst/>
              <a:rect l="l" t="t" r="r" b="b"/>
              <a:pathLst>
                <a:path w="2364" h="2085" extrusionOk="0">
                  <a:moveTo>
                    <a:pt x="996" y="0"/>
                  </a:moveTo>
                  <a:cubicBezTo>
                    <a:pt x="520" y="0"/>
                    <a:pt x="71" y="330"/>
                    <a:pt x="29" y="623"/>
                  </a:cubicBezTo>
                  <a:cubicBezTo>
                    <a:pt x="1" y="897"/>
                    <a:pt x="284" y="1341"/>
                    <a:pt x="530" y="1634"/>
                  </a:cubicBezTo>
                  <a:cubicBezTo>
                    <a:pt x="753" y="1900"/>
                    <a:pt x="1073" y="2085"/>
                    <a:pt x="1389" y="2085"/>
                  </a:cubicBezTo>
                  <a:cubicBezTo>
                    <a:pt x="1567" y="2085"/>
                    <a:pt x="1743" y="2026"/>
                    <a:pt x="1900" y="1889"/>
                  </a:cubicBezTo>
                  <a:cubicBezTo>
                    <a:pt x="2363" y="1521"/>
                    <a:pt x="2108" y="207"/>
                    <a:pt x="1182" y="18"/>
                  </a:cubicBezTo>
                  <a:cubicBezTo>
                    <a:pt x="1120" y="6"/>
                    <a:pt x="1058" y="0"/>
                    <a:pt x="996"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1" name="Google Shape;261;p16"/>
            <p:cNvSpPr/>
            <p:nvPr/>
          </p:nvSpPr>
          <p:spPr>
            <a:xfrm>
              <a:off x="3311957" y="2794443"/>
              <a:ext cx="1300427" cy="569645"/>
            </a:xfrm>
            <a:custGeom>
              <a:avLst/>
              <a:gdLst/>
              <a:ahLst/>
              <a:cxnLst/>
              <a:rect l="l" t="t" r="r" b="b"/>
              <a:pathLst>
                <a:path w="13270" h="5813" extrusionOk="0">
                  <a:moveTo>
                    <a:pt x="1437" y="0"/>
                  </a:moveTo>
                  <a:lnTo>
                    <a:pt x="1437" y="0"/>
                  </a:lnTo>
                  <a:cubicBezTo>
                    <a:pt x="1126" y="163"/>
                    <a:pt x="793" y="278"/>
                    <a:pt x="408" y="278"/>
                  </a:cubicBezTo>
                  <a:cubicBezTo>
                    <a:pt x="279" y="278"/>
                    <a:pt x="143" y="265"/>
                    <a:pt x="1" y="237"/>
                  </a:cubicBezTo>
                  <a:lnTo>
                    <a:pt x="1" y="237"/>
                  </a:lnTo>
                  <a:lnTo>
                    <a:pt x="95" y="5813"/>
                  </a:lnTo>
                  <a:lnTo>
                    <a:pt x="13260" y="5813"/>
                  </a:lnTo>
                  <a:cubicBezTo>
                    <a:pt x="13260" y="5813"/>
                    <a:pt x="13260" y="5784"/>
                    <a:pt x="13269" y="5728"/>
                  </a:cubicBezTo>
                  <a:cubicBezTo>
                    <a:pt x="13090" y="5567"/>
                    <a:pt x="12948" y="5387"/>
                    <a:pt x="12787" y="5255"/>
                  </a:cubicBezTo>
                  <a:cubicBezTo>
                    <a:pt x="12466" y="5009"/>
                    <a:pt x="12126" y="4953"/>
                    <a:pt x="11719" y="4915"/>
                  </a:cubicBezTo>
                  <a:cubicBezTo>
                    <a:pt x="11105" y="4858"/>
                    <a:pt x="10604" y="4679"/>
                    <a:pt x="10018" y="4546"/>
                  </a:cubicBezTo>
                  <a:cubicBezTo>
                    <a:pt x="9957" y="4533"/>
                    <a:pt x="9892" y="4529"/>
                    <a:pt x="9825" y="4529"/>
                  </a:cubicBezTo>
                  <a:cubicBezTo>
                    <a:pt x="9716" y="4529"/>
                    <a:pt x="9602" y="4539"/>
                    <a:pt x="9491" y="4539"/>
                  </a:cubicBezTo>
                  <a:cubicBezTo>
                    <a:pt x="9328" y="4539"/>
                    <a:pt x="9171" y="4517"/>
                    <a:pt x="9045" y="4404"/>
                  </a:cubicBezTo>
                  <a:cubicBezTo>
                    <a:pt x="8884" y="4263"/>
                    <a:pt x="8903" y="3989"/>
                    <a:pt x="8771" y="3894"/>
                  </a:cubicBezTo>
                  <a:cubicBezTo>
                    <a:pt x="8639" y="3781"/>
                    <a:pt x="8289" y="3705"/>
                    <a:pt x="8119" y="3639"/>
                  </a:cubicBezTo>
                  <a:cubicBezTo>
                    <a:pt x="7703" y="3450"/>
                    <a:pt x="7297" y="3384"/>
                    <a:pt x="6852" y="3280"/>
                  </a:cubicBezTo>
                  <a:cubicBezTo>
                    <a:pt x="5936" y="3062"/>
                    <a:pt x="5057" y="3384"/>
                    <a:pt x="4187" y="2807"/>
                  </a:cubicBezTo>
                  <a:cubicBezTo>
                    <a:pt x="3904" y="2618"/>
                    <a:pt x="3639" y="2420"/>
                    <a:pt x="3535" y="2089"/>
                  </a:cubicBezTo>
                  <a:cubicBezTo>
                    <a:pt x="3488" y="1947"/>
                    <a:pt x="3564" y="1843"/>
                    <a:pt x="3441" y="1711"/>
                  </a:cubicBezTo>
                  <a:cubicBezTo>
                    <a:pt x="3327" y="1588"/>
                    <a:pt x="2968" y="1494"/>
                    <a:pt x="2817" y="1428"/>
                  </a:cubicBezTo>
                  <a:cubicBezTo>
                    <a:pt x="2647" y="1342"/>
                    <a:pt x="2439" y="1182"/>
                    <a:pt x="2297" y="1116"/>
                  </a:cubicBezTo>
                  <a:cubicBezTo>
                    <a:pt x="2210" y="1084"/>
                    <a:pt x="2118" y="1078"/>
                    <a:pt x="2028" y="1078"/>
                  </a:cubicBezTo>
                  <a:cubicBezTo>
                    <a:pt x="1987" y="1078"/>
                    <a:pt x="1946" y="1080"/>
                    <a:pt x="1906" y="1080"/>
                  </a:cubicBezTo>
                  <a:cubicBezTo>
                    <a:pt x="1749" y="1080"/>
                    <a:pt x="1603" y="1064"/>
                    <a:pt x="1494" y="908"/>
                  </a:cubicBezTo>
                  <a:cubicBezTo>
                    <a:pt x="1305" y="662"/>
                    <a:pt x="1390" y="312"/>
                    <a:pt x="1437"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2" name="Google Shape;262;p16"/>
            <p:cNvSpPr/>
            <p:nvPr/>
          </p:nvSpPr>
          <p:spPr>
            <a:xfrm>
              <a:off x="3524022" y="2714576"/>
              <a:ext cx="308496" cy="198048"/>
            </a:xfrm>
            <a:custGeom>
              <a:avLst/>
              <a:gdLst/>
              <a:ahLst/>
              <a:cxnLst/>
              <a:rect l="l" t="t" r="r" b="b"/>
              <a:pathLst>
                <a:path w="3148" h="2021" extrusionOk="0">
                  <a:moveTo>
                    <a:pt x="1235" y="1"/>
                  </a:moveTo>
                  <a:cubicBezTo>
                    <a:pt x="438" y="1"/>
                    <a:pt x="48" y="688"/>
                    <a:pt x="29" y="1118"/>
                  </a:cubicBezTo>
                  <a:cubicBezTo>
                    <a:pt x="1" y="1572"/>
                    <a:pt x="672" y="1968"/>
                    <a:pt x="1522" y="2016"/>
                  </a:cubicBezTo>
                  <a:cubicBezTo>
                    <a:pt x="1578" y="2019"/>
                    <a:pt x="1633" y="2020"/>
                    <a:pt x="1687" y="2020"/>
                  </a:cubicBezTo>
                  <a:cubicBezTo>
                    <a:pt x="2480" y="2020"/>
                    <a:pt x="3102" y="1704"/>
                    <a:pt x="3120" y="1288"/>
                  </a:cubicBezTo>
                  <a:cubicBezTo>
                    <a:pt x="3148" y="834"/>
                    <a:pt x="2175" y="50"/>
                    <a:pt x="1315" y="3"/>
                  </a:cubicBezTo>
                  <a:cubicBezTo>
                    <a:pt x="1288" y="1"/>
                    <a:pt x="1261" y="1"/>
                    <a:pt x="1235"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3" name="Google Shape;263;p16"/>
            <p:cNvSpPr/>
            <p:nvPr/>
          </p:nvSpPr>
          <p:spPr>
            <a:xfrm>
              <a:off x="3525002" y="2707128"/>
              <a:ext cx="304772" cy="197754"/>
            </a:xfrm>
            <a:custGeom>
              <a:avLst/>
              <a:gdLst/>
              <a:ahLst/>
              <a:cxnLst/>
              <a:rect l="l" t="t" r="r" b="b"/>
              <a:pathLst>
                <a:path w="3110" h="2018" extrusionOk="0">
                  <a:moveTo>
                    <a:pt x="1224" y="1"/>
                  </a:moveTo>
                  <a:cubicBezTo>
                    <a:pt x="428" y="1"/>
                    <a:pt x="47" y="679"/>
                    <a:pt x="29" y="1118"/>
                  </a:cubicBezTo>
                  <a:cubicBezTo>
                    <a:pt x="0" y="1562"/>
                    <a:pt x="662" y="1969"/>
                    <a:pt x="1512" y="2016"/>
                  </a:cubicBezTo>
                  <a:cubicBezTo>
                    <a:pt x="1546" y="2017"/>
                    <a:pt x="1580" y="2018"/>
                    <a:pt x="1613" y="2018"/>
                  </a:cubicBezTo>
                  <a:cubicBezTo>
                    <a:pt x="2409" y="2018"/>
                    <a:pt x="3063" y="1696"/>
                    <a:pt x="3091" y="1279"/>
                  </a:cubicBezTo>
                  <a:cubicBezTo>
                    <a:pt x="3110" y="835"/>
                    <a:pt x="2146" y="50"/>
                    <a:pt x="1305" y="3"/>
                  </a:cubicBezTo>
                  <a:cubicBezTo>
                    <a:pt x="1277" y="2"/>
                    <a:pt x="1251" y="1"/>
                    <a:pt x="122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4" name="Google Shape;264;p16"/>
            <p:cNvSpPr/>
            <p:nvPr/>
          </p:nvSpPr>
          <p:spPr>
            <a:xfrm>
              <a:off x="3461990" y="3020422"/>
              <a:ext cx="276059" cy="204320"/>
            </a:xfrm>
            <a:custGeom>
              <a:avLst/>
              <a:gdLst/>
              <a:ahLst/>
              <a:cxnLst/>
              <a:rect l="l" t="t" r="r" b="b"/>
              <a:pathLst>
                <a:path w="2817" h="2085" extrusionOk="0">
                  <a:moveTo>
                    <a:pt x="584" y="1"/>
                  </a:moveTo>
                  <a:cubicBezTo>
                    <a:pt x="547" y="1"/>
                    <a:pt x="514" y="4"/>
                    <a:pt x="483" y="10"/>
                  </a:cubicBezTo>
                  <a:cubicBezTo>
                    <a:pt x="171" y="67"/>
                    <a:pt x="1" y="719"/>
                    <a:pt x="435" y="1333"/>
                  </a:cubicBezTo>
                  <a:cubicBezTo>
                    <a:pt x="831" y="1893"/>
                    <a:pt x="1426" y="2084"/>
                    <a:pt x="1895" y="2084"/>
                  </a:cubicBezTo>
                  <a:cubicBezTo>
                    <a:pt x="2155" y="2084"/>
                    <a:pt x="2377" y="2025"/>
                    <a:pt x="2505" y="1938"/>
                  </a:cubicBezTo>
                  <a:cubicBezTo>
                    <a:pt x="2817" y="1711"/>
                    <a:pt x="2382" y="1040"/>
                    <a:pt x="1768" y="539"/>
                  </a:cubicBezTo>
                  <a:cubicBezTo>
                    <a:pt x="1339" y="202"/>
                    <a:pt x="879" y="1"/>
                    <a:pt x="58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5" name="Google Shape;265;p16"/>
            <p:cNvSpPr/>
            <p:nvPr/>
          </p:nvSpPr>
          <p:spPr>
            <a:xfrm>
              <a:off x="3941783" y="2876074"/>
              <a:ext cx="233430" cy="203634"/>
            </a:xfrm>
            <a:custGeom>
              <a:avLst/>
              <a:gdLst/>
              <a:ahLst/>
              <a:cxnLst/>
              <a:rect l="l" t="t" r="r" b="b"/>
              <a:pathLst>
                <a:path w="2382" h="2078" extrusionOk="0">
                  <a:moveTo>
                    <a:pt x="998" y="1"/>
                  </a:moveTo>
                  <a:cubicBezTo>
                    <a:pt x="529" y="1"/>
                    <a:pt x="80" y="330"/>
                    <a:pt x="38" y="623"/>
                  </a:cubicBezTo>
                  <a:cubicBezTo>
                    <a:pt x="0" y="888"/>
                    <a:pt x="284" y="1341"/>
                    <a:pt x="539" y="1634"/>
                  </a:cubicBezTo>
                  <a:cubicBezTo>
                    <a:pt x="761" y="1898"/>
                    <a:pt x="1074" y="2078"/>
                    <a:pt x="1386" y="2078"/>
                  </a:cubicBezTo>
                  <a:cubicBezTo>
                    <a:pt x="1567" y="2078"/>
                    <a:pt x="1747" y="2018"/>
                    <a:pt x="1909" y="1880"/>
                  </a:cubicBezTo>
                  <a:cubicBezTo>
                    <a:pt x="2382" y="1502"/>
                    <a:pt x="2127" y="207"/>
                    <a:pt x="1181" y="18"/>
                  </a:cubicBezTo>
                  <a:cubicBezTo>
                    <a:pt x="1121" y="6"/>
                    <a:pt x="1059" y="1"/>
                    <a:pt x="99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6" name="Google Shape;266;p16"/>
            <p:cNvSpPr/>
            <p:nvPr/>
          </p:nvSpPr>
          <p:spPr>
            <a:xfrm>
              <a:off x="4035664" y="3172806"/>
              <a:ext cx="232156" cy="170413"/>
            </a:xfrm>
            <a:custGeom>
              <a:avLst/>
              <a:gdLst/>
              <a:ahLst/>
              <a:cxnLst/>
              <a:rect l="l" t="t" r="r" b="b"/>
              <a:pathLst>
                <a:path w="2369" h="1739" extrusionOk="0">
                  <a:moveTo>
                    <a:pt x="636" y="1"/>
                  </a:moveTo>
                  <a:cubicBezTo>
                    <a:pt x="254" y="1"/>
                    <a:pt x="0" y="427"/>
                    <a:pt x="53" y="884"/>
                  </a:cubicBezTo>
                  <a:cubicBezTo>
                    <a:pt x="111" y="1470"/>
                    <a:pt x="697" y="1739"/>
                    <a:pt x="1265" y="1739"/>
                  </a:cubicBezTo>
                  <a:cubicBezTo>
                    <a:pt x="1622" y="1739"/>
                    <a:pt x="1972" y="1632"/>
                    <a:pt x="2180" y="1432"/>
                  </a:cubicBezTo>
                  <a:cubicBezTo>
                    <a:pt x="2369" y="1243"/>
                    <a:pt x="2255" y="770"/>
                    <a:pt x="932" y="80"/>
                  </a:cubicBezTo>
                  <a:cubicBezTo>
                    <a:pt x="828" y="25"/>
                    <a:pt x="728" y="1"/>
                    <a:pt x="636"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7" name="Google Shape;267;p16"/>
            <p:cNvSpPr/>
            <p:nvPr/>
          </p:nvSpPr>
          <p:spPr>
            <a:xfrm>
              <a:off x="4180700" y="3091175"/>
              <a:ext cx="255283" cy="96917"/>
            </a:xfrm>
            <a:custGeom>
              <a:avLst/>
              <a:gdLst/>
              <a:ahLst/>
              <a:cxnLst/>
              <a:rect l="l" t="t" r="r" b="b"/>
              <a:pathLst>
                <a:path w="2605" h="989" extrusionOk="0">
                  <a:moveTo>
                    <a:pt x="934" y="1"/>
                  </a:moveTo>
                  <a:cubicBezTo>
                    <a:pt x="891" y="1"/>
                    <a:pt x="850" y="5"/>
                    <a:pt x="813" y="16"/>
                  </a:cubicBezTo>
                  <a:cubicBezTo>
                    <a:pt x="142" y="205"/>
                    <a:pt x="0" y="583"/>
                    <a:pt x="104" y="847"/>
                  </a:cubicBezTo>
                  <a:cubicBezTo>
                    <a:pt x="146" y="959"/>
                    <a:pt x="441" y="988"/>
                    <a:pt x="763" y="988"/>
                  </a:cubicBezTo>
                  <a:cubicBezTo>
                    <a:pt x="878" y="988"/>
                    <a:pt x="995" y="984"/>
                    <a:pt x="1106" y="980"/>
                  </a:cubicBezTo>
                  <a:cubicBezTo>
                    <a:pt x="2604" y="909"/>
                    <a:pt x="1531" y="1"/>
                    <a:pt x="934"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8" name="Google Shape;268;p16"/>
            <p:cNvSpPr/>
            <p:nvPr/>
          </p:nvSpPr>
          <p:spPr>
            <a:xfrm>
              <a:off x="4181582" y="3084708"/>
              <a:ext cx="254402" cy="96525"/>
            </a:xfrm>
            <a:custGeom>
              <a:avLst/>
              <a:gdLst/>
              <a:ahLst/>
              <a:cxnLst/>
              <a:rect l="l" t="t" r="r" b="b"/>
              <a:pathLst>
                <a:path w="2596" h="985" extrusionOk="0">
                  <a:moveTo>
                    <a:pt x="925" y="0"/>
                  </a:moveTo>
                  <a:cubicBezTo>
                    <a:pt x="882" y="0"/>
                    <a:pt x="841" y="5"/>
                    <a:pt x="804" y="15"/>
                  </a:cubicBezTo>
                  <a:cubicBezTo>
                    <a:pt x="143" y="204"/>
                    <a:pt x="1" y="582"/>
                    <a:pt x="95" y="838"/>
                  </a:cubicBezTo>
                  <a:cubicBezTo>
                    <a:pt x="135" y="951"/>
                    <a:pt x="405" y="984"/>
                    <a:pt x="709" y="984"/>
                  </a:cubicBezTo>
                  <a:cubicBezTo>
                    <a:pt x="837" y="984"/>
                    <a:pt x="971" y="978"/>
                    <a:pt x="1097" y="970"/>
                  </a:cubicBezTo>
                  <a:cubicBezTo>
                    <a:pt x="2595" y="908"/>
                    <a:pt x="1522" y="0"/>
                    <a:pt x="925"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9" name="Google Shape;269;p16"/>
            <p:cNvSpPr/>
            <p:nvPr/>
          </p:nvSpPr>
          <p:spPr>
            <a:xfrm>
              <a:off x="4137875" y="3186820"/>
              <a:ext cx="441185" cy="151696"/>
            </a:xfrm>
            <a:custGeom>
              <a:avLst/>
              <a:gdLst/>
              <a:ahLst/>
              <a:cxnLst/>
              <a:rect l="l" t="t" r="r" b="b"/>
              <a:pathLst>
                <a:path w="4502" h="1548" extrusionOk="0">
                  <a:moveTo>
                    <a:pt x="3415" y="1"/>
                  </a:moveTo>
                  <a:cubicBezTo>
                    <a:pt x="1" y="1"/>
                    <a:pt x="2232" y="1547"/>
                    <a:pt x="3624" y="1547"/>
                  </a:cubicBezTo>
                  <a:cubicBezTo>
                    <a:pt x="3935" y="1547"/>
                    <a:pt x="4205" y="1469"/>
                    <a:pt x="4359" y="1279"/>
                  </a:cubicBezTo>
                  <a:cubicBezTo>
                    <a:pt x="4473" y="1138"/>
                    <a:pt x="4501" y="864"/>
                    <a:pt x="4473" y="760"/>
                  </a:cubicBezTo>
                  <a:cubicBezTo>
                    <a:pt x="4454" y="675"/>
                    <a:pt x="4378" y="542"/>
                    <a:pt x="4322" y="438"/>
                  </a:cubicBezTo>
                  <a:cubicBezTo>
                    <a:pt x="4218" y="268"/>
                    <a:pt x="3972" y="13"/>
                    <a:pt x="3670" y="4"/>
                  </a:cubicBezTo>
                  <a:cubicBezTo>
                    <a:pt x="3581" y="2"/>
                    <a:pt x="3496" y="1"/>
                    <a:pt x="3415"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0" name="Google Shape;270;p16"/>
            <p:cNvSpPr/>
            <p:nvPr/>
          </p:nvSpPr>
          <p:spPr>
            <a:xfrm>
              <a:off x="4143559" y="3183194"/>
              <a:ext cx="440989" cy="151598"/>
            </a:xfrm>
            <a:custGeom>
              <a:avLst/>
              <a:gdLst/>
              <a:ahLst/>
              <a:cxnLst/>
              <a:rect l="l" t="t" r="r" b="b"/>
              <a:pathLst>
                <a:path w="4500" h="1547" extrusionOk="0">
                  <a:moveTo>
                    <a:pt x="3422" y="0"/>
                  </a:moveTo>
                  <a:cubicBezTo>
                    <a:pt x="1" y="0"/>
                    <a:pt x="2231" y="1546"/>
                    <a:pt x="3622" y="1546"/>
                  </a:cubicBezTo>
                  <a:cubicBezTo>
                    <a:pt x="3934" y="1546"/>
                    <a:pt x="4204" y="1469"/>
                    <a:pt x="4358" y="1279"/>
                  </a:cubicBezTo>
                  <a:cubicBezTo>
                    <a:pt x="4481" y="1137"/>
                    <a:pt x="4500" y="863"/>
                    <a:pt x="4481" y="759"/>
                  </a:cubicBezTo>
                  <a:cubicBezTo>
                    <a:pt x="4453" y="674"/>
                    <a:pt x="4386" y="541"/>
                    <a:pt x="4320" y="437"/>
                  </a:cubicBezTo>
                  <a:cubicBezTo>
                    <a:pt x="4216" y="277"/>
                    <a:pt x="3971" y="12"/>
                    <a:pt x="3678" y="3"/>
                  </a:cubicBezTo>
                  <a:cubicBezTo>
                    <a:pt x="3589" y="1"/>
                    <a:pt x="3504" y="0"/>
                    <a:pt x="3422"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1" name="Google Shape;271;p16"/>
            <p:cNvSpPr/>
            <p:nvPr/>
          </p:nvSpPr>
          <p:spPr>
            <a:xfrm>
              <a:off x="4221271" y="3188094"/>
              <a:ext cx="363277" cy="147090"/>
            </a:xfrm>
            <a:custGeom>
              <a:avLst/>
              <a:gdLst/>
              <a:ahLst/>
              <a:cxnLst/>
              <a:rect l="l" t="t" r="r" b="b"/>
              <a:pathLst>
                <a:path w="3707" h="1501" extrusionOk="0">
                  <a:moveTo>
                    <a:pt x="3083" y="0"/>
                  </a:moveTo>
                  <a:cubicBezTo>
                    <a:pt x="3074" y="9"/>
                    <a:pt x="3055" y="28"/>
                    <a:pt x="3045" y="47"/>
                  </a:cubicBezTo>
                  <a:cubicBezTo>
                    <a:pt x="2889" y="235"/>
                    <a:pt x="2620" y="312"/>
                    <a:pt x="2310" y="312"/>
                  </a:cubicBezTo>
                  <a:cubicBezTo>
                    <a:pt x="1982" y="312"/>
                    <a:pt x="1609" y="226"/>
                    <a:pt x="1278" y="95"/>
                  </a:cubicBezTo>
                  <a:lnTo>
                    <a:pt x="1278" y="95"/>
                  </a:lnTo>
                  <a:cubicBezTo>
                    <a:pt x="0" y="473"/>
                    <a:pt x="1706" y="1500"/>
                    <a:pt x="2844" y="1500"/>
                  </a:cubicBezTo>
                  <a:cubicBezTo>
                    <a:pt x="3153" y="1500"/>
                    <a:pt x="3421" y="1424"/>
                    <a:pt x="3575" y="1238"/>
                  </a:cubicBezTo>
                  <a:cubicBezTo>
                    <a:pt x="3688" y="1087"/>
                    <a:pt x="3707" y="822"/>
                    <a:pt x="3688" y="709"/>
                  </a:cubicBezTo>
                  <a:cubicBezTo>
                    <a:pt x="3660" y="624"/>
                    <a:pt x="3593" y="491"/>
                    <a:pt x="3527" y="387"/>
                  </a:cubicBezTo>
                  <a:cubicBezTo>
                    <a:pt x="3452" y="255"/>
                    <a:pt x="3282" y="76"/>
                    <a:pt x="3083"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2" name="Google Shape;272;p16"/>
            <p:cNvSpPr/>
            <p:nvPr/>
          </p:nvSpPr>
          <p:spPr>
            <a:xfrm>
              <a:off x="3813897" y="2917918"/>
              <a:ext cx="95744" cy="102993"/>
            </a:xfrm>
            <a:custGeom>
              <a:avLst/>
              <a:gdLst/>
              <a:ahLst/>
              <a:cxnLst/>
              <a:rect l="l" t="t" r="r" b="b"/>
              <a:pathLst>
                <a:path w="977" h="1051" extrusionOk="0">
                  <a:moveTo>
                    <a:pt x="441" y="0"/>
                  </a:moveTo>
                  <a:cubicBezTo>
                    <a:pt x="395" y="0"/>
                    <a:pt x="346" y="8"/>
                    <a:pt x="294" y="26"/>
                  </a:cubicBezTo>
                  <a:cubicBezTo>
                    <a:pt x="67" y="101"/>
                    <a:pt x="1" y="366"/>
                    <a:pt x="20" y="574"/>
                  </a:cubicBezTo>
                  <a:cubicBezTo>
                    <a:pt x="48" y="697"/>
                    <a:pt x="152" y="924"/>
                    <a:pt x="247" y="1009"/>
                  </a:cubicBezTo>
                  <a:cubicBezTo>
                    <a:pt x="281" y="1037"/>
                    <a:pt x="322" y="1050"/>
                    <a:pt x="365" y="1050"/>
                  </a:cubicBezTo>
                  <a:cubicBezTo>
                    <a:pt x="466" y="1050"/>
                    <a:pt x="583" y="982"/>
                    <a:pt x="681" y="876"/>
                  </a:cubicBezTo>
                  <a:cubicBezTo>
                    <a:pt x="977" y="547"/>
                    <a:pt x="820" y="0"/>
                    <a:pt x="441"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3" name="Google Shape;273;p16"/>
            <p:cNvSpPr/>
            <p:nvPr/>
          </p:nvSpPr>
          <p:spPr>
            <a:xfrm>
              <a:off x="3816739" y="2908609"/>
              <a:ext cx="96626" cy="102993"/>
            </a:xfrm>
            <a:custGeom>
              <a:avLst/>
              <a:gdLst/>
              <a:ahLst/>
              <a:cxnLst/>
              <a:rect l="l" t="t" r="r" b="b"/>
              <a:pathLst>
                <a:path w="986" h="1051" extrusionOk="0">
                  <a:moveTo>
                    <a:pt x="450" y="1"/>
                  </a:moveTo>
                  <a:cubicBezTo>
                    <a:pt x="404" y="1"/>
                    <a:pt x="355" y="9"/>
                    <a:pt x="303" y="26"/>
                  </a:cubicBezTo>
                  <a:cubicBezTo>
                    <a:pt x="66" y="102"/>
                    <a:pt x="0" y="366"/>
                    <a:pt x="29" y="574"/>
                  </a:cubicBezTo>
                  <a:cubicBezTo>
                    <a:pt x="48" y="697"/>
                    <a:pt x="161" y="924"/>
                    <a:pt x="255" y="1009"/>
                  </a:cubicBezTo>
                  <a:cubicBezTo>
                    <a:pt x="290" y="1038"/>
                    <a:pt x="330" y="1051"/>
                    <a:pt x="374" y="1051"/>
                  </a:cubicBezTo>
                  <a:cubicBezTo>
                    <a:pt x="474" y="1051"/>
                    <a:pt x="591" y="982"/>
                    <a:pt x="690" y="877"/>
                  </a:cubicBezTo>
                  <a:cubicBezTo>
                    <a:pt x="985" y="548"/>
                    <a:pt x="829" y="1"/>
                    <a:pt x="450"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4" name="Google Shape;274;p16"/>
            <p:cNvSpPr/>
            <p:nvPr/>
          </p:nvSpPr>
          <p:spPr>
            <a:xfrm>
              <a:off x="3878771" y="2829232"/>
              <a:ext cx="117107" cy="53897"/>
            </a:xfrm>
            <a:custGeom>
              <a:avLst/>
              <a:gdLst/>
              <a:ahLst/>
              <a:cxnLst/>
              <a:rect l="l" t="t" r="r" b="b"/>
              <a:pathLst>
                <a:path w="1195" h="550" extrusionOk="0">
                  <a:moveTo>
                    <a:pt x="518" y="0"/>
                  </a:moveTo>
                  <a:cubicBezTo>
                    <a:pt x="383" y="0"/>
                    <a:pt x="252" y="43"/>
                    <a:pt x="171" y="90"/>
                  </a:cubicBezTo>
                  <a:cubicBezTo>
                    <a:pt x="95" y="156"/>
                    <a:pt x="0" y="279"/>
                    <a:pt x="0" y="354"/>
                  </a:cubicBezTo>
                  <a:cubicBezTo>
                    <a:pt x="0" y="449"/>
                    <a:pt x="171" y="515"/>
                    <a:pt x="388" y="543"/>
                  </a:cubicBezTo>
                  <a:cubicBezTo>
                    <a:pt x="426" y="548"/>
                    <a:pt x="464" y="550"/>
                    <a:pt x="500" y="550"/>
                  </a:cubicBezTo>
                  <a:cubicBezTo>
                    <a:pt x="944" y="550"/>
                    <a:pt x="1194" y="245"/>
                    <a:pt x="766" y="61"/>
                  </a:cubicBezTo>
                  <a:cubicBezTo>
                    <a:pt x="689" y="17"/>
                    <a:pt x="603" y="0"/>
                    <a:pt x="518"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5" name="Google Shape;275;p16"/>
            <p:cNvSpPr/>
            <p:nvPr/>
          </p:nvSpPr>
          <p:spPr>
            <a:xfrm>
              <a:off x="3881515" y="2822666"/>
              <a:ext cx="116813" cy="53211"/>
            </a:xfrm>
            <a:custGeom>
              <a:avLst/>
              <a:gdLst/>
              <a:ahLst/>
              <a:cxnLst/>
              <a:rect l="l" t="t" r="r" b="b"/>
              <a:pathLst>
                <a:path w="1192" h="543" extrusionOk="0">
                  <a:moveTo>
                    <a:pt x="522" y="1"/>
                  </a:moveTo>
                  <a:cubicBezTo>
                    <a:pt x="388" y="1"/>
                    <a:pt x="261" y="39"/>
                    <a:pt x="180" y="91"/>
                  </a:cubicBezTo>
                  <a:cubicBezTo>
                    <a:pt x="95" y="147"/>
                    <a:pt x="1" y="280"/>
                    <a:pt x="1" y="346"/>
                  </a:cubicBezTo>
                  <a:cubicBezTo>
                    <a:pt x="1" y="440"/>
                    <a:pt x="180" y="516"/>
                    <a:pt x="398" y="535"/>
                  </a:cubicBezTo>
                  <a:cubicBezTo>
                    <a:pt x="440" y="540"/>
                    <a:pt x="481" y="543"/>
                    <a:pt x="521" y="543"/>
                  </a:cubicBezTo>
                  <a:cubicBezTo>
                    <a:pt x="949" y="543"/>
                    <a:pt x="1191" y="234"/>
                    <a:pt x="776" y="53"/>
                  </a:cubicBezTo>
                  <a:cubicBezTo>
                    <a:pt x="695" y="16"/>
                    <a:pt x="607" y="1"/>
                    <a:pt x="522"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6" name="Google Shape;276;p16"/>
            <p:cNvSpPr/>
            <p:nvPr/>
          </p:nvSpPr>
          <p:spPr>
            <a:xfrm>
              <a:off x="3379575" y="2835993"/>
              <a:ext cx="145330" cy="204124"/>
            </a:xfrm>
            <a:custGeom>
              <a:avLst/>
              <a:gdLst/>
              <a:ahLst/>
              <a:cxnLst/>
              <a:rect l="l" t="t" r="r" b="b"/>
              <a:pathLst>
                <a:path w="1483" h="2083" extrusionOk="0">
                  <a:moveTo>
                    <a:pt x="826" y="1"/>
                  </a:moveTo>
                  <a:cubicBezTo>
                    <a:pt x="717" y="1"/>
                    <a:pt x="579" y="47"/>
                    <a:pt x="407" y="153"/>
                  </a:cubicBezTo>
                  <a:cubicBezTo>
                    <a:pt x="1" y="418"/>
                    <a:pt x="57" y="1297"/>
                    <a:pt x="142" y="1618"/>
                  </a:cubicBezTo>
                  <a:cubicBezTo>
                    <a:pt x="190" y="1788"/>
                    <a:pt x="294" y="1986"/>
                    <a:pt x="369" y="2043"/>
                  </a:cubicBezTo>
                  <a:cubicBezTo>
                    <a:pt x="396" y="2070"/>
                    <a:pt x="430" y="2083"/>
                    <a:pt x="468" y="2083"/>
                  </a:cubicBezTo>
                  <a:cubicBezTo>
                    <a:pt x="536" y="2083"/>
                    <a:pt x="619" y="2043"/>
                    <a:pt x="709" y="1977"/>
                  </a:cubicBezTo>
                  <a:cubicBezTo>
                    <a:pt x="1082" y="1677"/>
                    <a:pt x="1483" y="1"/>
                    <a:pt x="826"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7" name="Google Shape;277;p16"/>
            <p:cNvSpPr/>
            <p:nvPr/>
          </p:nvSpPr>
          <p:spPr>
            <a:xfrm>
              <a:off x="3399076" y="3162125"/>
              <a:ext cx="72322" cy="75260"/>
            </a:xfrm>
            <a:custGeom>
              <a:avLst/>
              <a:gdLst/>
              <a:ahLst/>
              <a:cxnLst/>
              <a:rect l="l" t="t" r="r" b="b"/>
              <a:pathLst>
                <a:path w="738" h="768" extrusionOk="0">
                  <a:moveTo>
                    <a:pt x="321" y="0"/>
                  </a:moveTo>
                  <a:cubicBezTo>
                    <a:pt x="142" y="19"/>
                    <a:pt x="38" y="189"/>
                    <a:pt x="9" y="350"/>
                  </a:cubicBezTo>
                  <a:cubicBezTo>
                    <a:pt x="0" y="454"/>
                    <a:pt x="28" y="634"/>
                    <a:pt x="76" y="700"/>
                  </a:cubicBezTo>
                  <a:cubicBezTo>
                    <a:pt x="103" y="746"/>
                    <a:pt x="151" y="767"/>
                    <a:pt x="209" y="767"/>
                  </a:cubicBezTo>
                  <a:cubicBezTo>
                    <a:pt x="270" y="767"/>
                    <a:pt x="343" y="743"/>
                    <a:pt x="416" y="700"/>
                  </a:cubicBezTo>
                  <a:cubicBezTo>
                    <a:pt x="737" y="511"/>
                    <a:pt x="709" y="0"/>
                    <a:pt x="321"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8" name="Google Shape;278;p16"/>
            <p:cNvSpPr/>
            <p:nvPr/>
          </p:nvSpPr>
          <p:spPr>
            <a:xfrm>
              <a:off x="3376831" y="3230330"/>
              <a:ext cx="272335" cy="113576"/>
            </a:xfrm>
            <a:custGeom>
              <a:avLst/>
              <a:gdLst/>
              <a:ahLst/>
              <a:cxnLst/>
              <a:rect l="l" t="t" r="r" b="b"/>
              <a:pathLst>
                <a:path w="2779" h="1159" extrusionOk="0">
                  <a:moveTo>
                    <a:pt x="1674" y="1"/>
                  </a:moveTo>
                  <a:cubicBezTo>
                    <a:pt x="1138" y="1"/>
                    <a:pt x="501" y="215"/>
                    <a:pt x="255" y="486"/>
                  </a:cubicBezTo>
                  <a:cubicBezTo>
                    <a:pt x="0" y="788"/>
                    <a:pt x="615" y="1072"/>
                    <a:pt x="1229" y="1138"/>
                  </a:cubicBezTo>
                  <a:cubicBezTo>
                    <a:pt x="1352" y="1152"/>
                    <a:pt x="1500" y="1159"/>
                    <a:pt x="1652" y="1159"/>
                  </a:cubicBezTo>
                  <a:cubicBezTo>
                    <a:pt x="2001" y="1159"/>
                    <a:pt x="2375" y="1124"/>
                    <a:pt x="2533" y="1072"/>
                  </a:cubicBezTo>
                  <a:cubicBezTo>
                    <a:pt x="2779" y="977"/>
                    <a:pt x="2590" y="363"/>
                    <a:pt x="2306" y="155"/>
                  </a:cubicBezTo>
                  <a:cubicBezTo>
                    <a:pt x="2150" y="47"/>
                    <a:pt x="1923" y="1"/>
                    <a:pt x="167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9" name="Google Shape;279;p16"/>
            <p:cNvSpPr/>
            <p:nvPr/>
          </p:nvSpPr>
          <p:spPr>
            <a:xfrm>
              <a:off x="3603008" y="2940555"/>
              <a:ext cx="150818" cy="116516"/>
            </a:xfrm>
            <a:custGeom>
              <a:avLst/>
              <a:gdLst/>
              <a:ahLst/>
              <a:cxnLst/>
              <a:rect l="l" t="t" r="r" b="b"/>
              <a:pathLst>
                <a:path w="1539" h="1189" extrusionOk="0">
                  <a:moveTo>
                    <a:pt x="837" y="0"/>
                  </a:moveTo>
                  <a:cubicBezTo>
                    <a:pt x="510" y="0"/>
                    <a:pt x="142" y="134"/>
                    <a:pt x="83" y="362"/>
                  </a:cubicBezTo>
                  <a:cubicBezTo>
                    <a:pt x="1" y="684"/>
                    <a:pt x="758" y="1188"/>
                    <a:pt x="1068" y="1188"/>
                  </a:cubicBezTo>
                  <a:cubicBezTo>
                    <a:pt x="1113" y="1188"/>
                    <a:pt x="1148" y="1178"/>
                    <a:pt x="1170" y="1156"/>
                  </a:cubicBezTo>
                  <a:cubicBezTo>
                    <a:pt x="1369" y="957"/>
                    <a:pt x="1539" y="447"/>
                    <a:pt x="1312" y="163"/>
                  </a:cubicBezTo>
                  <a:cubicBezTo>
                    <a:pt x="1225" y="51"/>
                    <a:pt x="1039" y="0"/>
                    <a:pt x="837"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0" name="Google Shape;280;p16"/>
            <p:cNvSpPr/>
            <p:nvPr/>
          </p:nvSpPr>
          <p:spPr>
            <a:xfrm>
              <a:off x="3603008" y="2930854"/>
              <a:ext cx="150818" cy="116908"/>
            </a:xfrm>
            <a:custGeom>
              <a:avLst/>
              <a:gdLst/>
              <a:ahLst/>
              <a:cxnLst/>
              <a:rect l="l" t="t" r="r" b="b"/>
              <a:pathLst>
                <a:path w="1539" h="1193" extrusionOk="0">
                  <a:moveTo>
                    <a:pt x="839" y="1"/>
                  </a:moveTo>
                  <a:cubicBezTo>
                    <a:pt x="512" y="1"/>
                    <a:pt x="142" y="138"/>
                    <a:pt x="83" y="366"/>
                  </a:cubicBezTo>
                  <a:cubicBezTo>
                    <a:pt x="0" y="681"/>
                    <a:pt x="760" y="1192"/>
                    <a:pt x="1070" y="1192"/>
                  </a:cubicBezTo>
                  <a:cubicBezTo>
                    <a:pt x="1113" y="1192"/>
                    <a:pt x="1148" y="1182"/>
                    <a:pt x="1170" y="1160"/>
                  </a:cubicBezTo>
                  <a:cubicBezTo>
                    <a:pt x="1369" y="962"/>
                    <a:pt x="1539" y="451"/>
                    <a:pt x="1312" y="168"/>
                  </a:cubicBezTo>
                  <a:cubicBezTo>
                    <a:pt x="1225" y="53"/>
                    <a:pt x="1040" y="1"/>
                    <a:pt x="839"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1" name="Google Shape;281;p16"/>
            <p:cNvSpPr/>
            <p:nvPr/>
          </p:nvSpPr>
          <p:spPr>
            <a:xfrm>
              <a:off x="3726876" y="3034534"/>
              <a:ext cx="310358" cy="172177"/>
            </a:xfrm>
            <a:custGeom>
              <a:avLst/>
              <a:gdLst/>
              <a:ahLst/>
              <a:cxnLst/>
              <a:rect l="l" t="t" r="r" b="b"/>
              <a:pathLst>
                <a:path w="3167" h="1757" extrusionOk="0">
                  <a:moveTo>
                    <a:pt x="1783" y="0"/>
                  </a:moveTo>
                  <a:cubicBezTo>
                    <a:pt x="1241" y="0"/>
                    <a:pt x="557" y="233"/>
                    <a:pt x="331" y="565"/>
                  </a:cubicBezTo>
                  <a:cubicBezTo>
                    <a:pt x="1" y="1057"/>
                    <a:pt x="587" y="1567"/>
                    <a:pt x="1040" y="1699"/>
                  </a:cubicBezTo>
                  <a:cubicBezTo>
                    <a:pt x="1185" y="1738"/>
                    <a:pt x="1366" y="1757"/>
                    <a:pt x="1558" y="1757"/>
                  </a:cubicBezTo>
                  <a:cubicBezTo>
                    <a:pt x="2116" y="1757"/>
                    <a:pt x="2771" y="1598"/>
                    <a:pt x="2940" y="1302"/>
                  </a:cubicBezTo>
                  <a:cubicBezTo>
                    <a:pt x="3167" y="924"/>
                    <a:pt x="2789" y="612"/>
                    <a:pt x="2420" y="197"/>
                  </a:cubicBezTo>
                  <a:cubicBezTo>
                    <a:pt x="2296" y="60"/>
                    <a:pt x="2058" y="0"/>
                    <a:pt x="1783"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2" name="Google Shape;282;p16"/>
            <p:cNvSpPr/>
            <p:nvPr/>
          </p:nvSpPr>
          <p:spPr>
            <a:xfrm>
              <a:off x="3735206" y="3028948"/>
              <a:ext cx="310358" cy="172079"/>
            </a:xfrm>
            <a:custGeom>
              <a:avLst/>
              <a:gdLst/>
              <a:ahLst/>
              <a:cxnLst/>
              <a:rect l="l" t="t" r="r" b="b"/>
              <a:pathLst>
                <a:path w="3167" h="1756" extrusionOk="0">
                  <a:moveTo>
                    <a:pt x="1781" y="0"/>
                  </a:moveTo>
                  <a:cubicBezTo>
                    <a:pt x="1239" y="0"/>
                    <a:pt x="557" y="230"/>
                    <a:pt x="331" y="556"/>
                  </a:cubicBezTo>
                  <a:cubicBezTo>
                    <a:pt x="1" y="1057"/>
                    <a:pt x="587" y="1567"/>
                    <a:pt x="1040" y="1690"/>
                  </a:cubicBezTo>
                  <a:cubicBezTo>
                    <a:pt x="1189" y="1735"/>
                    <a:pt x="1374" y="1756"/>
                    <a:pt x="1571" y="1756"/>
                  </a:cubicBezTo>
                  <a:cubicBezTo>
                    <a:pt x="2123" y="1756"/>
                    <a:pt x="2766" y="1588"/>
                    <a:pt x="2940" y="1303"/>
                  </a:cubicBezTo>
                  <a:cubicBezTo>
                    <a:pt x="3167" y="925"/>
                    <a:pt x="2789" y="603"/>
                    <a:pt x="2420" y="197"/>
                  </a:cubicBezTo>
                  <a:cubicBezTo>
                    <a:pt x="2296" y="60"/>
                    <a:pt x="2056" y="0"/>
                    <a:pt x="1781"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3" name="Google Shape;283;p16"/>
            <p:cNvSpPr/>
            <p:nvPr/>
          </p:nvSpPr>
          <p:spPr>
            <a:xfrm>
              <a:off x="4108378" y="3102641"/>
              <a:ext cx="69676" cy="49389"/>
            </a:xfrm>
            <a:custGeom>
              <a:avLst/>
              <a:gdLst/>
              <a:ahLst/>
              <a:cxnLst/>
              <a:rect l="l" t="t" r="r" b="b"/>
              <a:pathLst>
                <a:path w="711" h="504" extrusionOk="0">
                  <a:moveTo>
                    <a:pt x="366" y="0"/>
                  </a:moveTo>
                  <a:cubicBezTo>
                    <a:pt x="234" y="0"/>
                    <a:pt x="34" y="124"/>
                    <a:pt x="20" y="296"/>
                  </a:cubicBezTo>
                  <a:cubicBezTo>
                    <a:pt x="1" y="443"/>
                    <a:pt x="151" y="503"/>
                    <a:pt x="315" y="503"/>
                  </a:cubicBezTo>
                  <a:cubicBezTo>
                    <a:pt x="393" y="503"/>
                    <a:pt x="473" y="490"/>
                    <a:pt x="540" y="466"/>
                  </a:cubicBezTo>
                  <a:cubicBezTo>
                    <a:pt x="710" y="399"/>
                    <a:pt x="559" y="154"/>
                    <a:pt x="464" y="40"/>
                  </a:cubicBezTo>
                  <a:cubicBezTo>
                    <a:pt x="444" y="13"/>
                    <a:pt x="408" y="0"/>
                    <a:pt x="366"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4" name="Google Shape;284;p16"/>
            <p:cNvSpPr/>
            <p:nvPr/>
          </p:nvSpPr>
          <p:spPr>
            <a:xfrm>
              <a:off x="4111808" y="3097055"/>
              <a:ext cx="69872" cy="49389"/>
            </a:xfrm>
            <a:custGeom>
              <a:avLst/>
              <a:gdLst/>
              <a:ahLst/>
              <a:cxnLst/>
              <a:rect l="l" t="t" r="r" b="b"/>
              <a:pathLst>
                <a:path w="713" h="504" extrusionOk="0">
                  <a:moveTo>
                    <a:pt x="368" y="1"/>
                  </a:moveTo>
                  <a:cubicBezTo>
                    <a:pt x="235" y="1"/>
                    <a:pt x="35" y="122"/>
                    <a:pt x="13" y="286"/>
                  </a:cubicBezTo>
                  <a:cubicBezTo>
                    <a:pt x="1" y="441"/>
                    <a:pt x="155" y="503"/>
                    <a:pt x="317" y="503"/>
                  </a:cubicBezTo>
                  <a:cubicBezTo>
                    <a:pt x="393" y="503"/>
                    <a:pt x="470" y="490"/>
                    <a:pt x="533" y="466"/>
                  </a:cubicBezTo>
                  <a:cubicBezTo>
                    <a:pt x="713" y="400"/>
                    <a:pt x="562" y="145"/>
                    <a:pt x="467" y="41"/>
                  </a:cubicBezTo>
                  <a:cubicBezTo>
                    <a:pt x="446" y="13"/>
                    <a:pt x="411" y="1"/>
                    <a:pt x="36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5" name="Google Shape;285;p16"/>
            <p:cNvSpPr/>
            <p:nvPr/>
          </p:nvSpPr>
          <p:spPr>
            <a:xfrm>
              <a:off x="3937275" y="3219256"/>
              <a:ext cx="99075" cy="104169"/>
            </a:xfrm>
            <a:custGeom>
              <a:avLst/>
              <a:gdLst/>
              <a:ahLst/>
              <a:cxnLst/>
              <a:rect l="l" t="t" r="r" b="b"/>
              <a:pathLst>
                <a:path w="1011" h="1063" extrusionOk="0">
                  <a:moveTo>
                    <a:pt x="505" y="1"/>
                  </a:moveTo>
                  <a:cubicBezTo>
                    <a:pt x="332" y="1"/>
                    <a:pt x="100" y="148"/>
                    <a:pt x="65" y="438"/>
                  </a:cubicBezTo>
                  <a:cubicBezTo>
                    <a:pt x="0" y="845"/>
                    <a:pt x="479" y="1062"/>
                    <a:pt x="721" y="1062"/>
                  </a:cubicBezTo>
                  <a:cubicBezTo>
                    <a:pt x="726" y="1062"/>
                    <a:pt x="731" y="1062"/>
                    <a:pt x="736" y="1062"/>
                  </a:cubicBezTo>
                  <a:cubicBezTo>
                    <a:pt x="1010" y="1043"/>
                    <a:pt x="793" y="173"/>
                    <a:pt x="651" y="51"/>
                  </a:cubicBezTo>
                  <a:cubicBezTo>
                    <a:pt x="615" y="17"/>
                    <a:pt x="564" y="1"/>
                    <a:pt x="505"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6" name="Google Shape;286;p16"/>
            <p:cNvSpPr/>
            <p:nvPr/>
          </p:nvSpPr>
          <p:spPr>
            <a:xfrm>
              <a:off x="3689637" y="3234740"/>
              <a:ext cx="226276" cy="98975"/>
            </a:xfrm>
            <a:custGeom>
              <a:avLst/>
              <a:gdLst/>
              <a:ahLst/>
              <a:cxnLst/>
              <a:rect l="l" t="t" r="r" b="b"/>
              <a:pathLst>
                <a:path w="2309" h="1010" extrusionOk="0">
                  <a:moveTo>
                    <a:pt x="1250" y="1"/>
                  </a:moveTo>
                  <a:cubicBezTo>
                    <a:pt x="735" y="1"/>
                    <a:pt x="48" y="256"/>
                    <a:pt x="21" y="535"/>
                  </a:cubicBezTo>
                  <a:cubicBezTo>
                    <a:pt x="1" y="765"/>
                    <a:pt x="508" y="1010"/>
                    <a:pt x="1014" y="1010"/>
                  </a:cubicBezTo>
                  <a:cubicBezTo>
                    <a:pt x="1195" y="1010"/>
                    <a:pt x="1377" y="979"/>
                    <a:pt x="1534" y="904"/>
                  </a:cubicBezTo>
                  <a:cubicBezTo>
                    <a:pt x="2309" y="554"/>
                    <a:pt x="1893" y="63"/>
                    <a:pt x="1373" y="6"/>
                  </a:cubicBezTo>
                  <a:cubicBezTo>
                    <a:pt x="1333" y="2"/>
                    <a:pt x="1292" y="1"/>
                    <a:pt x="1250"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7" name="Google Shape;287;p16"/>
            <p:cNvSpPr/>
            <p:nvPr/>
          </p:nvSpPr>
          <p:spPr>
            <a:xfrm>
              <a:off x="3771955" y="2737115"/>
              <a:ext cx="208833" cy="75358"/>
            </a:xfrm>
            <a:custGeom>
              <a:avLst/>
              <a:gdLst/>
              <a:ahLst/>
              <a:cxnLst/>
              <a:rect l="l" t="t" r="r" b="b"/>
              <a:pathLst>
                <a:path w="2131" h="769" extrusionOk="0">
                  <a:moveTo>
                    <a:pt x="269" y="1"/>
                  </a:moveTo>
                  <a:cubicBezTo>
                    <a:pt x="98" y="1"/>
                    <a:pt x="0" y="30"/>
                    <a:pt x="70" y="104"/>
                  </a:cubicBezTo>
                  <a:cubicBezTo>
                    <a:pt x="488" y="557"/>
                    <a:pt x="1318" y="768"/>
                    <a:pt x="1759" y="768"/>
                  </a:cubicBezTo>
                  <a:cubicBezTo>
                    <a:pt x="1915" y="768"/>
                    <a:pt x="2023" y="741"/>
                    <a:pt x="2045" y="689"/>
                  </a:cubicBezTo>
                  <a:cubicBezTo>
                    <a:pt x="2130" y="491"/>
                    <a:pt x="1639" y="302"/>
                    <a:pt x="1232" y="160"/>
                  </a:cubicBezTo>
                  <a:cubicBezTo>
                    <a:pt x="984" y="73"/>
                    <a:pt x="537" y="1"/>
                    <a:pt x="269"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8" name="Google Shape;288;p16"/>
            <p:cNvSpPr/>
            <p:nvPr/>
          </p:nvSpPr>
          <p:spPr>
            <a:xfrm>
              <a:off x="3768329" y="2728492"/>
              <a:ext cx="213341" cy="74868"/>
            </a:xfrm>
            <a:custGeom>
              <a:avLst/>
              <a:gdLst/>
              <a:ahLst/>
              <a:cxnLst/>
              <a:rect l="l" t="t" r="r" b="b"/>
              <a:pathLst>
                <a:path w="2177" h="764" extrusionOk="0">
                  <a:moveTo>
                    <a:pt x="304" y="1"/>
                  </a:moveTo>
                  <a:cubicBezTo>
                    <a:pt x="116" y="1"/>
                    <a:pt x="1" y="31"/>
                    <a:pt x="69" y="106"/>
                  </a:cubicBezTo>
                  <a:cubicBezTo>
                    <a:pt x="485" y="557"/>
                    <a:pt x="1332" y="763"/>
                    <a:pt x="1788" y="763"/>
                  </a:cubicBezTo>
                  <a:cubicBezTo>
                    <a:pt x="1954" y="763"/>
                    <a:pt x="2069" y="736"/>
                    <a:pt x="2091" y="683"/>
                  </a:cubicBezTo>
                  <a:cubicBezTo>
                    <a:pt x="2177" y="484"/>
                    <a:pt x="1695" y="295"/>
                    <a:pt x="1279" y="154"/>
                  </a:cubicBezTo>
                  <a:cubicBezTo>
                    <a:pt x="1035" y="69"/>
                    <a:pt x="587" y="1"/>
                    <a:pt x="30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9" name="Google Shape;289;p16"/>
            <p:cNvSpPr/>
            <p:nvPr/>
          </p:nvSpPr>
          <p:spPr>
            <a:xfrm>
              <a:off x="4163060" y="2924190"/>
              <a:ext cx="179629" cy="163358"/>
            </a:xfrm>
            <a:custGeom>
              <a:avLst/>
              <a:gdLst/>
              <a:ahLst/>
              <a:cxnLst/>
              <a:rect l="l" t="t" r="r" b="b"/>
              <a:pathLst>
                <a:path w="1833" h="1667" extrusionOk="0">
                  <a:moveTo>
                    <a:pt x="213" y="0"/>
                  </a:moveTo>
                  <a:cubicBezTo>
                    <a:pt x="156" y="0"/>
                    <a:pt x="117" y="29"/>
                    <a:pt x="105" y="94"/>
                  </a:cubicBezTo>
                  <a:cubicBezTo>
                    <a:pt x="1" y="623"/>
                    <a:pt x="388" y="850"/>
                    <a:pt x="625" y="1068"/>
                  </a:cubicBezTo>
                  <a:cubicBezTo>
                    <a:pt x="856" y="1282"/>
                    <a:pt x="1591" y="1666"/>
                    <a:pt x="1735" y="1666"/>
                  </a:cubicBezTo>
                  <a:cubicBezTo>
                    <a:pt x="1749" y="1666"/>
                    <a:pt x="1758" y="1662"/>
                    <a:pt x="1759" y="1653"/>
                  </a:cubicBezTo>
                  <a:cubicBezTo>
                    <a:pt x="1833" y="1292"/>
                    <a:pt x="598" y="0"/>
                    <a:pt x="213"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0" name="Google Shape;290;p16"/>
            <p:cNvSpPr/>
            <p:nvPr/>
          </p:nvSpPr>
          <p:spPr>
            <a:xfrm>
              <a:off x="4166784" y="2920172"/>
              <a:ext cx="181589" cy="163652"/>
            </a:xfrm>
            <a:custGeom>
              <a:avLst/>
              <a:gdLst/>
              <a:ahLst/>
              <a:cxnLst/>
              <a:rect l="l" t="t" r="r" b="b"/>
              <a:pathLst>
                <a:path w="1853" h="1670" extrusionOk="0">
                  <a:moveTo>
                    <a:pt x="178" y="1"/>
                  </a:moveTo>
                  <a:cubicBezTo>
                    <a:pt x="113" y="1"/>
                    <a:pt x="70" y="33"/>
                    <a:pt x="57" y="107"/>
                  </a:cubicBezTo>
                  <a:cubicBezTo>
                    <a:pt x="1" y="475"/>
                    <a:pt x="379" y="834"/>
                    <a:pt x="634" y="1080"/>
                  </a:cubicBezTo>
                  <a:cubicBezTo>
                    <a:pt x="873" y="1294"/>
                    <a:pt x="1600" y="1670"/>
                    <a:pt x="1757" y="1670"/>
                  </a:cubicBezTo>
                  <a:cubicBezTo>
                    <a:pt x="1774" y="1670"/>
                    <a:pt x="1784" y="1666"/>
                    <a:pt x="1787" y="1657"/>
                  </a:cubicBezTo>
                  <a:cubicBezTo>
                    <a:pt x="1852" y="1298"/>
                    <a:pt x="585" y="1"/>
                    <a:pt x="17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1" name="Google Shape;291;p16"/>
            <p:cNvSpPr/>
            <p:nvPr/>
          </p:nvSpPr>
          <p:spPr>
            <a:xfrm>
              <a:off x="3417500" y="2742995"/>
              <a:ext cx="115931" cy="76142"/>
            </a:xfrm>
            <a:custGeom>
              <a:avLst/>
              <a:gdLst/>
              <a:ahLst/>
              <a:cxnLst/>
              <a:rect l="l" t="t" r="r" b="b"/>
              <a:pathLst>
                <a:path w="1183" h="777" extrusionOk="0">
                  <a:moveTo>
                    <a:pt x="842" y="0"/>
                  </a:moveTo>
                  <a:cubicBezTo>
                    <a:pt x="339" y="0"/>
                    <a:pt x="76" y="316"/>
                    <a:pt x="11" y="667"/>
                  </a:cubicBezTo>
                  <a:cubicBezTo>
                    <a:pt x="1" y="735"/>
                    <a:pt x="157" y="776"/>
                    <a:pt x="343" y="776"/>
                  </a:cubicBezTo>
                  <a:cubicBezTo>
                    <a:pt x="517" y="776"/>
                    <a:pt x="718" y="740"/>
                    <a:pt x="833" y="658"/>
                  </a:cubicBezTo>
                  <a:cubicBezTo>
                    <a:pt x="1088" y="469"/>
                    <a:pt x="1182" y="44"/>
                    <a:pt x="1097" y="25"/>
                  </a:cubicBezTo>
                  <a:cubicBezTo>
                    <a:pt x="1006" y="8"/>
                    <a:pt x="921" y="0"/>
                    <a:pt x="842"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2" name="Google Shape;292;p16"/>
            <p:cNvSpPr/>
            <p:nvPr/>
          </p:nvSpPr>
          <p:spPr>
            <a:xfrm>
              <a:off x="3412894" y="2737115"/>
              <a:ext cx="115931" cy="77024"/>
            </a:xfrm>
            <a:custGeom>
              <a:avLst/>
              <a:gdLst/>
              <a:ahLst/>
              <a:cxnLst/>
              <a:rect l="l" t="t" r="r" b="b"/>
              <a:pathLst>
                <a:path w="1183" h="786" extrusionOk="0">
                  <a:moveTo>
                    <a:pt x="832" y="1"/>
                  </a:moveTo>
                  <a:cubicBezTo>
                    <a:pt x="335" y="1"/>
                    <a:pt x="75" y="322"/>
                    <a:pt x="10" y="671"/>
                  </a:cubicBezTo>
                  <a:cubicBezTo>
                    <a:pt x="1" y="742"/>
                    <a:pt x="154" y="785"/>
                    <a:pt x="337" y="785"/>
                  </a:cubicBezTo>
                  <a:cubicBezTo>
                    <a:pt x="515" y="785"/>
                    <a:pt x="721" y="745"/>
                    <a:pt x="832" y="652"/>
                  </a:cubicBezTo>
                  <a:cubicBezTo>
                    <a:pt x="1088" y="463"/>
                    <a:pt x="1182" y="37"/>
                    <a:pt x="1097" y="28"/>
                  </a:cubicBezTo>
                  <a:cubicBezTo>
                    <a:pt x="1002" y="9"/>
                    <a:pt x="914" y="1"/>
                    <a:pt x="832"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3" name="Google Shape;293;p16"/>
            <p:cNvSpPr/>
            <p:nvPr/>
          </p:nvSpPr>
          <p:spPr>
            <a:xfrm>
              <a:off x="4440980" y="3127745"/>
              <a:ext cx="258419" cy="241852"/>
            </a:xfrm>
            <a:custGeom>
              <a:avLst/>
              <a:gdLst/>
              <a:ahLst/>
              <a:cxnLst/>
              <a:rect l="l" t="t" r="r" b="b"/>
              <a:pathLst>
                <a:path w="2637" h="2468" extrusionOk="0">
                  <a:moveTo>
                    <a:pt x="1597" y="1"/>
                  </a:moveTo>
                  <a:lnTo>
                    <a:pt x="1597" y="1"/>
                  </a:lnTo>
                  <a:cubicBezTo>
                    <a:pt x="1711" y="502"/>
                    <a:pt x="1323" y="1163"/>
                    <a:pt x="1323" y="1163"/>
                  </a:cubicBezTo>
                  <a:cubicBezTo>
                    <a:pt x="1191" y="842"/>
                    <a:pt x="1276" y="199"/>
                    <a:pt x="1276" y="199"/>
                  </a:cubicBezTo>
                  <a:lnTo>
                    <a:pt x="1276" y="199"/>
                  </a:lnTo>
                  <a:cubicBezTo>
                    <a:pt x="1087" y="454"/>
                    <a:pt x="973" y="1324"/>
                    <a:pt x="973" y="1324"/>
                  </a:cubicBezTo>
                  <a:cubicBezTo>
                    <a:pt x="832" y="880"/>
                    <a:pt x="425" y="606"/>
                    <a:pt x="425" y="605"/>
                  </a:cubicBezTo>
                  <a:lnTo>
                    <a:pt x="425" y="605"/>
                  </a:lnTo>
                  <a:cubicBezTo>
                    <a:pt x="595" y="955"/>
                    <a:pt x="690" y="1664"/>
                    <a:pt x="690" y="1664"/>
                  </a:cubicBezTo>
                  <a:cubicBezTo>
                    <a:pt x="482" y="1362"/>
                    <a:pt x="9" y="1258"/>
                    <a:pt x="0" y="1258"/>
                  </a:cubicBezTo>
                  <a:lnTo>
                    <a:pt x="0" y="1258"/>
                  </a:lnTo>
                  <a:cubicBezTo>
                    <a:pt x="473" y="1787"/>
                    <a:pt x="671" y="2467"/>
                    <a:pt x="671" y="2467"/>
                  </a:cubicBezTo>
                  <a:lnTo>
                    <a:pt x="2571" y="2467"/>
                  </a:lnTo>
                  <a:cubicBezTo>
                    <a:pt x="2467" y="1702"/>
                    <a:pt x="2627" y="1182"/>
                    <a:pt x="2627" y="1182"/>
                  </a:cubicBezTo>
                  <a:lnTo>
                    <a:pt x="2627" y="1182"/>
                  </a:lnTo>
                  <a:cubicBezTo>
                    <a:pt x="2372" y="1352"/>
                    <a:pt x="2060" y="1796"/>
                    <a:pt x="2060" y="1796"/>
                  </a:cubicBezTo>
                  <a:lnTo>
                    <a:pt x="2060" y="1796"/>
                  </a:lnTo>
                  <a:cubicBezTo>
                    <a:pt x="2164" y="795"/>
                    <a:pt x="2637" y="284"/>
                    <a:pt x="2637" y="284"/>
                  </a:cubicBezTo>
                  <a:lnTo>
                    <a:pt x="2637" y="284"/>
                  </a:lnTo>
                  <a:cubicBezTo>
                    <a:pt x="2202" y="331"/>
                    <a:pt x="1701" y="1286"/>
                    <a:pt x="1701" y="1286"/>
                  </a:cubicBezTo>
                  <a:cubicBezTo>
                    <a:pt x="1862" y="379"/>
                    <a:pt x="1597" y="1"/>
                    <a:pt x="1597" y="1"/>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4" name="Google Shape;294;p16"/>
            <p:cNvSpPr/>
            <p:nvPr/>
          </p:nvSpPr>
          <p:spPr>
            <a:xfrm>
              <a:off x="4566906" y="3160263"/>
              <a:ext cx="216770" cy="203830"/>
            </a:xfrm>
            <a:custGeom>
              <a:avLst/>
              <a:gdLst/>
              <a:ahLst/>
              <a:cxnLst/>
              <a:rect l="l" t="t" r="r" b="b"/>
              <a:pathLst>
                <a:path w="2212" h="2080" extrusionOk="0">
                  <a:moveTo>
                    <a:pt x="2212" y="0"/>
                  </a:moveTo>
                  <a:lnTo>
                    <a:pt x="2212" y="0"/>
                  </a:lnTo>
                  <a:cubicBezTo>
                    <a:pt x="1966" y="293"/>
                    <a:pt x="1550" y="1286"/>
                    <a:pt x="1550" y="1286"/>
                  </a:cubicBezTo>
                  <a:cubicBezTo>
                    <a:pt x="1635" y="993"/>
                    <a:pt x="1465" y="435"/>
                    <a:pt x="1465" y="435"/>
                  </a:cubicBezTo>
                  <a:cubicBezTo>
                    <a:pt x="1465" y="851"/>
                    <a:pt x="1163" y="1465"/>
                    <a:pt x="1163" y="1465"/>
                  </a:cubicBezTo>
                  <a:cubicBezTo>
                    <a:pt x="1267" y="870"/>
                    <a:pt x="1115" y="76"/>
                    <a:pt x="1115" y="76"/>
                  </a:cubicBezTo>
                  <a:cubicBezTo>
                    <a:pt x="1115" y="634"/>
                    <a:pt x="785" y="1333"/>
                    <a:pt x="785" y="1333"/>
                  </a:cubicBezTo>
                  <a:cubicBezTo>
                    <a:pt x="832" y="851"/>
                    <a:pt x="605" y="473"/>
                    <a:pt x="605" y="473"/>
                  </a:cubicBezTo>
                  <a:lnTo>
                    <a:pt x="605" y="473"/>
                  </a:lnTo>
                  <a:cubicBezTo>
                    <a:pt x="700" y="946"/>
                    <a:pt x="378" y="1787"/>
                    <a:pt x="378" y="1787"/>
                  </a:cubicBezTo>
                  <a:cubicBezTo>
                    <a:pt x="444" y="1607"/>
                    <a:pt x="416" y="1173"/>
                    <a:pt x="416" y="1172"/>
                  </a:cubicBezTo>
                  <a:lnTo>
                    <a:pt x="416" y="1172"/>
                  </a:lnTo>
                  <a:cubicBezTo>
                    <a:pt x="312" y="1654"/>
                    <a:pt x="0" y="2080"/>
                    <a:pt x="0" y="2080"/>
                  </a:cubicBezTo>
                  <a:lnTo>
                    <a:pt x="1834" y="2080"/>
                  </a:lnTo>
                  <a:cubicBezTo>
                    <a:pt x="1758" y="1295"/>
                    <a:pt x="2212" y="1"/>
                    <a:pt x="2212" y="0"/>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5" name="Google Shape;295;p16"/>
            <p:cNvSpPr/>
            <p:nvPr/>
          </p:nvSpPr>
          <p:spPr>
            <a:xfrm>
              <a:off x="4352978" y="3250926"/>
              <a:ext cx="179727" cy="121416"/>
            </a:xfrm>
            <a:custGeom>
              <a:avLst/>
              <a:gdLst/>
              <a:ahLst/>
              <a:cxnLst/>
              <a:rect l="l" t="t" r="r" b="b"/>
              <a:pathLst>
                <a:path w="1834" h="1239" extrusionOk="0">
                  <a:moveTo>
                    <a:pt x="1730" y="1"/>
                  </a:moveTo>
                  <a:cubicBezTo>
                    <a:pt x="1541" y="171"/>
                    <a:pt x="1371" y="766"/>
                    <a:pt x="1371" y="766"/>
                  </a:cubicBezTo>
                  <a:cubicBezTo>
                    <a:pt x="1380" y="587"/>
                    <a:pt x="1087" y="256"/>
                    <a:pt x="1087" y="256"/>
                  </a:cubicBezTo>
                  <a:lnTo>
                    <a:pt x="1087" y="256"/>
                  </a:lnTo>
                  <a:cubicBezTo>
                    <a:pt x="1182" y="501"/>
                    <a:pt x="1030" y="870"/>
                    <a:pt x="1030" y="870"/>
                  </a:cubicBezTo>
                  <a:cubicBezTo>
                    <a:pt x="1002" y="520"/>
                    <a:pt x="652" y="48"/>
                    <a:pt x="652" y="48"/>
                  </a:cubicBezTo>
                  <a:lnTo>
                    <a:pt x="652" y="48"/>
                  </a:lnTo>
                  <a:cubicBezTo>
                    <a:pt x="785" y="379"/>
                    <a:pt x="605" y="785"/>
                    <a:pt x="605" y="785"/>
                  </a:cubicBezTo>
                  <a:cubicBezTo>
                    <a:pt x="548" y="502"/>
                    <a:pt x="227" y="284"/>
                    <a:pt x="227" y="284"/>
                  </a:cubicBezTo>
                  <a:lnTo>
                    <a:pt x="227" y="284"/>
                  </a:lnTo>
                  <a:cubicBezTo>
                    <a:pt x="425" y="549"/>
                    <a:pt x="312" y="1059"/>
                    <a:pt x="312" y="1059"/>
                  </a:cubicBezTo>
                  <a:cubicBezTo>
                    <a:pt x="331" y="955"/>
                    <a:pt x="199" y="691"/>
                    <a:pt x="199" y="690"/>
                  </a:cubicBezTo>
                  <a:lnTo>
                    <a:pt x="199" y="690"/>
                  </a:lnTo>
                  <a:cubicBezTo>
                    <a:pt x="218" y="974"/>
                    <a:pt x="0" y="1239"/>
                    <a:pt x="0" y="1239"/>
                  </a:cubicBezTo>
                  <a:lnTo>
                    <a:pt x="1834" y="1239"/>
                  </a:lnTo>
                  <a:cubicBezTo>
                    <a:pt x="1569" y="766"/>
                    <a:pt x="1730" y="1"/>
                    <a:pt x="1730" y="1"/>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6" name="Google Shape;296;p16"/>
            <p:cNvSpPr/>
            <p:nvPr/>
          </p:nvSpPr>
          <p:spPr>
            <a:xfrm>
              <a:off x="3941783" y="2892635"/>
              <a:ext cx="208441" cy="187072"/>
            </a:xfrm>
            <a:custGeom>
              <a:avLst/>
              <a:gdLst/>
              <a:ahLst/>
              <a:cxnLst/>
              <a:rect l="l" t="t" r="r" b="b"/>
              <a:pathLst>
                <a:path w="2127" h="1909" extrusionOk="0">
                  <a:moveTo>
                    <a:pt x="397" y="0"/>
                  </a:moveTo>
                  <a:cubicBezTo>
                    <a:pt x="189" y="123"/>
                    <a:pt x="66" y="293"/>
                    <a:pt x="38" y="444"/>
                  </a:cubicBezTo>
                  <a:cubicBezTo>
                    <a:pt x="0" y="719"/>
                    <a:pt x="284" y="1172"/>
                    <a:pt x="539" y="1465"/>
                  </a:cubicBezTo>
                  <a:cubicBezTo>
                    <a:pt x="761" y="1729"/>
                    <a:pt x="1074" y="1909"/>
                    <a:pt x="1386" y="1909"/>
                  </a:cubicBezTo>
                  <a:cubicBezTo>
                    <a:pt x="1567" y="1909"/>
                    <a:pt x="1747" y="1849"/>
                    <a:pt x="1909" y="1711"/>
                  </a:cubicBezTo>
                  <a:cubicBezTo>
                    <a:pt x="2051" y="1597"/>
                    <a:pt x="2127" y="1380"/>
                    <a:pt x="2127" y="1134"/>
                  </a:cubicBezTo>
                  <a:lnTo>
                    <a:pt x="2127" y="1134"/>
                  </a:lnTo>
                  <a:cubicBezTo>
                    <a:pt x="2056" y="1153"/>
                    <a:pt x="1982" y="1162"/>
                    <a:pt x="1907" y="1162"/>
                  </a:cubicBezTo>
                  <a:cubicBezTo>
                    <a:pt x="1610" y="1162"/>
                    <a:pt x="1287" y="1020"/>
                    <a:pt x="1030" y="794"/>
                  </a:cubicBezTo>
                  <a:cubicBezTo>
                    <a:pt x="785" y="577"/>
                    <a:pt x="520" y="274"/>
                    <a:pt x="39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7" name="Google Shape;297;p16"/>
            <p:cNvSpPr/>
            <p:nvPr/>
          </p:nvSpPr>
          <p:spPr>
            <a:xfrm>
              <a:off x="3818601" y="2925072"/>
              <a:ext cx="80652" cy="86530"/>
            </a:xfrm>
            <a:custGeom>
              <a:avLst/>
              <a:gdLst/>
              <a:ahLst/>
              <a:cxnLst/>
              <a:rect l="l" t="t" r="r" b="b"/>
              <a:pathLst>
                <a:path w="823" h="883" extrusionOk="0">
                  <a:moveTo>
                    <a:pt x="95" y="0"/>
                  </a:moveTo>
                  <a:cubicBezTo>
                    <a:pt x="10" y="123"/>
                    <a:pt x="0" y="274"/>
                    <a:pt x="10" y="406"/>
                  </a:cubicBezTo>
                  <a:cubicBezTo>
                    <a:pt x="29" y="529"/>
                    <a:pt x="142" y="756"/>
                    <a:pt x="227" y="841"/>
                  </a:cubicBezTo>
                  <a:cubicBezTo>
                    <a:pt x="264" y="870"/>
                    <a:pt x="307" y="883"/>
                    <a:pt x="352" y="883"/>
                  </a:cubicBezTo>
                  <a:cubicBezTo>
                    <a:pt x="455" y="883"/>
                    <a:pt x="572" y="814"/>
                    <a:pt x="671" y="709"/>
                  </a:cubicBezTo>
                  <a:cubicBezTo>
                    <a:pt x="775" y="605"/>
                    <a:pt x="822" y="463"/>
                    <a:pt x="822" y="331"/>
                  </a:cubicBezTo>
                  <a:lnTo>
                    <a:pt x="822" y="331"/>
                  </a:lnTo>
                  <a:cubicBezTo>
                    <a:pt x="745" y="377"/>
                    <a:pt x="641" y="411"/>
                    <a:pt x="539" y="411"/>
                  </a:cubicBezTo>
                  <a:cubicBezTo>
                    <a:pt x="517" y="411"/>
                    <a:pt x="494" y="410"/>
                    <a:pt x="473" y="406"/>
                  </a:cubicBezTo>
                  <a:cubicBezTo>
                    <a:pt x="255" y="369"/>
                    <a:pt x="104" y="189"/>
                    <a:pt x="95"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8" name="Google Shape;298;p16"/>
            <p:cNvSpPr/>
            <p:nvPr/>
          </p:nvSpPr>
          <p:spPr>
            <a:xfrm>
              <a:off x="3881515" y="2839815"/>
              <a:ext cx="104465" cy="35082"/>
            </a:xfrm>
            <a:custGeom>
              <a:avLst/>
              <a:gdLst/>
              <a:ahLst/>
              <a:cxnLst/>
              <a:rect l="l" t="t" r="r" b="b"/>
              <a:pathLst>
                <a:path w="1066" h="358" extrusionOk="0">
                  <a:moveTo>
                    <a:pt x="86" y="1"/>
                  </a:moveTo>
                  <a:cubicBezTo>
                    <a:pt x="39" y="57"/>
                    <a:pt x="1" y="123"/>
                    <a:pt x="1" y="161"/>
                  </a:cubicBezTo>
                  <a:cubicBezTo>
                    <a:pt x="1" y="256"/>
                    <a:pt x="180" y="322"/>
                    <a:pt x="388" y="350"/>
                  </a:cubicBezTo>
                  <a:cubicBezTo>
                    <a:pt x="429" y="355"/>
                    <a:pt x="468" y="357"/>
                    <a:pt x="506" y="357"/>
                  </a:cubicBezTo>
                  <a:cubicBezTo>
                    <a:pt x="840" y="357"/>
                    <a:pt x="1066" y="180"/>
                    <a:pt x="955" y="10"/>
                  </a:cubicBezTo>
                  <a:lnTo>
                    <a:pt x="955" y="10"/>
                  </a:lnTo>
                  <a:cubicBezTo>
                    <a:pt x="887" y="86"/>
                    <a:pt x="751" y="132"/>
                    <a:pt x="582" y="132"/>
                  </a:cubicBezTo>
                  <a:cubicBezTo>
                    <a:pt x="541" y="132"/>
                    <a:pt x="499" y="129"/>
                    <a:pt x="454" y="123"/>
                  </a:cubicBezTo>
                  <a:cubicBezTo>
                    <a:pt x="284" y="105"/>
                    <a:pt x="143" y="67"/>
                    <a:pt x="86"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9" name="Google Shape;299;p16"/>
            <p:cNvSpPr/>
            <p:nvPr/>
          </p:nvSpPr>
          <p:spPr>
            <a:xfrm>
              <a:off x="3769505" y="2728688"/>
              <a:ext cx="203835" cy="73692"/>
            </a:xfrm>
            <a:custGeom>
              <a:avLst/>
              <a:gdLst/>
              <a:ahLst/>
              <a:cxnLst/>
              <a:rect l="l" t="t" r="r" b="b"/>
              <a:pathLst>
                <a:path w="2080" h="752" extrusionOk="0">
                  <a:moveTo>
                    <a:pt x="170" y="1"/>
                  </a:moveTo>
                  <a:cubicBezTo>
                    <a:pt x="48" y="10"/>
                    <a:pt x="0" y="48"/>
                    <a:pt x="48" y="95"/>
                  </a:cubicBezTo>
                  <a:cubicBezTo>
                    <a:pt x="463" y="545"/>
                    <a:pt x="1311" y="752"/>
                    <a:pt x="1767" y="752"/>
                  </a:cubicBezTo>
                  <a:cubicBezTo>
                    <a:pt x="1933" y="752"/>
                    <a:pt x="2047" y="724"/>
                    <a:pt x="2070" y="671"/>
                  </a:cubicBezTo>
                  <a:cubicBezTo>
                    <a:pt x="2079" y="624"/>
                    <a:pt x="2079" y="586"/>
                    <a:pt x="2061" y="549"/>
                  </a:cubicBezTo>
                  <a:cubicBezTo>
                    <a:pt x="2006" y="574"/>
                    <a:pt x="1916" y="587"/>
                    <a:pt x="1803" y="587"/>
                  </a:cubicBezTo>
                  <a:cubicBezTo>
                    <a:pt x="1370" y="587"/>
                    <a:pt x="598" y="398"/>
                    <a:pt x="170"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0" name="Google Shape;300;p16"/>
            <p:cNvSpPr/>
            <p:nvPr/>
          </p:nvSpPr>
          <p:spPr>
            <a:xfrm>
              <a:off x="4167764" y="2921348"/>
              <a:ext cx="176004" cy="163456"/>
            </a:xfrm>
            <a:custGeom>
              <a:avLst/>
              <a:gdLst/>
              <a:ahLst/>
              <a:cxnLst/>
              <a:rect l="l" t="t" r="r" b="b"/>
              <a:pathLst>
                <a:path w="1796" h="1668" extrusionOk="0">
                  <a:moveTo>
                    <a:pt x="132" y="0"/>
                  </a:moveTo>
                  <a:cubicBezTo>
                    <a:pt x="95" y="19"/>
                    <a:pt x="57" y="47"/>
                    <a:pt x="57" y="114"/>
                  </a:cubicBezTo>
                  <a:cubicBezTo>
                    <a:pt x="0" y="473"/>
                    <a:pt x="378" y="832"/>
                    <a:pt x="643" y="1078"/>
                  </a:cubicBezTo>
                  <a:cubicBezTo>
                    <a:pt x="874" y="1291"/>
                    <a:pt x="1599" y="1667"/>
                    <a:pt x="1757" y="1667"/>
                  </a:cubicBezTo>
                  <a:cubicBezTo>
                    <a:pt x="1773" y="1667"/>
                    <a:pt x="1784" y="1663"/>
                    <a:pt x="1786" y="1654"/>
                  </a:cubicBezTo>
                  <a:cubicBezTo>
                    <a:pt x="1796" y="1588"/>
                    <a:pt x="1758" y="1465"/>
                    <a:pt x="1682" y="1333"/>
                  </a:cubicBezTo>
                  <a:cubicBezTo>
                    <a:pt x="1380" y="1219"/>
                    <a:pt x="888" y="936"/>
                    <a:pt x="699" y="775"/>
                  </a:cubicBezTo>
                  <a:cubicBezTo>
                    <a:pt x="482" y="567"/>
                    <a:pt x="199" y="303"/>
                    <a:pt x="13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1" name="Google Shape;301;p16"/>
            <p:cNvSpPr/>
            <p:nvPr/>
          </p:nvSpPr>
          <p:spPr>
            <a:xfrm>
              <a:off x="4186286" y="3122338"/>
              <a:ext cx="189037" cy="58895"/>
            </a:xfrm>
            <a:custGeom>
              <a:avLst/>
              <a:gdLst/>
              <a:ahLst/>
              <a:cxnLst/>
              <a:rect l="l" t="t" r="r" b="b"/>
              <a:pathLst>
                <a:path w="1929" h="601" extrusionOk="0">
                  <a:moveTo>
                    <a:pt x="1692" y="0"/>
                  </a:moveTo>
                  <a:lnTo>
                    <a:pt x="1692" y="0"/>
                  </a:lnTo>
                  <a:cubicBezTo>
                    <a:pt x="1569" y="57"/>
                    <a:pt x="1380" y="104"/>
                    <a:pt x="1096" y="113"/>
                  </a:cubicBezTo>
                  <a:cubicBezTo>
                    <a:pt x="971" y="123"/>
                    <a:pt x="836" y="129"/>
                    <a:pt x="707" y="129"/>
                  </a:cubicBezTo>
                  <a:cubicBezTo>
                    <a:pt x="440" y="129"/>
                    <a:pt x="200" y="102"/>
                    <a:pt x="123" y="19"/>
                  </a:cubicBezTo>
                  <a:cubicBezTo>
                    <a:pt x="10" y="170"/>
                    <a:pt x="0" y="331"/>
                    <a:pt x="47" y="454"/>
                  </a:cubicBezTo>
                  <a:cubicBezTo>
                    <a:pt x="87" y="567"/>
                    <a:pt x="357" y="600"/>
                    <a:pt x="661" y="600"/>
                  </a:cubicBezTo>
                  <a:cubicBezTo>
                    <a:pt x="789" y="600"/>
                    <a:pt x="923" y="594"/>
                    <a:pt x="1049" y="586"/>
                  </a:cubicBezTo>
                  <a:cubicBezTo>
                    <a:pt x="1890" y="548"/>
                    <a:pt x="1928" y="246"/>
                    <a:pt x="169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2" name="Google Shape;302;p16"/>
            <p:cNvSpPr/>
            <p:nvPr/>
          </p:nvSpPr>
          <p:spPr>
            <a:xfrm>
              <a:off x="3525002" y="2762986"/>
              <a:ext cx="304772" cy="142191"/>
            </a:xfrm>
            <a:custGeom>
              <a:avLst/>
              <a:gdLst/>
              <a:ahLst/>
              <a:cxnLst/>
              <a:rect l="l" t="t" r="r" b="b"/>
              <a:pathLst>
                <a:path w="3110" h="1451" extrusionOk="0">
                  <a:moveTo>
                    <a:pt x="208" y="0"/>
                  </a:moveTo>
                  <a:cubicBezTo>
                    <a:pt x="95" y="180"/>
                    <a:pt x="29" y="378"/>
                    <a:pt x="29" y="548"/>
                  </a:cubicBezTo>
                  <a:cubicBezTo>
                    <a:pt x="0" y="992"/>
                    <a:pt x="662" y="1399"/>
                    <a:pt x="1512" y="1446"/>
                  </a:cubicBezTo>
                  <a:cubicBezTo>
                    <a:pt x="1568" y="1449"/>
                    <a:pt x="1623" y="1451"/>
                    <a:pt x="1678" y="1451"/>
                  </a:cubicBezTo>
                  <a:cubicBezTo>
                    <a:pt x="2453" y="1451"/>
                    <a:pt x="3074" y="1142"/>
                    <a:pt x="3100" y="718"/>
                  </a:cubicBezTo>
                  <a:cubicBezTo>
                    <a:pt x="3110" y="577"/>
                    <a:pt x="3006" y="388"/>
                    <a:pt x="2836" y="218"/>
                  </a:cubicBezTo>
                  <a:cubicBezTo>
                    <a:pt x="2564" y="393"/>
                    <a:pt x="2130" y="503"/>
                    <a:pt x="1646" y="503"/>
                  </a:cubicBezTo>
                  <a:cubicBezTo>
                    <a:pt x="1608" y="503"/>
                    <a:pt x="1570" y="502"/>
                    <a:pt x="1531" y="501"/>
                  </a:cubicBezTo>
                  <a:cubicBezTo>
                    <a:pt x="945" y="463"/>
                    <a:pt x="454" y="265"/>
                    <a:pt x="208"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3" name="Google Shape;303;p16"/>
            <p:cNvSpPr/>
            <p:nvPr/>
          </p:nvSpPr>
          <p:spPr>
            <a:xfrm>
              <a:off x="3603008" y="2944475"/>
              <a:ext cx="141606" cy="103287"/>
            </a:xfrm>
            <a:custGeom>
              <a:avLst/>
              <a:gdLst/>
              <a:ahLst/>
              <a:cxnLst/>
              <a:rect l="l" t="t" r="r" b="b"/>
              <a:pathLst>
                <a:path w="1445" h="1054" extrusionOk="0">
                  <a:moveTo>
                    <a:pt x="272" y="0"/>
                  </a:moveTo>
                  <a:cubicBezTo>
                    <a:pt x="178" y="67"/>
                    <a:pt x="102" y="133"/>
                    <a:pt x="83" y="227"/>
                  </a:cubicBezTo>
                  <a:cubicBezTo>
                    <a:pt x="1" y="550"/>
                    <a:pt x="765" y="1054"/>
                    <a:pt x="1071" y="1054"/>
                  </a:cubicBezTo>
                  <a:cubicBezTo>
                    <a:pt x="1115" y="1054"/>
                    <a:pt x="1149" y="1044"/>
                    <a:pt x="1170" y="1021"/>
                  </a:cubicBezTo>
                  <a:cubicBezTo>
                    <a:pt x="1312" y="879"/>
                    <a:pt x="1444" y="586"/>
                    <a:pt x="1416" y="312"/>
                  </a:cubicBezTo>
                  <a:lnTo>
                    <a:pt x="1416" y="312"/>
                  </a:lnTo>
                  <a:cubicBezTo>
                    <a:pt x="1369" y="397"/>
                    <a:pt x="1321" y="464"/>
                    <a:pt x="1274" y="520"/>
                  </a:cubicBezTo>
                  <a:cubicBezTo>
                    <a:pt x="1253" y="541"/>
                    <a:pt x="1220" y="551"/>
                    <a:pt x="1178" y="551"/>
                  </a:cubicBezTo>
                  <a:cubicBezTo>
                    <a:pt x="954" y="551"/>
                    <a:pt x="479" y="279"/>
                    <a:pt x="27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4" name="Google Shape;304;p16"/>
            <p:cNvSpPr/>
            <p:nvPr/>
          </p:nvSpPr>
          <p:spPr>
            <a:xfrm>
              <a:off x="4111808" y="3104699"/>
              <a:ext cx="63404" cy="41256"/>
            </a:xfrm>
            <a:custGeom>
              <a:avLst/>
              <a:gdLst/>
              <a:ahLst/>
              <a:cxnLst/>
              <a:rect l="l" t="t" r="r" b="b"/>
              <a:pathLst>
                <a:path w="647" h="421" extrusionOk="0">
                  <a:moveTo>
                    <a:pt x="146" y="0"/>
                  </a:moveTo>
                  <a:cubicBezTo>
                    <a:pt x="80" y="48"/>
                    <a:pt x="32" y="114"/>
                    <a:pt x="13" y="199"/>
                  </a:cubicBezTo>
                  <a:cubicBezTo>
                    <a:pt x="1" y="353"/>
                    <a:pt x="159" y="420"/>
                    <a:pt x="321" y="420"/>
                  </a:cubicBezTo>
                  <a:cubicBezTo>
                    <a:pt x="396" y="420"/>
                    <a:pt x="473" y="406"/>
                    <a:pt x="533" y="378"/>
                  </a:cubicBezTo>
                  <a:cubicBezTo>
                    <a:pt x="647" y="341"/>
                    <a:pt x="628" y="246"/>
                    <a:pt x="599" y="152"/>
                  </a:cubicBezTo>
                  <a:lnTo>
                    <a:pt x="599" y="152"/>
                  </a:lnTo>
                  <a:cubicBezTo>
                    <a:pt x="550" y="164"/>
                    <a:pt x="496" y="171"/>
                    <a:pt x="443" y="171"/>
                  </a:cubicBezTo>
                  <a:cubicBezTo>
                    <a:pt x="293" y="171"/>
                    <a:pt x="153" y="119"/>
                    <a:pt x="146"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5" name="Google Shape;305;p16"/>
            <p:cNvSpPr/>
            <p:nvPr/>
          </p:nvSpPr>
          <p:spPr>
            <a:xfrm>
              <a:off x="3733344" y="3063051"/>
              <a:ext cx="301146" cy="137585"/>
            </a:xfrm>
            <a:custGeom>
              <a:avLst/>
              <a:gdLst/>
              <a:ahLst/>
              <a:cxnLst/>
              <a:rect l="l" t="t" r="r" b="b"/>
              <a:pathLst>
                <a:path w="3073" h="1404" extrusionOk="0">
                  <a:moveTo>
                    <a:pt x="587" y="0"/>
                  </a:moveTo>
                  <a:cubicBezTo>
                    <a:pt x="492" y="66"/>
                    <a:pt x="407" y="142"/>
                    <a:pt x="350" y="208"/>
                  </a:cubicBezTo>
                  <a:cubicBezTo>
                    <a:pt x="1" y="709"/>
                    <a:pt x="596" y="1219"/>
                    <a:pt x="1059" y="1342"/>
                  </a:cubicBezTo>
                  <a:cubicBezTo>
                    <a:pt x="1207" y="1384"/>
                    <a:pt x="1390" y="1404"/>
                    <a:pt x="1586" y="1404"/>
                  </a:cubicBezTo>
                  <a:cubicBezTo>
                    <a:pt x="2142" y="1404"/>
                    <a:pt x="2791" y="1241"/>
                    <a:pt x="2959" y="955"/>
                  </a:cubicBezTo>
                  <a:cubicBezTo>
                    <a:pt x="3072" y="756"/>
                    <a:pt x="3025" y="567"/>
                    <a:pt x="2902" y="378"/>
                  </a:cubicBezTo>
                  <a:cubicBezTo>
                    <a:pt x="2609" y="516"/>
                    <a:pt x="2191" y="591"/>
                    <a:pt x="1820" y="591"/>
                  </a:cubicBezTo>
                  <a:cubicBezTo>
                    <a:pt x="1628" y="591"/>
                    <a:pt x="1449" y="571"/>
                    <a:pt x="1305" y="529"/>
                  </a:cubicBezTo>
                  <a:cubicBezTo>
                    <a:pt x="1040" y="463"/>
                    <a:pt x="728" y="246"/>
                    <a:pt x="58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6" name="Google Shape;306;p16"/>
            <p:cNvSpPr/>
            <p:nvPr/>
          </p:nvSpPr>
          <p:spPr>
            <a:xfrm>
              <a:off x="4038016" y="3191720"/>
              <a:ext cx="223336" cy="150618"/>
            </a:xfrm>
            <a:custGeom>
              <a:avLst/>
              <a:gdLst/>
              <a:ahLst/>
              <a:cxnLst/>
              <a:rect l="l" t="t" r="r" b="b"/>
              <a:pathLst>
                <a:path w="2279" h="1537" extrusionOk="0">
                  <a:moveTo>
                    <a:pt x="218" y="1"/>
                  </a:moveTo>
                  <a:cubicBezTo>
                    <a:pt x="77" y="161"/>
                    <a:pt x="1" y="426"/>
                    <a:pt x="29" y="681"/>
                  </a:cubicBezTo>
                  <a:cubicBezTo>
                    <a:pt x="87" y="1267"/>
                    <a:pt x="673" y="1536"/>
                    <a:pt x="1241" y="1536"/>
                  </a:cubicBezTo>
                  <a:cubicBezTo>
                    <a:pt x="1598" y="1536"/>
                    <a:pt x="1948" y="1430"/>
                    <a:pt x="2156" y="1229"/>
                  </a:cubicBezTo>
                  <a:cubicBezTo>
                    <a:pt x="2279" y="1107"/>
                    <a:pt x="2269" y="851"/>
                    <a:pt x="1844" y="483"/>
                  </a:cubicBezTo>
                  <a:cubicBezTo>
                    <a:pt x="1687" y="533"/>
                    <a:pt x="1512" y="558"/>
                    <a:pt x="1336" y="558"/>
                  </a:cubicBezTo>
                  <a:cubicBezTo>
                    <a:pt x="877" y="558"/>
                    <a:pt x="410" y="383"/>
                    <a:pt x="218"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7" name="Google Shape;307;p16"/>
            <p:cNvSpPr/>
            <p:nvPr/>
          </p:nvSpPr>
          <p:spPr>
            <a:xfrm>
              <a:off x="3461990" y="3020422"/>
              <a:ext cx="266847" cy="204320"/>
            </a:xfrm>
            <a:custGeom>
              <a:avLst/>
              <a:gdLst/>
              <a:ahLst/>
              <a:cxnLst/>
              <a:rect l="l" t="t" r="r" b="b"/>
              <a:pathLst>
                <a:path w="2723" h="2085" extrusionOk="0">
                  <a:moveTo>
                    <a:pt x="615" y="0"/>
                  </a:moveTo>
                  <a:cubicBezTo>
                    <a:pt x="568" y="0"/>
                    <a:pt x="520" y="0"/>
                    <a:pt x="483" y="10"/>
                  </a:cubicBezTo>
                  <a:cubicBezTo>
                    <a:pt x="171" y="67"/>
                    <a:pt x="1" y="719"/>
                    <a:pt x="435" y="1333"/>
                  </a:cubicBezTo>
                  <a:cubicBezTo>
                    <a:pt x="831" y="1893"/>
                    <a:pt x="1426" y="2084"/>
                    <a:pt x="1895" y="2084"/>
                  </a:cubicBezTo>
                  <a:cubicBezTo>
                    <a:pt x="2155" y="2084"/>
                    <a:pt x="2377" y="2025"/>
                    <a:pt x="2505" y="1938"/>
                  </a:cubicBezTo>
                  <a:cubicBezTo>
                    <a:pt x="2722" y="1768"/>
                    <a:pt x="2571" y="1380"/>
                    <a:pt x="2231" y="993"/>
                  </a:cubicBezTo>
                  <a:cubicBezTo>
                    <a:pt x="1768" y="993"/>
                    <a:pt x="1154" y="804"/>
                    <a:pt x="757" y="237"/>
                  </a:cubicBezTo>
                  <a:cubicBezTo>
                    <a:pt x="691" y="152"/>
                    <a:pt x="643" y="76"/>
                    <a:pt x="615"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8" name="Google Shape;308;p16"/>
            <p:cNvSpPr/>
            <p:nvPr/>
          </p:nvSpPr>
          <p:spPr>
            <a:xfrm>
              <a:off x="3379575" y="2841677"/>
              <a:ext cx="113089" cy="198440"/>
            </a:xfrm>
            <a:custGeom>
              <a:avLst/>
              <a:gdLst/>
              <a:ahLst/>
              <a:cxnLst/>
              <a:rect l="l" t="t" r="r" b="b"/>
              <a:pathLst>
                <a:path w="1154" h="2025" extrusionOk="0">
                  <a:moveTo>
                    <a:pt x="577" y="0"/>
                  </a:moveTo>
                  <a:cubicBezTo>
                    <a:pt x="520" y="29"/>
                    <a:pt x="473" y="57"/>
                    <a:pt x="398" y="95"/>
                  </a:cubicBezTo>
                  <a:cubicBezTo>
                    <a:pt x="1" y="360"/>
                    <a:pt x="48" y="1229"/>
                    <a:pt x="142" y="1560"/>
                  </a:cubicBezTo>
                  <a:cubicBezTo>
                    <a:pt x="190" y="1720"/>
                    <a:pt x="294" y="1928"/>
                    <a:pt x="369" y="1985"/>
                  </a:cubicBezTo>
                  <a:cubicBezTo>
                    <a:pt x="396" y="2012"/>
                    <a:pt x="429" y="2024"/>
                    <a:pt x="466" y="2024"/>
                  </a:cubicBezTo>
                  <a:cubicBezTo>
                    <a:pt x="534" y="2024"/>
                    <a:pt x="618" y="1983"/>
                    <a:pt x="709" y="1910"/>
                  </a:cubicBezTo>
                  <a:cubicBezTo>
                    <a:pt x="898" y="1758"/>
                    <a:pt x="1097" y="1267"/>
                    <a:pt x="1154" y="804"/>
                  </a:cubicBezTo>
                  <a:cubicBezTo>
                    <a:pt x="1106" y="766"/>
                    <a:pt x="1059" y="738"/>
                    <a:pt x="1031" y="700"/>
                  </a:cubicBezTo>
                  <a:cubicBezTo>
                    <a:pt x="898" y="568"/>
                    <a:pt x="700" y="293"/>
                    <a:pt x="57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9" name="Google Shape;309;p16"/>
            <p:cNvSpPr/>
            <p:nvPr/>
          </p:nvSpPr>
          <p:spPr>
            <a:xfrm>
              <a:off x="3412894" y="2747209"/>
              <a:ext cx="107601" cy="66931"/>
            </a:xfrm>
            <a:custGeom>
              <a:avLst/>
              <a:gdLst/>
              <a:ahLst/>
              <a:cxnLst/>
              <a:rect l="l" t="t" r="r" b="b"/>
              <a:pathLst>
                <a:path w="1098" h="683" extrusionOk="0">
                  <a:moveTo>
                    <a:pt x="417" y="1"/>
                  </a:moveTo>
                  <a:cubicBezTo>
                    <a:pt x="180" y="114"/>
                    <a:pt x="58" y="341"/>
                    <a:pt x="10" y="558"/>
                  </a:cubicBezTo>
                  <a:cubicBezTo>
                    <a:pt x="0" y="637"/>
                    <a:pt x="163" y="682"/>
                    <a:pt x="354" y="682"/>
                  </a:cubicBezTo>
                  <a:cubicBezTo>
                    <a:pt x="529" y="682"/>
                    <a:pt x="729" y="644"/>
                    <a:pt x="842" y="558"/>
                  </a:cubicBezTo>
                  <a:cubicBezTo>
                    <a:pt x="974" y="473"/>
                    <a:pt x="1050" y="312"/>
                    <a:pt x="1097" y="180"/>
                  </a:cubicBezTo>
                  <a:lnTo>
                    <a:pt x="1097" y="180"/>
                  </a:lnTo>
                  <a:cubicBezTo>
                    <a:pt x="1078" y="190"/>
                    <a:pt x="1040" y="199"/>
                    <a:pt x="1021" y="199"/>
                  </a:cubicBezTo>
                  <a:cubicBezTo>
                    <a:pt x="1007" y="200"/>
                    <a:pt x="992" y="201"/>
                    <a:pt x="977" y="201"/>
                  </a:cubicBezTo>
                  <a:cubicBezTo>
                    <a:pt x="799" y="201"/>
                    <a:pt x="556" y="105"/>
                    <a:pt x="417"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10" name="Google Shape;310;p16"/>
            <p:cNvSpPr/>
            <p:nvPr/>
          </p:nvSpPr>
          <p:spPr>
            <a:xfrm>
              <a:off x="3376831" y="3238954"/>
              <a:ext cx="267729" cy="106129"/>
            </a:xfrm>
            <a:custGeom>
              <a:avLst/>
              <a:gdLst/>
              <a:ahLst/>
              <a:cxnLst/>
              <a:rect l="l" t="t" r="r" b="b"/>
              <a:pathLst>
                <a:path w="2732" h="1083" extrusionOk="0">
                  <a:moveTo>
                    <a:pt x="1087" y="1"/>
                  </a:moveTo>
                  <a:cubicBezTo>
                    <a:pt x="747" y="86"/>
                    <a:pt x="426" y="237"/>
                    <a:pt x="265" y="417"/>
                  </a:cubicBezTo>
                  <a:cubicBezTo>
                    <a:pt x="0" y="710"/>
                    <a:pt x="615" y="984"/>
                    <a:pt x="1229" y="1059"/>
                  </a:cubicBezTo>
                  <a:cubicBezTo>
                    <a:pt x="1361" y="1075"/>
                    <a:pt x="1522" y="1082"/>
                    <a:pt x="1686" y="1082"/>
                  </a:cubicBezTo>
                  <a:cubicBezTo>
                    <a:pt x="2025" y="1082"/>
                    <a:pt x="2380" y="1050"/>
                    <a:pt x="2533" y="993"/>
                  </a:cubicBezTo>
                  <a:cubicBezTo>
                    <a:pt x="2731" y="917"/>
                    <a:pt x="2646" y="511"/>
                    <a:pt x="2476" y="247"/>
                  </a:cubicBezTo>
                  <a:cubicBezTo>
                    <a:pt x="2418" y="249"/>
                    <a:pt x="2360" y="250"/>
                    <a:pt x="2304" y="250"/>
                  </a:cubicBezTo>
                  <a:cubicBezTo>
                    <a:pt x="2150" y="250"/>
                    <a:pt x="2003" y="241"/>
                    <a:pt x="1871" y="228"/>
                  </a:cubicBezTo>
                  <a:cubicBezTo>
                    <a:pt x="1578" y="190"/>
                    <a:pt x="1295" y="105"/>
                    <a:pt x="1087"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11" name="Google Shape;311;p16"/>
            <p:cNvSpPr/>
            <p:nvPr/>
          </p:nvSpPr>
          <p:spPr>
            <a:xfrm>
              <a:off x="3690323" y="3242678"/>
              <a:ext cx="212655" cy="90645"/>
            </a:xfrm>
            <a:custGeom>
              <a:avLst/>
              <a:gdLst/>
              <a:ahLst/>
              <a:cxnLst/>
              <a:rect l="l" t="t" r="r" b="b"/>
              <a:pathLst>
                <a:path w="2170" h="925" extrusionOk="0">
                  <a:moveTo>
                    <a:pt x="1612" y="1"/>
                  </a:moveTo>
                  <a:lnTo>
                    <a:pt x="1545" y="29"/>
                  </a:lnTo>
                  <a:cubicBezTo>
                    <a:pt x="1383" y="103"/>
                    <a:pt x="1193" y="135"/>
                    <a:pt x="1006" y="135"/>
                  </a:cubicBezTo>
                  <a:cubicBezTo>
                    <a:pt x="832" y="135"/>
                    <a:pt x="661" y="107"/>
                    <a:pt x="515" y="57"/>
                  </a:cubicBezTo>
                  <a:cubicBezTo>
                    <a:pt x="241" y="152"/>
                    <a:pt x="33" y="303"/>
                    <a:pt x="14" y="454"/>
                  </a:cubicBezTo>
                  <a:cubicBezTo>
                    <a:pt x="0" y="684"/>
                    <a:pt x="512" y="925"/>
                    <a:pt x="1016" y="925"/>
                  </a:cubicBezTo>
                  <a:cubicBezTo>
                    <a:pt x="1195" y="925"/>
                    <a:pt x="1373" y="895"/>
                    <a:pt x="1527" y="823"/>
                  </a:cubicBezTo>
                  <a:cubicBezTo>
                    <a:pt x="2169" y="530"/>
                    <a:pt x="1990" y="152"/>
                    <a:pt x="1612"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12" name="Google Shape;312;p16"/>
            <p:cNvSpPr/>
            <p:nvPr/>
          </p:nvSpPr>
          <p:spPr>
            <a:xfrm>
              <a:off x="3936295" y="3230624"/>
              <a:ext cx="90746" cy="92801"/>
            </a:xfrm>
            <a:custGeom>
              <a:avLst/>
              <a:gdLst/>
              <a:ahLst/>
              <a:cxnLst/>
              <a:rect l="l" t="t" r="r" b="b"/>
              <a:pathLst>
                <a:path w="926" h="947" extrusionOk="0">
                  <a:moveTo>
                    <a:pt x="226" y="1"/>
                  </a:moveTo>
                  <a:cubicBezTo>
                    <a:pt x="141" y="76"/>
                    <a:pt x="84" y="180"/>
                    <a:pt x="56" y="322"/>
                  </a:cubicBezTo>
                  <a:cubicBezTo>
                    <a:pt x="1" y="729"/>
                    <a:pt x="480" y="946"/>
                    <a:pt x="721" y="946"/>
                  </a:cubicBezTo>
                  <a:cubicBezTo>
                    <a:pt x="727" y="946"/>
                    <a:pt x="732" y="946"/>
                    <a:pt x="737" y="946"/>
                  </a:cubicBezTo>
                  <a:cubicBezTo>
                    <a:pt x="926" y="936"/>
                    <a:pt x="878" y="521"/>
                    <a:pt x="793" y="228"/>
                  </a:cubicBezTo>
                  <a:lnTo>
                    <a:pt x="793" y="228"/>
                  </a:lnTo>
                  <a:cubicBezTo>
                    <a:pt x="782" y="228"/>
                    <a:pt x="771" y="228"/>
                    <a:pt x="759" y="228"/>
                  </a:cubicBezTo>
                  <a:cubicBezTo>
                    <a:pt x="584" y="228"/>
                    <a:pt x="359" y="160"/>
                    <a:pt x="226"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13" name="Google Shape;313;p16"/>
            <p:cNvSpPr/>
            <p:nvPr/>
          </p:nvSpPr>
          <p:spPr>
            <a:xfrm>
              <a:off x="3399076" y="3173198"/>
              <a:ext cx="66736" cy="64187"/>
            </a:xfrm>
            <a:custGeom>
              <a:avLst/>
              <a:gdLst/>
              <a:ahLst/>
              <a:cxnLst/>
              <a:rect l="l" t="t" r="r" b="b"/>
              <a:pathLst>
                <a:path w="681" h="655" extrusionOk="0">
                  <a:moveTo>
                    <a:pt x="123" y="1"/>
                  </a:moveTo>
                  <a:cubicBezTo>
                    <a:pt x="57" y="67"/>
                    <a:pt x="28" y="152"/>
                    <a:pt x="9" y="237"/>
                  </a:cubicBezTo>
                  <a:cubicBezTo>
                    <a:pt x="0" y="341"/>
                    <a:pt x="28" y="521"/>
                    <a:pt x="76" y="587"/>
                  </a:cubicBezTo>
                  <a:cubicBezTo>
                    <a:pt x="103" y="633"/>
                    <a:pt x="151" y="654"/>
                    <a:pt x="209" y="654"/>
                  </a:cubicBezTo>
                  <a:cubicBezTo>
                    <a:pt x="270" y="654"/>
                    <a:pt x="343" y="630"/>
                    <a:pt x="416" y="587"/>
                  </a:cubicBezTo>
                  <a:cubicBezTo>
                    <a:pt x="614" y="473"/>
                    <a:pt x="680" y="218"/>
                    <a:pt x="605" y="57"/>
                  </a:cubicBezTo>
                  <a:lnTo>
                    <a:pt x="605" y="57"/>
                  </a:lnTo>
                  <a:cubicBezTo>
                    <a:pt x="551" y="92"/>
                    <a:pt x="484" y="110"/>
                    <a:pt x="414" y="110"/>
                  </a:cubicBezTo>
                  <a:cubicBezTo>
                    <a:pt x="314" y="110"/>
                    <a:pt x="207" y="73"/>
                    <a:pt x="123"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241963185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14"/>
        <p:cNvGrpSpPr/>
        <p:nvPr/>
      </p:nvGrpSpPr>
      <p:grpSpPr>
        <a:xfrm>
          <a:off x="0" y="0"/>
          <a:ext cx="0" cy="0"/>
          <a:chOff x="0" y="0"/>
          <a:chExt cx="0" cy="0"/>
        </a:xfrm>
      </p:grpSpPr>
      <p:sp>
        <p:nvSpPr>
          <p:cNvPr id="315" name="Google Shape;315;p17"/>
          <p:cNvSpPr txBox="1">
            <a:spLocks noGrp="1"/>
          </p:cNvSpPr>
          <p:nvPr>
            <p:ph type="title"/>
          </p:nvPr>
        </p:nvSpPr>
        <p:spPr>
          <a:xfrm>
            <a:off x="960000" y="491767"/>
            <a:ext cx="102720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6" name="Google Shape;316;p17"/>
          <p:cNvSpPr txBox="1">
            <a:spLocks noGrp="1"/>
          </p:cNvSpPr>
          <p:nvPr>
            <p:ph type="body" idx="1"/>
          </p:nvPr>
        </p:nvSpPr>
        <p:spPr>
          <a:xfrm>
            <a:off x="960000" y="1841433"/>
            <a:ext cx="10272000" cy="3362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Darker Grotesque SemiBold"/>
              <a:buChar char="●"/>
              <a:defRPr>
                <a:solidFill>
                  <a:srgbClr val="434343"/>
                </a:solidFill>
              </a:defRPr>
            </a:lvl1pPr>
            <a:lvl2pPr marL="1219170" lvl="1" indent="-423323"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828754" lvl="2" indent="-423323"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2438339" lvl="3" indent="-423323"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3047924" lvl="4" indent="-423323"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3657509" lvl="5" indent="-423323"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4267093" lvl="6" indent="-423323"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4876678" lvl="7" indent="-423323"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5486263" lvl="8" indent="-423323"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
        <p:nvSpPr>
          <p:cNvPr id="317" name="Google Shape;317;p17"/>
          <p:cNvSpPr/>
          <p:nvPr/>
        </p:nvSpPr>
        <p:spPr>
          <a:xfrm flipH="1">
            <a:off x="-12066" y="5862931"/>
            <a:ext cx="12220433" cy="1016584"/>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318" name="Google Shape;318;p17"/>
          <p:cNvSpPr/>
          <p:nvPr/>
        </p:nvSpPr>
        <p:spPr>
          <a:xfrm>
            <a:off x="-10700" y="6287171"/>
            <a:ext cx="12207667" cy="615071"/>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319" name="Google Shape;319;p17"/>
          <p:cNvSpPr/>
          <p:nvPr/>
        </p:nvSpPr>
        <p:spPr>
          <a:xfrm flipH="1">
            <a:off x="9341901" y="-870561"/>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20" name="Google Shape;320;p17"/>
          <p:cNvSpPr/>
          <p:nvPr/>
        </p:nvSpPr>
        <p:spPr>
          <a:xfrm rot="544783" flipH="1">
            <a:off x="9405413" y="2876078"/>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238262163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21"/>
        <p:cNvGrpSpPr/>
        <p:nvPr/>
      </p:nvGrpSpPr>
      <p:grpSpPr>
        <a:xfrm>
          <a:off x="0" y="0"/>
          <a:ext cx="0" cy="0"/>
          <a:chOff x="0" y="0"/>
          <a:chExt cx="0" cy="0"/>
        </a:xfrm>
      </p:grpSpPr>
      <p:sp>
        <p:nvSpPr>
          <p:cNvPr id="322" name="Google Shape;322;p18"/>
          <p:cNvSpPr txBox="1">
            <a:spLocks noGrp="1"/>
          </p:cNvSpPr>
          <p:nvPr>
            <p:ph type="subTitle" idx="1"/>
          </p:nvPr>
        </p:nvSpPr>
        <p:spPr>
          <a:xfrm>
            <a:off x="6483033" y="3411700"/>
            <a:ext cx="4679600" cy="116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323" name="Google Shape;323;p18"/>
          <p:cNvSpPr txBox="1">
            <a:spLocks noGrp="1"/>
          </p:cNvSpPr>
          <p:nvPr>
            <p:ph type="title"/>
          </p:nvPr>
        </p:nvSpPr>
        <p:spPr>
          <a:xfrm>
            <a:off x="6483033" y="2320567"/>
            <a:ext cx="4859600" cy="1079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324" name="Google Shape;324;p18"/>
          <p:cNvSpPr/>
          <p:nvPr/>
        </p:nvSpPr>
        <p:spPr>
          <a:xfrm flipH="1">
            <a:off x="-12066" y="5584433"/>
            <a:ext cx="12220433" cy="1289035"/>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325" name="Google Shape;325;p18"/>
          <p:cNvSpPr/>
          <p:nvPr/>
        </p:nvSpPr>
        <p:spPr>
          <a:xfrm>
            <a:off x="-10700" y="6122349"/>
            <a:ext cx="12207667" cy="779905"/>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326" name="Google Shape;326;p18"/>
          <p:cNvSpPr/>
          <p:nvPr/>
        </p:nvSpPr>
        <p:spPr>
          <a:xfrm>
            <a:off x="8206659"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27" name="Google Shape;327;p18"/>
          <p:cNvSpPr/>
          <p:nvPr/>
        </p:nvSpPr>
        <p:spPr>
          <a:xfrm rot="-544783">
            <a:off x="-2630526"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28" name="Google Shape;328;p18"/>
          <p:cNvSpPr/>
          <p:nvPr/>
        </p:nvSpPr>
        <p:spPr>
          <a:xfrm flipH="1">
            <a:off x="10927709"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267966709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Section title 1">
  <p:cSld name="Section title 1">
    <p:spTree>
      <p:nvGrpSpPr>
        <p:cNvPr id="1" name="Shape 367"/>
        <p:cNvGrpSpPr/>
        <p:nvPr/>
      </p:nvGrpSpPr>
      <p:grpSpPr>
        <a:xfrm>
          <a:off x="0" y="0"/>
          <a:ext cx="0" cy="0"/>
          <a:chOff x="0" y="0"/>
          <a:chExt cx="0" cy="0"/>
        </a:xfrm>
      </p:grpSpPr>
      <p:sp>
        <p:nvSpPr>
          <p:cNvPr id="368" name="Google Shape;368;p21"/>
          <p:cNvSpPr/>
          <p:nvPr/>
        </p:nvSpPr>
        <p:spPr>
          <a:xfrm flipH="1">
            <a:off x="8113067" y="4191415"/>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69" name="Google Shape;369;p21"/>
          <p:cNvSpPr/>
          <p:nvPr/>
        </p:nvSpPr>
        <p:spPr>
          <a:xfrm>
            <a:off x="-12066" y="5658767"/>
            <a:ext cx="12220433" cy="1216300"/>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370" name="Google Shape;370;p21"/>
          <p:cNvSpPr/>
          <p:nvPr/>
        </p:nvSpPr>
        <p:spPr>
          <a:xfrm flipH="1">
            <a:off x="-667" y="6166333"/>
            <a:ext cx="12207667" cy="735856"/>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371" name="Google Shape;371;p21"/>
          <p:cNvSpPr/>
          <p:nvPr/>
        </p:nvSpPr>
        <p:spPr>
          <a:xfrm flipH="1">
            <a:off x="6758928" y="-377582"/>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72" name="Google Shape;372;p21"/>
          <p:cNvSpPr/>
          <p:nvPr/>
        </p:nvSpPr>
        <p:spPr>
          <a:xfrm flipH="1">
            <a:off x="-775953" y="1396911"/>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73" name="Google Shape;373;p21"/>
          <p:cNvSpPr txBox="1">
            <a:spLocks noGrp="1"/>
          </p:cNvSpPr>
          <p:nvPr>
            <p:ph type="title"/>
          </p:nvPr>
        </p:nvSpPr>
        <p:spPr>
          <a:xfrm>
            <a:off x="5255700" y="2683567"/>
            <a:ext cx="5522800" cy="11224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3600"/>
              <a:buNone/>
              <a:defRPr sz="64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374" name="Google Shape;374;p21"/>
          <p:cNvSpPr txBox="1">
            <a:spLocks noGrp="1"/>
          </p:cNvSpPr>
          <p:nvPr>
            <p:ph type="title" idx="2" hasCustomPrompt="1"/>
          </p:nvPr>
        </p:nvSpPr>
        <p:spPr>
          <a:xfrm>
            <a:off x="9003800" y="1252833"/>
            <a:ext cx="1516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375" name="Google Shape;375;p21"/>
          <p:cNvSpPr txBox="1">
            <a:spLocks noGrp="1"/>
          </p:cNvSpPr>
          <p:nvPr>
            <p:ph type="subTitle" idx="1"/>
          </p:nvPr>
        </p:nvSpPr>
        <p:spPr>
          <a:xfrm>
            <a:off x="6390631" y="3828144"/>
            <a:ext cx="4341600" cy="87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26050540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Section title 2">
  <p:cSld name="Section title 2">
    <p:spTree>
      <p:nvGrpSpPr>
        <p:cNvPr id="1" name="Shape 376"/>
        <p:cNvGrpSpPr/>
        <p:nvPr/>
      </p:nvGrpSpPr>
      <p:grpSpPr>
        <a:xfrm>
          <a:off x="0" y="0"/>
          <a:ext cx="0" cy="0"/>
          <a:chOff x="0" y="0"/>
          <a:chExt cx="0" cy="0"/>
        </a:xfrm>
      </p:grpSpPr>
      <p:sp>
        <p:nvSpPr>
          <p:cNvPr id="377" name="Google Shape;377;p22"/>
          <p:cNvSpPr/>
          <p:nvPr/>
        </p:nvSpPr>
        <p:spPr>
          <a:xfrm flipH="1">
            <a:off x="-1825433" y="3937415"/>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78" name="Google Shape;378;p22"/>
          <p:cNvSpPr/>
          <p:nvPr/>
        </p:nvSpPr>
        <p:spPr>
          <a:xfrm flipH="1">
            <a:off x="-12066" y="5658767"/>
            <a:ext cx="12220433" cy="1216300"/>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379" name="Google Shape;379;p22"/>
          <p:cNvSpPr/>
          <p:nvPr/>
        </p:nvSpPr>
        <p:spPr>
          <a:xfrm>
            <a:off x="-10700" y="6166333"/>
            <a:ext cx="12207667" cy="735856"/>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380" name="Google Shape;380;p22"/>
          <p:cNvSpPr/>
          <p:nvPr/>
        </p:nvSpPr>
        <p:spPr>
          <a:xfrm flipH="1">
            <a:off x="8333595" y="-1154382"/>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81" name="Google Shape;381;p22"/>
          <p:cNvSpPr/>
          <p:nvPr/>
        </p:nvSpPr>
        <p:spPr>
          <a:xfrm flipH="1">
            <a:off x="-1128753" y="458977"/>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82" name="Google Shape;382;p22"/>
          <p:cNvSpPr txBox="1">
            <a:spLocks noGrp="1"/>
          </p:cNvSpPr>
          <p:nvPr>
            <p:ph type="title"/>
          </p:nvPr>
        </p:nvSpPr>
        <p:spPr>
          <a:xfrm>
            <a:off x="2076000" y="2683567"/>
            <a:ext cx="8040000" cy="1122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600"/>
              <a:buNone/>
              <a:defRPr sz="64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83" name="Google Shape;383;p22"/>
          <p:cNvSpPr txBox="1">
            <a:spLocks noGrp="1"/>
          </p:cNvSpPr>
          <p:nvPr>
            <p:ph type="title" idx="2" hasCustomPrompt="1"/>
          </p:nvPr>
        </p:nvSpPr>
        <p:spPr>
          <a:xfrm>
            <a:off x="5337800" y="1252833"/>
            <a:ext cx="1516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84" name="Google Shape;384;p22"/>
          <p:cNvSpPr txBox="1">
            <a:spLocks noGrp="1"/>
          </p:cNvSpPr>
          <p:nvPr>
            <p:ph type="subTitle" idx="1"/>
          </p:nvPr>
        </p:nvSpPr>
        <p:spPr>
          <a:xfrm>
            <a:off x="3145567" y="3828133"/>
            <a:ext cx="5900800" cy="65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2958963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85"/>
        <p:cNvGrpSpPr/>
        <p:nvPr/>
      </p:nvGrpSpPr>
      <p:grpSpPr>
        <a:xfrm>
          <a:off x="0" y="0"/>
          <a:ext cx="0" cy="0"/>
          <a:chOff x="0" y="0"/>
          <a:chExt cx="0" cy="0"/>
        </a:xfrm>
      </p:grpSpPr>
      <p:sp>
        <p:nvSpPr>
          <p:cNvPr id="386" name="Google Shape;386;p23"/>
          <p:cNvSpPr/>
          <p:nvPr/>
        </p:nvSpPr>
        <p:spPr>
          <a:xfrm flipH="1">
            <a:off x="-690072"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87" name="Google Shape;387;p23"/>
          <p:cNvSpPr/>
          <p:nvPr/>
        </p:nvSpPr>
        <p:spPr>
          <a:xfrm rot="544783" flipH="1">
            <a:off x="9014779"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88" name="Google Shape;388;p23"/>
          <p:cNvSpPr/>
          <p:nvPr/>
        </p:nvSpPr>
        <p:spPr>
          <a:xfrm>
            <a:off x="-1471333"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89" name="Google Shape;389;p23"/>
          <p:cNvSpPr txBox="1">
            <a:spLocks noGrp="1"/>
          </p:cNvSpPr>
          <p:nvPr>
            <p:ph type="subTitle" idx="1"/>
          </p:nvPr>
        </p:nvSpPr>
        <p:spPr>
          <a:xfrm>
            <a:off x="1721827" y="4125100"/>
            <a:ext cx="3656800" cy="6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90" name="Google Shape;390;p23"/>
          <p:cNvSpPr txBox="1">
            <a:spLocks noGrp="1"/>
          </p:cNvSpPr>
          <p:nvPr>
            <p:ph type="subTitle" idx="2"/>
          </p:nvPr>
        </p:nvSpPr>
        <p:spPr>
          <a:xfrm>
            <a:off x="6813373" y="4125100"/>
            <a:ext cx="3656800" cy="6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91" name="Google Shape;391;p23"/>
          <p:cNvSpPr txBox="1">
            <a:spLocks noGrp="1"/>
          </p:cNvSpPr>
          <p:nvPr>
            <p:ph type="subTitle" idx="3"/>
          </p:nvPr>
        </p:nvSpPr>
        <p:spPr>
          <a:xfrm>
            <a:off x="1721827" y="4740600"/>
            <a:ext cx="3656800" cy="8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2" name="Google Shape;392;p23"/>
          <p:cNvSpPr txBox="1">
            <a:spLocks noGrp="1"/>
          </p:cNvSpPr>
          <p:nvPr>
            <p:ph type="subTitle" idx="4"/>
          </p:nvPr>
        </p:nvSpPr>
        <p:spPr>
          <a:xfrm>
            <a:off x="6813363" y="4740600"/>
            <a:ext cx="3656800" cy="8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3" name="Google Shape;393;p23"/>
          <p:cNvSpPr txBox="1">
            <a:spLocks noGrp="1"/>
          </p:cNvSpPr>
          <p:nvPr>
            <p:ph type="title"/>
          </p:nvPr>
        </p:nvSpPr>
        <p:spPr>
          <a:xfrm>
            <a:off x="960000" y="491767"/>
            <a:ext cx="10272000" cy="108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94" name="Google Shape;394;p23"/>
          <p:cNvSpPr/>
          <p:nvPr/>
        </p:nvSpPr>
        <p:spPr>
          <a:xfrm>
            <a:off x="-221900" y="5761834"/>
            <a:ext cx="12591307" cy="1039501"/>
          </a:xfrm>
          <a:custGeom>
            <a:avLst/>
            <a:gdLst/>
            <a:ahLst/>
            <a:cxnLst/>
            <a:rect l="l" t="t" r="r" b="b"/>
            <a:pathLst>
              <a:path w="376047" h="17145" extrusionOk="0">
                <a:moveTo>
                  <a:pt x="373761" y="1524"/>
                </a:moveTo>
                <a:lnTo>
                  <a:pt x="0" y="0"/>
                </a:lnTo>
                <a:lnTo>
                  <a:pt x="4572" y="17145"/>
                </a:lnTo>
                <a:lnTo>
                  <a:pt x="376047" y="16383"/>
                </a:lnTo>
                <a:close/>
              </a:path>
            </a:pathLst>
          </a:custGeom>
          <a:solidFill>
            <a:schemeClr val="accent1"/>
          </a:solidFill>
          <a:ln>
            <a:noFill/>
          </a:ln>
        </p:spPr>
      </p:sp>
      <p:sp>
        <p:nvSpPr>
          <p:cNvPr id="395" name="Google Shape;395;p23"/>
          <p:cNvSpPr/>
          <p:nvPr/>
        </p:nvSpPr>
        <p:spPr>
          <a:xfrm>
            <a:off x="-32778" y="5992634"/>
            <a:ext cx="12402683" cy="935333"/>
          </a:xfrm>
          <a:custGeom>
            <a:avLst/>
            <a:gdLst/>
            <a:ahLst/>
            <a:cxnLst/>
            <a:rect l="l" t="t" r="r" b="b"/>
            <a:pathLst>
              <a:path w="375346" h="28060" extrusionOk="0">
                <a:moveTo>
                  <a:pt x="373060" y="0"/>
                </a:moveTo>
                <a:lnTo>
                  <a:pt x="0" y="8902"/>
                </a:lnTo>
                <a:lnTo>
                  <a:pt x="555" y="28060"/>
                </a:lnTo>
                <a:lnTo>
                  <a:pt x="375346" y="27027"/>
                </a:lnTo>
                <a:close/>
              </a:path>
            </a:pathLst>
          </a:custGeom>
          <a:solidFill>
            <a:schemeClr val="accent2"/>
          </a:solidFill>
          <a:ln>
            <a:noFill/>
          </a:ln>
        </p:spPr>
      </p:sp>
    </p:spTree>
    <p:extLst>
      <p:ext uri="{BB962C8B-B14F-4D97-AF65-F5344CB8AC3E}">
        <p14:creationId xmlns:p14="http://schemas.microsoft.com/office/powerpoint/2010/main" val="271743287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96"/>
        <p:cNvGrpSpPr/>
        <p:nvPr/>
      </p:nvGrpSpPr>
      <p:grpSpPr>
        <a:xfrm>
          <a:off x="0" y="0"/>
          <a:ext cx="0" cy="0"/>
          <a:chOff x="0" y="0"/>
          <a:chExt cx="0" cy="0"/>
        </a:xfrm>
      </p:grpSpPr>
      <p:sp>
        <p:nvSpPr>
          <p:cNvPr id="397" name="Google Shape;397;p24"/>
          <p:cNvSpPr/>
          <p:nvPr/>
        </p:nvSpPr>
        <p:spPr>
          <a:xfrm flipH="1">
            <a:off x="-670772" y="41002"/>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98" name="Google Shape;398;p24"/>
          <p:cNvSpPr/>
          <p:nvPr/>
        </p:nvSpPr>
        <p:spPr>
          <a:xfrm rot="544783" flipH="1">
            <a:off x="-1518187" y="46300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99" name="Google Shape;399;p24"/>
          <p:cNvSpPr/>
          <p:nvPr/>
        </p:nvSpPr>
        <p:spPr>
          <a:xfrm>
            <a:off x="10103334" y="41379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00" name="Google Shape;400;p24"/>
          <p:cNvSpPr txBox="1">
            <a:spLocks noGrp="1"/>
          </p:cNvSpPr>
          <p:nvPr>
            <p:ph type="subTitle" idx="1"/>
          </p:nvPr>
        </p:nvSpPr>
        <p:spPr>
          <a:xfrm>
            <a:off x="2100832" y="2117767"/>
            <a:ext cx="3849600" cy="6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01" name="Google Shape;401;p24"/>
          <p:cNvSpPr txBox="1">
            <a:spLocks noGrp="1"/>
          </p:cNvSpPr>
          <p:nvPr>
            <p:ph type="subTitle" idx="2"/>
          </p:nvPr>
        </p:nvSpPr>
        <p:spPr>
          <a:xfrm>
            <a:off x="6241551" y="2117767"/>
            <a:ext cx="3849600" cy="6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02" name="Google Shape;402;p24"/>
          <p:cNvSpPr txBox="1">
            <a:spLocks noGrp="1"/>
          </p:cNvSpPr>
          <p:nvPr>
            <p:ph type="subTitle" idx="3"/>
          </p:nvPr>
        </p:nvSpPr>
        <p:spPr>
          <a:xfrm>
            <a:off x="2001259" y="2733267"/>
            <a:ext cx="4048800" cy="23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403" name="Google Shape;403;p24"/>
          <p:cNvSpPr txBox="1">
            <a:spLocks noGrp="1"/>
          </p:cNvSpPr>
          <p:nvPr>
            <p:ph type="subTitle" idx="4"/>
          </p:nvPr>
        </p:nvSpPr>
        <p:spPr>
          <a:xfrm>
            <a:off x="6141941" y="2733267"/>
            <a:ext cx="4048800" cy="23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404" name="Google Shape;404;p24"/>
          <p:cNvSpPr txBox="1">
            <a:spLocks noGrp="1"/>
          </p:cNvSpPr>
          <p:nvPr>
            <p:ph type="title"/>
          </p:nvPr>
        </p:nvSpPr>
        <p:spPr>
          <a:xfrm>
            <a:off x="960000" y="491767"/>
            <a:ext cx="10272000" cy="108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05" name="Google Shape;405;p24"/>
          <p:cNvSpPr/>
          <p:nvPr/>
        </p:nvSpPr>
        <p:spPr>
          <a:xfrm>
            <a:off x="-414657" y="5974239"/>
            <a:ext cx="12794367" cy="1241733"/>
          </a:xfrm>
          <a:custGeom>
            <a:avLst/>
            <a:gdLst/>
            <a:ahLst/>
            <a:cxnLst/>
            <a:rect l="l" t="t" r="r" b="b"/>
            <a:pathLst>
              <a:path w="383831" h="37252" extrusionOk="0">
                <a:moveTo>
                  <a:pt x="3008" y="16952"/>
                </a:moveTo>
                <a:cubicBezTo>
                  <a:pt x="-1570" y="13055"/>
                  <a:pt x="-4067" y="10490"/>
                  <a:pt x="19684" y="8975"/>
                </a:cubicBezTo>
                <a:cubicBezTo>
                  <a:pt x="43435" y="7460"/>
                  <a:pt x="109572" y="8790"/>
                  <a:pt x="145514" y="7862"/>
                </a:cubicBezTo>
                <a:cubicBezTo>
                  <a:pt x="181457" y="6934"/>
                  <a:pt x="200448" y="4584"/>
                  <a:pt x="235339" y="3408"/>
                </a:cubicBezTo>
                <a:cubicBezTo>
                  <a:pt x="270230" y="2233"/>
                  <a:pt x="330275" y="-1670"/>
                  <a:pt x="354859" y="809"/>
                </a:cubicBezTo>
                <a:cubicBezTo>
                  <a:pt x="379443" y="3288"/>
                  <a:pt x="386742" y="12345"/>
                  <a:pt x="382844" y="18284"/>
                </a:cubicBezTo>
                <a:cubicBezTo>
                  <a:pt x="378947" y="24223"/>
                  <a:pt x="387423" y="34097"/>
                  <a:pt x="331474" y="36443"/>
                </a:cubicBezTo>
                <a:cubicBezTo>
                  <a:pt x="275525" y="38789"/>
                  <a:pt x="101895" y="35609"/>
                  <a:pt x="47151" y="32360"/>
                </a:cubicBezTo>
                <a:cubicBezTo>
                  <a:pt x="-7593" y="29112"/>
                  <a:pt x="7586" y="20850"/>
                  <a:pt x="3008" y="16952"/>
                </a:cubicBezTo>
                <a:close/>
              </a:path>
            </a:pathLst>
          </a:custGeom>
          <a:solidFill>
            <a:schemeClr val="accent1"/>
          </a:solidFill>
          <a:ln>
            <a:noFill/>
          </a:ln>
        </p:spPr>
      </p:sp>
      <p:sp>
        <p:nvSpPr>
          <p:cNvPr id="406" name="Google Shape;406;p24"/>
          <p:cNvSpPr/>
          <p:nvPr/>
        </p:nvSpPr>
        <p:spPr>
          <a:xfrm>
            <a:off x="-516710" y="6554085"/>
            <a:ext cx="12998433" cy="703300"/>
          </a:xfrm>
          <a:custGeom>
            <a:avLst/>
            <a:gdLst/>
            <a:ahLst/>
            <a:cxnLst/>
            <a:rect l="l" t="t" r="r" b="b"/>
            <a:pathLst>
              <a:path w="389953" h="21099" extrusionOk="0">
                <a:moveTo>
                  <a:pt x="10719" y="9691"/>
                </a:moveTo>
                <a:cubicBezTo>
                  <a:pt x="22473" y="7773"/>
                  <a:pt x="60086" y="9073"/>
                  <a:pt x="109824" y="7464"/>
                </a:cubicBezTo>
                <a:cubicBezTo>
                  <a:pt x="159562" y="5856"/>
                  <a:pt x="262750" y="411"/>
                  <a:pt x="309147" y="40"/>
                </a:cubicBezTo>
                <a:cubicBezTo>
                  <a:pt x="355545" y="-331"/>
                  <a:pt x="383883" y="1919"/>
                  <a:pt x="388209" y="5237"/>
                </a:cubicBezTo>
                <a:cubicBezTo>
                  <a:pt x="392535" y="8556"/>
                  <a:pt x="393256" y="17662"/>
                  <a:pt x="335104" y="19951"/>
                </a:cubicBezTo>
                <a:cubicBezTo>
                  <a:pt x="276953" y="22240"/>
                  <a:pt x="93364" y="20681"/>
                  <a:pt x="39300" y="18971"/>
                </a:cubicBezTo>
                <a:cubicBezTo>
                  <a:pt x="-14764" y="17261"/>
                  <a:pt x="-1035" y="11609"/>
                  <a:pt x="10719" y="9691"/>
                </a:cubicBezTo>
                <a:close/>
              </a:path>
            </a:pathLst>
          </a:custGeom>
          <a:solidFill>
            <a:schemeClr val="accent2"/>
          </a:solidFill>
          <a:ln>
            <a:noFill/>
          </a:ln>
        </p:spPr>
      </p:sp>
    </p:spTree>
    <p:extLst>
      <p:ext uri="{BB962C8B-B14F-4D97-AF65-F5344CB8AC3E}">
        <p14:creationId xmlns:p14="http://schemas.microsoft.com/office/powerpoint/2010/main" val="358525528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07"/>
        <p:cNvGrpSpPr/>
        <p:nvPr/>
      </p:nvGrpSpPr>
      <p:grpSpPr>
        <a:xfrm>
          <a:off x="0" y="0"/>
          <a:ext cx="0" cy="0"/>
          <a:chOff x="0" y="0"/>
          <a:chExt cx="0" cy="0"/>
        </a:xfrm>
      </p:grpSpPr>
      <p:sp>
        <p:nvSpPr>
          <p:cNvPr id="408" name="Google Shape;408;p25"/>
          <p:cNvSpPr txBox="1">
            <a:spLocks noGrp="1"/>
          </p:cNvSpPr>
          <p:nvPr>
            <p:ph type="title"/>
          </p:nvPr>
        </p:nvSpPr>
        <p:spPr>
          <a:xfrm>
            <a:off x="4371947" y="1468333"/>
            <a:ext cx="3448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09" name="Google Shape;409;p25"/>
          <p:cNvSpPr txBox="1">
            <a:spLocks noGrp="1"/>
          </p:cNvSpPr>
          <p:nvPr>
            <p:ph type="subTitle" idx="1"/>
          </p:nvPr>
        </p:nvSpPr>
        <p:spPr>
          <a:xfrm>
            <a:off x="3708100" y="2087899"/>
            <a:ext cx="47756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0" name="Google Shape;410;p25"/>
          <p:cNvSpPr txBox="1">
            <a:spLocks noGrp="1"/>
          </p:cNvSpPr>
          <p:nvPr>
            <p:ph type="title" idx="2"/>
          </p:nvPr>
        </p:nvSpPr>
        <p:spPr>
          <a:xfrm>
            <a:off x="4371947" y="4244468"/>
            <a:ext cx="3448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11" name="Google Shape;411;p25"/>
          <p:cNvSpPr txBox="1">
            <a:spLocks noGrp="1"/>
          </p:cNvSpPr>
          <p:nvPr>
            <p:ph type="subTitle" idx="3"/>
          </p:nvPr>
        </p:nvSpPr>
        <p:spPr>
          <a:xfrm>
            <a:off x="3708200" y="4863033"/>
            <a:ext cx="47756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2" name="Google Shape;412;p25"/>
          <p:cNvSpPr txBox="1">
            <a:spLocks noGrp="1"/>
          </p:cNvSpPr>
          <p:nvPr>
            <p:ph type="title" idx="4"/>
          </p:nvPr>
        </p:nvSpPr>
        <p:spPr>
          <a:xfrm>
            <a:off x="4371843" y="2856401"/>
            <a:ext cx="3448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13" name="Google Shape;413;p25"/>
          <p:cNvSpPr txBox="1">
            <a:spLocks noGrp="1"/>
          </p:cNvSpPr>
          <p:nvPr>
            <p:ph type="subTitle" idx="5"/>
          </p:nvPr>
        </p:nvSpPr>
        <p:spPr>
          <a:xfrm>
            <a:off x="3708100" y="3475467"/>
            <a:ext cx="47756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 name="Google Shape;414;p25"/>
          <p:cNvSpPr txBox="1">
            <a:spLocks noGrp="1"/>
          </p:cNvSpPr>
          <p:nvPr>
            <p:ph type="title" idx="6"/>
          </p:nvPr>
        </p:nvSpPr>
        <p:spPr>
          <a:xfrm>
            <a:off x="3501533" y="491767"/>
            <a:ext cx="51888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5" name="Google Shape;415;p25"/>
          <p:cNvSpPr/>
          <p:nvPr/>
        </p:nvSpPr>
        <p:spPr>
          <a:xfrm flipH="1">
            <a:off x="-12066" y="5584433"/>
            <a:ext cx="12220433" cy="1289035"/>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416" name="Google Shape;416;p25"/>
          <p:cNvSpPr/>
          <p:nvPr/>
        </p:nvSpPr>
        <p:spPr>
          <a:xfrm>
            <a:off x="-10700" y="6122333"/>
            <a:ext cx="12207667" cy="763563"/>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417" name="Google Shape;417;p25"/>
          <p:cNvSpPr/>
          <p:nvPr/>
        </p:nvSpPr>
        <p:spPr>
          <a:xfrm flipH="1">
            <a:off x="-363044" y="1924064"/>
            <a:ext cx="2139581" cy="807075"/>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18" name="Google Shape;418;p25"/>
          <p:cNvSpPr/>
          <p:nvPr/>
        </p:nvSpPr>
        <p:spPr>
          <a:xfrm>
            <a:off x="10115912" y="791268"/>
            <a:ext cx="3309081" cy="1236257"/>
          </a:xfrm>
          <a:custGeom>
            <a:avLst/>
            <a:gdLst/>
            <a:ahLst/>
            <a:cxnLst/>
            <a:rect l="l" t="t" r="r" b="b"/>
            <a:pathLst>
              <a:path w="32388" h="12100" extrusionOk="0">
                <a:moveTo>
                  <a:pt x="15035" y="1"/>
                </a:moveTo>
                <a:cubicBezTo>
                  <a:pt x="14202" y="1"/>
                  <a:pt x="13526" y="500"/>
                  <a:pt x="13278" y="1859"/>
                </a:cubicBezTo>
                <a:cubicBezTo>
                  <a:pt x="13132" y="1831"/>
                  <a:pt x="12999" y="1817"/>
                  <a:pt x="12877" y="1817"/>
                </a:cubicBezTo>
                <a:cubicBezTo>
                  <a:pt x="11122" y="1817"/>
                  <a:pt x="11786" y="4562"/>
                  <a:pt x="10145" y="4562"/>
                </a:cubicBezTo>
                <a:cubicBezTo>
                  <a:pt x="9992" y="4562"/>
                  <a:pt x="9818" y="4538"/>
                  <a:pt x="9621" y="4486"/>
                </a:cubicBezTo>
                <a:lnTo>
                  <a:pt x="9621" y="4486"/>
                </a:lnTo>
                <a:cubicBezTo>
                  <a:pt x="9659" y="4873"/>
                  <a:pt x="9489" y="5308"/>
                  <a:pt x="9611" y="5686"/>
                </a:cubicBezTo>
                <a:cubicBezTo>
                  <a:pt x="9152" y="5644"/>
                  <a:pt x="8677" y="5623"/>
                  <a:pt x="8193" y="5623"/>
                </a:cubicBezTo>
                <a:cubicBezTo>
                  <a:pt x="6298" y="5623"/>
                  <a:pt x="4272" y="5948"/>
                  <a:pt x="2571" y="6603"/>
                </a:cubicBezTo>
                <a:cubicBezTo>
                  <a:pt x="0" y="7567"/>
                  <a:pt x="227" y="10364"/>
                  <a:pt x="3072" y="11064"/>
                </a:cubicBezTo>
                <a:cubicBezTo>
                  <a:pt x="3243" y="11106"/>
                  <a:pt x="3407" y="11124"/>
                  <a:pt x="3567" y="11124"/>
                </a:cubicBezTo>
                <a:cubicBezTo>
                  <a:pt x="4842" y="11124"/>
                  <a:pt x="5781" y="9931"/>
                  <a:pt x="6896" y="9931"/>
                </a:cubicBezTo>
                <a:cubicBezTo>
                  <a:pt x="6990" y="9931"/>
                  <a:pt x="7086" y="9939"/>
                  <a:pt x="7183" y="9958"/>
                </a:cubicBezTo>
                <a:cubicBezTo>
                  <a:pt x="7816" y="10071"/>
                  <a:pt x="8241" y="10553"/>
                  <a:pt x="8922" y="10648"/>
                </a:cubicBezTo>
                <a:cubicBezTo>
                  <a:pt x="9008" y="10659"/>
                  <a:pt x="9095" y="10664"/>
                  <a:pt x="9184" y="10664"/>
                </a:cubicBezTo>
                <a:cubicBezTo>
                  <a:pt x="9764" y="10664"/>
                  <a:pt x="10383" y="10436"/>
                  <a:pt x="10916" y="10166"/>
                </a:cubicBezTo>
                <a:cubicBezTo>
                  <a:pt x="11406" y="10298"/>
                  <a:pt x="11925" y="10366"/>
                  <a:pt x="12490" y="10366"/>
                </a:cubicBezTo>
                <a:cubicBezTo>
                  <a:pt x="12894" y="10366"/>
                  <a:pt x="13322" y="10331"/>
                  <a:pt x="13779" y="10260"/>
                </a:cubicBezTo>
                <a:cubicBezTo>
                  <a:pt x="15234" y="10046"/>
                  <a:pt x="16244" y="9157"/>
                  <a:pt x="17459" y="9157"/>
                </a:cubicBezTo>
                <a:cubicBezTo>
                  <a:pt x="17800" y="9157"/>
                  <a:pt x="18156" y="9227"/>
                  <a:pt x="18542" y="9400"/>
                </a:cubicBezTo>
                <a:cubicBezTo>
                  <a:pt x="20206" y="10156"/>
                  <a:pt x="20933" y="11801"/>
                  <a:pt x="22899" y="12056"/>
                </a:cubicBezTo>
                <a:cubicBezTo>
                  <a:pt x="23119" y="12085"/>
                  <a:pt x="23339" y="12099"/>
                  <a:pt x="23555" y="12099"/>
                </a:cubicBezTo>
                <a:cubicBezTo>
                  <a:pt x="25113" y="12099"/>
                  <a:pt x="26521" y="11349"/>
                  <a:pt x="27010" y="9797"/>
                </a:cubicBezTo>
                <a:cubicBezTo>
                  <a:pt x="27555" y="10139"/>
                  <a:pt x="28179" y="10303"/>
                  <a:pt x="28777" y="10303"/>
                </a:cubicBezTo>
                <a:cubicBezTo>
                  <a:pt x="30162" y="10303"/>
                  <a:pt x="31413" y="9425"/>
                  <a:pt x="31235" y="7841"/>
                </a:cubicBezTo>
                <a:cubicBezTo>
                  <a:pt x="32388" y="7217"/>
                  <a:pt x="31679" y="6130"/>
                  <a:pt x="30715" y="5809"/>
                </a:cubicBezTo>
                <a:cubicBezTo>
                  <a:pt x="31025" y="3881"/>
                  <a:pt x="29094" y="2706"/>
                  <a:pt x="27317" y="2706"/>
                </a:cubicBezTo>
                <a:cubicBezTo>
                  <a:pt x="26166" y="2706"/>
                  <a:pt x="25079" y="3198"/>
                  <a:pt x="24704" y="4297"/>
                </a:cubicBezTo>
                <a:cubicBezTo>
                  <a:pt x="23794" y="3300"/>
                  <a:pt x="22851" y="2859"/>
                  <a:pt x="21490" y="2859"/>
                </a:cubicBezTo>
                <a:cubicBezTo>
                  <a:pt x="21368" y="2859"/>
                  <a:pt x="21242" y="2863"/>
                  <a:pt x="21113" y="2870"/>
                </a:cubicBezTo>
                <a:cubicBezTo>
                  <a:pt x="20508" y="2898"/>
                  <a:pt x="20197" y="2953"/>
                  <a:pt x="19987" y="2953"/>
                </a:cubicBezTo>
                <a:cubicBezTo>
                  <a:pt x="19635" y="2953"/>
                  <a:pt x="19565" y="2800"/>
                  <a:pt x="18873" y="2114"/>
                </a:cubicBezTo>
                <a:cubicBezTo>
                  <a:pt x="17846" y="1098"/>
                  <a:pt x="16269" y="1"/>
                  <a:pt x="15035" y="1"/>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419" name="Google Shape;419;p25"/>
          <p:cNvGrpSpPr/>
          <p:nvPr/>
        </p:nvGrpSpPr>
        <p:grpSpPr>
          <a:xfrm flipH="1">
            <a:off x="9868237" y="5299819"/>
            <a:ext cx="3595307" cy="1659596"/>
            <a:chOff x="3311075" y="2692625"/>
            <a:chExt cx="1472601" cy="679717"/>
          </a:xfrm>
        </p:grpSpPr>
        <p:sp>
          <p:nvSpPr>
            <p:cNvPr id="420" name="Google Shape;420;p25"/>
            <p:cNvSpPr/>
            <p:nvPr/>
          </p:nvSpPr>
          <p:spPr>
            <a:xfrm>
              <a:off x="4265859" y="2961135"/>
              <a:ext cx="176102" cy="179821"/>
            </a:xfrm>
            <a:custGeom>
              <a:avLst/>
              <a:gdLst/>
              <a:ahLst/>
              <a:cxnLst/>
              <a:rect l="l" t="t" r="r" b="b"/>
              <a:pathLst>
                <a:path w="1797" h="1835" extrusionOk="0">
                  <a:moveTo>
                    <a:pt x="1" y="1"/>
                  </a:moveTo>
                  <a:cubicBezTo>
                    <a:pt x="1" y="1"/>
                    <a:pt x="360" y="1135"/>
                    <a:pt x="256" y="1787"/>
                  </a:cubicBezTo>
                  <a:lnTo>
                    <a:pt x="1796" y="1834"/>
                  </a:lnTo>
                  <a:cubicBezTo>
                    <a:pt x="1796" y="1834"/>
                    <a:pt x="1551" y="1456"/>
                    <a:pt x="1485" y="1040"/>
                  </a:cubicBezTo>
                  <a:lnTo>
                    <a:pt x="1485" y="1040"/>
                  </a:lnTo>
                  <a:cubicBezTo>
                    <a:pt x="1485" y="1040"/>
                    <a:pt x="1447" y="1418"/>
                    <a:pt x="1494" y="1569"/>
                  </a:cubicBezTo>
                  <a:cubicBezTo>
                    <a:pt x="1494" y="1569"/>
                    <a:pt x="1248" y="842"/>
                    <a:pt x="1343" y="435"/>
                  </a:cubicBezTo>
                  <a:lnTo>
                    <a:pt x="1343" y="435"/>
                  </a:lnTo>
                  <a:cubicBezTo>
                    <a:pt x="1343" y="435"/>
                    <a:pt x="1154" y="757"/>
                    <a:pt x="1173" y="1172"/>
                  </a:cubicBezTo>
                  <a:cubicBezTo>
                    <a:pt x="1173" y="1172"/>
                    <a:pt x="918" y="558"/>
                    <a:pt x="927" y="86"/>
                  </a:cubicBezTo>
                  <a:lnTo>
                    <a:pt x="927" y="86"/>
                  </a:lnTo>
                  <a:cubicBezTo>
                    <a:pt x="927" y="86"/>
                    <a:pt x="776" y="766"/>
                    <a:pt x="842" y="1276"/>
                  </a:cubicBezTo>
                  <a:cubicBezTo>
                    <a:pt x="842" y="1276"/>
                    <a:pt x="606" y="747"/>
                    <a:pt x="615" y="388"/>
                  </a:cubicBezTo>
                  <a:lnTo>
                    <a:pt x="615" y="388"/>
                  </a:lnTo>
                  <a:cubicBezTo>
                    <a:pt x="615" y="388"/>
                    <a:pt x="464" y="861"/>
                    <a:pt x="521" y="1125"/>
                  </a:cubicBezTo>
                  <a:cubicBezTo>
                    <a:pt x="521" y="1125"/>
                    <a:pt x="209" y="256"/>
                    <a:pt x="1"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1" name="Google Shape;421;p25"/>
            <p:cNvSpPr/>
            <p:nvPr/>
          </p:nvSpPr>
          <p:spPr>
            <a:xfrm>
              <a:off x="4555832" y="3272174"/>
              <a:ext cx="97312" cy="91037"/>
            </a:xfrm>
            <a:custGeom>
              <a:avLst/>
              <a:gdLst/>
              <a:ahLst/>
              <a:cxnLst/>
              <a:rect l="l" t="t" r="r" b="b"/>
              <a:pathLst>
                <a:path w="993" h="929" extrusionOk="0">
                  <a:moveTo>
                    <a:pt x="510" y="0"/>
                  </a:moveTo>
                  <a:cubicBezTo>
                    <a:pt x="0" y="0"/>
                    <a:pt x="9" y="928"/>
                    <a:pt x="9" y="928"/>
                  </a:cubicBezTo>
                  <a:lnTo>
                    <a:pt x="992" y="928"/>
                  </a:lnTo>
                  <a:cubicBezTo>
                    <a:pt x="992" y="928"/>
                    <a:pt x="822" y="30"/>
                    <a:pt x="548" y="2"/>
                  </a:cubicBezTo>
                  <a:cubicBezTo>
                    <a:pt x="535" y="1"/>
                    <a:pt x="522" y="0"/>
                    <a:pt x="510"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2" name="Google Shape;422;p25"/>
            <p:cNvSpPr/>
            <p:nvPr/>
          </p:nvSpPr>
          <p:spPr>
            <a:xfrm>
              <a:off x="4346511" y="3098917"/>
              <a:ext cx="300460" cy="161202"/>
            </a:xfrm>
            <a:custGeom>
              <a:avLst/>
              <a:gdLst/>
              <a:ahLst/>
              <a:cxnLst/>
              <a:rect l="l" t="t" r="r" b="b"/>
              <a:pathLst>
                <a:path w="3066" h="1645" extrusionOk="0">
                  <a:moveTo>
                    <a:pt x="865" y="1"/>
                  </a:moveTo>
                  <a:cubicBezTo>
                    <a:pt x="733" y="1"/>
                    <a:pt x="601" y="25"/>
                    <a:pt x="473" y="78"/>
                  </a:cubicBezTo>
                  <a:cubicBezTo>
                    <a:pt x="0" y="258"/>
                    <a:pt x="397" y="778"/>
                    <a:pt x="766" y="1005"/>
                  </a:cubicBezTo>
                  <a:cubicBezTo>
                    <a:pt x="1510" y="1469"/>
                    <a:pt x="1982" y="1645"/>
                    <a:pt x="2248" y="1645"/>
                  </a:cubicBezTo>
                  <a:cubicBezTo>
                    <a:pt x="3066" y="1645"/>
                    <a:pt x="1960" y="1"/>
                    <a:pt x="865"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3" name="Google Shape;423;p25"/>
            <p:cNvSpPr/>
            <p:nvPr/>
          </p:nvSpPr>
          <p:spPr>
            <a:xfrm>
              <a:off x="3311075" y="2692625"/>
              <a:ext cx="1322672" cy="668718"/>
            </a:xfrm>
            <a:custGeom>
              <a:avLst/>
              <a:gdLst/>
              <a:ahLst/>
              <a:cxnLst/>
              <a:rect l="l" t="t" r="r" b="b"/>
              <a:pathLst>
                <a:path w="13497" h="6824" extrusionOk="0">
                  <a:moveTo>
                    <a:pt x="3295" y="0"/>
                  </a:moveTo>
                  <a:cubicBezTo>
                    <a:pt x="3140" y="0"/>
                    <a:pt x="2995" y="29"/>
                    <a:pt x="2864" y="94"/>
                  </a:cubicBezTo>
                  <a:cubicBezTo>
                    <a:pt x="2056" y="486"/>
                    <a:pt x="1439" y="1295"/>
                    <a:pt x="432" y="1295"/>
                  </a:cubicBezTo>
                  <a:cubicBezTo>
                    <a:pt x="296" y="1295"/>
                    <a:pt x="152" y="1280"/>
                    <a:pt x="0" y="1247"/>
                  </a:cubicBezTo>
                  <a:lnTo>
                    <a:pt x="0" y="1247"/>
                  </a:lnTo>
                  <a:lnTo>
                    <a:pt x="95" y="6823"/>
                  </a:lnTo>
                  <a:lnTo>
                    <a:pt x="13259" y="6823"/>
                  </a:lnTo>
                  <a:cubicBezTo>
                    <a:pt x="13246" y="6805"/>
                    <a:pt x="13497" y="5013"/>
                    <a:pt x="11795" y="4527"/>
                  </a:cubicBezTo>
                  <a:cubicBezTo>
                    <a:pt x="10065" y="4026"/>
                    <a:pt x="8931" y="2722"/>
                    <a:pt x="8893" y="2410"/>
                  </a:cubicBezTo>
                  <a:cubicBezTo>
                    <a:pt x="8846" y="2089"/>
                    <a:pt x="7211" y="1077"/>
                    <a:pt x="6266" y="1030"/>
                  </a:cubicBezTo>
                  <a:cubicBezTo>
                    <a:pt x="5458" y="982"/>
                    <a:pt x="4208" y="0"/>
                    <a:pt x="3295" y="0"/>
                  </a:cubicBezTo>
                  <a:close/>
                  <a:moveTo>
                    <a:pt x="13259" y="6823"/>
                  </a:moveTo>
                  <a:lnTo>
                    <a:pt x="13259" y="6823"/>
                  </a:lnTo>
                  <a:cubicBezTo>
                    <a:pt x="13259" y="6823"/>
                    <a:pt x="13259" y="6823"/>
                    <a:pt x="13259" y="6823"/>
                  </a:cubicBezTo>
                  <a:cubicBezTo>
                    <a:pt x="13259" y="6823"/>
                    <a:pt x="13259" y="6823"/>
                    <a:pt x="13259" y="6823"/>
                  </a:cubicBezTo>
                  <a:close/>
                </a:path>
              </a:pathLst>
            </a:custGeom>
            <a:solidFill>
              <a:srgbClr val="937373"/>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4" name="Google Shape;424;p25"/>
            <p:cNvSpPr/>
            <p:nvPr/>
          </p:nvSpPr>
          <p:spPr>
            <a:xfrm>
              <a:off x="3938941" y="2886265"/>
              <a:ext cx="231666" cy="204320"/>
            </a:xfrm>
            <a:custGeom>
              <a:avLst/>
              <a:gdLst/>
              <a:ahLst/>
              <a:cxnLst/>
              <a:rect l="l" t="t" r="r" b="b"/>
              <a:pathLst>
                <a:path w="2364" h="2085" extrusionOk="0">
                  <a:moveTo>
                    <a:pt x="996" y="0"/>
                  </a:moveTo>
                  <a:cubicBezTo>
                    <a:pt x="520" y="0"/>
                    <a:pt x="71" y="330"/>
                    <a:pt x="29" y="623"/>
                  </a:cubicBezTo>
                  <a:cubicBezTo>
                    <a:pt x="1" y="897"/>
                    <a:pt x="284" y="1341"/>
                    <a:pt x="530" y="1634"/>
                  </a:cubicBezTo>
                  <a:cubicBezTo>
                    <a:pt x="753" y="1900"/>
                    <a:pt x="1073" y="2085"/>
                    <a:pt x="1389" y="2085"/>
                  </a:cubicBezTo>
                  <a:cubicBezTo>
                    <a:pt x="1567" y="2085"/>
                    <a:pt x="1743" y="2026"/>
                    <a:pt x="1900" y="1889"/>
                  </a:cubicBezTo>
                  <a:cubicBezTo>
                    <a:pt x="2363" y="1521"/>
                    <a:pt x="2108" y="207"/>
                    <a:pt x="1182" y="18"/>
                  </a:cubicBezTo>
                  <a:cubicBezTo>
                    <a:pt x="1120" y="6"/>
                    <a:pt x="1058" y="0"/>
                    <a:pt x="996"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5" name="Google Shape;425;p25"/>
            <p:cNvSpPr/>
            <p:nvPr/>
          </p:nvSpPr>
          <p:spPr>
            <a:xfrm>
              <a:off x="3311957" y="2794443"/>
              <a:ext cx="1300427" cy="569645"/>
            </a:xfrm>
            <a:custGeom>
              <a:avLst/>
              <a:gdLst/>
              <a:ahLst/>
              <a:cxnLst/>
              <a:rect l="l" t="t" r="r" b="b"/>
              <a:pathLst>
                <a:path w="13270" h="5813" extrusionOk="0">
                  <a:moveTo>
                    <a:pt x="1437" y="0"/>
                  </a:moveTo>
                  <a:lnTo>
                    <a:pt x="1437" y="0"/>
                  </a:lnTo>
                  <a:cubicBezTo>
                    <a:pt x="1126" y="163"/>
                    <a:pt x="793" y="278"/>
                    <a:pt x="408" y="278"/>
                  </a:cubicBezTo>
                  <a:cubicBezTo>
                    <a:pt x="279" y="278"/>
                    <a:pt x="143" y="265"/>
                    <a:pt x="1" y="237"/>
                  </a:cubicBezTo>
                  <a:lnTo>
                    <a:pt x="1" y="237"/>
                  </a:lnTo>
                  <a:lnTo>
                    <a:pt x="95" y="5813"/>
                  </a:lnTo>
                  <a:lnTo>
                    <a:pt x="13260" y="5813"/>
                  </a:lnTo>
                  <a:cubicBezTo>
                    <a:pt x="13260" y="5813"/>
                    <a:pt x="13260" y="5784"/>
                    <a:pt x="13269" y="5728"/>
                  </a:cubicBezTo>
                  <a:cubicBezTo>
                    <a:pt x="13090" y="5567"/>
                    <a:pt x="12948" y="5387"/>
                    <a:pt x="12787" y="5255"/>
                  </a:cubicBezTo>
                  <a:cubicBezTo>
                    <a:pt x="12466" y="5009"/>
                    <a:pt x="12126" y="4953"/>
                    <a:pt x="11719" y="4915"/>
                  </a:cubicBezTo>
                  <a:cubicBezTo>
                    <a:pt x="11105" y="4858"/>
                    <a:pt x="10604" y="4679"/>
                    <a:pt x="10018" y="4546"/>
                  </a:cubicBezTo>
                  <a:cubicBezTo>
                    <a:pt x="9957" y="4533"/>
                    <a:pt x="9892" y="4529"/>
                    <a:pt x="9825" y="4529"/>
                  </a:cubicBezTo>
                  <a:cubicBezTo>
                    <a:pt x="9716" y="4529"/>
                    <a:pt x="9602" y="4539"/>
                    <a:pt x="9491" y="4539"/>
                  </a:cubicBezTo>
                  <a:cubicBezTo>
                    <a:pt x="9328" y="4539"/>
                    <a:pt x="9171" y="4517"/>
                    <a:pt x="9045" y="4404"/>
                  </a:cubicBezTo>
                  <a:cubicBezTo>
                    <a:pt x="8884" y="4263"/>
                    <a:pt x="8903" y="3989"/>
                    <a:pt x="8771" y="3894"/>
                  </a:cubicBezTo>
                  <a:cubicBezTo>
                    <a:pt x="8639" y="3781"/>
                    <a:pt x="8289" y="3705"/>
                    <a:pt x="8119" y="3639"/>
                  </a:cubicBezTo>
                  <a:cubicBezTo>
                    <a:pt x="7703" y="3450"/>
                    <a:pt x="7297" y="3384"/>
                    <a:pt x="6852" y="3280"/>
                  </a:cubicBezTo>
                  <a:cubicBezTo>
                    <a:pt x="5936" y="3062"/>
                    <a:pt x="5057" y="3384"/>
                    <a:pt x="4187" y="2807"/>
                  </a:cubicBezTo>
                  <a:cubicBezTo>
                    <a:pt x="3904" y="2618"/>
                    <a:pt x="3639" y="2420"/>
                    <a:pt x="3535" y="2089"/>
                  </a:cubicBezTo>
                  <a:cubicBezTo>
                    <a:pt x="3488" y="1947"/>
                    <a:pt x="3564" y="1843"/>
                    <a:pt x="3441" y="1711"/>
                  </a:cubicBezTo>
                  <a:cubicBezTo>
                    <a:pt x="3327" y="1588"/>
                    <a:pt x="2968" y="1494"/>
                    <a:pt x="2817" y="1428"/>
                  </a:cubicBezTo>
                  <a:cubicBezTo>
                    <a:pt x="2647" y="1342"/>
                    <a:pt x="2439" y="1182"/>
                    <a:pt x="2297" y="1116"/>
                  </a:cubicBezTo>
                  <a:cubicBezTo>
                    <a:pt x="2210" y="1084"/>
                    <a:pt x="2118" y="1078"/>
                    <a:pt x="2028" y="1078"/>
                  </a:cubicBezTo>
                  <a:cubicBezTo>
                    <a:pt x="1987" y="1078"/>
                    <a:pt x="1946" y="1080"/>
                    <a:pt x="1906" y="1080"/>
                  </a:cubicBezTo>
                  <a:cubicBezTo>
                    <a:pt x="1749" y="1080"/>
                    <a:pt x="1603" y="1064"/>
                    <a:pt x="1494" y="908"/>
                  </a:cubicBezTo>
                  <a:cubicBezTo>
                    <a:pt x="1305" y="662"/>
                    <a:pt x="1390" y="312"/>
                    <a:pt x="1437"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6" name="Google Shape;426;p25"/>
            <p:cNvSpPr/>
            <p:nvPr/>
          </p:nvSpPr>
          <p:spPr>
            <a:xfrm>
              <a:off x="3524022" y="2714576"/>
              <a:ext cx="308496" cy="198048"/>
            </a:xfrm>
            <a:custGeom>
              <a:avLst/>
              <a:gdLst/>
              <a:ahLst/>
              <a:cxnLst/>
              <a:rect l="l" t="t" r="r" b="b"/>
              <a:pathLst>
                <a:path w="3148" h="2021" extrusionOk="0">
                  <a:moveTo>
                    <a:pt x="1235" y="1"/>
                  </a:moveTo>
                  <a:cubicBezTo>
                    <a:pt x="438" y="1"/>
                    <a:pt x="48" y="688"/>
                    <a:pt x="29" y="1118"/>
                  </a:cubicBezTo>
                  <a:cubicBezTo>
                    <a:pt x="1" y="1572"/>
                    <a:pt x="672" y="1968"/>
                    <a:pt x="1522" y="2016"/>
                  </a:cubicBezTo>
                  <a:cubicBezTo>
                    <a:pt x="1578" y="2019"/>
                    <a:pt x="1633" y="2020"/>
                    <a:pt x="1687" y="2020"/>
                  </a:cubicBezTo>
                  <a:cubicBezTo>
                    <a:pt x="2480" y="2020"/>
                    <a:pt x="3102" y="1704"/>
                    <a:pt x="3120" y="1288"/>
                  </a:cubicBezTo>
                  <a:cubicBezTo>
                    <a:pt x="3148" y="834"/>
                    <a:pt x="2175" y="50"/>
                    <a:pt x="1315" y="3"/>
                  </a:cubicBezTo>
                  <a:cubicBezTo>
                    <a:pt x="1288" y="1"/>
                    <a:pt x="1261" y="1"/>
                    <a:pt x="1235"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7" name="Google Shape;427;p25"/>
            <p:cNvSpPr/>
            <p:nvPr/>
          </p:nvSpPr>
          <p:spPr>
            <a:xfrm>
              <a:off x="3525002" y="2707128"/>
              <a:ext cx="304772" cy="197754"/>
            </a:xfrm>
            <a:custGeom>
              <a:avLst/>
              <a:gdLst/>
              <a:ahLst/>
              <a:cxnLst/>
              <a:rect l="l" t="t" r="r" b="b"/>
              <a:pathLst>
                <a:path w="3110" h="2018" extrusionOk="0">
                  <a:moveTo>
                    <a:pt x="1224" y="1"/>
                  </a:moveTo>
                  <a:cubicBezTo>
                    <a:pt x="428" y="1"/>
                    <a:pt x="47" y="679"/>
                    <a:pt x="29" y="1118"/>
                  </a:cubicBezTo>
                  <a:cubicBezTo>
                    <a:pt x="0" y="1562"/>
                    <a:pt x="662" y="1969"/>
                    <a:pt x="1512" y="2016"/>
                  </a:cubicBezTo>
                  <a:cubicBezTo>
                    <a:pt x="1546" y="2017"/>
                    <a:pt x="1580" y="2018"/>
                    <a:pt x="1613" y="2018"/>
                  </a:cubicBezTo>
                  <a:cubicBezTo>
                    <a:pt x="2409" y="2018"/>
                    <a:pt x="3063" y="1696"/>
                    <a:pt x="3091" y="1279"/>
                  </a:cubicBezTo>
                  <a:cubicBezTo>
                    <a:pt x="3110" y="835"/>
                    <a:pt x="2146" y="50"/>
                    <a:pt x="1305" y="3"/>
                  </a:cubicBezTo>
                  <a:cubicBezTo>
                    <a:pt x="1277" y="2"/>
                    <a:pt x="1251" y="1"/>
                    <a:pt x="122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8" name="Google Shape;428;p25"/>
            <p:cNvSpPr/>
            <p:nvPr/>
          </p:nvSpPr>
          <p:spPr>
            <a:xfrm>
              <a:off x="3461990" y="3020422"/>
              <a:ext cx="276059" cy="204320"/>
            </a:xfrm>
            <a:custGeom>
              <a:avLst/>
              <a:gdLst/>
              <a:ahLst/>
              <a:cxnLst/>
              <a:rect l="l" t="t" r="r" b="b"/>
              <a:pathLst>
                <a:path w="2817" h="2085" extrusionOk="0">
                  <a:moveTo>
                    <a:pt x="584" y="1"/>
                  </a:moveTo>
                  <a:cubicBezTo>
                    <a:pt x="547" y="1"/>
                    <a:pt x="514" y="4"/>
                    <a:pt x="483" y="10"/>
                  </a:cubicBezTo>
                  <a:cubicBezTo>
                    <a:pt x="171" y="67"/>
                    <a:pt x="1" y="719"/>
                    <a:pt x="435" y="1333"/>
                  </a:cubicBezTo>
                  <a:cubicBezTo>
                    <a:pt x="831" y="1893"/>
                    <a:pt x="1426" y="2084"/>
                    <a:pt x="1895" y="2084"/>
                  </a:cubicBezTo>
                  <a:cubicBezTo>
                    <a:pt x="2155" y="2084"/>
                    <a:pt x="2377" y="2025"/>
                    <a:pt x="2505" y="1938"/>
                  </a:cubicBezTo>
                  <a:cubicBezTo>
                    <a:pt x="2817" y="1711"/>
                    <a:pt x="2382" y="1040"/>
                    <a:pt x="1768" y="539"/>
                  </a:cubicBezTo>
                  <a:cubicBezTo>
                    <a:pt x="1339" y="202"/>
                    <a:pt x="879" y="1"/>
                    <a:pt x="58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9" name="Google Shape;429;p25"/>
            <p:cNvSpPr/>
            <p:nvPr/>
          </p:nvSpPr>
          <p:spPr>
            <a:xfrm>
              <a:off x="3941783" y="2876074"/>
              <a:ext cx="233430" cy="203634"/>
            </a:xfrm>
            <a:custGeom>
              <a:avLst/>
              <a:gdLst/>
              <a:ahLst/>
              <a:cxnLst/>
              <a:rect l="l" t="t" r="r" b="b"/>
              <a:pathLst>
                <a:path w="2382" h="2078" extrusionOk="0">
                  <a:moveTo>
                    <a:pt x="998" y="1"/>
                  </a:moveTo>
                  <a:cubicBezTo>
                    <a:pt x="529" y="1"/>
                    <a:pt x="80" y="330"/>
                    <a:pt x="38" y="623"/>
                  </a:cubicBezTo>
                  <a:cubicBezTo>
                    <a:pt x="0" y="888"/>
                    <a:pt x="284" y="1341"/>
                    <a:pt x="539" y="1634"/>
                  </a:cubicBezTo>
                  <a:cubicBezTo>
                    <a:pt x="761" y="1898"/>
                    <a:pt x="1074" y="2078"/>
                    <a:pt x="1386" y="2078"/>
                  </a:cubicBezTo>
                  <a:cubicBezTo>
                    <a:pt x="1567" y="2078"/>
                    <a:pt x="1747" y="2018"/>
                    <a:pt x="1909" y="1880"/>
                  </a:cubicBezTo>
                  <a:cubicBezTo>
                    <a:pt x="2382" y="1502"/>
                    <a:pt x="2127" y="207"/>
                    <a:pt x="1181" y="18"/>
                  </a:cubicBezTo>
                  <a:cubicBezTo>
                    <a:pt x="1121" y="6"/>
                    <a:pt x="1059" y="1"/>
                    <a:pt x="99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0" name="Google Shape;430;p25"/>
            <p:cNvSpPr/>
            <p:nvPr/>
          </p:nvSpPr>
          <p:spPr>
            <a:xfrm>
              <a:off x="4035664" y="3172806"/>
              <a:ext cx="232156" cy="170413"/>
            </a:xfrm>
            <a:custGeom>
              <a:avLst/>
              <a:gdLst/>
              <a:ahLst/>
              <a:cxnLst/>
              <a:rect l="l" t="t" r="r" b="b"/>
              <a:pathLst>
                <a:path w="2369" h="1739" extrusionOk="0">
                  <a:moveTo>
                    <a:pt x="636" y="1"/>
                  </a:moveTo>
                  <a:cubicBezTo>
                    <a:pt x="254" y="1"/>
                    <a:pt x="0" y="427"/>
                    <a:pt x="53" y="884"/>
                  </a:cubicBezTo>
                  <a:cubicBezTo>
                    <a:pt x="111" y="1470"/>
                    <a:pt x="697" y="1739"/>
                    <a:pt x="1265" y="1739"/>
                  </a:cubicBezTo>
                  <a:cubicBezTo>
                    <a:pt x="1622" y="1739"/>
                    <a:pt x="1972" y="1632"/>
                    <a:pt x="2180" y="1432"/>
                  </a:cubicBezTo>
                  <a:cubicBezTo>
                    <a:pt x="2369" y="1243"/>
                    <a:pt x="2255" y="770"/>
                    <a:pt x="932" y="80"/>
                  </a:cubicBezTo>
                  <a:cubicBezTo>
                    <a:pt x="828" y="25"/>
                    <a:pt x="728" y="1"/>
                    <a:pt x="636"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1" name="Google Shape;431;p25"/>
            <p:cNvSpPr/>
            <p:nvPr/>
          </p:nvSpPr>
          <p:spPr>
            <a:xfrm>
              <a:off x="4180700" y="3091175"/>
              <a:ext cx="255283" cy="96917"/>
            </a:xfrm>
            <a:custGeom>
              <a:avLst/>
              <a:gdLst/>
              <a:ahLst/>
              <a:cxnLst/>
              <a:rect l="l" t="t" r="r" b="b"/>
              <a:pathLst>
                <a:path w="2605" h="989" extrusionOk="0">
                  <a:moveTo>
                    <a:pt x="934" y="1"/>
                  </a:moveTo>
                  <a:cubicBezTo>
                    <a:pt x="891" y="1"/>
                    <a:pt x="850" y="5"/>
                    <a:pt x="813" y="16"/>
                  </a:cubicBezTo>
                  <a:cubicBezTo>
                    <a:pt x="142" y="205"/>
                    <a:pt x="0" y="583"/>
                    <a:pt x="104" y="847"/>
                  </a:cubicBezTo>
                  <a:cubicBezTo>
                    <a:pt x="146" y="959"/>
                    <a:pt x="441" y="988"/>
                    <a:pt x="763" y="988"/>
                  </a:cubicBezTo>
                  <a:cubicBezTo>
                    <a:pt x="878" y="988"/>
                    <a:pt x="995" y="984"/>
                    <a:pt x="1106" y="980"/>
                  </a:cubicBezTo>
                  <a:cubicBezTo>
                    <a:pt x="2604" y="909"/>
                    <a:pt x="1531" y="1"/>
                    <a:pt x="934"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2" name="Google Shape;432;p25"/>
            <p:cNvSpPr/>
            <p:nvPr/>
          </p:nvSpPr>
          <p:spPr>
            <a:xfrm>
              <a:off x="4181582" y="3084708"/>
              <a:ext cx="254402" cy="96525"/>
            </a:xfrm>
            <a:custGeom>
              <a:avLst/>
              <a:gdLst/>
              <a:ahLst/>
              <a:cxnLst/>
              <a:rect l="l" t="t" r="r" b="b"/>
              <a:pathLst>
                <a:path w="2596" h="985" extrusionOk="0">
                  <a:moveTo>
                    <a:pt x="925" y="0"/>
                  </a:moveTo>
                  <a:cubicBezTo>
                    <a:pt x="882" y="0"/>
                    <a:pt x="841" y="5"/>
                    <a:pt x="804" y="15"/>
                  </a:cubicBezTo>
                  <a:cubicBezTo>
                    <a:pt x="143" y="204"/>
                    <a:pt x="1" y="582"/>
                    <a:pt x="95" y="838"/>
                  </a:cubicBezTo>
                  <a:cubicBezTo>
                    <a:pt x="135" y="951"/>
                    <a:pt x="405" y="984"/>
                    <a:pt x="709" y="984"/>
                  </a:cubicBezTo>
                  <a:cubicBezTo>
                    <a:pt x="837" y="984"/>
                    <a:pt x="971" y="978"/>
                    <a:pt x="1097" y="970"/>
                  </a:cubicBezTo>
                  <a:cubicBezTo>
                    <a:pt x="2595" y="908"/>
                    <a:pt x="1522" y="0"/>
                    <a:pt x="925"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3" name="Google Shape;433;p25"/>
            <p:cNvSpPr/>
            <p:nvPr/>
          </p:nvSpPr>
          <p:spPr>
            <a:xfrm>
              <a:off x="4137875" y="3186820"/>
              <a:ext cx="441185" cy="151696"/>
            </a:xfrm>
            <a:custGeom>
              <a:avLst/>
              <a:gdLst/>
              <a:ahLst/>
              <a:cxnLst/>
              <a:rect l="l" t="t" r="r" b="b"/>
              <a:pathLst>
                <a:path w="4502" h="1548" extrusionOk="0">
                  <a:moveTo>
                    <a:pt x="3415" y="1"/>
                  </a:moveTo>
                  <a:cubicBezTo>
                    <a:pt x="1" y="1"/>
                    <a:pt x="2232" y="1547"/>
                    <a:pt x="3624" y="1547"/>
                  </a:cubicBezTo>
                  <a:cubicBezTo>
                    <a:pt x="3935" y="1547"/>
                    <a:pt x="4205" y="1469"/>
                    <a:pt x="4359" y="1279"/>
                  </a:cubicBezTo>
                  <a:cubicBezTo>
                    <a:pt x="4473" y="1138"/>
                    <a:pt x="4501" y="864"/>
                    <a:pt x="4473" y="760"/>
                  </a:cubicBezTo>
                  <a:cubicBezTo>
                    <a:pt x="4454" y="675"/>
                    <a:pt x="4378" y="542"/>
                    <a:pt x="4322" y="438"/>
                  </a:cubicBezTo>
                  <a:cubicBezTo>
                    <a:pt x="4218" y="268"/>
                    <a:pt x="3972" y="13"/>
                    <a:pt x="3670" y="4"/>
                  </a:cubicBezTo>
                  <a:cubicBezTo>
                    <a:pt x="3581" y="2"/>
                    <a:pt x="3496" y="1"/>
                    <a:pt x="3415"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4" name="Google Shape;434;p25"/>
            <p:cNvSpPr/>
            <p:nvPr/>
          </p:nvSpPr>
          <p:spPr>
            <a:xfrm>
              <a:off x="4143559" y="3183194"/>
              <a:ext cx="440989" cy="151598"/>
            </a:xfrm>
            <a:custGeom>
              <a:avLst/>
              <a:gdLst/>
              <a:ahLst/>
              <a:cxnLst/>
              <a:rect l="l" t="t" r="r" b="b"/>
              <a:pathLst>
                <a:path w="4500" h="1547" extrusionOk="0">
                  <a:moveTo>
                    <a:pt x="3422" y="0"/>
                  </a:moveTo>
                  <a:cubicBezTo>
                    <a:pt x="1" y="0"/>
                    <a:pt x="2231" y="1546"/>
                    <a:pt x="3622" y="1546"/>
                  </a:cubicBezTo>
                  <a:cubicBezTo>
                    <a:pt x="3934" y="1546"/>
                    <a:pt x="4204" y="1469"/>
                    <a:pt x="4358" y="1279"/>
                  </a:cubicBezTo>
                  <a:cubicBezTo>
                    <a:pt x="4481" y="1137"/>
                    <a:pt x="4500" y="863"/>
                    <a:pt x="4481" y="759"/>
                  </a:cubicBezTo>
                  <a:cubicBezTo>
                    <a:pt x="4453" y="674"/>
                    <a:pt x="4386" y="541"/>
                    <a:pt x="4320" y="437"/>
                  </a:cubicBezTo>
                  <a:cubicBezTo>
                    <a:pt x="4216" y="277"/>
                    <a:pt x="3971" y="12"/>
                    <a:pt x="3678" y="3"/>
                  </a:cubicBezTo>
                  <a:cubicBezTo>
                    <a:pt x="3589" y="1"/>
                    <a:pt x="3504" y="0"/>
                    <a:pt x="3422"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5" name="Google Shape;435;p25"/>
            <p:cNvSpPr/>
            <p:nvPr/>
          </p:nvSpPr>
          <p:spPr>
            <a:xfrm>
              <a:off x="4221271" y="3188094"/>
              <a:ext cx="363277" cy="147090"/>
            </a:xfrm>
            <a:custGeom>
              <a:avLst/>
              <a:gdLst/>
              <a:ahLst/>
              <a:cxnLst/>
              <a:rect l="l" t="t" r="r" b="b"/>
              <a:pathLst>
                <a:path w="3707" h="1501" extrusionOk="0">
                  <a:moveTo>
                    <a:pt x="3083" y="0"/>
                  </a:moveTo>
                  <a:cubicBezTo>
                    <a:pt x="3074" y="9"/>
                    <a:pt x="3055" y="28"/>
                    <a:pt x="3045" y="47"/>
                  </a:cubicBezTo>
                  <a:cubicBezTo>
                    <a:pt x="2889" y="235"/>
                    <a:pt x="2620" y="312"/>
                    <a:pt x="2310" y="312"/>
                  </a:cubicBezTo>
                  <a:cubicBezTo>
                    <a:pt x="1982" y="312"/>
                    <a:pt x="1609" y="226"/>
                    <a:pt x="1278" y="95"/>
                  </a:cubicBezTo>
                  <a:lnTo>
                    <a:pt x="1278" y="95"/>
                  </a:lnTo>
                  <a:cubicBezTo>
                    <a:pt x="0" y="473"/>
                    <a:pt x="1706" y="1500"/>
                    <a:pt x="2844" y="1500"/>
                  </a:cubicBezTo>
                  <a:cubicBezTo>
                    <a:pt x="3153" y="1500"/>
                    <a:pt x="3421" y="1424"/>
                    <a:pt x="3575" y="1238"/>
                  </a:cubicBezTo>
                  <a:cubicBezTo>
                    <a:pt x="3688" y="1087"/>
                    <a:pt x="3707" y="822"/>
                    <a:pt x="3688" y="709"/>
                  </a:cubicBezTo>
                  <a:cubicBezTo>
                    <a:pt x="3660" y="624"/>
                    <a:pt x="3593" y="491"/>
                    <a:pt x="3527" y="387"/>
                  </a:cubicBezTo>
                  <a:cubicBezTo>
                    <a:pt x="3452" y="255"/>
                    <a:pt x="3282" y="76"/>
                    <a:pt x="3083"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6" name="Google Shape;436;p25"/>
            <p:cNvSpPr/>
            <p:nvPr/>
          </p:nvSpPr>
          <p:spPr>
            <a:xfrm>
              <a:off x="3813897" y="2917918"/>
              <a:ext cx="95744" cy="102993"/>
            </a:xfrm>
            <a:custGeom>
              <a:avLst/>
              <a:gdLst/>
              <a:ahLst/>
              <a:cxnLst/>
              <a:rect l="l" t="t" r="r" b="b"/>
              <a:pathLst>
                <a:path w="977" h="1051" extrusionOk="0">
                  <a:moveTo>
                    <a:pt x="441" y="0"/>
                  </a:moveTo>
                  <a:cubicBezTo>
                    <a:pt x="395" y="0"/>
                    <a:pt x="346" y="8"/>
                    <a:pt x="294" y="26"/>
                  </a:cubicBezTo>
                  <a:cubicBezTo>
                    <a:pt x="67" y="101"/>
                    <a:pt x="1" y="366"/>
                    <a:pt x="20" y="574"/>
                  </a:cubicBezTo>
                  <a:cubicBezTo>
                    <a:pt x="48" y="697"/>
                    <a:pt x="152" y="924"/>
                    <a:pt x="247" y="1009"/>
                  </a:cubicBezTo>
                  <a:cubicBezTo>
                    <a:pt x="281" y="1037"/>
                    <a:pt x="322" y="1050"/>
                    <a:pt x="365" y="1050"/>
                  </a:cubicBezTo>
                  <a:cubicBezTo>
                    <a:pt x="466" y="1050"/>
                    <a:pt x="583" y="982"/>
                    <a:pt x="681" y="876"/>
                  </a:cubicBezTo>
                  <a:cubicBezTo>
                    <a:pt x="977" y="547"/>
                    <a:pt x="820" y="0"/>
                    <a:pt x="441"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7" name="Google Shape;437;p25"/>
            <p:cNvSpPr/>
            <p:nvPr/>
          </p:nvSpPr>
          <p:spPr>
            <a:xfrm>
              <a:off x="3816739" y="2908609"/>
              <a:ext cx="96626" cy="102993"/>
            </a:xfrm>
            <a:custGeom>
              <a:avLst/>
              <a:gdLst/>
              <a:ahLst/>
              <a:cxnLst/>
              <a:rect l="l" t="t" r="r" b="b"/>
              <a:pathLst>
                <a:path w="986" h="1051" extrusionOk="0">
                  <a:moveTo>
                    <a:pt x="450" y="1"/>
                  </a:moveTo>
                  <a:cubicBezTo>
                    <a:pt x="404" y="1"/>
                    <a:pt x="355" y="9"/>
                    <a:pt x="303" y="26"/>
                  </a:cubicBezTo>
                  <a:cubicBezTo>
                    <a:pt x="66" y="102"/>
                    <a:pt x="0" y="366"/>
                    <a:pt x="29" y="574"/>
                  </a:cubicBezTo>
                  <a:cubicBezTo>
                    <a:pt x="48" y="697"/>
                    <a:pt x="161" y="924"/>
                    <a:pt x="255" y="1009"/>
                  </a:cubicBezTo>
                  <a:cubicBezTo>
                    <a:pt x="290" y="1038"/>
                    <a:pt x="330" y="1051"/>
                    <a:pt x="374" y="1051"/>
                  </a:cubicBezTo>
                  <a:cubicBezTo>
                    <a:pt x="474" y="1051"/>
                    <a:pt x="591" y="982"/>
                    <a:pt x="690" y="877"/>
                  </a:cubicBezTo>
                  <a:cubicBezTo>
                    <a:pt x="985" y="548"/>
                    <a:pt x="829" y="1"/>
                    <a:pt x="450"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8" name="Google Shape;438;p25"/>
            <p:cNvSpPr/>
            <p:nvPr/>
          </p:nvSpPr>
          <p:spPr>
            <a:xfrm>
              <a:off x="3878771" y="2829232"/>
              <a:ext cx="117107" cy="53897"/>
            </a:xfrm>
            <a:custGeom>
              <a:avLst/>
              <a:gdLst/>
              <a:ahLst/>
              <a:cxnLst/>
              <a:rect l="l" t="t" r="r" b="b"/>
              <a:pathLst>
                <a:path w="1195" h="550" extrusionOk="0">
                  <a:moveTo>
                    <a:pt x="518" y="0"/>
                  </a:moveTo>
                  <a:cubicBezTo>
                    <a:pt x="383" y="0"/>
                    <a:pt x="252" y="43"/>
                    <a:pt x="171" y="90"/>
                  </a:cubicBezTo>
                  <a:cubicBezTo>
                    <a:pt x="95" y="156"/>
                    <a:pt x="0" y="279"/>
                    <a:pt x="0" y="354"/>
                  </a:cubicBezTo>
                  <a:cubicBezTo>
                    <a:pt x="0" y="449"/>
                    <a:pt x="171" y="515"/>
                    <a:pt x="388" y="543"/>
                  </a:cubicBezTo>
                  <a:cubicBezTo>
                    <a:pt x="426" y="548"/>
                    <a:pt x="464" y="550"/>
                    <a:pt x="500" y="550"/>
                  </a:cubicBezTo>
                  <a:cubicBezTo>
                    <a:pt x="944" y="550"/>
                    <a:pt x="1194" y="245"/>
                    <a:pt x="766" y="61"/>
                  </a:cubicBezTo>
                  <a:cubicBezTo>
                    <a:pt x="689" y="17"/>
                    <a:pt x="603" y="0"/>
                    <a:pt x="518"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9" name="Google Shape;439;p25"/>
            <p:cNvSpPr/>
            <p:nvPr/>
          </p:nvSpPr>
          <p:spPr>
            <a:xfrm>
              <a:off x="3881515" y="2822666"/>
              <a:ext cx="116813" cy="53211"/>
            </a:xfrm>
            <a:custGeom>
              <a:avLst/>
              <a:gdLst/>
              <a:ahLst/>
              <a:cxnLst/>
              <a:rect l="l" t="t" r="r" b="b"/>
              <a:pathLst>
                <a:path w="1192" h="543" extrusionOk="0">
                  <a:moveTo>
                    <a:pt x="522" y="1"/>
                  </a:moveTo>
                  <a:cubicBezTo>
                    <a:pt x="388" y="1"/>
                    <a:pt x="261" y="39"/>
                    <a:pt x="180" y="91"/>
                  </a:cubicBezTo>
                  <a:cubicBezTo>
                    <a:pt x="95" y="147"/>
                    <a:pt x="1" y="280"/>
                    <a:pt x="1" y="346"/>
                  </a:cubicBezTo>
                  <a:cubicBezTo>
                    <a:pt x="1" y="440"/>
                    <a:pt x="180" y="516"/>
                    <a:pt x="398" y="535"/>
                  </a:cubicBezTo>
                  <a:cubicBezTo>
                    <a:pt x="440" y="540"/>
                    <a:pt x="481" y="543"/>
                    <a:pt x="521" y="543"/>
                  </a:cubicBezTo>
                  <a:cubicBezTo>
                    <a:pt x="949" y="543"/>
                    <a:pt x="1191" y="234"/>
                    <a:pt x="776" y="53"/>
                  </a:cubicBezTo>
                  <a:cubicBezTo>
                    <a:pt x="695" y="16"/>
                    <a:pt x="607" y="1"/>
                    <a:pt x="522"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0" name="Google Shape;440;p25"/>
            <p:cNvSpPr/>
            <p:nvPr/>
          </p:nvSpPr>
          <p:spPr>
            <a:xfrm>
              <a:off x="3379575" y="2835993"/>
              <a:ext cx="145330" cy="204124"/>
            </a:xfrm>
            <a:custGeom>
              <a:avLst/>
              <a:gdLst/>
              <a:ahLst/>
              <a:cxnLst/>
              <a:rect l="l" t="t" r="r" b="b"/>
              <a:pathLst>
                <a:path w="1483" h="2083" extrusionOk="0">
                  <a:moveTo>
                    <a:pt x="826" y="1"/>
                  </a:moveTo>
                  <a:cubicBezTo>
                    <a:pt x="717" y="1"/>
                    <a:pt x="579" y="47"/>
                    <a:pt x="407" y="153"/>
                  </a:cubicBezTo>
                  <a:cubicBezTo>
                    <a:pt x="1" y="418"/>
                    <a:pt x="57" y="1297"/>
                    <a:pt x="142" y="1618"/>
                  </a:cubicBezTo>
                  <a:cubicBezTo>
                    <a:pt x="190" y="1788"/>
                    <a:pt x="294" y="1986"/>
                    <a:pt x="369" y="2043"/>
                  </a:cubicBezTo>
                  <a:cubicBezTo>
                    <a:pt x="396" y="2070"/>
                    <a:pt x="430" y="2083"/>
                    <a:pt x="468" y="2083"/>
                  </a:cubicBezTo>
                  <a:cubicBezTo>
                    <a:pt x="536" y="2083"/>
                    <a:pt x="619" y="2043"/>
                    <a:pt x="709" y="1977"/>
                  </a:cubicBezTo>
                  <a:cubicBezTo>
                    <a:pt x="1082" y="1677"/>
                    <a:pt x="1483" y="1"/>
                    <a:pt x="826"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1" name="Google Shape;441;p25"/>
            <p:cNvSpPr/>
            <p:nvPr/>
          </p:nvSpPr>
          <p:spPr>
            <a:xfrm>
              <a:off x="3399076" y="3162125"/>
              <a:ext cx="72322" cy="75260"/>
            </a:xfrm>
            <a:custGeom>
              <a:avLst/>
              <a:gdLst/>
              <a:ahLst/>
              <a:cxnLst/>
              <a:rect l="l" t="t" r="r" b="b"/>
              <a:pathLst>
                <a:path w="738" h="768" extrusionOk="0">
                  <a:moveTo>
                    <a:pt x="321" y="0"/>
                  </a:moveTo>
                  <a:cubicBezTo>
                    <a:pt x="142" y="19"/>
                    <a:pt x="38" y="189"/>
                    <a:pt x="9" y="350"/>
                  </a:cubicBezTo>
                  <a:cubicBezTo>
                    <a:pt x="0" y="454"/>
                    <a:pt x="28" y="634"/>
                    <a:pt x="76" y="700"/>
                  </a:cubicBezTo>
                  <a:cubicBezTo>
                    <a:pt x="103" y="746"/>
                    <a:pt x="151" y="767"/>
                    <a:pt x="209" y="767"/>
                  </a:cubicBezTo>
                  <a:cubicBezTo>
                    <a:pt x="270" y="767"/>
                    <a:pt x="343" y="743"/>
                    <a:pt x="416" y="700"/>
                  </a:cubicBezTo>
                  <a:cubicBezTo>
                    <a:pt x="737" y="511"/>
                    <a:pt x="709" y="0"/>
                    <a:pt x="321"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2" name="Google Shape;442;p25"/>
            <p:cNvSpPr/>
            <p:nvPr/>
          </p:nvSpPr>
          <p:spPr>
            <a:xfrm>
              <a:off x="3376831" y="3230330"/>
              <a:ext cx="272335" cy="113576"/>
            </a:xfrm>
            <a:custGeom>
              <a:avLst/>
              <a:gdLst/>
              <a:ahLst/>
              <a:cxnLst/>
              <a:rect l="l" t="t" r="r" b="b"/>
              <a:pathLst>
                <a:path w="2779" h="1159" extrusionOk="0">
                  <a:moveTo>
                    <a:pt x="1674" y="1"/>
                  </a:moveTo>
                  <a:cubicBezTo>
                    <a:pt x="1138" y="1"/>
                    <a:pt x="501" y="215"/>
                    <a:pt x="255" y="486"/>
                  </a:cubicBezTo>
                  <a:cubicBezTo>
                    <a:pt x="0" y="788"/>
                    <a:pt x="615" y="1072"/>
                    <a:pt x="1229" y="1138"/>
                  </a:cubicBezTo>
                  <a:cubicBezTo>
                    <a:pt x="1352" y="1152"/>
                    <a:pt x="1500" y="1159"/>
                    <a:pt x="1652" y="1159"/>
                  </a:cubicBezTo>
                  <a:cubicBezTo>
                    <a:pt x="2001" y="1159"/>
                    <a:pt x="2375" y="1124"/>
                    <a:pt x="2533" y="1072"/>
                  </a:cubicBezTo>
                  <a:cubicBezTo>
                    <a:pt x="2779" y="977"/>
                    <a:pt x="2590" y="363"/>
                    <a:pt x="2306" y="155"/>
                  </a:cubicBezTo>
                  <a:cubicBezTo>
                    <a:pt x="2150" y="47"/>
                    <a:pt x="1923" y="1"/>
                    <a:pt x="167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3" name="Google Shape;443;p25"/>
            <p:cNvSpPr/>
            <p:nvPr/>
          </p:nvSpPr>
          <p:spPr>
            <a:xfrm>
              <a:off x="3603008" y="2940555"/>
              <a:ext cx="150818" cy="116516"/>
            </a:xfrm>
            <a:custGeom>
              <a:avLst/>
              <a:gdLst/>
              <a:ahLst/>
              <a:cxnLst/>
              <a:rect l="l" t="t" r="r" b="b"/>
              <a:pathLst>
                <a:path w="1539" h="1189" extrusionOk="0">
                  <a:moveTo>
                    <a:pt x="837" y="0"/>
                  </a:moveTo>
                  <a:cubicBezTo>
                    <a:pt x="510" y="0"/>
                    <a:pt x="142" y="134"/>
                    <a:pt x="83" y="362"/>
                  </a:cubicBezTo>
                  <a:cubicBezTo>
                    <a:pt x="1" y="684"/>
                    <a:pt x="758" y="1188"/>
                    <a:pt x="1068" y="1188"/>
                  </a:cubicBezTo>
                  <a:cubicBezTo>
                    <a:pt x="1113" y="1188"/>
                    <a:pt x="1148" y="1178"/>
                    <a:pt x="1170" y="1156"/>
                  </a:cubicBezTo>
                  <a:cubicBezTo>
                    <a:pt x="1369" y="957"/>
                    <a:pt x="1539" y="447"/>
                    <a:pt x="1312" y="163"/>
                  </a:cubicBezTo>
                  <a:cubicBezTo>
                    <a:pt x="1225" y="51"/>
                    <a:pt x="1039" y="0"/>
                    <a:pt x="837"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4" name="Google Shape;444;p25"/>
            <p:cNvSpPr/>
            <p:nvPr/>
          </p:nvSpPr>
          <p:spPr>
            <a:xfrm>
              <a:off x="3603008" y="2930854"/>
              <a:ext cx="150818" cy="116908"/>
            </a:xfrm>
            <a:custGeom>
              <a:avLst/>
              <a:gdLst/>
              <a:ahLst/>
              <a:cxnLst/>
              <a:rect l="l" t="t" r="r" b="b"/>
              <a:pathLst>
                <a:path w="1539" h="1193" extrusionOk="0">
                  <a:moveTo>
                    <a:pt x="839" y="1"/>
                  </a:moveTo>
                  <a:cubicBezTo>
                    <a:pt x="512" y="1"/>
                    <a:pt x="142" y="138"/>
                    <a:pt x="83" y="366"/>
                  </a:cubicBezTo>
                  <a:cubicBezTo>
                    <a:pt x="0" y="681"/>
                    <a:pt x="760" y="1192"/>
                    <a:pt x="1070" y="1192"/>
                  </a:cubicBezTo>
                  <a:cubicBezTo>
                    <a:pt x="1113" y="1192"/>
                    <a:pt x="1148" y="1182"/>
                    <a:pt x="1170" y="1160"/>
                  </a:cubicBezTo>
                  <a:cubicBezTo>
                    <a:pt x="1369" y="962"/>
                    <a:pt x="1539" y="451"/>
                    <a:pt x="1312" y="168"/>
                  </a:cubicBezTo>
                  <a:cubicBezTo>
                    <a:pt x="1225" y="53"/>
                    <a:pt x="1040" y="1"/>
                    <a:pt x="839"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5" name="Google Shape;445;p25"/>
            <p:cNvSpPr/>
            <p:nvPr/>
          </p:nvSpPr>
          <p:spPr>
            <a:xfrm>
              <a:off x="3726876" y="3034534"/>
              <a:ext cx="310358" cy="172177"/>
            </a:xfrm>
            <a:custGeom>
              <a:avLst/>
              <a:gdLst/>
              <a:ahLst/>
              <a:cxnLst/>
              <a:rect l="l" t="t" r="r" b="b"/>
              <a:pathLst>
                <a:path w="3167" h="1757" extrusionOk="0">
                  <a:moveTo>
                    <a:pt x="1783" y="0"/>
                  </a:moveTo>
                  <a:cubicBezTo>
                    <a:pt x="1241" y="0"/>
                    <a:pt x="557" y="233"/>
                    <a:pt x="331" y="565"/>
                  </a:cubicBezTo>
                  <a:cubicBezTo>
                    <a:pt x="1" y="1057"/>
                    <a:pt x="587" y="1567"/>
                    <a:pt x="1040" y="1699"/>
                  </a:cubicBezTo>
                  <a:cubicBezTo>
                    <a:pt x="1185" y="1738"/>
                    <a:pt x="1366" y="1757"/>
                    <a:pt x="1558" y="1757"/>
                  </a:cubicBezTo>
                  <a:cubicBezTo>
                    <a:pt x="2116" y="1757"/>
                    <a:pt x="2771" y="1598"/>
                    <a:pt x="2940" y="1302"/>
                  </a:cubicBezTo>
                  <a:cubicBezTo>
                    <a:pt x="3167" y="924"/>
                    <a:pt x="2789" y="612"/>
                    <a:pt x="2420" y="197"/>
                  </a:cubicBezTo>
                  <a:cubicBezTo>
                    <a:pt x="2296" y="60"/>
                    <a:pt x="2058" y="0"/>
                    <a:pt x="1783"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6" name="Google Shape;446;p25"/>
            <p:cNvSpPr/>
            <p:nvPr/>
          </p:nvSpPr>
          <p:spPr>
            <a:xfrm>
              <a:off x="3735206" y="3028948"/>
              <a:ext cx="310358" cy="172079"/>
            </a:xfrm>
            <a:custGeom>
              <a:avLst/>
              <a:gdLst/>
              <a:ahLst/>
              <a:cxnLst/>
              <a:rect l="l" t="t" r="r" b="b"/>
              <a:pathLst>
                <a:path w="3167" h="1756" extrusionOk="0">
                  <a:moveTo>
                    <a:pt x="1781" y="0"/>
                  </a:moveTo>
                  <a:cubicBezTo>
                    <a:pt x="1239" y="0"/>
                    <a:pt x="557" y="230"/>
                    <a:pt x="331" y="556"/>
                  </a:cubicBezTo>
                  <a:cubicBezTo>
                    <a:pt x="1" y="1057"/>
                    <a:pt x="587" y="1567"/>
                    <a:pt x="1040" y="1690"/>
                  </a:cubicBezTo>
                  <a:cubicBezTo>
                    <a:pt x="1189" y="1735"/>
                    <a:pt x="1374" y="1756"/>
                    <a:pt x="1571" y="1756"/>
                  </a:cubicBezTo>
                  <a:cubicBezTo>
                    <a:pt x="2123" y="1756"/>
                    <a:pt x="2766" y="1588"/>
                    <a:pt x="2940" y="1303"/>
                  </a:cubicBezTo>
                  <a:cubicBezTo>
                    <a:pt x="3167" y="925"/>
                    <a:pt x="2789" y="603"/>
                    <a:pt x="2420" y="197"/>
                  </a:cubicBezTo>
                  <a:cubicBezTo>
                    <a:pt x="2296" y="60"/>
                    <a:pt x="2056" y="0"/>
                    <a:pt x="1781"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7" name="Google Shape;447;p25"/>
            <p:cNvSpPr/>
            <p:nvPr/>
          </p:nvSpPr>
          <p:spPr>
            <a:xfrm>
              <a:off x="4108378" y="3102641"/>
              <a:ext cx="69676" cy="49389"/>
            </a:xfrm>
            <a:custGeom>
              <a:avLst/>
              <a:gdLst/>
              <a:ahLst/>
              <a:cxnLst/>
              <a:rect l="l" t="t" r="r" b="b"/>
              <a:pathLst>
                <a:path w="711" h="504" extrusionOk="0">
                  <a:moveTo>
                    <a:pt x="366" y="0"/>
                  </a:moveTo>
                  <a:cubicBezTo>
                    <a:pt x="234" y="0"/>
                    <a:pt x="34" y="124"/>
                    <a:pt x="20" y="296"/>
                  </a:cubicBezTo>
                  <a:cubicBezTo>
                    <a:pt x="1" y="443"/>
                    <a:pt x="151" y="503"/>
                    <a:pt x="315" y="503"/>
                  </a:cubicBezTo>
                  <a:cubicBezTo>
                    <a:pt x="393" y="503"/>
                    <a:pt x="473" y="490"/>
                    <a:pt x="540" y="466"/>
                  </a:cubicBezTo>
                  <a:cubicBezTo>
                    <a:pt x="710" y="399"/>
                    <a:pt x="559" y="154"/>
                    <a:pt x="464" y="40"/>
                  </a:cubicBezTo>
                  <a:cubicBezTo>
                    <a:pt x="444" y="13"/>
                    <a:pt x="408" y="0"/>
                    <a:pt x="366"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8" name="Google Shape;448;p25"/>
            <p:cNvSpPr/>
            <p:nvPr/>
          </p:nvSpPr>
          <p:spPr>
            <a:xfrm>
              <a:off x="4111808" y="3097055"/>
              <a:ext cx="69872" cy="49389"/>
            </a:xfrm>
            <a:custGeom>
              <a:avLst/>
              <a:gdLst/>
              <a:ahLst/>
              <a:cxnLst/>
              <a:rect l="l" t="t" r="r" b="b"/>
              <a:pathLst>
                <a:path w="713" h="504" extrusionOk="0">
                  <a:moveTo>
                    <a:pt x="368" y="1"/>
                  </a:moveTo>
                  <a:cubicBezTo>
                    <a:pt x="235" y="1"/>
                    <a:pt x="35" y="122"/>
                    <a:pt x="13" y="286"/>
                  </a:cubicBezTo>
                  <a:cubicBezTo>
                    <a:pt x="1" y="441"/>
                    <a:pt x="155" y="503"/>
                    <a:pt x="317" y="503"/>
                  </a:cubicBezTo>
                  <a:cubicBezTo>
                    <a:pt x="393" y="503"/>
                    <a:pt x="470" y="490"/>
                    <a:pt x="533" y="466"/>
                  </a:cubicBezTo>
                  <a:cubicBezTo>
                    <a:pt x="713" y="400"/>
                    <a:pt x="562" y="145"/>
                    <a:pt x="467" y="41"/>
                  </a:cubicBezTo>
                  <a:cubicBezTo>
                    <a:pt x="446" y="13"/>
                    <a:pt x="411" y="1"/>
                    <a:pt x="36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9" name="Google Shape;449;p25"/>
            <p:cNvSpPr/>
            <p:nvPr/>
          </p:nvSpPr>
          <p:spPr>
            <a:xfrm>
              <a:off x="3937275" y="3219256"/>
              <a:ext cx="99075" cy="104169"/>
            </a:xfrm>
            <a:custGeom>
              <a:avLst/>
              <a:gdLst/>
              <a:ahLst/>
              <a:cxnLst/>
              <a:rect l="l" t="t" r="r" b="b"/>
              <a:pathLst>
                <a:path w="1011" h="1063" extrusionOk="0">
                  <a:moveTo>
                    <a:pt x="505" y="1"/>
                  </a:moveTo>
                  <a:cubicBezTo>
                    <a:pt x="332" y="1"/>
                    <a:pt x="100" y="148"/>
                    <a:pt x="65" y="438"/>
                  </a:cubicBezTo>
                  <a:cubicBezTo>
                    <a:pt x="0" y="845"/>
                    <a:pt x="479" y="1062"/>
                    <a:pt x="721" y="1062"/>
                  </a:cubicBezTo>
                  <a:cubicBezTo>
                    <a:pt x="726" y="1062"/>
                    <a:pt x="731" y="1062"/>
                    <a:pt x="736" y="1062"/>
                  </a:cubicBezTo>
                  <a:cubicBezTo>
                    <a:pt x="1010" y="1043"/>
                    <a:pt x="793" y="173"/>
                    <a:pt x="651" y="51"/>
                  </a:cubicBezTo>
                  <a:cubicBezTo>
                    <a:pt x="615" y="17"/>
                    <a:pt x="564" y="1"/>
                    <a:pt x="505"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0" name="Google Shape;450;p25"/>
            <p:cNvSpPr/>
            <p:nvPr/>
          </p:nvSpPr>
          <p:spPr>
            <a:xfrm>
              <a:off x="3689637" y="3234740"/>
              <a:ext cx="226276" cy="98975"/>
            </a:xfrm>
            <a:custGeom>
              <a:avLst/>
              <a:gdLst/>
              <a:ahLst/>
              <a:cxnLst/>
              <a:rect l="l" t="t" r="r" b="b"/>
              <a:pathLst>
                <a:path w="2309" h="1010" extrusionOk="0">
                  <a:moveTo>
                    <a:pt x="1250" y="1"/>
                  </a:moveTo>
                  <a:cubicBezTo>
                    <a:pt x="735" y="1"/>
                    <a:pt x="48" y="256"/>
                    <a:pt x="21" y="535"/>
                  </a:cubicBezTo>
                  <a:cubicBezTo>
                    <a:pt x="1" y="765"/>
                    <a:pt x="508" y="1010"/>
                    <a:pt x="1014" y="1010"/>
                  </a:cubicBezTo>
                  <a:cubicBezTo>
                    <a:pt x="1195" y="1010"/>
                    <a:pt x="1377" y="979"/>
                    <a:pt x="1534" y="904"/>
                  </a:cubicBezTo>
                  <a:cubicBezTo>
                    <a:pt x="2309" y="554"/>
                    <a:pt x="1893" y="63"/>
                    <a:pt x="1373" y="6"/>
                  </a:cubicBezTo>
                  <a:cubicBezTo>
                    <a:pt x="1333" y="2"/>
                    <a:pt x="1292" y="1"/>
                    <a:pt x="1250"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1" name="Google Shape;451;p25"/>
            <p:cNvSpPr/>
            <p:nvPr/>
          </p:nvSpPr>
          <p:spPr>
            <a:xfrm>
              <a:off x="3771955" y="2737115"/>
              <a:ext cx="208833" cy="75358"/>
            </a:xfrm>
            <a:custGeom>
              <a:avLst/>
              <a:gdLst/>
              <a:ahLst/>
              <a:cxnLst/>
              <a:rect l="l" t="t" r="r" b="b"/>
              <a:pathLst>
                <a:path w="2131" h="769" extrusionOk="0">
                  <a:moveTo>
                    <a:pt x="269" y="1"/>
                  </a:moveTo>
                  <a:cubicBezTo>
                    <a:pt x="98" y="1"/>
                    <a:pt x="0" y="30"/>
                    <a:pt x="70" y="104"/>
                  </a:cubicBezTo>
                  <a:cubicBezTo>
                    <a:pt x="488" y="557"/>
                    <a:pt x="1318" y="768"/>
                    <a:pt x="1759" y="768"/>
                  </a:cubicBezTo>
                  <a:cubicBezTo>
                    <a:pt x="1915" y="768"/>
                    <a:pt x="2023" y="741"/>
                    <a:pt x="2045" y="689"/>
                  </a:cubicBezTo>
                  <a:cubicBezTo>
                    <a:pt x="2130" y="491"/>
                    <a:pt x="1639" y="302"/>
                    <a:pt x="1232" y="160"/>
                  </a:cubicBezTo>
                  <a:cubicBezTo>
                    <a:pt x="984" y="73"/>
                    <a:pt x="537" y="1"/>
                    <a:pt x="269"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2" name="Google Shape;452;p25"/>
            <p:cNvSpPr/>
            <p:nvPr/>
          </p:nvSpPr>
          <p:spPr>
            <a:xfrm>
              <a:off x="3768329" y="2728492"/>
              <a:ext cx="213341" cy="74868"/>
            </a:xfrm>
            <a:custGeom>
              <a:avLst/>
              <a:gdLst/>
              <a:ahLst/>
              <a:cxnLst/>
              <a:rect l="l" t="t" r="r" b="b"/>
              <a:pathLst>
                <a:path w="2177" h="764" extrusionOk="0">
                  <a:moveTo>
                    <a:pt x="304" y="1"/>
                  </a:moveTo>
                  <a:cubicBezTo>
                    <a:pt x="116" y="1"/>
                    <a:pt x="1" y="31"/>
                    <a:pt x="69" y="106"/>
                  </a:cubicBezTo>
                  <a:cubicBezTo>
                    <a:pt x="485" y="557"/>
                    <a:pt x="1332" y="763"/>
                    <a:pt x="1788" y="763"/>
                  </a:cubicBezTo>
                  <a:cubicBezTo>
                    <a:pt x="1954" y="763"/>
                    <a:pt x="2069" y="736"/>
                    <a:pt x="2091" y="683"/>
                  </a:cubicBezTo>
                  <a:cubicBezTo>
                    <a:pt x="2177" y="484"/>
                    <a:pt x="1695" y="295"/>
                    <a:pt x="1279" y="154"/>
                  </a:cubicBezTo>
                  <a:cubicBezTo>
                    <a:pt x="1035" y="69"/>
                    <a:pt x="587" y="1"/>
                    <a:pt x="30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3" name="Google Shape;453;p25"/>
            <p:cNvSpPr/>
            <p:nvPr/>
          </p:nvSpPr>
          <p:spPr>
            <a:xfrm>
              <a:off x="4163060" y="2924190"/>
              <a:ext cx="179629" cy="163358"/>
            </a:xfrm>
            <a:custGeom>
              <a:avLst/>
              <a:gdLst/>
              <a:ahLst/>
              <a:cxnLst/>
              <a:rect l="l" t="t" r="r" b="b"/>
              <a:pathLst>
                <a:path w="1833" h="1667" extrusionOk="0">
                  <a:moveTo>
                    <a:pt x="213" y="0"/>
                  </a:moveTo>
                  <a:cubicBezTo>
                    <a:pt x="156" y="0"/>
                    <a:pt x="117" y="29"/>
                    <a:pt x="105" y="94"/>
                  </a:cubicBezTo>
                  <a:cubicBezTo>
                    <a:pt x="1" y="623"/>
                    <a:pt x="388" y="850"/>
                    <a:pt x="625" y="1068"/>
                  </a:cubicBezTo>
                  <a:cubicBezTo>
                    <a:pt x="856" y="1282"/>
                    <a:pt x="1591" y="1666"/>
                    <a:pt x="1735" y="1666"/>
                  </a:cubicBezTo>
                  <a:cubicBezTo>
                    <a:pt x="1749" y="1666"/>
                    <a:pt x="1758" y="1662"/>
                    <a:pt x="1759" y="1653"/>
                  </a:cubicBezTo>
                  <a:cubicBezTo>
                    <a:pt x="1833" y="1292"/>
                    <a:pt x="598" y="0"/>
                    <a:pt x="213"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4" name="Google Shape;454;p25"/>
            <p:cNvSpPr/>
            <p:nvPr/>
          </p:nvSpPr>
          <p:spPr>
            <a:xfrm>
              <a:off x="4166784" y="2920172"/>
              <a:ext cx="181589" cy="163652"/>
            </a:xfrm>
            <a:custGeom>
              <a:avLst/>
              <a:gdLst/>
              <a:ahLst/>
              <a:cxnLst/>
              <a:rect l="l" t="t" r="r" b="b"/>
              <a:pathLst>
                <a:path w="1853" h="1670" extrusionOk="0">
                  <a:moveTo>
                    <a:pt x="178" y="1"/>
                  </a:moveTo>
                  <a:cubicBezTo>
                    <a:pt x="113" y="1"/>
                    <a:pt x="70" y="33"/>
                    <a:pt x="57" y="107"/>
                  </a:cubicBezTo>
                  <a:cubicBezTo>
                    <a:pt x="1" y="475"/>
                    <a:pt x="379" y="834"/>
                    <a:pt x="634" y="1080"/>
                  </a:cubicBezTo>
                  <a:cubicBezTo>
                    <a:pt x="873" y="1294"/>
                    <a:pt x="1600" y="1670"/>
                    <a:pt x="1757" y="1670"/>
                  </a:cubicBezTo>
                  <a:cubicBezTo>
                    <a:pt x="1774" y="1670"/>
                    <a:pt x="1784" y="1666"/>
                    <a:pt x="1787" y="1657"/>
                  </a:cubicBezTo>
                  <a:cubicBezTo>
                    <a:pt x="1852" y="1298"/>
                    <a:pt x="585" y="1"/>
                    <a:pt x="17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5" name="Google Shape;455;p25"/>
            <p:cNvSpPr/>
            <p:nvPr/>
          </p:nvSpPr>
          <p:spPr>
            <a:xfrm>
              <a:off x="3417500" y="2742995"/>
              <a:ext cx="115931" cy="76142"/>
            </a:xfrm>
            <a:custGeom>
              <a:avLst/>
              <a:gdLst/>
              <a:ahLst/>
              <a:cxnLst/>
              <a:rect l="l" t="t" r="r" b="b"/>
              <a:pathLst>
                <a:path w="1183" h="777" extrusionOk="0">
                  <a:moveTo>
                    <a:pt x="842" y="0"/>
                  </a:moveTo>
                  <a:cubicBezTo>
                    <a:pt x="339" y="0"/>
                    <a:pt x="76" y="316"/>
                    <a:pt x="11" y="667"/>
                  </a:cubicBezTo>
                  <a:cubicBezTo>
                    <a:pt x="1" y="735"/>
                    <a:pt x="157" y="776"/>
                    <a:pt x="343" y="776"/>
                  </a:cubicBezTo>
                  <a:cubicBezTo>
                    <a:pt x="517" y="776"/>
                    <a:pt x="718" y="740"/>
                    <a:pt x="833" y="658"/>
                  </a:cubicBezTo>
                  <a:cubicBezTo>
                    <a:pt x="1088" y="469"/>
                    <a:pt x="1182" y="44"/>
                    <a:pt x="1097" y="25"/>
                  </a:cubicBezTo>
                  <a:cubicBezTo>
                    <a:pt x="1006" y="8"/>
                    <a:pt x="921" y="0"/>
                    <a:pt x="842"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6" name="Google Shape;456;p25"/>
            <p:cNvSpPr/>
            <p:nvPr/>
          </p:nvSpPr>
          <p:spPr>
            <a:xfrm>
              <a:off x="3412894" y="2737115"/>
              <a:ext cx="115931" cy="77024"/>
            </a:xfrm>
            <a:custGeom>
              <a:avLst/>
              <a:gdLst/>
              <a:ahLst/>
              <a:cxnLst/>
              <a:rect l="l" t="t" r="r" b="b"/>
              <a:pathLst>
                <a:path w="1183" h="786" extrusionOk="0">
                  <a:moveTo>
                    <a:pt x="832" y="1"/>
                  </a:moveTo>
                  <a:cubicBezTo>
                    <a:pt x="335" y="1"/>
                    <a:pt x="75" y="322"/>
                    <a:pt x="10" y="671"/>
                  </a:cubicBezTo>
                  <a:cubicBezTo>
                    <a:pt x="1" y="742"/>
                    <a:pt x="154" y="785"/>
                    <a:pt x="337" y="785"/>
                  </a:cubicBezTo>
                  <a:cubicBezTo>
                    <a:pt x="515" y="785"/>
                    <a:pt x="721" y="745"/>
                    <a:pt x="832" y="652"/>
                  </a:cubicBezTo>
                  <a:cubicBezTo>
                    <a:pt x="1088" y="463"/>
                    <a:pt x="1182" y="37"/>
                    <a:pt x="1097" y="28"/>
                  </a:cubicBezTo>
                  <a:cubicBezTo>
                    <a:pt x="1002" y="9"/>
                    <a:pt x="914" y="1"/>
                    <a:pt x="832"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7" name="Google Shape;457;p25"/>
            <p:cNvSpPr/>
            <p:nvPr/>
          </p:nvSpPr>
          <p:spPr>
            <a:xfrm>
              <a:off x="4440980" y="3127745"/>
              <a:ext cx="258419" cy="241852"/>
            </a:xfrm>
            <a:custGeom>
              <a:avLst/>
              <a:gdLst/>
              <a:ahLst/>
              <a:cxnLst/>
              <a:rect l="l" t="t" r="r" b="b"/>
              <a:pathLst>
                <a:path w="2637" h="2468" extrusionOk="0">
                  <a:moveTo>
                    <a:pt x="1597" y="1"/>
                  </a:moveTo>
                  <a:lnTo>
                    <a:pt x="1597" y="1"/>
                  </a:lnTo>
                  <a:cubicBezTo>
                    <a:pt x="1711" y="502"/>
                    <a:pt x="1323" y="1163"/>
                    <a:pt x="1323" y="1163"/>
                  </a:cubicBezTo>
                  <a:cubicBezTo>
                    <a:pt x="1191" y="842"/>
                    <a:pt x="1276" y="199"/>
                    <a:pt x="1276" y="199"/>
                  </a:cubicBezTo>
                  <a:lnTo>
                    <a:pt x="1276" y="199"/>
                  </a:lnTo>
                  <a:cubicBezTo>
                    <a:pt x="1087" y="454"/>
                    <a:pt x="973" y="1324"/>
                    <a:pt x="973" y="1324"/>
                  </a:cubicBezTo>
                  <a:cubicBezTo>
                    <a:pt x="832" y="880"/>
                    <a:pt x="425" y="606"/>
                    <a:pt x="425" y="605"/>
                  </a:cubicBezTo>
                  <a:lnTo>
                    <a:pt x="425" y="605"/>
                  </a:lnTo>
                  <a:cubicBezTo>
                    <a:pt x="595" y="955"/>
                    <a:pt x="690" y="1664"/>
                    <a:pt x="690" y="1664"/>
                  </a:cubicBezTo>
                  <a:cubicBezTo>
                    <a:pt x="482" y="1362"/>
                    <a:pt x="9" y="1258"/>
                    <a:pt x="0" y="1258"/>
                  </a:cubicBezTo>
                  <a:lnTo>
                    <a:pt x="0" y="1258"/>
                  </a:lnTo>
                  <a:cubicBezTo>
                    <a:pt x="473" y="1787"/>
                    <a:pt x="671" y="2467"/>
                    <a:pt x="671" y="2467"/>
                  </a:cubicBezTo>
                  <a:lnTo>
                    <a:pt x="2571" y="2467"/>
                  </a:lnTo>
                  <a:cubicBezTo>
                    <a:pt x="2467" y="1702"/>
                    <a:pt x="2627" y="1182"/>
                    <a:pt x="2627" y="1182"/>
                  </a:cubicBezTo>
                  <a:lnTo>
                    <a:pt x="2627" y="1182"/>
                  </a:lnTo>
                  <a:cubicBezTo>
                    <a:pt x="2372" y="1352"/>
                    <a:pt x="2060" y="1796"/>
                    <a:pt x="2060" y="1796"/>
                  </a:cubicBezTo>
                  <a:lnTo>
                    <a:pt x="2060" y="1796"/>
                  </a:lnTo>
                  <a:cubicBezTo>
                    <a:pt x="2164" y="795"/>
                    <a:pt x="2637" y="284"/>
                    <a:pt x="2637" y="284"/>
                  </a:cubicBezTo>
                  <a:lnTo>
                    <a:pt x="2637" y="284"/>
                  </a:lnTo>
                  <a:cubicBezTo>
                    <a:pt x="2202" y="331"/>
                    <a:pt x="1701" y="1286"/>
                    <a:pt x="1701" y="1286"/>
                  </a:cubicBezTo>
                  <a:cubicBezTo>
                    <a:pt x="1862" y="379"/>
                    <a:pt x="1597" y="1"/>
                    <a:pt x="1597" y="1"/>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8" name="Google Shape;458;p25"/>
            <p:cNvSpPr/>
            <p:nvPr/>
          </p:nvSpPr>
          <p:spPr>
            <a:xfrm>
              <a:off x="4566906" y="3160263"/>
              <a:ext cx="216770" cy="203830"/>
            </a:xfrm>
            <a:custGeom>
              <a:avLst/>
              <a:gdLst/>
              <a:ahLst/>
              <a:cxnLst/>
              <a:rect l="l" t="t" r="r" b="b"/>
              <a:pathLst>
                <a:path w="2212" h="2080" extrusionOk="0">
                  <a:moveTo>
                    <a:pt x="2212" y="0"/>
                  </a:moveTo>
                  <a:lnTo>
                    <a:pt x="2212" y="0"/>
                  </a:lnTo>
                  <a:cubicBezTo>
                    <a:pt x="1966" y="293"/>
                    <a:pt x="1550" y="1286"/>
                    <a:pt x="1550" y="1286"/>
                  </a:cubicBezTo>
                  <a:cubicBezTo>
                    <a:pt x="1635" y="993"/>
                    <a:pt x="1465" y="435"/>
                    <a:pt x="1465" y="435"/>
                  </a:cubicBezTo>
                  <a:cubicBezTo>
                    <a:pt x="1465" y="851"/>
                    <a:pt x="1163" y="1465"/>
                    <a:pt x="1163" y="1465"/>
                  </a:cubicBezTo>
                  <a:cubicBezTo>
                    <a:pt x="1267" y="870"/>
                    <a:pt x="1115" y="76"/>
                    <a:pt x="1115" y="76"/>
                  </a:cubicBezTo>
                  <a:cubicBezTo>
                    <a:pt x="1115" y="634"/>
                    <a:pt x="785" y="1333"/>
                    <a:pt x="785" y="1333"/>
                  </a:cubicBezTo>
                  <a:cubicBezTo>
                    <a:pt x="832" y="851"/>
                    <a:pt x="605" y="473"/>
                    <a:pt x="605" y="473"/>
                  </a:cubicBezTo>
                  <a:lnTo>
                    <a:pt x="605" y="473"/>
                  </a:lnTo>
                  <a:cubicBezTo>
                    <a:pt x="700" y="946"/>
                    <a:pt x="378" y="1787"/>
                    <a:pt x="378" y="1787"/>
                  </a:cubicBezTo>
                  <a:cubicBezTo>
                    <a:pt x="444" y="1607"/>
                    <a:pt x="416" y="1173"/>
                    <a:pt x="416" y="1172"/>
                  </a:cubicBezTo>
                  <a:lnTo>
                    <a:pt x="416" y="1172"/>
                  </a:lnTo>
                  <a:cubicBezTo>
                    <a:pt x="312" y="1654"/>
                    <a:pt x="0" y="2080"/>
                    <a:pt x="0" y="2080"/>
                  </a:cubicBezTo>
                  <a:lnTo>
                    <a:pt x="1834" y="2080"/>
                  </a:lnTo>
                  <a:cubicBezTo>
                    <a:pt x="1758" y="1295"/>
                    <a:pt x="2212" y="1"/>
                    <a:pt x="2212" y="0"/>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9" name="Google Shape;459;p25"/>
            <p:cNvSpPr/>
            <p:nvPr/>
          </p:nvSpPr>
          <p:spPr>
            <a:xfrm>
              <a:off x="4352978" y="3250926"/>
              <a:ext cx="179727" cy="121416"/>
            </a:xfrm>
            <a:custGeom>
              <a:avLst/>
              <a:gdLst/>
              <a:ahLst/>
              <a:cxnLst/>
              <a:rect l="l" t="t" r="r" b="b"/>
              <a:pathLst>
                <a:path w="1834" h="1239" extrusionOk="0">
                  <a:moveTo>
                    <a:pt x="1730" y="1"/>
                  </a:moveTo>
                  <a:cubicBezTo>
                    <a:pt x="1541" y="171"/>
                    <a:pt x="1371" y="766"/>
                    <a:pt x="1371" y="766"/>
                  </a:cubicBezTo>
                  <a:cubicBezTo>
                    <a:pt x="1380" y="587"/>
                    <a:pt x="1087" y="256"/>
                    <a:pt x="1087" y="256"/>
                  </a:cubicBezTo>
                  <a:lnTo>
                    <a:pt x="1087" y="256"/>
                  </a:lnTo>
                  <a:cubicBezTo>
                    <a:pt x="1182" y="501"/>
                    <a:pt x="1030" y="870"/>
                    <a:pt x="1030" y="870"/>
                  </a:cubicBezTo>
                  <a:cubicBezTo>
                    <a:pt x="1002" y="520"/>
                    <a:pt x="652" y="48"/>
                    <a:pt x="652" y="48"/>
                  </a:cubicBezTo>
                  <a:lnTo>
                    <a:pt x="652" y="48"/>
                  </a:lnTo>
                  <a:cubicBezTo>
                    <a:pt x="785" y="379"/>
                    <a:pt x="605" y="785"/>
                    <a:pt x="605" y="785"/>
                  </a:cubicBezTo>
                  <a:cubicBezTo>
                    <a:pt x="548" y="502"/>
                    <a:pt x="227" y="284"/>
                    <a:pt x="227" y="284"/>
                  </a:cubicBezTo>
                  <a:lnTo>
                    <a:pt x="227" y="284"/>
                  </a:lnTo>
                  <a:cubicBezTo>
                    <a:pt x="425" y="549"/>
                    <a:pt x="312" y="1059"/>
                    <a:pt x="312" y="1059"/>
                  </a:cubicBezTo>
                  <a:cubicBezTo>
                    <a:pt x="331" y="955"/>
                    <a:pt x="199" y="691"/>
                    <a:pt x="199" y="690"/>
                  </a:cubicBezTo>
                  <a:lnTo>
                    <a:pt x="199" y="690"/>
                  </a:lnTo>
                  <a:cubicBezTo>
                    <a:pt x="218" y="974"/>
                    <a:pt x="0" y="1239"/>
                    <a:pt x="0" y="1239"/>
                  </a:cubicBezTo>
                  <a:lnTo>
                    <a:pt x="1834" y="1239"/>
                  </a:lnTo>
                  <a:cubicBezTo>
                    <a:pt x="1569" y="766"/>
                    <a:pt x="1730" y="1"/>
                    <a:pt x="1730" y="1"/>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0" name="Google Shape;460;p25"/>
            <p:cNvSpPr/>
            <p:nvPr/>
          </p:nvSpPr>
          <p:spPr>
            <a:xfrm>
              <a:off x="3941783" y="2892635"/>
              <a:ext cx="208441" cy="187072"/>
            </a:xfrm>
            <a:custGeom>
              <a:avLst/>
              <a:gdLst/>
              <a:ahLst/>
              <a:cxnLst/>
              <a:rect l="l" t="t" r="r" b="b"/>
              <a:pathLst>
                <a:path w="2127" h="1909" extrusionOk="0">
                  <a:moveTo>
                    <a:pt x="397" y="0"/>
                  </a:moveTo>
                  <a:cubicBezTo>
                    <a:pt x="189" y="123"/>
                    <a:pt x="66" y="293"/>
                    <a:pt x="38" y="444"/>
                  </a:cubicBezTo>
                  <a:cubicBezTo>
                    <a:pt x="0" y="719"/>
                    <a:pt x="284" y="1172"/>
                    <a:pt x="539" y="1465"/>
                  </a:cubicBezTo>
                  <a:cubicBezTo>
                    <a:pt x="761" y="1729"/>
                    <a:pt x="1074" y="1909"/>
                    <a:pt x="1386" y="1909"/>
                  </a:cubicBezTo>
                  <a:cubicBezTo>
                    <a:pt x="1567" y="1909"/>
                    <a:pt x="1747" y="1849"/>
                    <a:pt x="1909" y="1711"/>
                  </a:cubicBezTo>
                  <a:cubicBezTo>
                    <a:pt x="2051" y="1597"/>
                    <a:pt x="2127" y="1380"/>
                    <a:pt x="2127" y="1134"/>
                  </a:cubicBezTo>
                  <a:lnTo>
                    <a:pt x="2127" y="1134"/>
                  </a:lnTo>
                  <a:cubicBezTo>
                    <a:pt x="2056" y="1153"/>
                    <a:pt x="1982" y="1162"/>
                    <a:pt x="1907" y="1162"/>
                  </a:cubicBezTo>
                  <a:cubicBezTo>
                    <a:pt x="1610" y="1162"/>
                    <a:pt x="1287" y="1020"/>
                    <a:pt x="1030" y="794"/>
                  </a:cubicBezTo>
                  <a:cubicBezTo>
                    <a:pt x="785" y="577"/>
                    <a:pt x="520" y="274"/>
                    <a:pt x="39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1" name="Google Shape;461;p25"/>
            <p:cNvSpPr/>
            <p:nvPr/>
          </p:nvSpPr>
          <p:spPr>
            <a:xfrm>
              <a:off x="3818601" y="2925072"/>
              <a:ext cx="80652" cy="86530"/>
            </a:xfrm>
            <a:custGeom>
              <a:avLst/>
              <a:gdLst/>
              <a:ahLst/>
              <a:cxnLst/>
              <a:rect l="l" t="t" r="r" b="b"/>
              <a:pathLst>
                <a:path w="823" h="883" extrusionOk="0">
                  <a:moveTo>
                    <a:pt x="95" y="0"/>
                  </a:moveTo>
                  <a:cubicBezTo>
                    <a:pt x="10" y="123"/>
                    <a:pt x="0" y="274"/>
                    <a:pt x="10" y="406"/>
                  </a:cubicBezTo>
                  <a:cubicBezTo>
                    <a:pt x="29" y="529"/>
                    <a:pt x="142" y="756"/>
                    <a:pt x="227" y="841"/>
                  </a:cubicBezTo>
                  <a:cubicBezTo>
                    <a:pt x="264" y="870"/>
                    <a:pt x="307" y="883"/>
                    <a:pt x="352" y="883"/>
                  </a:cubicBezTo>
                  <a:cubicBezTo>
                    <a:pt x="455" y="883"/>
                    <a:pt x="572" y="814"/>
                    <a:pt x="671" y="709"/>
                  </a:cubicBezTo>
                  <a:cubicBezTo>
                    <a:pt x="775" y="605"/>
                    <a:pt x="822" y="463"/>
                    <a:pt x="822" y="331"/>
                  </a:cubicBezTo>
                  <a:lnTo>
                    <a:pt x="822" y="331"/>
                  </a:lnTo>
                  <a:cubicBezTo>
                    <a:pt x="745" y="377"/>
                    <a:pt x="641" y="411"/>
                    <a:pt x="539" y="411"/>
                  </a:cubicBezTo>
                  <a:cubicBezTo>
                    <a:pt x="517" y="411"/>
                    <a:pt x="494" y="410"/>
                    <a:pt x="473" y="406"/>
                  </a:cubicBezTo>
                  <a:cubicBezTo>
                    <a:pt x="255" y="369"/>
                    <a:pt x="104" y="189"/>
                    <a:pt x="95"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2" name="Google Shape;462;p25"/>
            <p:cNvSpPr/>
            <p:nvPr/>
          </p:nvSpPr>
          <p:spPr>
            <a:xfrm>
              <a:off x="3881515" y="2839815"/>
              <a:ext cx="104465" cy="35082"/>
            </a:xfrm>
            <a:custGeom>
              <a:avLst/>
              <a:gdLst/>
              <a:ahLst/>
              <a:cxnLst/>
              <a:rect l="l" t="t" r="r" b="b"/>
              <a:pathLst>
                <a:path w="1066" h="358" extrusionOk="0">
                  <a:moveTo>
                    <a:pt x="86" y="1"/>
                  </a:moveTo>
                  <a:cubicBezTo>
                    <a:pt x="39" y="57"/>
                    <a:pt x="1" y="123"/>
                    <a:pt x="1" y="161"/>
                  </a:cubicBezTo>
                  <a:cubicBezTo>
                    <a:pt x="1" y="256"/>
                    <a:pt x="180" y="322"/>
                    <a:pt x="388" y="350"/>
                  </a:cubicBezTo>
                  <a:cubicBezTo>
                    <a:pt x="429" y="355"/>
                    <a:pt x="468" y="357"/>
                    <a:pt x="506" y="357"/>
                  </a:cubicBezTo>
                  <a:cubicBezTo>
                    <a:pt x="840" y="357"/>
                    <a:pt x="1066" y="180"/>
                    <a:pt x="955" y="10"/>
                  </a:cubicBezTo>
                  <a:lnTo>
                    <a:pt x="955" y="10"/>
                  </a:lnTo>
                  <a:cubicBezTo>
                    <a:pt x="887" y="86"/>
                    <a:pt x="751" y="132"/>
                    <a:pt x="582" y="132"/>
                  </a:cubicBezTo>
                  <a:cubicBezTo>
                    <a:pt x="541" y="132"/>
                    <a:pt x="499" y="129"/>
                    <a:pt x="454" y="123"/>
                  </a:cubicBezTo>
                  <a:cubicBezTo>
                    <a:pt x="284" y="105"/>
                    <a:pt x="143" y="67"/>
                    <a:pt x="86"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3" name="Google Shape;463;p25"/>
            <p:cNvSpPr/>
            <p:nvPr/>
          </p:nvSpPr>
          <p:spPr>
            <a:xfrm>
              <a:off x="3769505" y="2728688"/>
              <a:ext cx="203835" cy="73692"/>
            </a:xfrm>
            <a:custGeom>
              <a:avLst/>
              <a:gdLst/>
              <a:ahLst/>
              <a:cxnLst/>
              <a:rect l="l" t="t" r="r" b="b"/>
              <a:pathLst>
                <a:path w="2080" h="752" extrusionOk="0">
                  <a:moveTo>
                    <a:pt x="170" y="1"/>
                  </a:moveTo>
                  <a:cubicBezTo>
                    <a:pt x="48" y="10"/>
                    <a:pt x="0" y="48"/>
                    <a:pt x="48" y="95"/>
                  </a:cubicBezTo>
                  <a:cubicBezTo>
                    <a:pt x="463" y="545"/>
                    <a:pt x="1311" y="752"/>
                    <a:pt x="1767" y="752"/>
                  </a:cubicBezTo>
                  <a:cubicBezTo>
                    <a:pt x="1933" y="752"/>
                    <a:pt x="2047" y="724"/>
                    <a:pt x="2070" y="671"/>
                  </a:cubicBezTo>
                  <a:cubicBezTo>
                    <a:pt x="2079" y="624"/>
                    <a:pt x="2079" y="586"/>
                    <a:pt x="2061" y="549"/>
                  </a:cubicBezTo>
                  <a:cubicBezTo>
                    <a:pt x="2006" y="574"/>
                    <a:pt x="1916" y="587"/>
                    <a:pt x="1803" y="587"/>
                  </a:cubicBezTo>
                  <a:cubicBezTo>
                    <a:pt x="1370" y="587"/>
                    <a:pt x="598" y="398"/>
                    <a:pt x="170"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4" name="Google Shape;464;p25"/>
            <p:cNvSpPr/>
            <p:nvPr/>
          </p:nvSpPr>
          <p:spPr>
            <a:xfrm>
              <a:off x="4167764" y="2921348"/>
              <a:ext cx="176004" cy="163456"/>
            </a:xfrm>
            <a:custGeom>
              <a:avLst/>
              <a:gdLst/>
              <a:ahLst/>
              <a:cxnLst/>
              <a:rect l="l" t="t" r="r" b="b"/>
              <a:pathLst>
                <a:path w="1796" h="1668" extrusionOk="0">
                  <a:moveTo>
                    <a:pt x="132" y="0"/>
                  </a:moveTo>
                  <a:cubicBezTo>
                    <a:pt x="95" y="19"/>
                    <a:pt x="57" y="47"/>
                    <a:pt x="57" y="114"/>
                  </a:cubicBezTo>
                  <a:cubicBezTo>
                    <a:pt x="0" y="473"/>
                    <a:pt x="378" y="832"/>
                    <a:pt x="643" y="1078"/>
                  </a:cubicBezTo>
                  <a:cubicBezTo>
                    <a:pt x="874" y="1291"/>
                    <a:pt x="1599" y="1667"/>
                    <a:pt x="1757" y="1667"/>
                  </a:cubicBezTo>
                  <a:cubicBezTo>
                    <a:pt x="1773" y="1667"/>
                    <a:pt x="1784" y="1663"/>
                    <a:pt x="1786" y="1654"/>
                  </a:cubicBezTo>
                  <a:cubicBezTo>
                    <a:pt x="1796" y="1588"/>
                    <a:pt x="1758" y="1465"/>
                    <a:pt x="1682" y="1333"/>
                  </a:cubicBezTo>
                  <a:cubicBezTo>
                    <a:pt x="1380" y="1219"/>
                    <a:pt x="888" y="936"/>
                    <a:pt x="699" y="775"/>
                  </a:cubicBezTo>
                  <a:cubicBezTo>
                    <a:pt x="482" y="567"/>
                    <a:pt x="199" y="303"/>
                    <a:pt x="13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5" name="Google Shape;465;p25"/>
            <p:cNvSpPr/>
            <p:nvPr/>
          </p:nvSpPr>
          <p:spPr>
            <a:xfrm>
              <a:off x="4186286" y="3122338"/>
              <a:ext cx="189037" cy="58895"/>
            </a:xfrm>
            <a:custGeom>
              <a:avLst/>
              <a:gdLst/>
              <a:ahLst/>
              <a:cxnLst/>
              <a:rect l="l" t="t" r="r" b="b"/>
              <a:pathLst>
                <a:path w="1929" h="601" extrusionOk="0">
                  <a:moveTo>
                    <a:pt x="1692" y="0"/>
                  </a:moveTo>
                  <a:lnTo>
                    <a:pt x="1692" y="0"/>
                  </a:lnTo>
                  <a:cubicBezTo>
                    <a:pt x="1569" y="57"/>
                    <a:pt x="1380" y="104"/>
                    <a:pt x="1096" y="113"/>
                  </a:cubicBezTo>
                  <a:cubicBezTo>
                    <a:pt x="971" y="123"/>
                    <a:pt x="836" y="129"/>
                    <a:pt x="707" y="129"/>
                  </a:cubicBezTo>
                  <a:cubicBezTo>
                    <a:pt x="440" y="129"/>
                    <a:pt x="200" y="102"/>
                    <a:pt x="123" y="19"/>
                  </a:cubicBezTo>
                  <a:cubicBezTo>
                    <a:pt x="10" y="170"/>
                    <a:pt x="0" y="331"/>
                    <a:pt x="47" y="454"/>
                  </a:cubicBezTo>
                  <a:cubicBezTo>
                    <a:pt x="87" y="567"/>
                    <a:pt x="357" y="600"/>
                    <a:pt x="661" y="600"/>
                  </a:cubicBezTo>
                  <a:cubicBezTo>
                    <a:pt x="789" y="600"/>
                    <a:pt x="923" y="594"/>
                    <a:pt x="1049" y="586"/>
                  </a:cubicBezTo>
                  <a:cubicBezTo>
                    <a:pt x="1890" y="548"/>
                    <a:pt x="1928" y="246"/>
                    <a:pt x="169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6" name="Google Shape;466;p25"/>
            <p:cNvSpPr/>
            <p:nvPr/>
          </p:nvSpPr>
          <p:spPr>
            <a:xfrm>
              <a:off x="3525002" y="2762986"/>
              <a:ext cx="304772" cy="142191"/>
            </a:xfrm>
            <a:custGeom>
              <a:avLst/>
              <a:gdLst/>
              <a:ahLst/>
              <a:cxnLst/>
              <a:rect l="l" t="t" r="r" b="b"/>
              <a:pathLst>
                <a:path w="3110" h="1451" extrusionOk="0">
                  <a:moveTo>
                    <a:pt x="208" y="0"/>
                  </a:moveTo>
                  <a:cubicBezTo>
                    <a:pt x="95" y="180"/>
                    <a:pt x="29" y="378"/>
                    <a:pt x="29" y="548"/>
                  </a:cubicBezTo>
                  <a:cubicBezTo>
                    <a:pt x="0" y="992"/>
                    <a:pt x="662" y="1399"/>
                    <a:pt x="1512" y="1446"/>
                  </a:cubicBezTo>
                  <a:cubicBezTo>
                    <a:pt x="1568" y="1449"/>
                    <a:pt x="1623" y="1451"/>
                    <a:pt x="1678" y="1451"/>
                  </a:cubicBezTo>
                  <a:cubicBezTo>
                    <a:pt x="2453" y="1451"/>
                    <a:pt x="3074" y="1142"/>
                    <a:pt x="3100" y="718"/>
                  </a:cubicBezTo>
                  <a:cubicBezTo>
                    <a:pt x="3110" y="577"/>
                    <a:pt x="3006" y="388"/>
                    <a:pt x="2836" y="218"/>
                  </a:cubicBezTo>
                  <a:cubicBezTo>
                    <a:pt x="2564" y="393"/>
                    <a:pt x="2130" y="503"/>
                    <a:pt x="1646" y="503"/>
                  </a:cubicBezTo>
                  <a:cubicBezTo>
                    <a:pt x="1608" y="503"/>
                    <a:pt x="1570" y="502"/>
                    <a:pt x="1531" y="501"/>
                  </a:cubicBezTo>
                  <a:cubicBezTo>
                    <a:pt x="945" y="463"/>
                    <a:pt x="454" y="265"/>
                    <a:pt x="208"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7" name="Google Shape;467;p25"/>
            <p:cNvSpPr/>
            <p:nvPr/>
          </p:nvSpPr>
          <p:spPr>
            <a:xfrm>
              <a:off x="3603008" y="2944475"/>
              <a:ext cx="141606" cy="103287"/>
            </a:xfrm>
            <a:custGeom>
              <a:avLst/>
              <a:gdLst/>
              <a:ahLst/>
              <a:cxnLst/>
              <a:rect l="l" t="t" r="r" b="b"/>
              <a:pathLst>
                <a:path w="1445" h="1054" extrusionOk="0">
                  <a:moveTo>
                    <a:pt x="272" y="0"/>
                  </a:moveTo>
                  <a:cubicBezTo>
                    <a:pt x="178" y="67"/>
                    <a:pt x="102" y="133"/>
                    <a:pt x="83" y="227"/>
                  </a:cubicBezTo>
                  <a:cubicBezTo>
                    <a:pt x="1" y="550"/>
                    <a:pt x="765" y="1054"/>
                    <a:pt x="1071" y="1054"/>
                  </a:cubicBezTo>
                  <a:cubicBezTo>
                    <a:pt x="1115" y="1054"/>
                    <a:pt x="1149" y="1044"/>
                    <a:pt x="1170" y="1021"/>
                  </a:cubicBezTo>
                  <a:cubicBezTo>
                    <a:pt x="1312" y="879"/>
                    <a:pt x="1444" y="586"/>
                    <a:pt x="1416" y="312"/>
                  </a:cubicBezTo>
                  <a:lnTo>
                    <a:pt x="1416" y="312"/>
                  </a:lnTo>
                  <a:cubicBezTo>
                    <a:pt x="1369" y="397"/>
                    <a:pt x="1321" y="464"/>
                    <a:pt x="1274" y="520"/>
                  </a:cubicBezTo>
                  <a:cubicBezTo>
                    <a:pt x="1253" y="541"/>
                    <a:pt x="1220" y="551"/>
                    <a:pt x="1178" y="551"/>
                  </a:cubicBezTo>
                  <a:cubicBezTo>
                    <a:pt x="954" y="551"/>
                    <a:pt x="479" y="279"/>
                    <a:pt x="27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8" name="Google Shape;468;p25"/>
            <p:cNvSpPr/>
            <p:nvPr/>
          </p:nvSpPr>
          <p:spPr>
            <a:xfrm>
              <a:off x="4111808" y="3104699"/>
              <a:ext cx="63404" cy="41256"/>
            </a:xfrm>
            <a:custGeom>
              <a:avLst/>
              <a:gdLst/>
              <a:ahLst/>
              <a:cxnLst/>
              <a:rect l="l" t="t" r="r" b="b"/>
              <a:pathLst>
                <a:path w="647" h="421" extrusionOk="0">
                  <a:moveTo>
                    <a:pt x="146" y="0"/>
                  </a:moveTo>
                  <a:cubicBezTo>
                    <a:pt x="80" y="48"/>
                    <a:pt x="32" y="114"/>
                    <a:pt x="13" y="199"/>
                  </a:cubicBezTo>
                  <a:cubicBezTo>
                    <a:pt x="1" y="353"/>
                    <a:pt x="159" y="420"/>
                    <a:pt x="321" y="420"/>
                  </a:cubicBezTo>
                  <a:cubicBezTo>
                    <a:pt x="396" y="420"/>
                    <a:pt x="473" y="406"/>
                    <a:pt x="533" y="378"/>
                  </a:cubicBezTo>
                  <a:cubicBezTo>
                    <a:pt x="647" y="341"/>
                    <a:pt x="628" y="246"/>
                    <a:pt x="599" y="152"/>
                  </a:cubicBezTo>
                  <a:lnTo>
                    <a:pt x="599" y="152"/>
                  </a:lnTo>
                  <a:cubicBezTo>
                    <a:pt x="550" y="164"/>
                    <a:pt x="496" y="171"/>
                    <a:pt x="443" y="171"/>
                  </a:cubicBezTo>
                  <a:cubicBezTo>
                    <a:pt x="293" y="171"/>
                    <a:pt x="153" y="119"/>
                    <a:pt x="146"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9" name="Google Shape;469;p25"/>
            <p:cNvSpPr/>
            <p:nvPr/>
          </p:nvSpPr>
          <p:spPr>
            <a:xfrm>
              <a:off x="3733344" y="3063051"/>
              <a:ext cx="301146" cy="137585"/>
            </a:xfrm>
            <a:custGeom>
              <a:avLst/>
              <a:gdLst/>
              <a:ahLst/>
              <a:cxnLst/>
              <a:rect l="l" t="t" r="r" b="b"/>
              <a:pathLst>
                <a:path w="3073" h="1404" extrusionOk="0">
                  <a:moveTo>
                    <a:pt x="587" y="0"/>
                  </a:moveTo>
                  <a:cubicBezTo>
                    <a:pt x="492" y="66"/>
                    <a:pt x="407" y="142"/>
                    <a:pt x="350" y="208"/>
                  </a:cubicBezTo>
                  <a:cubicBezTo>
                    <a:pt x="1" y="709"/>
                    <a:pt x="596" y="1219"/>
                    <a:pt x="1059" y="1342"/>
                  </a:cubicBezTo>
                  <a:cubicBezTo>
                    <a:pt x="1207" y="1384"/>
                    <a:pt x="1390" y="1404"/>
                    <a:pt x="1586" y="1404"/>
                  </a:cubicBezTo>
                  <a:cubicBezTo>
                    <a:pt x="2142" y="1404"/>
                    <a:pt x="2791" y="1241"/>
                    <a:pt x="2959" y="955"/>
                  </a:cubicBezTo>
                  <a:cubicBezTo>
                    <a:pt x="3072" y="756"/>
                    <a:pt x="3025" y="567"/>
                    <a:pt x="2902" y="378"/>
                  </a:cubicBezTo>
                  <a:cubicBezTo>
                    <a:pt x="2609" y="516"/>
                    <a:pt x="2191" y="591"/>
                    <a:pt x="1820" y="591"/>
                  </a:cubicBezTo>
                  <a:cubicBezTo>
                    <a:pt x="1628" y="591"/>
                    <a:pt x="1449" y="571"/>
                    <a:pt x="1305" y="529"/>
                  </a:cubicBezTo>
                  <a:cubicBezTo>
                    <a:pt x="1040" y="463"/>
                    <a:pt x="728" y="246"/>
                    <a:pt x="58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0" name="Google Shape;470;p25"/>
            <p:cNvSpPr/>
            <p:nvPr/>
          </p:nvSpPr>
          <p:spPr>
            <a:xfrm>
              <a:off x="4038016" y="3191720"/>
              <a:ext cx="223336" cy="150618"/>
            </a:xfrm>
            <a:custGeom>
              <a:avLst/>
              <a:gdLst/>
              <a:ahLst/>
              <a:cxnLst/>
              <a:rect l="l" t="t" r="r" b="b"/>
              <a:pathLst>
                <a:path w="2279" h="1537" extrusionOk="0">
                  <a:moveTo>
                    <a:pt x="218" y="1"/>
                  </a:moveTo>
                  <a:cubicBezTo>
                    <a:pt x="77" y="161"/>
                    <a:pt x="1" y="426"/>
                    <a:pt x="29" y="681"/>
                  </a:cubicBezTo>
                  <a:cubicBezTo>
                    <a:pt x="87" y="1267"/>
                    <a:pt x="673" y="1536"/>
                    <a:pt x="1241" y="1536"/>
                  </a:cubicBezTo>
                  <a:cubicBezTo>
                    <a:pt x="1598" y="1536"/>
                    <a:pt x="1948" y="1430"/>
                    <a:pt x="2156" y="1229"/>
                  </a:cubicBezTo>
                  <a:cubicBezTo>
                    <a:pt x="2279" y="1107"/>
                    <a:pt x="2269" y="851"/>
                    <a:pt x="1844" y="483"/>
                  </a:cubicBezTo>
                  <a:cubicBezTo>
                    <a:pt x="1687" y="533"/>
                    <a:pt x="1512" y="558"/>
                    <a:pt x="1336" y="558"/>
                  </a:cubicBezTo>
                  <a:cubicBezTo>
                    <a:pt x="877" y="558"/>
                    <a:pt x="410" y="383"/>
                    <a:pt x="218"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1" name="Google Shape;471;p25"/>
            <p:cNvSpPr/>
            <p:nvPr/>
          </p:nvSpPr>
          <p:spPr>
            <a:xfrm>
              <a:off x="3461990" y="3020422"/>
              <a:ext cx="266847" cy="204320"/>
            </a:xfrm>
            <a:custGeom>
              <a:avLst/>
              <a:gdLst/>
              <a:ahLst/>
              <a:cxnLst/>
              <a:rect l="l" t="t" r="r" b="b"/>
              <a:pathLst>
                <a:path w="2723" h="2085" extrusionOk="0">
                  <a:moveTo>
                    <a:pt x="615" y="0"/>
                  </a:moveTo>
                  <a:cubicBezTo>
                    <a:pt x="568" y="0"/>
                    <a:pt x="520" y="0"/>
                    <a:pt x="483" y="10"/>
                  </a:cubicBezTo>
                  <a:cubicBezTo>
                    <a:pt x="171" y="67"/>
                    <a:pt x="1" y="719"/>
                    <a:pt x="435" y="1333"/>
                  </a:cubicBezTo>
                  <a:cubicBezTo>
                    <a:pt x="831" y="1893"/>
                    <a:pt x="1426" y="2084"/>
                    <a:pt x="1895" y="2084"/>
                  </a:cubicBezTo>
                  <a:cubicBezTo>
                    <a:pt x="2155" y="2084"/>
                    <a:pt x="2377" y="2025"/>
                    <a:pt x="2505" y="1938"/>
                  </a:cubicBezTo>
                  <a:cubicBezTo>
                    <a:pt x="2722" y="1768"/>
                    <a:pt x="2571" y="1380"/>
                    <a:pt x="2231" y="993"/>
                  </a:cubicBezTo>
                  <a:cubicBezTo>
                    <a:pt x="1768" y="993"/>
                    <a:pt x="1154" y="804"/>
                    <a:pt x="757" y="237"/>
                  </a:cubicBezTo>
                  <a:cubicBezTo>
                    <a:pt x="691" y="152"/>
                    <a:pt x="643" y="76"/>
                    <a:pt x="615"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2" name="Google Shape;472;p25"/>
            <p:cNvSpPr/>
            <p:nvPr/>
          </p:nvSpPr>
          <p:spPr>
            <a:xfrm>
              <a:off x="3379575" y="2841677"/>
              <a:ext cx="113089" cy="198440"/>
            </a:xfrm>
            <a:custGeom>
              <a:avLst/>
              <a:gdLst/>
              <a:ahLst/>
              <a:cxnLst/>
              <a:rect l="l" t="t" r="r" b="b"/>
              <a:pathLst>
                <a:path w="1154" h="2025" extrusionOk="0">
                  <a:moveTo>
                    <a:pt x="577" y="0"/>
                  </a:moveTo>
                  <a:cubicBezTo>
                    <a:pt x="520" y="29"/>
                    <a:pt x="473" y="57"/>
                    <a:pt x="398" y="95"/>
                  </a:cubicBezTo>
                  <a:cubicBezTo>
                    <a:pt x="1" y="360"/>
                    <a:pt x="48" y="1229"/>
                    <a:pt x="142" y="1560"/>
                  </a:cubicBezTo>
                  <a:cubicBezTo>
                    <a:pt x="190" y="1720"/>
                    <a:pt x="294" y="1928"/>
                    <a:pt x="369" y="1985"/>
                  </a:cubicBezTo>
                  <a:cubicBezTo>
                    <a:pt x="396" y="2012"/>
                    <a:pt x="429" y="2024"/>
                    <a:pt x="466" y="2024"/>
                  </a:cubicBezTo>
                  <a:cubicBezTo>
                    <a:pt x="534" y="2024"/>
                    <a:pt x="618" y="1983"/>
                    <a:pt x="709" y="1910"/>
                  </a:cubicBezTo>
                  <a:cubicBezTo>
                    <a:pt x="898" y="1758"/>
                    <a:pt x="1097" y="1267"/>
                    <a:pt x="1154" y="804"/>
                  </a:cubicBezTo>
                  <a:cubicBezTo>
                    <a:pt x="1106" y="766"/>
                    <a:pt x="1059" y="738"/>
                    <a:pt x="1031" y="700"/>
                  </a:cubicBezTo>
                  <a:cubicBezTo>
                    <a:pt x="898" y="568"/>
                    <a:pt x="700" y="293"/>
                    <a:pt x="57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3" name="Google Shape;473;p25"/>
            <p:cNvSpPr/>
            <p:nvPr/>
          </p:nvSpPr>
          <p:spPr>
            <a:xfrm>
              <a:off x="3412894" y="2747209"/>
              <a:ext cx="107601" cy="66931"/>
            </a:xfrm>
            <a:custGeom>
              <a:avLst/>
              <a:gdLst/>
              <a:ahLst/>
              <a:cxnLst/>
              <a:rect l="l" t="t" r="r" b="b"/>
              <a:pathLst>
                <a:path w="1098" h="683" extrusionOk="0">
                  <a:moveTo>
                    <a:pt x="417" y="1"/>
                  </a:moveTo>
                  <a:cubicBezTo>
                    <a:pt x="180" y="114"/>
                    <a:pt x="58" y="341"/>
                    <a:pt x="10" y="558"/>
                  </a:cubicBezTo>
                  <a:cubicBezTo>
                    <a:pt x="0" y="637"/>
                    <a:pt x="163" y="682"/>
                    <a:pt x="354" y="682"/>
                  </a:cubicBezTo>
                  <a:cubicBezTo>
                    <a:pt x="529" y="682"/>
                    <a:pt x="729" y="644"/>
                    <a:pt x="842" y="558"/>
                  </a:cubicBezTo>
                  <a:cubicBezTo>
                    <a:pt x="974" y="473"/>
                    <a:pt x="1050" y="312"/>
                    <a:pt x="1097" y="180"/>
                  </a:cubicBezTo>
                  <a:lnTo>
                    <a:pt x="1097" y="180"/>
                  </a:lnTo>
                  <a:cubicBezTo>
                    <a:pt x="1078" y="190"/>
                    <a:pt x="1040" y="199"/>
                    <a:pt x="1021" y="199"/>
                  </a:cubicBezTo>
                  <a:cubicBezTo>
                    <a:pt x="1007" y="200"/>
                    <a:pt x="992" y="201"/>
                    <a:pt x="977" y="201"/>
                  </a:cubicBezTo>
                  <a:cubicBezTo>
                    <a:pt x="799" y="201"/>
                    <a:pt x="556" y="105"/>
                    <a:pt x="417"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4" name="Google Shape;474;p25"/>
            <p:cNvSpPr/>
            <p:nvPr/>
          </p:nvSpPr>
          <p:spPr>
            <a:xfrm>
              <a:off x="3376831" y="3238954"/>
              <a:ext cx="267729" cy="106129"/>
            </a:xfrm>
            <a:custGeom>
              <a:avLst/>
              <a:gdLst/>
              <a:ahLst/>
              <a:cxnLst/>
              <a:rect l="l" t="t" r="r" b="b"/>
              <a:pathLst>
                <a:path w="2732" h="1083" extrusionOk="0">
                  <a:moveTo>
                    <a:pt x="1087" y="1"/>
                  </a:moveTo>
                  <a:cubicBezTo>
                    <a:pt x="747" y="86"/>
                    <a:pt x="426" y="237"/>
                    <a:pt x="265" y="417"/>
                  </a:cubicBezTo>
                  <a:cubicBezTo>
                    <a:pt x="0" y="710"/>
                    <a:pt x="615" y="984"/>
                    <a:pt x="1229" y="1059"/>
                  </a:cubicBezTo>
                  <a:cubicBezTo>
                    <a:pt x="1361" y="1075"/>
                    <a:pt x="1522" y="1082"/>
                    <a:pt x="1686" y="1082"/>
                  </a:cubicBezTo>
                  <a:cubicBezTo>
                    <a:pt x="2025" y="1082"/>
                    <a:pt x="2380" y="1050"/>
                    <a:pt x="2533" y="993"/>
                  </a:cubicBezTo>
                  <a:cubicBezTo>
                    <a:pt x="2731" y="917"/>
                    <a:pt x="2646" y="511"/>
                    <a:pt x="2476" y="247"/>
                  </a:cubicBezTo>
                  <a:cubicBezTo>
                    <a:pt x="2418" y="249"/>
                    <a:pt x="2360" y="250"/>
                    <a:pt x="2304" y="250"/>
                  </a:cubicBezTo>
                  <a:cubicBezTo>
                    <a:pt x="2150" y="250"/>
                    <a:pt x="2003" y="241"/>
                    <a:pt x="1871" y="228"/>
                  </a:cubicBezTo>
                  <a:cubicBezTo>
                    <a:pt x="1578" y="190"/>
                    <a:pt x="1295" y="105"/>
                    <a:pt x="1087"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5" name="Google Shape;475;p25"/>
            <p:cNvSpPr/>
            <p:nvPr/>
          </p:nvSpPr>
          <p:spPr>
            <a:xfrm>
              <a:off x="3690323" y="3242678"/>
              <a:ext cx="212655" cy="90645"/>
            </a:xfrm>
            <a:custGeom>
              <a:avLst/>
              <a:gdLst/>
              <a:ahLst/>
              <a:cxnLst/>
              <a:rect l="l" t="t" r="r" b="b"/>
              <a:pathLst>
                <a:path w="2170" h="925" extrusionOk="0">
                  <a:moveTo>
                    <a:pt x="1612" y="1"/>
                  </a:moveTo>
                  <a:lnTo>
                    <a:pt x="1545" y="29"/>
                  </a:lnTo>
                  <a:cubicBezTo>
                    <a:pt x="1383" y="103"/>
                    <a:pt x="1193" y="135"/>
                    <a:pt x="1006" y="135"/>
                  </a:cubicBezTo>
                  <a:cubicBezTo>
                    <a:pt x="832" y="135"/>
                    <a:pt x="661" y="107"/>
                    <a:pt x="515" y="57"/>
                  </a:cubicBezTo>
                  <a:cubicBezTo>
                    <a:pt x="241" y="152"/>
                    <a:pt x="33" y="303"/>
                    <a:pt x="14" y="454"/>
                  </a:cubicBezTo>
                  <a:cubicBezTo>
                    <a:pt x="0" y="684"/>
                    <a:pt x="512" y="925"/>
                    <a:pt x="1016" y="925"/>
                  </a:cubicBezTo>
                  <a:cubicBezTo>
                    <a:pt x="1195" y="925"/>
                    <a:pt x="1373" y="895"/>
                    <a:pt x="1527" y="823"/>
                  </a:cubicBezTo>
                  <a:cubicBezTo>
                    <a:pt x="2169" y="530"/>
                    <a:pt x="1990" y="152"/>
                    <a:pt x="1612"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6" name="Google Shape;476;p25"/>
            <p:cNvSpPr/>
            <p:nvPr/>
          </p:nvSpPr>
          <p:spPr>
            <a:xfrm>
              <a:off x="3936295" y="3230624"/>
              <a:ext cx="90746" cy="92801"/>
            </a:xfrm>
            <a:custGeom>
              <a:avLst/>
              <a:gdLst/>
              <a:ahLst/>
              <a:cxnLst/>
              <a:rect l="l" t="t" r="r" b="b"/>
              <a:pathLst>
                <a:path w="926" h="947" extrusionOk="0">
                  <a:moveTo>
                    <a:pt x="226" y="1"/>
                  </a:moveTo>
                  <a:cubicBezTo>
                    <a:pt x="141" y="76"/>
                    <a:pt x="84" y="180"/>
                    <a:pt x="56" y="322"/>
                  </a:cubicBezTo>
                  <a:cubicBezTo>
                    <a:pt x="1" y="729"/>
                    <a:pt x="480" y="946"/>
                    <a:pt x="721" y="946"/>
                  </a:cubicBezTo>
                  <a:cubicBezTo>
                    <a:pt x="727" y="946"/>
                    <a:pt x="732" y="946"/>
                    <a:pt x="737" y="946"/>
                  </a:cubicBezTo>
                  <a:cubicBezTo>
                    <a:pt x="926" y="936"/>
                    <a:pt x="878" y="521"/>
                    <a:pt x="793" y="228"/>
                  </a:cubicBezTo>
                  <a:lnTo>
                    <a:pt x="793" y="228"/>
                  </a:lnTo>
                  <a:cubicBezTo>
                    <a:pt x="782" y="228"/>
                    <a:pt x="771" y="228"/>
                    <a:pt x="759" y="228"/>
                  </a:cubicBezTo>
                  <a:cubicBezTo>
                    <a:pt x="584" y="228"/>
                    <a:pt x="359" y="160"/>
                    <a:pt x="226"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7" name="Google Shape;477;p25"/>
            <p:cNvSpPr/>
            <p:nvPr/>
          </p:nvSpPr>
          <p:spPr>
            <a:xfrm>
              <a:off x="3399076" y="3173198"/>
              <a:ext cx="66736" cy="64187"/>
            </a:xfrm>
            <a:custGeom>
              <a:avLst/>
              <a:gdLst/>
              <a:ahLst/>
              <a:cxnLst/>
              <a:rect l="l" t="t" r="r" b="b"/>
              <a:pathLst>
                <a:path w="681" h="655" extrusionOk="0">
                  <a:moveTo>
                    <a:pt x="123" y="1"/>
                  </a:moveTo>
                  <a:cubicBezTo>
                    <a:pt x="57" y="67"/>
                    <a:pt x="28" y="152"/>
                    <a:pt x="9" y="237"/>
                  </a:cubicBezTo>
                  <a:cubicBezTo>
                    <a:pt x="0" y="341"/>
                    <a:pt x="28" y="521"/>
                    <a:pt x="76" y="587"/>
                  </a:cubicBezTo>
                  <a:cubicBezTo>
                    <a:pt x="103" y="633"/>
                    <a:pt x="151" y="654"/>
                    <a:pt x="209" y="654"/>
                  </a:cubicBezTo>
                  <a:cubicBezTo>
                    <a:pt x="270" y="654"/>
                    <a:pt x="343" y="630"/>
                    <a:pt x="416" y="587"/>
                  </a:cubicBezTo>
                  <a:cubicBezTo>
                    <a:pt x="614" y="473"/>
                    <a:pt x="680" y="218"/>
                    <a:pt x="605" y="57"/>
                  </a:cubicBezTo>
                  <a:lnTo>
                    <a:pt x="605" y="57"/>
                  </a:lnTo>
                  <a:cubicBezTo>
                    <a:pt x="551" y="92"/>
                    <a:pt x="484" y="110"/>
                    <a:pt x="414" y="110"/>
                  </a:cubicBezTo>
                  <a:cubicBezTo>
                    <a:pt x="314" y="110"/>
                    <a:pt x="207" y="73"/>
                    <a:pt x="123"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51104664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78"/>
        <p:cNvGrpSpPr/>
        <p:nvPr/>
      </p:nvGrpSpPr>
      <p:grpSpPr>
        <a:xfrm>
          <a:off x="0" y="0"/>
          <a:ext cx="0" cy="0"/>
          <a:chOff x="0" y="0"/>
          <a:chExt cx="0" cy="0"/>
        </a:xfrm>
      </p:grpSpPr>
      <p:sp>
        <p:nvSpPr>
          <p:cNvPr id="479" name="Google Shape;479;p26"/>
          <p:cNvSpPr/>
          <p:nvPr/>
        </p:nvSpPr>
        <p:spPr>
          <a:xfrm rot="544783" flipH="1">
            <a:off x="10114679" y="4434445"/>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80" name="Google Shape;480;p26"/>
          <p:cNvSpPr txBox="1">
            <a:spLocks noGrp="1"/>
          </p:cNvSpPr>
          <p:nvPr>
            <p:ph type="title"/>
          </p:nvPr>
        </p:nvSpPr>
        <p:spPr>
          <a:xfrm>
            <a:off x="1694700" y="2163720"/>
            <a:ext cx="23876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1" name="Google Shape;481;p26"/>
          <p:cNvSpPr txBox="1">
            <a:spLocks noGrp="1"/>
          </p:cNvSpPr>
          <p:nvPr>
            <p:ph type="subTitle" idx="1"/>
          </p:nvPr>
        </p:nvSpPr>
        <p:spPr>
          <a:xfrm>
            <a:off x="972300" y="2777016"/>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Manrope Medium"/>
                <a:ea typeface="Manrope Medium"/>
                <a:cs typeface="Manrope Medium"/>
                <a:sym typeface="Manrop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2" name="Google Shape;482;p26"/>
          <p:cNvSpPr txBox="1">
            <a:spLocks noGrp="1"/>
          </p:cNvSpPr>
          <p:nvPr>
            <p:ph type="title" idx="2"/>
          </p:nvPr>
        </p:nvSpPr>
        <p:spPr>
          <a:xfrm>
            <a:off x="7975300" y="2163720"/>
            <a:ext cx="26564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3" name="Google Shape;483;p26"/>
          <p:cNvSpPr txBox="1">
            <a:spLocks noGrp="1"/>
          </p:cNvSpPr>
          <p:nvPr>
            <p:ph type="subTitle" idx="3"/>
          </p:nvPr>
        </p:nvSpPr>
        <p:spPr>
          <a:xfrm>
            <a:off x="7387300" y="2777016"/>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Manrope Medium"/>
                <a:ea typeface="Manrope Medium"/>
                <a:cs typeface="Manrope Medium"/>
                <a:sym typeface="Manrop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4" name="Google Shape;484;p26"/>
          <p:cNvSpPr txBox="1">
            <a:spLocks noGrp="1"/>
          </p:cNvSpPr>
          <p:nvPr>
            <p:ph type="title" idx="4"/>
          </p:nvPr>
        </p:nvSpPr>
        <p:spPr>
          <a:xfrm>
            <a:off x="1694700" y="3679255"/>
            <a:ext cx="23876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5" name="Google Shape;485;p26"/>
          <p:cNvSpPr txBox="1">
            <a:spLocks noGrp="1"/>
          </p:cNvSpPr>
          <p:nvPr>
            <p:ph type="subTitle" idx="5"/>
          </p:nvPr>
        </p:nvSpPr>
        <p:spPr>
          <a:xfrm>
            <a:off x="972300" y="4292565"/>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Manrope Medium"/>
                <a:ea typeface="Manrope Medium"/>
                <a:cs typeface="Manrope Medium"/>
                <a:sym typeface="Manrop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6" name="Google Shape;486;p26"/>
          <p:cNvSpPr txBox="1">
            <a:spLocks noGrp="1"/>
          </p:cNvSpPr>
          <p:nvPr>
            <p:ph type="title" idx="6"/>
          </p:nvPr>
        </p:nvSpPr>
        <p:spPr>
          <a:xfrm>
            <a:off x="7984500" y="3679253"/>
            <a:ext cx="26380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7" name="Google Shape;487;p26"/>
          <p:cNvSpPr txBox="1">
            <a:spLocks noGrp="1"/>
          </p:cNvSpPr>
          <p:nvPr>
            <p:ph type="subTitle" idx="7"/>
          </p:nvPr>
        </p:nvSpPr>
        <p:spPr>
          <a:xfrm>
            <a:off x="7387300" y="4292565"/>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Manrope Medium"/>
                <a:ea typeface="Manrope Medium"/>
                <a:cs typeface="Manrope Medium"/>
                <a:sym typeface="Manrop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8" name="Google Shape;488;p26"/>
          <p:cNvSpPr txBox="1">
            <a:spLocks noGrp="1"/>
          </p:cNvSpPr>
          <p:nvPr>
            <p:ph type="title" idx="8"/>
          </p:nvPr>
        </p:nvSpPr>
        <p:spPr>
          <a:xfrm>
            <a:off x="2779467" y="491767"/>
            <a:ext cx="66332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solidFill>
                  <a:srgbClr val="5E261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89" name="Google Shape;489;p26"/>
          <p:cNvSpPr/>
          <p:nvPr/>
        </p:nvSpPr>
        <p:spPr>
          <a:xfrm>
            <a:off x="-9599" y="5785767"/>
            <a:ext cx="12204900" cy="1089333"/>
          </a:xfrm>
          <a:custGeom>
            <a:avLst/>
            <a:gdLst/>
            <a:ahLst/>
            <a:cxnLst/>
            <a:rect l="l" t="t" r="r" b="b"/>
            <a:pathLst>
              <a:path w="366147" h="32680" extrusionOk="0">
                <a:moveTo>
                  <a:pt x="100" y="0"/>
                </a:moveTo>
                <a:lnTo>
                  <a:pt x="56771" y="1292"/>
                </a:lnTo>
                <a:lnTo>
                  <a:pt x="366147" y="9358"/>
                </a:lnTo>
                <a:lnTo>
                  <a:pt x="366065" y="32680"/>
                </a:lnTo>
                <a:lnTo>
                  <a:pt x="0" y="32680"/>
                </a:lnTo>
                <a:close/>
              </a:path>
            </a:pathLst>
          </a:custGeom>
          <a:solidFill>
            <a:schemeClr val="accent1"/>
          </a:solidFill>
          <a:ln>
            <a:noFill/>
          </a:ln>
        </p:spPr>
      </p:sp>
      <p:sp>
        <p:nvSpPr>
          <p:cNvPr id="490" name="Google Shape;490;p26"/>
          <p:cNvSpPr/>
          <p:nvPr/>
        </p:nvSpPr>
        <p:spPr>
          <a:xfrm>
            <a:off x="-8234" y="6166333"/>
            <a:ext cx="12207667" cy="735856"/>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grpSp>
        <p:nvGrpSpPr>
          <p:cNvPr id="491" name="Google Shape;491;p26"/>
          <p:cNvGrpSpPr/>
          <p:nvPr/>
        </p:nvGrpSpPr>
        <p:grpSpPr>
          <a:xfrm>
            <a:off x="11037868" y="5818957"/>
            <a:ext cx="978661" cy="735871"/>
            <a:chOff x="3005133" y="3226715"/>
            <a:chExt cx="454965" cy="342096"/>
          </a:xfrm>
        </p:grpSpPr>
        <p:sp>
          <p:nvSpPr>
            <p:cNvPr id="492" name="Google Shape;492;p26"/>
            <p:cNvSpPr/>
            <p:nvPr/>
          </p:nvSpPr>
          <p:spPr>
            <a:xfrm>
              <a:off x="3191462" y="3340657"/>
              <a:ext cx="268636" cy="228153"/>
            </a:xfrm>
            <a:custGeom>
              <a:avLst/>
              <a:gdLst/>
              <a:ahLst/>
              <a:cxnLst/>
              <a:rect l="l" t="t" r="r" b="b"/>
              <a:pathLst>
                <a:path w="2004" h="1702" extrusionOk="0">
                  <a:moveTo>
                    <a:pt x="2004" y="1"/>
                  </a:moveTo>
                  <a:cubicBezTo>
                    <a:pt x="1767" y="256"/>
                    <a:pt x="1399" y="1059"/>
                    <a:pt x="1399" y="1059"/>
                  </a:cubicBezTo>
                  <a:cubicBezTo>
                    <a:pt x="1474" y="804"/>
                    <a:pt x="1323" y="360"/>
                    <a:pt x="1323" y="360"/>
                  </a:cubicBezTo>
                  <a:cubicBezTo>
                    <a:pt x="1323" y="690"/>
                    <a:pt x="1059" y="1201"/>
                    <a:pt x="1059" y="1201"/>
                  </a:cubicBezTo>
                  <a:cubicBezTo>
                    <a:pt x="1163" y="709"/>
                    <a:pt x="1011" y="67"/>
                    <a:pt x="1011" y="67"/>
                  </a:cubicBezTo>
                  <a:cubicBezTo>
                    <a:pt x="1011" y="511"/>
                    <a:pt x="699" y="1087"/>
                    <a:pt x="699" y="1087"/>
                  </a:cubicBezTo>
                  <a:cubicBezTo>
                    <a:pt x="747" y="691"/>
                    <a:pt x="548" y="379"/>
                    <a:pt x="548" y="379"/>
                  </a:cubicBezTo>
                  <a:lnTo>
                    <a:pt x="548" y="379"/>
                  </a:lnTo>
                  <a:cubicBezTo>
                    <a:pt x="633" y="757"/>
                    <a:pt x="350" y="1456"/>
                    <a:pt x="350" y="1456"/>
                  </a:cubicBezTo>
                  <a:cubicBezTo>
                    <a:pt x="406" y="1314"/>
                    <a:pt x="378" y="946"/>
                    <a:pt x="378" y="946"/>
                  </a:cubicBezTo>
                  <a:lnTo>
                    <a:pt x="378" y="946"/>
                  </a:lnTo>
                  <a:cubicBezTo>
                    <a:pt x="284" y="1352"/>
                    <a:pt x="0" y="1692"/>
                    <a:pt x="0" y="1692"/>
                  </a:cubicBezTo>
                  <a:lnTo>
                    <a:pt x="1673" y="1702"/>
                  </a:lnTo>
                  <a:cubicBezTo>
                    <a:pt x="1588" y="1069"/>
                    <a:pt x="2004" y="1"/>
                    <a:pt x="2004" y="1"/>
                  </a:cubicBezTo>
                  <a:close/>
                </a:path>
              </a:pathLst>
            </a:custGeom>
            <a:solidFill>
              <a:schemeClr val="accent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93" name="Google Shape;493;p26"/>
            <p:cNvSpPr/>
            <p:nvPr/>
          </p:nvSpPr>
          <p:spPr>
            <a:xfrm>
              <a:off x="3005133" y="3226715"/>
              <a:ext cx="296653" cy="342096"/>
            </a:xfrm>
            <a:custGeom>
              <a:avLst/>
              <a:gdLst/>
              <a:ahLst/>
              <a:cxnLst/>
              <a:rect l="l" t="t" r="r" b="b"/>
              <a:pathLst>
                <a:path w="2213" h="2552" extrusionOk="0">
                  <a:moveTo>
                    <a:pt x="2212" y="0"/>
                  </a:moveTo>
                  <a:cubicBezTo>
                    <a:pt x="1957" y="369"/>
                    <a:pt x="1551" y="1588"/>
                    <a:pt x="1551" y="1588"/>
                  </a:cubicBezTo>
                  <a:cubicBezTo>
                    <a:pt x="1626" y="1219"/>
                    <a:pt x="1466" y="539"/>
                    <a:pt x="1466" y="539"/>
                  </a:cubicBezTo>
                  <a:cubicBezTo>
                    <a:pt x="1466" y="1040"/>
                    <a:pt x="1154" y="1796"/>
                    <a:pt x="1154" y="1796"/>
                  </a:cubicBezTo>
                  <a:cubicBezTo>
                    <a:pt x="1267" y="1068"/>
                    <a:pt x="1116" y="95"/>
                    <a:pt x="1116" y="95"/>
                  </a:cubicBezTo>
                  <a:cubicBezTo>
                    <a:pt x="1116" y="775"/>
                    <a:pt x="776" y="1635"/>
                    <a:pt x="776" y="1635"/>
                  </a:cubicBezTo>
                  <a:cubicBezTo>
                    <a:pt x="823" y="1040"/>
                    <a:pt x="606" y="586"/>
                    <a:pt x="606" y="586"/>
                  </a:cubicBezTo>
                  <a:lnTo>
                    <a:pt x="606" y="586"/>
                  </a:lnTo>
                  <a:cubicBezTo>
                    <a:pt x="700" y="1162"/>
                    <a:pt x="379" y="2193"/>
                    <a:pt x="379" y="2193"/>
                  </a:cubicBezTo>
                  <a:cubicBezTo>
                    <a:pt x="436" y="1975"/>
                    <a:pt x="417" y="1437"/>
                    <a:pt x="417" y="1437"/>
                  </a:cubicBezTo>
                  <a:lnTo>
                    <a:pt x="417" y="1437"/>
                  </a:lnTo>
                  <a:cubicBezTo>
                    <a:pt x="313" y="2022"/>
                    <a:pt x="1" y="2542"/>
                    <a:pt x="1" y="2542"/>
                  </a:cubicBezTo>
                  <a:lnTo>
                    <a:pt x="1844" y="2552"/>
                  </a:lnTo>
                  <a:cubicBezTo>
                    <a:pt x="1759" y="1607"/>
                    <a:pt x="2212" y="0"/>
                    <a:pt x="2212" y="0"/>
                  </a:cubicBezTo>
                  <a:close/>
                </a:path>
              </a:pathLst>
            </a:custGeom>
            <a:solidFill>
              <a:schemeClr val="accent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grpSp>
        <p:nvGrpSpPr>
          <p:cNvPr id="494" name="Google Shape;494;p26"/>
          <p:cNvGrpSpPr/>
          <p:nvPr/>
        </p:nvGrpSpPr>
        <p:grpSpPr>
          <a:xfrm>
            <a:off x="49435" y="5145123"/>
            <a:ext cx="978661" cy="735871"/>
            <a:chOff x="3005133" y="3226715"/>
            <a:chExt cx="454965" cy="342096"/>
          </a:xfrm>
        </p:grpSpPr>
        <p:sp>
          <p:nvSpPr>
            <p:cNvPr id="495" name="Google Shape;495;p26"/>
            <p:cNvSpPr/>
            <p:nvPr/>
          </p:nvSpPr>
          <p:spPr>
            <a:xfrm>
              <a:off x="3191462" y="3340657"/>
              <a:ext cx="268636" cy="228153"/>
            </a:xfrm>
            <a:custGeom>
              <a:avLst/>
              <a:gdLst/>
              <a:ahLst/>
              <a:cxnLst/>
              <a:rect l="l" t="t" r="r" b="b"/>
              <a:pathLst>
                <a:path w="2004" h="1702" extrusionOk="0">
                  <a:moveTo>
                    <a:pt x="2004" y="1"/>
                  </a:moveTo>
                  <a:cubicBezTo>
                    <a:pt x="1767" y="256"/>
                    <a:pt x="1399" y="1059"/>
                    <a:pt x="1399" y="1059"/>
                  </a:cubicBezTo>
                  <a:cubicBezTo>
                    <a:pt x="1474" y="804"/>
                    <a:pt x="1323" y="360"/>
                    <a:pt x="1323" y="360"/>
                  </a:cubicBezTo>
                  <a:cubicBezTo>
                    <a:pt x="1323" y="690"/>
                    <a:pt x="1059" y="1201"/>
                    <a:pt x="1059" y="1201"/>
                  </a:cubicBezTo>
                  <a:cubicBezTo>
                    <a:pt x="1163" y="709"/>
                    <a:pt x="1011" y="67"/>
                    <a:pt x="1011" y="67"/>
                  </a:cubicBezTo>
                  <a:cubicBezTo>
                    <a:pt x="1011" y="511"/>
                    <a:pt x="699" y="1087"/>
                    <a:pt x="699" y="1087"/>
                  </a:cubicBezTo>
                  <a:cubicBezTo>
                    <a:pt x="747" y="691"/>
                    <a:pt x="548" y="379"/>
                    <a:pt x="548" y="379"/>
                  </a:cubicBezTo>
                  <a:lnTo>
                    <a:pt x="548" y="379"/>
                  </a:lnTo>
                  <a:cubicBezTo>
                    <a:pt x="633" y="757"/>
                    <a:pt x="350" y="1456"/>
                    <a:pt x="350" y="1456"/>
                  </a:cubicBezTo>
                  <a:cubicBezTo>
                    <a:pt x="406" y="1314"/>
                    <a:pt x="378" y="946"/>
                    <a:pt x="378" y="946"/>
                  </a:cubicBezTo>
                  <a:lnTo>
                    <a:pt x="378" y="946"/>
                  </a:lnTo>
                  <a:cubicBezTo>
                    <a:pt x="284" y="1352"/>
                    <a:pt x="0" y="1692"/>
                    <a:pt x="0" y="1692"/>
                  </a:cubicBezTo>
                  <a:lnTo>
                    <a:pt x="1673" y="1702"/>
                  </a:lnTo>
                  <a:cubicBezTo>
                    <a:pt x="1588" y="1069"/>
                    <a:pt x="2004" y="1"/>
                    <a:pt x="2004"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96" name="Google Shape;496;p26"/>
            <p:cNvSpPr/>
            <p:nvPr/>
          </p:nvSpPr>
          <p:spPr>
            <a:xfrm>
              <a:off x="3005133" y="3226715"/>
              <a:ext cx="296653" cy="342096"/>
            </a:xfrm>
            <a:custGeom>
              <a:avLst/>
              <a:gdLst/>
              <a:ahLst/>
              <a:cxnLst/>
              <a:rect l="l" t="t" r="r" b="b"/>
              <a:pathLst>
                <a:path w="2213" h="2552" extrusionOk="0">
                  <a:moveTo>
                    <a:pt x="2212" y="0"/>
                  </a:moveTo>
                  <a:cubicBezTo>
                    <a:pt x="1957" y="369"/>
                    <a:pt x="1551" y="1588"/>
                    <a:pt x="1551" y="1588"/>
                  </a:cubicBezTo>
                  <a:cubicBezTo>
                    <a:pt x="1626" y="1219"/>
                    <a:pt x="1466" y="539"/>
                    <a:pt x="1466" y="539"/>
                  </a:cubicBezTo>
                  <a:cubicBezTo>
                    <a:pt x="1466" y="1040"/>
                    <a:pt x="1154" y="1796"/>
                    <a:pt x="1154" y="1796"/>
                  </a:cubicBezTo>
                  <a:cubicBezTo>
                    <a:pt x="1267" y="1068"/>
                    <a:pt x="1116" y="95"/>
                    <a:pt x="1116" y="95"/>
                  </a:cubicBezTo>
                  <a:cubicBezTo>
                    <a:pt x="1116" y="775"/>
                    <a:pt x="776" y="1635"/>
                    <a:pt x="776" y="1635"/>
                  </a:cubicBezTo>
                  <a:cubicBezTo>
                    <a:pt x="823" y="1040"/>
                    <a:pt x="606" y="586"/>
                    <a:pt x="606" y="586"/>
                  </a:cubicBezTo>
                  <a:lnTo>
                    <a:pt x="606" y="586"/>
                  </a:lnTo>
                  <a:cubicBezTo>
                    <a:pt x="700" y="1162"/>
                    <a:pt x="379" y="2193"/>
                    <a:pt x="379" y="2193"/>
                  </a:cubicBezTo>
                  <a:cubicBezTo>
                    <a:pt x="436" y="1975"/>
                    <a:pt x="417" y="1437"/>
                    <a:pt x="417" y="1437"/>
                  </a:cubicBezTo>
                  <a:lnTo>
                    <a:pt x="417" y="1437"/>
                  </a:lnTo>
                  <a:cubicBezTo>
                    <a:pt x="313" y="2022"/>
                    <a:pt x="1" y="2542"/>
                    <a:pt x="1" y="2542"/>
                  </a:cubicBezTo>
                  <a:lnTo>
                    <a:pt x="1844" y="2552"/>
                  </a:lnTo>
                  <a:cubicBezTo>
                    <a:pt x="1759" y="1607"/>
                    <a:pt x="2212" y="0"/>
                    <a:pt x="2212"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497" name="Google Shape;497;p26"/>
          <p:cNvSpPr/>
          <p:nvPr/>
        </p:nvSpPr>
        <p:spPr>
          <a:xfrm>
            <a:off x="-9600" y="6580201"/>
            <a:ext cx="12217967" cy="361575"/>
          </a:xfrm>
          <a:custGeom>
            <a:avLst/>
            <a:gdLst/>
            <a:ahLst/>
            <a:cxnLst/>
            <a:rect l="l" t="t" r="r" b="b"/>
            <a:pathLst>
              <a:path w="366539" h="17704" extrusionOk="0">
                <a:moveTo>
                  <a:pt x="0" y="3485"/>
                </a:moveTo>
                <a:lnTo>
                  <a:pt x="169355" y="0"/>
                </a:lnTo>
                <a:lnTo>
                  <a:pt x="366230" y="7258"/>
                </a:lnTo>
                <a:lnTo>
                  <a:pt x="366539" y="17704"/>
                </a:lnTo>
                <a:lnTo>
                  <a:pt x="0" y="17583"/>
                </a:lnTo>
                <a:close/>
              </a:path>
            </a:pathLst>
          </a:custGeom>
          <a:solidFill>
            <a:schemeClr val="dk2"/>
          </a:solidFill>
          <a:ln>
            <a:noFill/>
          </a:ln>
        </p:spPr>
      </p:sp>
      <p:sp>
        <p:nvSpPr>
          <p:cNvPr id="498" name="Google Shape;498;p26"/>
          <p:cNvSpPr/>
          <p:nvPr/>
        </p:nvSpPr>
        <p:spPr>
          <a:xfrm flipH="1">
            <a:off x="-101585" y="-164778"/>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99" name="Google Shape;499;p26"/>
          <p:cNvSpPr/>
          <p:nvPr/>
        </p:nvSpPr>
        <p:spPr>
          <a:xfrm>
            <a:off x="9902001" y="-164765"/>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39467211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00"/>
        <p:cNvGrpSpPr/>
        <p:nvPr/>
      </p:nvGrpSpPr>
      <p:grpSpPr>
        <a:xfrm>
          <a:off x="0" y="0"/>
          <a:ext cx="0" cy="0"/>
          <a:chOff x="0" y="0"/>
          <a:chExt cx="0" cy="0"/>
        </a:xfrm>
      </p:grpSpPr>
      <p:sp>
        <p:nvSpPr>
          <p:cNvPr id="501" name="Google Shape;501;p27"/>
          <p:cNvSpPr txBox="1">
            <a:spLocks noGrp="1"/>
          </p:cNvSpPr>
          <p:nvPr>
            <p:ph type="title"/>
          </p:nvPr>
        </p:nvSpPr>
        <p:spPr>
          <a:xfrm>
            <a:off x="1569567"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2" name="Google Shape;502;p27"/>
          <p:cNvSpPr txBox="1">
            <a:spLocks noGrp="1"/>
          </p:cNvSpPr>
          <p:nvPr>
            <p:ph type="subTitle" idx="1"/>
          </p:nvPr>
        </p:nvSpPr>
        <p:spPr>
          <a:xfrm>
            <a:off x="1569567"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3" name="Google Shape;503;p27"/>
          <p:cNvSpPr txBox="1">
            <a:spLocks noGrp="1"/>
          </p:cNvSpPr>
          <p:nvPr>
            <p:ph type="title" idx="2"/>
          </p:nvPr>
        </p:nvSpPr>
        <p:spPr>
          <a:xfrm>
            <a:off x="4558992"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4" name="Google Shape;504;p27"/>
          <p:cNvSpPr txBox="1">
            <a:spLocks noGrp="1"/>
          </p:cNvSpPr>
          <p:nvPr>
            <p:ph type="subTitle" idx="3"/>
          </p:nvPr>
        </p:nvSpPr>
        <p:spPr>
          <a:xfrm>
            <a:off x="4558992"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5" name="Google Shape;505;p27"/>
          <p:cNvSpPr txBox="1">
            <a:spLocks noGrp="1"/>
          </p:cNvSpPr>
          <p:nvPr>
            <p:ph type="title" idx="4"/>
          </p:nvPr>
        </p:nvSpPr>
        <p:spPr>
          <a:xfrm>
            <a:off x="1569567" y="32634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6" name="Google Shape;506;p27"/>
          <p:cNvSpPr txBox="1">
            <a:spLocks noGrp="1"/>
          </p:cNvSpPr>
          <p:nvPr>
            <p:ph type="subTitle" idx="5"/>
          </p:nvPr>
        </p:nvSpPr>
        <p:spPr>
          <a:xfrm>
            <a:off x="1569567" y="38766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7" name="Google Shape;507;p27"/>
          <p:cNvSpPr txBox="1">
            <a:spLocks noGrp="1"/>
          </p:cNvSpPr>
          <p:nvPr>
            <p:ph type="title" idx="6"/>
          </p:nvPr>
        </p:nvSpPr>
        <p:spPr>
          <a:xfrm>
            <a:off x="4558992" y="32634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8" name="Google Shape;508;p27"/>
          <p:cNvSpPr txBox="1">
            <a:spLocks noGrp="1"/>
          </p:cNvSpPr>
          <p:nvPr>
            <p:ph type="subTitle" idx="7"/>
          </p:nvPr>
        </p:nvSpPr>
        <p:spPr>
          <a:xfrm>
            <a:off x="4558992" y="38766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9" name="Google Shape;509;p27"/>
          <p:cNvSpPr txBox="1">
            <a:spLocks noGrp="1"/>
          </p:cNvSpPr>
          <p:nvPr>
            <p:ph type="title" idx="8"/>
          </p:nvPr>
        </p:nvSpPr>
        <p:spPr>
          <a:xfrm>
            <a:off x="7548427"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10" name="Google Shape;510;p27"/>
          <p:cNvSpPr txBox="1">
            <a:spLocks noGrp="1"/>
          </p:cNvSpPr>
          <p:nvPr>
            <p:ph type="subTitle" idx="9"/>
          </p:nvPr>
        </p:nvSpPr>
        <p:spPr>
          <a:xfrm>
            <a:off x="7548427"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1" name="Google Shape;511;p27"/>
          <p:cNvSpPr txBox="1">
            <a:spLocks noGrp="1"/>
          </p:cNvSpPr>
          <p:nvPr>
            <p:ph type="title" idx="13"/>
          </p:nvPr>
        </p:nvSpPr>
        <p:spPr>
          <a:xfrm>
            <a:off x="7548427" y="32634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12" name="Google Shape;512;p27"/>
          <p:cNvSpPr txBox="1">
            <a:spLocks noGrp="1"/>
          </p:cNvSpPr>
          <p:nvPr>
            <p:ph type="subTitle" idx="14"/>
          </p:nvPr>
        </p:nvSpPr>
        <p:spPr>
          <a:xfrm>
            <a:off x="7548427" y="38766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3" name="Google Shape;513;p27"/>
          <p:cNvSpPr txBox="1">
            <a:spLocks noGrp="1"/>
          </p:cNvSpPr>
          <p:nvPr>
            <p:ph type="title" idx="15"/>
          </p:nvPr>
        </p:nvSpPr>
        <p:spPr>
          <a:xfrm>
            <a:off x="1177167" y="491767"/>
            <a:ext cx="98376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14" name="Google Shape;514;p27"/>
          <p:cNvSpPr/>
          <p:nvPr/>
        </p:nvSpPr>
        <p:spPr>
          <a:xfrm flipH="1">
            <a:off x="8657328" y="-169815"/>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15" name="Google Shape;515;p27"/>
          <p:cNvSpPr/>
          <p:nvPr/>
        </p:nvSpPr>
        <p:spPr>
          <a:xfrm flipH="1">
            <a:off x="-1836585" y="1245170"/>
            <a:ext cx="3618919" cy="1133604"/>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516" name="Google Shape;516;p27"/>
          <p:cNvGrpSpPr/>
          <p:nvPr/>
        </p:nvGrpSpPr>
        <p:grpSpPr>
          <a:xfrm flipH="1">
            <a:off x="-269061" y="6138671"/>
            <a:ext cx="12356757" cy="807839"/>
            <a:chOff x="-65798" y="4177775"/>
            <a:chExt cx="9267568" cy="907276"/>
          </a:xfrm>
        </p:grpSpPr>
        <p:sp>
          <p:nvSpPr>
            <p:cNvPr id="517" name="Google Shape;517;p27"/>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18" name="Google Shape;518;p27"/>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grpSp>
        <p:nvGrpSpPr>
          <p:cNvPr id="519" name="Google Shape;519;p27"/>
          <p:cNvGrpSpPr/>
          <p:nvPr/>
        </p:nvGrpSpPr>
        <p:grpSpPr>
          <a:xfrm flipH="1">
            <a:off x="9644048" y="4989122"/>
            <a:ext cx="3278909" cy="2142389"/>
            <a:chOff x="-213250" y="3651883"/>
            <a:chExt cx="1136984" cy="742888"/>
          </a:xfrm>
        </p:grpSpPr>
        <p:sp>
          <p:nvSpPr>
            <p:cNvPr id="520" name="Google Shape;520;p27"/>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21" name="Google Shape;521;p27"/>
            <p:cNvSpPr/>
            <p:nvPr/>
          </p:nvSpPr>
          <p:spPr>
            <a:xfrm>
              <a:off x="323901" y="3956162"/>
              <a:ext cx="599833" cy="438609"/>
            </a:xfrm>
            <a:custGeom>
              <a:avLst/>
              <a:gdLst/>
              <a:ahLst/>
              <a:cxnLst/>
              <a:rect l="l" t="t" r="r" b="b"/>
              <a:pathLst>
                <a:path w="2742" h="2005" extrusionOk="0">
                  <a:moveTo>
                    <a:pt x="950" y="0"/>
                  </a:moveTo>
                  <a:cubicBezTo>
                    <a:pt x="949" y="0"/>
                    <a:pt x="947" y="1"/>
                    <a:pt x="946" y="1"/>
                  </a:cubicBezTo>
                  <a:cubicBezTo>
                    <a:pt x="861" y="29"/>
                    <a:pt x="861" y="351"/>
                    <a:pt x="861" y="351"/>
                  </a:cubicBezTo>
                  <a:cubicBezTo>
                    <a:pt x="861" y="351"/>
                    <a:pt x="736" y="155"/>
                    <a:pt x="656" y="155"/>
                  </a:cubicBezTo>
                  <a:cubicBezTo>
                    <a:pt x="648" y="155"/>
                    <a:pt x="641" y="157"/>
                    <a:pt x="634" y="162"/>
                  </a:cubicBezTo>
                  <a:cubicBezTo>
                    <a:pt x="568" y="209"/>
                    <a:pt x="691" y="634"/>
                    <a:pt x="691" y="634"/>
                  </a:cubicBezTo>
                  <a:cubicBezTo>
                    <a:pt x="691" y="634"/>
                    <a:pt x="406" y="268"/>
                    <a:pt x="342" y="268"/>
                  </a:cubicBezTo>
                  <a:cubicBezTo>
                    <a:pt x="337" y="268"/>
                    <a:pt x="334" y="270"/>
                    <a:pt x="332" y="275"/>
                  </a:cubicBezTo>
                  <a:cubicBezTo>
                    <a:pt x="322" y="351"/>
                    <a:pt x="521" y="852"/>
                    <a:pt x="521" y="852"/>
                  </a:cubicBezTo>
                  <a:cubicBezTo>
                    <a:pt x="521" y="852"/>
                    <a:pt x="326" y="774"/>
                    <a:pt x="238" y="774"/>
                  </a:cubicBezTo>
                  <a:cubicBezTo>
                    <a:pt x="220" y="774"/>
                    <a:pt x="206" y="777"/>
                    <a:pt x="199" y="785"/>
                  </a:cubicBezTo>
                  <a:cubicBezTo>
                    <a:pt x="161" y="833"/>
                    <a:pt x="445" y="1088"/>
                    <a:pt x="445" y="1088"/>
                  </a:cubicBezTo>
                  <a:cubicBezTo>
                    <a:pt x="445" y="1088"/>
                    <a:pt x="303" y="1051"/>
                    <a:pt x="214" y="1051"/>
                  </a:cubicBezTo>
                  <a:cubicBezTo>
                    <a:pt x="175" y="1051"/>
                    <a:pt x="145" y="1058"/>
                    <a:pt x="143" y="1078"/>
                  </a:cubicBezTo>
                  <a:cubicBezTo>
                    <a:pt x="133" y="1154"/>
                    <a:pt x="492" y="1390"/>
                    <a:pt x="492" y="1390"/>
                  </a:cubicBezTo>
                  <a:cubicBezTo>
                    <a:pt x="492" y="1390"/>
                    <a:pt x="378" y="1374"/>
                    <a:pt x="278" y="1374"/>
                  </a:cubicBezTo>
                  <a:cubicBezTo>
                    <a:pt x="208" y="1374"/>
                    <a:pt x="145" y="1382"/>
                    <a:pt x="133" y="1409"/>
                  </a:cubicBezTo>
                  <a:cubicBezTo>
                    <a:pt x="95" y="1485"/>
                    <a:pt x="464" y="1645"/>
                    <a:pt x="464" y="1645"/>
                  </a:cubicBezTo>
                  <a:cubicBezTo>
                    <a:pt x="464" y="1645"/>
                    <a:pt x="438" y="1645"/>
                    <a:pt x="400" y="1645"/>
                  </a:cubicBezTo>
                  <a:cubicBezTo>
                    <a:pt x="285" y="1645"/>
                    <a:pt x="53" y="1650"/>
                    <a:pt x="39" y="1693"/>
                  </a:cubicBezTo>
                  <a:cubicBezTo>
                    <a:pt x="1" y="1797"/>
                    <a:pt x="804" y="2005"/>
                    <a:pt x="804" y="2005"/>
                  </a:cubicBezTo>
                  <a:lnTo>
                    <a:pt x="1929" y="2005"/>
                  </a:lnTo>
                  <a:cubicBezTo>
                    <a:pt x="1929" y="2005"/>
                    <a:pt x="2741" y="1872"/>
                    <a:pt x="2704" y="1778"/>
                  </a:cubicBezTo>
                  <a:cubicBezTo>
                    <a:pt x="2699" y="1735"/>
                    <a:pt x="2605" y="1723"/>
                    <a:pt x="2504" y="1723"/>
                  </a:cubicBezTo>
                  <a:cubicBezTo>
                    <a:pt x="2382" y="1723"/>
                    <a:pt x="2250" y="1740"/>
                    <a:pt x="2250" y="1740"/>
                  </a:cubicBezTo>
                  <a:cubicBezTo>
                    <a:pt x="2250" y="1740"/>
                    <a:pt x="2723" y="1475"/>
                    <a:pt x="2723" y="1419"/>
                  </a:cubicBezTo>
                  <a:cubicBezTo>
                    <a:pt x="2724" y="1411"/>
                    <a:pt x="2710" y="1408"/>
                    <a:pt x="2685" y="1408"/>
                  </a:cubicBezTo>
                  <a:cubicBezTo>
                    <a:pt x="2555" y="1408"/>
                    <a:pt x="2137" y="1494"/>
                    <a:pt x="2137" y="1494"/>
                  </a:cubicBezTo>
                  <a:cubicBezTo>
                    <a:pt x="2137" y="1494"/>
                    <a:pt x="2430" y="1182"/>
                    <a:pt x="2411" y="1154"/>
                  </a:cubicBezTo>
                  <a:cubicBezTo>
                    <a:pt x="2407" y="1149"/>
                    <a:pt x="2399" y="1147"/>
                    <a:pt x="2388" y="1147"/>
                  </a:cubicBezTo>
                  <a:cubicBezTo>
                    <a:pt x="2311" y="1147"/>
                    <a:pt x="2080" y="1248"/>
                    <a:pt x="2080" y="1248"/>
                  </a:cubicBezTo>
                  <a:cubicBezTo>
                    <a:pt x="2080" y="1248"/>
                    <a:pt x="2363" y="889"/>
                    <a:pt x="2307" y="852"/>
                  </a:cubicBezTo>
                  <a:cubicBezTo>
                    <a:pt x="2302" y="849"/>
                    <a:pt x="2295" y="848"/>
                    <a:pt x="2287" y="848"/>
                  </a:cubicBezTo>
                  <a:cubicBezTo>
                    <a:pt x="2206" y="848"/>
                    <a:pt x="1995" y="965"/>
                    <a:pt x="1995" y="965"/>
                  </a:cubicBezTo>
                  <a:cubicBezTo>
                    <a:pt x="1995" y="965"/>
                    <a:pt x="2363" y="445"/>
                    <a:pt x="2307" y="417"/>
                  </a:cubicBezTo>
                  <a:cubicBezTo>
                    <a:pt x="2306" y="417"/>
                    <a:pt x="2305" y="417"/>
                    <a:pt x="2304" y="417"/>
                  </a:cubicBezTo>
                  <a:cubicBezTo>
                    <a:pt x="2240" y="417"/>
                    <a:pt x="1938" y="691"/>
                    <a:pt x="1938" y="691"/>
                  </a:cubicBezTo>
                  <a:cubicBezTo>
                    <a:pt x="1938" y="691"/>
                    <a:pt x="2108" y="322"/>
                    <a:pt x="2042" y="313"/>
                  </a:cubicBezTo>
                  <a:cubicBezTo>
                    <a:pt x="2041" y="313"/>
                    <a:pt x="2040" y="313"/>
                    <a:pt x="2039" y="313"/>
                  </a:cubicBezTo>
                  <a:cubicBezTo>
                    <a:pt x="1977" y="313"/>
                    <a:pt x="1702" y="606"/>
                    <a:pt x="1702" y="606"/>
                  </a:cubicBezTo>
                  <a:cubicBezTo>
                    <a:pt x="1702" y="606"/>
                    <a:pt x="1778" y="133"/>
                    <a:pt x="1730" y="133"/>
                  </a:cubicBezTo>
                  <a:cubicBezTo>
                    <a:pt x="1683" y="133"/>
                    <a:pt x="1456" y="445"/>
                    <a:pt x="1456" y="445"/>
                  </a:cubicBezTo>
                  <a:cubicBezTo>
                    <a:pt x="1456" y="445"/>
                    <a:pt x="1420" y="66"/>
                    <a:pt x="1357" y="66"/>
                  </a:cubicBezTo>
                  <a:cubicBezTo>
                    <a:pt x="1355" y="66"/>
                    <a:pt x="1354" y="67"/>
                    <a:pt x="1352" y="67"/>
                  </a:cubicBezTo>
                  <a:cubicBezTo>
                    <a:pt x="1277" y="77"/>
                    <a:pt x="1173" y="407"/>
                    <a:pt x="1173" y="407"/>
                  </a:cubicBezTo>
                  <a:cubicBezTo>
                    <a:pt x="1173" y="407"/>
                    <a:pt x="1019" y="0"/>
                    <a:pt x="950"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22" name="Google Shape;522;p27"/>
            <p:cNvSpPr/>
            <p:nvPr/>
          </p:nvSpPr>
          <p:spPr>
            <a:xfrm>
              <a:off x="11629" y="3651883"/>
              <a:ext cx="730213" cy="732619"/>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rgbClr val="C6C23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151139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35"/>
        <p:cNvGrpSpPr/>
        <p:nvPr/>
      </p:nvGrpSpPr>
      <p:grpSpPr>
        <a:xfrm>
          <a:off x="0" y="0"/>
          <a:ext cx="0" cy="0"/>
          <a:chOff x="0" y="0"/>
          <a:chExt cx="0" cy="0"/>
        </a:xfrm>
      </p:grpSpPr>
      <p:sp>
        <p:nvSpPr>
          <p:cNvPr id="436" name="Google Shape;436;p4"/>
          <p:cNvSpPr txBox="1">
            <a:spLocks noGrp="1"/>
          </p:cNvSpPr>
          <p:nvPr>
            <p:ph type="body" idx="1"/>
          </p:nvPr>
        </p:nvSpPr>
        <p:spPr>
          <a:xfrm>
            <a:off x="2793467" y="2171200"/>
            <a:ext cx="6605200" cy="1093200"/>
          </a:xfrm>
          <a:prstGeom prst="rect">
            <a:avLst/>
          </a:prstGeom>
        </p:spPr>
        <p:txBody>
          <a:bodyPr spcFirstLastPara="1" wrap="square" lIns="0" tIns="0" rIns="0" bIns="0" anchor="t" anchorCtr="0">
            <a:noAutofit/>
          </a:bodyPr>
          <a:lstStyle>
            <a:lvl1pPr marL="609585" lvl="0" indent="-558786" algn="ctr" rtl="0">
              <a:spcBef>
                <a:spcPts val="800"/>
              </a:spcBef>
              <a:spcAft>
                <a:spcPts val="0"/>
              </a:spcAft>
              <a:buSzPts val="3000"/>
              <a:buChar char="⋆"/>
              <a:defRPr sz="4000"/>
            </a:lvl1pPr>
            <a:lvl2pPr marL="1219170" lvl="1" indent="-558786" algn="ctr" rtl="0">
              <a:spcBef>
                <a:spcPts val="0"/>
              </a:spcBef>
              <a:spcAft>
                <a:spcPts val="0"/>
              </a:spcAft>
              <a:buSzPts val="3000"/>
              <a:buChar char="⋆"/>
              <a:defRPr sz="4000"/>
            </a:lvl2pPr>
            <a:lvl3pPr marL="1828754" lvl="2" indent="-558786" algn="ctr" rtl="0">
              <a:spcBef>
                <a:spcPts val="0"/>
              </a:spcBef>
              <a:spcAft>
                <a:spcPts val="0"/>
              </a:spcAft>
              <a:buSzPts val="3000"/>
              <a:buChar char="⋆"/>
              <a:defRPr sz="4000"/>
            </a:lvl3pPr>
            <a:lvl4pPr marL="2438339" lvl="3" indent="-558786" algn="ctr" rtl="0">
              <a:spcBef>
                <a:spcPts val="0"/>
              </a:spcBef>
              <a:spcAft>
                <a:spcPts val="0"/>
              </a:spcAft>
              <a:buSzPts val="3000"/>
              <a:buChar char="⋆"/>
              <a:defRPr sz="4000"/>
            </a:lvl4pPr>
            <a:lvl5pPr marL="3047924" lvl="4" indent="-558786" algn="ctr" rtl="0">
              <a:spcBef>
                <a:spcPts val="0"/>
              </a:spcBef>
              <a:spcAft>
                <a:spcPts val="0"/>
              </a:spcAft>
              <a:buSzPts val="3000"/>
              <a:buChar char="⋆"/>
              <a:defRPr sz="4000"/>
            </a:lvl5pPr>
            <a:lvl6pPr marL="3657509" lvl="5" indent="-558786" algn="ctr" rtl="0">
              <a:spcBef>
                <a:spcPts val="0"/>
              </a:spcBef>
              <a:spcAft>
                <a:spcPts val="0"/>
              </a:spcAft>
              <a:buSzPts val="3000"/>
              <a:buChar char="⋆"/>
              <a:defRPr sz="4000"/>
            </a:lvl6pPr>
            <a:lvl7pPr marL="4267093" lvl="6" indent="-558786" algn="ctr" rtl="0">
              <a:spcBef>
                <a:spcPts val="0"/>
              </a:spcBef>
              <a:spcAft>
                <a:spcPts val="0"/>
              </a:spcAft>
              <a:buSzPts val="3000"/>
              <a:buChar char="⋆"/>
              <a:defRPr sz="4000"/>
            </a:lvl7pPr>
            <a:lvl8pPr marL="4876678" lvl="7" indent="-558786" algn="ctr" rtl="0">
              <a:spcBef>
                <a:spcPts val="0"/>
              </a:spcBef>
              <a:spcAft>
                <a:spcPts val="0"/>
              </a:spcAft>
              <a:buSzPts val="3000"/>
              <a:buChar char="⋆"/>
              <a:defRPr sz="4000"/>
            </a:lvl8pPr>
            <a:lvl9pPr marL="5486263" lvl="8" indent="-558786" algn="ctr">
              <a:spcBef>
                <a:spcPts val="0"/>
              </a:spcBef>
              <a:spcAft>
                <a:spcPts val="0"/>
              </a:spcAft>
              <a:buSzPts val="3000"/>
              <a:buChar char="⋆"/>
              <a:defRPr sz="4000"/>
            </a:lvl9pPr>
          </a:lstStyle>
          <a:p>
            <a:pPr lvl="0"/>
            <a:r>
              <a:rPr lang="en-US"/>
              <a:t>Click to edit Master text styles</a:t>
            </a:r>
          </a:p>
        </p:txBody>
      </p:sp>
      <p:sp>
        <p:nvSpPr>
          <p:cNvPr id="437" name="Google Shape;437;p4"/>
          <p:cNvSpPr txBox="1"/>
          <p:nvPr/>
        </p:nvSpPr>
        <p:spPr>
          <a:xfrm>
            <a:off x="4791200" y="940225"/>
            <a:ext cx="2609600" cy="871600"/>
          </a:xfrm>
          <a:prstGeom prst="rect">
            <a:avLst/>
          </a:prstGeom>
          <a:noFill/>
          <a:ln>
            <a:noFill/>
          </a:ln>
          <a:effectLst>
            <a:outerShdw blurRad="57150" dist="19050" dir="5400000" algn="bl" rotWithShape="0">
              <a:srgbClr val="20124D">
                <a:alpha val="50000"/>
              </a:srgbClr>
            </a:outerShdw>
          </a:effectLst>
        </p:spPr>
        <p:txBody>
          <a:bodyPr spcFirstLastPara="1" wrap="square" lIns="0" tIns="0" rIns="0" bIns="0" anchor="t" anchorCtr="0">
            <a:noAutofit/>
          </a:bodyPr>
          <a:lstStyle/>
          <a:p>
            <a:pPr marL="0" lvl="0" indent="0" algn="ctr" rtl="0">
              <a:spcBef>
                <a:spcPts val="0"/>
              </a:spcBef>
              <a:spcAft>
                <a:spcPts val="0"/>
              </a:spcAft>
              <a:buNone/>
            </a:pPr>
            <a:r>
              <a:rPr lang="en" sz="12800" b="1">
                <a:solidFill>
                  <a:srgbClr val="FFFFFF"/>
                </a:solidFill>
                <a:latin typeface="Megrim"/>
                <a:ea typeface="Megrim"/>
                <a:cs typeface="Megrim"/>
                <a:sym typeface="Megrim"/>
              </a:rPr>
              <a:t>“</a:t>
            </a:r>
            <a:endParaRPr sz="12800" b="1">
              <a:solidFill>
                <a:srgbClr val="FFFFFF"/>
              </a:solidFill>
              <a:latin typeface="Megrim"/>
              <a:ea typeface="Megrim"/>
              <a:cs typeface="Megrim"/>
              <a:sym typeface="Megrim"/>
            </a:endParaRPr>
          </a:p>
        </p:txBody>
      </p:sp>
      <p:sp>
        <p:nvSpPr>
          <p:cNvPr id="438" name="Google Shape;438;p4"/>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grpSp>
        <p:nvGrpSpPr>
          <p:cNvPr id="439" name="Google Shape;439;p4"/>
          <p:cNvGrpSpPr/>
          <p:nvPr/>
        </p:nvGrpSpPr>
        <p:grpSpPr>
          <a:xfrm>
            <a:off x="9817219" y="3623581"/>
            <a:ext cx="1742684" cy="1742684"/>
            <a:chOff x="1911350" y="374650"/>
            <a:chExt cx="1739900" cy="1739900"/>
          </a:xfrm>
        </p:grpSpPr>
        <p:sp>
          <p:nvSpPr>
            <p:cNvPr id="440" name="Google Shape;440;p4"/>
            <p:cNvSpPr/>
            <p:nvPr/>
          </p:nvSpPr>
          <p:spPr>
            <a:xfrm>
              <a:off x="1911350" y="374650"/>
              <a:ext cx="1739900" cy="1739900"/>
            </a:xfrm>
            <a:custGeom>
              <a:avLst/>
              <a:gdLst/>
              <a:ahLst/>
              <a:cxnLst/>
              <a:rect l="l" t="t" r="r" b="b"/>
              <a:pathLst>
                <a:path w="1739900" h="1739900" extrusionOk="0">
                  <a:moveTo>
                    <a:pt x="1739900" y="869950"/>
                  </a:moveTo>
                  <a:cubicBezTo>
                    <a:pt x="1739900" y="1350410"/>
                    <a:pt x="1350410" y="1739900"/>
                    <a:pt x="869950" y="1739900"/>
                  </a:cubicBezTo>
                  <a:cubicBezTo>
                    <a:pt x="389490" y="1739900"/>
                    <a:pt x="0" y="1350410"/>
                    <a:pt x="0" y="869950"/>
                  </a:cubicBezTo>
                  <a:cubicBezTo>
                    <a:pt x="0" y="389490"/>
                    <a:pt x="389490" y="0"/>
                    <a:pt x="869950" y="0"/>
                  </a:cubicBezTo>
                  <a:cubicBezTo>
                    <a:pt x="1350410" y="0"/>
                    <a:pt x="1739900" y="389490"/>
                    <a:pt x="1739900" y="869950"/>
                  </a:cubicBezTo>
                  <a:close/>
                </a:path>
              </a:pathLst>
            </a:custGeom>
            <a:gradFill>
              <a:gsLst>
                <a:gs pos="0">
                  <a:srgbClr val="FFFFFF"/>
                </a:gs>
                <a:gs pos="20000">
                  <a:srgbClr val="FFFFFF"/>
                </a:gs>
                <a:gs pos="78000">
                  <a:srgbClr val="0F264C"/>
                </a:gs>
                <a:gs pos="100000">
                  <a:srgbClr val="0F264C"/>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441" name="Google Shape;441;p4"/>
            <p:cNvGrpSpPr/>
            <p:nvPr/>
          </p:nvGrpSpPr>
          <p:grpSpPr>
            <a:xfrm>
              <a:off x="1911350" y="534943"/>
              <a:ext cx="1733550" cy="1506282"/>
              <a:chOff x="1911350" y="534943"/>
              <a:chExt cx="1733550" cy="1506282"/>
            </a:xfrm>
          </p:grpSpPr>
          <p:sp>
            <p:nvSpPr>
              <p:cNvPr id="442" name="Google Shape;442;p4"/>
              <p:cNvSpPr/>
              <p:nvPr/>
            </p:nvSpPr>
            <p:spPr>
              <a:xfrm>
                <a:off x="1971154" y="1537243"/>
                <a:ext cx="1612900" cy="260350"/>
              </a:xfrm>
              <a:custGeom>
                <a:avLst/>
                <a:gdLst/>
                <a:ahLst/>
                <a:cxnLst/>
                <a:rect l="l" t="t" r="r" b="b"/>
                <a:pathLst>
                  <a:path w="1612900" h="260350" extrusionOk="0">
                    <a:moveTo>
                      <a:pt x="1582356" y="22418"/>
                    </a:moveTo>
                    <a:cubicBezTo>
                      <a:pt x="1560182" y="17711"/>
                      <a:pt x="1537913" y="13611"/>
                      <a:pt x="1515548" y="10118"/>
                    </a:cubicBezTo>
                    <a:cubicBezTo>
                      <a:pt x="1504347" y="8404"/>
                      <a:pt x="1493139" y="6715"/>
                      <a:pt x="1481823" y="5375"/>
                    </a:cubicBezTo>
                    <a:lnTo>
                      <a:pt x="1464786" y="3343"/>
                    </a:lnTo>
                    <a:cubicBezTo>
                      <a:pt x="1459071" y="2759"/>
                      <a:pt x="1453357" y="2174"/>
                      <a:pt x="1447007" y="1831"/>
                    </a:cubicBezTo>
                    <a:cubicBezTo>
                      <a:pt x="1397211" y="-2367"/>
                      <a:pt x="1347071" y="662"/>
                      <a:pt x="1298143" y="10823"/>
                    </a:cubicBezTo>
                    <a:cubicBezTo>
                      <a:pt x="1250901" y="20797"/>
                      <a:pt x="1204718" y="35256"/>
                      <a:pt x="1160221" y="54003"/>
                    </a:cubicBezTo>
                    <a:cubicBezTo>
                      <a:pt x="1117137" y="71542"/>
                      <a:pt x="1076789" y="90084"/>
                      <a:pt x="1038416" y="110239"/>
                    </a:cubicBezTo>
                    <a:cubicBezTo>
                      <a:pt x="999947" y="130152"/>
                      <a:pt x="962984" y="151304"/>
                      <a:pt x="924433" y="169605"/>
                    </a:cubicBezTo>
                    <a:cubicBezTo>
                      <a:pt x="914724" y="174450"/>
                      <a:pt x="905383" y="178279"/>
                      <a:pt x="895693" y="182305"/>
                    </a:cubicBezTo>
                    <a:cubicBezTo>
                      <a:pt x="890867" y="184261"/>
                      <a:pt x="886066" y="186451"/>
                      <a:pt x="881170" y="188242"/>
                    </a:cubicBezTo>
                    <a:lnTo>
                      <a:pt x="866350" y="193144"/>
                    </a:lnTo>
                    <a:cubicBezTo>
                      <a:pt x="861397" y="194833"/>
                      <a:pt x="856399" y="196319"/>
                      <a:pt x="851383" y="197894"/>
                    </a:cubicBezTo>
                    <a:cubicBezTo>
                      <a:pt x="846353" y="199285"/>
                      <a:pt x="841273" y="200434"/>
                      <a:pt x="836187" y="201666"/>
                    </a:cubicBezTo>
                    <a:cubicBezTo>
                      <a:pt x="826027" y="204195"/>
                      <a:pt x="815729" y="206137"/>
                      <a:pt x="805345" y="207482"/>
                    </a:cubicBezTo>
                    <a:cubicBezTo>
                      <a:pt x="763626" y="213638"/>
                      <a:pt x="721145" y="212347"/>
                      <a:pt x="679876" y="203672"/>
                    </a:cubicBezTo>
                    <a:cubicBezTo>
                      <a:pt x="638278" y="194193"/>
                      <a:pt x="598255" y="178796"/>
                      <a:pt x="561029" y="157952"/>
                    </a:cubicBezTo>
                    <a:cubicBezTo>
                      <a:pt x="523012" y="137912"/>
                      <a:pt x="486359" y="114773"/>
                      <a:pt x="447523" y="95024"/>
                    </a:cubicBezTo>
                    <a:cubicBezTo>
                      <a:pt x="408067" y="74627"/>
                      <a:pt x="366814" y="57913"/>
                      <a:pt x="324288" y="45094"/>
                    </a:cubicBezTo>
                    <a:cubicBezTo>
                      <a:pt x="280098" y="31061"/>
                      <a:pt x="234751" y="20976"/>
                      <a:pt x="188779" y="14957"/>
                    </a:cubicBezTo>
                    <a:cubicBezTo>
                      <a:pt x="141633" y="8820"/>
                      <a:pt x="93880" y="8998"/>
                      <a:pt x="46780" y="15484"/>
                    </a:cubicBezTo>
                    <a:cubicBezTo>
                      <a:pt x="31036" y="17835"/>
                      <a:pt x="15422" y="20991"/>
                      <a:pt x="0" y="24939"/>
                    </a:cubicBezTo>
                    <a:cubicBezTo>
                      <a:pt x="9944" y="50301"/>
                      <a:pt x="21035" y="75066"/>
                      <a:pt x="33274" y="99234"/>
                    </a:cubicBezTo>
                    <a:cubicBezTo>
                      <a:pt x="36639" y="100066"/>
                      <a:pt x="40075" y="100809"/>
                      <a:pt x="43434" y="101679"/>
                    </a:cubicBezTo>
                    <a:cubicBezTo>
                      <a:pt x="83839" y="111890"/>
                      <a:pt x="122606" y="123904"/>
                      <a:pt x="161188" y="137410"/>
                    </a:cubicBezTo>
                    <a:cubicBezTo>
                      <a:pt x="199771" y="150917"/>
                      <a:pt x="238195" y="165547"/>
                      <a:pt x="277571" y="180717"/>
                    </a:cubicBezTo>
                    <a:cubicBezTo>
                      <a:pt x="317677" y="197002"/>
                      <a:pt x="358872" y="210461"/>
                      <a:pt x="400857" y="220995"/>
                    </a:cubicBezTo>
                    <a:cubicBezTo>
                      <a:pt x="445254" y="231318"/>
                      <a:pt x="490288" y="238683"/>
                      <a:pt x="535661" y="243042"/>
                    </a:cubicBezTo>
                    <a:cubicBezTo>
                      <a:pt x="581635" y="247767"/>
                      <a:pt x="627393" y="251361"/>
                      <a:pt x="672630" y="254987"/>
                    </a:cubicBezTo>
                    <a:cubicBezTo>
                      <a:pt x="717867" y="258613"/>
                      <a:pt x="763099" y="261394"/>
                      <a:pt x="808946" y="261578"/>
                    </a:cubicBezTo>
                    <a:lnTo>
                      <a:pt x="817544" y="261629"/>
                    </a:lnTo>
                    <a:cubicBezTo>
                      <a:pt x="820426" y="261737"/>
                      <a:pt x="823303" y="261813"/>
                      <a:pt x="826167" y="261686"/>
                    </a:cubicBezTo>
                    <a:lnTo>
                      <a:pt x="843413" y="261229"/>
                    </a:lnTo>
                    <a:cubicBezTo>
                      <a:pt x="849179" y="261102"/>
                      <a:pt x="855002" y="261229"/>
                      <a:pt x="860781" y="261013"/>
                    </a:cubicBezTo>
                    <a:cubicBezTo>
                      <a:pt x="866540" y="260657"/>
                      <a:pt x="872312" y="260277"/>
                      <a:pt x="878129" y="260061"/>
                    </a:cubicBezTo>
                    <a:lnTo>
                      <a:pt x="895623" y="259267"/>
                    </a:lnTo>
                    <a:cubicBezTo>
                      <a:pt x="901452" y="258905"/>
                      <a:pt x="907237" y="258308"/>
                      <a:pt x="913079" y="257825"/>
                    </a:cubicBezTo>
                    <a:cubicBezTo>
                      <a:pt x="924655" y="256695"/>
                      <a:pt x="936739" y="256111"/>
                      <a:pt x="947960" y="254530"/>
                    </a:cubicBezTo>
                    <a:cubicBezTo>
                      <a:pt x="993476" y="249779"/>
                      <a:pt x="1038646" y="242146"/>
                      <a:pt x="1083196" y="231676"/>
                    </a:cubicBezTo>
                    <a:cubicBezTo>
                      <a:pt x="1126928" y="221586"/>
                      <a:pt x="1168127" y="208308"/>
                      <a:pt x="1208113" y="198294"/>
                    </a:cubicBezTo>
                    <a:cubicBezTo>
                      <a:pt x="1246325" y="188498"/>
                      <a:pt x="1285195" y="181477"/>
                      <a:pt x="1324419" y="177288"/>
                    </a:cubicBezTo>
                    <a:cubicBezTo>
                      <a:pt x="1361901" y="173560"/>
                      <a:pt x="1399586" y="172288"/>
                      <a:pt x="1437233" y="173478"/>
                    </a:cubicBezTo>
                    <a:lnTo>
                      <a:pt x="1542586" y="176933"/>
                    </a:lnTo>
                    <a:cubicBezTo>
                      <a:pt x="1572351" y="130592"/>
                      <a:pt x="1597635" y="81522"/>
                      <a:pt x="1618094" y="30387"/>
                    </a:cubicBezTo>
                    <a:cubicBezTo>
                      <a:pt x="1606207" y="27547"/>
                      <a:pt x="1594294" y="24890"/>
                      <a:pt x="1582356" y="224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3" name="Google Shape;443;p4"/>
              <p:cNvSpPr/>
              <p:nvPr/>
            </p:nvSpPr>
            <p:spPr>
              <a:xfrm>
                <a:off x="2230672" y="1768175"/>
                <a:ext cx="1181100" cy="273050"/>
              </a:xfrm>
              <a:custGeom>
                <a:avLst/>
                <a:gdLst/>
                <a:ahLst/>
                <a:cxnLst/>
                <a:rect l="l" t="t" r="r" b="b"/>
                <a:pathLst>
                  <a:path w="1181100" h="273050" extrusionOk="0">
                    <a:moveTo>
                      <a:pt x="1185767" y="70830"/>
                    </a:moveTo>
                    <a:cubicBezTo>
                      <a:pt x="1168432" y="60251"/>
                      <a:pt x="1150372" y="49691"/>
                      <a:pt x="1130617" y="39797"/>
                    </a:cubicBezTo>
                    <a:cubicBezTo>
                      <a:pt x="1097899" y="23007"/>
                      <a:pt x="1062880" y="11142"/>
                      <a:pt x="1026693" y="4587"/>
                    </a:cubicBezTo>
                    <a:cubicBezTo>
                      <a:pt x="1016865" y="2804"/>
                      <a:pt x="1006939" y="1606"/>
                      <a:pt x="996969" y="999"/>
                    </a:cubicBezTo>
                    <a:lnTo>
                      <a:pt x="981774" y="122"/>
                    </a:lnTo>
                    <a:cubicBezTo>
                      <a:pt x="976694" y="-201"/>
                      <a:pt x="971563" y="205"/>
                      <a:pt x="966445" y="332"/>
                    </a:cubicBezTo>
                    <a:lnTo>
                      <a:pt x="951040" y="967"/>
                    </a:lnTo>
                    <a:cubicBezTo>
                      <a:pt x="945890" y="1158"/>
                      <a:pt x="940753" y="2148"/>
                      <a:pt x="935596" y="2745"/>
                    </a:cubicBezTo>
                    <a:cubicBezTo>
                      <a:pt x="925512" y="4040"/>
                      <a:pt x="915508" y="5898"/>
                      <a:pt x="905631" y="8308"/>
                    </a:cubicBezTo>
                    <a:cubicBezTo>
                      <a:pt x="900608" y="9292"/>
                      <a:pt x="896169" y="10746"/>
                      <a:pt x="891477" y="12080"/>
                    </a:cubicBezTo>
                    <a:cubicBezTo>
                      <a:pt x="886784" y="13413"/>
                      <a:pt x="882104" y="14753"/>
                      <a:pt x="877659" y="16239"/>
                    </a:cubicBezTo>
                    <a:cubicBezTo>
                      <a:pt x="869023" y="19471"/>
                      <a:pt x="859822" y="22360"/>
                      <a:pt x="851770" y="26024"/>
                    </a:cubicBezTo>
                    <a:lnTo>
                      <a:pt x="839369" y="31320"/>
                    </a:lnTo>
                    <a:lnTo>
                      <a:pt x="827577" y="36959"/>
                    </a:lnTo>
                    <a:cubicBezTo>
                      <a:pt x="819601" y="40699"/>
                      <a:pt x="812336" y="44719"/>
                      <a:pt x="804869" y="48668"/>
                    </a:cubicBezTo>
                    <a:cubicBezTo>
                      <a:pt x="775507" y="64804"/>
                      <a:pt x="749624" y="81612"/>
                      <a:pt x="724548" y="96293"/>
                    </a:cubicBezTo>
                    <a:cubicBezTo>
                      <a:pt x="712007" y="103767"/>
                      <a:pt x="699897" y="110263"/>
                      <a:pt x="687934" y="116582"/>
                    </a:cubicBezTo>
                    <a:lnTo>
                      <a:pt x="679139" y="121065"/>
                    </a:lnTo>
                    <a:cubicBezTo>
                      <a:pt x="676199" y="122709"/>
                      <a:pt x="673322" y="124240"/>
                      <a:pt x="670490" y="125573"/>
                    </a:cubicBezTo>
                    <a:cubicBezTo>
                      <a:pt x="667646" y="127008"/>
                      <a:pt x="664775" y="128348"/>
                      <a:pt x="661905" y="129917"/>
                    </a:cubicBezTo>
                    <a:cubicBezTo>
                      <a:pt x="658870" y="131421"/>
                      <a:pt x="655511" y="132844"/>
                      <a:pt x="652317" y="134323"/>
                    </a:cubicBezTo>
                    <a:cubicBezTo>
                      <a:pt x="626510" y="146204"/>
                      <a:pt x="599345" y="158911"/>
                      <a:pt x="570637" y="169560"/>
                    </a:cubicBezTo>
                    <a:cubicBezTo>
                      <a:pt x="541798" y="180438"/>
                      <a:pt x="511818" y="188011"/>
                      <a:pt x="481273" y="192134"/>
                    </a:cubicBezTo>
                    <a:cubicBezTo>
                      <a:pt x="450606" y="196139"/>
                      <a:pt x="419560" y="196316"/>
                      <a:pt x="388849" y="192661"/>
                    </a:cubicBezTo>
                    <a:cubicBezTo>
                      <a:pt x="357432" y="188285"/>
                      <a:pt x="326536" y="180759"/>
                      <a:pt x="296628" y="170195"/>
                    </a:cubicBezTo>
                    <a:cubicBezTo>
                      <a:pt x="266132" y="159316"/>
                      <a:pt x="235046" y="150170"/>
                      <a:pt x="203518" y="142801"/>
                    </a:cubicBezTo>
                    <a:cubicBezTo>
                      <a:pt x="171821" y="136289"/>
                      <a:pt x="139413" y="133916"/>
                      <a:pt x="107105" y="135740"/>
                    </a:cubicBezTo>
                    <a:cubicBezTo>
                      <a:pt x="73929" y="137007"/>
                      <a:pt x="40921" y="141096"/>
                      <a:pt x="8439" y="147963"/>
                    </a:cubicBezTo>
                    <a:cubicBezTo>
                      <a:pt x="5620" y="148598"/>
                      <a:pt x="2813" y="149233"/>
                      <a:pt x="0" y="149906"/>
                    </a:cubicBezTo>
                    <a:cubicBezTo>
                      <a:pt x="62760" y="201304"/>
                      <a:pt x="132403" y="243669"/>
                      <a:pt x="206902" y="275770"/>
                    </a:cubicBezTo>
                    <a:cubicBezTo>
                      <a:pt x="234912" y="271757"/>
                      <a:pt x="263417" y="264911"/>
                      <a:pt x="292094" y="258853"/>
                    </a:cubicBezTo>
                    <a:cubicBezTo>
                      <a:pt x="323405" y="251499"/>
                      <a:pt x="355258" y="246679"/>
                      <a:pt x="387344" y="244439"/>
                    </a:cubicBezTo>
                    <a:cubicBezTo>
                      <a:pt x="419076" y="242876"/>
                      <a:pt x="450877" y="243462"/>
                      <a:pt x="482530" y="246192"/>
                    </a:cubicBezTo>
                    <a:cubicBezTo>
                      <a:pt x="514477" y="248604"/>
                      <a:pt x="546888" y="253354"/>
                      <a:pt x="580377" y="257139"/>
                    </a:cubicBezTo>
                    <a:cubicBezTo>
                      <a:pt x="614532" y="261549"/>
                      <a:pt x="649044" y="262525"/>
                      <a:pt x="683393" y="260054"/>
                    </a:cubicBezTo>
                    <a:cubicBezTo>
                      <a:pt x="687781" y="259647"/>
                      <a:pt x="692055" y="259361"/>
                      <a:pt x="696570" y="258841"/>
                    </a:cubicBezTo>
                    <a:cubicBezTo>
                      <a:pt x="701218" y="258206"/>
                      <a:pt x="705828" y="257323"/>
                      <a:pt x="710483" y="256542"/>
                    </a:cubicBezTo>
                    <a:cubicBezTo>
                      <a:pt x="719969" y="255113"/>
                      <a:pt x="728491" y="252802"/>
                      <a:pt x="737508" y="250636"/>
                    </a:cubicBezTo>
                    <a:cubicBezTo>
                      <a:pt x="754780" y="245823"/>
                      <a:pt x="771589" y="240407"/>
                      <a:pt x="787451" y="234761"/>
                    </a:cubicBezTo>
                    <a:cubicBezTo>
                      <a:pt x="851154" y="212282"/>
                      <a:pt x="906723" y="188660"/>
                      <a:pt x="950455" y="174303"/>
                    </a:cubicBezTo>
                    <a:cubicBezTo>
                      <a:pt x="960748" y="170866"/>
                      <a:pt x="971230" y="168025"/>
                      <a:pt x="981850" y="165794"/>
                    </a:cubicBezTo>
                    <a:cubicBezTo>
                      <a:pt x="984517" y="165292"/>
                      <a:pt x="987133" y="164397"/>
                      <a:pt x="989876" y="164010"/>
                    </a:cubicBezTo>
                    <a:lnTo>
                      <a:pt x="998131" y="162771"/>
                    </a:lnTo>
                    <a:cubicBezTo>
                      <a:pt x="1003805" y="161782"/>
                      <a:pt x="1009529" y="161101"/>
                      <a:pt x="1015276" y="160733"/>
                    </a:cubicBezTo>
                    <a:cubicBezTo>
                      <a:pt x="1039222" y="158966"/>
                      <a:pt x="1063272" y="159142"/>
                      <a:pt x="1087190" y="161260"/>
                    </a:cubicBezTo>
                    <a:cubicBezTo>
                      <a:pt x="1122308" y="133676"/>
                      <a:pt x="1155263" y="103444"/>
                      <a:pt x="1185767" y="7083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4" name="Google Shape;444;p4"/>
              <p:cNvSpPr/>
              <p:nvPr/>
            </p:nvSpPr>
            <p:spPr>
              <a:xfrm>
                <a:off x="2166976" y="534943"/>
                <a:ext cx="1212850" cy="266700"/>
              </a:xfrm>
              <a:custGeom>
                <a:avLst/>
                <a:gdLst/>
                <a:ahLst/>
                <a:cxnLst/>
                <a:rect l="l" t="t" r="r" b="b"/>
                <a:pathLst>
                  <a:path w="1212850" h="266700" extrusionOk="0">
                    <a:moveTo>
                      <a:pt x="14433" y="106712"/>
                    </a:moveTo>
                    <a:cubicBezTo>
                      <a:pt x="28003" y="117545"/>
                      <a:pt x="41910" y="128086"/>
                      <a:pt x="56172" y="138132"/>
                    </a:cubicBezTo>
                    <a:cubicBezTo>
                      <a:pt x="70777" y="147542"/>
                      <a:pt x="85591" y="156699"/>
                      <a:pt x="100724" y="165310"/>
                    </a:cubicBezTo>
                    <a:cubicBezTo>
                      <a:pt x="116180" y="173190"/>
                      <a:pt x="131648" y="181185"/>
                      <a:pt x="147809" y="187573"/>
                    </a:cubicBezTo>
                    <a:cubicBezTo>
                      <a:pt x="164129" y="193595"/>
                      <a:pt x="180819" y="198560"/>
                      <a:pt x="197777" y="202438"/>
                    </a:cubicBezTo>
                    <a:cubicBezTo>
                      <a:pt x="214946" y="205782"/>
                      <a:pt x="232274" y="208251"/>
                      <a:pt x="249694" y="209836"/>
                    </a:cubicBezTo>
                    <a:cubicBezTo>
                      <a:pt x="267265" y="210922"/>
                      <a:pt x="284740" y="211677"/>
                      <a:pt x="302050" y="212211"/>
                    </a:cubicBezTo>
                    <a:cubicBezTo>
                      <a:pt x="319538" y="212071"/>
                      <a:pt x="336664" y="212509"/>
                      <a:pt x="353593" y="213150"/>
                    </a:cubicBezTo>
                    <a:cubicBezTo>
                      <a:pt x="370643" y="213195"/>
                      <a:pt x="387293" y="214420"/>
                      <a:pt x="403822" y="215983"/>
                    </a:cubicBezTo>
                    <a:cubicBezTo>
                      <a:pt x="420427" y="217037"/>
                      <a:pt x="436778" y="219304"/>
                      <a:pt x="453104" y="221837"/>
                    </a:cubicBezTo>
                    <a:cubicBezTo>
                      <a:pt x="469493" y="223837"/>
                      <a:pt x="485788" y="226759"/>
                      <a:pt x="502133" y="229940"/>
                    </a:cubicBezTo>
                    <a:cubicBezTo>
                      <a:pt x="510330" y="231210"/>
                      <a:pt x="518503" y="233013"/>
                      <a:pt x="526726" y="234518"/>
                    </a:cubicBezTo>
                    <a:lnTo>
                      <a:pt x="551415" y="240005"/>
                    </a:lnTo>
                    <a:cubicBezTo>
                      <a:pt x="567925" y="243180"/>
                      <a:pt x="584581" y="247320"/>
                      <a:pt x="601389" y="251098"/>
                    </a:cubicBezTo>
                    <a:cubicBezTo>
                      <a:pt x="618192" y="254413"/>
                      <a:pt x="635171" y="258013"/>
                      <a:pt x="652285" y="261004"/>
                    </a:cubicBezTo>
                    <a:cubicBezTo>
                      <a:pt x="669373" y="263436"/>
                      <a:pt x="686625" y="265709"/>
                      <a:pt x="703917" y="267113"/>
                    </a:cubicBezTo>
                    <a:cubicBezTo>
                      <a:pt x="712546" y="267532"/>
                      <a:pt x="721201" y="267932"/>
                      <a:pt x="729843" y="268002"/>
                    </a:cubicBezTo>
                    <a:cubicBezTo>
                      <a:pt x="738499" y="268180"/>
                      <a:pt x="747173" y="268326"/>
                      <a:pt x="755821" y="268065"/>
                    </a:cubicBezTo>
                    <a:lnTo>
                      <a:pt x="807657" y="264598"/>
                    </a:lnTo>
                    <a:lnTo>
                      <a:pt x="859511" y="258693"/>
                    </a:lnTo>
                    <a:cubicBezTo>
                      <a:pt x="876656" y="255797"/>
                      <a:pt x="893940" y="253073"/>
                      <a:pt x="911111" y="249745"/>
                    </a:cubicBezTo>
                    <a:cubicBezTo>
                      <a:pt x="928097" y="245688"/>
                      <a:pt x="945115" y="241535"/>
                      <a:pt x="961911" y="236652"/>
                    </a:cubicBezTo>
                    <a:cubicBezTo>
                      <a:pt x="978548" y="231187"/>
                      <a:pt x="995028" y="225260"/>
                      <a:pt x="1011352" y="218872"/>
                    </a:cubicBezTo>
                    <a:cubicBezTo>
                      <a:pt x="1076214" y="191577"/>
                      <a:pt x="1136046" y="153610"/>
                      <a:pt x="1188364" y="106547"/>
                    </a:cubicBezTo>
                    <a:cubicBezTo>
                      <a:pt x="1197496" y="98012"/>
                      <a:pt x="1206360" y="89268"/>
                      <a:pt x="1215111" y="80467"/>
                    </a:cubicBezTo>
                    <a:cubicBezTo>
                      <a:pt x="1184600" y="51327"/>
                      <a:pt x="1152020" y="24434"/>
                      <a:pt x="1117625" y="0"/>
                    </a:cubicBezTo>
                    <a:cubicBezTo>
                      <a:pt x="1061275" y="21260"/>
                      <a:pt x="1005865" y="39814"/>
                      <a:pt x="950620" y="58007"/>
                    </a:cubicBezTo>
                    <a:cubicBezTo>
                      <a:pt x="936435" y="62351"/>
                      <a:pt x="922414" y="67075"/>
                      <a:pt x="908552" y="72314"/>
                    </a:cubicBezTo>
                    <a:cubicBezTo>
                      <a:pt x="894410" y="76759"/>
                      <a:pt x="880440" y="81801"/>
                      <a:pt x="866457" y="87014"/>
                    </a:cubicBezTo>
                    <a:cubicBezTo>
                      <a:pt x="852291" y="91611"/>
                      <a:pt x="838181" y="96634"/>
                      <a:pt x="823982" y="101581"/>
                    </a:cubicBezTo>
                    <a:lnTo>
                      <a:pt x="780802" y="114916"/>
                    </a:lnTo>
                    <a:lnTo>
                      <a:pt x="736835" y="126448"/>
                    </a:lnTo>
                    <a:cubicBezTo>
                      <a:pt x="722052" y="129889"/>
                      <a:pt x="707237" y="133693"/>
                      <a:pt x="692385" y="138157"/>
                    </a:cubicBezTo>
                    <a:cubicBezTo>
                      <a:pt x="677458" y="141967"/>
                      <a:pt x="662430" y="146179"/>
                      <a:pt x="647300" y="150793"/>
                    </a:cubicBezTo>
                    <a:lnTo>
                      <a:pt x="601256" y="163011"/>
                    </a:lnTo>
                    <a:cubicBezTo>
                      <a:pt x="585749" y="166484"/>
                      <a:pt x="570071" y="169609"/>
                      <a:pt x="554266" y="172180"/>
                    </a:cubicBezTo>
                    <a:cubicBezTo>
                      <a:pt x="538499" y="174314"/>
                      <a:pt x="522656" y="175406"/>
                      <a:pt x="506774" y="176092"/>
                    </a:cubicBezTo>
                    <a:cubicBezTo>
                      <a:pt x="490953" y="176120"/>
                      <a:pt x="475141" y="175353"/>
                      <a:pt x="459397" y="173793"/>
                    </a:cubicBezTo>
                    <a:cubicBezTo>
                      <a:pt x="443708" y="171810"/>
                      <a:pt x="428155" y="168869"/>
                      <a:pt x="412826" y="164986"/>
                    </a:cubicBezTo>
                    <a:cubicBezTo>
                      <a:pt x="397540" y="160585"/>
                      <a:pt x="382554" y="155199"/>
                      <a:pt x="367963" y="148863"/>
                    </a:cubicBezTo>
                    <a:cubicBezTo>
                      <a:pt x="353396" y="142240"/>
                      <a:pt x="339268" y="134398"/>
                      <a:pt x="325374" y="126543"/>
                    </a:cubicBezTo>
                    <a:cubicBezTo>
                      <a:pt x="311563" y="118358"/>
                      <a:pt x="298196" y="109398"/>
                      <a:pt x="284772" y="101308"/>
                    </a:cubicBezTo>
                    <a:lnTo>
                      <a:pt x="265017" y="88494"/>
                    </a:lnTo>
                    <a:cubicBezTo>
                      <a:pt x="258407" y="84417"/>
                      <a:pt x="251828" y="80391"/>
                      <a:pt x="245148" y="76727"/>
                    </a:cubicBezTo>
                    <a:cubicBezTo>
                      <a:pt x="232267" y="68796"/>
                      <a:pt x="218937" y="61619"/>
                      <a:pt x="205226" y="55232"/>
                    </a:cubicBezTo>
                    <a:cubicBezTo>
                      <a:pt x="191891" y="48400"/>
                      <a:pt x="178219" y="42412"/>
                      <a:pt x="164332" y="36735"/>
                    </a:cubicBezTo>
                    <a:cubicBezTo>
                      <a:pt x="150692" y="30620"/>
                      <a:pt x="137109" y="24359"/>
                      <a:pt x="123057" y="18739"/>
                    </a:cubicBezTo>
                    <a:cubicBezTo>
                      <a:pt x="115310" y="15221"/>
                      <a:pt x="107518" y="11716"/>
                      <a:pt x="99657" y="8280"/>
                    </a:cubicBezTo>
                    <a:cubicBezTo>
                      <a:pt x="64347" y="34222"/>
                      <a:pt x="31034" y="62778"/>
                      <a:pt x="0" y="93707"/>
                    </a:cubicBezTo>
                    <a:cubicBezTo>
                      <a:pt x="4775" y="98082"/>
                      <a:pt x="9544" y="102464"/>
                      <a:pt x="14433" y="10671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5" name="Google Shape;445;p4"/>
              <p:cNvSpPr/>
              <p:nvPr/>
            </p:nvSpPr>
            <p:spPr>
              <a:xfrm>
                <a:off x="1941919" y="733469"/>
                <a:ext cx="1625600" cy="419100"/>
              </a:xfrm>
              <a:custGeom>
                <a:avLst/>
                <a:gdLst/>
                <a:ahLst/>
                <a:cxnLst/>
                <a:rect l="l" t="t" r="r" b="b"/>
                <a:pathLst>
                  <a:path w="1625600" h="419100" extrusionOk="0">
                    <a:moveTo>
                      <a:pt x="126911" y="259817"/>
                    </a:moveTo>
                    <a:cubicBezTo>
                      <a:pt x="141237" y="257499"/>
                      <a:pt x="155486" y="255264"/>
                      <a:pt x="169850" y="253340"/>
                    </a:cubicBezTo>
                    <a:lnTo>
                      <a:pt x="191332" y="250482"/>
                    </a:lnTo>
                    <a:cubicBezTo>
                      <a:pt x="198488" y="249688"/>
                      <a:pt x="205619" y="249003"/>
                      <a:pt x="212820" y="248082"/>
                    </a:cubicBezTo>
                    <a:cubicBezTo>
                      <a:pt x="227120" y="246628"/>
                      <a:pt x="241503" y="245396"/>
                      <a:pt x="255753" y="244951"/>
                    </a:cubicBezTo>
                    <a:cubicBezTo>
                      <a:pt x="262960" y="244520"/>
                      <a:pt x="270015" y="244545"/>
                      <a:pt x="277133" y="244532"/>
                    </a:cubicBezTo>
                    <a:cubicBezTo>
                      <a:pt x="280708" y="244532"/>
                      <a:pt x="284239" y="244411"/>
                      <a:pt x="287884" y="244570"/>
                    </a:cubicBezTo>
                    <a:lnTo>
                      <a:pt x="298882" y="245205"/>
                    </a:lnTo>
                    <a:cubicBezTo>
                      <a:pt x="359137" y="247908"/>
                      <a:pt x="418757" y="258692"/>
                      <a:pt x="476142" y="277266"/>
                    </a:cubicBezTo>
                    <a:cubicBezTo>
                      <a:pt x="505352" y="286353"/>
                      <a:pt x="534264" y="297002"/>
                      <a:pt x="563093" y="308445"/>
                    </a:cubicBezTo>
                    <a:cubicBezTo>
                      <a:pt x="592004" y="319557"/>
                      <a:pt x="620719" y="331724"/>
                      <a:pt x="650088" y="343230"/>
                    </a:cubicBezTo>
                    <a:cubicBezTo>
                      <a:pt x="708571" y="366306"/>
                      <a:pt x="768744" y="390004"/>
                      <a:pt x="833603" y="404768"/>
                    </a:cubicBezTo>
                    <a:cubicBezTo>
                      <a:pt x="849662" y="409213"/>
                      <a:pt x="866229" y="411378"/>
                      <a:pt x="882815" y="414293"/>
                    </a:cubicBezTo>
                    <a:cubicBezTo>
                      <a:pt x="899474" y="417118"/>
                      <a:pt x="916284" y="418971"/>
                      <a:pt x="933158" y="419843"/>
                    </a:cubicBezTo>
                    <a:lnTo>
                      <a:pt x="945858" y="420827"/>
                    </a:lnTo>
                    <a:lnTo>
                      <a:pt x="952208" y="421310"/>
                    </a:lnTo>
                    <a:lnTo>
                      <a:pt x="958558" y="421310"/>
                    </a:lnTo>
                    <a:lnTo>
                      <a:pt x="984085" y="421234"/>
                    </a:lnTo>
                    <a:cubicBezTo>
                      <a:pt x="992734" y="421030"/>
                      <a:pt x="1000906" y="421049"/>
                      <a:pt x="1010018" y="420599"/>
                    </a:cubicBezTo>
                    <a:cubicBezTo>
                      <a:pt x="1015098" y="420065"/>
                      <a:pt x="1020496" y="419589"/>
                      <a:pt x="1025379" y="418871"/>
                    </a:cubicBezTo>
                    <a:cubicBezTo>
                      <a:pt x="1030262" y="418154"/>
                      <a:pt x="1035114" y="417309"/>
                      <a:pt x="1039787" y="416408"/>
                    </a:cubicBezTo>
                    <a:cubicBezTo>
                      <a:pt x="1057372" y="412960"/>
                      <a:pt x="1074733" y="408454"/>
                      <a:pt x="1091775" y="402914"/>
                    </a:cubicBezTo>
                    <a:cubicBezTo>
                      <a:pt x="1108285" y="397834"/>
                      <a:pt x="1123798" y="392055"/>
                      <a:pt x="1139146" y="386036"/>
                    </a:cubicBezTo>
                    <a:cubicBezTo>
                      <a:pt x="1169727" y="374040"/>
                      <a:pt x="1198969" y="360953"/>
                      <a:pt x="1227855" y="347821"/>
                    </a:cubicBezTo>
                    <a:cubicBezTo>
                      <a:pt x="1285450" y="321380"/>
                      <a:pt x="1341476" y="294291"/>
                      <a:pt x="1396606" y="266592"/>
                    </a:cubicBezTo>
                    <a:cubicBezTo>
                      <a:pt x="1451852" y="239109"/>
                      <a:pt x="1505896" y="210769"/>
                      <a:pt x="1559268" y="182137"/>
                    </a:cubicBezTo>
                    <a:cubicBezTo>
                      <a:pt x="1582484" y="169704"/>
                      <a:pt x="1605612" y="157326"/>
                      <a:pt x="1628654" y="145002"/>
                    </a:cubicBezTo>
                    <a:cubicBezTo>
                      <a:pt x="1604962" y="94022"/>
                      <a:pt x="1576380" y="45461"/>
                      <a:pt x="1543310" y="0"/>
                    </a:cubicBezTo>
                    <a:cubicBezTo>
                      <a:pt x="1522322" y="9343"/>
                      <a:pt x="1501578" y="19016"/>
                      <a:pt x="1481080" y="29020"/>
                    </a:cubicBezTo>
                    <a:cubicBezTo>
                      <a:pt x="1367492" y="83934"/>
                      <a:pt x="1262501" y="151575"/>
                      <a:pt x="1158094" y="212706"/>
                    </a:cubicBezTo>
                    <a:cubicBezTo>
                      <a:pt x="1132059" y="227914"/>
                      <a:pt x="1105929" y="242405"/>
                      <a:pt x="1080243" y="256026"/>
                    </a:cubicBezTo>
                    <a:cubicBezTo>
                      <a:pt x="1067397" y="262668"/>
                      <a:pt x="1054608" y="269284"/>
                      <a:pt x="1042238" y="275304"/>
                    </a:cubicBezTo>
                    <a:cubicBezTo>
                      <a:pt x="1029830" y="281172"/>
                      <a:pt x="1017543" y="286988"/>
                      <a:pt x="1006367" y="291325"/>
                    </a:cubicBezTo>
                    <a:lnTo>
                      <a:pt x="998245" y="294329"/>
                    </a:lnTo>
                    <a:cubicBezTo>
                      <a:pt x="995604" y="295339"/>
                      <a:pt x="993337" y="295993"/>
                      <a:pt x="990835" y="296907"/>
                    </a:cubicBezTo>
                    <a:cubicBezTo>
                      <a:pt x="984631" y="298456"/>
                      <a:pt x="977398" y="299872"/>
                      <a:pt x="970687" y="301384"/>
                    </a:cubicBezTo>
                    <a:lnTo>
                      <a:pt x="950112" y="306229"/>
                    </a:lnTo>
                    <a:lnTo>
                      <a:pt x="944937" y="307429"/>
                    </a:lnTo>
                    <a:lnTo>
                      <a:pt x="939730" y="308191"/>
                    </a:lnTo>
                    <a:lnTo>
                      <a:pt x="929278" y="309734"/>
                    </a:lnTo>
                    <a:cubicBezTo>
                      <a:pt x="915308" y="311639"/>
                      <a:pt x="901218" y="314452"/>
                      <a:pt x="886955" y="315030"/>
                    </a:cubicBezTo>
                    <a:cubicBezTo>
                      <a:pt x="872608" y="316484"/>
                      <a:pt x="858196" y="317217"/>
                      <a:pt x="843775" y="317227"/>
                    </a:cubicBezTo>
                    <a:cubicBezTo>
                      <a:pt x="829291" y="317011"/>
                      <a:pt x="814629" y="317424"/>
                      <a:pt x="799960" y="315862"/>
                    </a:cubicBezTo>
                    <a:lnTo>
                      <a:pt x="777856" y="314160"/>
                    </a:lnTo>
                    <a:cubicBezTo>
                      <a:pt x="770465" y="313703"/>
                      <a:pt x="763143" y="312147"/>
                      <a:pt x="755758" y="311175"/>
                    </a:cubicBezTo>
                    <a:cubicBezTo>
                      <a:pt x="740988" y="309042"/>
                      <a:pt x="726237" y="306521"/>
                      <a:pt x="711518" y="303086"/>
                    </a:cubicBezTo>
                    <a:lnTo>
                      <a:pt x="689464" y="298006"/>
                    </a:lnTo>
                    <a:cubicBezTo>
                      <a:pt x="682104" y="296228"/>
                      <a:pt x="674795" y="294081"/>
                      <a:pt x="667506" y="291960"/>
                    </a:cubicBezTo>
                    <a:lnTo>
                      <a:pt x="645585" y="285610"/>
                    </a:lnTo>
                    <a:cubicBezTo>
                      <a:pt x="638277" y="283324"/>
                      <a:pt x="631063" y="280778"/>
                      <a:pt x="623792" y="278378"/>
                    </a:cubicBezTo>
                    <a:lnTo>
                      <a:pt x="602025" y="271005"/>
                    </a:lnTo>
                    <a:lnTo>
                      <a:pt x="580352" y="262966"/>
                    </a:lnTo>
                    <a:cubicBezTo>
                      <a:pt x="551396" y="252451"/>
                      <a:pt x="522707" y="240582"/>
                      <a:pt x="493814" y="228587"/>
                    </a:cubicBezTo>
                    <a:cubicBezTo>
                      <a:pt x="436099" y="204591"/>
                      <a:pt x="377870" y="178422"/>
                      <a:pt x="315157" y="157905"/>
                    </a:cubicBezTo>
                    <a:lnTo>
                      <a:pt x="303428" y="153943"/>
                    </a:lnTo>
                    <a:cubicBezTo>
                      <a:pt x="299485" y="152673"/>
                      <a:pt x="295326" y="151625"/>
                      <a:pt x="291268" y="150451"/>
                    </a:cubicBezTo>
                    <a:cubicBezTo>
                      <a:pt x="283102" y="148158"/>
                      <a:pt x="274873" y="145840"/>
                      <a:pt x="266675" y="144101"/>
                    </a:cubicBezTo>
                    <a:cubicBezTo>
                      <a:pt x="250215" y="140113"/>
                      <a:pt x="233725" y="137020"/>
                      <a:pt x="217145" y="134207"/>
                    </a:cubicBezTo>
                    <a:cubicBezTo>
                      <a:pt x="208890" y="132937"/>
                      <a:pt x="200577" y="131616"/>
                      <a:pt x="192278" y="130651"/>
                    </a:cubicBezTo>
                    <a:lnTo>
                      <a:pt x="167399" y="128041"/>
                    </a:lnTo>
                    <a:cubicBezTo>
                      <a:pt x="150857" y="127045"/>
                      <a:pt x="134214" y="125755"/>
                      <a:pt x="117710" y="125800"/>
                    </a:cubicBezTo>
                    <a:cubicBezTo>
                      <a:pt x="97777" y="125514"/>
                      <a:pt x="77946" y="126289"/>
                      <a:pt x="58223" y="127800"/>
                    </a:cubicBezTo>
                    <a:cubicBezTo>
                      <a:pt x="33959" y="177144"/>
                      <a:pt x="14462" y="228692"/>
                      <a:pt x="0" y="281743"/>
                    </a:cubicBezTo>
                    <a:cubicBezTo>
                      <a:pt x="42388" y="273907"/>
                      <a:pt x="84692" y="266598"/>
                      <a:pt x="126911" y="25981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6" name="Google Shape;446;p4"/>
              <p:cNvSpPr/>
              <p:nvPr/>
            </p:nvSpPr>
            <p:spPr>
              <a:xfrm>
                <a:off x="1911350" y="1116410"/>
                <a:ext cx="1733550" cy="463550"/>
              </a:xfrm>
              <a:custGeom>
                <a:avLst/>
                <a:gdLst/>
                <a:ahLst/>
                <a:cxnLst/>
                <a:rect l="l" t="t" r="r" b="b"/>
                <a:pathLst>
                  <a:path w="1733550" h="463550" extrusionOk="0">
                    <a:moveTo>
                      <a:pt x="180740" y="143354"/>
                    </a:moveTo>
                    <a:cubicBezTo>
                      <a:pt x="185871" y="143849"/>
                      <a:pt x="190976" y="143608"/>
                      <a:pt x="196113" y="144579"/>
                    </a:cubicBezTo>
                    <a:cubicBezTo>
                      <a:pt x="201244" y="145379"/>
                      <a:pt x="206369" y="146167"/>
                      <a:pt x="211512" y="146795"/>
                    </a:cubicBezTo>
                    <a:lnTo>
                      <a:pt x="219221" y="147773"/>
                    </a:lnTo>
                    <a:cubicBezTo>
                      <a:pt x="221819" y="147976"/>
                      <a:pt x="224402" y="148339"/>
                      <a:pt x="226955" y="148859"/>
                    </a:cubicBezTo>
                    <a:cubicBezTo>
                      <a:pt x="232118" y="149932"/>
                      <a:pt x="237299" y="150878"/>
                      <a:pt x="242507" y="151748"/>
                    </a:cubicBezTo>
                    <a:cubicBezTo>
                      <a:pt x="247714" y="152618"/>
                      <a:pt x="252940" y="153399"/>
                      <a:pt x="258185" y="154244"/>
                    </a:cubicBezTo>
                    <a:cubicBezTo>
                      <a:pt x="263411" y="155514"/>
                      <a:pt x="268707" y="156600"/>
                      <a:pt x="273983" y="157774"/>
                    </a:cubicBezTo>
                    <a:cubicBezTo>
                      <a:pt x="284569" y="159952"/>
                      <a:pt x="295713" y="161832"/>
                      <a:pt x="304889" y="164048"/>
                    </a:cubicBezTo>
                    <a:cubicBezTo>
                      <a:pt x="347189" y="174021"/>
                      <a:pt x="387709" y="190421"/>
                      <a:pt x="425037" y="212677"/>
                    </a:cubicBezTo>
                    <a:cubicBezTo>
                      <a:pt x="467146" y="238128"/>
                      <a:pt x="506969" y="267179"/>
                      <a:pt x="544062" y="299506"/>
                    </a:cubicBezTo>
                    <a:cubicBezTo>
                      <a:pt x="582676" y="331891"/>
                      <a:pt x="621716" y="365546"/>
                      <a:pt x="666833" y="393620"/>
                    </a:cubicBezTo>
                    <a:cubicBezTo>
                      <a:pt x="689686" y="407907"/>
                      <a:pt x="713702" y="420245"/>
                      <a:pt x="738626" y="430501"/>
                    </a:cubicBezTo>
                    <a:cubicBezTo>
                      <a:pt x="763773" y="441143"/>
                      <a:pt x="789737" y="449739"/>
                      <a:pt x="816267" y="456205"/>
                    </a:cubicBezTo>
                    <a:cubicBezTo>
                      <a:pt x="844398" y="463061"/>
                      <a:pt x="873281" y="466346"/>
                      <a:pt x="902233" y="465984"/>
                    </a:cubicBezTo>
                    <a:cubicBezTo>
                      <a:pt x="931964" y="465332"/>
                      <a:pt x="961475" y="460725"/>
                      <a:pt x="989990" y="452287"/>
                    </a:cubicBezTo>
                    <a:cubicBezTo>
                      <a:pt x="1046855" y="435669"/>
                      <a:pt x="1094499" y="406269"/>
                      <a:pt x="1137361" y="380317"/>
                    </a:cubicBezTo>
                    <a:cubicBezTo>
                      <a:pt x="1180363" y="353977"/>
                      <a:pt x="1219911" y="329948"/>
                      <a:pt x="1258615" y="311254"/>
                    </a:cubicBezTo>
                    <a:cubicBezTo>
                      <a:pt x="1263523" y="309006"/>
                      <a:pt x="1268140" y="306638"/>
                      <a:pt x="1273258" y="304459"/>
                    </a:cubicBezTo>
                    <a:cubicBezTo>
                      <a:pt x="1278376" y="302281"/>
                      <a:pt x="1283564" y="300148"/>
                      <a:pt x="1288644" y="297855"/>
                    </a:cubicBezTo>
                    <a:lnTo>
                      <a:pt x="1303922" y="291074"/>
                    </a:lnTo>
                    <a:lnTo>
                      <a:pt x="1311504" y="287581"/>
                    </a:lnTo>
                    <a:lnTo>
                      <a:pt x="1319213" y="284565"/>
                    </a:lnTo>
                    <a:cubicBezTo>
                      <a:pt x="1329531" y="280653"/>
                      <a:pt x="1339672" y="276310"/>
                      <a:pt x="1349889" y="272201"/>
                    </a:cubicBezTo>
                    <a:cubicBezTo>
                      <a:pt x="1360132" y="268283"/>
                      <a:pt x="1370546" y="265001"/>
                      <a:pt x="1380769" y="261044"/>
                    </a:cubicBezTo>
                    <a:cubicBezTo>
                      <a:pt x="1422031" y="246573"/>
                      <a:pt x="1464256" y="235011"/>
                      <a:pt x="1507134" y="226443"/>
                    </a:cubicBezTo>
                    <a:cubicBezTo>
                      <a:pt x="1517986" y="224678"/>
                      <a:pt x="1528902" y="223091"/>
                      <a:pt x="1539843" y="221001"/>
                    </a:cubicBezTo>
                    <a:cubicBezTo>
                      <a:pt x="1550835" y="219433"/>
                      <a:pt x="1561935" y="218372"/>
                      <a:pt x="1573066" y="216988"/>
                    </a:cubicBezTo>
                    <a:lnTo>
                      <a:pt x="1581436" y="215966"/>
                    </a:lnTo>
                    <a:lnTo>
                      <a:pt x="1589869" y="215331"/>
                    </a:lnTo>
                    <a:lnTo>
                      <a:pt x="1606811" y="214061"/>
                    </a:lnTo>
                    <a:cubicBezTo>
                      <a:pt x="1618113" y="213007"/>
                      <a:pt x="1629550" y="212791"/>
                      <a:pt x="1641056" y="212353"/>
                    </a:cubicBezTo>
                    <a:cubicBezTo>
                      <a:pt x="1672019" y="211394"/>
                      <a:pt x="1703654" y="211654"/>
                      <a:pt x="1735772" y="212905"/>
                    </a:cubicBezTo>
                    <a:cubicBezTo>
                      <a:pt x="1738469" y="185016"/>
                      <a:pt x="1739843" y="156769"/>
                      <a:pt x="1739894" y="128164"/>
                    </a:cubicBezTo>
                    <a:cubicBezTo>
                      <a:pt x="1739894" y="122068"/>
                      <a:pt x="1739786" y="115998"/>
                      <a:pt x="1739665" y="109934"/>
                    </a:cubicBezTo>
                    <a:cubicBezTo>
                      <a:pt x="1711449" y="100207"/>
                      <a:pt x="1682682" y="92161"/>
                      <a:pt x="1653515" y="85835"/>
                    </a:cubicBezTo>
                    <a:cubicBezTo>
                      <a:pt x="1545870" y="61994"/>
                      <a:pt x="1433928" y="65941"/>
                      <a:pt x="1328229" y="97303"/>
                    </a:cubicBezTo>
                    <a:cubicBezTo>
                      <a:pt x="1315091" y="101380"/>
                      <a:pt x="1301960" y="105647"/>
                      <a:pt x="1288980" y="110162"/>
                    </a:cubicBezTo>
                    <a:cubicBezTo>
                      <a:pt x="1276318" y="115344"/>
                      <a:pt x="1263580" y="120360"/>
                      <a:pt x="1251014" y="125777"/>
                    </a:cubicBezTo>
                    <a:cubicBezTo>
                      <a:pt x="1238244" y="130857"/>
                      <a:pt x="1226477" y="137518"/>
                      <a:pt x="1214272" y="143500"/>
                    </a:cubicBezTo>
                    <a:cubicBezTo>
                      <a:pt x="1208202" y="146535"/>
                      <a:pt x="1202207" y="149697"/>
                      <a:pt x="1196207" y="152859"/>
                    </a:cubicBezTo>
                    <a:cubicBezTo>
                      <a:pt x="1190206" y="156022"/>
                      <a:pt x="1184053" y="159787"/>
                      <a:pt x="1178001" y="163229"/>
                    </a:cubicBezTo>
                    <a:cubicBezTo>
                      <a:pt x="1129741" y="191690"/>
                      <a:pt x="1088669" y="225326"/>
                      <a:pt x="1050595" y="255406"/>
                    </a:cubicBezTo>
                    <a:cubicBezTo>
                      <a:pt x="1016420" y="283645"/>
                      <a:pt x="980158" y="309258"/>
                      <a:pt x="942118" y="332025"/>
                    </a:cubicBezTo>
                    <a:cubicBezTo>
                      <a:pt x="924602" y="342020"/>
                      <a:pt x="906161" y="350297"/>
                      <a:pt x="887051" y="356739"/>
                    </a:cubicBezTo>
                    <a:cubicBezTo>
                      <a:pt x="866974" y="363210"/>
                      <a:pt x="846179" y="367191"/>
                      <a:pt x="825132" y="368594"/>
                    </a:cubicBezTo>
                    <a:cubicBezTo>
                      <a:pt x="802562" y="370054"/>
                      <a:pt x="779900" y="368965"/>
                      <a:pt x="757574" y="365350"/>
                    </a:cubicBezTo>
                    <a:cubicBezTo>
                      <a:pt x="751923" y="364530"/>
                      <a:pt x="746531" y="363305"/>
                      <a:pt x="740963" y="362232"/>
                    </a:cubicBezTo>
                    <a:lnTo>
                      <a:pt x="724529" y="358034"/>
                    </a:lnTo>
                    <a:cubicBezTo>
                      <a:pt x="713615" y="354672"/>
                      <a:pt x="702919" y="350643"/>
                      <a:pt x="692499" y="345969"/>
                    </a:cubicBezTo>
                    <a:cubicBezTo>
                      <a:pt x="649710" y="325504"/>
                      <a:pt x="611318" y="296898"/>
                      <a:pt x="579469" y="261749"/>
                    </a:cubicBezTo>
                    <a:cubicBezTo>
                      <a:pt x="545814" y="226551"/>
                      <a:pt x="516928" y="185848"/>
                      <a:pt x="482733" y="145227"/>
                    </a:cubicBezTo>
                    <a:cubicBezTo>
                      <a:pt x="465132" y="124151"/>
                      <a:pt x="445904" y="104488"/>
                      <a:pt x="425228" y="86419"/>
                    </a:cubicBezTo>
                    <a:cubicBezTo>
                      <a:pt x="414255" y="77057"/>
                      <a:pt x="402771" y="68311"/>
                      <a:pt x="390830" y="60219"/>
                    </a:cubicBezTo>
                    <a:cubicBezTo>
                      <a:pt x="378421" y="52152"/>
                      <a:pt x="365530" y="44853"/>
                      <a:pt x="352228" y="38363"/>
                    </a:cubicBezTo>
                    <a:lnTo>
                      <a:pt x="342024" y="33702"/>
                    </a:lnTo>
                    <a:cubicBezTo>
                      <a:pt x="338525" y="32076"/>
                      <a:pt x="335248" y="30781"/>
                      <a:pt x="332048" y="29587"/>
                    </a:cubicBezTo>
                    <a:lnTo>
                      <a:pt x="312445" y="22405"/>
                    </a:lnTo>
                    <a:cubicBezTo>
                      <a:pt x="305860" y="20145"/>
                      <a:pt x="299288" y="17770"/>
                      <a:pt x="292646" y="15630"/>
                    </a:cubicBezTo>
                    <a:cubicBezTo>
                      <a:pt x="285820" y="13858"/>
                      <a:pt x="278936" y="12144"/>
                      <a:pt x="272034" y="10588"/>
                    </a:cubicBezTo>
                    <a:cubicBezTo>
                      <a:pt x="265132" y="9032"/>
                      <a:pt x="258216" y="7413"/>
                      <a:pt x="251276" y="6009"/>
                    </a:cubicBezTo>
                    <a:cubicBezTo>
                      <a:pt x="244354" y="4479"/>
                      <a:pt x="237096" y="3996"/>
                      <a:pt x="230010" y="3088"/>
                    </a:cubicBezTo>
                    <a:cubicBezTo>
                      <a:pt x="222923" y="2180"/>
                      <a:pt x="215741" y="1539"/>
                      <a:pt x="208610" y="860"/>
                    </a:cubicBezTo>
                    <a:cubicBezTo>
                      <a:pt x="205026" y="454"/>
                      <a:pt x="201422" y="259"/>
                      <a:pt x="197815" y="275"/>
                    </a:cubicBezTo>
                    <a:lnTo>
                      <a:pt x="186976" y="91"/>
                    </a:lnTo>
                    <a:lnTo>
                      <a:pt x="165322" y="2"/>
                    </a:lnTo>
                    <a:cubicBezTo>
                      <a:pt x="158115" y="-55"/>
                      <a:pt x="150895" y="949"/>
                      <a:pt x="143732" y="1469"/>
                    </a:cubicBezTo>
                    <a:lnTo>
                      <a:pt x="122180" y="3469"/>
                    </a:lnTo>
                    <a:cubicBezTo>
                      <a:pt x="115068" y="4511"/>
                      <a:pt x="108014" y="5933"/>
                      <a:pt x="100952" y="7178"/>
                    </a:cubicBezTo>
                    <a:cubicBezTo>
                      <a:pt x="93891" y="8422"/>
                      <a:pt x="86836" y="9762"/>
                      <a:pt x="79902" y="11363"/>
                    </a:cubicBezTo>
                    <a:lnTo>
                      <a:pt x="59398" y="17039"/>
                    </a:lnTo>
                    <a:cubicBezTo>
                      <a:pt x="52654" y="19122"/>
                      <a:pt x="45669" y="20653"/>
                      <a:pt x="39205" y="23243"/>
                    </a:cubicBezTo>
                    <a:lnTo>
                      <a:pt x="19628" y="30571"/>
                    </a:lnTo>
                    <a:cubicBezTo>
                      <a:pt x="14618" y="32540"/>
                      <a:pt x="9715" y="34648"/>
                      <a:pt x="4813" y="36763"/>
                    </a:cubicBezTo>
                    <a:cubicBezTo>
                      <a:pt x="1625" y="67134"/>
                      <a:pt x="18" y="97651"/>
                      <a:pt x="0" y="128190"/>
                    </a:cubicBezTo>
                    <a:cubicBezTo>
                      <a:pt x="0" y="139937"/>
                      <a:pt x="305" y="151609"/>
                      <a:pt x="762" y="163242"/>
                    </a:cubicBezTo>
                    <a:cubicBezTo>
                      <a:pt x="19342" y="158359"/>
                      <a:pt x="37624" y="154072"/>
                      <a:pt x="55581" y="150777"/>
                    </a:cubicBezTo>
                    <a:cubicBezTo>
                      <a:pt x="96780" y="142704"/>
                      <a:pt x="138876" y="140208"/>
                      <a:pt x="180740" y="14335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447" name="Google Shape;447;p4"/>
          <p:cNvGrpSpPr/>
          <p:nvPr/>
        </p:nvGrpSpPr>
        <p:grpSpPr>
          <a:xfrm>
            <a:off x="861718" y="463833"/>
            <a:ext cx="828625" cy="829903"/>
            <a:chOff x="7512049" y="977900"/>
            <a:chExt cx="4121150" cy="4127500"/>
          </a:xfrm>
        </p:grpSpPr>
        <p:sp>
          <p:nvSpPr>
            <p:cNvPr id="448" name="Google Shape;448;p4"/>
            <p:cNvSpPr/>
            <p:nvPr/>
          </p:nvSpPr>
          <p:spPr>
            <a:xfrm>
              <a:off x="7512049" y="977900"/>
              <a:ext cx="4121150" cy="4127500"/>
            </a:xfrm>
            <a:custGeom>
              <a:avLst/>
              <a:gdLst/>
              <a:ahLst/>
              <a:cxnLst/>
              <a:rect l="l" t="t" r="r" b="b"/>
              <a:pathLst>
                <a:path w="4121150" h="4127500" extrusionOk="0">
                  <a:moveTo>
                    <a:pt x="4032251" y="1435100"/>
                  </a:moveTo>
                  <a:lnTo>
                    <a:pt x="3988894" y="1425093"/>
                  </a:lnTo>
                  <a:cubicBezTo>
                    <a:pt x="3929331" y="1248583"/>
                    <a:pt x="3845874" y="1081063"/>
                    <a:pt x="3740850" y="927202"/>
                  </a:cubicBezTo>
                  <a:lnTo>
                    <a:pt x="3765551" y="806450"/>
                  </a:lnTo>
                  <a:cubicBezTo>
                    <a:pt x="3695701" y="704850"/>
                    <a:pt x="3511551" y="558800"/>
                    <a:pt x="3511551" y="558800"/>
                  </a:cubicBezTo>
                  <a:lnTo>
                    <a:pt x="3444451" y="582028"/>
                  </a:lnTo>
                  <a:cubicBezTo>
                    <a:pt x="3332209" y="477259"/>
                    <a:pt x="3208575" y="385404"/>
                    <a:pt x="3075865" y="308185"/>
                  </a:cubicBezTo>
                  <a:lnTo>
                    <a:pt x="3086101" y="190500"/>
                  </a:lnTo>
                  <a:cubicBezTo>
                    <a:pt x="3041651" y="38100"/>
                    <a:pt x="2406651" y="0"/>
                    <a:pt x="2406651" y="0"/>
                  </a:cubicBezTo>
                  <a:lnTo>
                    <a:pt x="2346002" y="53423"/>
                  </a:lnTo>
                  <a:cubicBezTo>
                    <a:pt x="2247281" y="39003"/>
                    <a:pt x="2147645" y="31760"/>
                    <a:pt x="2047876" y="31750"/>
                  </a:cubicBezTo>
                  <a:cubicBezTo>
                    <a:pt x="1583650" y="31069"/>
                    <a:pt x="1133088" y="188811"/>
                    <a:pt x="770663" y="478904"/>
                  </a:cubicBezTo>
                  <a:lnTo>
                    <a:pt x="654051" y="469900"/>
                  </a:lnTo>
                  <a:cubicBezTo>
                    <a:pt x="273051" y="584200"/>
                    <a:pt x="234951" y="996950"/>
                    <a:pt x="234951" y="996950"/>
                  </a:cubicBezTo>
                  <a:lnTo>
                    <a:pt x="246527" y="1104703"/>
                  </a:lnTo>
                  <a:cubicBezTo>
                    <a:pt x="-54688" y="1662320"/>
                    <a:pt x="-81282" y="2327849"/>
                    <a:pt x="174481" y="2907722"/>
                  </a:cubicBezTo>
                  <a:lnTo>
                    <a:pt x="152401" y="3079750"/>
                  </a:lnTo>
                  <a:cubicBezTo>
                    <a:pt x="152401" y="3079750"/>
                    <a:pt x="260351" y="3479800"/>
                    <a:pt x="571501" y="3689350"/>
                  </a:cubicBezTo>
                  <a:lnTo>
                    <a:pt x="816122" y="3715696"/>
                  </a:lnTo>
                  <a:cubicBezTo>
                    <a:pt x="935404" y="3805686"/>
                    <a:pt x="1064181" y="3882343"/>
                    <a:pt x="1200151" y="3944296"/>
                  </a:cubicBezTo>
                  <a:lnTo>
                    <a:pt x="1200151" y="3994150"/>
                  </a:lnTo>
                  <a:cubicBezTo>
                    <a:pt x="1200151" y="3994150"/>
                    <a:pt x="1466851" y="4108450"/>
                    <a:pt x="1625601" y="4127500"/>
                  </a:cubicBezTo>
                  <a:lnTo>
                    <a:pt x="1641737" y="4087152"/>
                  </a:lnTo>
                  <a:cubicBezTo>
                    <a:pt x="2009940" y="4161141"/>
                    <a:pt x="2391368" y="4133009"/>
                    <a:pt x="2744732" y="4005803"/>
                  </a:cubicBezTo>
                  <a:lnTo>
                    <a:pt x="2863851" y="4019550"/>
                  </a:lnTo>
                  <a:cubicBezTo>
                    <a:pt x="2863851" y="4019550"/>
                    <a:pt x="3289301" y="3867150"/>
                    <a:pt x="3308351" y="3771900"/>
                  </a:cubicBezTo>
                  <a:lnTo>
                    <a:pt x="3308351" y="3693675"/>
                  </a:lnTo>
                  <a:cubicBezTo>
                    <a:pt x="3505517" y="3539488"/>
                    <a:pt x="3672909" y="3350636"/>
                    <a:pt x="3802311" y="3136386"/>
                  </a:cubicBezTo>
                  <a:lnTo>
                    <a:pt x="3860801" y="3124200"/>
                  </a:lnTo>
                  <a:cubicBezTo>
                    <a:pt x="3956051" y="3060700"/>
                    <a:pt x="4070351" y="2597150"/>
                    <a:pt x="4070351" y="2597150"/>
                  </a:cubicBezTo>
                  <a:lnTo>
                    <a:pt x="4042767" y="2544356"/>
                  </a:lnTo>
                  <a:cubicBezTo>
                    <a:pt x="4102305" y="2286648"/>
                    <a:pt x="4111768" y="2019899"/>
                    <a:pt x="4070644" y="1758620"/>
                  </a:cubicBezTo>
                  <a:lnTo>
                    <a:pt x="4121151" y="1701800"/>
                  </a:lnTo>
                  <a:cubicBezTo>
                    <a:pt x="4127501" y="1606550"/>
                    <a:pt x="4032251" y="1435100"/>
                    <a:pt x="4032251" y="1435100"/>
                  </a:cubicBezTo>
                  <a:close/>
                </a:path>
              </a:pathLst>
            </a:custGeom>
            <a:gradFill>
              <a:gsLst>
                <a:gs pos="0">
                  <a:srgbClr val="FFFFFF"/>
                </a:gs>
                <a:gs pos="20000">
                  <a:srgbClr val="FFFFFF"/>
                </a:gs>
                <a:gs pos="78000">
                  <a:srgbClr val="251047"/>
                </a:gs>
                <a:gs pos="100000">
                  <a:srgbClr val="251047"/>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449" name="Google Shape;449;p4"/>
            <p:cNvGrpSpPr/>
            <p:nvPr/>
          </p:nvGrpSpPr>
          <p:grpSpPr>
            <a:xfrm>
              <a:off x="7782261" y="986828"/>
              <a:ext cx="3509633" cy="3805633"/>
              <a:chOff x="7782261" y="986828"/>
              <a:chExt cx="3509633" cy="3805633"/>
            </a:xfrm>
          </p:grpSpPr>
          <p:sp>
            <p:nvSpPr>
              <p:cNvPr id="450" name="Google Shape;450;p4"/>
              <p:cNvSpPr/>
              <p:nvPr/>
            </p:nvSpPr>
            <p:spPr>
              <a:xfrm>
                <a:off x="8543529" y="1450662"/>
                <a:ext cx="812800" cy="647700"/>
              </a:xfrm>
              <a:custGeom>
                <a:avLst/>
                <a:gdLst/>
                <a:ahLst/>
                <a:cxnLst/>
                <a:rect l="l" t="t" r="r" b="b"/>
                <a:pathLst>
                  <a:path w="812800" h="647700" extrusionOk="0">
                    <a:moveTo>
                      <a:pt x="735016" y="183950"/>
                    </a:moveTo>
                    <a:cubicBezTo>
                      <a:pt x="778405" y="285543"/>
                      <a:pt x="666628" y="430663"/>
                      <a:pt x="485354" y="508084"/>
                    </a:cubicBezTo>
                    <a:cubicBezTo>
                      <a:pt x="304079" y="585505"/>
                      <a:pt x="121953" y="565909"/>
                      <a:pt x="78564" y="464316"/>
                    </a:cubicBezTo>
                    <a:cubicBezTo>
                      <a:pt x="35174" y="362723"/>
                      <a:pt x="146951" y="217604"/>
                      <a:pt x="328226" y="140183"/>
                    </a:cubicBezTo>
                    <a:cubicBezTo>
                      <a:pt x="509500" y="62762"/>
                      <a:pt x="691626" y="82357"/>
                      <a:pt x="735016" y="18395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1" name="Google Shape;451;p4"/>
              <p:cNvSpPr/>
              <p:nvPr/>
            </p:nvSpPr>
            <p:spPr>
              <a:xfrm>
                <a:off x="8612758" y="1543533"/>
                <a:ext cx="673100" cy="393700"/>
              </a:xfrm>
              <a:custGeom>
                <a:avLst/>
                <a:gdLst/>
                <a:ahLst/>
                <a:cxnLst/>
                <a:rect l="l" t="t" r="r" b="b"/>
                <a:pathLst>
                  <a:path w="673100" h="393700" extrusionOk="0">
                    <a:moveTo>
                      <a:pt x="280570" y="97841"/>
                    </a:moveTo>
                    <a:cubicBezTo>
                      <a:pt x="446552" y="26949"/>
                      <a:pt x="613170" y="37452"/>
                      <a:pt x="673419" y="117703"/>
                    </a:cubicBezTo>
                    <a:cubicBezTo>
                      <a:pt x="671958" y="108565"/>
                      <a:pt x="669400" y="99635"/>
                      <a:pt x="665799" y="91110"/>
                    </a:cubicBezTo>
                    <a:cubicBezTo>
                      <a:pt x="622410" y="-10490"/>
                      <a:pt x="440285" y="-30080"/>
                      <a:pt x="259012" y="47339"/>
                    </a:cubicBezTo>
                    <a:cubicBezTo>
                      <a:pt x="77738" y="124758"/>
                      <a:pt x="-34041" y="269881"/>
                      <a:pt x="9349" y="371475"/>
                    </a:cubicBezTo>
                    <a:cubicBezTo>
                      <a:pt x="13026" y="379975"/>
                      <a:pt x="17716" y="388000"/>
                      <a:pt x="23318" y="395376"/>
                    </a:cubicBezTo>
                    <a:cubicBezTo>
                      <a:pt x="6961" y="296354"/>
                      <a:pt x="114587" y="168726"/>
                      <a:pt x="280570" y="978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2" name="Google Shape;452;p4"/>
              <p:cNvSpPr/>
              <p:nvPr/>
            </p:nvSpPr>
            <p:spPr>
              <a:xfrm>
                <a:off x="10860094" y="2509381"/>
                <a:ext cx="431800" cy="609600"/>
              </a:xfrm>
              <a:custGeom>
                <a:avLst/>
                <a:gdLst/>
                <a:ahLst/>
                <a:cxnLst/>
                <a:rect l="l" t="t" r="r" b="b"/>
                <a:pathLst>
                  <a:path w="431800" h="609600" extrusionOk="0">
                    <a:moveTo>
                      <a:pt x="368538" y="269532"/>
                    </a:moveTo>
                    <a:cubicBezTo>
                      <a:pt x="405225" y="418390"/>
                      <a:pt x="367336" y="555731"/>
                      <a:pt x="283911" y="576292"/>
                    </a:cubicBezTo>
                    <a:cubicBezTo>
                      <a:pt x="200485" y="596852"/>
                      <a:pt x="103115" y="492847"/>
                      <a:pt x="66428" y="343988"/>
                    </a:cubicBezTo>
                    <a:cubicBezTo>
                      <a:pt x="29741" y="195130"/>
                      <a:pt x="67629" y="57789"/>
                      <a:pt x="151055" y="37228"/>
                    </a:cubicBezTo>
                    <a:cubicBezTo>
                      <a:pt x="234481" y="16668"/>
                      <a:pt x="331851" y="120673"/>
                      <a:pt x="368538" y="26953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3" name="Google Shape;453;p4"/>
              <p:cNvSpPr/>
              <p:nvPr/>
            </p:nvSpPr>
            <p:spPr>
              <a:xfrm>
                <a:off x="10991056" y="2544077"/>
                <a:ext cx="247650" cy="539750"/>
              </a:xfrm>
              <a:custGeom>
                <a:avLst/>
                <a:gdLst/>
                <a:ahLst/>
                <a:cxnLst/>
                <a:rect l="l" t="t" r="r" b="b"/>
                <a:pathLst>
                  <a:path w="247650" h="539750" extrusionOk="0">
                    <a:moveTo>
                      <a:pt x="196107" y="245142"/>
                    </a:moveTo>
                    <a:cubicBezTo>
                      <a:pt x="229698" y="381438"/>
                      <a:pt x="200737" y="508032"/>
                      <a:pt x="131572" y="544195"/>
                    </a:cubicBezTo>
                    <a:cubicBezTo>
                      <a:pt x="138773" y="544212"/>
                      <a:pt x="145949" y="543359"/>
                      <a:pt x="152946" y="541655"/>
                    </a:cubicBezTo>
                    <a:cubicBezTo>
                      <a:pt x="236372" y="521094"/>
                      <a:pt x="274263" y="383750"/>
                      <a:pt x="237572" y="234893"/>
                    </a:cubicBezTo>
                    <a:cubicBezTo>
                      <a:pt x="200882" y="86036"/>
                      <a:pt x="103518" y="-17964"/>
                      <a:pt x="20091" y="2591"/>
                    </a:cubicBezTo>
                    <a:cubicBezTo>
                      <a:pt x="13109" y="4340"/>
                      <a:pt x="6362" y="6926"/>
                      <a:pt x="0" y="10293"/>
                    </a:cubicBezTo>
                    <a:cubicBezTo>
                      <a:pt x="78054" y="10217"/>
                      <a:pt x="162516" y="108839"/>
                      <a:pt x="196107" y="24514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4" name="Google Shape;454;p4"/>
              <p:cNvSpPr/>
              <p:nvPr/>
            </p:nvSpPr>
            <p:spPr>
              <a:xfrm>
                <a:off x="8034994" y="2802312"/>
                <a:ext cx="406400" cy="635000"/>
              </a:xfrm>
              <a:custGeom>
                <a:avLst/>
                <a:gdLst/>
                <a:ahLst/>
                <a:cxnLst/>
                <a:rect l="l" t="t" r="r" b="b"/>
                <a:pathLst>
                  <a:path w="406400" h="635000" extrusionOk="0">
                    <a:moveTo>
                      <a:pt x="371103" y="297948"/>
                    </a:moveTo>
                    <a:cubicBezTo>
                      <a:pt x="391614" y="462500"/>
                      <a:pt x="333480" y="605214"/>
                      <a:pt x="241258" y="616709"/>
                    </a:cubicBezTo>
                    <a:cubicBezTo>
                      <a:pt x="149037" y="628204"/>
                      <a:pt x="57648" y="504127"/>
                      <a:pt x="37138" y="339575"/>
                    </a:cubicBezTo>
                    <a:cubicBezTo>
                      <a:pt x="16627" y="175023"/>
                      <a:pt x="74761" y="32309"/>
                      <a:pt x="166983" y="20814"/>
                    </a:cubicBezTo>
                    <a:cubicBezTo>
                      <a:pt x="259205" y="9319"/>
                      <a:pt x="350593" y="133396"/>
                      <a:pt x="371103" y="29794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5" name="Google Shape;455;p4"/>
              <p:cNvSpPr/>
              <p:nvPr/>
            </p:nvSpPr>
            <p:spPr>
              <a:xfrm>
                <a:off x="8068027" y="2822368"/>
                <a:ext cx="228600" cy="596900"/>
              </a:xfrm>
              <a:custGeom>
                <a:avLst/>
                <a:gdLst/>
                <a:ahLst/>
                <a:cxnLst/>
                <a:rect l="l" t="t" r="r" b="b"/>
                <a:pathLst>
                  <a:path w="228600" h="596900" extrusionOk="0">
                    <a:moveTo>
                      <a:pt x="49953" y="313757"/>
                    </a:moveTo>
                    <a:cubicBezTo>
                      <a:pt x="31170" y="163085"/>
                      <a:pt x="78351" y="30801"/>
                      <a:pt x="157236" y="702"/>
                    </a:cubicBezTo>
                    <a:cubicBezTo>
                      <a:pt x="149505" y="-234"/>
                      <a:pt x="141689" y="-234"/>
                      <a:pt x="133957" y="702"/>
                    </a:cubicBezTo>
                    <a:cubicBezTo>
                      <a:pt x="41737" y="12196"/>
                      <a:pt x="-16398" y="154912"/>
                      <a:pt x="4119" y="319473"/>
                    </a:cubicBezTo>
                    <a:cubicBezTo>
                      <a:pt x="24636" y="484033"/>
                      <a:pt x="116019" y="608105"/>
                      <a:pt x="208240" y="596606"/>
                    </a:cubicBezTo>
                    <a:cubicBezTo>
                      <a:pt x="215962" y="595615"/>
                      <a:pt x="223538" y="593696"/>
                      <a:pt x="230801" y="590890"/>
                    </a:cubicBezTo>
                    <a:cubicBezTo>
                      <a:pt x="146968" y="581086"/>
                      <a:pt x="68736" y="464430"/>
                      <a:pt x="49953" y="3137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6" name="Google Shape;456;p4"/>
              <p:cNvSpPr/>
              <p:nvPr/>
            </p:nvSpPr>
            <p:spPr>
              <a:xfrm>
                <a:off x="9716872" y="4417811"/>
                <a:ext cx="533400" cy="374650"/>
              </a:xfrm>
              <a:custGeom>
                <a:avLst/>
                <a:gdLst/>
                <a:ahLst/>
                <a:cxnLst/>
                <a:rect l="l" t="t" r="r" b="b"/>
                <a:pathLst>
                  <a:path w="533400" h="374650" extrusionOk="0">
                    <a:moveTo>
                      <a:pt x="505562" y="132846"/>
                    </a:moveTo>
                    <a:cubicBezTo>
                      <a:pt x="522949" y="206214"/>
                      <a:pt x="430917" y="290841"/>
                      <a:pt x="300003" y="321865"/>
                    </a:cubicBezTo>
                    <a:cubicBezTo>
                      <a:pt x="169090" y="352889"/>
                      <a:pt x="48868" y="318562"/>
                      <a:pt x="31482" y="245193"/>
                    </a:cubicBezTo>
                    <a:cubicBezTo>
                      <a:pt x="14095" y="171824"/>
                      <a:pt x="106126" y="87198"/>
                      <a:pt x="237040" y="56174"/>
                    </a:cubicBezTo>
                    <a:cubicBezTo>
                      <a:pt x="367953" y="25150"/>
                      <a:pt x="488175" y="59477"/>
                      <a:pt x="505562" y="13284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7" name="Google Shape;457;p4"/>
              <p:cNvSpPr/>
              <p:nvPr/>
            </p:nvSpPr>
            <p:spPr>
              <a:xfrm>
                <a:off x="9746305" y="4533062"/>
                <a:ext cx="476250" cy="215900"/>
              </a:xfrm>
              <a:custGeom>
                <a:avLst/>
                <a:gdLst/>
                <a:ahLst/>
                <a:cxnLst/>
                <a:rect l="l" t="t" r="r" b="b"/>
                <a:pathLst>
                  <a:path w="476250" h="215900" extrusionOk="0">
                    <a:moveTo>
                      <a:pt x="261930" y="170243"/>
                    </a:moveTo>
                    <a:cubicBezTo>
                      <a:pt x="142061" y="198647"/>
                      <a:pt x="31215" y="172238"/>
                      <a:pt x="5" y="111258"/>
                    </a:cubicBezTo>
                    <a:cubicBezTo>
                      <a:pt x="-69" y="117577"/>
                      <a:pt x="618" y="123881"/>
                      <a:pt x="2050" y="130035"/>
                    </a:cubicBezTo>
                    <a:cubicBezTo>
                      <a:pt x="19436" y="203403"/>
                      <a:pt x="139654" y="237732"/>
                      <a:pt x="270573" y="206712"/>
                    </a:cubicBezTo>
                    <a:cubicBezTo>
                      <a:pt x="401490" y="175692"/>
                      <a:pt x="493514" y="91059"/>
                      <a:pt x="476128" y="17691"/>
                    </a:cubicBezTo>
                    <a:cubicBezTo>
                      <a:pt x="474648" y="11550"/>
                      <a:pt x="472432" y="5611"/>
                      <a:pt x="469531" y="0"/>
                    </a:cubicBezTo>
                    <a:cubicBezTo>
                      <a:pt x="468985" y="68491"/>
                      <a:pt x="381780" y="141808"/>
                      <a:pt x="261930" y="170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8" name="Google Shape;458;p4"/>
              <p:cNvSpPr/>
              <p:nvPr/>
            </p:nvSpPr>
            <p:spPr>
              <a:xfrm>
                <a:off x="10308085" y="3788883"/>
                <a:ext cx="673100" cy="641350"/>
              </a:xfrm>
              <a:custGeom>
                <a:avLst/>
                <a:gdLst/>
                <a:ahLst/>
                <a:cxnLst/>
                <a:rect l="l" t="t" r="r" b="b"/>
                <a:pathLst>
                  <a:path w="673100" h="641350" extrusionOk="0">
                    <a:moveTo>
                      <a:pt x="566312" y="128123"/>
                    </a:moveTo>
                    <a:cubicBezTo>
                      <a:pt x="626562" y="198883"/>
                      <a:pt x="573051" y="343395"/>
                      <a:pt x="446793" y="450898"/>
                    </a:cubicBezTo>
                    <a:cubicBezTo>
                      <a:pt x="320535" y="558402"/>
                      <a:pt x="169341" y="588188"/>
                      <a:pt x="109091" y="517428"/>
                    </a:cubicBezTo>
                    <a:cubicBezTo>
                      <a:pt x="48842" y="446667"/>
                      <a:pt x="102352" y="302156"/>
                      <a:pt x="228610" y="194652"/>
                    </a:cubicBezTo>
                    <a:cubicBezTo>
                      <a:pt x="354868" y="87149"/>
                      <a:pt x="506063" y="57362"/>
                      <a:pt x="566312" y="12812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9" name="Google Shape;459;p4"/>
              <p:cNvSpPr/>
              <p:nvPr/>
            </p:nvSpPr>
            <p:spPr>
              <a:xfrm>
                <a:off x="10404386" y="3901256"/>
                <a:ext cx="488950" cy="438150"/>
              </a:xfrm>
              <a:custGeom>
                <a:avLst/>
                <a:gdLst/>
                <a:ahLst/>
                <a:cxnLst/>
                <a:rect l="l" t="t" r="r" b="b"/>
                <a:pathLst>
                  <a:path w="488950" h="438150" extrusionOk="0">
                    <a:moveTo>
                      <a:pt x="320535" y="303320"/>
                    </a:moveTo>
                    <a:cubicBezTo>
                      <a:pt x="204928" y="401745"/>
                      <a:pt x="68441" y="434975"/>
                      <a:pt x="0" y="385566"/>
                    </a:cubicBezTo>
                    <a:cubicBezTo>
                      <a:pt x="3463" y="392540"/>
                      <a:pt x="7752" y="399073"/>
                      <a:pt x="12776" y="405022"/>
                    </a:cubicBezTo>
                    <a:cubicBezTo>
                      <a:pt x="73025" y="475786"/>
                      <a:pt x="224231" y="445998"/>
                      <a:pt x="350482" y="338493"/>
                    </a:cubicBezTo>
                    <a:cubicBezTo>
                      <a:pt x="476733" y="230987"/>
                      <a:pt x="530251" y="86474"/>
                      <a:pt x="470002" y="15716"/>
                    </a:cubicBezTo>
                    <a:cubicBezTo>
                      <a:pt x="464938" y="9809"/>
                      <a:pt x="459181" y="4532"/>
                      <a:pt x="452857" y="0"/>
                    </a:cubicBezTo>
                    <a:cubicBezTo>
                      <a:pt x="490690" y="75463"/>
                      <a:pt x="436144" y="204882"/>
                      <a:pt x="320535" y="30332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0" name="Google Shape;460;p4"/>
              <p:cNvSpPr/>
              <p:nvPr/>
            </p:nvSpPr>
            <p:spPr>
              <a:xfrm>
                <a:off x="9830407" y="2168692"/>
                <a:ext cx="812800" cy="704850"/>
              </a:xfrm>
              <a:custGeom>
                <a:avLst/>
                <a:gdLst/>
                <a:ahLst/>
                <a:cxnLst/>
                <a:rect l="l" t="t" r="r" b="b"/>
                <a:pathLst>
                  <a:path w="812800" h="704850" extrusionOk="0">
                    <a:moveTo>
                      <a:pt x="512074" y="184019"/>
                    </a:moveTo>
                    <a:cubicBezTo>
                      <a:pt x="680968" y="285650"/>
                      <a:pt x="771711" y="444771"/>
                      <a:pt x="714754" y="539426"/>
                    </a:cubicBezTo>
                    <a:cubicBezTo>
                      <a:pt x="657796" y="634081"/>
                      <a:pt x="474706" y="628426"/>
                      <a:pt x="305811" y="526795"/>
                    </a:cubicBezTo>
                    <a:cubicBezTo>
                      <a:pt x="136916" y="425165"/>
                      <a:pt x="46173" y="266044"/>
                      <a:pt x="103131" y="171388"/>
                    </a:cubicBezTo>
                    <a:cubicBezTo>
                      <a:pt x="160089" y="76733"/>
                      <a:pt x="343179" y="82388"/>
                      <a:pt x="512074" y="18401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1" name="Google Shape;461;p4"/>
              <p:cNvSpPr/>
              <p:nvPr/>
            </p:nvSpPr>
            <p:spPr>
              <a:xfrm>
                <a:off x="9922351" y="2272645"/>
                <a:ext cx="635000" cy="457200"/>
              </a:xfrm>
              <a:custGeom>
                <a:avLst/>
                <a:gdLst/>
                <a:ahLst/>
                <a:cxnLst/>
                <a:rect l="l" t="t" r="r" b="b"/>
                <a:pathLst>
                  <a:path w="635000" h="457200" extrusionOk="0">
                    <a:moveTo>
                      <a:pt x="391846" y="127141"/>
                    </a:moveTo>
                    <a:cubicBezTo>
                      <a:pt x="546494" y="220200"/>
                      <a:pt x="635527" y="361418"/>
                      <a:pt x="605740" y="457252"/>
                    </a:cubicBezTo>
                    <a:cubicBezTo>
                      <a:pt x="612292" y="450714"/>
                      <a:pt x="618032" y="443410"/>
                      <a:pt x="622834" y="435497"/>
                    </a:cubicBezTo>
                    <a:cubicBezTo>
                      <a:pt x="679793" y="340844"/>
                      <a:pt x="589052" y="181726"/>
                      <a:pt x="420154" y="80094"/>
                    </a:cubicBezTo>
                    <a:cubicBezTo>
                      <a:pt x="251257" y="-21538"/>
                      <a:pt x="68174" y="-27221"/>
                      <a:pt x="11214" y="67464"/>
                    </a:cubicBezTo>
                    <a:cubicBezTo>
                      <a:pt x="6469" y="75411"/>
                      <a:pt x="2704" y="83904"/>
                      <a:pt x="0" y="92756"/>
                    </a:cubicBezTo>
                    <a:cubicBezTo>
                      <a:pt x="70720" y="21553"/>
                      <a:pt x="237198" y="34082"/>
                      <a:pt x="391846" y="1271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2" name="Google Shape;462;p4"/>
              <p:cNvSpPr/>
              <p:nvPr/>
            </p:nvSpPr>
            <p:spPr>
              <a:xfrm>
                <a:off x="10150746" y="1432766"/>
                <a:ext cx="577850" cy="476250"/>
              </a:xfrm>
              <a:custGeom>
                <a:avLst/>
                <a:gdLst/>
                <a:ahLst/>
                <a:cxnLst/>
                <a:rect l="l" t="t" r="r" b="b"/>
                <a:pathLst>
                  <a:path w="577850" h="476250" extrusionOk="0">
                    <a:moveTo>
                      <a:pt x="354622" y="112111"/>
                    </a:moveTo>
                    <a:cubicBezTo>
                      <a:pt x="481073" y="174029"/>
                      <a:pt x="555450" y="281672"/>
                      <a:pt x="520749" y="352540"/>
                    </a:cubicBezTo>
                    <a:cubicBezTo>
                      <a:pt x="486048" y="423408"/>
                      <a:pt x="355409" y="430664"/>
                      <a:pt x="228959" y="368747"/>
                    </a:cubicBezTo>
                    <a:cubicBezTo>
                      <a:pt x="102508" y="306829"/>
                      <a:pt x="28131" y="199186"/>
                      <a:pt x="62832" y="128318"/>
                    </a:cubicBezTo>
                    <a:cubicBezTo>
                      <a:pt x="97533" y="57450"/>
                      <a:pt x="228172" y="50194"/>
                      <a:pt x="354622" y="11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3" name="Google Shape;463;p4"/>
              <p:cNvSpPr/>
              <p:nvPr/>
            </p:nvSpPr>
            <p:spPr>
              <a:xfrm>
                <a:off x="10207168" y="1502849"/>
                <a:ext cx="469900" cy="298450"/>
              </a:xfrm>
              <a:custGeom>
                <a:avLst/>
                <a:gdLst/>
                <a:ahLst/>
                <a:cxnLst/>
                <a:rect l="l" t="t" r="r" b="b"/>
                <a:pathLst>
                  <a:path w="469900" h="298450" extrusionOk="0">
                    <a:moveTo>
                      <a:pt x="280994" y="77284"/>
                    </a:moveTo>
                    <a:cubicBezTo>
                      <a:pt x="396773" y="133977"/>
                      <a:pt x="468833" y="228992"/>
                      <a:pt x="453543" y="299020"/>
                    </a:cubicBezTo>
                    <a:cubicBezTo>
                      <a:pt x="457790" y="293970"/>
                      <a:pt x="461414" y="288426"/>
                      <a:pt x="464338" y="282510"/>
                    </a:cubicBezTo>
                    <a:cubicBezTo>
                      <a:pt x="499040" y="211638"/>
                      <a:pt x="424662" y="103993"/>
                      <a:pt x="298215" y="42080"/>
                    </a:cubicBezTo>
                    <a:cubicBezTo>
                      <a:pt x="171768" y="-19832"/>
                      <a:pt x="41123" y="-12587"/>
                      <a:pt x="6426" y="58279"/>
                    </a:cubicBezTo>
                    <a:cubicBezTo>
                      <a:pt x="3541" y="64230"/>
                      <a:pt x="1383" y="70506"/>
                      <a:pt x="0" y="76973"/>
                    </a:cubicBezTo>
                    <a:cubicBezTo>
                      <a:pt x="45968" y="21925"/>
                      <a:pt x="165208" y="20585"/>
                      <a:pt x="280994" y="7728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4" name="Google Shape;464;p4"/>
              <p:cNvSpPr/>
              <p:nvPr/>
            </p:nvSpPr>
            <p:spPr>
              <a:xfrm>
                <a:off x="7852752" y="2564556"/>
                <a:ext cx="158750" cy="285750"/>
              </a:xfrm>
              <a:custGeom>
                <a:avLst/>
                <a:gdLst/>
                <a:ahLst/>
                <a:cxnLst/>
                <a:rect l="l" t="t" r="r" b="b"/>
                <a:pathLst>
                  <a:path w="158750" h="285750" extrusionOk="0">
                    <a:moveTo>
                      <a:pt x="83161" y="866"/>
                    </a:moveTo>
                    <a:cubicBezTo>
                      <a:pt x="127382" y="1345"/>
                      <a:pt x="162537" y="65697"/>
                      <a:pt x="161684" y="144600"/>
                    </a:cubicBezTo>
                    <a:cubicBezTo>
                      <a:pt x="160830" y="223503"/>
                      <a:pt x="124289" y="287078"/>
                      <a:pt x="80069" y="286600"/>
                    </a:cubicBezTo>
                    <a:cubicBezTo>
                      <a:pt x="35848" y="286121"/>
                      <a:pt x="692" y="221770"/>
                      <a:pt x="1546" y="142867"/>
                    </a:cubicBezTo>
                    <a:cubicBezTo>
                      <a:pt x="2400" y="63964"/>
                      <a:pt x="38940" y="388"/>
                      <a:pt x="83161" y="86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5" name="Google Shape;465;p4"/>
              <p:cNvSpPr/>
              <p:nvPr/>
            </p:nvSpPr>
            <p:spPr>
              <a:xfrm>
                <a:off x="7854243" y="2565397"/>
                <a:ext cx="88900" cy="279400"/>
              </a:xfrm>
              <a:custGeom>
                <a:avLst/>
                <a:gdLst/>
                <a:ahLst/>
                <a:cxnLst/>
                <a:rect l="l" t="t" r="r" b="b"/>
                <a:pathLst>
                  <a:path w="88900" h="279400" extrusionOk="0">
                    <a:moveTo>
                      <a:pt x="21993" y="142243"/>
                    </a:moveTo>
                    <a:cubicBezTo>
                      <a:pt x="22773" y="69999"/>
                      <a:pt x="53482" y="10639"/>
                      <a:pt x="92605" y="1495"/>
                    </a:cubicBezTo>
                    <a:cubicBezTo>
                      <a:pt x="89018" y="559"/>
                      <a:pt x="85332" y="58"/>
                      <a:pt x="81626" y="3"/>
                    </a:cubicBezTo>
                    <a:cubicBezTo>
                      <a:pt x="37411" y="-474"/>
                      <a:pt x="866" y="63103"/>
                      <a:pt x="15" y="142008"/>
                    </a:cubicBezTo>
                    <a:cubicBezTo>
                      <a:pt x="-836" y="220913"/>
                      <a:pt x="34305" y="285257"/>
                      <a:pt x="78539" y="285740"/>
                    </a:cubicBezTo>
                    <a:cubicBezTo>
                      <a:pt x="82245" y="285761"/>
                      <a:pt x="85940" y="285334"/>
                      <a:pt x="89544" y="284470"/>
                    </a:cubicBezTo>
                    <a:cubicBezTo>
                      <a:pt x="50624" y="274507"/>
                      <a:pt x="21212" y="214493"/>
                      <a:pt x="21993" y="142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6" name="Google Shape;466;p4"/>
              <p:cNvSpPr/>
              <p:nvPr/>
            </p:nvSpPr>
            <p:spPr>
              <a:xfrm>
                <a:off x="9852336" y="1635727"/>
                <a:ext cx="317500" cy="247650"/>
              </a:xfrm>
              <a:custGeom>
                <a:avLst/>
                <a:gdLst/>
                <a:ahLst/>
                <a:cxnLst/>
                <a:rect l="l" t="t" r="r" b="b"/>
                <a:pathLst>
                  <a:path w="317500" h="247650" extrusionOk="0">
                    <a:moveTo>
                      <a:pt x="189428" y="49435"/>
                    </a:moveTo>
                    <a:cubicBezTo>
                      <a:pt x="263443" y="76737"/>
                      <a:pt x="311040" y="132497"/>
                      <a:pt x="295739" y="173978"/>
                    </a:cubicBezTo>
                    <a:cubicBezTo>
                      <a:pt x="280438" y="215460"/>
                      <a:pt x="208032" y="226955"/>
                      <a:pt x="134017" y="199653"/>
                    </a:cubicBezTo>
                    <a:cubicBezTo>
                      <a:pt x="60001" y="172350"/>
                      <a:pt x="12404" y="116591"/>
                      <a:pt x="27705" y="75109"/>
                    </a:cubicBezTo>
                    <a:cubicBezTo>
                      <a:pt x="43007" y="33627"/>
                      <a:pt x="115412" y="22133"/>
                      <a:pt x="189428" y="4943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7" name="Google Shape;467;p4"/>
              <p:cNvSpPr/>
              <p:nvPr/>
            </p:nvSpPr>
            <p:spPr>
              <a:xfrm>
                <a:off x="9874180" y="1665852"/>
                <a:ext cx="273050" cy="146050"/>
              </a:xfrm>
              <a:custGeom>
                <a:avLst/>
                <a:gdLst/>
                <a:ahLst/>
                <a:cxnLst/>
                <a:rect l="l" t="t" r="r" b="b"/>
                <a:pathLst>
                  <a:path w="273050" h="146050" extrusionOk="0">
                    <a:moveTo>
                      <a:pt x="156673" y="35408"/>
                    </a:moveTo>
                    <a:cubicBezTo>
                      <a:pt x="224472" y="60382"/>
                      <a:pt x="270091" y="109220"/>
                      <a:pt x="265576" y="149136"/>
                    </a:cubicBezTo>
                    <a:cubicBezTo>
                      <a:pt x="267659" y="146074"/>
                      <a:pt x="269365" y="142772"/>
                      <a:pt x="270656" y="139300"/>
                    </a:cubicBezTo>
                    <a:cubicBezTo>
                      <a:pt x="285934" y="97803"/>
                      <a:pt x="238271" y="42056"/>
                      <a:pt x="164255" y="14783"/>
                    </a:cubicBezTo>
                    <a:cubicBezTo>
                      <a:pt x="90239" y="-12490"/>
                      <a:pt x="17793" y="-952"/>
                      <a:pt x="2508" y="40545"/>
                    </a:cubicBezTo>
                    <a:cubicBezTo>
                      <a:pt x="1243" y="44030"/>
                      <a:pt x="401" y="47654"/>
                      <a:pt x="0" y="51340"/>
                    </a:cubicBezTo>
                    <a:cubicBezTo>
                      <a:pt x="22472" y="18022"/>
                      <a:pt x="88874" y="10440"/>
                      <a:pt x="156673" y="3540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8" name="Google Shape;468;p4"/>
              <p:cNvSpPr/>
              <p:nvPr/>
            </p:nvSpPr>
            <p:spPr>
              <a:xfrm>
                <a:off x="8129275" y="3889326"/>
                <a:ext cx="533400" cy="495300"/>
              </a:xfrm>
              <a:custGeom>
                <a:avLst/>
                <a:gdLst/>
                <a:ahLst/>
                <a:cxnLst/>
                <a:rect l="l" t="t" r="r" b="b"/>
                <a:pathLst>
                  <a:path w="533400" h="495300" extrusionOk="0">
                    <a:moveTo>
                      <a:pt x="349824" y="143218"/>
                    </a:moveTo>
                    <a:cubicBezTo>
                      <a:pt x="454369" y="222315"/>
                      <a:pt x="503183" y="333933"/>
                      <a:pt x="458854" y="392524"/>
                    </a:cubicBezTo>
                    <a:cubicBezTo>
                      <a:pt x="414525" y="451114"/>
                      <a:pt x="293839" y="434491"/>
                      <a:pt x="189295" y="355393"/>
                    </a:cubicBezTo>
                    <a:cubicBezTo>
                      <a:pt x="84750" y="276296"/>
                      <a:pt x="35935" y="164678"/>
                      <a:pt x="80264" y="106088"/>
                    </a:cubicBezTo>
                    <a:cubicBezTo>
                      <a:pt x="124593" y="47497"/>
                      <a:pt x="245279" y="64121"/>
                      <a:pt x="349824" y="1432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9" name="Google Shape;469;p4"/>
              <p:cNvSpPr/>
              <p:nvPr/>
            </p:nvSpPr>
            <p:spPr>
              <a:xfrm>
                <a:off x="8198451" y="3980510"/>
                <a:ext cx="400050" cy="330200"/>
              </a:xfrm>
              <a:custGeom>
                <a:avLst/>
                <a:gdLst/>
                <a:ahLst/>
                <a:cxnLst/>
                <a:rect l="l" t="t" r="r" b="b"/>
                <a:pathLst>
                  <a:path w="400050" h="330200" extrusionOk="0">
                    <a:moveTo>
                      <a:pt x="147500" y="233521"/>
                    </a:moveTo>
                    <a:cubicBezTo>
                      <a:pt x="51730" y="161043"/>
                      <a:pt x="2765" y="61316"/>
                      <a:pt x="29232" y="0"/>
                    </a:cubicBezTo>
                    <a:cubicBezTo>
                      <a:pt x="24434" y="3866"/>
                      <a:pt x="20121" y="8296"/>
                      <a:pt x="16386" y="13195"/>
                    </a:cubicBezTo>
                    <a:cubicBezTo>
                      <a:pt x="-27976" y="71812"/>
                      <a:pt x="20831" y="183502"/>
                      <a:pt x="125453" y="262655"/>
                    </a:cubicBezTo>
                    <a:cubicBezTo>
                      <a:pt x="230076" y="341808"/>
                      <a:pt x="350802" y="358458"/>
                      <a:pt x="395163" y="299834"/>
                    </a:cubicBezTo>
                    <a:cubicBezTo>
                      <a:pt x="398865" y="294911"/>
                      <a:pt x="401957" y="289557"/>
                      <a:pt x="404370" y="283890"/>
                    </a:cubicBezTo>
                    <a:cubicBezTo>
                      <a:pt x="352548" y="326022"/>
                      <a:pt x="243271" y="305994"/>
                      <a:pt x="147500" y="23352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0" name="Google Shape;470;p4"/>
              <p:cNvSpPr/>
              <p:nvPr/>
            </p:nvSpPr>
            <p:spPr>
              <a:xfrm>
                <a:off x="8914257" y="2683996"/>
                <a:ext cx="552450" cy="539750"/>
              </a:xfrm>
              <a:custGeom>
                <a:avLst/>
                <a:gdLst/>
                <a:ahLst/>
                <a:cxnLst/>
                <a:rect l="l" t="t" r="r" b="b"/>
                <a:pathLst>
                  <a:path w="552450" h="539750" extrusionOk="0">
                    <a:moveTo>
                      <a:pt x="459571" y="102111"/>
                    </a:moveTo>
                    <a:cubicBezTo>
                      <a:pt x="512138" y="158505"/>
                      <a:pt x="473180" y="280257"/>
                      <a:pt x="372556" y="374051"/>
                    </a:cubicBezTo>
                    <a:cubicBezTo>
                      <a:pt x="271932" y="467845"/>
                      <a:pt x="147747" y="498163"/>
                      <a:pt x="95180" y="441769"/>
                    </a:cubicBezTo>
                    <a:cubicBezTo>
                      <a:pt x="42614" y="385374"/>
                      <a:pt x="81572" y="263623"/>
                      <a:pt x="182196" y="169829"/>
                    </a:cubicBezTo>
                    <a:cubicBezTo>
                      <a:pt x="282820" y="76035"/>
                      <a:pt x="407005" y="45717"/>
                      <a:pt x="459571" y="10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1" name="Google Shape;471;p4"/>
              <p:cNvSpPr/>
              <p:nvPr/>
            </p:nvSpPr>
            <p:spPr>
              <a:xfrm>
                <a:off x="8986030" y="2757731"/>
                <a:ext cx="393700" cy="374650"/>
              </a:xfrm>
              <a:custGeom>
                <a:avLst/>
                <a:gdLst/>
                <a:ahLst/>
                <a:cxnLst/>
                <a:rect l="l" t="t" r="r" b="b"/>
                <a:pathLst>
                  <a:path w="393700" h="374650" extrusionOk="0">
                    <a:moveTo>
                      <a:pt x="136545" y="124115"/>
                    </a:moveTo>
                    <a:cubicBezTo>
                      <a:pt x="228677" y="38231"/>
                      <a:pt x="340526" y="5617"/>
                      <a:pt x="399105" y="44009"/>
                    </a:cubicBezTo>
                    <a:cubicBezTo>
                      <a:pt x="395978" y="38356"/>
                      <a:pt x="392178" y="33103"/>
                      <a:pt x="387789" y="28363"/>
                    </a:cubicBezTo>
                    <a:cubicBezTo>
                      <a:pt x="335224" y="-28032"/>
                      <a:pt x="211037" y="2290"/>
                      <a:pt x="110415" y="96086"/>
                    </a:cubicBezTo>
                    <a:cubicBezTo>
                      <a:pt x="9793" y="189882"/>
                      <a:pt x="-29170" y="311630"/>
                      <a:pt x="23420" y="368024"/>
                    </a:cubicBezTo>
                    <a:cubicBezTo>
                      <a:pt x="27842" y="372733"/>
                      <a:pt x="32816" y="376891"/>
                      <a:pt x="38235" y="380407"/>
                    </a:cubicBezTo>
                    <a:cubicBezTo>
                      <a:pt x="4027" y="319282"/>
                      <a:pt x="44407" y="209998"/>
                      <a:pt x="136545" y="12411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2" name="Google Shape;472;p4"/>
              <p:cNvSpPr/>
              <p:nvPr/>
            </p:nvSpPr>
            <p:spPr>
              <a:xfrm>
                <a:off x="9259313" y="3652427"/>
                <a:ext cx="660400" cy="393700"/>
              </a:xfrm>
              <a:custGeom>
                <a:avLst/>
                <a:gdLst/>
                <a:ahLst/>
                <a:cxnLst/>
                <a:rect l="l" t="t" r="r" b="b"/>
                <a:pathLst>
                  <a:path w="660400" h="393700" extrusionOk="0">
                    <a:moveTo>
                      <a:pt x="654516" y="180539"/>
                    </a:moveTo>
                    <a:cubicBezTo>
                      <a:pt x="660171" y="280248"/>
                      <a:pt x="520529" y="369257"/>
                      <a:pt x="342617" y="379347"/>
                    </a:cubicBezTo>
                    <a:cubicBezTo>
                      <a:pt x="164704" y="389438"/>
                      <a:pt x="15894" y="316787"/>
                      <a:pt x="10239" y="217078"/>
                    </a:cubicBezTo>
                    <a:cubicBezTo>
                      <a:pt x="4584" y="117370"/>
                      <a:pt x="144226" y="28360"/>
                      <a:pt x="322139" y="18270"/>
                    </a:cubicBezTo>
                    <a:cubicBezTo>
                      <a:pt x="500051" y="8180"/>
                      <a:pt x="648861" y="80830"/>
                      <a:pt x="654516" y="18053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3" name="Google Shape;473;p4"/>
              <p:cNvSpPr/>
              <p:nvPr/>
            </p:nvSpPr>
            <p:spPr>
              <a:xfrm>
                <a:off x="9269395" y="3808400"/>
                <a:ext cx="641350" cy="222250"/>
              </a:xfrm>
              <a:custGeom>
                <a:avLst/>
                <a:gdLst/>
                <a:ahLst/>
                <a:cxnLst/>
                <a:rect l="l" t="t" r="r" b="b"/>
                <a:pathLst>
                  <a:path w="641350" h="222250" extrusionOk="0">
                    <a:moveTo>
                      <a:pt x="329710" y="173857"/>
                    </a:moveTo>
                    <a:cubicBezTo>
                      <a:pt x="166807" y="183090"/>
                      <a:pt x="28383" y="122942"/>
                      <a:pt x="1834" y="36189"/>
                    </a:cubicBezTo>
                    <a:cubicBezTo>
                      <a:pt x="270" y="44409"/>
                      <a:pt x="-296" y="52788"/>
                      <a:pt x="145" y="61144"/>
                    </a:cubicBezTo>
                    <a:cubicBezTo>
                      <a:pt x="5796" y="160839"/>
                      <a:pt x="154608" y="233502"/>
                      <a:pt x="332517" y="223412"/>
                    </a:cubicBezTo>
                    <a:cubicBezTo>
                      <a:pt x="510425" y="213322"/>
                      <a:pt x="650073" y="124314"/>
                      <a:pt x="644416" y="24606"/>
                    </a:cubicBezTo>
                    <a:cubicBezTo>
                      <a:pt x="643913" y="16252"/>
                      <a:pt x="642401" y="7991"/>
                      <a:pt x="639914" y="0"/>
                    </a:cubicBezTo>
                    <a:cubicBezTo>
                      <a:pt x="623346" y="89230"/>
                      <a:pt x="492613" y="164617"/>
                      <a:pt x="329710" y="1738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4" name="Google Shape;474;p4"/>
              <p:cNvSpPr/>
              <p:nvPr/>
            </p:nvSpPr>
            <p:spPr>
              <a:xfrm>
                <a:off x="9926284" y="986828"/>
                <a:ext cx="641350" cy="203200"/>
              </a:xfrm>
              <a:custGeom>
                <a:avLst/>
                <a:gdLst/>
                <a:ahLst/>
                <a:cxnLst/>
                <a:rect l="l" t="t" r="r" b="b"/>
                <a:pathLst>
                  <a:path w="641350" h="203200" extrusionOk="0">
                    <a:moveTo>
                      <a:pt x="316266" y="54572"/>
                    </a:moveTo>
                    <a:cubicBezTo>
                      <a:pt x="153707" y="21698"/>
                      <a:pt x="94016" y="22822"/>
                      <a:pt x="5809" y="0"/>
                    </a:cubicBezTo>
                    <a:cubicBezTo>
                      <a:pt x="3158" y="3048"/>
                      <a:pt x="1310" y="6711"/>
                      <a:pt x="437" y="10655"/>
                    </a:cubicBezTo>
                    <a:cubicBezTo>
                      <a:pt x="-8739" y="56026"/>
                      <a:pt x="127773" y="121907"/>
                      <a:pt x="305338" y="157817"/>
                    </a:cubicBezTo>
                    <a:cubicBezTo>
                      <a:pt x="482903" y="193726"/>
                      <a:pt x="637291" y="233293"/>
                      <a:pt x="646466" y="187922"/>
                    </a:cubicBezTo>
                    <a:cubicBezTo>
                      <a:pt x="647241" y="184112"/>
                      <a:pt x="478826" y="87446"/>
                      <a:pt x="316266" y="5457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5" name="Google Shape;475;p4"/>
              <p:cNvSpPr/>
              <p:nvPr/>
            </p:nvSpPr>
            <p:spPr>
              <a:xfrm>
                <a:off x="7782261" y="1461503"/>
                <a:ext cx="406400" cy="596900"/>
              </a:xfrm>
              <a:custGeom>
                <a:avLst/>
                <a:gdLst/>
                <a:ahLst/>
                <a:cxnLst/>
                <a:rect l="l" t="t" r="r" b="b"/>
                <a:pathLst>
                  <a:path w="406400" h="596900" extrusionOk="0">
                    <a:moveTo>
                      <a:pt x="91739" y="240297"/>
                    </a:moveTo>
                    <a:cubicBezTo>
                      <a:pt x="-7524" y="389833"/>
                      <a:pt x="2839" y="513347"/>
                      <a:pt x="0" y="585737"/>
                    </a:cubicBezTo>
                    <a:cubicBezTo>
                      <a:pt x="1701" y="589437"/>
                      <a:pt x="4361" y="592616"/>
                      <a:pt x="7703" y="594944"/>
                    </a:cubicBezTo>
                    <a:cubicBezTo>
                      <a:pt x="46266" y="620547"/>
                      <a:pt x="97625" y="479793"/>
                      <a:pt x="206039" y="316478"/>
                    </a:cubicBezTo>
                    <a:cubicBezTo>
                      <a:pt x="314452" y="153162"/>
                      <a:pt x="438862" y="29121"/>
                      <a:pt x="400291" y="3524"/>
                    </a:cubicBezTo>
                    <a:cubicBezTo>
                      <a:pt x="396850" y="1349"/>
                      <a:pt x="392892" y="133"/>
                      <a:pt x="388823" y="0"/>
                    </a:cubicBezTo>
                    <a:cubicBezTo>
                      <a:pt x="307639" y="43447"/>
                      <a:pt x="191002" y="90761"/>
                      <a:pt x="91739" y="24029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476" name="Google Shape;476;p4"/>
          <p:cNvGrpSpPr/>
          <p:nvPr/>
        </p:nvGrpSpPr>
        <p:grpSpPr>
          <a:xfrm rot="-906665">
            <a:off x="1803291" y="1122488"/>
            <a:ext cx="1926109" cy="1122168"/>
            <a:chOff x="4376200" y="2476500"/>
            <a:chExt cx="2190750" cy="1276350"/>
          </a:xfrm>
        </p:grpSpPr>
        <p:sp>
          <p:nvSpPr>
            <p:cNvPr id="477" name="Google Shape;477;p4"/>
            <p:cNvSpPr/>
            <p:nvPr/>
          </p:nvSpPr>
          <p:spPr>
            <a:xfrm>
              <a:off x="4832350" y="2476500"/>
              <a:ext cx="1276350" cy="1276350"/>
            </a:xfrm>
            <a:custGeom>
              <a:avLst/>
              <a:gdLst/>
              <a:ahLst/>
              <a:cxnLst/>
              <a:rect l="l" t="t" r="r" b="b"/>
              <a:pathLst>
                <a:path w="1276350" h="1276350" extrusionOk="0">
                  <a:moveTo>
                    <a:pt x="1276350" y="638175"/>
                  </a:moveTo>
                  <a:cubicBezTo>
                    <a:pt x="1276350" y="990629"/>
                    <a:pt x="990629" y="1276350"/>
                    <a:pt x="638175" y="1276350"/>
                  </a:cubicBezTo>
                  <a:cubicBezTo>
                    <a:pt x="285721" y="1276350"/>
                    <a:pt x="0" y="990629"/>
                    <a:pt x="0" y="638175"/>
                  </a:cubicBezTo>
                  <a:cubicBezTo>
                    <a:pt x="0" y="285721"/>
                    <a:pt x="285721" y="0"/>
                    <a:pt x="638175" y="0"/>
                  </a:cubicBezTo>
                  <a:cubicBezTo>
                    <a:pt x="990629" y="0"/>
                    <a:pt x="1276350" y="285721"/>
                    <a:pt x="1276350" y="638175"/>
                  </a:cubicBezTo>
                  <a:close/>
                </a:path>
              </a:pathLst>
            </a:custGeom>
            <a:gradFill>
              <a:gsLst>
                <a:gs pos="0">
                  <a:srgbClr val="FFFFFF"/>
                </a:gs>
                <a:gs pos="20000">
                  <a:srgbClr val="FFFFFF"/>
                </a:gs>
                <a:gs pos="78000">
                  <a:srgbClr val="251047"/>
                </a:gs>
                <a:gs pos="100000">
                  <a:srgbClr val="251047"/>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8" name="Google Shape;478;p4"/>
            <p:cNvSpPr/>
            <p:nvPr/>
          </p:nvSpPr>
          <p:spPr>
            <a:xfrm>
              <a:off x="4376200" y="2918085"/>
              <a:ext cx="2190750" cy="476250"/>
            </a:xfrm>
            <a:custGeom>
              <a:avLst/>
              <a:gdLst/>
              <a:ahLst/>
              <a:cxnLst/>
              <a:rect l="l" t="t" r="r" b="b"/>
              <a:pathLst>
                <a:path w="2190750" h="476250" extrusionOk="0">
                  <a:moveTo>
                    <a:pt x="2165195" y="135141"/>
                  </a:moveTo>
                  <a:cubicBezTo>
                    <a:pt x="2113125" y="67488"/>
                    <a:pt x="2003118" y="46552"/>
                    <a:pt x="1926372" y="30677"/>
                  </a:cubicBezTo>
                  <a:cubicBezTo>
                    <a:pt x="1852178" y="15635"/>
                    <a:pt x="1777093" y="5388"/>
                    <a:pt x="1701581" y="0"/>
                  </a:cubicBezTo>
                  <a:cubicBezTo>
                    <a:pt x="1705468" y="12008"/>
                    <a:pt x="1709043" y="24130"/>
                    <a:pt x="1712224" y="36455"/>
                  </a:cubicBezTo>
                  <a:cubicBezTo>
                    <a:pt x="1802591" y="56191"/>
                    <a:pt x="1891961" y="80315"/>
                    <a:pt x="1976956" y="114484"/>
                  </a:cubicBezTo>
                  <a:cubicBezTo>
                    <a:pt x="2067233" y="150781"/>
                    <a:pt x="2155022" y="188144"/>
                    <a:pt x="2032708" y="241332"/>
                  </a:cubicBezTo>
                  <a:cubicBezTo>
                    <a:pt x="1937046" y="282911"/>
                    <a:pt x="1828448" y="302133"/>
                    <a:pt x="1721558" y="314706"/>
                  </a:cubicBezTo>
                  <a:cubicBezTo>
                    <a:pt x="1674759" y="320205"/>
                    <a:pt x="1628271" y="324447"/>
                    <a:pt x="1583344" y="328676"/>
                  </a:cubicBezTo>
                  <a:cubicBezTo>
                    <a:pt x="1424829" y="343700"/>
                    <a:pt x="1265514" y="349758"/>
                    <a:pt x="1106326" y="350088"/>
                  </a:cubicBezTo>
                  <a:cubicBezTo>
                    <a:pt x="904333" y="350501"/>
                    <a:pt x="680241" y="353263"/>
                    <a:pt x="468545" y="322148"/>
                  </a:cubicBezTo>
                  <a:cubicBezTo>
                    <a:pt x="368796" y="308513"/>
                    <a:pt x="270780" y="284304"/>
                    <a:pt x="176153" y="249930"/>
                  </a:cubicBezTo>
                  <a:cubicBezTo>
                    <a:pt x="146428" y="238766"/>
                    <a:pt x="88523" y="222116"/>
                    <a:pt x="90390" y="186684"/>
                  </a:cubicBezTo>
                  <a:cubicBezTo>
                    <a:pt x="92085" y="154521"/>
                    <a:pt x="191888" y="121279"/>
                    <a:pt x="214913" y="112077"/>
                  </a:cubicBezTo>
                  <a:cubicBezTo>
                    <a:pt x="299133" y="78499"/>
                    <a:pt x="387538" y="54699"/>
                    <a:pt x="476806" y="35014"/>
                  </a:cubicBezTo>
                  <a:cubicBezTo>
                    <a:pt x="479833" y="23427"/>
                    <a:pt x="483179" y="11974"/>
                    <a:pt x="486845" y="654"/>
                  </a:cubicBezTo>
                  <a:cubicBezTo>
                    <a:pt x="377441" y="7696"/>
                    <a:pt x="267993" y="23457"/>
                    <a:pt x="165402" y="56490"/>
                  </a:cubicBezTo>
                  <a:cubicBezTo>
                    <a:pt x="104049" y="76244"/>
                    <a:pt x="8011" y="111734"/>
                    <a:pt x="499" y="189344"/>
                  </a:cubicBezTo>
                  <a:cubicBezTo>
                    <a:pt x="-9553" y="293103"/>
                    <a:pt x="134700" y="343776"/>
                    <a:pt x="210722" y="369627"/>
                  </a:cubicBezTo>
                  <a:cubicBezTo>
                    <a:pt x="306175" y="400984"/>
                    <a:pt x="404170" y="423996"/>
                    <a:pt x="503603" y="438404"/>
                  </a:cubicBezTo>
                  <a:cubicBezTo>
                    <a:pt x="551977" y="445916"/>
                    <a:pt x="600504" y="452095"/>
                    <a:pt x="648834" y="457511"/>
                  </a:cubicBezTo>
                  <a:cubicBezTo>
                    <a:pt x="947660" y="490878"/>
                    <a:pt x="1249285" y="490635"/>
                    <a:pt x="1548057" y="456787"/>
                  </a:cubicBezTo>
                  <a:cubicBezTo>
                    <a:pt x="1571400" y="454127"/>
                    <a:pt x="1622149" y="447897"/>
                    <a:pt x="1685434" y="437452"/>
                  </a:cubicBezTo>
                  <a:cubicBezTo>
                    <a:pt x="1911887" y="400088"/>
                    <a:pt x="2298863" y="308908"/>
                    <a:pt x="2165195" y="135141"/>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79" name="Google Shape;479;p4"/>
          <p:cNvGrpSpPr/>
          <p:nvPr/>
        </p:nvGrpSpPr>
        <p:grpSpPr>
          <a:xfrm rot="1081124" flipH="1">
            <a:off x="326765" y="3998208"/>
            <a:ext cx="1898515" cy="3237729"/>
            <a:chOff x="385907" y="2954040"/>
            <a:chExt cx="2496869" cy="4258164"/>
          </a:xfrm>
        </p:grpSpPr>
        <p:sp>
          <p:nvSpPr>
            <p:cNvPr id="480" name="Google Shape;480;p4"/>
            <p:cNvSpPr/>
            <p:nvPr/>
          </p:nvSpPr>
          <p:spPr>
            <a:xfrm rot="-902946">
              <a:off x="2130199" y="3135218"/>
              <a:ext cx="395152" cy="507661"/>
            </a:xfrm>
            <a:prstGeom prst="roundRect">
              <a:avLst>
                <a:gd name="adj" fmla="val 10020"/>
              </a:avLst>
            </a:pr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1" name="Google Shape;481;p4"/>
            <p:cNvSpPr/>
            <p:nvPr/>
          </p:nvSpPr>
          <p:spPr>
            <a:xfrm>
              <a:off x="385907" y="3211704"/>
              <a:ext cx="1943100" cy="4000500"/>
            </a:xfrm>
            <a:custGeom>
              <a:avLst/>
              <a:gdLst/>
              <a:ahLst/>
              <a:cxnLst/>
              <a:rect l="l" t="t" r="r" b="b"/>
              <a:pathLst>
                <a:path w="1943100" h="4000500" extrusionOk="0">
                  <a:moveTo>
                    <a:pt x="1910253" y="419988"/>
                  </a:moveTo>
                  <a:cubicBezTo>
                    <a:pt x="1888859" y="587146"/>
                    <a:pt x="1667683" y="623881"/>
                    <a:pt x="1533342" y="631964"/>
                  </a:cubicBezTo>
                  <a:cubicBezTo>
                    <a:pt x="1475748" y="635326"/>
                    <a:pt x="1418001" y="635128"/>
                    <a:pt x="1360431" y="631373"/>
                  </a:cubicBezTo>
                  <a:cubicBezTo>
                    <a:pt x="1360432" y="627786"/>
                    <a:pt x="1360578" y="624224"/>
                    <a:pt x="1360501" y="620623"/>
                  </a:cubicBezTo>
                  <a:cubicBezTo>
                    <a:pt x="1355923" y="401154"/>
                    <a:pt x="1196671" y="195046"/>
                    <a:pt x="1017468" y="81432"/>
                  </a:cubicBezTo>
                  <a:cubicBezTo>
                    <a:pt x="939528" y="32016"/>
                    <a:pt x="844437" y="-7849"/>
                    <a:pt x="750279" y="1320"/>
                  </a:cubicBezTo>
                  <a:cubicBezTo>
                    <a:pt x="659696" y="10147"/>
                    <a:pt x="589624" y="68237"/>
                    <a:pt x="553823" y="150691"/>
                  </a:cubicBezTo>
                  <a:cubicBezTo>
                    <a:pt x="482779" y="314261"/>
                    <a:pt x="639478" y="443471"/>
                    <a:pt x="768618" y="511822"/>
                  </a:cubicBezTo>
                  <a:cubicBezTo>
                    <a:pt x="936258" y="600551"/>
                    <a:pt x="1129717" y="649014"/>
                    <a:pt x="1320071" y="665657"/>
                  </a:cubicBezTo>
                  <a:cubicBezTo>
                    <a:pt x="1311852" y="742173"/>
                    <a:pt x="1279038" y="813959"/>
                    <a:pt x="1226554" y="870241"/>
                  </a:cubicBezTo>
                  <a:cubicBezTo>
                    <a:pt x="1120573" y="984541"/>
                    <a:pt x="974898" y="1015657"/>
                    <a:pt x="825107" y="1022133"/>
                  </a:cubicBezTo>
                  <a:cubicBezTo>
                    <a:pt x="677578" y="1028483"/>
                    <a:pt x="525870" y="1021670"/>
                    <a:pt x="386615" y="1079201"/>
                  </a:cubicBezTo>
                  <a:cubicBezTo>
                    <a:pt x="221007" y="1147616"/>
                    <a:pt x="96077" y="1301026"/>
                    <a:pt x="35396" y="1466945"/>
                  </a:cubicBezTo>
                  <a:cubicBezTo>
                    <a:pt x="-26104" y="1635144"/>
                    <a:pt x="-5796" y="1819401"/>
                    <a:pt x="83358" y="1973764"/>
                  </a:cubicBezTo>
                  <a:cubicBezTo>
                    <a:pt x="163691" y="2112829"/>
                    <a:pt x="286608" y="2214543"/>
                    <a:pt x="426702" y="2289301"/>
                  </a:cubicBezTo>
                  <a:cubicBezTo>
                    <a:pt x="554242" y="2357367"/>
                    <a:pt x="690786" y="2407316"/>
                    <a:pt x="816141" y="2479643"/>
                  </a:cubicBezTo>
                  <a:cubicBezTo>
                    <a:pt x="947135" y="2555208"/>
                    <a:pt x="1056806" y="2658256"/>
                    <a:pt x="1117176" y="2799149"/>
                  </a:cubicBezTo>
                  <a:cubicBezTo>
                    <a:pt x="1259860" y="3132290"/>
                    <a:pt x="1126840" y="3530415"/>
                    <a:pt x="911677" y="3800506"/>
                  </a:cubicBezTo>
                  <a:cubicBezTo>
                    <a:pt x="861148" y="3864236"/>
                    <a:pt x="804012" y="3922435"/>
                    <a:pt x="741224" y="3974128"/>
                  </a:cubicBezTo>
                  <a:cubicBezTo>
                    <a:pt x="722250" y="3989679"/>
                    <a:pt x="749339" y="4016495"/>
                    <a:pt x="768167" y="4001071"/>
                  </a:cubicBezTo>
                  <a:cubicBezTo>
                    <a:pt x="1039280" y="3778910"/>
                    <a:pt x="1228136" y="3412426"/>
                    <a:pt x="1212629" y="3058001"/>
                  </a:cubicBezTo>
                  <a:cubicBezTo>
                    <a:pt x="1205307" y="2890640"/>
                    <a:pt x="1148005" y="2724816"/>
                    <a:pt x="1033654" y="2600350"/>
                  </a:cubicBezTo>
                  <a:cubicBezTo>
                    <a:pt x="931883" y="2489581"/>
                    <a:pt x="795720" y="2420975"/>
                    <a:pt x="661004" y="2358974"/>
                  </a:cubicBezTo>
                  <a:cubicBezTo>
                    <a:pt x="524562" y="2296179"/>
                    <a:pt x="381554" y="2237105"/>
                    <a:pt x="267235" y="2137086"/>
                  </a:cubicBezTo>
                  <a:cubicBezTo>
                    <a:pt x="123572" y="2011400"/>
                    <a:pt x="25858" y="1828958"/>
                    <a:pt x="38158" y="1634756"/>
                  </a:cubicBezTo>
                  <a:cubicBezTo>
                    <a:pt x="50782" y="1435525"/>
                    <a:pt x="179655" y="1229988"/>
                    <a:pt x="356154" y="1135430"/>
                  </a:cubicBezTo>
                  <a:cubicBezTo>
                    <a:pt x="499416" y="1058678"/>
                    <a:pt x="663906" y="1066850"/>
                    <a:pt x="821228" y="1060398"/>
                  </a:cubicBezTo>
                  <a:cubicBezTo>
                    <a:pt x="973393" y="1054144"/>
                    <a:pt x="1122288" y="1024642"/>
                    <a:pt x="1235686" y="915327"/>
                  </a:cubicBezTo>
                  <a:cubicBezTo>
                    <a:pt x="1304480" y="850170"/>
                    <a:pt x="1347958" y="762741"/>
                    <a:pt x="1358400" y="668566"/>
                  </a:cubicBezTo>
                  <a:cubicBezTo>
                    <a:pt x="1376326" y="669740"/>
                    <a:pt x="1394220" y="670737"/>
                    <a:pt x="1412025" y="671353"/>
                  </a:cubicBezTo>
                  <a:cubicBezTo>
                    <a:pt x="1513232" y="674865"/>
                    <a:pt x="1617372" y="669150"/>
                    <a:pt x="1715263" y="641508"/>
                  </a:cubicBezTo>
                  <a:cubicBezTo>
                    <a:pt x="1790193" y="620350"/>
                    <a:pt x="1866165" y="584085"/>
                    <a:pt x="1911955" y="518642"/>
                  </a:cubicBezTo>
                  <a:cubicBezTo>
                    <a:pt x="1931955" y="489220"/>
                    <a:pt x="1944451" y="455350"/>
                    <a:pt x="1948353" y="419988"/>
                  </a:cubicBezTo>
                  <a:cubicBezTo>
                    <a:pt x="1951471" y="395731"/>
                    <a:pt x="1913339" y="395960"/>
                    <a:pt x="1910253" y="419988"/>
                  </a:cubicBezTo>
                  <a:close/>
                  <a:moveTo>
                    <a:pt x="900603" y="529977"/>
                  </a:moveTo>
                  <a:cubicBezTo>
                    <a:pt x="815900" y="497255"/>
                    <a:pt x="730270" y="455345"/>
                    <a:pt x="662033" y="394411"/>
                  </a:cubicBezTo>
                  <a:cubicBezTo>
                    <a:pt x="613614" y="351167"/>
                    <a:pt x="570409" y="293446"/>
                    <a:pt x="573825" y="225361"/>
                  </a:cubicBezTo>
                  <a:cubicBezTo>
                    <a:pt x="577585" y="150304"/>
                    <a:pt x="634385" y="74231"/>
                    <a:pt x="705118" y="49586"/>
                  </a:cubicBezTo>
                  <a:cubicBezTo>
                    <a:pt x="787033" y="21056"/>
                    <a:pt x="878473" y="49168"/>
                    <a:pt x="952184" y="87686"/>
                  </a:cubicBezTo>
                  <a:cubicBezTo>
                    <a:pt x="1132784" y="182092"/>
                    <a:pt x="1296747" y="375678"/>
                    <a:pt x="1319944" y="583221"/>
                  </a:cubicBezTo>
                  <a:cubicBezTo>
                    <a:pt x="1321607" y="598241"/>
                    <a:pt x="1322375" y="613347"/>
                    <a:pt x="1322243" y="628459"/>
                  </a:cubicBezTo>
                  <a:cubicBezTo>
                    <a:pt x="1177814" y="615313"/>
                    <a:pt x="1035911" y="582169"/>
                    <a:pt x="900603" y="529977"/>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2" name="Google Shape;482;p4"/>
            <p:cNvSpPr/>
            <p:nvPr/>
          </p:nvSpPr>
          <p:spPr>
            <a:xfrm>
              <a:off x="2044576" y="3063162"/>
              <a:ext cx="838200" cy="1181100"/>
            </a:xfrm>
            <a:custGeom>
              <a:avLst/>
              <a:gdLst/>
              <a:ahLst/>
              <a:cxnLst/>
              <a:rect l="l" t="t" r="r" b="b"/>
              <a:pathLst>
                <a:path w="838200" h="1181100" extrusionOk="0">
                  <a:moveTo>
                    <a:pt x="336674" y="168988"/>
                  </a:moveTo>
                  <a:cubicBezTo>
                    <a:pt x="336674" y="168988"/>
                    <a:pt x="571624" y="283288"/>
                    <a:pt x="616074" y="111838"/>
                  </a:cubicBezTo>
                  <a:lnTo>
                    <a:pt x="597024" y="41988"/>
                  </a:lnTo>
                  <a:cubicBezTo>
                    <a:pt x="597024" y="41988"/>
                    <a:pt x="603374" y="-2462"/>
                    <a:pt x="641474" y="41988"/>
                  </a:cubicBezTo>
                  <a:cubicBezTo>
                    <a:pt x="641474" y="41988"/>
                    <a:pt x="660524" y="-15162"/>
                    <a:pt x="692274" y="3888"/>
                  </a:cubicBezTo>
                  <a:cubicBezTo>
                    <a:pt x="724024" y="22938"/>
                    <a:pt x="749424" y="73738"/>
                    <a:pt x="679574" y="162638"/>
                  </a:cubicBezTo>
                  <a:cubicBezTo>
                    <a:pt x="679574" y="162638"/>
                    <a:pt x="679574" y="334088"/>
                    <a:pt x="444624" y="315038"/>
                  </a:cubicBezTo>
                  <a:lnTo>
                    <a:pt x="527174" y="518238"/>
                  </a:lnTo>
                  <a:cubicBezTo>
                    <a:pt x="527174" y="518238"/>
                    <a:pt x="565274" y="689688"/>
                    <a:pt x="774824" y="772238"/>
                  </a:cubicBezTo>
                  <a:cubicBezTo>
                    <a:pt x="774824" y="772238"/>
                    <a:pt x="900180" y="915462"/>
                    <a:pt x="800224" y="975438"/>
                  </a:cubicBezTo>
                  <a:cubicBezTo>
                    <a:pt x="736724" y="1013538"/>
                    <a:pt x="711324" y="886538"/>
                    <a:pt x="711324" y="886538"/>
                  </a:cubicBezTo>
                  <a:cubicBezTo>
                    <a:pt x="711324" y="886538"/>
                    <a:pt x="470024" y="842088"/>
                    <a:pt x="438274" y="651588"/>
                  </a:cubicBezTo>
                  <a:cubicBezTo>
                    <a:pt x="438274" y="651588"/>
                    <a:pt x="431924" y="626188"/>
                    <a:pt x="393824" y="645238"/>
                  </a:cubicBezTo>
                  <a:cubicBezTo>
                    <a:pt x="375867" y="654217"/>
                    <a:pt x="374774" y="676988"/>
                    <a:pt x="374774" y="676988"/>
                  </a:cubicBezTo>
                  <a:cubicBezTo>
                    <a:pt x="374774" y="676988"/>
                    <a:pt x="336674" y="873838"/>
                    <a:pt x="476374" y="994488"/>
                  </a:cubicBezTo>
                  <a:cubicBezTo>
                    <a:pt x="476374" y="994488"/>
                    <a:pt x="572063" y="1135140"/>
                    <a:pt x="476374" y="1178638"/>
                  </a:cubicBezTo>
                  <a:cubicBezTo>
                    <a:pt x="406524" y="1210388"/>
                    <a:pt x="387474" y="1057988"/>
                    <a:pt x="387474" y="1057988"/>
                  </a:cubicBezTo>
                  <a:cubicBezTo>
                    <a:pt x="387474" y="1057988"/>
                    <a:pt x="203324" y="988138"/>
                    <a:pt x="216024" y="702388"/>
                  </a:cubicBezTo>
                  <a:lnTo>
                    <a:pt x="139824" y="422988"/>
                  </a:lnTo>
                  <a:cubicBezTo>
                    <a:pt x="139824" y="422988"/>
                    <a:pt x="76324" y="613488"/>
                    <a:pt x="127124" y="740488"/>
                  </a:cubicBezTo>
                  <a:lnTo>
                    <a:pt x="165224" y="784938"/>
                  </a:lnTo>
                  <a:cubicBezTo>
                    <a:pt x="165224" y="784938"/>
                    <a:pt x="196974" y="835738"/>
                    <a:pt x="127124" y="803988"/>
                  </a:cubicBezTo>
                  <a:cubicBezTo>
                    <a:pt x="127124" y="803988"/>
                    <a:pt x="139824" y="867488"/>
                    <a:pt x="108074" y="873838"/>
                  </a:cubicBezTo>
                  <a:cubicBezTo>
                    <a:pt x="76324" y="880188"/>
                    <a:pt x="31874" y="848438"/>
                    <a:pt x="57274" y="746838"/>
                  </a:cubicBezTo>
                  <a:cubicBezTo>
                    <a:pt x="57274" y="746838"/>
                    <a:pt x="-126876" y="397588"/>
                    <a:pt x="165224" y="213438"/>
                  </a:cubicBezTo>
                  <a:close/>
                </a:path>
              </a:pathLst>
            </a:custGeom>
            <a:gradFill>
              <a:gsLst>
                <a:gs pos="0">
                  <a:srgbClr val="FFFFFF"/>
                </a:gs>
                <a:gs pos="23000">
                  <a:srgbClr val="FFFFFF"/>
                </a:gs>
                <a:gs pos="75000">
                  <a:srgbClr val="D9D9D9"/>
                </a:gs>
                <a:gs pos="100000">
                  <a:srgbClr val="D9D9D9"/>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3" name="Google Shape;483;p4"/>
            <p:cNvSpPr/>
            <p:nvPr/>
          </p:nvSpPr>
          <p:spPr>
            <a:xfrm>
              <a:off x="2167738" y="3232150"/>
              <a:ext cx="247650" cy="88900"/>
            </a:xfrm>
            <a:custGeom>
              <a:avLst/>
              <a:gdLst/>
              <a:ahLst/>
              <a:cxnLst/>
              <a:rect l="l" t="t" r="r" b="b"/>
              <a:pathLst>
                <a:path w="247650" h="88900" extrusionOk="0">
                  <a:moveTo>
                    <a:pt x="251841" y="15500"/>
                  </a:moveTo>
                  <a:cubicBezTo>
                    <a:pt x="238806" y="10997"/>
                    <a:pt x="226013" y="5823"/>
                    <a:pt x="213512" y="0"/>
                  </a:cubicBezTo>
                  <a:lnTo>
                    <a:pt x="42062" y="44450"/>
                  </a:lnTo>
                  <a:cubicBezTo>
                    <a:pt x="27426" y="53665"/>
                    <a:pt x="13377" y="63783"/>
                    <a:pt x="0" y="74746"/>
                  </a:cubicBezTo>
                  <a:cubicBezTo>
                    <a:pt x="39916" y="91695"/>
                    <a:pt x="83998" y="96283"/>
                    <a:pt x="126549" y="87916"/>
                  </a:cubicBezTo>
                  <a:cubicBezTo>
                    <a:pt x="175438" y="79013"/>
                    <a:pt x="219722" y="53418"/>
                    <a:pt x="251841" y="1550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4" name="Google Shape;484;p4"/>
            <p:cNvSpPr/>
            <p:nvPr/>
          </p:nvSpPr>
          <p:spPr>
            <a:xfrm>
              <a:off x="2056223" y="2954040"/>
              <a:ext cx="406400" cy="374650"/>
            </a:xfrm>
            <a:custGeom>
              <a:avLst/>
              <a:gdLst/>
              <a:ahLst/>
              <a:cxnLst/>
              <a:rect l="l" t="t" r="r" b="b"/>
              <a:pathLst>
                <a:path w="406400" h="374650" extrusionOk="0">
                  <a:moveTo>
                    <a:pt x="379028" y="155945"/>
                  </a:moveTo>
                  <a:cubicBezTo>
                    <a:pt x="395437" y="242071"/>
                    <a:pt x="330542" y="326788"/>
                    <a:pt x="234081" y="345166"/>
                  </a:cubicBezTo>
                  <a:cubicBezTo>
                    <a:pt x="137620" y="363545"/>
                    <a:pt x="46121" y="308624"/>
                    <a:pt x="29711" y="222498"/>
                  </a:cubicBezTo>
                  <a:cubicBezTo>
                    <a:pt x="13302" y="136372"/>
                    <a:pt x="78197" y="51655"/>
                    <a:pt x="174658" y="33277"/>
                  </a:cubicBezTo>
                  <a:cubicBezTo>
                    <a:pt x="271119" y="14899"/>
                    <a:pt x="362619" y="69819"/>
                    <a:pt x="379028" y="15594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5" name="Google Shape;485;p4"/>
            <p:cNvSpPr/>
            <p:nvPr/>
          </p:nvSpPr>
          <p:spPr>
            <a:xfrm>
              <a:off x="2108394" y="3050617"/>
              <a:ext cx="298450" cy="228600"/>
            </a:xfrm>
            <a:custGeom>
              <a:avLst/>
              <a:gdLst/>
              <a:ahLst/>
              <a:cxnLst/>
              <a:rect l="l" t="t" r="r" b="b"/>
              <a:pathLst>
                <a:path w="298450" h="228600" extrusionOk="0">
                  <a:moveTo>
                    <a:pt x="301202" y="67506"/>
                  </a:moveTo>
                  <a:cubicBezTo>
                    <a:pt x="315249" y="141255"/>
                    <a:pt x="259680" y="213798"/>
                    <a:pt x="177079" y="229539"/>
                  </a:cubicBezTo>
                  <a:cubicBezTo>
                    <a:pt x="94478" y="245281"/>
                    <a:pt x="16126" y="198247"/>
                    <a:pt x="2073" y="124498"/>
                  </a:cubicBezTo>
                  <a:cubicBezTo>
                    <a:pt x="-11979" y="50749"/>
                    <a:pt x="47044" y="23774"/>
                    <a:pt x="129644" y="8039"/>
                  </a:cubicBezTo>
                  <a:cubicBezTo>
                    <a:pt x="212245" y="-7697"/>
                    <a:pt x="287150" y="-6249"/>
                    <a:pt x="301202" y="67506"/>
                  </a:cubicBezTo>
                  <a:close/>
                </a:path>
              </a:pathLst>
            </a:custGeom>
            <a:gradFill>
              <a:gsLst>
                <a:gs pos="0">
                  <a:srgbClr val="008391"/>
                </a:gs>
                <a:gs pos="27000">
                  <a:srgbClr val="0F264C"/>
                </a:gs>
                <a:gs pos="71000">
                  <a:srgbClr val="251047"/>
                </a:gs>
                <a:gs pos="100000">
                  <a:srgbClr val="7D2A99"/>
                </a:gs>
              </a:gsLst>
              <a:lin ang="80993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6" name="Google Shape;486;p4"/>
            <p:cNvSpPr/>
            <p:nvPr/>
          </p:nvSpPr>
          <p:spPr>
            <a:xfrm>
              <a:off x="2133406" y="3111500"/>
              <a:ext cx="31750" cy="101600"/>
            </a:xfrm>
            <a:custGeom>
              <a:avLst/>
              <a:gdLst/>
              <a:ahLst/>
              <a:cxnLst/>
              <a:rect l="l" t="t" r="r" b="b"/>
              <a:pathLst>
                <a:path w="31750" h="101600" extrusionOk="0">
                  <a:moveTo>
                    <a:pt x="34019" y="0"/>
                  </a:moveTo>
                  <a:cubicBezTo>
                    <a:pt x="24308" y="14355"/>
                    <a:pt x="19095" y="31278"/>
                    <a:pt x="19046" y="48609"/>
                  </a:cubicBezTo>
                  <a:cubicBezTo>
                    <a:pt x="19297" y="57056"/>
                    <a:pt x="20266" y="65466"/>
                    <a:pt x="21941" y="73749"/>
                  </a:cubicBezTo>
                  <a:cubicBezTo>
                    <a:pt x="22900" y="78080"/>
                    <a:pt x="23980" y="82499"/>
                    <a:pt x="24786" y="87173"/>
                  </a:cubicBezTo>
                  <a:cubicBezTo>
                    <a:pt x="26078" y="91910"/>
                    <a:pt x="27042" y="96730"/>
                    <a:pt x="27669" y="101600"/>
                  </a:cubicBezTo>
                  <a:cubicBezTo>
                    <a:pt x="23649" y="98538"/>
                    <a:pt x="19898" y="95139"/>
                    <a:pt x="16455" y="91440"/>
                  </a:cubicBezTo>
                  <a:cubicBezTo>
                    <a:pt x="13292" y="87490"/>
                    <a:pt x="10428" y="83308"/>
                    <a:pt x="7889" y="78930"/>
                  </a:cubicBezTo>
                  <a:cubicBezTo>
                    <a:pt x="2910" y="69622"/>
                    <a:pt x="207" y="59266"/>
                    <a:pt x="2" y="48711"/>
                  </a:cubicBezTo>
                  <a:cubicBezTo>
                    <a:pt x="-98" y="37775"/>
                    <a:pt x="3088" y="27062"/>
                    <a:pt x="9146" y="17958"/>
                  </a:cubicBezTo>
                  <a:cubicBezTo>
                    <a:pt x="14873" y="9046"/>
                    <a:pt x="23758" y="2631"/>
                    <a:pt x="340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487" name="Google Shape;487;p4"/>
            <p:cNvGrpSpPr/>
            <p:nvPr/>
          </p:nvGrpSpPr>
          <p:grpSpPr>
            <a:xfrm>
              <a:off x="2044935" y="3180156"/>
              <a:ext cx="777138" cy="952684"/>
              <a:chOff x="2044935" y="3180156"/>
              <a:chExt cx="777138" cy="952684"/>
            </a:xfrm>
          </p:grpSpPr>
          <p:sp>
            <p:nvSpPr>
              <p:cNvPr id="488" name="Google Shape;488;p4"/>
              <p:cNvSpPr/>
              <p:nvPr/>
            </p:nvSpPr>
            <p:spPr>
              <a:xfrm>
                <a:off x="2046821" y="3511033"/>
                <a:ext cx="120650" cy="57150"/>
              </a:xfrm>
              <a:custGeom>
                <a:avLst/>
                <a:gdLst/>
                <a:ahLst/>
                <a:cxnLst/>
                <a:rect l="l" t="t" r="r" b="b"/>
                <a:pathLst>
                  <a:path w="120650" h="57150" extrusionOk="0">
                    <a:moveTo>
                      <a:pt x="116884" y="58613"/>
                    </a:moveTo>
                    <a:cubicBezTo>
                      <a:pt x="118370" y="50739"/>
                      <a:pt x="119901" y="43259"/>
                      <a:pt x="121444" y="36230"/>
                    </a:cubicBezTo>
                    <a:cubicBezTo>
                      <a:pt x="98684" y="16434"/>
                      <a:pt x="70305" y="4250"/>
                      <a:pt x="40278" y="1381"/>
                    </a:cubicBezTo>
                    <a:cubicBezTo>
                      <a:pt x="27753" y="-81"/>
                      <a:pt x="15120" y="-383"/>
                      <a:pt x="2540" y="479"/>
                    </a:cubicBezTo>
                    <a:cubicBezTo>
                      <a:pt x="1511" y="6943"/>
                      <a:pt x="664" y="13393"/>
                      <a:pt x="0" y="19828"/>
                    </a:cubicBezTo>
                    <a:cubicBezTo>
                      <a:pt x="28092" y="17446"/>
                      <a:pt x="81280" y="19186"/>
                      <a:pt x="116884" y="58613"/>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9" name="Google Shape;489;p4"/>
              <p:cNvSpPr/>
              <p:nvPr/>
            </p:nvSpPr>
            <p:spPr>
              <a:xfrm>
                <a:off x="2044935" y="3586202"/>
                <a:ext cx="107950" cy="44450"/>
              </a:xfrm>
              <a:custGeom>
                <a:avLst/>
                <a:gdLst/>
                <a:ahLst/>
                <a:cxnLst/>
                <a:rect l="l" t="t" r="r" b="b"/>
                <a:pathLst>
                  <a:path w="107950" h="44450" extrusionOk="0">
                    <a:moveTo>
                      <a:pt x="109550" y="47980"/>
                    </a:moveTo>
                    <a:cubicBezTo>
                      <a:pt x="110312" y="39881"/>
                      <a:pt x="111208" y="31946"/>
                      <a:pt x="112236" y="24173"/>
                    </a:cubicBezTo>
                    <a:cubicBezTo>
                      <a:pt x="75222" y="-6307"/>
                      <a:pt x="27750" y="-1747"/>
                      <a:pt x="0" y="4768"/>
                    </a:cubicBezTo>
                    <a:cubicBezTo>
                      <a:pt x="260" y="11238"/>
                      <a:pt x="673" y="17633"/>
                      <a:pt x="1188" y="23970"/>
                    </a:cubicBezTo>
                    <a:cubicBezTo>
                      <a:pt x="26822" y="17315"/>
                      <a:pt x="76346" y="11016"/>
                      <a:pt x="109550" y="4798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0" name="Google Shape;490;p4"/>
              <p:cNvSpPr/>
              <p:nvPr/>
            </p:nvSpPr>
            <p:spPr>
              <a:xfrm>
                <a:off x="2093747" y="3777132"/>
                <a:ext cx="69850" cy="31750"/>
              </a:xfrm>
              <a:custGeom>
                <a:avLst/>
                <a:gdLst/>
                <a:ahLst/>
                <a:cxnLst/>
                <a:rect l="l" t="t" r="r" b="b"/>
                <a:pathLst>
                  <a:path w="69850" h="31750" extrusionOk="0">
                    <a:moveTo>
                      <a:pt x="8064" y="33033"/>
                    </a:moveTo>
                    <a:cubicBezTo>
                      <a:pt x="29459" y="24609"/>
                      <a:pt x="52085" y="19734"/>
                      <a:pt x="75051" y="18599"/>
                    </a:cubicBezTo>
                    <a:cubicBezTo>
                      <a:pt x="72879" y="12510"/>
                      <a:pt x="70917" y="6318"/>
                      <a:pt x="69215" y="0"/>
                    </a:cubicBezTo>
                    <a:cubicBezTo>
                      <a:pt x="45444" y="1531"/>
                      <a:pt x="22073" y="6876"/>
                      <a:pt x="0" y="15830"/>
                    </a:cubicBezTo>
                    <a:cubicBezTo>
                      <a:pt x="4928" y="26765"/>
                      <a:pt x="8103" y="32868"/>
                      <a:pt x="8103" y="32868"/>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1" name="Google Shape;491;p4"/>
              <p:cNvSpPr/>
              <p:nvPr/>
            </p:nvSpPr>
            <p:spPr>
              <a:xfrm>
                <a:off x="2304828" y="3964013"/>
                <a:ext cx="152400" cy="50800"/>
              </a:xfrm>
              <a:custGeom>
                <a:avLst/>
                <a:gdLst/>
                <a:ahLst/>
                <a:cxnLst/>
                <a:rect l="l" t="t" r="r" b="b"/>
                <a:pathLst>
                  <a:path w="152400" h="50800" extrusionOk="0">
                    <a:moveTo>
                      <a:pt x="144628" y="0"/>
                    </a:moveTo>
                    <a:cubicBezTo>
                      <a:pt x="80296" y="40957"/>
                      <a:pt x="29693" y="39039"/>
                      <a:pt x="0" y="31286"/>
                    </a:cubicBezTo>
                    <a:cubicBezTo>
                      <a:pt x="4051" y="38976"/>
                      <a:pt x="8255" y="46329"/>
                      <a:pt x="12535" y="53181"/>
                    </a:cubicBezTo>
                    <a:cubicBezTo>
                      <a:pt x="20223" y="54279"/>
                      <a:pt x="27979" y="54828"/>
                      <a:pt x="35744" y="54826"/>
                    </a:cubicBezTo>
                    <a:cubicBezTo>
                      <a:pt x="67272" y="54826"/>
                      <a:pt x="107353" y="46050"/>
                      <a:pt x="153486" y="16992"/>
                    </a:cubicBezTo>
                    <a:cubicBezTo>
                      <a:pt x="150305" y="11360"/>
                      <a:pt x="147377" y="5690"/>
                      <a:pt x="144628" y="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2" name="Google Shape;492;p4"/>
              <p:cNvSpPr/>
              <p:nvPr/>
            </p:nvSpPr>
            <p:spPr>
              <a:xfrm>
                <a:off x="2426513" y="4050290"/>
                <a:ext cx="95250" cy="82550"/>
              </a:xfrm>
              <a:custGeom>
                <a:avLst/>
                <a:gdLst/>
                <a:ahLst/>
                <a:cxnLst/>
                <a:rect l="l" t="t" r="r" b="b"/>
                <a:pathLst>
                  <a:path w="95250" h="82550" extrusionOk="0">
                    <a:moveTo>
                      <a:pt x="99130" y="14745"/>
                    </a:moveTo>
                    <a:cubicBezTo>
                      <a:pt x="96272" y="10077"/>
                      <a:pt x="94437" y="7360"/>
                      <a:pt x="94437" y="7360"/>
                    </a:cubicBezTo>
                    <a:cubicBezTo>
                      <a:pt x="91650" y="4953"/>
                      <a:pt x="89053" y="2464"/>
                      <a:pt x="86404" y="0"/>
                    </a:cubicBezTo>
                    <a:cubicBezTo>
                      <a:pt x="50248" y="47574"/>
                      <a:pt x="18199" y="63290"/>
                      <a:pt x="0" y="68421"/>
                    </a:cubicBezTo>
                    <a:cubicBezTo>
                      <a:pt x="3493" y="70066"/>
                      <a:pt x="5537" y="70860"/>
                      <a:pt x="5537" y="70860"/>
                    </a:cubicBezTo>
                    <a:cubicBezTo>
                      <a:pt x="5537" y="70860"/>
                      <a:pt x="6293" y="76810"/>
                      <a:pt x="8007" y="86042"/>
                    </a:cubicBezTo>
                    <a:cubicBezTo>
                      <a:pt x="29667" y="79362"/>
                      <a:pt x="62783" y="61532"/>
                      <a:pt x="99130" y="14745"/>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3" name="Google Shape;493;p4"/>
              <p:cNvSpPr/>
              <p:nvPr/>
            </p:nvSpPr>
            <p:spPr>
              <a:xfrm>
                <a:off x="2733173" y="3829926"/>
                <a:ext cx="88900" cy="120650"/>
              </a:xfrm>
              <a:custGeom>
                <a:avLst/>
                <a:gdLst/>
                <a:ahLst/>
                <a:cxnLst/>
                <a:rect l="l" t="t" r="r" b="b"/>
                <a:pathLst>
                  <a:path w="88900" h="120650" extrusionOk="0">
                    <a:moveTo>
                      <a:pt x="86227" y="5474"/>
                    </a:moveTo>
                    <a:cubicBezTo>
                      <a:pt x="81744" y="3708"/>
                      <a:pt x="77445" y="1848"/>
                      <a:pt x="73120" y="0"/>
                    </a:cubicBezTo>
                    <a:cubicBezTo>
                      <a:pt x="67551" y="76035"/>
                      <a:pt x="25616" y="104210"/>
                      <a:pt x="0" y="114345"/>
                    </a:cubicBezTo>
                    <a:cubicBezTo>
                      <a:pt x="14135" y="118186"/>
                      <a:pt x="22727" y="119774"/>
                      <a:pt x="22727" y="119774"/>
                    </a:cubicBezTo>
                    <a:cubicBezTo>
                      <a:pt x="22727" y="119774"/>
                      <a:pt x="23006" y="121158"/>
                      <a:pt x="23552" y="123501"/>
                    </a:cubicBezTo>
                    <a:cubicBezTo>
                      <a:pt x="51067" y="107524"/>
                      <a:pt x="83572" y="75343"/>
                      <a:pt x="91167" y="11437"/>
                    </a:cubicBezTo>
                    <a:cubicBezTo>
                      <a:pt x="88132" y="7620"/>
                      <a:pt x="86227" y="5474"/>
                      <a:pt x="86227" y="5474"/>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4" name="Google Shape;494;p4"/>
              <p:cNvSpPr/>
              <p:nvPr/>
            </p:nvSpPr>
            <p:spPr>
              <a:xfrm>
                <a:off x="2521191" y="3706736"/>
                <a:ext cx="127000" cy="120650"/>
              </a:xfrm>
              <a:custGeom>
                <a:avLst/>
                <a:gdLst/>
                <a:ahLst/>
                <a:cxnLst/>
                <a:rect l="l" t="t" r="r" b="b"/>
                <a:pathLst>
                  <a:path w="127000" h="120650" extrusionOk="0">
                    <a:moveTo>
                      <a:pt x="131756" y="16370"/>
                    </a:moveTo>
                    <a:cubicBezTo>
                      <a:pt x="126759" y="10890"/>
                      <a:pt x="122003" y="5423"/>
                      <a:pt x="117570" y="0"/>
                    </a:cubicBezTo>
                    <a:cubicBezTo>
                      <a:pt x="40437" y="18993"/>
                      <a:pt x="11068" y="69742"/>
                      <a:pt x="0" y="102305"/>
                    </a:cubicBezTo>
                    <a:cubicBezTo>
                      <a:pt x="4515" y="108820"/>
                      <a:pt x="9322" y="115005"/>
                      <a:pt x="14332" y="120987"/>
                    </a:cubicBezTo>
                    <a:cubicBezTo>
                      <a:pt x="20079" y="95345"/>
                      <a:pt x="43059" y="33954"/>
                      <a:pt x="131756" y="1637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5" name="Google Shape;495;p4"/>
              <p:cNvSpPr/>
              <p:nvPr/>
            </p:nvSpPr>
            <p:spPr>
              <a:xfrm>
                <a:off x="2266372" y="3848519"/>
                <a:ext cx="152400" cy="44450"/>
              </a:xfrm>
              <a:custGeom>
                <a:avLst/>
                <a:gdLst/>
                <a:ahLst/>
                <a:cxnLst/>
                <a:rect l="l" t="t" r="r" b="b"/>
                <a:pathLst>
                  <a:path w="152400" h="44450" extrusionOk="0">
                    <a:moveTo>
                      <a:pt x="154381" y="24899"/>
                    </a:moveTo>
                    <a:cubicBezTo>
                      <a:pt x="153168" y="17965"/>
                      <a:pt x="152127" y="11126"/>
                      <a:pt x="151321" y="4477"/>
                    </a:cubicBezTo>
                    <a:cubicBezTo>
                      <a:pt x="88341" y="-9614"/>
                      <a:pt x="29845" y="12732"/>
                      <a:pt x="0" y="27667"/>
                    </a:cubicBezTo>
                    <a:cubicBezTo>
                      <a:pt x="1080" y="34402"/>
                      <a:pt x="2278" y="40964"/>
                      <a:pt x="3594" y="47352"/>
                    </a:cubicBezTo>
                    <a:cubicBezTo>
                      <a:pt x="30004" y="33585"/>
                      <a:pt x="91205" y="7836"/>
                      <a:pt x="154381" y="24899"/>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6" name="Google Shape;496;p4"/>
              <p:cNvSpPr/>
              <p:nvPr/>
            </p:nvSpPr>
            <p:spPr>
              <a:xfrm>
                <a:off x="2598185" y="3770338"/>
                <a:ext cx="120650" cy="120650"/>
              </a:xfrm>
              <a:custGeom>
                <a:avLst/>
                <a:gdLst/>
                <a:ahLst/>
                <a:cxnLst/>
                <a:rect l="l" t="t" r="r" b="b"/>
                <a:pathLst>
                  <a:path w="120650" h="120650" extrusionOk="0">
                    <a:moveTo>
                      <a:pt x="123006" y="12643"/>
                    </a:moveTo>
                    <a:cubicBezTo>
                      <a:pt x="117075" y="8484"/>
                      <a:pt x="111341" y="4273"/>
                      <a:pt x="105861" y="0"/>
                    </a:cubicBezTo>
                    <a:cubicBezTo>
                      <a:pt x="94088" y="82766"/>
                      <a:pt x="33960" y="106413"/>
                      <a:pt x="0" y="113150"/>
                    </a:cubicBezTo>
                    <a:cubicBezTo>
                      <a:pt x="7150" y="118008"/>
                      <a:pt x="14364" y="122587"/>
                      <a:pt x="21590" y="126809"/>
                    </a:cubicBezTo>
                    <a:cubicBezTo>
                      <a:pt x="74639" y="111584"/>
                      <a:pt x="114140" y="67116"/>
                      <a:pt x="123006" y="12643"/>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7" name="Google Shape;497;p4"/>
              <p:cNvSpPr/>
              <p:nvPr/>
            </p:nvSpPr>
            <p:spPr>
              <a:xfrm>
                <a:off x="2652008" y="3180156"/>
                <a:ext cx="76200" cy="50800"/>
              </a:xfrm>
              <a:custGeom>
                <a:avLst/>
                <a:gdLst/>
                <a:ahLst/>
                <a:cxnLst/>
                <a:rect l="l" t="t" r="r" b="b"/>
                <a:pathLst>
                  <a:path w="76200" h="50800" extrusionOk="0">
                    <a:moveTo>
                      <a:pt x="72142" y="45644"/>
                    </a:moveTo>
                    <a:cubicBezTo>
                      <a:pt x="74778" y="42291"/>
                      <a:pt x="77222" y="39008"/>
                      <a:pt x="79604" y="35757"/>
                    </a:cubicBezTo>
                    <a:cubicBezTo>
                      <a:pt x="51532" y="34462"/>
                      <a:pt x="25278" y="21499"/>
                      <a:pt x="7182" y="0"/>
                    </a:cubicBezTo>
                    <a:cubicBezTo>
                      <a:pt x="5233" y="6728"/>
                      <a:pt x="2834" y="13317"/>
                      <a:pt x="0" y="19723"/>
                    </a:cubicBezTo>
                    <a:cubicBezTo>
                      <a:pt x="19284" y="38927"/>
                      <a:pt x="44515" y="51016"/>
                      <a:pt x="71564" y="54013"/>
                    </a:cubicBezTo>
                    <a:cubicBezTo>
                      <a:pt x="72142" y="48768"/>
                      <a:pt x="72142" y="45644"/>
                      <a:pt x="72142" y="45644"/>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8" name="Google Shape;498;p4"/>
              <p:cNvSpPr/>
              <p:nvPr/>
            </p:nvSpPr>
            <p:spPr>
              <a:xfrm>
                <a:off x="2571545" y="3258046"/>
                <a:ext cx="50800" cy="107950"/>
              </a:xfrm>
              <a:custGeom>
                <a:avLst/>
                <a:gdLst/>
                <a:ahLst/>
                <a:cxnLst/>
                <a:rect l="l" t="t" r="r" b="b"/>
                <a:pathLst>
                  <a:path w="50800" h="107950" extrusionOk="0">
                    <a:moveTo>
                      <a:pt x="1837" y="6845"/>
                    </a:moveTo>
                    <a:cubicBezTo>
                      <a:pt x="-1880" y="28248"/>
                      <a:pt x="64" y="50250"/>
                      <a:pt x="7476" y="70669"/>
                    </a:cubicBezTo>
                    <a:cubicBezTo>
                      <a:pt x="13368" y="85895"/>
                      <a:pt x="22548" y="99633"/>
                      <a:pt x="34362" y="110903"/>
                    </a:cubicBezTo>
                    <a:cubicBezTo>
                      <a:pt x="41351" y="108875"/>
                      <a:pt x="48227" y="106478"/>
                      <a:pt x="54961" y="103721"/>
                    </a:cubicBezTo>
                    <a:cubicBezTo>
                      <a:pt x="41758" y="93346"/>
                      <a:pt x="31537" y="79659"/>
                      <a:pt x="25339" y="64052"/>
                    </a:cubicBezTo>
                    <a:cubicBezTo>
                      <a:pt x="18134" y="43435"/>
                      <a:pt x="17206" y="21144"/>
                      <a:pt x="22672" y="0"/>
                    </a:cubicBezTo>
                    <a:cubicBezTo>
                      <a:pt x="15931" y="2863"/>
                      <a:pt x="8962" y="5153"/>
                      <a:pt x="1837" y="6845"/>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9" name="Google Shape;499;p4"/>
              <p:cNvSpPr/>
              <p:nvPr/>
            </p:nvSpPr>
            <p:spPr>
              <a:xfrm>
                <a:off x="2519632" y="3269133"/>
                <a:ext cx="25400" cy="107950"/>
              </a:xfrm>
              <a:custGeom>
                <a:avLst/>
                <a:gdLst/>
                <a:ahLst/>
                <a:cxnLst/>
                <a:rect l="l" t="t" r="r" b="b"/>
                <a:pathLst>
                  <a:path w="25400" h="107950" extrusionOk="0">
                    <a:moveTo>
                      <a:pt x="11345" y="110477"/>
                    </a:moveTo>
                    <a:cubicBezTo>
                      <a:pt x="18228" y="110356"/>
                      <a:pt x="24832" y="110026"/>
                      <a:pt x="31233" y="109544"/>
                    </a:cubicBezTo>
                    <a:cubicBezTo>
                      <a:pt x="17158" y="74746"/>
                      <a:pt x="14614" y="36351"/>
                      <a:pt x="23975" y="0"/>
                    </a:cubicBezTo>
                    <a:cubicBezTo>
                      <a:pt x="17689" y="349"/>
                      <a:pt x="11358" y="406"/>
                      <a:pt x="5020" y="203"/>
                    </a:cubicBezTo>
                    <a:cubicBezTo>
                      <a:pt x="-3392" y="36816"/>
                      <a:pt x="-1198" y="75067"/>
                      <a:pt x="11345" y="110477"/>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500" name="Google Shape;500;p4"/>
            <p:cNvSpPr/>
            <p:nvPr/>
          </p:nvSpPr>
          <p:spPr>
            <a:xfrm rot="-927580">
              <a:off x="2237726" y="3390882"/>
              <a:ext cx="228466" cy="178026"/>
            </a:xfrm>
            <a:prstGeom prst="roundRect">
              <a:avLst>
                <a:gd name="adj" fmla="val 9653"/>
              </a:avLst>
            </a:prstGeom>
            <a:solidFill>
              <a:srgbClr val="0E003F">
                <a:alpha val="20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77557148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nd five columns ">
  <p:cSld name="Title and five columns ">
    <p:spTree>
      <p:nvGrpSpPr>
        <p:cNvPr id="1" name="Shape 523"/>
        <p:cNvGrpSpPr/>
        <p:nvPr/>
      </p:nvGrpSpPr>
      <p:grpSpPr>
        <a:xfrm>
          <a:off x="0" y="0"/>
          <a:ext cx="0" cy="0"/>
          <a:chOff x="0" y="0"/>
          <a:chExt cx="0" cy="0"/>
        </a:xfrm>
      </p:grpSpPr>
      <p:sp>
        <p:nvSpPr>
          <p:cNvPr id="524" name="Google Shape;524;p28"/>
          <p:cNvSpPr txBox="1">
            <a:spLocks noGrp="1"/>
          </p:cNvSpPr>
          <p:nvPr>
            <p:ph type="title"/>
          </p:nvPr>
        </p:nvSpPr>
        <p:spPr>
          <a:xfrm>
            <a:off x="959967"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25" name="Google Shape;525;p28"/>
          <p:cNvSpPr txBox="1">
            <a:spLocks noGrp="1"/>
          </p:cNvSpPr>
          <p:nvPr>
            <p:ph type="subTitle" idx="1"/>
          </p:nvPr>
        </p:nvSpPr>
        <p:spPr>
          <a:xfrm>
            <a:off x="959967"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6" name="Google Shape;526;p28"/>
          <p:cNvSpPr txBox="1">
            <a:spLocks noGrp="1"/>
          </p:cNvSpPr>
          <p:nvPr>
            <p:ph type="title" idx="2"/>
          </p:nvPr>
        </p:nvSpPr>
        <p:spPr>
          <a:xfrm>
            <a:off x="4558997"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27" name="Google Shape;527;p28"/>
          <p:cNvSpPr txBox="1">
            <a:spLocks noGrp="1"/>
          </p:cNvSpPr>
          <p:nvPr>
            <p:ph type="subTitle" idx="3"/>
          </p:nvPr>
        </p:nvSpPr>
        <p:spPr>
          <a:xfrm>
            <a:off x="4558997"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8" name="Google Shape;528;p28"/>
          <p:cNvSpPr txBox="1">
            <a:spLocks noGrp="1"/>
          </p:cNvSpPr>
          <p:nvPr>
            <p:ph type="title" idx="4"/>
          </p:nvPr>
        </p:nvSpPr>
        <p:spPr>
          <a:xfrm>
            <a:off x="2759481" y="33650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29" name="Google Shape;529;p28"/>
          <p:cNvSpPr txBox="1">
            <a:spLocks noGrp="1"/>
          </p:cNvSpPr>
          <p:nvPr>
            <p:ph type="subTitle" idx="5"/>
          </p:nvPr>
        </p:nvSpPr>
        <p:spPr>
          <a:xfrm>
            <a:off x="2759481" y="39782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0" name="Google Shape;530;p28"/>
          <p:cNvSpPr txBox="1">
            <a:spLocks noGrp="1"/>
          </p:cNvSpPr>
          <p:nvPr>
            <p:ph type="title" idx="6"/>
          </p:nvPr>
        </p:nvSpPr>
        <p:spPr>
          <a:xfrm>
            <a:off x="8158027"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31" name="Google Shape;531;p28"/>
          <p:cNvSpPr txBox="1">
            <a:spLocks noGrp="1"/>
          </p:cNvSpPr>
          <p:nvPr>
            <p:ph type="subTitle" idx="7"/>
          </p:nvPr>
        </p:nvSpPr>
        <p:spPr>
          <a:xfrm>
            <a:off x="8158027"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2" name="Google Shape;532;p28"/>
          <p:cNvSpPr txBox="1">
            <a:spLocks noGrp="1"/>
          </p:cNvSpPr>
          <p:nvPr>
            <p:ph type="title" idx="8"/>
          </p:nvPr>
        </p:nvSpPr>
        <p:spPr>
          <a:xfrm>
            <a:off x="6358512" y="33650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33" name="Google Shape;533;p28"/>
          <p:cNvSpPr txBox="1">
            <a:spLocks noGrp="1"/>
          </p:cNvSpPr>
          <p:nvPr>
            <p:ph type="subTitle" idx="9"/>
          </p:nvPr>
        </p:nvSpPr>
        <p:spPr>
          <a:xfrm>
            <a:off x="6358512" y="39782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4" name="Google Shape;534;p28"/>
          <p:cNvSpPr txBox="1">
            <a:spLocks noGrp="1"/>
          </p:cNvSpPr>
          <p:nvPr>
            <p:ph type="title" idx="13"/>
          </p:nvPr>
        </p:nvSpPr>
        <p:spPr>
          <a:xfrm>
            <a:off x="960000" y="491767"/>
            <a:ext cx="102720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35" name="Google Shape;535;p28"/>
          <p:cNvSpPr/>
          <p:nvPr/>
        </p:nvSpPr>
        <p:spPr>
          <a:xfrm flipH="1">
            <a:off x="9181209" y="326999"/>
            <a:ext cx="4974892" cy="1558444"/>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36" name="Google Shape;536;p28"/>
          <p:cNvSpPr/>
          <p:nvPr/>
        </p:nvSpPr>
        <p:spPr>
          <a:xfrm>
            <a:off x="10219480" y="3617127"/>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37" name="Google Shape;537;p28"/>
          <p:cNvSpPr/>
          <p:nvPr/>
        </p:nvSpPr>
        <p:spPr>
          <a:xfrm flipH="1">
            <a:off x="-1599887" y="270511"/>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38" name="Google Shape;538;p28"/>
          <p:cNvSpPr/>
          <p:nvPr/>
        </p:nvSpPr>
        <p:spPr>
          <a:xfrm flipH="1">
            <a:off x="-12066" y="5584433"/>
            <a:ext cx="12220433" cy="1289035"/>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539" name="Google Shape;539;p28"/>
          <p:cNvSpPr/>
          <p:nvPr/>
        </p:nvSpPr>
        <p:spPr>
          <a:xfrm>
            <a:off x="-41733" y="5858600"/>
            <a:ext cx="12250200" cy="984200"/>
          </a:xfrm>
          <a:custGeom>
            <a:avLst/>
            <a:gdLst/>
            <a:ahLst/>
            <a:cxnLst/>
            <a:rect l="l" t="t" r="r" b="b"/>
            <a:pathLst>
              <a:path w="367506" h="29526" extrusionOk="0">
                <a:moveTo>
                  <a:pt x="0" y="6910"/>
                </a:moveTo>
                <a:lnTo>
                  <a:pt x="0" y="29526"/>
                </a:lnTo>
                <a:lnTo>
                  <a:pt x="367506" y="29526"/>
                </a:lnTo>
                <a:lnTo>
                  <a:pt x="367506" y="0"/>
                </a:lnTo>
                <a:close/>
              </a:path>
            </a:pathLst>
          </a:custGeom>
          <a:solidFill>
            <a:schemeClr val="accent2"/>
          </a:solidFill>
          <a:ln>
            <a:noFill/>
          </a:ln>
        </p:spPr>
      </p:sp>
      <p:grpSp>
        <p:nvGrpSpPr>
          <p:cNvPr id="540" name="Google Shape;540;p28"/>
          <p:cNvGrpSpPr/>
          <p:nvPr/>
        </p:nvGrpSpPr>
        <p:grpSpPr>
          <a:xfrm>
            <a:off x="10739855" y="5176689"/>
            <a:ext cx="1200613" cy="681904"/>
            <a:chOff x="4352978" y="3127745"/>
            <a:chExt cx="430698" cy="244597"/>
          </a:xfrm>
        </p:grpSpPr>
        <p:sp>
          <p:nvSpPr>
            <p:cNvPr id="541" name="Google Shape;541;p28"/>
            <p:cNvSpPr/>
            <p:nvPr/>
          </p:nvSpPr>
          <p:spPr>
            <a:xfrm>
              <a:off x="4440980" y="3127745"/>
              <a:ext cx="258419" cy="241852"/>
            </a:xfrm>
            <a:custGeom>
              <a:avLst/>
              <a:gdLst/>
              <a:ahLst/>
              <a:cxnLst/>
              <a:rect l="l" t="t" r="r" b="b"/>
              <a:pathLst>
                <a:path w="2637" h="2468" extrusionOk="0">
                  <a:moveTo>
                    <a:pt x="1597" y="1"/>
                  </a:moveTo>
                  <a:lnTo>
                    <a:pt x="1597" y="1"/>
                  </a:lnTo>
                  <a:cubicBezTo>
                    <a:pt x="1711" y="502"/>
                    <a:pt x="1323" y="1163"/>
                    <a:pt x="1323" y="1163"/>
                  </a:cubicBezTo>
                  <a:cubicBezTo>
                    <a:pt x="1191" y="842"/>
                    <a:pt x="1276" y="199"/>
                    <a:pt x="1276" y="199"/>
                  </a:cubicBezTo>
                  <a:lnTo>
                    <a:pt x="1276" y="199"/>
                  </a:lnTo>
                  <a:cubicBezTo>
                    <a:pt x="1087" y="454"/>
                    <a:pt x="973" y="1324"/>
                    <a:pt x="973" y="1324"/>
                  </a:cubicBezTo>
                  <a:cubicBezTo>
                    <a:pt x="832" y="880"/>
                    <a:pt x="425" y="606"/>
                    <a:pt x="425" y="605"/>
                  </a:cubicBezTo>
                  <a:lnTo>
                    <a:pt x="425" y="605"/>
                  </a:lnTo>
                  <a:cubicBezTo>
                    <a:pt x="595" y="955"/>
                    <a:pt x="690" y="1664"/>
                    <a:pt x="690" y="1664"/>
                  </a:cubicBezTo>
                  <a:cubicBezTo>
                    <a:pt x="482" y="1362"/>
                    <a:pt x="9" y="1258"/>
                    <a:pt x="0" y="1258"/>
                  </a:cubicBezTo>
                  <a:lnTo>
                    <a:pt x="0" y="1258"/>
                  </a:lnTo>
                  <a:cubicBezTo>
                    <a:pt x="473" y="1787"/>
                    <a:pt x="671" y="2467"/>
                    <a:pt x="671" y="2467"/>
                  </a:cubicBezTo>
                  <a:lnTo>
                    <a:pt x="2571" y="2467"/>
                  </a:lnTo>
                  <a:cubicBezTo>
                    <a:pt x="2467" y="1702"/>
                    <a:pt x="2627" y="1182"/>
                    <a:pt x="2627" y="1182"/>
                  </a:cubicBezTo>
                  <a:lnTo>
                    <a:pt x="2627" y="1182"/>
                  </a:lnTo>
                  <a:cubicBezTo>
                    <a:pt x="2372" y="1352"/>
                    <a:pt x="2060" y="1796"/>
                    <a:pt x="2060" y="1796"/>
                  </a:cubicBezTo>
                  <a:lnTo>
                    <a:pt x="2060" y="1796"/>
                  </a:lnTo>
                  <a:cubicBezTo>
                    <a:pt x="2164" y="795"/>
                    <a:pt x="2637" y="284"/>
                    <a:pt x="2637" y="284"/>
                  </a:cubicBezTo>
                  <a:lnTo>
                    <a:pt x="2637" y="284"/>
                  </a:lnTo>
                  <a:cubicBezTo>
                    <a:pt x="2202" y="331"/>
                    <a:pt x="1701" y="1286"/>
                    <a:pt x="1701" y="1286"/>
                  </a:cubicBezTo>
                  <a:cubicBezTo>
                    <a:pt x="1862" y="379"/>
                    <a:pt x="1597" y="1"/>
                    <a:pt x="1597"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42" name="Google Shape;542;p28"/>
            <p:cNvSpPr/>
            <p:nvPr/>
          </p:nvSpPr>
          <p:spPr>
            <a:xfrm>
              <a:off x="4566906" y="3160263"/>
              <a:ext cx="216770" cy="203830"/>
            </a:xfrm>
            <a:custGeom>
              <a:avLst/>
              <a:gdLst/>
              <a:ahLst/>
              <a:cxnLst/>
              <a:rect l="l" t="t" r="r" b="b"/>
              <a:pathLst>
                <a:path w="2212" h="2080" extrusionOk="0">
                  <a:moveTo>
                    <a:pt x="2212" y="0"/>
                  </a:moveTo>
                  <a:lnTo>
                    <a:pt x="2212" y="0"/>
                  </a:lnTo>
                  <a:cubicBezTo>
                    <a:pt x="1966" y="293"/>
                    <a:pt x="1550" y="1286"/>
                    <a:pt x="1550" y="1286"/>
                  </a:cubicBezTo>
                  <a:cubicBezTo>
                    <a:pt x="1635" y="993"/>
                    <a:pt x="1465" y="435"/>
                    <a:pt x="1465" y="435"/>
                  </a:cubicBezTo>
                  <a:cubicBezTo>
                    <a:pt x="1465" y="851"/>
                    <a:pt x="1163" y="1465"/>
                    <a:pt x="1163" y="1465"/>
                  </a:cubicBezTo>
                  <a:cubicBezTo>
                    <a:pt x="1267" y="870"/>
                    <a:pt x="1115" y="76"/>
                    <a:pt x="1115" y="76"/>
                  </a:cubicBezTo>
                  <a:cubicBezTo>
                    <a:pt x="1115" y="634"/>
                    <a:pt x="785" y="1333"/>
                    <a:pt x="785" y="1333"/>
                  </a:cubicBezTo>
                  <a:cubicBezTo>
                    <a:pt x="832" y="851"/>
                    <a:pt x="605" y="473"/>
                    <a:pt x="605" y="473"/>
                  </a:cubicBezTo>
                  <a:lnTo>
                    <a:pt x="605" y="473"/>
                  </a:lnTo>
                  <a:cubicBezTo>
                    <a:pt x="700" y="946"/>
                    <a:pt x="378" y="1787"/>
                    <a:pt x="378" y="1787"/>
                  </a:cubicBezTo>
                  <a:cubicBezTo>
                    <a:pt x="444" y="1607"/>
                    <a:pt x="416" y="1173"/>
                    <a:pt x="416" y="1172"/>
                  </a:cubicBezTo>
                  <a:lnTo>
                    <a:pt x="416" y="1172"/>
                  </a:lnTo>
                  <a:cubicBezTo>
                    <a:pt x="312" y="1654"/>
                    <a:pt x="0" y="2080"/>
                    <a:pt x="0" y="2080"/>
                  </a:cubicBezTo>
                  <a:lnTo>
                    <a:pt x="1834" y="2080"/>
                  </a:lnTo>
                  <a:cubicBezTo>
                    <a:pt x="1758" y="1295"/>
                    <a:pt x="2212" y="1"/>
                    <a:pt x="2212"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43" name="Google Shape;543;p28"/>
            <p:cNvSpPr/>
            <p:nvPr/>
          </p:nvSpPr>
          <p:spPr>
            <a:xfrm>
              <a:off x="4352978" y="3250926"/>
              <a:ext cx="179727" cy="121416"/>
            </a:xfrm>
            <a:custGeom>
              <a:avLst/>
              <a:gdLst/>
              <a:ahLst/>
              <a:cxnLst/>
              <a:rect l="l" t="t" r="r" b="b"/>
              <a:pathLst>
                <a:path w="1834" h="1239" extrusionOk="0">
                  <a:moveTo>
                    <a:pt x="1730" y="1"/>
                  </a:moveTo>
                  <a:cubicBezTo>
                    <a:pt x="1541" y="171"/>
                    <a:pt x="1371" y="766"/>
                    <a:pt x="1371" y="766"/>
                  </a:cubicBezTo>
                  <a:cubicBezTo>
                    <a:pt x="1380" y="587"/>
                    <a:pt x="1087" y="256"/>
                    <a:pt x="1087" y="256"/>
                  </a:cubicBezTo>
                  <a:lnTo>
                    <a:pt x="1087" y="256"/>
                  </a:lnTo>
                  <a:cubicBezTo>
                    <a:pt x="1182" y="501"/>
                    <a:pt x="1030" y="870"/>
                    <a:pt x="1030" y="870"/>
                  </a:cubicBezTo>
                  <a:cubicBezTo>
                    <a:pt x="1002" y="520"/>
                    <a:pt x="652" y="48"/>
                    <a:pt x="652" y="48"/>
                  </a:cubicBezTo>
                  <a:lnTo>
                    <a:pt x="652" y="48"/>
                  </a:lnTo>
                  <a:cubicBezTo>
                    <a:pt x="785" y="379"/>
                    <a:pt x="605" y="785"/>
                    <a:pt x="605" y="785"/>
                  </a:cubicBezTo>
                  <a:cubicBezTo>
                    <a:pt x="548" y="502"/>
                    <a:pt x="227" y="284"/>
                    <a:pt x="227" y="284"/>
                  </a:cubicBezTo>
                  <a:lnTo>
                    <a:pt x="227" y="284"/>
                  </a:lnTo>
                  <a:cubicBezTo>
                    <a:pt x="425" y="549"/>
                    <a:pt x="312" y="1059"/>
                    <a:pt x="312" y="1059"/>
                  </a:cubicBezTo>
                  <a:cubicBezTo>
                    <a:pt x="331" y="955"/>
                    <a:pt x="199" y="691"/>
                    <a:pt x="199" y="690"/>
                  </a:cubicBezTo>
                  <a:lnTo>
                    <a:pt x="199" y="690"/>
                  </a:lnTo>
                  <a:cubicBezTo>
                    <a:pt x="218" y="974"/>
                    <a:pt x="0" y="1239"/>
                    <a:pt x="0" y="1239"/>
                  </a:cubicBezTo>
                  <a:lnTo>
                    <a:pt x="1834" y="1239"/>
                  </a:lnTo>
                  <a:cubicBezTo>
                    <a:pt x="1569" y="766"/>
                    <a:pt x="1730" y="1"/>
                    <a:pt x="1730"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544" name="Google Shape;544;p28"/>
          <p:cNvSpPr/>
          <p:nvPr/>
        </p:nvSpPr>
        <p:spPr>
          <a:xfrm>
            <a:off x="5886433" y="6150433"/>
            <a:ext cx="6386000" cy="786667"/>
          </a:xfrm>
          <a:custGeom>
            <a:avLst/>
            <a:gdLst/>
            <a:ahLst/>
            <a:cxnLst/>
            <a:rect l="l" t="t" r="r" b="b"/>
            <a:pathLst>
              <a:path w="191580" h="23600" extrusionOk="0">
                <a:moveTo>
                  <a:pt x="190192" y="1666"/>
                </a:moveTo>
                <a:lnTo>
                  <a:pt x="184916" y="1943"/>
                </a:lnTo>
                <a:lnTo>
                  <a:pt x="104952" y="0"/>
                </a:lnTo>
                <a:lnTo>
                  <a:pt x="38594" y="9995"/>
                </a:lnTo>
                <a:lnTo>
                  <a:pt x="0" y="21934"/>
                </a:lnTo>
                <a:lnTo>
                  <a:pt x="2777" y="23600"/>
                </a:lnTo>
                <a:lnTo>
                  <a:pt x="191580" y="21656"/>
                </a:lnTo>
                <a:close/>
              </a:path>
            </a:pathLst>
          </a:custGeom>
          <a:solidFill>
            <a:srgbClr val="50AAAA"/>
          </a:solidFill>
          <a:ln>
            <a:noFill/>
          </a:ln>
        </p:spPr>
      </p:sp>
    </p:spTree>
    <p:extLst>
      <p:ext uri="{BB962C8B-B14F-4D97-AF65-F5344CB8AC3E}">
        <p14:creationId xmlns:p14="http://schemas.microsoft.com/office/powerpoint/2010/main" val="164615720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545"/>
        <p:cNvGrpSpPr/>
        <p:nvPr/>
      </p:nvGrpSpPr>
      <p:grpSpPr>
        <a:xfrm>
          <a:off x="0" y="0"/>
          <a:ext cx="0" cy="0"/>
          <a:chOff x="0" y="0"/>
          <a:chExt cx="0" cy="0"/>
        </a:xfrm>
      </p:grpSpPr>
      <p:sp>
        <p:nvSpPr>
          <p:cNvPr id="546" name="Google Shape;546;p29"/>
          <p:cNvSpPr txBox="1">
            <a:spLocks noGrp="1"/>
          </p:cNvSpPr>
          <p:nvPr>
            <p:ph type="title" hasCustomPrompt="1"/>
          </p:nvPr>
        </p:nvSpPr>
        <p:spPr>
          <a:xfrm>
            <a:off x="2992267" y="1244980"/>
            <a:ext cx="62076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47" name="Google Shape;547;p29"/>
          <p:cNvSpPr txBox="1">
            <a:spLocks noGrp="1"/>
          </p:cNvSpPr>
          <p:nvPr>
            <p:ph type="subTitle" idx="1"/>
          </p:nvPr>
        </p:nvSpPr>
        <p:spPr>
          <a:xfrm>
            <a:off x="3223633" y="2386400"/>
            <a:ext cx="5744800" cy="720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8" name="Google Shape;548;p29"/>
          <p:cNvSpPr txBox="1">
            <a:spLocks noGrp="1"/>
          </p:cNvSpPr>
          <p:nvPr>
            <p:ph type="title" idx="2" hasCustomPrompt="1"/>
          </p:nvPr>
        </p:nvSpPr>
        <p:spPr>
          <a:xfrm>
            <a:off x="2992267" y="3610552"/>
            <a:ext cx="62076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49" name="Google Shape;549;p29"/>
          <p:cNvSpPr txBox="1">
            <a:spLocks noGrp="1"/>
          </p:cNvSpPr>
          <p:nvPr>
            <p:ph type="subTitle" idx="3"/>
          </p:nvPr>
        </p:nvSpPr>
        <p:spPr>
          <a:xfrm>
            <a:off x="3223633" y="4751967"/>
            <a:ext cx="5744800" cy="720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0" name="Google Shape;550;p29"/>
          <p:cNvSpPr/>
          <p:nvPr/>
        </p:nvSpPr>
        <p:spPr>
          <a:xfrm>
            <a:off x="-221900" y="5761834"/>
            <a:ext cx="12591307" cy="1039501"/>
          </a:xfrm>
          <a:custGeom>
            <a:avLst/>
            <a:gdLst/>
            <a:ahLst/>
            <a:cxnLst/>
            <a:rect l="l" t="t" r="r" b="b"/>
            <a:pathLst>
              <a:path w="376047" h="17145" extrusionOk="0">
                <a:moveTo>
                  <a:pt x="373761" y="1524"/>
                </a:moveTo>
                <a:lnTo>
                  <a:pt x="0" y="0"/>
                </a:lnTo>
                <a:lnTo>
                  <a:pt x="4572" y="17145"/>
                </a:lnTo>
                <a:lnTo>
                  <a:pt x="376047" y="16383"/>
                </a:lnTo>
                <a:close/>
              </a:path>
            </a:pathLst>
          </a:custGeom>
          <a:solidFill>
            <a:schemeClr val="accent1"/>
          </a:solidFill>
          <a:ln>
            <a:noFill/>
          </a:ln>
        </p:spPr>
      </p:sp>
      <p:sp>
        <p:nvSpPr>
          <p:cNvPr id="551" name="Google Shape;551;p29"/>
          <p:cNvSpPr/>
          <p:nvPr/>
        </p:nvSpPr>
        <p:spPr>
          <a:xfrm>
            <a:off x="-32778" y="5992634"/>
            <a:ext cx="12402683" cy="935333"/>
          </a:xfrm>
          <a:custGeom>
            <a:avLst/>
            <a:gdLst/>
            <a:ahLst/>
            <a:cxnLst/>
            <a:rect l="l" t="t" r="r" b="b"/>
            <a:pathLst>
              <a:path w="375346" h="28060" extrusionOk="0">
                <a:moveTo>
                  <a:pt x="373060" y="0"/>
                </a:moveTo>
                <a:lnTo>
                  <a:pt x="0" y="8902"/>
                </a:lnTo>
                <a:lnTo>
                  <a:pt x="555" y="28060"/>
                </a:lnTo>
                <a:lnTo>
                  <a:pt x="375346" y="27027"/>
                </a:lnTo>
                <a:close/>
              </a:path>
            </a:pathLst>
          </a:custGeom>
          <a:solidFill>
            <a:schemeClr val="accent2"/>
          </a:solidFill>
          <a:ln>
            <a:noFill/>
          </a:ln>
        </p:spPr>
      </p:sp>
      <p:sp>
        <p:nvSpPr>
          <p:cNvPr id="552" name="Google Shape;552;p29"/>
          <p:cNvSpPr/>
          <p:nvPr/>
        </p:nvSpPr>
        <p:spPr>
          <a:xfrm flipH="1">
            <a:off x="8439275" y="-313467"/>
            <a:ext cx="4974892" cy="1558444"/>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53" name="Google Shape;553;p29"/>
          <p:cNvSpPr/>
          <p:nvPr/>
        </p:nvSpPr>
        <p:spPr>
          <a:xfrm>
            <a:off x="9770647" y="2589593"/>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54" name="Google Shape;554;p29"/>
          <p:cNvSpPr/>
          <p:nvPr/>
        </p:nvSpPr>
        <p:spPr>
          <a:xfrm flipH="1">
            <a:off x="-573953" y="161060"/>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555" name="Google Shape;555;p29"/>
          <p:cNvGrpSpPr/>
          <p:nvPr/>
        </p:nvGrpSpPr>
        <p:grpSpPr>
          <a:xfrm>
            <a:off x="-665070" y="4842268"/>
            <a:ext cx="3404887" cy="2224800"/>
            <a:chOff x="-213250" y="3651883"/>
            <a:chExt cx="1136984" cy="742888"/>
          </a:xfrm>
        </p:grpSpPr>
        <p:sp>
          <p:nvSpPr>
            <p:cNvPr id="556" name="Google Shape;556;p29"/>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57" name="Google Shape;557;p29"/>
            <p:cNvSpPr/>
            <p:nvPr/>
          </p:nvSpPr>
          <p:spPr>
            <a:xfrm>
              <a:off x="323901" y="3956162"/>
              <a:ext cx="599833" cy="438609"/>
            </a:xfrm>
            <a:custGeom>
              <a:avLst/>
              <a:gdLst/>
              <a:ahLst/>
              <a:cxnLst/>
              <a:rect l="l" t="t" r="r" b="b"/>
              <a:pathLst>
                <a:path w="2742" h="2005" extrusionOk="0">
                  <a:moveTo>
                    <a:pt x="950" y="0"/>
                  </a:moveTo>
                  <a:cubicBezTo>
                    <a:pt x="949" y="0"/>
                    <a:pt x="947" y="1"/>
                    <a:pt x="946" y="1"/>
                  </a:cubicBezTo>
                  <a:cubicBezTo>
                    <a:pt x="861" y="29"/>
                    <a:pt x="861" y="351"/>
                    <a:pt x="861" y="351"/>
                  </a:cubicBezTo>
                  <a:cubicBezTo>
                    <a:pt x="861" y="351"/>
                    <a:pt x="736" y="155"/>
                    <a:pt x="656" y="155"/>
                  </a:cubicBezTo>
                  <a:cubicBezTo>
                    <a:pt x="648" y="155"/>
                    <a:pt x="641" y="157"/>
                    <a:pt x="634" y="162"/>
                  </a:cubicBezTo>
                  <a:cubicBezTo>
                    <a:pt x="568" y="209"/>
                    <a:pt x="691" y="634"/>
                    <a:pt x="691" y="634"/>
                  </a:cubicBezTo>
                  <a:cubicBezTo>
                    <a:pt x="691" y="634"/>
                    <a:pt x="406" y="268"/>
                    <a:pt x="342" y="268"/>
                  </a:cubicBezTo>
                  <a:cubicBezTo>
                    <a:pt x="337" y="268"/>
                    <a:pt x="334" y="270"/>
                    <a:pt x="332" y="275"/>
                  </a:cubicBezTo>
                  <a:cubicBezTo>
                    <a:pt x="322" y="351"/>
                    <a:pt x="521" y="852"/>
                    <a:pt x="521" y="852"/>
                  </a:cubicBezTo>
                  <a:cubicBezTo>
                    <a:pt x="521" y="852"/>
                    <a:pt x="326" y="774"/>
                    <a:pt x="238" y="774"/>
                  </a:cubicBezTo>
                  <a:cubicBezTo>
                    <a:pt x="220" y="774"/>
                    <a:pt x="206" y="777"/>
                    <a:pt x="199" y="785"/>
                  </a:cubicBezTo>
                  <a:cubicBezTo>
                    <a:pt x="161" y="833"/>
                    <a:pt x="445" y="1088"/>
                    <a:pt x="445" y="1088"/>
                  </a:cubicBezTo>
                  <a:cubicBezTo>
                    <a:pt x="445" y="1088"/>
                    <a:pt x="303" y="1051"/>
                    <a:pt x="214" y="1051"/>
                  </a:cubicBezTo>
                  <a:cubicBezTo>
                    <a:pt x="175" y="1051"/>
                    <a:pt x="145" y="1058"/>
                    <a:pt x="143" y="1078"/>
                  </a:cubicBezTo>
                  <a:cubicBezTo>
                    <a:pt x="133" y="1154"/>
                    <a:pt x="492" y="1390"/>
                    <a:pt x="492" y="1390"/>
                  </a:cubicBezTo>
                  <a:cubicBezTo>
                    <a:pt x="492" y="1390"/>
                    <a:pt x="378" y="1374"/>
                    <a:pt x="278" y="1374"/>
                  </a:cubicBezTo>
                  <a:cubicBezTo>
                    <a:pt x="208" y="1374"/>
                    <a:pt x="145" y="1382"/>
                    <a:pt x="133" y="1409"/>
                  </a:cubicBezTo>
                  <a:cubicBezTo>
                    <a:pt x="95" y="1485"/>
                    <a:pt x="464" y="1645"/>
                    <a:pt x="464" y="1645"/>
                  </a:cubicBezTo>
                  <a:cubicBezTo>
                    <a:pt x="464" y="1645"/>
                    <a:pt x="438" y="1645"/>
                    <a:pt x="400" y="1645"/>
                  </a:cubicBezTo>
                  <a:cubicBezTo>
                    <a:pt x="285" y="1645"/>
                    <a:pt x="53" y="1650"/>
                    <a:pt x="39" y="1693"/>
                  </a:cubicBezTo>
                  <a:cubicBezTo>
                    <a:pt x="1" y="1797"/>
                    <a:pt x="804" y="2005"/>
                    <a:pt x="804" y="2005"/>
                  </a:cubicBezTo>
                  <a:lnTo>
                    <a:pt x="1929" y="2005"/>
                  </a:lnTo>
                  <a:cubicBezTo>
                    <a:pt x="1929" y="2005"/>
                    <a:pt x="2741" y="1872"/>
                    <a:pt x="2704" y="1778"/>
                  </a:cubicBezTo>
                  <a:cubicBezTo>
                    <a:pt x="2699" y="1735"/>
                    <a:pt x="2605" y="1723"/>
                    <a:pt x="2504" y="1723"/>
                  </a:cubicBezTo>
                  <a:cubicBezTo>
                    <a:pt x="2382" y="1723"/>
                    <a:pt x="2250" y="1740"/>
                    <a:pt x="2250" y="1740"/>
                  </a:cubicBezTo>
                  <a:cubicBezTo>
                    <a:pt x="2250" y="1740"/>
                    <a:pt x="2723" y="1475"/>
                    <a:pt x="2723" y="1419"/>
                  </a:cubicBezTo>
                  <a:cubicBezTo>
                    <a:pt x="2724" y="1411"/>
                    <a:pt x="2710" y="1408"/>
                    <a:pt x="2685" y="1408"/>
                  </a:cubicBezTo>
                  <a:cubicBezTo>
                    <a:pt x="2555" y="1408"/>
                    <a:pt x="2137" y="1494"/>
                    <a:pt x="2137" y="1494"/>
                  </a:cubicBezTo>
                  <a:cubicBezTo>
                    <a:pt x="2137" y="1494"/>
                    <a:pt x="2430" y="1182"/>
                    <a:pt x="2411" y="1154"/>
                  </a:cubicBezTo>
                  <a:cubicBezTo>
                    <a:pt x="2407" y="1149"/>
                    <a:pt x="2399" y="1147"/>
                    <a:pt x="2388" y="1147"/>
                  </a:cubicBezTo>
                  <a:cubicBezTo>
                    <a:pt x="2311" y="1147"/>
                    <a:pt x="2080" y="1248"/>
                    <a:pt x="2080" y="1248"/>
                  </a:cubicBezTo>
                  <a:cubicBezTo>
                    <a:pt x="2080" y="1248"/>
                    <a:pt x="2363" y="889"/>
                    <a:pt x="2307" y="852"/>
                  </a:cubicBezTo>
                  <a:cubicBezTo>
                    <a:pt x="2302" y="849"/>
                    <a:pt x="2295" y="848"/>
                    <a:pt x="2287" y="848"/>
                  </a:cubicBezTo>
                  <a:cubicBezTo>
                    <a:pt x="2206" y="848"/>
                    <a:pt x="1995" y="965"/>
                    <a:pt x="1995" y="965"/>
                  </a:cubicBezTo>
                  <a:cubicBezTo>
                    <a:pt x="1995" y="965"/>
                    <a:pt x="2363" y="445"/>
                    <a:pt x="2307" y="417"/>
                  </a:cubicBezTo>
                  <a:cubicBezTo>
                    <a:pt x="2306" y="417"/>
                    <a:pt x="2305" y="417"/>
                    <a:pt x="2304" y="417"/>
                  </a:cubicBezTo>
                  <a:cubicBezTo>
                    <a:pt x="2240" y="417"/>
                    <a:pt x="1938" y="691"/>
                    <a:pt x="1938" y="691"/>
                  </a:cubicBezTo>
                  <a:cubicBezTo>
                    <a:pt x="1938" y="691"/>
                    <a:pt x="2108" y="322"/>
                    <a:pt x="2042" y="313"/>
                  </a:cubicBezTo>
                  <a:cubicBezTo>
                    <a:pt x="2041" y="313"/>
                    <a:pt x="2040" y="313"/>
                    <a:pt x="2039" y="313"/>
                  </a:cubicBezTo>
                  <a:cubicBezTo>
                    <a:pt x="1977" y="313"/>
                    <a:pt x="1702" y="606"/>
                    <a:pt x="1702" y="606"/>
                  </a:cubicBezTo>
                  <a:cubicBezTo>
                    <a:pt x="1702" y="606"/>
                    <a:pt x="1778" y="133"/>
                    <a:pt x="1730" y="133"/>
                  </a:cubicBezTo>
                  <a:cubicBezTo>
                    <a:pt x="1683" y="133"/>
                    <a:pt x="1456" y="445"/>
                    <a:pt x="1456" y="445"/>
                  </a:cubicBezTo>
                  <a:cubicBezTo>
                    <a:pt x="1456" y="445"/>
                    <a:pt x="1420" y="66"/>
                    <a:pt x="1357" y="66"/>
                  </a:cubicBezTo>
                  <a:cubicBezTo>
                    <a:pt x="1355" y="66"/>
                    <a:pt x="1354" y="67"/>
                    <a:pt x="1352" y="67"/>
                  </a:cubicBezTo>
                  <a:cubicBezTo>
                    <a:pt x="1277" y="77"/>
                    <a:pt x="1173" y="407"/>
                    <a:pt x="1173" y="407"/>
                  </a:cubicBezTo>
                  <a:cubicBezTo>
                    <a:pt x="1173" y="407"/>
                    <a:pt x="1019" y="0"/>
                    <a:pt x="950"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58" name="Google Shape;558;p29"/>
            <p:cNvSpPr/>
            <p:nvPr/>
          </p:nvSpPr>
          <p:spPr>
            <a:xfrm>
              <a:off x="11629" y="3651883"/>
              <a:ext cx="730213" cy="732619"/>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rgbClr val="C6C23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59" name="Google Shape;559;p29"/>
            <p:cNvSpPr/>
            <p:nvPr/>
          </p:nvSpPr>
          <p:spPr>
            <a:xfrm>
              <a:off x="-6965" y="4147806"/>
              <a:ext cx="767401" cy="240852"/>
            </a:xfrm>
            <a:custGeom>
              <a:avLst/>
              <a:gdLst/>
              <a:ahLst/>
              <a:cxnLst/>
              <a:rect l="l" t="t" r="r" b="b"/>
              <a:pathLst>
                <a:path w="3508" h="1101" extrusionOk="0">
                  <a:moveTo>
                    <a:pt x="373" y="1"/>
                  </a:moveTo>
                  <a:cubicBezTo>
                    <a:pt x="282" y="1"/>
                    <a:pt x="195" y="18"/>
                    <a:pt x="180" y="70"/>
                  </a:cubicBezTo>
                  <a:cubicBezTo>
                    <a:pt x="133" y="202"/>
                    <a:pt x="587" y="486"/>
                    <a:pt x="587" y="486"/>
                  </a:cubicBezTo>
                  <a:cubicBezTo>
                    <a:pt x="587" y="486"/>
                    <a:pt x="551" y="485"/>
                    <a:pt x="498" y="485"/>
                  </a:cubicBezTo>
                  <a:cubicBezTo>
                    <a:pt x="353" y="485"/>
                    <a:pt x="78" y="495"/>
                    <a:pt x="58" y="571"/>
                  </a:cubicBezTo>
                  <a:cubicBezTo>
                    <a:pt x="1" y="750"/>
                    <a:pt x="1031" y="1100"/>
                    <a:pt x="1031" y="1100"/>
                  </a:cubicBezTo>
                  <a:lnTo>
                    <a:pt x="2458" y="1100"/>
                  </a:lnTo>
                  <a:cubicBezTo>
                    <a:pt x="2458" y="1100"/>
                    <a:pt x="3507" y="864"/>
                    <a:pt x="3488" y="713"/>
                  </a:cubicBezTo>
                  <a:cubicBezTo>
                    <a:pt x="3476" y="645"/>
                    <a:pt x="3357" y="627"/>
                    <a:pt x="3228" y="627"/>
                  </a:cubicBezTo>
                  <a:cubicBezTo>
                    <a:pt x="3068" y="627"/>
                    <a:pt x="2893" y="656"/>
                    <a:pt x="2893" y="656"/>
                  </a:cubicBezTo>
                  <a:cubicBezTo>
                    <a:pt x="2893" y="656"/>
                    <a:pt x="3025" y="543"/>
                    <a:pt x="3167" y="429"/>
                  </a:cubicBezTo>
                  <a:lnTo>
                    <a:pt x="3167" y="429"/>
                  </a:lnTo>
                  <a:cubicBezTo>
                    <a:pt x="2885" y="542"/>
                    <a:pt x="2557" y="602"/>
                    <a:pt x="2208" y="602"/>
                  </a:cubicBezTo>
                  <a:cubicBezTo>
                    <a:pt x="2089" y="602"/>
                    <a:pt x="1967" y="595"/>
                    <a:pt x="1844" y="580"/>
                  </a:cubicBezTo>
                  <a:cubicBezTo>
                    <a:pt x="1286" y="514"/>
                    <a:pt x="804" y="297"/>
                    <a:pt x="445" y="4"/>
                  </a:cubicBezTo>
                  <a:cubicBezTo>
                    <a:pt x="422" y="2"/>
                    <a:pt x="397" y="1"/>
                    <a:pt x="373"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grpSp>
        <p:nvGrpSpPr>
          <p:cNvPr id="560" name="Google Shape;560;p29"/>
          <p:cNvGrpSpPr/>
          <p:nvPr/>
        </p:nvGrpSpPr>
        <p:grpSpPr>
          <a:xfrm>
            <a:off x="-2722997" y="81339"/>
            <a:ext cx="5596800" cy="5700304"/>
            <a:chOff x="763575" y="3697175"/>
            <a:chExt cx="638875" cy="611000"/>
          </a:xfrm>
        </p:grpSpPr>
        <p:sp>
          <p:nvSpPr>
            <p:cNvPr id="561" name="Google Shape;561;p29"/>
            <p:cNvSpPr/>
            <p:nvPr/>
          </p:nvSpPr>
          <p:spPr>
            <a:xfrm>
              <a:off x="1081575" y="3859950"/>
              <a:ext cx="50600" cy="43275"/>
            </a:xfrm>
            <a:custGeom>
              <a:avLst/>
              <a:gdLst/>
              <a:ahLst/>
              <a:cxnLst/>
              <a:rect l="l" t="t" r="r" b="b"/>
              <a:pathLst>
                <a:path w="2024" h="1731" extrusionOk="0">
                  <a:moveTo>
                    <a:pt x="29" y="1"/>
                  </a:moveTo>
                  <a:lnTo>
                    <a:pt x="1" y="48"/>
                  </a:lnTo>
                  <a:cubicBezTo>
                    <a:pt x="473" y="303"/>
                    <a:pt x="1636" y="823"/>
                    <a:pt x="1948" y="1730"/>
                  </a:cubicBezTo>
                  <a:lnTo>
                    <a:pt x="2023" y="1352"/>
                  </a:lnTo>
                  <a:cubicBezTo>
                    <a:pt x="1740" y="530"/>
                    <a:pt x="95" y="29"/>
                    <a:pt x="29" y="1"/>
                  </a:cubicBez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2" name="Google Shape;562;p29"/>
            <p:cNvSpPr/>
            <p:nvPr/>
          </p:nvSpPr>
          <p:spPr>
            <a:xfrm>
              <a:off x="1163800" y="3751750"/>
              <a:ext cx="66650" cy="265350"/>
            </a:xfrm>
            <a:custGeom>
              <a:avLst/>
              <a:gdLst/>
              <a:ahLst/>
              <a:cxnLst/>
              <a:rect l="l" t="t" r="r" b="b"/>
              <a:pathLst>
                <a:path w="2666" h="10614" extrusionOk="0">
                  <a:moveTo>
                    <a:pt x="2420" y="1"/>
                  </a:moveTo>
                  <a:cubicBezTo>
                    <a:pt x="2392" y="898"/>
                    <a:pt x="1777" y="1749"/>
                    <a:pt x="1399" y="2269"/>
                  </a:cubicBezTo>
                  <a:cubicBezTo>
                    <a:pt x="1258" y="2458"/>
                    <a:pt x="1154" y="2599"/>
                    <a:pt x="1116" y="2694"/>
                  </a:cubicBezTo>
                  <a:cubicBezTo>
                    <a:pt x="1059" y="2855"/>
                    <a:pt x="1116" y="3110"/>
                    <a:pt x="1201" y="3507"/>
                  </a:cubicBezTo>
                  <a:cubicBezTo>
                    <a:pt x="1324" y="4017"/>
                    <a:pt x="1626" y="4820"/>
                    <a:pt x="1588" y="5775"/>
                  </a:cubicBezTo>
                  <a:cubicBezTo>
                    <a:pt x="1532" y="7372"/>
                    <a:pt x="10" y="10472"/>
                    <a:pt x="1" y="10500"/>
                  </a:cubicBezTo>
                  <a:lnTo>
                    <a:pt x="218" y="10614"/>
                  </a:lnTo>
                  <a:cubicBezTo>
                    <a:pt x="284" y="10481"/>
                    <a:pt x="1636" y="7419"/>
                    <a:pt x="1702" y="5765"/>
                  </a:cubicBezTo>
                  <a:cubicBezTo>
                    <a:pt x="1730" y="4773"/>
                    <a:pt x="1569" y="3979"/>
                    <a:pt x="1447" y="3450"/>
                  </a:cubicBezTo>
                  <a:cubicBezTo>
                    <a:pt x="1380" y="3138"/>
                    <a:pt x="1324" y="2883"/>
                    <a:pt x="1352" y="2788"/>
                  </a:cubicBezTo>
                  <a:cubicBezTo>
                    <a:pt x="1380" y="2732"/>
                    <a:pt x="1484" y="2590"/>
                    <a:pt x="1607" y="2420"/>
                  </a:cubicBezTo>
                  <a:cubicBezTo>
                    <a:pt x="1995" y="1891"/>
                    <a:pt x="2647" y="993"/>
                    <a:pt x="2666" y="10"/>
                  </a:cubicBezTo>
                  <a:lnTo>
                    <a:pt x="2420" y="1"/>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3" name="Google Shape;563;p29"/>
            <p:cNvSpPr/>
            <p:nvPr/>
          </p:nvSpPr>
          <p:spPr>
            <a:xfrm>
              <a:off x="1126700" y="3842725"/>
              <a:ext cx="31925" cy="110825"/>
            </a:xfrm>
            <a:custGeom>
              <a:avLst/>
              <a:gdLst/>
              <a:ahLst/>
              <a:cxnLst/>
              <a:rect l="l" t="t" r="r" b="b"/>
              <a:pathLst>
                <a:path w="1277" h="4433" extrusionOk="0">
                  <a:moveTo>
                    <a:pt x="199" y="0"/>
                  </a:moveTo>
                  <a:cubicBezTo>
                    <a:pt x="190" y="47"/>
                    <a:pt x="1" y="1172"/>
                    <a:pt x="39" y="1966"/>
                  </a:cubicBezTo>
                  <a:cubicBezTo>
                    <a:pt x="58" y="2457"/>
                    <a:pt x="322" y="2939"/>
                    <a:pt x="596" y="3440"/>
                  </a:cubicBezTo>
                  <a:cubicBezTo>
                    <a:pt x="766" y="3761"/>
                    <a:pt x="946" y="4092"/>
                    <a:pt x="1069" y="4432"/>
                  </a:cubicBezTo>
                  <a:lnTo>
                    <a:pt x="1277" y="4300"/>
                  </a:lnTo>
                  <a:cubicBezTo>
                    <a:pt x="1163" y="3941"/>
                    <a:pt x="984" y="3620"/>
                    <a:pt x="804" y="3289"/>
                  </a:cubicBezTo>
                  <a:cubicBezTo>
                    <a:pt x="559" y="2816"/>
                    <a:pt x="313" y="2363"/>
                    <a:pt x="294" y="1928"/>
                  </a:cubicBezTo>
                  <a:cubicBezTo>
                    <a:pt x="266" y="1172"/>
                    <a:pt x="455" y="57"/>
                    <a:pt x="455" y="47"/>
                  </a:cubicBezTo>
                  <a:lnTo>
                    <a:pt x="199" y="0"/>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4" name="Google Shape;564;p29"/>
            <p:cNvSpPr/>
            <p:nvPr/>
          </p:nvSpPr>
          <p:spPr>
            <a:xfrm>
              <a:off x="1160975" y="3888325"/>
              <a:ext cx="165175" cy="138225"/>
            </a:xfrm>
            <a:custGeom>
              <a:avLst/>
              <a:gdLst/>
              <a:ahLst/>
              <a:cxnLst/>
              <a:rect l="l" t="t" r="r" b="b"/>
              <a:pathLst>
                <a:path w="6607" h="5529" extrusionOk="0">
                  <a:moveTo>
                    <a:pt x="6587" y="0"/>
                  </a:moveTo>
                  <a:cubicBezTo>
                    <a:pt x="2335" y="1427"/>
                    <a:pt x="652" y="3922"/>
                    <a:pt x="38" y="5264"/>
                  </a:cubicBezTo>
                  <a:cubicBezTo>
                    <a:pt x="29" y="5302"/>
                    <a:pt x="0" y="5321"/>
                    <a:pt x="0" y="5340"/>
                  </a:cubicBezTo>
                  <a:cubicBezTo>
                    <a:pt x="0" y="5340"/>
                    <a:pt x="29" y="5311"/>
                    <a:pt x="48" y="5302"/>
                  </a:cubicBezTo>
                  <a:lnTo>
                    <a:pt x="161" y="5529"/>
                  </a:lnTo>
                  <a:cubicBezTo>
                    <a:pt x="208" y="5500"/>
                    <a:pt x="218" y="5481"/>
                    <a:pt x="265" y="5368"/>
                  </a:cubicBezTo>
                  <a:cubicBezTo>
                    <a:pt x="870" y="4064"/>
                    <a:pt x="2448" y="1484"/>
                    <a:pt x="6606" y="76"/>
                  </a:cubicBezTo>
                  <a:lnTo>
                    <a:pt x="6587" y="0"/>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5" name="Google Shape;565;p29"/>
            <p:cNvSpPr/>
            <p:nvPr/>
          </p:nvSpPr>
          <p:spPr>
            <a:xfrm>
              <a:off x="1039050" y="3865150"/>
              <a:ext cx="138475" cy="443025"/>
            </a:xfrm>
            <a:custGeom>
              <a:avLst/>
              <a:gdLst/>
              <a:ahLst/>
              <a:cxnLst/>
              <a:rect l="l" t="t" r="r" b="b"/>
              <a:pathLst>
                <a:path w="5539" h="17721" extrusionOk="0">
                  <a:moveTo>
                    <a:pt x="29" y="1"/>
                  </a:moveTo>
                  <a:cubicBezTo>
                    <a:pt x="0" y="1"/>
                    <a:pt x="75" y="162"/>
                    <a:pt x="199" y="351"/>
                  </a:cubicBezTo>
                  <a:cubicBezTo>
                    <a:pt x="1229" y="1844"/>
                    <a:pt x="4102" y="3091"/>
                    <a:pt x="4575" y="3271"/>
                  </a:cubicBezTo>
                  <a:cubicBezTo>
                    <a:pt x="4679" y="3639"/>
                    <a:pt x="5236" y="5558"/>
                    <a:pt x="4868" y="6276"/>
                  </a:cubicBezTo>
                  <a:cubicBezTo>
                    <a:pt x="2628" y="10756"/>
                    <a:pt x="2637" y="14243"/>
                    <a:pt x="2845" y="17721"/>
                  </a:cubicBezTo>
                  <a:lnTo>
                    <a:pt x="3101" y="17692"/>
                  </a:lnTo>
                  <a:cubicBezTo>
                    <a:pt x="2883" y="14262"/>
                    <a:pt x="2883" y="10812"/>
                    <a:pt x="5095" y="6389"/>
                  </a:cubicBezTo>
                  <a:cubicBezTo>
                    <a:pt x="5539" y="5501"/>
                    <a:pt x="4830" y="3233"/>
                    <a:pt x="4802" y="3138"/>
                  </a:cubicBezTo>
                  <a:lnTo>
                    <a:pt x="4773" y="3082"/>
                  </a:lnTo>
                  <a:lnTo>
                    <a:pt x="4717" y="3063"/>
                  </a:lnTo>
                  <a:cubicBezTo>
                    <a:pt x="4679" y="3044"/>
                    <a:pt x="1352" y="1853"/>
                    <a:pt x="294" y="332"/>
                  </a:cubicBezTo>
                  <a:cubicBezTo>
                    <a:pt x="131" y="92"/>
                    <a:pt x="51" y="1"/>
                    <a:pt x="29" y="1"/>
                  </a:cubicBezTo>
                  <a:close/>
                </a:path>
              </a:pathLst>
            </a:custGeom>
            <a:solidFill>
              <a:srgbClr val="AA4A43"/>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6" name="Google Shape;566;p29"/>
            <p:cNvSpPr/>
            <p:nvPr/>
          </p:nvSpPr>
          <p:spPr>
            <a:xfrm>
              <a:off x="1039400" y="3865450"/>
              <a:ext cx="138600" cy="186375"/>
            </a:xfrm>
            <a:custGeom>
              <a:avLst/>
              <a:gdLst/>
              <a:ahLst/>
              <a:cxnLst/>
              <a:rect l="l" t="t" r="r" b="b"/>
              <a:pathLst>
                <a:path w="5544" h="7455" extrusionOk="0">
                  <a:moveTo>
                    <a:pt x="31" y="0"/>
                  </a:moveTo>
                  <a:cubicBezTo>
                    <a:pt x="0" y="0"/>
                    <a:pt x="74" y="159"/>
                    <a:pt x="204" y="348"/>
                  </a:cubicBezTo>
                  <a:cubicBezTo>
                    <a:pt x="1225" y="1832"/>
                    <a:pt x="4098" y="3098"/>
                    <a:pt x="4570" y="3259"/>
                  </a:cubicBezTo>
                  <a:cubicBezTo>
                    <a:pt x="4674" y="3637"/>
                    <a:pt x="5222" y="5555"/>
                    <a:pt x="4863" y="6274"/>
                  </a:cubicBezTo>
                  <a:cubicBezTo>
                    <a:pt x="4721" y="6566"/>
                    <a:pt x="4580" y="6850"/>
                    <a:pt x="4457" y="7134"/>
                  </a:cubicBezTo>
                  <a:cubicBezTo>
                    <a:pt x="4495" y="7247"/>
                    <a:pt x="4532" y="7351"/>
                    <a:pt x="4580" y="7455"/>
                  </a:cubicBezTo>
                  <a:cubicBezTo>
                    <a:pt x="4740" y="7105"/>
                    <a:pt x="4901" y="6746"/>
                    <a:pt x="5090" y="6377"/>
                  </a:cubicBezTo>
                  <a:cubicBezTo>
                    <a:pt x="5544" y="5499"/>
                    <a:pt x="4816" y="3230"/>
                    <a:pt x="4797" y="3136"/>
                  </a:cubicBezTo>
                  <a:lnTo>
                    <a:pt x="4769" y="3070"/>
                  </a:lnTo>
                  <a:lnTo>
                    <a:pt x="4712" y="3051"/>
                  </a:lnTo>
                  <a:cubicBezTo>
                    <a:pt x="4674" y="3041"/>
                    <a:pt x="1348" y="1841"/>
                    <a:pt x="299" y="320"/>
                  </a:cubicBezTo>
                  <a:cubicBezTo>
                    <a:pt x="137" y="89"/>
                    <a:pt x="55" y="0"/>
                    <a:pt x="31" y="0"/>
                  </a:cubicBez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7" name="Google Shape;567;p29"/>
            <p:cNvSpPr/>
            <p:nvPr/>
          </p:nvSpPr>
          <p:spPr>
            <a:xfrm>
              <a:off x="1231850" y="3883575"/>
              <a:ext cx="170600" cy="64775"/>
            </a:xfrm>
            <a:custGeom>
              <a:avLst/>
              <a:gdLst/>
              <a:ahLst/>
              <a:cxnLst/>
              <a:rect l="l" t="t" r="r" b="b"/>
              <a:pathLst>
                <a:path w="6824" h="2591" extrusionOk="0">
                  <a:moveTo>
                    <a:pt x="6036" y="1"/>
                  </a:moveTo>
                  <a:cubicBezTo>
                    <a:pt x="5723" y="1"/>
                    <a:pt x="5328" y="64"/>
                    <a:pt x="5151" y="77"/>
                  </a:cubicBezTo>
                  <a:cubicBezTo>
                    <a:pt x="5088" y="83"/>
                    <a:pt x="5024" y="86"/>
                    <a:pt x="4960" y="86"/>
                  </a:cubicBezTo>
                  <a:cubicBezTo>
                    <a:pt x="4698" y="86"/>
                    <a:pt x="4426" y="43"/>
                    <a:pt x="4160" y="43"/>
                  </a:cubicBezTo>
                  <a:cubicBezTo>
                    <a:pt x="4109" y="43"/>
                    <a:pt x="4058" y="44"/>
                    <a:pt x="4008" y="48"/>
                  </a:cubicBezTo>
                  <a:cubicBezTo>
                    <a:pt x="3932" y="51"/>
                    <a:pt x="3852" y="51"/>
                    <a:pt x="3770" y="51"/>
                  </a:cubicBezTo>
                  <a:cubicBezTo>
                    <a:pt x="3632" y="51"/>
                    <a:pt x="3487" y="49"/>
                    <a:pt x="3339" y="49"/>
                  </a:cubicBezTo>
                  <a:cubicBezTo>
                    <a:pt x="2865" y="49"/>
                    <a:pt x="2363" y="70"/>
                    <a:pt x="2004" y="247"/>
                  </a:cubicBezTo>
                  <a:cubicBezTo>
                    <a:pt x="1654" y="407"/>
                    <a:pt x="1390" y="710"/>
                    <a:pt x="1059" y="899"/>
                  </a:cubicBezTo>
                  <a:cubicBezTo>
                    <a:pt x="728" y="1088"/>
                    <a:pt x="275" y="1201"/>
                    <a:pt x="0" y="1447"/>
                  </a:cubicBezTo>
                  <a:cubicBezTo>
                    <a:pt x="454" y="1475"/>
                    <a:pt x="936" y="1437"/>
                    <a:pt x="1371" y="1560"/>
                  </a:cubicBezTo>
                  <a:cubicBezTo>
                    <a:pt x="1371" y="1579"/>
                    <a:pt x="1352" y="1617"/>
                    <a:pt x="1352" y="1636"/>
                  </a:cubicBezTo>
                  <a:cubicBezTo>
                    <a:pt x="1399" y="1636"/>
                    <a:pt x="1456" y="1636"/>
                    <a:pt x="1494" y="1655"/>
                  </a:cubicBezTo>
                  <a:cubicBezTo>
                    <a:pt x="1614" y="1827"/>
                    <a:pt x="1727" y="2117"/>
                    <a:pt x="1961" y="2117"/>
                  </a:cubicBezTo>
                  <a:cubicBezTo>
                    <a:pt x="1983" y="2117"/>
                    <a:pt x="2007" y="2114"/>
                    <a:pt x="2032" y="2108"/>
                  </a:cubicBezTo>
                  <a:lnTo>
                    <a:pt x="2032" y="2108"/>
                  </a:lnTo>
                  <a:cubicBezTo>
                    <a:pt x="1921" y="2465"/>
                    <a:pt x="2120" y="2537"/>
                    <a:pt x="2385" y="2537"/>
                  </a:cubicBezTo>
                  <a:cubicBezTo>
                    <a:pt x="2565" y="2537"/>
                    <a:pt x="2776" y="2503"/>
                    <a:pt x="2939" y="2503"/>
                  </a:cubicBezTo>
                  <a:cubicBezTo>
                    <a:pt x="2962" y="2503"/>
                    <a:pt x="2985" y="2504"/>
                    <a:pt x="3006" y="2505"/>
                  </a:cubicBezTo>
                  <a:cubicBezTo>
                    <a:pt x="2959" y="2524"/>
                    <a:pt x="2911" y="2562"/>
                    <a:pt x="2873" y="2581"/>
                  </a:cubicBezTo>
                  <a:cubicBezTo>
                    <a:pt x="2919" y="2588"/>
                    <a:pt x="2970" y="2591"/>
                    <a:pt x="3025" y="2591"/>
                  </a:cubicBezTo>
                  <a:cubicBezTo>
                    <a:pt x="3200" y="2591"/>
                    <a:pt x="3415" y="2560"/>
                    <a:pt x="3609" y="2525"/>
                  </a:cubicBezTo>
                  <a:lnTo>
                    <a:pt x="3609" y="2525"/>
                  </a:lnTo>
                  <a:cubicBezTo>
                    <a:pt x="3867" y="2522"/>
                    <a:pt x="4108" y="2268"/>
                    <a:pt x="4386" y="2231"/>
                  </a:cubicBezTo>
                  <a:cubicBezTo>
                    <a:pt x="4415" y="2228"/>
                    <a:pt x="4451" y="2227"/>
                    <a:pt x="4491" y="2227"/>
                  </a:cubicBezTo>
                  <a:cubicBezTo>
                    <a:pt x="4650" y="2227"/>
                    <a:pt x="4883" y="2246"/>
                    <a:pt x="5114" y="2246"/>
                  </a:cubicBezTo>
                  <a:cubicBezTo>
                    <a:pt x="5556" y="2246"/>
                    <a:pt x="5991" y="2177"/>
                    <a:pt x="5888" y="1778"/>
                  </a:cubicBezTo>
                  <a:cubicBezTo>
                    <a:pt x="6219" y="1768"/>
                    <a:pt x="6143" y="1655"/>
                    <a:pt x="6276" y="1447"/>
                  </a:cubicBezTo>
                  <a:cubicBezTo>
                    <a:pt x="6408" y="1211"/>
                    <a:pt x="6824" y="1003"/>
                    <a:pt x="6758" y="644"/>
                  </a:cubicBezTo>
                  <a:cubicBezTo>
                    <a:pt x="6682" y="644"/>
                    <a:pt x="6606" y="577"/>
                    <a:pt x="6521" y="568"/>
                  </a:cubicBezTo>
                  <a:cubicBezTo>
                    <a:pt x="6512" y="388"/>
                    <a:pt x="6569" y="181"/>
                    <a:pt x="6427" y="77"/>
                  </a:cubicBezTo>
                  <a:cubicBezTo>
                    <a:pt x="6353" y="20"/>
                    <a:pt x="6207" y="1"/>
                    <a:pt x="6036" y="1"/>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8" name="Google Shape;568;p29"/>
            <p:cNvSpPr/>
            <p:nvPr/>
          </p:nvSpPr>
          <p:spPr>
            <a:xfrm>
              <a:off x="1231375" y="3895250"/>
              <a:ext cx="162100" cy="53450"/>
            </a:xfrm>
            <a:custGeom>
              <a:avLst/>
              <a:gdLst/>
              <a:ahLst/>
              <a:cxnLst/>
              <a:rect l="l" t="t" r="r" b="b"/>
              <a:pathLst>
                <a:path w="6484" h="2138" extrusionOk="0">
                  <a:moveTo>
                    <a:pt x="4998" y="0"/>
                  </a:moveTo>
                  <a:cubicBezTo>
                    <a:pt x="4805" y="0"/>
                    <a:pt x="4624" y="38"/>
                    <a:pt x="4509" y="129"/>
                  </a:cubicBezTo>
                  <a:cubicBezTo>
                    <a:pt x="4698" y="129"/>
                    <a:pt x="5520" y="356"/>
                    <a:pt x="5057" y="489"/>
                  </a:cubicBezTo>
                  <a:cubicBezTo>
                    <a:pt x="4926" y="524"/>
                    <a:pt x="4784" y="535"/>
                    <a:pt x="4638" y="535"/>
                  </a:cubicBezTo>
                  <a:cubicBezTo>
                    <a:pt x="4412" y="535"/>
                    <a:pt x="4174" y="509"/>
                    <a:pt x="3947" y="509"/>
                  </a:cubicBezTo>
                  <a:cubicBezTo>
                    <a:pt x="3778" y="509"/>
                    <a:pt x="3616" y="524"/>
                    <a:pt x="3469" y="574"/>
                  </a:cubicBezTo>
                  <a:cubicBezTo>
                    <a:pt x="3686" y="621"/>
                    <a:pt x="3516" y="763"/>
                    <a:pt x="3450" y="819"/>
                  </a:cubicBezTo>
                  <a:cubicBezTo>
                    <a:pt x="3393" y="876"/>
                    <a:pt x="3346" y="876"/>
                    <a:pt x="3299" y="952"/>
                  </a:cubicBezTo>
                  <a:cubicBezTo>
                    <a:pt x="3233" y="1027"/>
                    <a:pt x="3261" y="1150"/>
                    <a:pt x="3176" y="1216"/>
                  </a:cubicBezTo>
                  <a:cubicBezTo>
                    <a:pt x="3104" y="1282"/>
                    <a:pt x="3007" y="1312"/>
                    <a:pt x="2905" y="1312"/>
                  </a:cubicBezTo>
                  <a:cubicBezTo>
                    <a:pt x="2657" y="1312"/>
                    <a:pt x="2379" y="1134"/>
                    <a:pt x="2373" y="867"/>
                  </a:cubicBezTo>
                  <a:cubicBezTo>
                    <a:pt x="1928" y="857"/>
                    <a:pt x="1475" y="772"/>
                    <a:pt x="1012" y="772"/>
                  </a:cubicBezTo>
                  <a:cubicBezTo>
                    <a:pt x="776" y="772"/>
                    <a:pt x="558" y="772"/>
                    <a:pt x="331" y="781"/>
                  </a:cubicBezTo>
                  <a:cubicBezTo>
                    <a:pt x="199" y="838"/>
                    <a:pt x="95" y="914"/>
                    <a:pt x="1" y="999"/>
                  </a:cubicBezTo>
                  <a:cubicBezTo>
                    <a:pt x="445" y="1018"/>
                    <a:pt x="936" y="980"/>
                    <a:pt x="1371" y="1103"/>
                  </a:cubicBezTo>
                  <a:cubicBezTo>
                    <a:pt x="1371" y="1122"/>
                    <a:pt x="1343" y="1160"/>
                    <a:pt x="1343" y="1188"/>
                  </a:cubicBezTo>
                  <a:cubicBezTo>
                    <a:pt x="1390" y="1188"/>
                    <a:pt x="1456" y="1188"/>
                    <a:pt x="1484" y="1197"/>
                  </a:cubicBezTo>
                  <a:cubicBezTo>
                    <a:pt x="1606" y="1372"/>
                    <a:pt x="1728" y="1667"/>
                    <a:pt x="1969" y="1667"/>
                  </a:cubicBezTo>
                  <a:cubicBezTo>
                    <a:pt x="1990" y="1667"/>
                    <a:pt x="2011" y="1665"/>
                    <a:pt x="2032" y="1660"/>
                  </a:cubicBezTo>
                  <a:lnTo>
                    <a:pt x="2032" y="1660"/>
                  </a:lnTo>
                  <a:cubicBezTo>
                    <a:pt x="1922" y="2009"/>
                    <a:pt x="2114" y="2080"/>
                    <a:pt x="2374" y="2080"/>
                  </a:cubicBezTo>
                  <a:cubicBezTo>
                    <a:pt x="2553" y="2080"/>
                    <a:pt x="2765" y="2046"/>
                    <a:pt x="2930" y="2046"/>
                  </a:cubicBezTo>
                  <a:cubicBezTo>
                    <a:pt x="2953" y="2046"/>
                    <a:pt x="2975" y="2046"/>
                    <a:pt x="2996" y="2048"/>
                  </a:cubicBezTo>
                  <a:cubicBezTo>
                    <a:pt x="2949" y="2067"/>
                    <a:pt x="2902" y="2105"/>
                    <a:pt x="2874" y="2133"/>
                  </a:cubicBezTo>
                  <a:cubicBezTo>
                    <a:pt x="2908" y="2136"/>
                    <a:pt x="2945" y="2138"/>
                    <a:pt x="2985" y="2138"/>
                  </a:cubicBezTo>
                  <a:cubicBezTo>
                    <a:pt x="3166" y="2138"/>
                    <a:pt x="3399" y="2106"/>
                    <a:pt x="3600" y="2067"/>
                  </a:cubicBezTo>
                  <a:lnTo>
                    <a:pt x="3600" y="2067"/>
                  </a:lnTo>
                  <a:cubicBezTo>
                    <a:pt x="3602" y="2067"/>
                    <a:pt x="3604" y="2067"/>
                    <a:pt x="3605" y="2067"/>
                  </a:cubicBezTo>
                  <a:cubicBezTo>
                    <a:pt x="3856" y="2067"/>
                    <a:pt x="4107" y="1811"/>
                    <a:pt x="4386" y="1774"/>
                  </a:cubicBezTo>
                  <a:cubicBezTo>
                    <a:pt x="4413" y="1771"/>
                    <a:pt x="4446" y="1770"/>
                    <a:pt x="4484" y="1770"/>
                  </a:cubicBezTo>
                  <a:cubicBezTo>
                    <a:pt x="4647" y="1770"/>
                    <a:pt x="4893" y="1792"/>
                    <a:pt x="5135" y="1792"/>
                  </a:cubicBezTo>
                  <a:cubicBezTo>
                    <a:pt x="5568" y="1792"/>
                    <a:pt x="5985" y="1721"/>
                    <a:pt x="5879" y="1330"/>
                  </a:cubicBezTo>
                  <a:cubicBezTo>
                    <a:pt x="6210" y="1311"/>
                    <a:pt x="6143" y="1197"/>
                    <a:pt x="6276" y="999"/>
                  </a:cubicBezTo>
                  <a:cubicBezTo>
                    <a:pt x="6314" y="914"/>
                    <a:pt x="6399" y="838"/>
                    <a:pt x="6484" y="763"/>
                  </a:cubicBezTo>
                  <a:cubicBezTo>
                    <a:pt x="6399" y="725"/>
                    <a:pt x="6351" y="621"/>
                    <a:pt x="6285" y="574"/>
                  </a:cubicBezTo>
                  <a:cubicBezTo>
                    <a:pt x="6191" y="498"/>
                    <a:pt x="6096" y="479"/>
                    <a:pt x="5992" y="422"/>
                  </a:cubicBezTo>
                  <a:cubicBezTo>
                    <a:pt x="5879" y="366"/>
                    <a:pt x="5813" y="252"/>
                    <a:pt x="5709" y="177"/>
                  </a:cubicBezTo>
                  <a:cubicBezTo>
                    <a:pt x="5550" y="72"/>
                    <a:pt x="5264" y="0"/>
                    <a:pt x="4998"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9" name="Google Shape;569;p29"/>
            <p:cNvSpPr/>
            <p:nvPr/>
          </p:nvSpPr>
          <p:spPr>
            <a:xfrm>
              <a:off x="763575" y="3697175"/>
              <a:ext cx="500675" cy="248100"/>
            </a:xfrm>
            <a:custGeom>
              <a:avLst/>
              <a:gdLst/>
              <a:ahLst/>
              <a:cxnLst/>
              <a:rect l="l" t="t" r="r" b="b"/>
              <a:pathLst>
                <a:path w="20027" h="9924" extrusionOk="0">
                  <a:moveTo>
                    <a:pt x="19246" y="0"/>
                  </a:moveTo>
                  <a:cubicBezTo>
                    <a:pt x="18397" y="0"/>
                    <a:pt x="17564" y="253"/>
                    <a:pt x="16737" y="397"/>
                  </a:cubicBezTo>
                  <a:cubicBezTo>
                    <a:pt x="16114" y="520"/>
                    <a:pt x="15698" y="634"/>
                    <a:pt x="15235" y="1087"/>
                  </a:cubicBezTo>
                  <a:cubicBezTo>
                    <a:pt x="15131" y="1191"/>
                    <a:pt x="15027" y="1333"/>
                    <a:pt x="14904" y="1418"/>
                  </a:cubicBezTo>
                  <a:cubicBezTo>
                    <a:pt x="14762" y="1522"/>
                    <a:pt x="14375" y="1579"/>
                    <a:pt x="14280" y="1683"/>
                  </a:cubicBezTo>
                  <a:cubicBezTo>
                    <a:pt x="14157" y="1843"/>
                    <a:pt x="14327" y="1995"/>
                    <a:pt x="14195" y="2193"/>
                  </a:cubicBezTo>
                  <a:cubicBezTo>
                    <a:pt x="13987" y="2486"/>
                    <a:pt x="13430" y="2316"/>
                    <a:pt x="13250" y="2599"/>
                  </a:cubicBezTo>
                  <a:cubicBezTo>
                    <a:pt x="13628" y="2552"/>
                    <a:pt x="13978" y="2382"/>
                    <a:pt x="14337" y="2288"/>
                  </a:cubicBezTo>
                  <a:lnTo>
                    <a:pt x="14337" y="2288"/>
                  </a:lnTo>
                  <a:cubicBezTo>
                    <a:pt x="13987" y="2609"/>
                    <a:pt x="13534" y="2788"/>
                    <a:pt x="13118" y="2996"/>
                  </a:cubicBezTo>
                  <a:cubicBezTo>
                    <a:pt x="12834" y="3148"/>
                    <a:pt x="11209" y="3856"/>
                    <a:pt x="11209" y="4215"/>
                  </a:cubicBezTo>
                  <a:cubicBezTo>
                    <a:pt x="11280" y="4201"/>
                    <a:pt x="11353" y="4194"/>
                    <a:pt x="11426" y="4194"/>
                  </a:cubicBezTo>
                  <a:cubicBezTo>
                    <a:pt x="11499" y="4194"/>
                    <a:pt x="11573" y="4201"/>
                    <a:pt x="11643" y="4215"/>
                  </a:cubicBezTo>
                  <a:cubicBezTo>
                    <a:pt x="11776" y="4820"/>
                    <a:pt x="10642" y="4556"/>
                    <a:pt x="10642" y="5151"/>
                  </a:cubicBezTo>
                  <a:cubicBezTo>
                    <a:pt x="11033" y="4991"/>
                    <a:pt x="11452" y="4608"/>
                    <a:pt x="11881" y="4608"/>
                  </a:cubicBezTo>
                  <a:cubicBezTo>
                    <a:pt x="11959" y="4608"/>
                    <a:pt x="12037" y="4621"/>
                    <a:pt x="12116" y="4650"/>
                  </a:cubicBezTo>
                  <a:cubicBezTo>
                    <a:pt x="12012" y="4773"/>
                    <a:pt x="11880" y="4877"/>
                    <a:pt x="11776" y="4981"/>
                  </a:cubicBezTo>
                  <a:cubicBezTo>
                    <a:pt x="11814" y="5009"/>
                    <a:pt x="11861" y="5057"/>
                    <a:pt x="11908" y="5085"/>
                  </a:cubicBezTo>
                  <a:cubicBezTo>
                    <a:pt x="11656" y="5445"/>
                    <a:pt x="11310" y="5539"/>
                    <a:pt x="10918" y="5539"/>
                  </a:cubicBezTo>
                  <a:cubicBezTo>
                    <a:pt x="10899" y="5539"/>
                    <a:pt x="10879" y="5539"/>
                    <a:pt x="10859" y="5539"/>
                  </a:cubicBezTo>
                  <a:lnTo>
                    <a:pt x="10859" y="5539"/>
                  </a:lnTo>
                  <a:cubicBezTo>
                    <a:pt x="10840" y="5586"/>
                    <a:pt x="10878" y="5605"/>
                    <a:pt x="10878" y="5624"/>
                  </a:cubicBezTo>
                  <a:cubicBezTo>
                    <a:pt x="10566" y="5624"/>
                    <a:pt x="10301" y="5964"/>
                    <a:pt x="10009" y="6068"/>
                  </a:cubicBezTo>
                  <a:cubicBezTo>
                    <a:pt x="9612" y="6219"/>
                    <a:pt x="9215" y="6295"/>
                    <a:pt x="8808" y="6446"/>
                  </a:cubicBezTo>
                  <a:cubicBezTo>
                    <a:pt x="8978" y="6673"/>
                    <a:pt x="9271" y="6502"/>
                    <a:pt x="9489" y="6663"/>
                  </a:cubicBezTo>
                  <a:cubicBezTo>
                    <a:pt x="9460" y="6814"/>
                    <a:pt x="9404" y="6899"/>
                    <a:pt x="9234" y="6947"/>
                  </a:cubicBezTo>
                  <a:cubicBezTo>
                    <a:pt x="9224" y="6975"/>
                    <a:pt x="9252" y="7041"/>
                    <a:pt x="9224" y="7060"/>
                  </a:cubicBezTo>
                  <a:cubicBezTo>
                    <a:pt x="8950" y="7060"/>
                    <a:pt x="8619" y="6635"/>
                    <a:pt x="8307" y="6569"/>
                  </a:cubicBezTo>
                  <a:cubicBezTo>
                    <a:pt x="7835" y="6455"/>
                    <a:pt x="7296" y="6285"/>
                    <a:pt x="6824" y="6247"/>
                  </a:cubicBezTo>
                  <a:cubicBezTo>
                    <a:pt x="6765" y="6242"/>
                    <a:pt x="6706" y="6239"/>
                    <a:pt x="6646" y="6239"/>
                  </a:cubicBezTo>
                  <a:cubicBezTo>
                    <a:pt x="6310" y="6239"/>
                    <a:pt x="5960" y="6324"/>
                    <a:pt x="5671" y="6436"/>
                  </a:cubicBezTo>
                  <a:cubicBezTo>
                    <a:pt x="5302" y="6588"/>
                    <a:pt x="4376" y="6635"/>
                    <a:pt x="4187" y="6918"/>
                  </a:cubicBezTo>
                  <a:cubicBezTo>
                    <a:pt x="4376" y="6928"/>
                    <a:pt x="4565" y="6899"/>
                    <a:pt x="4697" y="7013"/>
                  </a:cubicBezTo>
                  <a:cubicBezTo>
                    <a:pt x="4159" y="7013"/>
                    <a:pt x="2977" y="7372"/>
                    <a:pt x="2590" y="7655"/>
                  </a:cubicBezTo>
                  <a:cubicBezTo>
                    <a:pt x="2599" y="7659"/>
                    <a:pt x="2611" y="7660"/>
                    <a:pt x="2623" y="7660"/>
                  </a:cubicBezTo>
                  <a:cubicBezTo>
                    <a:pt x="2647" y="7660"/>
                    <a:pt x="2675" y="7655"/>
                    <a:pt x="2694" y="7655"/>
                  </a:cubicBezTo>
                  <a:cubicBezTo>
                    <a:pt x="2259" y="7986"/>
                    <a:pt x="1881" y="8412"/>
                    <a:pt x="1418" y="8657"/>
                  </a:cubicBezTo>
                  <a:cubicBezTo>
                    <a:pt x="908" y="8912"/>
                    <a:pt x="463" y="9309"/>
                    <a:pt x="0" y="9621"/>
                  </a:cubicBezTo>
                  <a:cubicBezTo>
                    <a:pt x="57" y="9650"/>
                    <a:pt x="151" y="9744"/>
                    <a:pt x="246" y="9753"/>
                  </a:cubicBezTo>
                  <a:cubicBezTo>
                    <a:pt x="246" y="9810"/>
                    <a:pt x="255" y="9876"/>
                    <a:pt x="255" y="9924"/>
                  </a:cubicBezTo>
                  <a:cubicBezTo>
                    <a:pt x="671" y="9848"/>
                    <a:pt x="1097" y="9650"/>
                    <a:pt x="1531" y="9555"/>
                  </a:cubicBezTo>
                  <a:cubicBezTo>
                    <a:pt x="2089" y="9451"/>
                    <a:pt x="2665" y="9546"/>
                    <a:pt x="3176" y="9215"/>
                  </a:cubicBezTo>
                  <a:lnTo>
                    <a:pt x="3176" y="9215"/>
                  </a:lnTo>
                  <a:cubicBezTo>
                    <a:pt x="3157" y="9281"/>
                    <a:pt x="3166" y="9357"/>
                    <a:pt x="3138" y="9413"/>
                  </a:cubicBezTo>
                  <a:cubicBezTo>
                    <a:pt x="3601" y="9375"/>
                    <a:pt x="3979" y="9130"/>
                    <a:pt x="4452" y="9101"/>
                  </a:cubicBezTo>
                  <a:cubicBezTo>
                    <a:pt x="4472" y="9100"/>
                    <a:pt x="4494" y="9100"/>
                    <a:pt x="4516" y="9100"/>
                  </a:cubicBezTo>
                  <a:cubicBezTo>
                    <a:pt x="4682" y="9100"/>
                    <a:pt x="4898" y="9131"/>
                    <a:pt x="5100" y="9131"/>
                  </a:cubicBezTo>
                  <a:cubicBezTo>
                    <a:pt x="5264" y="9131"/>
                    <a:pt x="5419" y="9110"/>
                    <a:pt x="5529" y="9035"/>
                  </a:cubicBezTo>
                  <a:lnTo>
                    <a:pt x="5529" y="9035"/>
                  </a:lnTo>
                  <a:cubicBezTo>
                    <a:pt x="5463" y="9092"/>
                    <a:pt x="5406" y="9177"/>
                    <a:pt x="5349" y="9234"/>
                  </a:cubicBezTo>
                  <a:cubicBezTo>
                    <a:pt x="5392" y="9238"/>
                    <a:pt x="5433" y="9240"/>
                    <a:pt x="5474" y="9240"/>
                  </a:cubicBezTo>
                  <a:cubicBezTo>
                    <a:pt x="6159" y="9240"/>
                    <a:pt x="6613" y="8667"/>
                    <a:pt x="7211" y="8506"/>
                  </a:cubicBezTo>
                  <a:cubicBezTo>
                    <a:pt x="7466" y="8430"/>
                    <a:pt x="7788" y="8430"/>
                    <a:pt x="8005" y="8241"/>
                  </a:cubicBezTo>
                  <a:cubicBezTo>
                    <a:pt x="8128" y="8137"/>
                    <a:pt x="8109" y="8015"/>
                    <a:pt x="8222" y="7920"/>
                  </a:cubicBezTo>
                  <a:cubicBezTo>
                    <a:pt x="8477" y="7684"/>
                    <a:pt x="8752" y="7655"/>
                    <a:pt x="9073" y="7655"/>
                  </a:cubicBezTo>
                  <a:cubicBezTo>
                    <a:pt x="9215" y="7769"/>
                    <a:pt x="9243" y="8005"/>
                    <a:pt x="9423" y="8100"/>
                  </a:cubicBezTo>
                  <a:cubicBezTo>
                    <a:pt x="9602" y="8194"/>
                    <a:pt x="10027" y="8251"/>
                    <a:pt x="10226" y="8289"/>
                  </a:cubicBezTo>
                  <a:cubicBezTo>
                    <a:pt x="10474" y="8329"/>
                    <a:pt x="10743" y="8339"/>
                    <a:pt x="11020" y="8339"/>
                  </a:cubicBezTo>
                  <a:cubicBezTo>
                    <a:pt x="11327" y="8339"/>
                    <a:pt x="11643" y="8326"/>
                    <a:pt x="11949" y="8326"/>
                  </a:cubicBezTo>
                  <a:cubicBezTo>
                    <a:pt x="12083" y="8326"/>
                    <a:pt x="12214" y="8329"/>
                    <a:pt x="12343" y="8336"/>
                  </a:cubicBezTo>
                  <a:cubicBezTo>
                    <a:pt x="12384" y="8514"/>
                    <a:pt x="12583" y="8686"/>
                    <a:pt x="12772" y="8686"/>
                  </a:cubicBezTo>
                  <a:cubicBezTo>
                    <a:pt x="12845" y="8686"/>
                    <a:pt x="12916" y="8661"/>
                    <a:pt x="12976" y="8601"/>
                  </a:cubicBezTo>
                  <a:cubicBezTo>
                    <a:pt x="13288" y="8298"/>
                    <a:pt x="12825" y="8232"/>
                    <a:pt x="12900" y="7892"/>
                  </a:cubicBezTo>
                  <a:cubicBezTo>
                    <a:pt x="12949" y="7892"/>
                    <a:pt x="13018" y="7871"/>
                    <a:pt x="13073" y="7871"/>
                  </a:cubicBezTo>
                  <a:cubicBezTo>
                    <a:pt x="13082" y="7871"/>
                    <a:pt x="13091" y="7871"/>
                    <a:pt x="13099" y="7873"/>
                  </a:cubicBezTo>
                  <a:cubicBezTo>
                    <a:pt x="12976" y="7542"/>
                    <a:pt x="12485" y="7523"/>
                    <a:pt x="12806" y="7098"/>
                  </a:cubicBezTo>
                  <a:cubicBezTo>
                    <a:pt x="12998" y="6848"/>
                    <a:pt x="13447" y="6833"/>
                    <a:pt x="13758" y="6833"/>
                  </a:cubicBezTo>
                  <a:cubicBezTo>
                    <a:pt x="13799" y="6833"/>
                    <a:pt x="13838" y="6833"/>
                    <a:pt x="13874" y="6833"/>
                  </a:cubicBezTo>
                  <a:cubicBezTo>
                    <a:pt x="14180" y="6833"/>
                    <a:pt x="14435" y="6935"/>
                    <a:pt x="14690" y="6935"/>
                  </a:cubicBezTo>
                  <a:cubicBezTo>
                    <a:pt x="14727" y="6935"/>
                    <a:pt x="14763" y="6932"/>
                    <a:pt x="14800" y="6928"/>
                  </a:cubicBezTo>
                  <a:cubicBezTo>
                    <a:pt x="15215" y="6872"/>
                    <a:pt x="15405" y="6341"/>
                    <a:pt x="15817" y="6341"/>
                  </a:cubicBezTo>
                  <a:cubicBezTo>
                    <a:pt x="15828" y="6341"/>
                    <a:pt x="15838" y="6341"/>
                    <a:pt x="15849" y="6342"/>
                  </a:cubicBezTo>
                  <a:cubicBezTo>
                    <a:pt x="15906" y="6918"/>
                    <a:pt x="15480" y="7164"/>
                    <a:pt x="15339" y="7655"/>
                  </a:cubicBezTo>
                  <a:cubicBezTo>
                    <a:pt x="15284" y="7875"/>
                    <a:pt x="15359" y="8125"/>
                    <a:pt x="15520" y="8125"/>
                  </a:cubicBezTo>
                  <a:cubicBezTo>
                    <a:pt x="15580" y="8125"/>
                    <a:pt x="15653" y="8090"/>
                    <a:pt x="15736" y="8005"/>
                  </a:cubicBezTo>
                  <a:lnTo>
                    <a:pt x="15736" y="8005"/>
                  </a:lnTo>
                  <a:cubicBezTo>
                    <a:pt x="15906" y="8194"/>
                    <a:pt x="15802" y="8534"/>
                    <a:pt x="15698" y="8723"/>
                  </a:cubicBezTo>
                  <a:cubicBezTo>
                    <a:pt x="15745" y="8723"/>
                    <a:pt x="15802" y="8742"/>
                    <a:pt x="15849" y="8742"/>
                  </a:cubicBezTo>
                  <a:cubicBezTo>
                    <a:pt x="15858" y="8884"/>
                    <a:pt x="15792" y="9319"/>
                    <a:pt x="15887" y="9423"/>
                  </a:cubicBezTo>
                  <a:cubicBezTo>
                    <a:pt x="15916" y="9454"/>
                    <a:pt x="15963" y="9465"/>
                    <a:pt x="16019" y="9465"/>
                  </a:cubicBezTo>
                  <a:cubicBezTo>
                    <a:pt x="16133" y="9465"/>
                    <a:pt x="16284" y="9421"/>
                    <a:pt x="16390" y="9421"/>
                  </a:cubicBezTo>
                  <a:cubicBezTo>
                    <a:pt x="16402" y="9421"/>
                    <a:pt x="16414" y="9421"/>
                    <a:pt x="16425" y="9423"/>
                  </a:cubicBezTo>
                  <a:cubicBezTo>
                    <a:pt x="16416" y="9479"/>
                    <a:pt x="16416" y="9527"/>
                    <a:pt x="16407" y="9574"/>
                  </a:cubicBezTo>
                  <a:cubicBezTo>
                    <a:pt x="16560" y="9444"/>
                    <a:pt x="17381" y="8998"/>
                    <a:pt x="17759" y="8998"/>
                  </a:cubicBezTo>
                  <a:cubicBezTo>
                    <a:pt x="17848" y="8998"/>
                    <a:pt x="17912" y="9023"/>
                    <a:pt x="17938" y="9083"/>
                  </a:cubicBezTo>
                  <a:cubicBezTo>
                    <a:pt x="17967" y="9088"/>
                    <a:pt x="17995" y="9090"/>
                    <a:pt x="18023" y="9090"/>
                  </a:cubicBezTo>
                  <a:cubicBezTo>
                    <a:pt x="18461" y="9090"/>
                    <a:pt x="18692" y="8487"/>
                    <a:pt x="18372" y="8185"/>
                  </a:cubicBezTo>
                  <a:cubicBezTo>
                    <a:pt x="18713" y="8185"/>
                    <a:pt x="18524" y="7844"/>
                    <a:pt x="18684" y="7665"/>
                  </a:cubicBezTo>
                  <a:cubicBezTo>
                    <a:pt x="18738" y="7608"/>
                    <a:pt x="18807" y="7601"/>
                    <a:pt x="18875" y="7601"/>
                  </a:cubicBezTo>
                  <a:cubicBezTo>
                    <a:pt x="18899" y="7601"/>
                    <a:pt x="18923" y="7602"/>
                    <a:pt x="18946" y="7602"/>
                  </a:cubicBezTo>
                  <a:cubicBezTo>
                    <a:pt x="19054" y="7602"/>
                    <a:pt x="19143" y="7582"/>
                    <a:pt x="19138" y="7353"/>
                  </a:cubicBezTo>
                  <a:lnTo>
                    <a:pt x="19138" y="7353"/>
                  </a:lnTo>
                  <a:cubicBezTo>
                    <a:pt x="19157" y="7391"/>
                    <a:pt x="19232" y="7429"/>
                    <a:pt x="19270" y="7485"/>
                  </a:cubicBezTo>
                  <a:cubicBezTo>
                    <a:pt x="19365" y="7381"/>
                    <a:pt x="19440" y="7344"/>
                    <a:pt x="19478" y="7183"/>
                  </a:cubicBezTo>
                  <a:cubicBezTo>
                    <a:pt x="19516" y="7202"/>
                    <a:pt x="19582" y="7230"/>
                    <a:pt x="19629" y="7259"/>
                  </a:cubicBezTo>
                  <a:cubicBezTo>
                    <a:pt x="19610" y="6862"/>
                    <a:pt x="19894" y="6521"/>
                    <a:pt x="19941" y="6124"/>
                  </a:cubicBezTo>
                  <a:cubicBezTo>
                    <a:pt x="20026" y="5387"/>
                    <a:pt x="19648" y="4669"/>
                    <a:pt x="19506" y="3932"/>
                  </a:cubicBezTo>
                  <a:cubicBezTo>
                    <a:pt x="19459" y="3686"/>
                    <a:pt x="19459" y="3459"/>
                    <a:pt x="19440" y="3204"/>
                  </a:cubicBezTo>
                  <a:cubicBezTo>
                    <a:pt x="19431" y="3034"/>
                    <a:pt x="19384" y="2883"/>
                    <a:pt x="19365" y="2703"/>
                  </a:cubicBezTo>
                  <a:cubicBezTo>
                    <a:pt x="19289" y="2165"/>
                    <a:pt x="19658" y="2080"/>
                    <a:pt x="19393" y="1569"/>
                  </a:cubicBezTo>
                  <a:cubicBezTo>
                    <a:pt x="19251" y="1286"/>
                    <a:pt x="19081" y="1172"/>
                    <a:pt x="18854" y="917"/>
                  </a:cubicBezTo>
                  <a:cubicBezTo>
                    <a:pt x="18996" y="785"/>
                    <a:pt x="19223" y="586"/>
                    <a:pt x="19034" y="397"/>
                  </a:cubicBezTo>
                  <a:cubicBezTo>
                    <a:pt x="19157" y="256"/>
                    <a:pt x="19393" y="152"/>
                    <a:pt x="19525" y="10"/>
                  </a:cubicBezTo>
                  <a:cubicBezTo>
                    <a:pt x="19432" y="3"/>
                    <a:pt x="19339" y="0"/>
                    <a:pt x="19246" y="0"/>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70" name="Google Shape;570;p29"/>
            <p:cNvSpPr/>
            <p:nvPr/>
          </p:nvSpPr>
          <p:spPr>
            <a:xfrm>
              <a:off x="768525" y="3845675"/>
              <a:ext cx="492650" cy="100775"/>
            </a:xfrm>
            <a:custGeom>
              <a:avLst/>
              <a:gdLst/>
              <a:ahLst/>
              <a:cxnLst/>
              <a:rect l="l" t="t" r="r" b="b"/>
              <a:pathLst>
                <a:path w="19706" h="4031" extrusionOk="0">
                  <a:moveTo>
                    <a:pt x="16126" y="0"/>
                  </a:moveTo>
                  <a:cubicBezTo>
                    <a:pt x="15814" y="0"/>
                    <a:pt x="15416" y="193"/>
                    <a:pt x="15169" y="251"/>
                  </a:cubicBezTo>
                  <a:cubicBezTo>
                    <a:pt x="15008" y="279"/>
                    <a:pt x="14838" y="281"/>
                    <a:pt x="14674" y="281"/>
                  </a:cubicBezTo>
                  <a:cubicBezTo>
                    <a:pt x="14641" y="281"/>
                    <a:pt x="14609" y="281"/>
                    <a:pt x="14576" y="281"/>
                  </a:cubicBezTo>
                  <a:cubicBezTo>
                    <a:pt x="14447" y="281"/>
                    <a:pt x="14324" y="283"/>
                    <a:pt x="14215" y="298"/>
                  </a:cubicBezTo>
                  <a:cubicBezTo>
                    <a:pt x="13884" y="345"/>
                    <a:pt x="13600" y="525"/>
                    <a:pt x="13222" y="525"/>
                  </a:cubicBezTo>
                  <a:cubicBezTo>
                    <a:pt x="13052" y="525"/>
                    <a:pt x="12324" y="525"/>
                    <a:pt x="12598" y="874"/>
                  </a:cubicBezTo>
                  <a:cubicBezTo>
                    <a:pt x="12440" y="1042"/>
                    <a:pt x="11903" y="1333"/>
                    <a:pt x="11655" y="1333"/>
                  </a:cubicBezTo>
                  <a:cubicBezTo>
                    <a:pt x="11637" y="1333"/>
                    <a:pt x="11621" y="1331"/>
                    <a:pt x="11606" y="1328"/>
                  </a:cubicBezTo>
                  <a:cubicBezTo>
                    <a:pt x="11634" y="1044"/>
                    <a:pt x="11956" y="1016"/>
                    <a:pt x="11871" y="676"/>
                  </a:cubicBezTo>
                  <a:cubicBezTo>
                    <a:pt x="11682" y="676"/>
                    <a:pt x="11474" y="742"/>
                    <a:pt x="11275" y="770"/>
                  </a:cubicBezTo>
                  <a:cubicBezTo>
                    <a:pt x="11191" y="779"/>
                    <a:pt x="11092" y="810"/>
                    <a:pt x="11005" y="810"/>
                  </a:cubicBezTo>
                  <a:cubicBezTo>
                    <a:pt x="10994" y="810"/>
                    <a:pt x="10983" y="809"/>
                    <a:pt x="10973" y="808"/>
                  </a:cubicBezTo>
                  <a:cubicBezTo>
                    <a:pt x="10869" y="780"/>
                    <a:pt x="10822" y="685"/>
                    <a:pt x="10727" y="676"/>
                  </a:cubicBezTo>
                  <a:cubicBezTo>
                    <a:pt x="10387" y="629"/>
                    <a:pt x="10018" y="648"/>
                    <a:pt x="9659" y="572"/>
                  </a:cubicBezTo>
                  <a:cubicBezTo>
                    <a:pt x="9366" y="506"/>
                    <a:pt x="9092" y="534"/>
                    <a:pt x="8799" y="459"/>
                  </a:cubicBezTo>
                  <a:lnTo>
                    <a:pt x="8620" y="534"/>
                  </a:lnTo>
                  <a:cubicBezTo>
                    <a:pt x="8790" y="761"/>
                    <a:pt x="9083" y="591"/>
                    <a:pt x="9300" y="742"/>
                  </a:cubicBezTo>
                  <a:cubicBezTo>
                    <a:pt x="9272" y="903"/>
                    <a:pt x="9215" y="978"/>
                    <a:pt x="9045" y="1026"/>
                  </a:cubicBezTo>
                  <a:cubicBezTo>
                    <a:pt x="9036" y="1063"/>
                    <a:pt x="9064" y="1120"/>
                    <a:pt x="9036" y="1148"/>
                  </a:cubicBezTo>
                  <a:lnTo>
                    <a:pt x="9026" y="1148"/>
                  </a:lnTo>
                  <a:cubicBezTo>
                    <a:pt x="9036" y="1186"/>
                    <a:pt x="9045" y="1215"/>
                    <a:pt x="9045" y="1262"/>
                  </a:cubicBezTo>
                  <a:cubicBezTo>
                    <a:pt x="9041" y="1413"/>
                    <a:pt x="8966" y="1462"/>
                    <a:pt x="8862" y="1462"/>
                  </a:cubicBezTo>
                  <a:cubicBezTo>
                    <a:pt x="8688" y="1462"/>
                    <a:pt x="8436" y="1323"/>
                    <a:pt x="8317" y="1300"/>
                  </a:cubicBezTo>
                  <a:cubicBezTo>
                    <a:pt x="8257" y="1290"/>
                    <a:pt x="8198" y="1287"/>
                    <a:pt x="8141" y="1287"/>
                  </a:cubicBezTo>
                  <a:cubicBezTo>
                    <a:pt x="7904" y="1287"/>
                    <a:pt x="7690" y="1352"/>
                    <a:pt x="7438" y="1375"/>
                  </a:cubicBezTo>
                  <a:cubicBezTo>
                    <a:pt x="7457" y="1422"/>
                    <a:pt x="7429" y="1479"/>
                    <a:pt x="7429" y="1526"/>
                  </a:cubicBezTo>
                  <a:cubicBezTo>
                    <a:pt x="7108" y="1630"/>
                    <a:pt x="6871" y="1895"/>
                    <a:pt x="6569" y="1999"/>
                  </a:cubicBezTo>
                  <a:cubicBezTo>
                    <a:pt x="6210" y="2131"/>
                    <a:pt x="5813" y="2084"/>
                    <a:pt x="5435" y="2207"/>
                  </a:cubicBezTo>
                  <a:cubicBezTo>
                    <a:pt x="5028" y="2349"/>
                    <a:pt x="4641" y="2396"/>
                    <a:pt x="4244" y="2481"/>
                  </a:cubicBezTo>
                  <a:cubicBezTo>
                    <a:pt x="3942" y="2538"/>
                    <a:pt x="3601" y="2500"/>
                    <a:pt x="3318" y="2575"/>
                  </a:cubicBezTo>
                  <a:cubicBezTo>
                    <a:pt x="2997" y="2661"/>
                    <a:pt x="2694" y="2812"/>
                    <a:pt x="2354" y="2878"/>
                  </a:cubicBezTo>
                  <a:cubicBezTo>
                    <a:pt x="1891" y="2963"/>
                    <a:pt x="1570" y="2925"/>
                    <a:pt x="1182" y="3275"/>
                  </a:cubicBezTo>
                  <a:cubicBezTo>
                    <a:pt x="823" y="3577"/>
                    <a:pt x="417" y="3710"/>
                    <a:pt x="1" y="3851"/>
                  </a:cubicBezTo>
                  <a:cubicBezTo>
                    <a:pt x="10" y="3851"/>
                    <a:pt x="10" y="3851"/>
                    <a:pt x="20" y="3861"/>
                  </a:cubicBezTo>
                  <a:cubicBezTo>
                    <a:pt x="20" y="3917"/>
                    <a:pt x="39" y="3984"/>
                    <a:pt x="39" y="4031"/>
                  </a:cubicBezTo>
                  <a:cubicBezTo>
                    <a:pt x="445" y="3955"/>
                    <a:pt x="870" y="3757"/>
                    <a:pt x="1314" y="3662"/>
                  </a:cubicBezTo>
                  <a:cubicBezTo>
                    <a:pt x="1863" y="3558"/>
                    <a:pt x="2448" y="3653"/>
                    <a:pt x="2949" y="3322"/>
                  </a:cubicBezTo>
                  <a:lnTo>
                    <a:pt x="2949" y="3322"/>
                  </a:lnTo>
                  <a:cubicBezTo>
                    <a:pt x="2930" y="3388"/>
                    <a:pt x="2940" y="3464"/>
                    <a:pt x="2921" y="3521"/>
                  </a:cubicBezTo>
                  <a:cubicBezTo>
                    <a:pt x="3375" y="3483"/>
                    <a:pt x="3753" y="3237"/>
                    <a:pt x="4225" y="3209"/>
                  </a:cubicBezTo>
                  <a:cubicBezTo>
                    <a:pt x="4246" y="3207"/>
                    <a:pt x="4269" y="3207"/>
                    <a:pt x="4292" y="3207"/>
                  </a:cubicBezTo>
                  <a:cubicBezTo>
                    <a:pt x="4461" y="3207"/>
                    <a:pt x="4679" y="3238"/>
                    <a:pt x="4880" y="3238"/>
                  </a:cubicBezTo>
                  <a:cubicBezTo>
                    <a:pt x="5044" y="3238"/>
                    <a:pt x="5196" y="3217"/>
                    <a:pt x="5303" y="3143"/>
                  </a:cubicBezTo>
                  <a:lnTo>
                    <a:pt x="5303" y="3143"/>
                  </a:lnTo>
                  <a:cubicBezTo>
                    <a:pt x="5246" y="3199"/>
                    <a:pt x="5189" y="3284"/>
                    <a:pt x="5123" y="3341"/>
                  </a:cubicBezTo>
                  <a:cubicBezTo>
                    <a:pt x="5165" y="3345"/>
                    <a:pt x="5207" y="3347"/>
                    <a:pt x="5247" y="3347"/>
                  </a:cubicBezTo>
                  <a:cubicBezTo>
                    <a:pt x="5932" y="3347"/>
                    <a:pt x="6387" y="2774"/>
                    <a:pt x="6994" y="2613"/>
                  </a:cubicBezTo>
                  <a:cubicBezTo>
                    <a:pt x="7240" y="2538"/>
                    <a:pt x="7561" y="2538"/>
                    <a:pt x="7788" y="2349"/>
                  </a:cubicBezTo>
                  <a:cubicBezTo>
                    <a:pt x="7901" y="2245"/>
                    <a:pt x="7892" y="2122"/>
                    <a:pt x="7996" y="2027"/>
                  </a:cubicBezTo>
                  <a:cubicBezTo>
                    <a:pt x="8261" y="1791"/>
                    <a:pt x="8525" y="1763"/>
                    <a:pt x="8847" y="1763"/>
                  </a:cubicBezTo>
                  <a:cubicBezTo>
                    <a:pt x="8988" y="1876"/>
                    <a:pt x="9026" y="2112"/>
                    <a:pt x="9206" y="2207"/>
                  </a:cubicBezTo>
                  <a:cubicBezTo>
                    <a:pt x="9376" y="2301"/>
                    <a:pt x="9801" y="2358"/>
                    <a:pt x="10009" y="2396"/>
                  </a:cubicBezTo>
                  <a:cubicBezTo>
                    <a:pt x="10253" y="2436"/>
                    <a:pt x="10522" y="2447"/>
                    <a:pt x="10799" y="2447"/>
                  </a:cubicBezTo>
                  <a:cubicBezTo>
                    <a:pt x="11105" y="2447"/>
                    <a:pt x="11421" y="2434"/>
                    <a:pt x="11726" y="2434"/>
                  </a:cubicBezTo>
                  <a:cubicBezTo>
                    <a:pt x="11859" y="2434"/>
                    <a:pt x="11990" y="2436"/>
                    <a:pt x="12116" y="2443"/>
                  </a:cubicBezTo>
                  <a:cubicBezTo>
                    <a:pt x="12164" y="2621"/>
                    <a:pt x="12360" y="2793"/>
                    <a:pt x="12551" y="2793"/>
                  </a:cubicBezTo>
                  <a:cubicBezTo>
                    <a:pt x="12624" y="2793"/>
                    <a:pt x="12696" y="2768"/>
                    <a:pt x="12759" y="2708"/>
                  </a:cubicBezTo>
                  <a:cubicBezTo>
                    <a:pt x="13062" y="2405"/>
                    <a:pt x="12608" y="2339"/>
                    <a:pt x="12674" y="1999"/>
                  </a:cubicBezTo>
                  <a:cubicBezTo>
                    <a:pt x="12723" y="1999"/>
                    <a:pt x="12792" y="1978"/>
                    <a:pt x="12847" y="1978"/>
                  </a:cubicBezTo>
                  <a:cubicBezTo>
                    <a:pt x="12856" y="1978"/>
                    <a:pt x="12864" y="1979"/>
                    <a:pt x="12873" y="1980"/>
                  </a:cubicBezTo>
                  <a:cubicBezTo>
                    <a:pt x="12759" y="1649"/>
                    <a:pt x="12258" y="1630"/>
                    <a:pt x="12580" y="1205"/>
                  </a:cubicBezTo>
                  <a:cubicBezTo>
                    <a:pt x="12780" y="955"/>
                    <a:pt x="13223" y="940"/>
                    <a:pt x="13538" y="940"/>
                  </a:cubicBezTo>
                  <a:cubicBezTo>
                    <a:pt x="13580" y="940"/>
                    <a:pt x="13620" y="941"/>
                    <a:pt x="13657" y="941"/>
                  </a:cubicBezTo>
                  <a:cubicBezTo>
                    <a:pt x="13955" y="941"/>
                    <a:pt x="14209" y="1042"/>
                    <a:pt x="14464" y="1042"/>
                  </a:cubicBezTo>
                  <a:cubicBezTo>
                    <a:pt x="14501" y="1042"/>
                    <a:pt x="14537" y="1040"/>
                    <a:pt x="14574" y="1035"/>
                  </a:cubicBezTo>
                  <a:cubicBezTo>
                    <a:pt x="14988" y="980"/>
                    <a:pt x="15178" y="448"/>
                    <a:pt x="15600" y="448"/>
                  </a:cubicBezTo>
                  <a:cubicBezTo>
                    <a:pt x="15610" y="448"/>
                    <a:pt x="15621" y="448"/>
                    <a:pt x="15632" y="449"/>
                  </a:cubicBezTo>
                  <a:cubicBezTo>
                    <a:pt x="15689" y="1026"/>
                    <a:pt x="15264" y="1271"/>
                    <a:pt x="15122" y="1763"/>
                  </a:cubicBezTo>
                  <a:cubicBezTo>
                    <a:pt x="15060" y="1983"/>
                    <a:pt x="15138" y="2233"/>
                    <a:pt x="15298" y="2233"/>
                  </a:cubicBezTo>
                  <a:cubicBezTo>
                    <a:pt x="15358" y="2233"/>
                    <a:pt x="15429" y="2197"/>
                    <a:pt x="15509" y="2112"/>
                  </a:cubicBezTo>
                  <a:lnTo>
                    <a:pt x="15509" y="2112"/>
                  </a:lnTo>
                  <a:cubicBezTo>
                    <a:pt x="15689" y="2301"/>
                    <a:pt x="15585" y="2642"/>
                    <a:pt x="15471" y="2831"/>
                  </a:cubicBezTo>
                  <a:cubicBezTo>
                    <a:pt x="15519" y="2831"/>
                    <a:pt x="15585" y="2850"/>
                    <a:pt x="15632" y="2850"/>
                  </a:cubicBezTo>
                  <a:cubicBezTo>
                    <a:pt x="15642" y="2991"/>
                    <a:pt x="15566" y="3426"/>
                    <a:pt x="15660" y="3530"/>
                  </a:cubicBezTo>
                  <a:cubicBezTo>
                    <a:pt x="15689" y="3562"/>
                    <a:pt x="15737" y="3572"/>
                    <a:pt x="15794" y="3572"/>
                  </a:cubicBezTo>
                  <a:cubicBezTo>
                    <a:pt x="15911" y="3572"/>
                    <a:pt x="16066" y="3528"/>
                    <a:pt x="16173" y="3528"/>
                  </a:cubicBezTo>
                  <a:cubicBezTo>
                    <a:pt x="16185" y="3528"/>
                    <a:pt x="16197" y="3529"/>
                    <a:pt x="16209" y="3530"/>
                  </a:cubicBezTo>
                  <a:cubicBezTo>
                    <a:pt x="16199" y="3587"/>
                    <a:pt x="16199" y="3634"/>
                    <a:pt x="16180" y="3681"/>
                  </a:cubicBezTo>
                  <a:cubicBezTo>
                    <a:pt x="16333" y="3551"/>
                    <a:pt x="17155" y="3106"/>
                    <a:pt x="17538" y="3106"/>
                  </a:cubicBezTo>
                  <a:cubicBezTo>
                    <a:pt x="17628" y="3106"/>
                    <a:pt x="17694" y="3130"/>
                    <a:pt x="17721" y="3190"/>
                  </a:cubicBezTo>
                  <a:cubicBezTo>
                    <a:pt x="17749" y="3195"/>
                    <a:pt x="17777" y="3197"/>
                    <a:pt x="17805" y="3197"/>
                  </a:cubicBezTo>
                  <a:cubicBezTo>
                    <a:pt x="18234" y="3197"/>
                    <a:pt x="18466" y="2594"/>
                    <a:pt x="18146" y="2292"/>
                  </a:cubicBezTo>
                  <a:cubicBezTo>
                    <a:pt x="18486" y="2292"/>
                    <a:pt x="18297" y="1952"/>
                    <a:pt x="18467" y="1772"/>
                  </a:cubicBezTo>
                  <a:cubicBezTo>
                    <a:pt x="18518" y="1715"/>
                    <a:pt x="18585" y="1708"/>
                    <a:pt x="18652" y="1708"/>
                  </a:cubicBezTo>
                  <a:cubicBezTo>
                    <a:pt x="18675" y="1708"/>
                    <a:pt x="18699" y="1709"/>
                    <a:pt x="18721" y="1709"/>
                  </a:cubicBezTo>
                  <a:cubicBezTo>
                    <a:pt x="18828" y="1709"/>
                    <a:pt x="18917" y="1689"/>
                    <a:pt x="18911" y="1460"/>
                  </a:cubicBezTo>
                  <a:lnTo>
                    <a:pt x="18911" y="1460"/>
                  </a:lnTo>
                  <a:cubicBezTo>
                    <a:pt x="18940" y="1498"/>
                    <a:pt x="19006" y="1536"/>
                    <a:pt x="19044" y="1593"/>
                  </a:cubicBezTo>
                  <a:cubicBezTo>
                    <a:pt x="19138" y="1489"/>
                    <a:pt x="19223" y="1451"/>
                    <a:pt x="19261" y="1290"/>
                  </a:cubicBezTo>
                  <a:cubicBezTo>
                    <a:pt x="19290" y="1309"/>
                    <a:pt x="19365" y="1337"/>
                    <a:pt x="19412" y="1366"/>
                  </a:cubicBezTo>
                  <a:cubicBezTo>
                    <a:pt x="19403" y="1007"/>
                    <a:pt x="19620" y="695"/>
                    <a:pt x="19705" y="355"/>
                  </a:cubicBezTo>
                  <a:lnTo>
                    <a:pt x="19705" y="355"/>
                  </a:lnTo>
                  <a:cubicBezTo>
                    <a:pt x="19611" y="392"/>
                    <a:pt x="19469" y="440"/>
                    <a:pt x="19460" y="440"/>
                  </a:cubicBezTo>
                  <a:cubicBezTo>
                    <a:pt x="19350" y="473"/>
                    <a:pt x="19308" y="537"/>
                    <a:pt x="19200" y="537"/>
                  </a:cubicBezTo>
                  <a:cubicBezTo>
                    <a:pt x="19187" y="537"/>
                    <a:pt x="19173" y="536"/>
                    <a:pt x="19157" y="534"/>
                  </a:cubicBezTo>
                  <a:cubicBezTo>
                    <a:pt x="19110" y="765"/>
                    <a:pt x="18910" y="874"/>
                    <a:pt x="18800" y="874"/>
                  </a:cubicBezTo>
                  <a:cubicBezTo>
                    <a:pt x="18735" y="874"/>
                    <a:pt x="18701" y="835"/>
                    <a:pt x="18751" y="761"/>
                  </a:cubicBezTo>
                  <a:lnTo>
                    <a:pt x="18751" y="761"/>
                  </a:lnTo>
                  <a:cubicBezTo>
                    <a:pt x="18552" y="855"/>
                    <a:pt x="18335" y="931"/>
                    <a:pt x="18108" y="1016"/>
                  </a:cubicBezTo>
                  <a:cubicBezTo>
                    <a:pt x="17799" y="1136"/>
                    <a:pt x="17435" y="1452"/>
                    <a:pt x="17102" y="1452"/>
                  </a:cubicBezTo>
                  <a:cubicBezTo>
                    <a:pt x="17069" y="1452"/>
                    <a:pt x="17035" y="1448"/>
                    <a:pt x="17002" y="1441"/>
                  </a:cubicBezTo>
                  <a:cubicBezTo>
                    <a:pt x="17002" y="1347"/>
                    <a:pt x="17021" y="1167"/>
                    <a:pt x="17002" y="1101"/>
                  </a:cubicBezTo>
                  <a:cubicBezTo>
                    <a:pt x="16917" y="912"/>
                    <a:pt x="16898" y="1026"/>
                    <a:pt x="16785" y="931"/>
                  </a:cubicBezTo>
                  <a:cubicBezTo>
                    <a:pt x="16643" y="780"/>
                    <a:pt x="16634" y="808"/>
                    <a:pt x="16624" y="506"/>
                  </a:cubicBezTo>
                  <a:cubicBezTo>
                    <a:pt x="16520" y="506"/>
                    <a:pt x="16407" y="534"/>
                    <a:pt x="16294" y="534"/>
                  </a:cubicBezTo>
                  <a:cubicBezTo>
                    <a:pt x="16341" y="449"/>
                    <a:pt x="16350" y="336"/>
                    <a:pt x="16341" y="222"/>
                  </a:cubicBezTo>
                  <a:lnTo>
                    <a:pt x="16341" y="222"/>
                  </a:lnTo>
                  <a:cubicBezTo>
                    <a:pt x="16294" y="251"/>
                    <a:pt x="16209" y="260"/>
                    <a:pt x="16171" y="270"/>
                  </a:cubicBezTo>
                  <a:cubicBezTo>
                    <a:pt x="16265" y="222"/>
                    <a:pt x="16313" y="128"/>
                    <a:pt x="16379" y="62"/>
                  </a:cubicBezTo>
                  <a:cubicBezTo>
                    <a:pt x="16307" y="18"/>
                    <a:pt x="16220" y="0"/>
                    <a:pt x="16126"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71" name="Google Shape;571;p29"/>
            <p:cNvSpPr/>
            <p:nvPr/>
          </p:nvSpPr>
          <p:spPr>
            <a:xfrm>
              <a:off x="1029850" y="3792625"/>
              <a:ext cx="222825" cy="46300"/>
            </a:xfrm>
            <a:custGeom>
              <a:avLst/>
              <a:gdLst/>
              <a:ahLst/>
              <a:cxnLst/>
              <a:rect l="l" t="t" r="r" b="b"/>
              <a:pathLst>
                <a:path w="8913" h="1852" extrusionOk="0">
                  <a:moveTo>
                    <a:pt x="7765" y="1"/>
                  </a:moveTo>
                  <a:cubicBezTo>
                    <a:pt x="7566" y="1"/>
                    <a:pt x="7403" y="40"/>
                    <a:pt x="7154" y="67"/>
                  </a:cubicBezTo>
                  <a:cubicBezTo>
                    <a:pt x="7142" y="68"/>
                    <a:pt x="7129" y="68"/>
                    <a:pt x="7117" y="68"/>
                  </a:cubicBezTo>
                  <a:cubicBezTo>
                    <a:pt x="7035" y="68"/>
                    <a:pt x="6950" y="52"/>
                    <a:pt x="6870" y="52"/>
                  </a:cubicBezTo>
                  <a:cubicBezTo>
                    <a:pt x="6831" y="52"/>
                    <a:pt x="6794" y="56"/>
                    <a:pt x="6757" y="67"/>
                  </a:cubicBezTo>
                  <a:cubicBezTo>
                    <a:pt x="6616" y="104"/>
                    <a:pt x="6597" y="180"/>
                    <a:pt x="6455" y="256"/>
                  </a:cubicBezTo>
                  <a:cubicBezTo>
                    <a:pt x="6346" y="308"/>
                    <a:pt x="6239" y="322"/>
                    <a:pt x="6131" y="322"/>
                  </a:cubicBezTo>
                  <a:cubicBezTo>
                    <a:pt x="6005" y="322"/>
                    <a:pt x="5878" y="303"/>
                    <a:pt x="5746" y="303"/>
                  </a:cubicBezTo>
                  <a:cubicBezTo>
                    <a:pt x="5415" y="303"/>
                    <a:pt x="5141" y="454"/>
                    <a:pt x="4820" y="539"/>
                  </a:cubicBezTo>
                  <a:cubicBezTo>
                    <a:pt x="4757" y="556"/>
                    <a:pt x="4701" y="563"/>
                    <a:pt x="4650" y="563"/>
                  </a:cubicBezTo>
                  <a:cubicBezTo>
                    <a:pt x="4465" y="563"/>
                    <a:pt x="4337" y="478"/>
                    <a:pt x="4160" y="478"/>
                  </a:cubicBezTo>
                  <a:cubicBezTo>
                    <a:pt x="4110" y="478"/>
                    <a:pt x="4057" y="484"/>
                    <a:pt x="3998" y="501"/>
                  </a:cubicBezTo>
                  <a:cubicBezTo>
                    <a:pt x="3512" y="633"/>
                    <a:pt x="3021" y="741"/>
                    <a:pt x="2532" y="741"/>
                  </a:cubicBezTo>
                  <a:cubicBezTo>
                    <a:pt x="2318" y="741"/>
                    <a:pt x="2103" y="720"/>
                    <a:pt x="1890" y="672"/>
                  </a:cubicBezTo>
                  <a:cubicBezTo>
                    <a:pt x="1522" y="586"/>
                    <a:pt x="1219" y="350"/>
                    <a:pt x="851" y="227"/>
                  </a:cubicBezTo>
                  <a:cubicBezTo>
                    <a:pt x="803" y="218"/>
                    <a:pt x="756" y="208"/>
                    <a:pt x="699" y="208"/>
                  </a:cubicBezTo>
                  <a:cubicBezTo>
                    <a:pt x="614" y="293"/>
                    <a:pt x="567" y="360"/>
                    <a:pt x="567" y="416"/>
                  </a:cubicBezTo>
                  <a:cubicBezTo>
                    <a:pt x="638" y="407"/>
                    <a:pt x="711" y="402"/>
                    <a:pt x="785" y="402"/>
                  </a:cubicBezTo>
                  <a:cubicBezTo>
                    <a:pt x="858" y="402"/>
                    <a:pt x="931" y="407"/>
                    <a:pt x="1002" y="416"/>
                  </a:cubicBezTo>
                  <a:cubicBezTo>
                    <a:pt x="1134" y="1021"/>
                    <a:pt x="0" y="766"/>
                    <a:pt x="0" y="1352"/>
                  </a:cubicBezTo>
                  <a:cubicBezTo>
                    <a:pt x="391" y="1193"/>
                    <a:pt x="815" y="818"/>
                    <a:pt x="1239" y="818"/>
                  </a:cubicBezTo>
                  <a:cubicBezTo>
                    <a:pt x="1317" y="818"/>
                    <a:pt x="1396" y="831"/>
                    <a:pt x="1474" y="861"/>
                  </a:cubicBezTo>
                  <a:cubicBezTo>
                    <a:pt x="1370" y="974"/>
                    <a:pt x="1238" y="1078"/>
                    <a:pt x="1134" y="1191"/>
                  </a:cubicBezTo>
                  <a:cubicBezTo>
                    <a:pt x="1172" y="1210"/>
                    <a:pt x="1219" y="1257"/>
                    <a:pt x="1267" y="1295"/>
                  </a:cubicBezTo>
                  <a:cubicBezTo>
                    <a:pt x="1024" y="1641"/>
                    <a:pt x="703" y="1742"/>
                    <a:pt x="324" y="1742"/>
                  </a:cubicBezTo>
                  <a:cubicBezTo>
                    <a:pt x="289" y="1742"/>
                    <a:pt x="253" y="1741"/>
                    <a:pt x="218" y="1739"/>
                  </a:cubicBezTo>
                  <a:lnTo>
                    <a:pt x="218" y="1739"/>
                  </a:lnTo>
                  <a:cubicBezTo>
                    <a:pt x="199" y="1768"/>
                    <a:pt x="218" y="1787"/>
                    <a:pt x="227" y="1806"/>
                  </a:cubicBezTo>
                  <a:cubicBezTo>
                    <a:pt x="348" y="1813"/>
                    <a:pt x="476" y="1851"/>
                    <a:pt x="605" y="1851"/>
                  </a:cubicBezTo>
                  <a:cubicBezTo>
                    <a:pt x="636" y="1851"/>
                    <a:pt x="668" y="1849"/>
                    <a:pt x="699" y="1843"/>
                  </a:cubicBezTo>
                  <a:cubicBezTo>
                    <a:pt x="917" y="1777"/>
                    <a:pt x="1115" y="1588"/>
                    <a:pt x="1361" y="1541"/>
                  </a:cubicBezTo>
                  <a:cubicBezTo>
                    <a:pt x="1654" y="1484"/>
                    <a:pt x="1956" y="1428"/>
                    <a:pt x="2249" y="1343"/>
                  </a:cubicBezTo>
                  <a:cubicBezTo>
                    <a:pt x="2807" y="1201"/>
                    <a:pt x="3383" y="1182"/>
                    <a:pt x="3960" y="1153"/>
                  </a:cubicBezTo>
                  <a:cubicBezTo>
                    <a:pt x="4381" y="1133"/>
                    <a:pt x="4746" y="906"/>
                    <a:pt x="5129" y="906"/>
                  </a:cubicBezTo>
                  <a:cubicBezTo>
                    <a:pt x="5271" y="906"/>
                    <a:pt x="5416" y="937"/>
                    <a:pt x="5567" y="1021"/>
                  </a:cubicBezTo>
                  <a:cubicBezTo>
                    <a:pt x="5697" y="1103"/>
                    <a:pt x="5778" y="1220"/>
                    <a:pt x="5914" y="1220"/>
                  </a:cubicBezTo>
                  <a:cubicBezTo>
                    <a:pt x="5935" y="1220"/>
                    <a:pt x="5958" y="1217"/>
                    <a:pt x="5982" y="1210"/>
                  </a:cubicBezTo>
                  <a:cubicBezTo>
                    <a:pt x="6134" y="1182"/>
                    <a:pt x="6398" y="785"/>
                    <a:pt x="6540" y="690"/>
                  </a:cubicBezTo>
                  <a:cubicBezTo>
                    <a:pt x="6776" y="511"/>
                    <a:pt x="7041" y="388"/>
                    <a:pt x="7306" y="265"/>
                  </a:cubicBezTo>
                  <a:cubicBezTo>
                    <a:pt x="7398" y="227"/>
                    <a:pt x="7484" y="212"/>
                    <a:pt x="7567" y="212"/>
                  </a:cubicBezTo>
                  <a:cubicBezTo>
                    <a:pt x="7829" y="212"/>
                    <a:pt x="8062" y="360"/>
                    <a:pt x="8392" y="360"/>
                  </a:cubicBezTo>
                  <a:cubicBezTo>
                    <a:pt x="8458" y="360"/>
                    <a:pt x="8521" y="359"/>
                    <a:pt x="8582" y="359"/>
                  </a:cubicBezTo>
                  <a:cubicBezTo>
                    <a:pt x="8702" y="359"/>
                    <a:pt x="8811" y="363"/>
                    <a:pt x="8912" y="388"/>
                  </a:cubicBezTo>
                  <a:cubicBezTo>
                    <a:pt x="8884" y="293"/>
                    <a:pt x="8865" y="208"/>
                    <a:pt x="8855" y="114"/>
                  </a:cubicBezTo>
                  <a:cubicBezTo>
                    <a:pt x="8790" y="136"/>
                    <a:pt x="8722" y="145"/>
                    <a:pt x="8653" y="145"/>
                  </a:cubicBezTo>
                  <a:cubicBezTo>
                    <a:pt x="8453" y="145"/>
                    <a:pt x="8244" y="71"/>
                    <a:pt x="8062" y="29"/>
                  </a:cubicBezTo>
                  <a:cubicBezTo>
                    <a:pt x="7948" y="9"/>
                    <a:pt x="7853" y="1"/>
                    <a:pt x="7765"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72" name="Google Shape;572;p29"/>
            <p:cNvSpPr/>
            <p:nvPr/>
          </p:nvSpPr>
          <p:spPr>
            <a:xfrm>
              <a:off x="1123650" y="3819325"/>
              <a:ext cx="250" cy="500"/>
            </a:xfrm>
            <a:custGeom>
              <a:avLst/>
              <a:gdLst/>
              <a:ahLst/>
              <a:cxnLst/>
              <a:rect l="l" t="t" r="r" b="b"/>
              <a:pathLst>
                <a:path w="10" h="20" extrusionOk="0">
                  <a:moveTo>
                    <a:pt x="0" y="19"/>
                  </a:moveTo>
                  <a:cubicBezTo>
                    <a:pt x="0" y="19"/>
                    <a:pt x="10" y="0"/>
                    <a:pt x="0" y="19"/>
                  </a:cubicBezTo>
                  <a:cubicBezTo>
                    <a:pt x="0" y="0"/>
                    <a:pt x="0" y="0"/>
                    <a:pt x="0" y="19"/>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73" name="Google Shape;573;p29"/>
            <p:cNvSpPr/>
            <p:nvPr/>
          </p:nvSpPr>
          <p:spPr>
            <a:xfrm>
              <a:off x="1124350" y="3811625"/>
              <a:ext cx="103750" cy="56400"/>
            </a:xfrm>
            <a:custGeom>
              <a:avLst/>
              <a:gdLst/>
              <a:ahLst/>
              <a:cxnLst/>
              <a:rect l="l" t="t" r="r" b="b"/>
              <a:pathLst>
                <a:path w="4150" h="2256" extrusionOk="0">
                  <a:moveTo>
                    <a:pt x="1021" y="0"/>
                  </a:moveTo>
                  <a:cubicBezTo>
                    <a:pt x="809" y="0"/>
                    <a:pt x="610" y="96"/>
                    <a:pt x="416" y="204"/>
                  </a:cubicBezTo>
                  <a:cubicBezTo>
                    <a:pt x="350" y="242"/>
                    <a:pt x="274" y="290"/>
                    <a:pt x="189" y="299"/>
                  </a:cubicBezTo>
                  <a:cubicBezTo>
                    <a:pt x="158" y="299"/>
                    <a:pt x="122" y="295"/>
                    <a:pt x="91" y="295"/>
                  </a:cubicBezTo>
                  <a:cubicBezTo>
                    <a:pt x="75" y="295"/>
                    <a:pt x="60" y="296"/>
                    <a:pt x="48" y="299"/>
                  </a:cubicBezTo>
                  <a:cubicBezTo>
                    <a:pt x="29" y="308"/>
                    <a:pt x="19" y="308"/>
                    <a:pt x="0" y="327"/>
                  </a:cubicBezTo>
                  <a:cubicBezTo>
                    <a:pt x="76" y="337"/>
                    <a:pt x="133" y="384"/>
                    <a:pt x="189" y="384"/>
                  </a:cubicBezTo>
                  <a:cubicBezTo>
                    <a:pt x="265" y="393"/>
                    <a:pt x="322" y="403"/>
                    <a:pt x="397" y="422"/>
                  </a:cubicBezTo>
                  <a:cubicBezTo>
                    <a:pt x="462" y="437"/>
                    <a:pt x="530" y="440"/>
                    <a:pt x="601" y="440"/>
                  </a:cubicBezTo>
                  <a:cubicBezTo>
                    <a:pt x="648" y="440"/>
                    <a:pt x="695" y="439"/>
                    <a:pt x="742" y="439"/>
                  </a:cubicBezTo>
                  <a:cubicBezTo>
                    <a:pt x="802" y="439"/>
                    <a:pt x="860" y="441"/>
                    <a:pt x="917" y="450"/>
                  </a:cubicBezTo>
                  <a:cubicBezTo>
                    <a:pt x="1078" y="488"/>
                    <a:pt x="1210" y="601"/>
                    <a:pt x="1390" y="630"/>
                  </a:cubicBezTo>
                  <a:cubicBezTo>
                    <a:pt x="1417" y="637"/>
                    <a:pt x="1445" y="638"/>
                    <a:pt x="1474" y="638"/>
                  </a:cubicBezTo>
                  <a:cubicBezTo>
                    <a:pt x="1510" y="638"/>
                    <a:pt x="1547" y="636"/>
                    <a:pt x="1583" y="636"/>
                  </a:cubicBezTo>
                  <a:cubicBezTo>
                    <a:pt x="1638" y="636"/>
                    <a:pt x="1692" y="642"/>
                    <a:pt x="1739" y="677"/>
                  </a:cubicBezTo>
                  <a:cubicBezTo>
                    <a:pt x="1796" y="715"/>
                    <a:pt x="1834" y="772"/>
                    <a:pt x="1909" y="790"/>
                  </a:cubicBezTo>
                  <a:lnTo>
                    <a:pt x="2013" y="828"/>
                  </a:lnTo>
                  <a:cubicBezTo>
                    <a:pt x="2108" y="875"/>
                    <a:pt x="2250" y="932"/>
                    <a:pt x="2306" y="1027"/>
                  </a:cubicBezTo>
                  <a:cubicBezTo>
                    <a:pt x="2287" y="1064"/>
                    <a:pt x="2269" y="1112"/>
                    <a:pt x="2269" y="1150"/>
                  </a:cubicBezTo>
                  <a:cubicBezTo>
                    <a:pt x="2297" y="1159"/>
                    <a:pt x="2316" y="1187"/>
                    <a:pt x="2354" y="1187"/>
                  </a:cubicBezTo>
                  <a:cubicBezTo>
                    <a:pt x="2108" y="1244"/>
                    <a:pt x="1805" y="1395"/>
                    <a:pt x="1607" y="1546"/>
                  </a:cubicBezTo>
                  <a:cubicBezTo>
                    <a:pt x="1654" y="1546"/>
                    <a:pt x="1749" y="1565"/>
                    <a:pt x="1796" y="1613"/>
                  </a:cubicBezTo>
                  <a:cubicBezTo>
                    <a:pt x="1843" y="1660"/>
                    <a:pt x="1834" y="1707"/>
                    <a:pt x="1862" y="1773"/>
                  </a:cubicBezTo>
                  <a:cubicBezTo>
                    <a:pt x="1919" y="1953"/>
                    <a:pt x="2155" y="2151"/>
                    <a:pt x="2297" y="2255"/>
                  </a:cubicBezTo>
                  <a:cubicBezTo>
                    <a:pt x="2165" y="2151"/>
                    <a:pt x="2165" y="1906"/>
                    <a:pt x="2193" y="1735"/>
                  </a:cubicBezTo>
                  <a:cubicBezTo>
                    <a:pt x="2212" y="1632"/>
                    <a:pt x="2382" y="1518"/>
                    <a:pt x="2335" y="1405"/>
                  </a:cubicBezTo>
                  <a:cubicBezTo>
                    <a:pt x="2429" y="1386"/>
                    <a:pt x="2486" y="1320"/>
                    <a:pt x="2571" y="1253"/>
                  </a:cubicBezTo>
                  <a:cubicBezTo>
                    <a:pt x="2647" y="1187"/>
                    <a:pt x="2741" y="1159"/>
                    <a:pt x="2836" y="1131"/>
                  </a:cubicBezTo>
                  <a:cubicBezTo>
                    <a:pt x="2949" y="1093"/>
                    <a:pt x="3044" y="1017"/>
                    <a:pt x="3147" y="979"/>
                  </a:cubicBezTo>
                  <a:cubicBezTo>
                    <a:pt x="3233" y="961"/>
                    <a:pt x="3308" y="951"/>
                    <a:pt x="3393" y="904"/>
                  </a:cubicBezTo>
                  <a:cubicBezTo>
                    <a:pt x="3526" y="828"/>
                    <a:pt x="3677" y="762"/>
                    <a:pt x="3818" y="677"/>
                  </a:cubicBezTo>
                  <a:cubicBezTo>
                    <a:pt x="3904" y="630"/>
                    <a:pt x="3970" y="573"/>
                    <a:pt x="4045" y="526"/>
                  </a:cubicBezTo>
                  <a:cubicBezTo>
                    <a:pt x="4083" y="497"/>
                    <a:pt x="4111" y="450"/>
                    <a:pt x="4149" y="431"/>
                  </a:cubicBezTo>
                  <a:lnTo>
                    <a:pt x="4149" y="431"/>
                  </a:lnTo>
                  <a:cubicBezTo>
                    <a:pt x="3941" y="479"/>
                    <a:pt x="3724" y="469"/>
                    <a:pt x="3535" y="497"/>
                  </a:cubicBezTo>
                  <a:cubicBezTo>
                    <a:pt x="3440" y="516"/>
                    <a:pt x="3384" y="564"/>
                    <a:pt x="3308" y="611"/>
                  </a:cubicBezTo>
                  <a:cubicBezTo>
                    <a:pt x="3233" y="658"/>
                    <a:pt x="3110" y="668"/>
                    <a:pt x="3015" y="686"/>
                  </a:cubicBezTo>
                  <a:cubicBezTo>
                    <a:pt x="2991" y="694"/>
                    <a:pt x="2974" y="697"/>
                    <a:pt x="2960" y="697"/>
                  </a:cubicBezTo>
                  <a:cubicBezTo>
                    <a:pt x="2921" y="697"/>
                    <a:pt x="2916" y="672"/>
                    <a:pt x="2873" y="658"/>
                  </a:cubicBezTo>
                  <a:cubicBezTo>
                    <a:pt x="2845" y="644"/>
                    <a:pt x="2810" y="644"/>
                    <a:pt x="2774" y="644"/>
                  </a:cubicBezTo>
                  <a:cubicBezTo>
                    <a:pt x="2739" y="644"/>
                    <a:pt x="2703" y="644"/>
                    <a:pt x="2675" y="630"/>
                  </a:cubicBezTo>
                  <a:cubicBezTo>
                    <a:pt x="2618" y="611"/>
                    <a:pt x="2599" y="573"/>
                    <a:pt x="2552" y="535"/>
                  </a:cubicBezTo>
                  <a:cubicBezTo>
                    <a:pt x="2476" y="479"/>
                    <a:pt x="2354" y="441"/>
                    <a:pt x="2259" y="403"/>
                  </a:cubicBezTo>
                  <a:cubicBezTo>
                    <a:pt x="2193" y="384"/>
                    <a:pt x="2155" y="384"/>
                    <a:pt x="2108" y="327"/>
                  </a:cubicBezTo>
                  <a:cubicBezTo>
                    <a:pt x="2098" y="299"/>
                    <a:pt x="2098" y="261"/>
                    <a:pt x="2080" y="242"/>
                  </a:cubicBezTo>
                  <a:cubicBezTo>
                    <a:pt x="2051" y="195"/>
                    <a:pt x="2004" y="195"/>
                    <a:pt x="1957" y="167"/>
                  </a:cubicBezTo>
                  <a:cubicBezTo>
                    <a:pt x="1702" y="63"/>
                    <a:pt x="1418" y="63"/>
                    <a:pt x="1163" y="15"/>
                  </a:cubicBezTo>
                  <a:cubicBezTo>
                    <a:pt x="1115" y="5"/>
                    <a:pt x="1068" y="0"/>
                    <a:pt x="1021"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74" name="Google Shape;574;p29"/>
            <p:cNvSpPr/>
            <p:nvPr/>
          </p:nvSpPr>
          <p:spPr>
            <a:xfrm>
              <a:off x="1227125" y="3821225"/>
              <a:ext cx="1675" cy="475"/>
            </a:xfrm>
            <a:custGeom>
              <a:avLst/>
              <a:gdLst/>
              <a:ahLst/>
              <a:cxnLst/>
              <a:rect l="l" t="t" r="r" b="b"/>
              <a:pathLst>
                <a:path w="67" h="19" extrusionOk="0">
                  <a:moveTo>
                    <a:pt x="67" y="0"/>
                  </a:moveTo>
                  <a:cubicBezTo>
                    <a:pt x="48" y="0"/>
                    <a:pt x="29" y="9"/>
                    <a:pt x="0" y="19"/>
                  </a:cubicBezTo>
                  <a:cubicBezTo>
                    <a:pt x="29" y="9"/>
                    <a:pt x="38" y="9"/>
                    <a:pt x="67"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75" name="Google Shape;575;p29"/>
            <p:cNvSpPr/>
            <p:nvPr/>
          </p:nvSpPr>
          <p:spPr>
            <a:xfrm>
              <a:off x="1106400" y="3757550"/>
              <a:ext cx="93350" cy="22475"/>
            </a:xfrm>
            <a:custGeom>
              <a:avLst/>
              <a:gdLst/>
              <a:ahLst/>
              <a:cxnLst/>
              <a:rect l="l" t="t" r="r" b="b"/>
              <a:pathLst>
                <a:path w="3734" h="899" extrusionOk="0">
                  <a:moveTo>
                    <a:pt x="1228" y="1"/>
                  </a:moveTo>
                  <a:cubicBezTo>
                    <a:pt x="1139" y="1"/>
                    <a:pt x="1091" y="44"/>
                    <a:pt x="1002" y="52"/>
                  </a:cubicBezTo>
                  <a:lnTo>
                    <a:pt x="0" y="336"/>
                  </a:lnTo>
                  <a:cubicBezTo>
                    <a:pt x="397" y="336"/>
                    <a:pt x="851" y="468"/>
                    <a:pt x="1276" y="515"/>
                  </a:cubicBezTo>
                  <a:cubicBezTo>
                    <a:pt x="1371" y="525"/>
                    <a:pt x="1881" y="544"/>
                    <a:pt x="1645" y="733"/>
                  </a:cubicBezTo>
                  <a:cubicBezTo>
                    <a:pt x="1720" y="808"/>
                    <a:pt x="1881" y="799"/>
                    <a:pt x="1975" y="818"/>
                  </a:cubicBezTo>
                  <a:cubicBezTo>
                    <a:pt x="2108" y="846"/>
                    <a:pt x="2231" y="846"/>
                    <a:pt x="2363" y="865"/>
                  </a:cubicBezTo>
                  <a:cubicBezTo>
                    <a:pt x="2546" y="890"/>
                    <a:pt x="2716" y="898"/>
                    <a:pt x="2890" y="898"/>
                  </a:cubicBezTo>
                  <a:cubicBezTo>
                    <a:pt x="2977" y="898"/>
                    <a:pt x="3065" y="896"/>
                    <a:pt x="3157" y="893"/>
                  </a:cubicBezTo>
                  <a:cubicBezTo>
                    <a:pt x="3261" y="893"/>
                    <a:pt x="3308" y="865"/>
                    <a:pt x="3402" y="818"/>
                  </a:cubicBezTo>
                  <a:cubicBezTo>
                    <a:pt x="3506" y="770"/>
                    <a:pt x="3629" y="751"/>
                    <a:pt x="3733" y="714"/>
                  </a:cubicBezTo>
                  <a:cubicBezTo>
                    <a:pt x="3676" y="680"/>
                    <a:pt x="3593" y="673"/>
                    <a:pt x="3518" y="673"/>
                  </a:cubicBezTo>
                  <a:cubicBezTo>
                    <a:pt x="3469" y="673"/>
                    <a:pt x="3423" y="676"/>
                    <a:pt x="3393" y="676"/>
                  </a:cubicBezTo>
                  <a:cubicBezTo>
                    <a:pt x="3298" y="676"/>
                    <a:pt x="3223" y="666"/>
                    <a:pt x="3128" y="666"/>
                  </a:cubicBezTo>
                  <a:cubicBezTo>
                    <a:pt x="2987" y="666"/>
                    <a:pt x="2864" y="647"/>
                    <a:pt x="2722" y="647"/>
                  </a:cubicBezTo>
                  <a:cubicBezTo>
                    <a:pt x="2722" y="581"/>
                    <a:pt x="2779" y="515"/>
                    <a:pt x="2798" y="468"/>
                  </a:cubicBezTo>
                  <a:cubicBezTo>
                    <a:pt x="2599" y="383"/>
                    <a:pt x="2410" y="364"/>
                    <a:pt x="2193" y="317"/>
                  </a:cubicBezTo>
                  <a:cubicBezTo>
                    <a:pt x="2051" y="288"/>
                    <a:pt x="1975" y="184"/>
                    <a:pt x="1843" y="147"/>
                  </a:cubicBezTo>
                  <a:lnTo>
                    <a:pt x="1276" y="5"/>
                  </a:lnTo>
                  <a:cubicBezTo>
                    <a:pt x="1259" y="2"/>
                    <a:pt x="1243" y="1"/>
                    <a:pt x="1228"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14008084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576"/>
        <p:cNvGrpSpPr/>
        <p:nvPr/>
      </p:nvGrpSpPr>
      <p:grpSpPr>
        <a:xfrm>
          <a:off x="0" y="0"/>
          <a:ext cx="0" cy="0"/>
          <a:chOff x="0" y="0"/>
          <a:chExt cx="0" cy="0"/>
        </a:xfrm>
      </p:grpSpPr>
      <p:sp>
        <p:nvSpPr>
          <p:cNvPr id="577" name="Google Shape;577;p30"/>
          <p:cNvSpPr txBox="1">
            <a:spLocks noGrp="1"/>
          </p:cNvSpPr>
          <p:nvPr>
            <p:ph type="title" hasCustomPrompt="1"/>
          </p:nvPr>
        </p:nvSpPr>
        <p:spPr>
          <a:xfrm>
            <a:off x="2611044" y="1010300"/>
            <a:ext cx="23492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78" name="Google Shape;578;p30"/>
          <p:cNvSpPr txBox="1">
            <a:spLocks noGrp="1"/>
          </p:cNvSpPr>
          <p:nvPr>
            <p:ph type="subTitle" idx="1"/>
          </p:nvPr>
        </p:nvSpPr>
        <p:spPr>
          <a:xfrm>
            <a:off x="1784529" y="2253333"/>
            <a:ext cx="4003200" cy="582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30"/>
          <p:cNvSpPr txBox="1">
            <a:spLocks noGrp="1"/>
          </p:cNvSpPr>
          <p:nvPr>
            <p:ph type="title" idx="2" hasCustomPrompt="1"/>
          </p:nvPr>
        </p:nvSpPr>
        <p:spPr>
          <a:xfrm>
            <a:off x="2611044" y="3375871"/>
            <a:ext cx="23492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80" name="Google Shape;580;p30"/>
          <p:cNvSpPr txBox="1">
            <a:spLocks noGrp="1"/>
          </p:cNvSpPr>
          <p:nvPr>
            <p:ph type="subTitle" idx="3"/>
          </p:nvPr>
        </p:nvSpPr>
        <p:spPr>
          <a:xfrm>
            <a:off x="1784511" y="4618900"/>
            <a:ext cx="4003200" cy="582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30"/>
          <p:cNvSpPr/>
          <p:nvPr/>
        </p:nvSpPr>
        <p:spPr>
          <a:xfrm>
            <a:off x="-221900" y="5761834"/>
            <a:ext cx="12591307" cy="1039501"/>
          </a:xfrm>
          <a:custGeom>
            <a:avLst/>
            <a:gdLst/>
            <a:ahLst/>
            <a:cxnLst/>
            <a:rect l="l" t="t" r="r" b="b"/>
            <a:pathLst>
              <a:path w="376047" h="17145" extrusionOk="0">
                <a:moveTo>
                  <a:pt x="373761" y="1524"/>
                </a:moveTo>
                <a:lnTo>
                  <a:pt x="0" y="0"/>
                </a:lnTo>
                <a:lnTo>
                  <a:pt x="4572" y="17145"/>
                </a:lnTo>
                <a:lnTo>
                  <a:pt x="376047" y="16383"/>
                </a:lnTo>
                <a:close/>
              </a:path>
            </a:pathLst>
          </a:custGeom>
          <a:solidFill>
            <a:schemeClr val="accent1"/>
          </a:solidFill>
          <a:ln>
            <a:noFill/>
          </a:ln>
        </p:spPr>
      </p:sp>
      <p:sp>
        <p:nvSpPr>
          <p:cNvPr id="582" name="Google Shape;582;p30"/>
          <p:cNvSpPr/>
          <p:nvPr/>
        </p:nvSpPr>
        <p:spPr>
          <a:xfrm>
            <a:off x="-32778" y="5992634"/>
            <a:ext cx="12402683" cy="935333"/>
          </a:xfrm>
          <a:custGeom>
            <a:avLst/>
            <a:gdLst/>
            <a:ahLst/>
            <a:cxnLst/>
            <a:rect l="l" t="t" r="r" b="b"/>
            <a:pathLst>
              <a:path w="375346" h="28060" extrusionOk="0">
                <a:moveTo>
                  <a:pt x="373060" y="0"/>
                </a:moveTo>
                <a:lnTo>
                  <a:pt x="0" y="8902"/>
                </a:lnTo>
                <a:lnTo>
                  <a:pt x="555" y="28060"/>
                </a:lnTo>
                <a:lnTo>
                  <a:pt x="375346" y="27027"/>
                </a:lnTo>
                <a:close/>
              </a:path>
            </a:pathLst>
          </a:custGeom>
          <a:solidFill>
            <a:schemeClr val="accent2"/>
          </a:solidFill>
          <a:ln>
            <a:noFill/>
          </a:ln>
        </p:spPr>
      </p:sp>
      <p:sp>
        <p:nvSpPr>
          <p:cNvPr id="583" name="Google Shape;583;p30"/>
          <p:cNvSpPr/>
          <p:nvPr/>
        </p:nvSpPr>
        <p:spPr>
          <a:xfrm>
            <a:off x="10811814" y="4009393"/>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84" name="Google Shape;584;p30"/>
          <p:cNvSpPr/>
          <p:nvPr/>
        </p:nvSpPr>
        <p:spPr>
          <a:xfrm flipH="1">
            <a:off x="-1313953" y="109427"/>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85" name="Google Shape;585;p30"/>
          <p:cNvSpPr txBox="1">
            <a:spLocks noGrp="1"/>
          </p:cNvSpPr>
          <p:nvPr>
            <p:ph type="title" idx="4" hasCustomPrompt="1"/>
          </p:nvPr>
        </p:nvSpPr>
        <p:spPr>
          <a:xfrm>
            <a:off x="7433375" y="1010300"/>
            <a:ext cx="23492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86" name="Google Shape;586;p30"/>
          <p:cNvSpPr txBox="1">
            <a:spLocks noGrp="1"/>
          </p:cNvSpPr>
          <p:nvPr>
            <p:ph type="subTitle" idx="5"/>
          </p:nvPr>
        </p:nvSpPr>
        <p:spPr>
          <a:xfrm>
            <a:off x="6809089" y="2253332"/>
            <a:ext cx="3598400" cy="582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7" name="Google Shape;587;p30"/>
          <p:cNvSpPr txBox="1">
            <a:spLocks noGrp="1"/>
          </p:cNvSpPr>
          <p:nvPr>
            <p:ph type="title" idx="6" hasCustomPrompt="1"/>
          </p:nvPr>
        </p:nvSpPr>
        <p:spPr>
          <a:xfrm>
            <a:off x="7433375" y="3375871"/>
            <a:ext cx="23492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88" name="Google Shape;588;p30"/>
          <p:cNvSpPr txBox="1">
            <a:spLocks noGrp="1"/>
          </p:cNvSpPr>
          <p:nvPr>
            <p:ph type="subTitle" idx="7"/>
          </p:nvPr>
        </p:nvSpPr>
        <p:spPr>
          <a:xfrm>
            <a:off x="6809083" y="4618900"/>
            <a:ext cx="3598400" cy="582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89" name="Google Shape;589;p30"/>
          <p:cNvGrpSpPr/>
          <p:nvPr/>
        </p:nvGrpSpPr>
        <p:grpSpPr>
          <a:xfrm>
            <a:off x="10371497" y="4923701"/>
            <a:ext cx="3404887" cy="2224800"/>
            <a:chOff x="-213250" y="3651883"/>
            <a:chExt cx="1136984" cy="742888"/>
          </a:xfrm>
        </p:grpSpPr>
        <p:sp>
          <p:nvSpPr>
            <p:cNvPr id="590" name="Google Shape;590;p30"/>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91" name="Google Shape;591;p30"/>
            <p:cNvSpPr/>
            <p:nvPr/>
          </p:nvSpPr>
          <p:spPr>
            <a:xfrm>
              <a:off x="323901" y="3956162"/>
              <a:ext cx="599833" cy="438609"/>
            </a:xfrm>
            <a:custGeom>
              <a:avLst/>
              <a:gdLst/>
              <a:ahLst/>
              <a:cxnLst/>
              <a:rect l="l" t="t" r="r" b="b"/>
              <a:pathLst>
                <a:path w="2742" h="2005" extrusionOk="0">
                  <a:moveTo>
                    <a:pt x="950" y="0"/>
                  </a:moveTo>
                  <a:cubicBezTo>
                    <a:pt x="949" y="0"/>
                    <a:pt x="947" y="1"/>
                    <a:pt x="946" y="1"/>
                  </a:cubicBezTo>
                  <a:cubicBezTo>
                    <a:pt x="861" y="29"/>
                    <a:pt x="861" y="351"/>
                    <a:pt x="861" y="351"/>
                  </a:cubicBezTo>
                  <a:cubicBezTo>
                    <a:pt x="861" y="351"/>
                    <a:pt x="736" y="155"/>
                    <a:pt x="656" y="155"/>
                  </a:cubicBezTo>
                  <a:cubicBezTo>
                    <a:pt x="648" y="155"/>
                    <a:pt x="641" y="157"/>
                    <a:pt x="634" y="162"/>
                  </a:cubicBezTo>
                  <a:cubicBezTo>
                    <a:pt x="568" y="209"/>
                    <a:pt x="691" y="634"/>
                    <a:pt x="691" y="634"/>
                  </a:cubicBezTo>
                  <a:cubicBezTo>
                    <a:pt x="691" y="634"/>
                    <a:pt x="406" y="268"/>
                    <a:pt x="342" y="268"/>
                  </a:cubicBezTo>
                  <a:cubicBezTo>
                    <a:pt x="337" y="268"/>
                    <a:pt x="334" y="270"/>
                    <a:pt x="332" y="275"/>
                  </a:cubicBezTo>
                  <a:cubicBezTo>
                    <a:pt x="322" y="351"/>
                    <a:pt x="521" y="852"/>
                    <a:pt x="521" y="852"/>
                  </a:cubicBezTo>
                  <a:cubicBezTo>
                    <a:pt x="521" y="852"/>
                    <a:pt x="326" y="774"/>
                    <a:pt x="238" y="774"/>
                  </a:cubicBezTo>
                  <a:cubicBezTo>
                    <a:pt x="220" y="774"/>
                    <a:pt x="206" y="777"/>
                    <a:pt x="199" y="785"/>
                  </a:cubicBezTo>
                  <a:cubicBezTo>
                    <a:pt x="161" y="833"/>
                    <a:pt x="445" y="1088"/>
                    <a:pt x="445" y="1088"/>
                  </a:cubicBezTo>
                  <a:cubicBezTo>
                    <a:pt x="445" y="1088"/>
                    <a:pt x="303" y="1051"/>
                    <a:pt x="214" y="1051"/>
                  </a:cubicBezTo>
                  <a:cubicBezTo>
                    <a:pt x="175" y="1051"/>
                    <a:pt x="145" y="1058"/>
                    <a:pt x="143" y="1078"/>
                  </a:cubicBezTo>
                  <a:cubicBezTo>
                    <a:pt x="133" y="1154"/>
                    <a:pt x="492" y="1390"/>
                    <a:pt x="492" y="1390"/>
                  </a:cubicBezTo>
                  <a:cubicBezTo>
                    <a:pt x="492" y="1390"/>
                    <a:pt x="378" y="1374"/>
                    <a:pt x="278" y="1374"/>
                  </a:cubicBezTo>
                  <a:cubicBezTo>
                    <a:pt x="208" y="1374"/>
                    <a:pt x="145" y="1382"/>
                    <a:pt x="133" y="1409"/>
                  </a:cubicBezTo>
                  <a:cubicBezTo>
                    <a:pt x="95" y="1485"/>
                    <a:pt x="464" y="1645"/>
                    <a:pt x="464" y="1645"/>
                  </a:cubicBezTo>
                  <a:cubicBezTo>
                    <a:pt x="464" y="1645"/>
                    <a:pt x="438" y="1645"/>
                    <a:pt x="400" y="1645"/>
                  </a:cubicBezTo>
                  <a:cubicBezTo>
                    <a:pt x="285" y="1645"/>
                    <a:pt x="53" y="1650"/>
                    <a:pt x="39" y="1693"/>
                  </a:cubicBezTo>
                  <a:cubicBezTo>
                    <a:pt x="1" y="1797"/>
                    <a:pt x="804" y="2005"/>
                    <a:pt x="804" y="2005"/>
                  </a:cubicBezTo>
                  <a:lnTo>
                    <a:pt x="1929" y="2005"/>
                  </a:lnTo>
                  <a:cubicBezTo>
                    <a:pt x="1929" y="2005"/>
                    <a:pt x="2741" y="1872"/>
                    <a:pt x="2704" y="1778"/>
                  </a:cubicBezTo>
                  <a:cubicBezTo>
                    <a:pt x="2699" y="1735"/>
                    <a:pt x="2605" y="1723"/>
                    <a:pt x="2504" y="1723"/>
                  </a:cubicBezTo>
                  <a:cubicBezTo>
                    <a:pt x="2382" y="1723"/>
                    <a:pt x="2250" y="1740"/>
                    <a:pt x="2250" y="1740"/>
                  </a:cubicBezTo>
                  <a:cubicBezTo>
                    <a:pt x="2250" y="1740"/>
                    <a:pt x="2723" y="1475"/>
                    <a:pt x="2723" y="1419"/>
                  </a:cubicBezTo>
                  <a:cubicBezTo>
                    <a:pt x="2724" y="1411"/>
                    <a:pt x="2710" y="1408"/>
                    <a:pt x="2685" y="1408"/>
                  </a:cubicBezTo>
                  <a:cubicBezTo>
                    <a:pt x="2555" y="1408"/>
                    <a:pt x="2137" y="1494"/>
                    <a:pt x="2137" y="1494"/>
                  </a:cubicBezTo>
                  <a:cubicBezTo>
                    <a:pt x="2137" y="1494"/>
                    <a:pt x="2430" y="1182"/>
                    <a:pt x="2411" y="1154"/>
                  </a:cubicBezTo>
                  <a:cubicBezTo>
                    <a:pt x="2407" y="1149"/>
                    <a:pt x="2399" y="1147"/>
                    <a:pt x="2388" y="1147"/>
                  </a:cubicBezTo>
                  <a:cubicBezTo>
                    <a:pt x="2311" y="1147"/>
                    <a:pt x="2080" y="1248"/>
                    <a:pt x="2080" y="1248"/>
                  </a:cubicBezTo>
                  <a:cubicBezTo>
                    <a:pt x="2080" y="1248"/>
                    <a:pt x="2363" y="889"/>
                    <a:pt x="2307" y="852"/>
                  </a:cubicBezTo>
                  <a:cubicBezTo>
                    <a:pt x="2302" y="849"/>
                    <a:pt x="2295" y="848"/>
                    <a:pt x="2287" y="848"/>
                  </a:cubicBezTo>
                  <a:cubicBezTo>
                    <a:pt x="2206" y="848"/>
                    <a:pt x="1995" y="965"/>
                    <a:pt x="1995" y="965"/>
                  </a:cubicBezTo>
                  <a:cubicBezTo>
                    <a:pt x="1995" y="965"/>
                    <a:pt x="2363" y="445"/>
                    <a:pt x="2307" y="417"/>
                  </a:cubicBezTo>
                  <a:cubicBezTo>
                    <a:pt x="2306" y="417"/>
                    <a:pt x="2305" y="417"/>
                    <a:pt x="2304" y="417"/>
                  </a:cubicBezTo>
                  <a:cubicBezTo>
                    <a:pt x="2240" y="417"/>
                    <a:pt x="1938" y="691"/>
                    <a:pt x="1938" y="691"/>
                  </a:cubicBezTo>
                  <a:cubicBezTo>
                    <a:pt x="1938" y="691"/>
                    <a:pt x="2108" y="322"/>
                    <a:pt x="2042" y="313"/>
                  </a:cubicBezTo>
                  <a:cubicBezTo>
                    <a:pt x="2041" y="313"/>
                    <a:pt x="2040" y="313"/>
                    <a:pt x="2039" y="313"/>
                  </a:cubicBezTo>
                  <a:cubicBezTo>
                    <a:pt x="1977" y="313"/>
                    <a:pt x="1702" y="606"/>
                    <a:pt x="1702" y="606"/>
                  </a:cubicBezTo>
                  <a:cubicBezTo>
                    <a:pt x="1702" y="606"/>
                    <a:pt x="1778" y="133"/>
                    <a:pt x="1730" y="133"/>
                  </a:cubicBezTo>
                  <a:cubicBezTo>
                    <a:pt x="1683" y="133"/>
                    <a:pt x="1456" y="445"/>
                    <a:pt x="1456" y="445"/>
                  </a:cubicBezTo>
                  <a:cubicBezTo>
                    <a:pt x="1456" y="445"/>
                    <a:pt x="1420" y="66"/>
                    <a:pt x="1357" y="66"/>
                  </a:cubicBezTo>
                  <a:cubicBezTo>
                    <a:pt x="1355" y="66"/>
                    <a:pt x="1354" y="67"/>
                    <a:pt x="1352" y="67"/>
                  </a:cubicBezTo>
                  <a:cubicBezTo>
                    <a:pt x="1277" y="77"/>
                    <a:pt x="1173" y="407"/>
                    <a:pt x="1173" y="407"/>
                  </a:cubicBezTo>
                  <a:cubicBezTo>
                    <a:pt x="1173" y="407"/>
                    <a:pt x="1019" y="0"/>
                    <a:pt x="950"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92" name="Google Shape;592;p30"/>
            <p:cNvSpPr/>
            <p:nvPr/>
          </p:nvSpPr>
          <p:spPr>
            <a:xfrm>
              <a:off x="11629" y="3651883"/>
              <a:ext cx="730213" cy="732619"/>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rgbClr val="C6C23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93" name="Google Shape;593;p30"/>
            <p:cNvSpPr/>
            <p:nvPr/>
          </p:nvSpPr>
          <p:spPr>
            <a:xfrm>
              <a:off x="-6965" y="4147806"/>
              <a:ext cx="767401" cy="240852"/>
            </a:xfrm>
            <a:custGeom>
              <a:avLst/>
              <a:gdLst/>
              <a:ahLst/>
              <a:cxnLst/>
              <a:rect l="l" t="t" r="r" b="b"/>
              <a:pathLst>
                <a:path w="3508" h="1101" extrusionOk="0">
                  <a:moveTo>
                    <a:pt x="373" y="1"/>
                  </a:moveTo>
                  <a:cubicBezTo>
                    <a:pt x="282" y="1"/>
                    <a:pt x="195" y="18"/>
                    <a:pt x="180" y="70"/>
                  </a:cubicBezTo>
                  <a:cubicBezTo>
                    <a:pt x="133" y="202"/>
                    <a:pt x="587" y="486"/>
                    <a:pt x="587" y="486"/>
                  </a:cubicBezTo>
                  <a:cubicBezTo>
                    <a:pt x="587" y="486"/>
                    <a:pt x="551" y="485"/>
                    <a:pt x="498" y="485"/>
                  </a:cubicBezTo>
                  <a:cubicBezTo>
                    <a:pt x="353" y="485"/>
                    <a:pt x="78" y="495"/>
                    <a:pt x="58" y="571"/>
                  </a:cubicBezTo>
                  <a:cubicBezTo>
                    <a:pt x="1" y="750"/>
                    <a:pt x="1031" y="1100"/>
                    <a:pt x="1031" y="1100"/>
                  </a:cubicBezTo>
                  <a:lnTo>
                    <a:pt x="2458" y="1100"/>
                  </a:lnTo>
                  <a:cubicBezTo>
                    <a:pt x="2458" y="1100"/>
                    <a:pt x="3507" y="864"/>
                    <a:pt x="3488" y="713"/>
                  </a:cubicBezTo>
                  <a:cubicBezTo>
                    <a:pt x="3476" y="645"/>
                    <a:pt x="3357" y="627"/>
                    <a:pt x="3228" y="627"/>
                  </a:cubicBezTo>
                  <a:cubicBezTo>
                    <a:pt x="3068" y="627"/>
                    <a:pt x="2893" y="656"/>
                    <a:pt x="2893" y="656"/>
                  </a:cubicBezTo>
                  <a:cubicBezTo>
                    <a:pt x="2893" y="656"/>
                    <a:pt x="3025" y="543"/>
                    <a:pt x="3167" y="429"/>
                  </a:cubicBezTo>
                  <a:lnTo>
                    <a:pt x="3167" y="429"/>
                  </a:lnTo>
                  <a:cubicBezTo>
                    <a:pt x="2885" y="542"/>
                    <a:pt x="2557" y="602"/>
                    <a:pt x="2208" y="602"/>
                  </a:cubicBezTo>
                  <a:cubicBezTo>
                    <a:pt x="2089" y="602"/>
                    <a:pt x="1967" y="595"/>
                    <a:pt x="1844" y="580"/>
                  </a:cubicBezTo>
                  <a:cubicBezTo>
                    <a:pt x="1286" y="514"/>
                    <a:pt x="804" y="297"/>
                    <a:pt x="445" y="4"/>
                  </a:cubicBezTo>
                  <a:cubicBezTo>
                    <a:pt x="422" y="2"/>
                    <a:pt x="397" y="1"/>
                    <a:pt x="373"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120597376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94"/>
        <p:cNvGrpSpPr/>
        <p:nvPr/>
      </p:nvGrpSpPr>
      <p:grpSpPr>
        <a:xfrm>
          <a:off x="0" y="0"/>
          <a:ext cx="0" cy="0"/>
          <a:chOff x="0" y="0"/>
          <a:chExt cx="0" cy="0"/>
        </a:xfrm>
      </p:grpSpPr>
      <p:sp>
        <p:nvSpPr>
          <p:cNvPr id="595" name="Google Shape;595;p31"/>
          <p:cNvSpPr txBox="1">
            <a:spLocks noGrp="1"/>
          </p:cNvSpPr>
          <p:nvPr>
            <p:ph type="ctrTitle"/>
          </p:nvPr>
        </p:nvSpPr>
        <p:spPr>
          <a:xfrm>
            <a:off x="3991667" y="737333"/>
            <a:ext cx="4208400" cy="133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96" name="Google Shape;596;p31"/>
          <p:cNvSpPr txBox="1">
            <a:spLocks noGrp="1"/>
          </p:cNvSpPr>
          <p:nvPr>
            <p:ph type="subTitle" idx="1"/>
          </p:nvPr>
        </p:nvSpPr>
        <p:spPr>
          <a:xfrm>
            <a:off x="4139933" y="1879433"/>
            <a:ext cx="3912400" cy="17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97" name="Google Shape;597;p31"/>
          <p:cNvSpPr txBox="1">
            <a:spLocks noGrp="1"/>
          </p:cNvSpPr>
          <p:nvPr>
            <p:ph type="subTitle" idx="2"/>
          </p:nvPr>
        </p:nvSpPr>
        <p:spPr>
          <a:xfrm>
            <a:off x="3233333" y="5557900"/>
            <a:ext cx="5725200" cy="60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98" name="Google Shape;598;p31"/>
          <p:cNvSpPr txBox="1"/>
          <p:nvPr/>
        </p:nvSpPr>
        <p:spPr>
          <a:xfrm>
            <a:off x="3295233" y="4550300"/>
            <a:ext cx="5601600" cy="594800"/>
          </a:xfrm>
          <a:prstGeom prst="rect">
            <a:avLst/>
          </a:prstGeom>
          <a:noFill/>
          <a:ln>
            <a:noFill/>
          </a:ln>
        </p:spPr>
        <p:txBody>
          <a:bodyPr spcFirstLastPara="1" wrap="square" lIns="121900" tIns="121900" rIns="121900" bIns="121900" anchor="t" anchorCtr="0">
            <a:noAutofit/>
          </a:bodyPr>
          <a:lstStyle/>
          <a:p>
            <a:pPr algn="ctr">
              <a:spcBef>
                <a:spcPts val="400"/>
              </a:spcBef>
              <a:buClrTx/>
              <a:buFontTx/>
              <a:buNone/>
            </a:pPr>
            <a:r>
              <a:rPr lang="en" sz="1600" kern="1200">
                <a:solidFill>
                  <a:srgbClr val="5E261F"/>
                </a:solidFill>
                <a:latin typeface="Manrope"/>
                <a:ea typeface="Manrope"/>
                <a:cs typeface="Manrope"/>
                <a:sym typeface="Manrope"/>
              </a:rPr>
              <a:t>CREDITS: This presentation template was created by </a:t>
            </a:r>
            <a:r>
              <a:rPr lang="en" sz="1600" b="1" kern="1200">
                <a:solidFill>
                  <a:srgbClr val="5E261F"/>
                </a:solidFill>
                <a:uFill>
                  <a:noFill/>
                </a:uFill>
                <a:latin typeface="Manrope"/>
                <a:ea typeface="Manrope"/>
                <a:cs typeface="Manrope"/>
                <a:sym typeface="Manrope"/>
                <a:hlinkClick r:id="rId2">
                  <a:extLst>
                    <a:ext uri="{A12FA001-AC4F-418D-AE19-62706E023703}">
                      <ahyp:hlinkClr xmlns:ahyp="http://schemas.microsoft.com/office/drawing/2018/hyperlinkcolor" val="tx"/>
                    </a:ext>
                  </a:extLst>
                </a:hlinkClick>
              </a:rPr>
              <a:t>Slidesgo</a:t>
            </a:r>
            <a:r>
              <a:rPr lang="en" sz="1600" kern="1200">
                <a:solidFill>
                  <a:srgbClr val="5E261F"/>
                </a:solidFill>
                <a:latin typeface="Manrope"/>
                <a:ea typeface="Manrope"/>
                <a:cs typeface="Manrope"/>
                <a:sym typeface="Manrope"/>
              </a:rPr>
              <a:t>, including icons by </a:t>
            </a:r>
            <a:r>
              <a:rPr lang="en" sz="1600" b="1" kern="1200">
                <a:solidFill>
                  <a:srgbClr val="5E261F"/>
                </a:solidFill>
                <a:uFill>
                  <a:noFill/>
                </a:uFill>
                <a:latin typeface="Manrope"/>
                <a:ea typeface="Manrope"/>
                <a:cs typeface="Manrope"/>
                <a:sym typeface="Manrope"/>
                <a:hlinkClick r:id="rId3">
                  <a:extLst>
                    <a:ext uri="{A12FA001-AC4F-418D-AE19-62706E023703}">
                      <ahyp:hlinkClr xmlns:ahyp="http://schemas.microsoft.com/office/drawing/2018/hyperlinkcolor" val="tx"/>
                    </a:ext>
                  </a:extLst>
                </a:hlinkClick>
              </a:rPr>
              <a:t>Flaticon</a:t>
            </a:r>
            <a:r>
              <a:rPr lang="en" sz="1600" kern="1200">
                <a:solidFill>
                  <a:srgbClr val="5E261F"/>
                </a:solidFill>
                <a:latin typeface="Manrope"/>
                <a:ea typeface="Manrope"/>
                <a:cs typeface="Manrope"/>
                <a:sym typeface="Manrope"/>
              </a:rPr>
              <a:t> and infographics &amp; images by </a:t>
            </a:r>
            <a:r>
              <a:rPr lang="en" sz="1600" b="1" kern="1200">
                <a:solidFill>
                  <a:srgbClr val="5E261F"/>
                </a:solidFill>
                <a:uFill>
                  <a:noFill/>
                </a:uFill>
                <a:latin typeface="Manrope"/>
                <a:ea typeface="Manrope"/>
                <a:cs typeface="Manrope"/>
                <a:sym typeface="Manrope"/>
                <a:hlinkClick r:id="rId4">
                  <a:extLst>
                    <a:ext uri="{A12FA001-AC4F-418D-AE19-62706E023703}">
                      <ahyp:hlinkClr xmlns:ahyp="http://schemas.microsoft.com/office/drawing/2018/hyperlinkcolor" val="tx"/>
                    </a:ext>
                  </a:extLst>
                </a:hlinkClick>
              </a:rPr>
              <a:t>Freepik</a:t>
            </a:r>
            <a:endParaRPr sz="1600" b="1" kern="1200">
              <a:solidFill>
                <a:srgbClr val="5E261F"/>
              </a:solidFill>
              <a:highlight>
                <a:srgbClr val="DFDEFC"/>
              </a:highlight>
              <a:latin typeface="Manrope"/>
              <a:ea typeface="Manrope"/>
              <a:cs typeface="Manrope"/>
              <a:sym typeface="Manrope"/>
            </a:endParaRPr>
          </a:p>
        </p:txBody>
      </p:sp>
      <p:sp>
        <p:nvSpPr>
          <p:cNvPr id="599" name="Google Shape;599;p31"/>
          <p:cNvSpPr/>
          <p:nvPr/>
        </p:nvSpPr>
        <p:spPr>
          <a:xfrm flipH="1">
            <a:off x="-690072"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600" name="Google Shape;600;p31"/>
          <p:cNvSpPr/>
          <p:nvPr/>
        </p:nvSpPr>
        <p:spPr>
          <a:xfrm rot="544783" flipH="1">
            <a:off x="9014779"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601" name="Google Shape;601;p31"/>
          <p:cNvSpPr/>
          <p:nvPr/>
        </p:nvSpPr>
        <p:spPr>
          <a:xfrm>
            <a:off x="-1471333"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602" name="Google Shape;602;p31"/>
          <p:cNvGrpSpPr/>
          <p:nvPr/>
        </p:nvGrpSpPr>
        <p:grpSpPr>
          <a:xfrm>
            <a:off x="-91166" y="6095030"/>
            <a:ext cx="12361425" cy="851999"/>
            <a:chOff x="-68375" y="4177775"/>
            <a:chExt cx="9271069" cy="1032308"/>
          </a:xfrm>
        </p:grpSpPr>
        <p:sp>
          <p:nvSpPr>
            <p:cNvPr id="603" name="Google Shape;603;p31"/>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04" name="Google Shape;604;p31"/>
            <p:cNvSpPr/>
            <p:nvPr/>
          </p:nvSpPr>
          <p:spPr>
            <a:xfrm>
              <a:off x="-65798" y="4178333"/>
              <a:ext cx="9268489" cy="248466"/>
            </a:xfrm>
            <a:custGeom>
              <a:avLst/>
              <a:gdLst/>
              <a:ahLst/>
              <a:cxnLst/>
              <a:rect l="l" t="t" r="r" b="b"/>
              <a:pathLst>
                <a:path w="100575" h="4452" extrusionOk="0">
                  <a:moveTo>
                    <a:pt x="1" y="0"/>
                  </a:moveTo>
                  <a:lnTo>
                    <a:pt x="61685" y="4451"/>
                  </a:lnTo>
                  <a:lnTo>
                    <a:pt x="100574" y="0"/>
                  </a:lnTo>
                  <a:close/>
                </a:path>
              </a:pathLst>
            </a:custGeom>
            <a:solidFill>
              <a:srgbClr val="F9E35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05" name="Google Shape;605;p31"/>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06" name="Google Shape;606;p31"/>
            <p:cNvSpPr/>
            <p:nvPr/>
          </p:nvSpPr>
          <p:spPr>
            <a:xfrm>
              <a:off x="-68375" y="4869853"/>
              <a:ext cx="9271069" cy="340229"/>
            </a:xfrm>
            <a:custGeom>
              <a:avLst/>
              <a:gdLst/>
              <a:ahLst/>
              <a:cxnLst/>
              <a:rect l="l" t="t" r="r" b="b"/>
              <a:pathLst>
                <a:path w="100603" h="8421" extrusionOk="0">
                  <a:moveTo>
                    <a:pt x="33503" y="0"/>
                  </a:moveTo>
                  <a:cubicBezTo>
                    <a:pt x="33503" y="0"/>
                    <a:pt x="473" y="3478"/>
                    <a:pt x="38" y="3922"/>
                  </a:cubicBezTo>
                  <a:lnTo>
                    <a:pt x="0" y="7986"/>
                  </a:lnTo>
                  <a:lnTo>
                    <a:pt x="100602" y="8421"/>
                  </a:lnTo>
                  <a:lnTo>
                    <a:pt x="100602" y="1607"/>
                  </a:lnTo>
                  <a:lnTo>
                    <a:pt x="65408" y="0"/>
                  </a:lnTo>
                  <a:close/>
                </a:path>
              </a:pathLst>
            </a:custGeom>
            <a:solidFill>
              <a:srgbClr val="FFF38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276462771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07"/>
        <p:cNvGrpSpPr/>
        <p:nvPr/>
      </p:nvGrpSpPr>
      <p:grpSpPr>
        <a:xfrm>
          <a:off x="0" y="0"/>
          <a:ext cx="0" cy="0"/>
          <a:chOff x="0" y="0"/>
          <a:chExt cx="0" cy="0"/>
        </a:xfrm>
      </p:grpSpPr>
      <p:sp>
        <p:nvSpPr>
          <p:cNvPr id="608" name="Google Shape;608;p32"/>
          <p:cNvSpPr/>
          <p:nvPr/>
        </p:nvSpPr>
        <p:spPr>
          <a:xfrm>
            <a:off x="7642692"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609" name="Google Shape;609;p32"/>
          <p:cNvSpPr/>
          <p:nvPr/>
        </p:nvSpPr>
        <p:spPr>
          <a:xfrm rot="-544783">
            <a:off x="-3194493"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610" name="Google Shape;610;p32"/>
          <p:cNvSpPr/>
          <p:nvPr/>
        </p:nvSpPr>
        <p:spPr>
          <a:xfrm flipH="1">
            <a:off x="10363742"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611" name="Google Shape;611;p32"/>
          <p:cNvGrpSpPr/>
          <p:nvPr/>
        </p:nvGrpSpPr>
        <p:grpSpPr>
          <a:xfrm flipH="1">
            <a:off x="-54833" y="6095030"/>
            <a:ext cx="12361425" cy="851999"/>
            <a:chOff x="-68375" y="4177775"/>
            <a:chExt cx="9271069" cy="1032308"/>
          </a:xfrm>
        </p:grpSpPr>
        <p:sp>
          <p:nvSpPr>
            <p:cNvPr id="612" name="Google Shape;612;p32"/>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13" name="Google Shape;613;p32"/>
            <p:cNvSpPr/>
            <p:nvPr/>
          </p:nvSpPr>
          <p:spPr>
            <a:xfrm>
              <a:off x="-65798" y="4178333"/>
              <a:ext cx="9268489" cy="248466"/>
            </a:xfrm>
            <a:custGeom>
              <a:avLst/>
              <a:gdLst/>
              <a:ahLst/>
              <a:cxnLst/>
              <a:rect l="l" t="t" r="r" b="b"/>
              <a:pathLst>
                <a:path w="100575" h="4452" extrusionOk="0">
                  <a:moveTo>
                    <a:pt x="1" y="0"/>
                  </a:moveTo>
                  <a:lnTo>
                    <a:pt x="61685" y="4451"/>
                  </a:lnTo>
                  <a:lnTo>
                    <a:pt x="100574" y="0"/>
                  </a:lnTo>
                  <a:close/>
                </a:path>
              </a:pathLst>
            </a:custGeom>
            <a:solidFill>
              <a:srgbClr val="F9E35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14" name="Google Shape;614;p32"/>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15" name="Google Shape;615;p32"/>
            <p:cNvSpPr/>
            <p:nvPr/>
          </p:nvSpPr>
          <p:spPr>
            <a:xfrm>
              <a:off x="-68375" y="4869853"/>
              <a:ext cx="9271069" cy="340229"/>
            </a:xfrm>
            <a:custGeom>
              <a:avLst/>
              <a:gdLst/>
              <a:ahLst/>
              <a:cxnLst/>
              <a:rect l="l" t="t" r="r" b="b"/>
              <a:pathLst>
                <a:path w="100603" h="8421" extrusionOk="0">
                  <a:moveTo>
                    <a:pt x="33503" y="0"/>
                  </a:moveTo>
                  <a:cubicBezTo>
                    <a:pt x="33503" y="0"/>
                    <a:pt x="473" y="3478"/>
                    <a:pt x="38" y="3922"/>
                  </a:cubicBezTo>
                  <a:lnTo>
                    <a:pt x="0" y="7986"/>
                  </a:lnTo>
                  <a:lnTo>
                    <a:pt x="100602" y="8421"/>
                  </a:lnTo>
                  <a:lnTo>
                    <a:pt x="100602" y="1607"/>
                  </a:lnTo>
                  <a:lnTo>
                    <a:pt x="65408" y="0"/>
                  </a:lnTo>
                  <a:close/>
                </a:path>
              </a:pathLst>
            </a:custGeom>
            <a:solidFill>
              <a:srgbClr val="FFF38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grpSp>
        <p:nvGrpSpPr>
          <p:cNvPr id="616" name="Google Shape;616;p32"/>
          <p:cNvGrpSpPr/>
          <p:nvPr/>
        </p:nvGrpSpPr>
        <p:grpSpPr>
          <a:xfrm>
            <a:off x="10168498" y="1679501"/>
            <a:ext cx="1892097" cy="4591537"/>
            <a:chOff x="3594050" y="3357900"/>
            <a:chExt cx="169900" cy="412300"/>
          </a:xfrm>
        </p:grpSpPr>
        <p:sp>
          <p:nvSpPr>
            <p:cNvPr id="617" name="Google Shape;617;p32"/>
            <p:cNvSpPr/>
            <p:nvPr/>
          </p:nvSpPr>
          <p:spPr>
            <a:xfrm>
              <a:off x="3700125" y="3618975"/>
              <a:ext cx="21050" cy="72075"/>
            </a:xfrm>
            <a:custGeom>
              <a:avLst/>
              <a:gdLst/>
              <a:ahLst/>
              <a:cxnLst/>
              <a:rect l="l" t="t" r="r" b="b"/>
              <a:pathLst>
                <a:path w="842" h="2883" extrusionOk="0">
                  <a:moveTo>
                    <a:pt x="57" y="0"/>
                  </a:moveTo>
                  <a:lnTo>
                    <a:pt x="0" y="95"/>
                  </a:lnTo>
                  <a:cubicBezTo>
                    <a:pt x="766" y="671"/>
                    <a:pt x="738" y="2146"/>
                    <a:pt x="624" y="2883"/>
                  </a:cubicBezTo>
                  <a:lnTo>
                    <a:pt x="662" y="2883"/>
                  </a:lnTo>
                  <a:cubicBezTo>
                    <a:pt x="785" y="2146"/>
                    <a:pt x="842" y="596"/>
                    <a:pt x="57" y="0"/>
                  </a:cubicBezTo>
                  <a:close/>
                </a:path>
              </a:pathLst>
            </a:custGeom>
            <a:solidFill>
              <a:srgbClr val="FF8E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18" name="Google Shape;618;p32"/>
            <p:cNvSpPr/>
            <p:nvPr/>
          </p:nvSpPr>
          <p:spPr>
            <a:xfrm>
              <a:off x="3713625" y="3686550"/>
              <a:ext cx="5425" cy="12775"/>
            </a:xfrm>
            <a:custGeom>
              <a:avLst/>
              <a:gdLst/>
              <a:ahLst/>
              <a:cxnLst/>
              <a:rect l="l" t="t" r="r" b="b"/>
              <a:pathLst>
                <a:path w="217" h="511" extrusionOk="0">
                  <a:moveTo>
                    <a:pt x="99" y="0"/>
                  </a:moveTo>
                  <a:cubicBezTo>
                    <a:pt x="8" y="0"/>
                    <a:pt x="0" y="343"/>
                    <a:pt x="75" y="511"/>
                  </a:cubicBezTo>
                  <a:cubicBezTo>
                    <a:pt x="75" y="511"/>
                    <a:pt x="198" y="236"/>
                    <a:pt x="188" y="161"/>
                  </a:cubicBezTo>
                  <a:cubicBezTo>
                    <a:pt x="179" y="95"/>
                    <a:pt x="217" y="10"/>
                    <a:pt x="103" y="0"/>
                  </a:cubicBezTo>
                  <a:cubicBezTo>
                    <a:pt x="102" y="0"/>
                    <a:pt x="101" y="0"/>
                    <a:pt x="99" y="0"/>
                  </a:cubicBezTo>
                  <a:close/>
                </a:path>
              </a:pathLst>
            </a:custGeom>
            <a:solidFill>
              <a:srgbClr val="F9672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19" name="Google Shape;619;p32"/>
            <p:cNvSpPr/>
            <p:nvPr/>
          </p:nvSpPr>
          <p:spPr>
            <a:xfrm>
              <a:off x="3594050" y="3676850"/>
              <a:ext cx="19150" cy="92400"/>
            </a:xfrm>
            <a:custGeom>
              <a:avLst/>
              <a:gdLst/>
              <a:ahLst/>
              <a:cxnLst/>
              <a:rect l="l" t="t" r="r" b="b"/>
              <a:pathLst>
                <a:path w="766" h="3696" extrusionOk="0">
                  <a:moveTo>
                    <a:pt x="766" y="1"/>
                  </a:moveTo>
                  <a:lnTo>
                    <a:pt x="529" y="237"/>
                  </a:lnTo>
                  <a:cubicBezTo>
                    <a:pt x="529" y="237"/>
                    <a:pt x="57" y="2316"/>
                    <a:pt x="0" y="3696"/>
                  </a:cubicBezTo>
                  <a:lnTo>
                    <a:pt x="321" y="3696"/>
                  </a:lnTo>
                  <a:cubicBezTo>
                    <a:pt x="321" y="3696"/>
                    <a:pt x="416" y="1617"/>
                    <a:pt x="766" y="1"/>
                  </a:cubicBezTo>
                  <a:close/>
                </a:path>
              </a:pathLst>
            </a:custGeom>
            <a:solidFill>
              <a:srgbClr val="F9672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0" name="Google Shape;620;p32"/>
            <p:cNvSpPr/>
            <p:nvPr/>
          </p:nvSpPr>
          <p:spPr>
            <a:xfrm>
              <a:off x="3601600" y="3595225"/>
              <a:ext cx="44675" cy="97725"/>
            </a:xfrm>
            <a:custGeom>
              <a:avLst/>
              <a:gdLst/>
              <a:ahLst/>
              <a:cxnLst/>
              <a:rect l="l" t="t" r="r" b="b"/>
              <a:pathLst>
                <a:path w="1787" h="3909" extrusionOk="0">
                  <a:moveTo>
                    <a:pt x="866" y="1"/>
                  </a:moveTo>
                  <a:cubicBezTo>
                    <a:pt x="1" y="1"/>
                    <a:pt x="82" y="2990"/>
                    <a:pt x="180" y="3908"/>
                  </a:cubicBezTo>
                  <a:lnTo>
                    <a:pt x="322" y="3814"/>
                  </a:lnTo>
                  <a:cubicBezTo>
                    <a:pt x="407" y="3322"/>
                    <a:pt x="1787" y="336"/>
                    <a:pt x="1031" y="34"/>
                  </a:cubicBezTo>
                  <a:cubicBezTo>
                    <a:pt x="972" y="11"/>
                    <a:pt x="917" y="1"/>
                    <a:pt x="866" y="1"/>
                  </a:cubicBezTo>
                  <a:close/>
                </a:path>
              </a:pathLst>
            </a:custGeom>
            <a:solidFill>
              <a:srgbClr val="F9672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1" name="Google Shape;621;p32"/>
            <p:cNvSpPr/>
            <p:nvPr/>
          </p:nvSpPr>
          <p:spPr>
            <a:xfrm>
              <a:off x="3678150" y="3683225"/>
              <a:ext cx="16575" cy="86025"/>
            </a:xfrm>
            <a:custGeom>
              <a:avLst/>
              <a:gdLst/>
              <a:ahLst/>
              <a:cxnLst/>
              <a:rect l="l" t="t" r="r" b="b"/>
              <a:pathLst>
                <a:path w="663" h="3441" extrusionOk="0">
                  <a:moveTo>
                    <a:pt x="511" y="1"/>
                  </a:moveTo>
                  <a:cubicBezTo>
                    <a:pt x="511" y="1"/>
                    <a:pt x="48" y="2061"/>
                    <a:pt x="1" y="3441"/>
                  </a:cubicBezTo>
                  <a:lnTo>
                    <a:pt x="322" y="3441"/>
                  </a:lnTo>
                  <a:cubicBezTo>
                    <a:pt x="312" y="3441"/>
                    <a:pt x="312" y="1607"/>
                    <a:pt x="662" y="1"/>
                  </a:cubicBezTo>
                  <a:close/>
                </a:path>
              </a:pathLst>
            </a:custGeom>
            <a:solidFill>
              <a:srgbClr val="F9672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2" name="Google Shape;622;p32"/>
            <p:cNvSpPr/>
            <p:nvPr/>
          </p:nvSpPr>
          <p:spPr>
            <a:xfrm>
              <a:off x="3676025" y="3607825"/>
              <a:ext cx="27225" cy="93400"/>
            </a:xfrm>
            <a:custGeom>
              <a:avLst/>
              <a:gdLst/>
              <a:ahLst/>
              <a:cxnLst/>
              <a:rect l="l" t="t" r="r" b="b"/>
              <a:pathLst>
                <a:path w="1089" h="3736" extrusionOk="0">
                  <a:moveTo>
                    <a:pt x="818" y="0"/>
                  </a:moveTo>
                  <a:cubicBezTo>
                    <a:pt x="728" y="0"/>
                    <a:pt x="613" y="76"/>
                    <a:pt x="473" y="267"/>
                  </a:cubicBezTo>
                  <a:cubicBezTo>
                    <a:pt x="38" y="872"/>
                    <a:pt x="0" y="1514"/>
                    <a:pt x="10" y="1798"/>
                  </a:cubicBezTo>
                  <a:cubicBezTo>
                    <a:pt x="29" y="2081"/>
                    <a:pt x="520" y="3111"/>
                    <a:pt x="473" y="3669"/>
                  </a:cubicBezTo>
                  <a:lnTo>
                    <a:pt x="596" y="3735"/>
                  </a:lnTo>
                  <a:cubicBezTo>
                    <a:pt x="728" y="3357"/>
                    <a:pt x="851" y="2913"/>
                    <a:pt x="832" y="2762"/>
                  </a:cubicBezTo>
                  <a:cubicBezTo>
                    <a:pt x="804" y="2601"/>
                    <a:pt x="860" y="1694"/>
                    <a:pt x="1031" y="692"/>
                  </a:cubicBezTo>
                  <a:cubicBezTo>
                    <a:pt x="1089" y="362"/>
                    <a:pt x="1014" y="0"/>
                    <a:pt x="818" y="0"/>
                  </a:cubicBezTo>
                  <a:close/>
                </a:path>
              </a:pathLst>
            </a:custGeom>
            <a:solidFill>
              <a:srgbClr val="F9672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3" name="Google Shape;623;p32"/>
            <p:cNvSpPr/>
            <p:nvPr/>
          </p:nvSpPr>
          <p:spPr>
            <a:xfrm>
              <a:off x="3662325" y="3357900"/>
              <a:ext cx="10650" cy="28850"/>
            </a:xfrm>
            <a:custGeom>
              <a:avLst/>
              <a:gdLst/>
              <a:ahLst/>
              <a:cxnLst/>
              <a:rect l="l" t="t" r="r" b="b"/>
              <a:pathLst>
                <a:path w="426" h="1154" extrusionOk="0">
                  <a:moveTo>
                    <a:pt x="369" y="0"/>
                  </a:moveTo>
                  <a:lnTo>
                    <a:pt x="0" y="1012"/>
                  </a:lnTo>
                  <a:lnTo>
                    <a:pt x="104" y="1153"/>
                  </a:lnTo>
                  <a:lnTo>
                    <a:pt x="426" y="10"/>
                  </a:lnTo>
                  <a:lnTo>
                    <a:pt x="369" y="0"/>
                  </a:ln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4" name="Google Shape;624;p32"/>
            <p:cNvSpPr/>
            <p:nvPr/>
          </p:nvSpPr>
          <p:spPr>
            <a:xfrm>
              <a:off x="3610100" y="3390775"/>
              <a:ext cx="106575" cy="254550"/>
            </a:xfrm>
            <a:custGeom>
              <a:avLst/>
              <a:gdLst/>
              <a:ahLst/>
              <a:cxnLst/>
              <a:rect l="l" t="t" r="r" b="b"/>
              <a:pathLst>
                <a:path w="4263" h="10182" extrusionOk="0">
                  <a:moveTo>
                    <a:pt x="2362" y="1"/>
                  </a:moveTo>
                  <a:cubicBezTo>
                    <a:pt x="2164" y="1"/>
                    <a:pt x="1730" y="292"/>
                    <a:pt x="1730" y="292"/>
                  </a:cubicBezTo>
                  <a:cubicBezTo>
                    <a:pt x="2288" y="793"/>
                    <a:pt x="993" y="2390"/>
                    <a:pt x="823" y="3949"/>
                  </a:cubicBezTo>
                  <a:cubicBezTo>
                    <a:pt x="738" y="4649"/>
                    <a:pt x="539" y="6114"/>
                    <a:pt x="379" y="7078"/>
                  </a:cubicBezTo>
                  <a:cubicBezTo>
                    <a:pt x="256" y="7493"/>
                    <a:pt x="1" y="8438"/>
                    <a:pt x="180" y="9346"/>
                  </a:cubicBezTo>
                  <a:cubicBezTo>
                    <a:pt x="253" y="9733"/>
                    <a:pt x="1716" y="10182"/>
                    <a:pt x="3083" y="10182"/>
                  </a:cubicBezTo>
                  <a:cubicBezTo>
                    <a:pt x="3318" y="10182"/>
                    <a:pt x="3550" y="10169"/>
                    <a:pt x="3772" y="10140"/>
                  </a:cubicBezTo>
                  <a:cubicBezTo>
                    <a:pt x="3772" y="10140"/>
                    <a:pt x="4263" y="9374"/>
                    <a:pt x="4055" y="8939"/>
                  </a:cubicBezTo>
                  <a:cubicBezTo>
                    <a:pt x="3922" y="8643"/>
                    <a:pt x="3766" y="8587"/>
                    <a:pt x="3601" y="8587"/>
                  </a:cubicBezTo>
                  <a:cubicBezTo>
                    <a:pt x="3500" y="8587"/>
                    <a:pt x="3396" y="8607"/>
                    <a:pt x="3291" y="8607"/>
                  </a:cubicBezTo>
                  <a:cubicBezTo>
                    <a:pt x="3199" y="8607"/>
                    <a:pt x="3107" y="8591"/>
                    <a:pt x="3016" y="8533"/>
                  </a:cubicBezTo>
                  <a:cubicBezTo>
                    <a:pt x="2694" y="8334"/>
                    <a:pt x="2345" y="8023"/>
                    <a:pt x="2061" y="7720"/>
                  </a:cubicBezTo>
                  <a:cubicBezTo>
                    <a:pt x="2042" y="7503"/>
                    <a:pt x="2014" y="7257"/>
                    <a:pt x="1948" y="7191"/>
                  </a:cubicBezTo>
                  <a:cubicBezTo>
                    <a:pt x="1863" y="7096"/>
                    <a:pt x="1721" y="7030"/>
                    <a:pt x="1541" y="7021"/>
                  </a:cubicBezTo>
                  <a:cubicBezTo>
                    <a:pt x="1305" y="6123"/>
                    <a:pt x="1135" y="4923"/>
                    <a:pt x="1314" y="3902"/>
                  </a:cubicBezTo>
                  <a:cubicBezTo>
                    <a:pt x="1551" y="2494"/>
                    <a:pt x="2439" y="774"/>
                    <a:pt x="2458" y="103"/>
                  </a:cubicBezTo>
                  <a:cubicBezTo>
                    <a:pt x="2462" y="29"/>
                    <a:pt x="2424" y="1"/>
                    <a:pt x="2362" y="1"/>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5" name="Google Shape;625;p32"/>
            <p:cNvSpPr/>
            <p:nvPr/>
          </p:nvSpPr>
          <p:spPr>
            <a:xfrm>
              <a:off x="3610100" y="3390500"/>
              <a:ext cx="102575" cy="254825"/>
            </a:xfrm>
            <a:custGeom>
              <a:avLst/>
              <a:gdLst/>
              <a:ahLst/>
              <a:cxnLst/>
              <a:rect l="l" t="t" r="r" b="b"/>
              <a:pathLst>
                <a:path w="4103" h="10193" extrusionOk="0">
                  <a:moveTo>
                    <a:pt x="2345" y="1"/>
                  </a:moveTo>
                  <a:lnTo>
                    <a:pt x="2345" y="1"/>
                  </a:lnTo>
                  <a:cubicBezTo>
                    <a:pt x="2137" y="29"/>
                    <a:pt x="1730" y="303"/>
                    <a:pt x="1730" y="303"/>
                  </a:cubicBezTo>
                  <a:cubicBezTo>
                    <a:pt x="2288" y="804"/>
                    <a:pt x="993" y="2401"/>
                    <a:pt x="823" y="3960"/>
                  </a:cubicBezTo>
                  <a:cubicBezTo>
                    <a:pt x="738" y="4660"/>
                    <a:pt x="539" y="6125"/>
                    <a:pt x="379" y="7089"/>
                  </a:cubicBezTo>
                  <a:cubicBezTo>
                    <a:pt x="256" y="7504"/>
                    <a:pt x="1" y="8449"/>
                    <a:pt x="180" y="9357"/>
                  </a:cubicBezTo>
                  <a:cubicBezTo>
                    <a:pt x="253" y="9744"/>
                    <a:pt x="1716" y="10193"/>
                    <a:pt x="3083" y="10193"/>
                  </a:cubicBezTo>
                  <a:cubicBezTo>
                    <a:pt x="3318" y="10193"/>
                    <a:pt x="3550" y="10180"/>
                    <a:pt x="3772" y="10151"/>
                  </a:cubicBezTo>
                  <a:cubicBezTo>
                    <a:pt x="3772" y="10151"/>
                    <a:pt x="4065" y="9678"/>
                    <a:pt x="4102" y="9262"/>
                  </a:cubicBezTo>
                  <a:cubicBezTo>
                    <a:pt x="2751" y="9262"/>
                    <a:pt x="1352" y="8931"/>
                    <a:pt x="1125" y="8629"/>
                  </a:cubicBezTo>
                  <a:cubicBezTo>
                    <a:pt x="530" y="7835"/>
                    <a:pt x="1267" y="7410"/>
                    <a:pt x="1069" y="4414"/>
                  </a:cubicBezTo>
                  <a:cubicBezTo>
                    <a:pt x="974" y="3091"/>
                    <a:pt x="2335" y="917"/>
                    <a:pt x="2345" y="1"/>
                  </a:cubicBezTo>
                  <a:close/>
                </a:path>
              </a:pathLst>
            </a:custGeom>
            <a:solidFill>
              <a:srgbClr val="FFA73E"/>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6" name="Google Shape;626;p32"/>
            <p:cNvSpPr/>
            <p:nvPr/>
          </p:nvSpPr>
          <p:spPr>
            <a:xfrm>
              <a:off x="3604425" y="3394525"/>
              <a:ext cx="104700" cy="251000"/>
            </a:xfrm>
            <a:custGeom>
              <a:avLst/>
              <a:gdLst/>
              <a:ahLst/>
              <a:cxnLst/>
              <a:rect l="l" t="t" r="r" b="b"/>
              <a:pathLst>
                <a:path w="4188" h="10040" extrusionOk="0">
                  <a:moveTo>
                    <a:pt x="2184" y="0"/>
                  </a:moveTo>
                  <a:lnTo>
                    <a:pt x="2184" y="0"/>
                  </a:lnTo>
                  <a:cubicBezTo>
                    <a:pt x="2033" y="76"/>
                    <a:pt x="1957" y="142"/>
                    <a:pt x="1957" y="142"/>
                  </a:cubicBezTo>
                  <a:cubicBezTo>
                    <a:pt x="2515" y="643"/>
                    <a:pt x="1220" y="2240"/>
                    <a:pt x="1050" y="3799"/>
                  </a:cubicBezTo>
                  <a:cubicBezTo>
                    <a:pt x="918" y="4943"/>
                    <a:pt x="681" y="6360"/>
                    <a:pt x="559" y="6899"/>
                  </a:cubicBezTo>
                  <a:cubicBezTo>
                    <a:pt x="473" y="7324"/>
                    <a:pt x="1" y="8336"/>
                    <a:pt x="388" y="9337"/>
                  </a:cubicBezTo>
                  <a:cubicBezTo>
                    <a:pt x="521" y="9689"/>
                    <a:pt x="1865" y="10040"/>
                    <a:pt x="3192" y="10040"/>
                  </a:cubicBezTo>
                  <a:cubicBezTo>
                    <a:pt x="3471" y="10040"/>
                    <a:pt x="3751" y="10024"/>
                    <a:pt x="4017" y="9990"/>
                  </a:cubicBezTo>
                  <a:cubicBezTo>
                    <a:pt x="4017" y="9990"/>
                    <a:pt x="4103" y="9923"/>
                    <a:pt x="4188" y="9574"/>
                  </a:cubicBezTo>
                  <a:cubicBezTo>
                    <a:pt x="3753" y="9356"/>
                    <a:pt x="1201" y="9328"/>
                    <a:pt x="880" y="8846"/>
                  </a:cubicBezTo>
                  <a:cubicBezTo>
                    <a:pt x="360" y="8033"/>
                    <a:pt x="1012" y="6663"/>
                    <a:pt x="1059" y="6389"/>
                  </a:cubicBezTo>
                  <a:cubicBezTo>
                    <a:pt x="1230" y="5482"/>
                    <a:pt x="1116" y="4366"/>
                    <a:pt x="1182" y="3705"/>
                  </a:cubicBezTo>
                  <a:cubicBezTo>
                    <a:pt x="1305" y="2259"/>
                    <a:pt x="2647" y="520"/>
                    <a:pt x="2184" y="0"/>
                  </a:cubicBezTo>
                  <a:close/>
                </a:path>
              </a:pathLst>
            </a:custGeom>
            <a:solidFill>
              <a:srgbClr val="FF8E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7" name="Google Shape;627;p32"/>
            <p:cNvSpPr/>
            <p:nvPr/>
          </p:nvSpPr>
          <p:spPr>
            <a:xfrm>
              <a:off x="3656425" y="3404200"/>
              <a:ext cx="11350" cy="8775"/>
            </a:xfrm>
            <a:custGeom>
              <a:avLst/>
              <a:gdLst/>
              <a:ahLst/>
              <a:cxnLst/>
              <a:rect l="l" t="t" r="r" b="b"/>
              <a:pathLst>
                <a:path w="454" h="351" extrusionOk="0">
                  <a:moveTo>
                    <a:pt x="454" y="1"/>
                  </a:moveTo>
                  <a:lnTo>
                    <a:pt x="10" y="114"/>
                  </a:lnTo>
                  <a:lnTo>
                    <a:pt x="0" y="350"/>
                  </a:lnTo>
                  <a:cubicBezTo>
                    <a:pt x="0" y="350"/>
                    <a:pt x="350" y="331"/>
                    <a:pt x="454" y="1"/>
                  </a:cubicBezTo>
                  <a:close/>
                </a:path>
              </a:pathLst>
            </a:custGeom>
            <a:solidFill>
              <a:srgbClr val="FF8E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8" name="Google Shape;628;p32"/>
            <p:cNvSpPr/>
            <p:nvPr/>
          </p:nvSpPr>
          <p:spPr>
            <a:xfrm>
              <a:off x="3607500" y="3583775"/>
              <a:ext cx="96675" cy="63275"/>
            </a:xfrm>
            <a:custGeom>
              <a:avLst/>
              <a:gdLst/>
              <a:ahLst/>
              <a:cxnLst/>
              <a:rect l="l" t="t" r="r" b="b"/>
              <a:pathLst>
                <a:path w="3867" h="2531" extrusionOk="0">
                  <a:moveTo>
                    <a:pt x="237" y="0"/>
                  </a:moveTo>
                  <a:cubicBezTo>
                    <a:pt x="114" y="492"/>
                    <a:pt x="1" y="1191"/>
                    <a:pt x="237" y="1834"/>
                  </a:cubicBezTo>
                  <a:cubicBezTo>
                    <a:pt x="376" y="2182"/>
                    <a:pt x="1703" y="2531"/>
                    <a:pt x="3015" y="2531"/>
                  </a:cubicBezTo>
                  <a:cubicBezTo>
                    <a:pt x="3303" y="2531"/>
                    <a:pt x="3592" y="2514"/>
                    <a:pt x="3866" y="2476"/>
                  </a:cubicBezTo>
                  <a:lnTo>
                    <a:pt x="3847" y="2420"/>
                  </a:lnTo>
                  <a:cubicBezTo>
                    <a:pt x="3622" y="2449"/>
                    <a:pt x="3389" y="2462"/>
                    <a:pt x="3156" y="2462"/>
                  </a:cubicBezTo>
                  <a:cubicBezTo>
                    <a:pt x="1805" y="2462"/>
                    <a:pt x="429" y="2018"/>
                    <a:pt x="284" y="1663"/>
                  </a:cubicBezTo>
                  <a:cubicBezTo>
                    <a:pt x="67" y="1078"/>
                    <a:pt x="133" y="473"/>
                    <a:pt x="237" y="0"/>
                  </a:cubicBezTo>
                  <a:close/>
                </a:path>
              </a:pathLst>
            </a:custGeom>
            <a:solidFill>
              <a:srgbClr val="F9672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9" name="Google Shape;629;p32"/>
            <p:cNvSpPr/>
            <p:nvPr/>
          </p:nvSpPr>
          <p:spPr>
            <a:xfrm>
              <a:off x="3623575" y="3596525"/>
              <a:ext cx="13500" cy="38075"/>
            </a:xfrm>
            <a:custGeom>
              <a:avLst/>
              <a:gdLst/>
              <a:ahLst/>
              <a:cxnLst/>
              <a:rect l="l" t="t" r="r" b="b"/>
              <a:pathLst>
                <a:path w="540" h="1523" extrusionOk="0">
                  <a:moveTo>
                    <a:pt x="426" y="1"/>
                  </a:moveTo>
                  <a:cubicBezTo>
                    <a:pt x="0" y="577"/>
                    <a:pt x="256" y="1522"/>
                    <a:pt x="256" y="1522"/>
                  </a:cubicBezTo>
                  <a:lnTo>
                    <a:pt x="539" y="1437"/>
                  </a:lnTo>
                  <a:lnTo>
                    <a:pt x="426" y="1"/>
                  </a:lnTo>
                  <a:close/>
                </a:path>
              </a:pathLst>
            </a:custGeom>
            <a:solidFill>
              <a:srgbClr val="FF8E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0" name="Google Shape;630;p32"/>
            <p:cNvSpPr/>
            <p:nvPr/>
          </p:nvSpPr>
          <p:spPr>
            <a:xfrm>
              <a:off x="3689725" y="3613525"/>
              <a:ext cx="11375" cy="30275"/>
            </a:xfrm>
            <a:custGeom>
              <a:avLst/>
              <a:gdLst/>
              <a:ahLst/>
              <a:cxnLst/>
              <a:rect l="l" t="t" r="r" b="b"/>
              <a:pathLst>
                <a:path w="455" h="1211" extrusionOk="0">
                  <a:moveTo>
                    <a:pt x="303" y="1"/>
                  </a:moveTo>
                  <a:cubicBezTo>
                    <a:pt x="1" y="473"/>
                    <a:pt x="237" y="1211"/>
                    <a:pt x="237" y="1211"/>
                  </a:cubicBezTo>
                  <a:lnTo>
                    <a:pt x="454" y="1135"/>
                  </a:lnTo>
                  <a:lnTo>
                    <a:pt x="303" y="1"/>
                  </a:lnTo>
                  <a:close/>
                </a:path>
              </a:pathLst>
            </a:custGeom>
            <a:solidFill>
              <a:srgbClr val="FF8E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1" name="Google Shape;631;p32"/>
            <p:cNvSpPr/>
            <p:nvPr/>
          </p:nvSpPr>
          <p:spPr>
            <a:xfrm>
              <a:off x="3632075" y="3392575"/>
              <a:ext cx="18925" cy="9400"/>
            </a:xfrm>
            <a:custGeom>
              <a:avLst/>
              <a:gdLst/>
              <a:ahLst/>
              <a:cxnLst/>
              <a:rect l="l" t="t" r="r" b="b"/>
              <a:pathLst>
                <a:path w="757" h="376" extrusionOk="0">
                  <a:moveTo>
                    <a:pt x="75" y="1"/>
                  </a:moveTo>
                  <a:cubicBezTo>
                    <a:pt x="29" y="1"/>
                    <a:pt x="1" y="15"/>
                    <a:pt x="1" y="50"/>
                  </a:cubicBezTo>
                  <a:cubicBezTo>
                    <a:pt x="1" y="201"/>
                    <a:pt x="124" y="296"/>
                    <a:pt x="246" y="362"/>
                  </a:cubicBezTo>
                  <a:cubicBezTo>
                    <a:pt x="269" y="372"/>
                    <a:pt x="300" y="376"/>
                    <a:pt x="334" y="376"/>
                  </a:cubicBezTo>
                  <a:cubicBezTo>
                    <a:pt x="496" y="376"/>
                    <a:pt x="749" y="283"/>
                    <a:pt x="757" y="267"/>
                  </a:cubicBezTo>
                  <a:cubicBezTo>
                    <a:pt x="757" y="244"/>
                    <a:pt x="266" y="1"/>
                    <a:pt x="75" y="1"/>
                  </a:cubicBezTo>
                  <a:close/>
                </a:path>
              </a:pathLst>
            </a:custGeom>
            <a:solidFill>
              <a:srgbClr val="FF8E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2" name="Google Shape;632;p32"/>
            <p:cNvSpPr/>
            <p:nvPr/>
          </p:nvSpPr>
          <p:spPr>
            <a:xfrm>
              <a:off x="3627600" y="3379100"/>
              <a:ext cx="49150" cy="30400"/>
            </a:xfrm>
            <a:custGeom>
              <a:avLst/>
              <a:gdLst/>
              <a:ahLst/>
              <a:cxnLst/>
              <a:rect l="l" t="t" r="r" b="b"/>
              <a:pathLst>
                <a:path w="1966" h="1216" extrusionOk="0">
                  <a:moveTo>
                    <a:pt x="1371" y="1"/>
                  </a:moveTo>
                  <a:cubicBezTo>
                    <a:pt x="1095" y="1"/>
                    <a:pt x="793" y="343"/>
                    <a:pt x="728" y="343"/>
                  </a:cubicBezTo>
                  <a:cubicBezTo>
                    <a:pt x="643" y="343"/>
                    <a:pt x="558" y="239"/>
                    <a:pt x="454" y="192"/>
                  </a:cubicBezTo>
                  <a:cubicBezTo>
                    <a:pt x="443" y="188"/>
                    <a:pt x="429" y="186"/>
                    <a:pt x="415" y="186"/>
                  </a:cubicBezTo>
                  <a:cubicBezTo>
                    <a:pt x="292" y="186"/>
                    <a:pt x="62" y="316"/>
                    <a:pt x="28" y="400"/>
                  </a:cubicBezTo>
                  <a:cubicBezTo>
                    <a:pt x="0" y="494"/>
                    <a:pt x="180" y="589"/>
                    <a:pt x="359" y="636"/>
                  </a:cubicBezTo>
                  <a:cubicBezTo>
                    <a:pt x="359" y="636"/>
                    <a:pt x="901" y="1215"/>
                    <a:pt x="1281" y="1215"/>
                  </a:cubicBezTo>
                  <a:cubicBezTo>
                    <a:pt x="1330" y="1215"/>
                    <a:pt x="1376" y="1206"/>
                    <a:pt x="1418" y="1184"/>
                  </a:cubicBezTo>
                  <a:cubicBezTo>
                    <a:pt x="1966" y="920"/>
                    <a:pt x="1805" y="192"/>
                    <a:pt x="1503" y="31"/>
                  </a:cubicBezTo>
                  <a:cubicBezTo>
                    <a:pt x="1460" y="10"/>
                    <a:pt x="1416" y="1"/>
                    <a:pt x="1371" y="1"/>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3" name="Google Shape;633;p32"/>
            <p:cNvSpPr/>
            <p:nvPr/>
          </p:nvSpPr>
          <p:spPr>
            <a:xfrm>
              <a:off x="3639875" y="3392625"/>
              <a:ext cx="32625" cy="17050"/>
            </a:xfrm>
            <a:custGeom>
              <a:avLst/>
              <a:gdLst/>
              <a:ahLst/>
              <a:cxnLst/>
              <a:rect l="l" t="t" r="r" b="b"/>
              <a:pathLst>
                <a:path w="1305" h="682" extrusionOk="0">
                  <a:moveTo>
                    <a:pt x="1286" y="1"/>
                  </a:moveTo>
                  <a:lnTo>
                    <a:pt x="1286" y="1"/>
                  </a:lnTo>
                  <a:cubicBezTo>
                    <a:pt x="1248" y="142"/>
                    <a:pt x="1163" y="294"/>
                    <a:pt x="1012" y="416"/>
                  </a:cubicBezTo>
                  <a:cubicBezTo>
                    <a:pt x="947" y="469"/>
                    <a:pt x="863" y="490"/>
                    <a:pt x="771" y="490"/>
                  </a:cubicBezTo>
                  <a:cubicBezTo>
                    <a:pt x="528" y="490"/>
                    <a:pt x="220" y="344"/>
                    <a:pt x="1" y="227"/>
                  </a:cubicBezTo>
                  <a:lnTo>
                    <a:pt x="1" y="227"/>
                  </a:lnTo>
                  <a:cubicBezTo>
                    <a:pt x="185" y="396"/>
                    <a:pt x="541" y="681"/>
                    <a:pt x="800" y="681"/>
                  </a:cubicBezTo>
                  <a:cubicBezTo>
                    <a:pt x="846" y="681"/>
                    <a:pt x="889" y="672"/>
                    <a:pt x="927" y="653"/>
                  </a:cubicBezTo>
                  <a:cubicBezTo>
                    <a:pt x="1210" y="511"/>
                    <a:pt x="1305" y="246"/>
                    <a:pt x="1286" y="1"/>
                  </a:cubicBezTo>
                  <a:close/>
                </a:path>
              </a:pathLst>
            </a:custGeom>
            <a:solidFill>
              <a:srgbClr val="FFA73E"/>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4" name="Google Shape;634;p32"/>
            <p:cNvSpPr/>
            <p:nvPr/>
          </p:nvSpPr>
          <p:spPr>
            <a:xfrm>
              <a:off x="3668700" y="3382450"/>
              <a:ext cx="20100" cy="10200"/>
            </a:xfrm>
            <a:custGeom>
              <a:avLst/>
              <a:gdLst/>
              <a:ahLst/>
              <a:cxnLst/>
              <a:rect l="l" t="t" r="r" b="b"/>
              <a:pathLst>
                <a:path w="804" h="408" extrusionOk="0">
                  <a:moveTo>
                    <a:pt x="566" y="0"/>
                  </a:moveTo>
                  <a:cubicBezTo>
                    <a:pt x="391" y="0"/>
                    <a:pt x="135" y="156"/>
                    <a:pt x="1" y="304"/>
                  </a:cubicBezTo>
                  <a:lnTo>
                    <a:pt x="29" y="408"/>
                  </a:lnTo>
                  <a:cubicBezTo>
                    <a:pt x="511" y="398"/>
                    <a:pt x="804" y="398"/>
                    <a:pt x="738" y="124"/>
                  </a:cubicBezTo>
                  <a:cubicBezTo>
                    <a:pt x="713" y="36"/>
                    <a:pt x="649" y="0"/>
                    <a:pt x="566" y="0"/>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5" name="Google Shape;635;p32"/>
            <p:cNvSpPr/>
            <p:nvPr/>
          </p:nvSpPr>
          <p:spPr>
            <a:xfrm>
              <a:off x="3667525" y="3360725"/>
              <a:ext cx="22475" cy="28150"/>
            </a:xfrm>
            <a:custGeom>
              <a:avLst/>
              <a:gdLst/>
              <a:ahLst/>
              <a:cxnLst/>
              <a:rect l="l" t="t" r="r" b="b"/>
              <a:pathLst>
                <a:path w="899" h="1126" extrusionOk="0">
                  <a:moveTo>
                    <a:pt x="851" y="1"/>
                  </a:moveTo>
                  <a:lnTo>
                    <a:pt x="0" y="927"/>
                  </a:lnTo>
                  <a:lnTo>
                    <a:pt x="76" y="1125"/>
                  </a:lnTo>
                  <a:lnTo>
                    <a:pt x="898" y="39"/>
                  </a:lnTo>
                  <a:lnTo>
                    <a:pt x="851" y="1"/>
                  </a:ln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6" name="Google Shape;636;p32"/>
            <p:cNvSpPr/>
            <p:nvPr/>
          </p:nvSpPr>
          <p:spPr>
            <a:xfrm>
              <a:off x="3646975" y="3675675"/>
              <a:ext cx="17250" cy="93575"/>
            </a:xfrm>
            <a:custGeom>
              <a:avLst/>
              <a:gdLst/>
              <a:ahLst/>
              <a:cxnLst/>
              <a:rect l="l" t="t" r="r" b="b"/>
              <a:pathLst>
                <a:path w="690" h="3743" extrusionOk="0">
                  <a:moveTo>
                    <a:pt x="170" y="0"/>
                  </a:moveTo>
                  <a:lnTo>
                    <a:pt x="0" y="237"/>
                  </a:lnTo>
                  <a:cubicBezTo>
                    <a:pt x="0" y="237"/>
                    <a:pt x="66" y="2335"/>
                    <a:pt x="378" y="3743"/>
                  </a:cubicBezTo>
                  <a:lnTo>
                    <a:pt x="690" y="3743"/>
                  </a:lnTo>
                  <a:cubicBezTo>
                    <a:pt x="690" y="3743"/>
                    <a:pt x="246" y="1635"/>
                    <a:pt x="170" y="0"/>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7" name="Google Shape;637;p32"/>
            <p:cNvSpPr/>
            <p:nvPr/>
          </p:nvSpPr>
          <p:spPr>
            <a:xfrm>
              <a:off x="3646975" y="3675675"/>
              <a:ext cx="8275" cy="41375"/>
            </a:xfrm>
            <a:custGeom>
              <a:avLst/>
              <a:gdLst/>
              <a:ahLst/>
              <a:cxnLst/>
              <a:rect l="l" t="t" r="r" b="b"/>
              <a:pathLst>
                <a:path w="331" h="1655" extrusionOk="0">
                  <a:moveTo>
                    <a:pt x="170" y="0"/>
                  </a:moveTo>
                  <a:lnTo>
                    <a:pt x="0" y="237"/>
                  </a:lnTo>
                  <a:cubicBezTo>
                    <a:pt x="0" y="237"/>
                    <a:pt x="10" y="728"/>
                    <a:pt x="66" y="1399"/>
                  </a:cubicBezTo>
                  <a:cubicBezTo>
                    <a:pt x="151" y="1437"/>
                    <a:pt x="246" y="1531"/>
                    <a:pt x="331" y="1654"/>
                  </a:cubicBezTo>
                  <a:cubicBezTo>
                    <a:pt x="255" y="1106"/>
                    <a:pt x="199" y="530"/>
                    <a:pt x="170" y="0"/>
                  </a:cubicBezTo>
                  <a:close/>
                </a:path>
              </a:pathLst>
            </a:custGeom>
            <a:solidFill>
              <a:srgbClr val="FFA73E"/>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8" name="Google Shape;638;p32"/>
            <p:cNvSpPr/>
            <p:nvPr/>
          </p:nvSpPr>
          <p:spPr>
            <a:xfrm>
              <a:off x="3730600" y="3683950"/>
              <a:ext cx="33350" cy="86250"/>
            </a:xfrm>
            <a:custGeom>
              <a:avLst/>
              <a:gdLst/>
              <a:ahLst/>
              <a:cxnLst/>
              <a:rect l="l" t="t" r="r" b="b"/>
              <a:pathLst>
                <a:path w="1334" h="3450" extrusionOk="0">
                  <a:moveTo>
                    <a:pt x="1" y="0"/>
                  </a:moveTo>
                  <a:cubicBezTo>
                    <a:pt x="1" y="0"/>
                    <a:pt x="445" y="2060"/>
                    <a:pt x="983" y="3450"/>
                  </a:cubicBezTo>
                  <a:lnTo>
                    <a:pt x="1314" y="3450"/>
                  </a:lnTo>
                  <a:cubicBezTo>
                    <a:pt x="1333" y="3450"/>
                    <a:pt x="511" y="1607"/>
                    <a:pt x="171" y="0"/>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9" name="Google Shape;639;p32"/>
            <p:cNvSpPr/>
            <p:nvPr/>
          </p:nvSpPr>
          <p:spPr>
            <a:xfrm>
              <a:off x="3730600" y="3683950"/>
              <a:ext cx="13500" cy="33325"/>
            </a:xfrm>
            <a:custGeom>
              <a:avLst/>
              <a:gdLst/>
              <a:ahLst/>
              <a:cxnLst/>
              <a:rect l="l" t="t" r="r" b="b"/>
              <a:pathLst>
                <a:path w="540" h="1333" extrusionOk="0">
                  <a:moveTo>
                    <a:pt x="1" y="0"/>
                  </a:moveTo>
                  <a:cubicBezTo>
                    <a:pt x="1" y="0"/>
                    <a:pt x="95" y="454"/>
                    <a:pt x="265" y="1087"/>
                  </a:cubicBezTo>
                  <a:cubicBezTo>
                    <a:pt x="360" y="1144"/>
                    <a:pt x="445" y="1229"/>
                    <a:pt x="539" y="1333"/>
                  </a:cubicBezTo>
                  <a:cubicBezTo>
                    <a:pt x="398" y="898"/>
                    <a:pt x="265" y="435"/>
                    <a:pt x="171" y="0"/>
                  </a:cubicBezTo>
                  <a:close/>
                </a:path>
              </a:pathLst>
            </a:custGeom>
            <a:solidFill>
              <a:srgbClr val="FFA73E"/>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0" name="Google Shape;640;p32"/>
            <p:cNvSpPr/>
            <p:nvPr/>
          </p:nvSpPr>
          <p:spPr>
            <a:xfrm>
              <a:off x="3618375" y="3593625"/>
              <a:ext cx="49175" cy="91750"/>
            </a:xfrm>
            <a:custGeom>
              <a:avLst/>
              <a:gdLst/>
              <a:ahLst/>
              <a:cxnLst/>
              <a:rect l="l" t="t" r="r" b="b"/>
              <a:pathLst>
                <a:path w="1967" h="3670" extrusionOk="0">
                  <a:moveTo>
                    <a:pt x="872" y="0"/>
                  </a:moveTo>
                  <a:cubicBezTo>
                    <a:pt x="0" y="0"/>
                    <a:pt x="844" y="2742"/>
                    <a:pt x="1191" y="3660"/>
                  </a:cubicBezTo>
                  <a:lnTo>
                    <a:pt x="1267" y="3670"/>
                  </a:lnTo>
                  <a:cubicBezTo>
                    <a:pt x="1220" y="3169"/>
                    <a:pt x="1966" y="324"/>
                    <a:pt x="1050" y="31"/>
                  </a:cubicBezTo>
                  <a:cubicBezTo>
                    <a:pt x="984" y="10"/>
                    <a:pt x="925" y="0"/>
                    <a:pt x="872" y="0"/>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1" name="Google Shape;641;p32"/>
            <p:cNvSpPr/>
            <p:nvPr/>
          </p:nvSpPr>
          <p:spPr>
            <a:xfrm>
              <a:off x="3623575" y="3597225"/>
              <a:ext cx="32150" cy="95250"/>
            </a:xfrm>
            <a:custGeom>
              <a:avLst/>
              <a:gdLst/>
              <a:ahLst/>
              <a:cxnLst/>
              <a:rect l="l" t="t" r="r" b="b"/>
              <a:pathLst>
                <a:path w="1286" h="3810" extrusionOk="0">
                  <a:moveTo>
                    <a:pt x="378" y="1"/>
                  </a:moveTo>
                  <a:lnTo>
                    <a:pt x="378" y="1"/>
                  </a:lnTo>
                  <a:cubicBezTo>
                    <a:pt x="0" y="653"/>
                    <a:pt x="709" y="3025"/>
                    <a:pt x="1012" y="3809"/>
                  </a:cubicBezTo>
                  <a:lnTo>
                    <a:pt x="1135" y="3724"/>
                  </a:lnTo>
                  <a:cubicBezTo>
                    <a:pt x="1097" y="3441"/>
                    <a:pt x="1276" y="2382"/>
                    <a:pt x="1286" y="1437"/>
                  </a:cubicBezTo>
                  <a:lnTo>
                    <a:pt x="1286" y="1437"/>
                  </a:lnTo>
                  <a:cubicBezTo>
                    <a:pt x="1182" y="1674"/>
                    <a:pt x="1040" y="1815"/>
                    <a:pt x="889" y="1815"/>
                  </a:cubicBezTo>
                  <a:cubicBezTo>
                    <a:pt x="577" y="1815"/>
                    <a:pt x="322" y="1258"/>
                    <a:pt x="322" y="568"/>
                  </a:cubicBezTo>
                  <a:cubicBezTo>
                    <a:pt x="322" y="369"/>
                    <a:pt x="341" y="180"/>
                    <a:pt x="378" y="1"/>
                  </a:cubicBezTo>
                  <a:close/>
                </a:path>
              </a:pathLst>
            </a:custGeom>
            <a:solidFill>
              <a:srgbClr val="FFA73E"/>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2" name="Google Shape;642;p32"/>
            <p:cNvSpPr/>
            <p:nvPr/>
          </p:nvSpPr>
          <p:spPr>
            <a:xfrm>
              <a:off x="3692325" y="3605850"/>
              <a:ext cx="47050" cy="96075"/>
            </a:xfrm>
            <a:custGeom>
              <a:avLst/>
              <a:gdLst/>
              <a:ahLst/>
              <a:cxnLst/>
              <a:rect l="l" t="t" r="r" b="b"/>
              <a:pathLst>
                <a:path w="1882" h="3843" extrusionOk="0">
                  <a:moveTo>
                    <a:pt x="417" y="0"/>
                  </a:moveTo>
                  <a:cubicBezTo>
                    <a:pt x="327" y="0"/>
                    <a:pt x="246" y="77"/>
                    <a:pt x="190" y="270"/>
                  </a:cubicBezTo>
                  <a:cubicBezTo>
                    <a:pt x="1" y="884"/>
                    <a:pt x="275" y="1565"/>
                    <a:pt x="416" y="1858"/>
                  </a:cubicBezTo>
                  <a:cubicBezTo>
                    <a:pt x="558" y="2151"/>
                    <a:pt x="1522" y="3200"/>
                    <a:pt x="1730" y="3767"/>
                  </a:cubicBezTo>
                  <a:lnTo>
                    <a:pt x="1881" y="3842"/>
                  </a:lnTo>
                  <a:cubicBezTo>
                    <a:pt x="1834" y="3464"/>
                    <a:pt x="1758" y="2992"/>
                    <a:pt x="1664" y="2841"/>
                  </a:cubicBezTo>
                  <a:cubicBezTo>
                    <a:pt x="1569" y="2680"/>
                    <a:pt x="1229" y="1754"/>
                    <a:pt x="946" y="714"/>
                  </a:cubicBezTo>
                  <a:cubicBezTo>
                    <a:pt x="848" y="371"/>
                    <a:pt x="613" y="0"/>
                    <a:pt x="417" y="0"/>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3" name="Google Shape;643;p32"/>
            <p:cNvSpPr/>
            <p:nvPr/>
          </p:nvSpPr>
          <p:spPr>
            <a:xfrm>
              <a:off x="3693750" y="3617325"/>
              <a:ext cx="45150" cy="84375"/>
            </a:xfrm>
            <a:custGeom>
              <a:avLst/>
              <a:gdLst/>
              <a:ahLst/>
              <a:cxnLst/>
              <a:rect l="l" t="t" r="r" b="b"/>
              <a:pathLst>
                <a:path w="1806" h="3375" extrusionOk="0">
                  <a:moveTo>
                    <a:pt x="85" y="0"/>
                  </a:moveTo>
                  <a:cubicBezTo>
                    <a:pt x="0" y="558"/>
                    <a:pt x="227" y="1115"/>
                    <a:pt x="350" y="1380"/>
                  </a:cubicBezTo>
                  <a:cubicBezTo>
                    <a:pt x="492" y="1682"/>
                    <a:pt x="1456" y="2731"/>
                    <a:pt x="1654" y="3298"/>
                  </a:cubicBezTo>
                  <a:lnTo>
                    <a:pt x="1805" y="3374"/>
                  </a:lnTo>
                  <a:cubicBezTo>
                    <a:pt x="1777" y="3005"/>
                    <a:pt x="1701" y="2533"/>
                    <a:pt x="1607" y="2382"/>
                  </a:cubicBezTo>
                  <a:cubicBezTo>
                    <a:pt x="1560" y="2306"/>
                    <a:pt x="1456" y="2032"/>
                    <a:pt x="1323" y="1654"/>
                  </a:cubicBezTo>
                  <a:cubicBezTo>
                    <a:pt x="1323" y="1786"/>
                    <a:pt x="1295" y="1871"/>
                    <a:pt x="1219" y="1881"/>
                  </a:cubicBezTo>
                  <a:cubicBezTo>
                    <a:pt x="1209" y="1884"/>
                    <a:pt x="1198" y="1886"/>
                    <a:pt x="1186" y="1886"/>
                  </a:cubicBezTo>
                  <a:cubicBezTo>
                    <a:pt x="918" y="1886"/>
                    <a:pt x="287" y="1078"/>
                    <a:pt x="142" y="435"/>
                  </a:cubicBezTo>
                  <a:cubicBezTo>
                    <a:pt x="114" y="284"/>
                    <a:pt x="85" y="142"/>
                    <a:pt x="85" y="0"/>
                  </a:cubicBezTo>
                  <a:close/>
                </a:path>
              </a:pathLst>
            </a:custGeom>
            <a:solidFill>
              <a:srgbClr val="FFA73E"/>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4" name="Google Shape;644;p32"/>
            <p:cNvSpPr/>
            <p:nvPr/>
          </p:nvSpPr>
          <p:spPr>
            <a:xfrm>
              <a:off x="3651700" y="3399250"/>
              <a:ext cx="15850" cy="9950"/>
            </a:xfrm>
            <a:custGeom>
              <a:avLst/>
              <a:gdLst/>
              <a:ahLst/>
              <a:cxnLst/>
              <a:rect l="l" t="t" r="r" b="b"/>
              <a:pathLst>
                <a:path w="634" h="398" extrusionOk="0">
                  <a:moveTo>
                    <a:pt x="312" y="0"/>
                  </a:moveTo>
                  <a:cubicBezTo>
                    <a:pt x="142" y="0"/>
                    <a:pt x="0" y="95"/>
                    <a:pt x="0" y="199"/>
                  </a:cubicBezTo>
                  <a:cubicBezTo>
                    <a:pt x="0" y="303"/>
                    <a:pt x="142" y="397"/>
                    <a:pt x="312" y="397"/>
                  </a:cubicBezTo>
                  <a:cubicBezTo>
                    <a:pt x="320" y="398"/>
                    <a:pt x="328" y="398"/>
                    <a:pt x="337" y="398"/>
                  </a:cubicBezTo>
                  <a:cubicBezTo>
                    <a:pt x="504" y="398"/>
                    <a:pt x="633" y="307"/>
                    <a:pt x="633" y="199"/>
                  </a:cubicBezTo>
                  <a:cubicBezTo>
                    <a:pt x="633" y="95"/>
                    <a:pt x="492" y="0"/>
                    <a:pt x="312" y="0"/>
                  </a:cubicBezTo>
                  <a:close/>
                </a:path>
              </a:pathLst>
            </a:custGeom>
            <a:solidFill>
              <a:srgbClr val="FFA73E"/>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5" name="Google Shape;645;p32"/>
            <p:cNvSpPr/>
            <p:nvPr/>
          </p:nvSpPr>
          <p:spPr>
            <a:xfrm>
              <a:off x="3634250" y="3385250"/>
              <a:ext cx="9675" cy="4025"/>
            </a:xfrm>
            <a:custGeom>
              <a:avLst/>
              <a:gdLst/>
              <a:ahLst/>
              <a:cxnLst/>
              <a:rect l="l" t="t" r="r" b="b"/>
              <a:pathLst>
                <a:path w="387" h="161" extrusionOk="0">
                  <a:moveTo>
                    <a:pt x="162" y="0"/>
                  </a:moveTo>
                  <a:cubicBezTo>
                    <a:pt x="109" y="0"/>
                    <a:pt x="16" y="20"/>
                    <a:pt x="8" y="59"/>
                  </a:cubicBezTo>
                  <a:cubicBezTo>
                    <a:pt x="0" y="99"/>
                    <a:pt x="183" y="160"/>
                    <a:pt x="290" y="160"/>
                  </a:cubicBezTo>
                  <a:cubicBezTo>
                    <a:pt x="309" y="160"/>
                    <a:pt x="326" y="158"/>
                    <a:pt x="339" y="154"/>
                  </a:cubicBezTo>
                  <a:cubicBezTo>
                    <a:pt x="386" y="135"/>
                    <a:pt x="226" y="3"/>
                    <a:pt x="188" y="3"/>
                  </a:cubicBezTo>
                  <a:cubicBezTo>
                    <a:pt x="181" y="1"/>
                    <a:pt x="173" y="0"/>
                    <a:pt x="162" y="0"/>
                  </a:cubicBezTo>
                  <a:close/>
                </a:path>
              </a:pathLst>
            </a:custGeom>
            <a:solidFill>
              <a:srgbClr val="CC5A3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6" name="Google Shape;646;p32"/>
            <p:cNvSpPr/>
            <p:nvPr/>
          </p:nvSpPr>
          <p:spPr>
            <a:xfrm>
              <a:off x="3673200" y="3384875"/>
              <a:ext cx="12125" cy="5850"/>
            </a:xfrm>
            <a:custGeom>
              <a:avLst/>
              <a:gdLst/>
              <a:ahLst/>
              <a:cxnLst/>
              <a:rect l="l" t="t" r="r" b="b"/>
              <a:pathLst>
                <a:path w="485" h="234" extrusionOk="0">
                  <a:moveTo>
                    <a:pt x="357" y="0"/>
                  </a:moveTo>
                  <a:cubicBezTo>
                    <a:pt x="249" y="0"/>
                    <a:pt x="89" y="87"/>
                    <a:pt x="0" y="169"/>
                  </a:cubicBezTo>
                  <a:lnTo>
                    <a:pt x="10" y="226"/>
                  </a:lnTo>
                  <a:cubicBezTo>
                    <a:pt x="87" y="230"/>
                    <a:pt x="157" y="234"/>
                    <a:pt x="216" y="234"/>
                  </a:cubicBezTo>
                  <a:cubicBezTo>
                    <a:pt x="394" y="234"/>
                    <a:pt x="484" y="202"/>
                    <a:pt x="463" y="74"/>
                  </a:cubicBezTo>
                  <a:cubicBezTo>
                    <a:pt x="451" y="21"/>
                    <a:pt x="410" y="0"/>
                    <a:pt x="357" y="0"/>
                  </a:cubicBezTo>
                  <a:close/>
                </a:path>
              </a:pathLst>
            </a:custGeom>
            <a:solidFill>
              <a:srgbClr val="F77A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7" name="Google Shape;647;p32"/>
            <p:cNvSpPr/>
            <p:nvPr/>
          </p:nvSpPr>
          <p:spPr>
            <a:xfrm>
              <a:off x="3672000" y="3387600"/>
              <a:ext cx="6275" cy="2975"/>
            </a:xfrm>
            <a:custGeom>
              <a:avLst/>
              <a:gdLst/>
              <a:ahLst/>
              <a:cxnLst/>
              <a:rect l="l" t="t" r="r" b="b"/>
              <a:pathLst>
                <a:path w="251" h="119" extrusionOk="0">
                  <a:moveTo>
                    <a:pt x="177" y="1"/>
                  </a:moveTo>
                  <a:cubicBezTo>
                    <a:pt x="121" y="1"/>
                    <a:pt x="45" y="44"/>
                    <a:pt x="1" y="88"/>
                  </a:cubicBezTo>
                  <a:lnTo>
                    <a:pt x="10" y="117"/>
                  </a:lnTo>
                  <a:cubicBezTo>
                    <a:pt x="53" y="117"/>
                    <a:pt x="92" y="118"/>
                    <a:pt x="125" y="118"/>
                  </a:cubicBezTo>
                  <a:cubicBezTo>
                    <a:pt x="206" y="118"/>
                    <a:pt x="251" y="108"/>
                    <a:pt x="237" y="41"/>
                  </a:cubicBezTo>
                  <a:cubicBezTo>
                    <a:pt x="227" y="12"/>
                    <a:pt x="205" y="1"/>
                    <a:pt x="177" y="1"/>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8" name="Google Shape;648;p32"/>
            <p:cNvSpPr/>
            <p:nvPr/>
          </p:nvSpPr>
          <p:spPr>
            <a:xfrm>
              <a:off x="3632075" y="3393325"/>
              <a:ext cx="8775" cy="3825"/>
            </a:xfrm>
            <a:custGeom>
              <a:avLst/>
              <a:gdLst/>
              <a:ahLst/>
              <a:cxnLst/>
              <a:rect l="l" t="t" r="r" b="b"/>
              <a:pathLst>
                <a:path w="351" h="153" extrusionOk="0">
                  <a:moveTo>
                    <a:pt x="1" y="1"/>
                  </a:moveTo>
                  <a:cubicBezTo>
                    <a:pt x="1" y="1"/>
                    <a:pt x="171" y="124"/>
                    <a:pt x="322" y="152"/>
                  </a:cubicBezTo>
                  <a:cubicBezTo>
                    <a:pt x="324" y="153"/>
                    <a:pt x="326" y="153"/>
                    <a:pt x="328" y="153"/>
                  </a:cubicBezTo>
                  <a:cubicBezTo>
                    <a:pt x="351" y="153"/>
                    <a:pt x="180" y="73"/>
                    <a:pt x="1" y="1"/>
                  </a:cubicBezTo>
                  <a:close/>
                </a:path>
              </a:pathLst>
            </a:custGeom>
            <a:solidFill>
              <a:srgbClr val="CC5A3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9" name="Google Shape;649;p32"/>
            <p:cNvSpPr/>
            <p:nvPr/>
          </p:nvSpPr>
          <p:spPr>
            <a:xfrm>
              <a:off x="3639175" y="3396225"/>
              <a:ext cx="1425" cy="1325"/>
            </a:xfrm>
            <a:custGeom>
              <a:avLst/>
              <a:gdLst/>
              <a:ahLst/>
              <a:cxnLst/>
              <a:rect l="l" t="t" r="r" b="b"/>
              <a:pathLst>
                <a:path w="57" h="53" extrusionOk="0">
                  <a:moveTo>
                    <a:pt x="32" y="1"/>
                  </a:moveTo>
                  <a:cubicBezTo>
                    <a:pt x="26" y="1"/>
                    <a:pt x="19" y="3"/>
                    <a:pt x="10" y="8"/>
                  </a:cubicBezTo>
                  <a:cubicBezTo>
                    <a:pt x="0" y="27"/>
                    <a:pt x="0" y="36"/>
                    <a:pt x="0" y="46"/>
                  </a:cubicBezTo>
                  <a:cubicBezTo>
                    <a:pt x="5" y="50"/>
                    <a:pt x="12" y="53"/>
                    <a:pt x="19" y="53"/>
                  </a:cubicBezTo>
                  <a:cubicBezTo>
                    <a:pt x="26" y="53"/>
                    <a:pt x="33" y="50"/>
                    <a:pt x="38" y="46"/>
                  </a:cubicBezTo>
                  <a:cubicBezTo>
                    <a:pt x="47" y="36"/>
                    <a:pt x="57" y="27"/>
                    <a:pt x="47" y="8"/>
                  </a:cubicBezTo>
                  <a:cubicBezTo>
                    <a:pt x="43" y="3"/>
                    <a:pt x="38" y="1"/>
                    <a:pt x="32" y="1"/>
                  </a:cubicBezTo>
                  <a:close/>
                </a:path>
              </a:pathLst>
            </a:custGeom>
            <a:solidFill>
              <a:srgbClr val="CC5A3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0" name="Google Shape;650;p32"/>
            <p:cNvSpPr/>
            <p:nvPr/>
          </p:nvSpPr>
          <p:spPr>
            <a:xfrm>
              <a:off x="3650025" y="3383975"/>
              <a:ext cx="10750" cy="8100"/>
            </a:xfrm>
            <a:custGeom>
              <a:avLst/>
              <a:gdLst/>
              <a:ahLst/>
              <a:cxnLst/>
              <a:rect l="l" t="t" r="r" b="b"/>
              <a:pathLst>
                <a:path w="430" h="324" extrusionOk="0">
                  <a:moveTo>
                    <a:pt x="162" y="1"/>
                  </a:moveTo>
                  <a:cubicBezTo>
                    <a:pt x="117" y="1"/>
                    <a:pt x="75" y="22"/>
                    <a:pt x="48" y="91"/>
                  </a:cubicBezTo>
                  <a:cubicBezTo>
                    <a:pt x="1" y="205"/>
                    <a:pt x="48" y="280"/>
                    <a:pt x="114" y="309"/>
                  </a:cubicBezTo>
                  <a:cubicBezTo>
                    <a:pt x="131" y="319"/>
                    <a:pt x="149" y="323"/>
                    <a:pt x="167" y="323"/>
                  </a:cubicBezTo>
                  <a:cubicBezTo>
                    <a:pt x="288" y="323"/>
                    <a:pt x="429" y="132"/>
                    <a:pt x="266" y="25"/>
                  </a:cubicBezTo>
                  <a:cubicBezTo>
                    <a:pt x="233" y="13"/>
                    <a:pt x="197" y="1"/>
                    <a:pt x="162" y="1"/>
                  </a:cubicBezTo>
                  <a:close/>
                </a:path>
              </a:pathLst>
            </a:custGeom>
            <a:solidFill>
              <a:srgbClr val="FF8E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1" name="Google Shape;651;p32"/>
            <p:cNvSpPr/>
            <p:nvPr/>
          </p:nvSpPr>
          <p:spPr>
            <a:xfrm>
              <a:off x="3653350" y="3386350"/>
              <a:ext cx="2850" cy="2900"/>
            </a:xfrm>
            <a:custGeom>
              <a:avLst/>
              <a:gdLst/>
              <a:ahLst/>
              <a:cxnLst/>
              <a:rect l="l" t="t" r="r" b="b"/>
              <a:pathLst>
                <a:path w="114" h="116" extrusionOk="0">
                  <a:moveTo>
                    <a:pt x="52" y="0"/>
                  </a:moveTo>
                  <a:cubicBezTo>
                    <a:pt x="33" y="0"/>
                    <a:pt x="16" y="7"/>
                    <a:pt x="10" y="25"/>
                  </a:cubicBezTo>
                  <a:cubicBezTo>
                    <a:pt x="0" y="63"/>
                    <a:pt x="10" y="100"/>
                    <a:pt x="19" y="110"/>
                  </a:cubicBezTo>
                  <a:cubicBezTo>
                    <a:pt x="30" y="113"/>
                    <a:pt x="41" y="116"/>
                    <a:pt x="52" y="116"/>
                  </a:cubicBezTo>
                  <a:cubicBezTo>
                    <a:pt x="71" y="116"/>
                    <a:pt x="89" y="109"/>
                    <a:pt x="95" y="91"/>
                  </a:cubicBezTo>
                  <a:cubicBezTo>
                    <a:pt x="114" y="63"/>
                    <a:pt x="104" y="15"/>
                    <a:pt x="85" y="6"/>
                  </a:cubicBezTo>
                  <a:cubicBezTo>
                    <a:pt x="75" y="2"/>
                    <a:pt x="63" y="0"/>
                    <a:pt x="52" y="0"/>
                  </a:cubicBezTo>
                  <a:close/>
                </a:path>
              </a:pathLst>
            </a:custGeom>
            <a:solidFill>
              <a:srgbClr val="5E38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2" name="Google Shape;652;p32"/>
            <p:cNvSpPr/>
            <p:nvPr/>
          </p:nvSpPr>
          <p:spPr>
            <a:xfrm>
              <a:off x="3654525" y="3386725"/>
              <a:ext cx="975" cy="975"/>
            </a:xfrm>
            <a:custGeom>
              <a:avLst/>
              <a:gdLst/>
              <a:ahLst/>
              <a:cxnLst/>
              <a:rect l="l" t="t" r="r" b="b"/>
              <a:pathLst>
                <a:path w="39" h="39" extrusionOk="0">
                  <a:moveTo>
                    <a:pt x="29" y="0"/>
                  </a:moveTo>
                  <a:cubicBezTo>
                    <a:pt x="10" y="0"/>
                    <a:pt x="0" y="0"/>
                    <a:pt x="0" y="10"/>
                  </a:cubicBezTo>
                  <a:lnTo>
                    <a:pt x="0" y="38"/>
                  </a:lnTo>
                  <a:cubicBezTo>
                    <a:pt x="10" y="38"/>
                    <a:pt x="29" y="38"/>
                    <a:pt x="29" y="29"/>
                  </a:cubicBezTo>
                  <a:cubicBezTo>
                    <a:pt x="38" y="10"/>
                    <a:pt x="38" y="0"/>
                    <a:pt x="29" y="0"/>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3" name="Google Shape;653;p32"/>
            <p:cNvSpPr/>
            <p:nvPr/>
          </p:nvSpPr>
          <p:spPr>
            <a:xfrm>
              <a:off x="3656425" y="3379625"/>
              <a:ext cx="5200" cy="6875"/>
            </a:xfrm>
            <a:custGeom>
              <a:avLst/>
              <a:gdLst/>
              <a:ahLst/>
              <a:cxnLst/>
              <a:rect l="l" t="t" r="r" b="b"/>
              <a:pathLst>
                <a:path w="208" h="275" extrusionOk="0">
                  <a:moveTo>
                    <a:pt x="47" y="1"/>
                  </a:moveTo>
                  <a:lnTo>
                    <a:pt x="0" y="48"/>
                  </a:lnTo>
                  <a:cubicBezTo>
                    <a:pt x="19" y="76"/>
                    <a:pt x="161" y="143"/>
                    <a:pt x="151" y="275"/>
                  </a:cubicBezTo>
                  <a:lnTo>
                    <a:pt x="199" y="256"/>
                  </a:lnTo>
                  <a:cubicBezTo>
                    <a:pt x="199" y="256"/>
                    <a:pt x="208" y="105"/>
                    <a:pt x="47" y="1"/>
                  </a:cubicBezTo>
                  <a:close/>
                </a:path>
              </a:pathLst>
            </a:custGeom>
            <a:solidFill>
              <a:srgbClr val="CC5A3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4" name="Google Shape;654;p32"/>
            <p:cNvSpPr/>
            <p:nvPr/>
          </p:nvSpPr>
          <p:spPr>
            <a:xfrm>
              <a:off x="3652875" y="3420800"/>
              <a:ext cx="11125" cy="9425"/>
            </a:xfrm>
            <a:custGeom>
              <a:avLst/>
              <a:gdLst/>
              <a:ahLst/>
              <a:cxnLst/>
              <a:rect l="l" t="t" r="r" b="b"/>
              <a:pathLst>
                <a:path w="445" h="377" extrusionOk="0">
                  <a:moveTo>
                    <a:pt x="380" y="1"/>
                  </a:moveTo>
                  <a:cubicBezTo>
                    <a:pt x="355" y="1"/>
                    <a:pt x="326" y="3"/>
                    <a:pt x="293" y="8"/>
                  </a:cubicBezTo>
                  <a:cubicBezTo>
                    <a:pt x="0" y="93"/>
                    <a:pt x="114" y="329"/>
                    <a:pt x="312" y="376"/>
                  </a:cubicBezTo>
                  <a:cubicBezTo>
                    <a:pt x="359" y="244"/>
                    <a:pt x="407" y="131"/>
                    <a:pt x="445" y="8"/>
                  </a:cubicBezTo>
                  <a:cubicBezTo>
                    <a:pt x="426" y="3"/>
                    <a:pt x="404" y="1"/>
                    <a:pt x="380"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5" name="Google Shape;655;p32"/>
            <p:cNvSpPr/>
            <p:nvPr/>
          </p:nvSpPr>
          <p:spPr>
            <a:xfrm>
              <a:off x="3640575" y="3437750"/>
              <a:ext cx="17525" cy="15375"/>
            </a:xfrm>
            <a:custGeom>
              <a:avLst/>
              <a:gdLst/>
              <a:ahLst/>
              <a:cxnLst/>
              <a:rect l="l" t="t" r="r" b="b"/>
              <a:pathLst>
                <a:path w="701" h="615" extrusionOk="0">
                  <a:moveTo>
                    <a:pt x="700" y="1"/>
                  </a:moveTo>
                  <a:cubicBezTo>
                    <a:pt x="558" y="1"/>
                    <a:pt x="398" y="29"/>
                    <a:pt x="237" y="67"/>
                  </a:cubicBezTo>
                  <a:cubicBezTo>
                    <a:pt x="171" y="237"/>
                    <a:pt x="86" y="426"/>
                    <a:pt x="1" y="615"/>
                  </a:cubicBezTo>
                  <a:cubicBezTo>
                    <a:pt x="152" y="615"/>
                    <a:pt x="332" y="587"/>
                    <a:pt x="502" y="520"/>
                  </a:cubicBezTo>
                  <a:cubicBezTo>
                    <a:pt x="568" y="350"/>
                    <a:pt x="644" y="171"/>
                    <a:pt x="700"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6" name="Google Shape;656;p32"/>
            <p:cNvSpPr/>
            <p:nvPr/>
          </p:nvSpPr>
          <p:spPr>
            <a:xfrm>
              <a:off x="3633975" y="3460075"/>
              <a:ext cx="15600" cy="32525"/>
            </a:xfrm>
            <a:custGeom>
              <a:avLst/>
              <a:gdLst/>
              <a:ahLst/>
              <a:cxnLst/>
              <a:rect l="l" t="t" r="r" b="b"/>
              <a:pathLst>
                <a:path w="624" h="1301" extrusionOk="0">
                  <a:moveTo>
                    <a:pt x="383" y="1"/>
                  </a:moveTo>
                  <a:cubicBezTo>
                    <a:pt x="298" y="1"/>
                    <a:pt x="213" y="24"/>
                    <a:pt x="142" y="72"/>
                  </a:cubicBezTo>
                  <a:cubicBezTo>
                    <a:pt x="95" y="223"/>
                    <a:pt x="29" y="365"/>
                    <a:pt x="0" y="516"/>
                  </a:cubicBezTo>
                  <a:cubicBezTo>
                    <a:pt x="10" y="847"/>
                    <a:pt x="142" y="1225"/>
                    <a:pt x="340" y="1300"/>
                  </a:cubicBezTo>
                  <a:cubicBezTo>
                    <a:pt x="350" y="1234"/>
                    <a:pt x="350" y="1177"/>
                    <a:pt x="359" y="1121"/>
                  </a:cubicBezTo>
                  <a:cubicBezTo>
                    <a:pt x="426" y="780"/>
                    <a:pt x="520" y="421"/>
                    <a:pt x="624" y="72"/>
                  </a:cubicBezTo>
                  <a:cubicBezTo>
                    <a:pt x="553" y="24"/>
                    <a:pt x="468" y="1"/>
                    <a:pt x="383"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7" name="Google Shape;657;p32"/>
            <p:cNvSpPr/>
            <p:nvPr/>
          </p:nvSpPr>
          <p:spPr>
            <a:xfrm>
              <a:off x="3628775" y="3489450"/>
              <a:ext cx="7825" cy="14950"/>
            </a:xfrm>
            <a:custGeom>
              <a:avLst/>
              <a:gdLst/>
              <a:ahLst/>
              <a:cxnLst/>
              <a:rect l="l" t="t" r="r" b="b"/>
              <a:pathLst>
                <a:path w="313" h="598" extrusionOk="0">
                  <a:moveTo>
                    <a:pt x="90" y="1"/>
                  </a:moveTo>
                  <a:cubicBezTo>
                    <a:pt x="85" y="1"/>
                    <a:pt x="81" y="1"/>
                    <a:pt x="76" y="2"/>
                  </a:cubicBezTo>
                  <a:lnTo>
                    <a:pt x="76" y="12"/>
                  </a:lnTo>
                  <a:cubicBezTo>
                    <a:pt x="76" y="40"/>
                    <a:pt x="76" y="59"/>
                    <a:pt x="67" y="87"/>
                  </a:cubicBezTo>
                  <a:cubicBezTo>
                    <a:pt x="48" y="229"/>
                    <a:pt x="29" y="409"/>
                    <a:pt x="0" y="598"/>
                  </a:cubicBezTo>
                  <a:cubicBezTo>
                    <a:pt x="161" y="503"/>
                    <a:pt x="312" y="276"/>
                    <a:pt x="227" y="125"/>
                  </a:cubicBezTo>
                  <a:cubicBezTo>
                    <a:pt x="185" y="40"/>
                    <a:pt x="134" y="1"/>
                    <a:pt x="90"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8" name="Google Shape;658;p32"/>
            <p:cNvSpPr/>
            <p:nvPr/>
          </p:nvSpPr>
          <p:spPr>
            <a:xfrm>
              <a:off x="3630200" y="3507925"/>
              <a:ext cx="12775" cy="28850"/>
            </a:xfrm>
            <a:custGeom>
              <a:avLst/>
              <a:gdLst/>
              <a:ahLst/>
              <a:cxnLst/>
              <a:rect l="l" t="t" r="r" b="b"/>
              <a:pathLst>
                <a:path w="511" h="1154" extrusionOk="0">
                  <a:moveTo>
                    <a:pt x="444" y="1"/>
                  </a:moveTo>
                  <a:cubicBezTo>
                    <a:pt x="406" y="1"/>
                    <a:pt x="388" y="1"/>
                    <a:pt x="350" y="10"/>
                  </a:cubicBezTo>
                  <a:cubicBezTo>
                    <a:pt x="66" y="95"/>
                    <a:pt x="0" y="407"/>
                    <a:pt x="104" y="681"/>
                  </a:cubicBezTo>
                  <a:cubicBezTo>
                    <a:pt x="170" y="879"/>
                    <a:pt x="350" y="1012"/>
                    <a:pt x="510" y="1154"/>
                  </a:cubicBezTo>
                  <a:cubicBezTo>
                    <a:pt x="463" y="775"/>
                    <a:pt x="444" y="388"/>
                    <a:pt x="444"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9" name="Google Shape;659;p32"/>
            <p:cNvSpPr/>
            <p:nvPr/>
          </p:nvSpPr>
          <p:spPr>
            <a:xfrm>
              <a:off x="3620500" y="3537675"/>
              <a:ext cx="9675" cy="19175"/>
            </a:xfrm>
            <a:custGeom>
              <a:avLst/>
              <a:gdLst/>
              <a:ahLst/>
              <a:cxnLst/>
              <a:rect l="l" t="t" r="r" b="b"/>
              <a:pathLst>
                <a:path w="387" h="767" extrusionOk="0">
                  <a:moveTo>
                    <a:pt x="265" y="0"/>
                  </a:moveTo>
                  <a:cubicBezTo>
                    <a:pt x="240" y="0"/>
                    <a:pt x="208" y="4"/>
                    <a:pt x="171" y="11"/>
                  </a:cubicBezTo>
                  <a:cubicBezTo>
                    <a:pt x="161" y="11"/>
                    <a:pt x="142" y="11"/>
                    <a:pt x="133" y="20"/>
                  </a:cubicBezTo>
                  <a:cubicBezTo>
                    <a:pt x="86" y="304"/>
                    <a:pt x="38" y="559"/>
                    <a:pt x="1" y="767"/>
                  </a:cubicBezTo>
                  <a:cubicBezTo>
                    <a:pt x="152" y="757"/>
                    <a:pt x="369" y="342"/>
                    <a:pt x="379" y="209"/>
                  </a:cubicBezTo>
                  <a:cubicBezTo>
                    <a:pt x="386" y="70"/>
                    <a:pt x="381" y="0"/>
                    <a:pt x="265"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0" name="Google Shape;660;p32"/>
            <p:cNvSpPr/>
            <p:nvPr/>
          </p:nvSpPr>
          <p:spPr>
            <a:xfrm>
              <a:off x="3635850" y="3553300"/>
              <a:ext cx="21300" cy="23475"/>
            </a:xfrm>
            <a:custGeom>
              <a:avLst/>
              <a:gdLst/>
              <a:ahLst/>
              <a:cxnLst/>
              <a:rect l="l" t="t" r="r" b="b"/>
              <a:pathLst>
                <a:path w="852" h="939" extrusionOk="0">
                  <a:moveTo>
                    <a:pt x="398" y="0"/>
                  </a:moveTo>
                  <a:cubicBezTo>
                    <a:pt x="190" y="170"/>
                    <a:pt x="1" y="520"/>
                    <a:pt x="67" y="718"/>
                  </a:cubicBezTo>
                  <a:cubicBezTo>
                    <a:pt x="114" y="888"/>
                    <a:pt x="186" y="938"/>
                    <a:pt x="277" y="938"/>
                  </a:cubicBezTo>
                  <a:cubicBezTo>
                    <a:pt x="333" y="938"/>
                    <a:pt x="396" y="919"/>
                    <a:pt x="464" y="898"/>
                  </a:cubicBezTo>
                  <a:cubicBezTo>
                    <a:pt x="634" y="832"/>
                    <a:pt x="747" y="803"/>
                    <a:pt x="851" y="633"/>
                  </a:cubicBezTo>
                  <a:cubicBezTo>
                    <a:pt x="776" y="577"/>
                    <a:pt x="653" y="548"/>
                    <a:pt x="521" y="529"/>
                  </a:cubicBezTo>
                  <a:cubicBezTo>
                    <a:pt x="473" y="369"/>
                    <a:pt x="445" y="189"/>
                    <a:pt x="398"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1" name="Google Shape;661;p32"/>
            <p:cNvSpPr/>
            <p:nvPr/>
          </p:nvSpPr>
          <p:spPr>
            <a:xfrm>
              <a:off x="3611750" y="3571725"/>
              <a:ext cx="16575" cy="19450"/>
            </a:xfrm>
            <a:custGeom>
              <a:avLst/>
              <a:gdLst/>
              <a:ahLst/>
              <a:cxnLst/>
              <a:rect l="l" t="t" r="r" b="b"/>
              <a:pathLst>
                <a:path w="663" h="778" extrusionOk="0">
                  <a:moveTo>
                    <a:pt x="209" y="0"/>
                  </a:moveTo>
                  <a:cubicBezTo>
                    <a:pt x="180" y="123"/>
                    <a:pt x="114" y="293"/>
                    <a:pt x="67" y="473"/>
                  </a:cubicBezTo>
                  <a:cubicBezTo>
                    <a:pt x="48" y="567"/>
                    <a:pt x="20" y="671"/>
                    <a:pt x="1" y="766"/>
                  </a:cubicBezTo>
                  <a:cubicBezTo>
                    <a:pt x="52" y="773"/>
                    <a:pt x="104" y="778"/>
                    <a:pt x="155" y="778"/>
                  </a:cubicBezTo>
                  <a:cubicBezTo>
                    <a:pt x="356" y="778"/>
                    <a:pt x="538" y="707"/>
                    <a:pt x="606" y="473"/>
                  </a:cubicBezTo>
                  <a:cubicBezTo>
                    <a:pt x="662" y="265"/>
                    <a:pt x="625" y="114"/>
                    <a:pt x="436" y="29"/>
                  </a:cubicBezTo>
                  <a:cubicBezTo>
                    <a:pt x="369" y="0"/>
                    <a:pt x="284" y="0"/>
                    <a:pt x="209"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2" name="Google Shape;662;p32"/>
            <p:cNvSpPr/>
            <p:nvPr/>
          </p:nvSpPr>
          <p:spPr>
            <a:xfrm>
              <a:off x="3651925" y="3743250"/>
              <a:ext cx="9475" cy="9950"/>
            </a:xfrm>
            <a:custGeom>
              <a:avLst/>
              <a:gdLst/>
              <a:ahLst/>
              <a:cxnLst/>
              <a:rect l="l" t="t" r="r" b="b"/>
              <a:pathLst>
                <a:path w="379" h="398" extrusionOk="0">
                  <a:moveTo>
                    <a:pt x="1" y="0"/>
                  </a:moveTo>
                  <a:lnTo>
                    <a:pt x="1" y="0"/>
                  </a:lnTo>
                  <a:cubicBezTo>
                    <a:pt x="19" y="142"/>
                    <a:pt x="38" y="274"/>
                    <a:pt x="57" y="397"/>
                  </a:cubicBezTo>
                  <a:cubicBezTo>
                    <a:pt x="67" y="397"/>
                    <a:pt x="86" y="388"/>
                    <a:pt x="104" y="378"/>
                  </a:cubicBezTo>
                  <a:cubicBezTo>
                    <a:pt x="379" y="256"/>
                    <a:pt x="199" y="38"/>
                    <a:pt x="1"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3" name="Google Shape;663;p32"/>
            <p:cNvSpPr/>
            <p:nvPr/>
          </p:nvSpPr>
          <p:spPr>
            <a:xfrm>
              <a:off x="3648625" y="3710175"/>
              <a:ext cx="9225" cy="25075"/>
            </a:xfrm>
            <a:custGeom>
              <a:avLst/>
              <a:gdLst/>
              <a:ahLst/>
              <a:cxnLst/>
              <a:rect l="l" t="t" r="r" b="b"/>
              <a:pathLst>
                <a:path w="369" h="1003" extrusionOk="0">
                  <a:moveTo>
                    <a:pt x="227" y="0"/>
                  </a:moveTo>
                  <a:cubicBezTo>
                    <a:pt x="142" y="0"/>
                    <a:pt x="76" y="10"/>
                    <a:pt x="0" y="38"/>
                  </a:cubicBezTo>
                  <a:cubicBezTo>
                    <a:pt x="10" y="255"/>
                    <a:pt x="38" y="492"/>
                    <a:pt x="57" y="747"/>
                  </a:cubicBezTo>
                  <a:cubicBezTo>
                    <a:pt x="142" y="841"/>
                    <a:pt x="246" y="936"/>
                    <a:pt x="369" y="1002"/>
                  </a:cubicBezTo>
                  <a:cubicBezTo>
                    <a:pt x="322" y="700"/>
                    <a:pt x="255" y="350"/>
                    <a:pt x="227"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4" name="Google Shape;664;p32"/>
            <p:cNvSpPr/>
            <p:nvPr/>
          </p:nvSpPr>
          <p:spPr>
            <a:xfrm>
              <a:off x="3640575" y="3662925"/>
              <a:ext cx="6875" cy="21275"/>
            </a:xfrm>
            <a:custGeom>
              <a:avLst/>
              <a:gdLst/>
              <a:ahLst/>
              <a:cxnLst/>
              <a:rect l="l" t="t" r="r" b="b"/>
              <a:pathLst>
                <a:path w="275" h="851" extrusionOk="0">
                  <a:moveTo>
                    <a:pt x="1" y="0"/>
                  </a:moveTo>
                  <a:cubicBezTo>
                    <a:pt x="86" y="293"/>
                    <a:pt x="180" y="558"/>
                    <a:pt x="256" y="766"/>
                  </a:cubicBezTo>
                  <a:lnTo>
                    <a:pt x="256" y="851"/>
                  </a:lnTo>
                  <a:cubicBezTo>
                    <a:pt x="266" y="756"/>
                    <a:pt x="275" y="662"/>
                    <a:pt x="275" y="567"/>
                  </a:cubicBezTo>
                  <a:cubicBezTo>
                    <a:pt x="275" y="425"/>
                    <a:pt x="256" y="246"/>
                    <a:pt x="162" y="132"/>
                  </a:cubicBezTo>
                  <a:cubicBezTo>
                    <a:pt x="95" y="47"/>
                    <a:pt x="39" y="10"/>
                    <a:pt x="1"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5" name="Google Shape;665;p32"/>
            <p:cNvSpPr/>
            <p:nvPr/>
          </p:nvSpPr>
          <p:spPr>
            <a:xfrm>
              <a:off x="3748325" y="3749575"/>
              <a:ext cx="5700" cy="5750"/>
            </a:xfrm>
            <a:custGeom>
              <a:avLst/>
              <a:gdLst/>
              <a:ahLst/>
              <a:cxnLst/>
              <a:rect l="l" t="t" r="r" b="b"/>
              <a:pathLst>
                <a:path w="228" h="230" extrusionOk="0">
                  <a:moveTo>
                    <a:pt x="29" y="1"/>
                  </a:moveTo>
                  <a:cubicBezTo>
                    <a:pt x="20" y="1"/>
                    <a:pt x="10" y="1"/>
                    <a:pt x="0" y="3"/>
                  </a:cubicBezTo>
                  <a:cubicBezTo>
                    <a:pt x="29" y="78"/>
                    <a:pt x="57" y="144"/>
                    <a:pt x="76" y="229"/>
                  </a:cubicBezTo>
                  <a:cubicBezTo>
                    <a:pt x="170" y="220"/>
                    <a:pt x="227" y="173"/>
                    <a:pt x="170" y="69"/>
                  </a:cubicBezTo>
                  <a:cubicBezTo>
                    <a:pt x="138" y="28"/>
                    <a:pt x="90" y="1"/>
                    <a:pt x="29"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6" name="Google Shape;666;p32"/>
            <p:cNvSpPr/>
            <p:nvPr/>
          </p:nvSpPr>
          <p:spPr>
            <a:xfrm>
              <a:off x="3745250" y="3731675"/>
              <a:ext cx="7125" cy="9475"/>
            </a:xfrm>
            <a:custGeom>
              <a:avLst/>
              <a:gdLst/>
              <a:ahLst/>
              <a:cxnLst/>
              <a:rect l="l" t="t" r="r" b="b"/>
              <a:pathLst>
                <a:path w="285" h="379" extrusionOk="0">
                  <a:moveTo>
                    <a:pt x="142" y="0"/>
                  </a:moveTo>
                  <a:lnTo>
                    <a:pt x="104" y="38"/>
                  </a:lnTo>
                  <a:cubicBezTo>
                    <a:pt x="1" y="151"/>
                    <a:pt x="142" y="312"/>
                    <a:pt x="284" y="378"/>
                  </a:cubicBezTo>
                  <a:cubicBezTo>
                    <a:pt x="237" y="265"/>
                    <a:pt x="190" y="133"/>
                    <a:pt x="142"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7" name="Google Shape;667;p32"/>
            <p:cNvSpPr/>
            <p:nvPr/>
          </p:nvSpPr>
          <p:spPr>
            <a:xfrm>
              <a:off x="3734850" y="3700000"/>
              <a:ext cx="9725" cy="23200"/>
            </a:xfrm>
            <a:custGeom>
              <a:avLst/>
              <a:gdLst/>
              <a:ahLst/>
              <a:cxnLst/>
              <a:rect l="l" t="t" r="r" b="b"/>
              <a:pathLst>
                <a:path w="389" h="928" extrusionOk="0">
                  <a:moveTo>
                    <a:pt x="1" y="1"/>
                  </a:moveTo>
                  <a:cubicBezTo>
                    <a:pt x="57" y="265"/>
                    <a:pt x="142" y="587"/>
                    <a:pt x="237" y="927"/>
                  </a:cubicBezTo>
                  <a:cubicBezTo>
                    <a:pt x="284" y="880"/>
                    <a:pt x="341" y="823"/>
                    <a:pt x="388" y="757"/>
                  </a:cubicBezTo>
                  <a:cubicBezTo>
                    <a:pt x="322" y="549"/>
                    <a:pt x="265" y="332"/>
                    <a:pt x="199" y="124"/>
                  </a:cubicBezTo>
                  <a:cubicBezTo>
                    <a:pt x="180" y="95"/>
                    <a:pt x="142" y="76"/>
                    <a:pt x="133" y="67"/>
                  </a:cubicBezTo>
                  <a:cubicBezTo>
                    <a:pt x="95" y="39"/>
                    <a:pt x="48" y="20"/>
                    <a:pt x="1"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8" name="Google Shape;668;p32"/>
            <p:cNvSpPr/>
            <p:nvPr/>
          </p:nvSpPr>
          <p:spPr>
            <a:xfrm>
              <a:off x="3723750" y="3660800"/>
              <a:ext cx="12550" cy="23450"/>
            </a:xfrm>
            <a:custGeom>
              <a:avLst/>
              <a:gdLst/>
              <a:ahLst/>
              <a:cxnLst/>
              <a:rect l="l" t="t" r="r" b="b"/>
              <a:pathLst>
                <a:path w="502" h="938" extrusionOk="0">
                  <a:moveTo>
                    <a:pt x="152" y="0"/>
                  </a:moveTo>
                  <a:cubicBezTo>
                    <a:pt x="104" y="0"/>
                    <a:pt x="57" y="10"/>
                    <a:pt x="1" y="38"/>
                  </a:cubicBezTo>
                  <a:cubicBezTo>
                    <a:pt x="1" y="268"/>
                    <a:pt x="225" y="937"/>
                    <a:pt x="481" y="937"/>
                  </a:cubicBezTo>
                  <a:cubicBezTo>
                    <a:pt x="488" y="937"/>
                    <a:pt x="494" y="937"/>
                    <a:pt x="501" y="936"/>
                  </a:cubicBezTo>
                  <a:cubicBezTo>
                    <a:pt x="473" y="803"/>
                    <a:pt x="445" y="699"/>
                    <a:pt x="407" y="643"/>
                  </a:cubicBezTo>
                  <a:cubicBezTo>
                    <a:pt x="360" y="567"/>
                    <a:pt x="265" y="331"/>
                    <a:pt x="152"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9" name="Google Shape;669;p32"/>
            <p:cNvSpPr/>
            <p:nvPr/>
          </p:nvSpPr>
          <p:spPr>
            <a:xfrm>
              <a:off x="3705550" y="3656100"/>
              <a:ext cx="17050" cy="23375"/>
            </a:xfrm>
            <a:custGeom>
              <a:avLst/>
              <a:gdLst/>
              <a:ahLst/>
              <a:cxnLst/>
              <a:rect l="l" t="t" r="r" b="b"/>
              <a:pathLst>
                <a:path w="682" h="935" extrusionOk="0">
                  <a:moveTo>
                    <a:pt x="129" y="1"/>
                  </a:moveTo>
                  <a:cubicBezTo>
                    <a:pt x="112" y="1"/>
                    <a:pt x="95" y="3"/>
                    <a:pt x="76" y="9"/>
                  </a:cubicBezTo>
                  <a:lnTo>
                    <a:pt x="1" y="46"/>
                  </a:lnTo>
                  <a:cubicBezTo>
                    <a:pt x="171" y="273"/>
                    <a:pt x="445" y="604"/>
                    <a:pt x="681" y="935"/>
                  </a:cubicBezTo>
                  <a:cubicBezTo>
                    <a:pt x="653" y="708"/>
                    <a:pt x="568" y="481"/>
                    <a:pt x="492" y="368"/>
                  </a:cubicBezTo>
                  <a:cubicBezTo>
                    <a:pt x="406" y="239"/>
                    <a:pt x="297" y="1"/>
                    <a:pt x="129"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0" name="Google Shape;670;p32"/>
            <p:cNvSpPr/>
            <p:nvPr/>
          </p:nvSpPr>
          <p:spPr>
            <a:xfrm>
              <a:off x="3683175" y="3630050"/>
              <a:ext cx="17125" cy="11575"/>
            </a:xfrm>
            <a:custGeom>
              <a:avLst/>
              <a:gdLst/>
              <a:ahLst/>
              <a:cxnLst/>
              <a:rect l="l" t="t" r="r" b="b"/>
              <a:pathLst>
                <a:path w="685" h="463" extrusionOk="0">
                  <a:moveTo>
                    <a:pt x="487" y="1"/>
                  </a:moveTo>
                  <a:cubicBezTo>
                    <a:pt x="414" y="1"/>
                    <a:pt x="321" y="44"/>
                    <a:pt x="225" y="143"/>
                  </a:cubicBezTo>
                  <a:cubicBezTo>
                    <a:pt x="0" y="368"/>
                    <a:pt x="143" y="462"/>
                    <a:pt x="303" y="462"/>
                  </a:cubicBezTo>
                  <a:cubicBezTo>
                    <a:pt x="413" y="462"/>
                    <a:pt x="531" y="418"/>
                    <a:pt x="546" y="342"/>
                  </a:cubicBezTo>
                  <a:lnTo>
                    <a:pt x="556" y="380"/>
                  </a:lnTo>
                  <a:cubicBezTo>
                    <a:pt x="685" y="152"/>
                    <a:pt x="622" y="1"/>
                    <a:pt x="487"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1" name="Google Shape;671;p32"/>
            <p:cNvSpPr/>
            <p:nvPr/>
          </p:nvSpPr>
          <p:spPr>
            <a:xfrm>
              <a:off x="3703900" y="3627475"/>
              <a:ext cx="19400" cy="21300"/>
            </a:xfrm>
            <a:custGeom>
              <a:avLst/>
              <a:gdLst/>
              <a:ahLst/>
              <a:cxnLst/>
              <a:rect l="l" t="t" r="r" b="b"/>
              <a:pathLst>
                <a:path w="776" h="852" extrusionOk="0">
                  <a:moveTo>
                    <a:pt x="520" y="1"/>
                  </a:moveTo>
                  <a:cubicBezTo>
                    <a:pt x="483" y="10"/>
                    <a:pt x="435" y="29"/>
                    <a:pt x="379" y="57"/>
                  </a:cubicBezTo>
                  <a:cubicBezTo>
                    <a:pt x="1" y="303"/>
                    <a:pt x="379" y="672"/>
                    <a:pt x="776" y="851"/>
                  </a:cubicBezTo>
                  <a:cubicBezTo>
                    <a:pt x="691" y="586"/>
                    <a:pt x="596" y="303"/>
                    <a:pt x="520"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2" name="Google Shape;672;p32"/>
            <p:cNvSpPr/>
            <p:nvPr/>
          </p:nvSpPr>
          <p:spPr>
            <a:xfrm>
              <a:off x="3642250" y="3631200"/>
              <a:ext cx="21750" cy="30550"/>
            </a:xfrm>
            <a:custGeom>
              <a:avLst/>
              <a:gdLst/>
              <a:ahLst/>
              <a:cxnLst/>
              <a:rect l="l" t="t" r="r" b="b"/>
              <a:pathLst>
                <a:path w="870" h="1222" extrusionOk="0">
                  <a:moveTo>
                    <a:pt x="373" y="0"/>
                  </a:moveTo>
                  <a:cubicBezTo>
                    <a:pt x="249" y="0"/>
                    <a:pt x="25" y="25"/>
                    <a:pt x="9" y="135"/>
                  </a:cubicBezTo>
                  <a:cubicBezTo>
                    <a:pt x="0" y="230"/>
                    <a:pt x="170" y="315"/>
                    <a:pt x="208" y="390"/>
                  </a:cubicBezTo>
                  <a:cubicBezTo>
                    <a:pt x="340" y="626"/>
                    <a:pt x="208" y="1052"/>
                    <a:pt x="406" y="1222"/>
                  </a:cubicBezTo>
                  <a:cubicBezTo>
                    <a:pt x="444" y="1005"/>
                    <a:pt x="473" y="768"/>
                    <a:pt x="491" y="532"/>
                  </a:cubicBezTo>
                  <a:cubicBezTo>
                    <a:pt x="624" y="560"/>
                    <a:pt x="737" y="570"/>
                    <a:pt x="870" y="579"/>
                  </a:cubicBezTo>
                  <a:cubicBezTo>
                    <a:pt x="851" y="475"/>
                    <a:pt x="822" y="381"/>
                    <a:pt x="813" y="315"/>
                  </a:cubicBezTo>
                  <a:cubicBezTo>
                    <a:pt x="851" y="145"/>
                    <a:pt x="548" y="12"/>
                    <a:pt x="435" y="3"/>
                  </a:cubicBezTo>
                  <a:cubicBezTo>
                    <a:pt x="420" y="1"/>
                    <a:pt x="399" y="0"/>
                    <a:pt x="373"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3" name="Google Shape;673;p32"/>
            <p:cNvSpPr/>
            <p:nvPr/>
          </p:nvSpPr>
          <p:spPr>
            <a:xfrm>
              <a:off x="3642000" y="3595575"/>
              <a:ext cx="18525" cy="20000"/>
            </a:xfrm>
            <a:custGeom>
              <a:avLst/>
              <a:gdLst/>
              <a:ahLst/>
              <a:cxnLst/>
              <a:rect l="l" t="t" r="r" b="b"/>
              <a:pathLst>
                <a:path w="741" h="800" extrusionOk="0">
                  <a:moveTo>
                    <a:pt x="341" y="48"/>
                  </a:moveTo>
                  <a:cubicBezTo>
                    <a:pt x="227" y="161"/>
                    <a:pt x="114" y="1"/>
                    <a:pt x="57" y="237"/>
                  </a:cubicBezTo>
                  <a:cubicBezTo>
                    <a:pt x="1" y="417"/>
                    <a:pt x="114" y="728"/>
                    <a:pt x="275" y="776"/>
                  </a:cubicBezTo>
                  <a:cubicBezTo>
                    <a:pt x="325" y="792"/>
                    <a:pt x="369" y="800"/>
                    <a:pt x="407" y="800"/>
                  </a:cubicBezTo>
                  <a:cubicBezTo>
                    <a:pt x="741" y="800"/>
                    <a:pt x="621" y="226"/>
                    <a:pt x="341" y="48"/>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4" name="Google Shape;674;p32"/>
            <p:cNvSpPr/>
            <p:nvPr/>
          </p:nvSpPr>
          <p:spPr>
            <a:xfrm>
              <a:off x="3663975" y="3614475"/>
              <a:ext cx="25075" cy="20000"/>
            </a:xfrm>
            <a:custGeom>
              <a:avLst/>
              <a:gdLst/>
              <a:ahLst/>
              <a:cxnLst/>
              <a:rect l="l" t="t" r="r" b="b"/>
              <a:pathLst>
                <a:path w="1003" h="800" extrusionOk="0">
                  <a:moveTo>
                    <a:pt x="237" y="1"/>
                  </a:moveTo>
                  <a:lnTo>
                    <a:pt x="223" y="7"/>
                  </a:lnTo>
                  <a:lnTo>
                    <a:pt x="223" y="7"/>
                  </a:lnTo>
                  <a:cubicBezTo>
                    <a:pt x="229" y="6"/>
                    <a:pt x="234" y="4"/>
                    <a:pt x="237" y="1"/>
                  </a:cubicBezTo>
                  <a:close/>
                  <a:moveTo>
                    <a:pt x="322" y="3"/>
                  </a:moveTo>
                  <a:cubicBezTo>
                    <a:pt x="276" y="3"/>
                    <a:pt x="234" y="8"/>
                    <a:pt x="199" y="20"/>
                  </a:cubicBezTo>
                  <a:lnTo>
                    <a:pt x="223" y="7"/>
                  </a:lnTo>
                  <a:lnTo>
                    <a:pt x="223" y="7"/>
                  </a:lnTo>
                  <a:cubicBezTo>
                    <a:pt x="211" y="11"/>
                    <a:pt x="196" y="13"/>
                    <a:pt x="190" y="20"/>
                  </a:cubicBezTo>
                  <a:cubicBezTo>
                    <a:pt x="161" y="39"/>
                    <a:pt x="142" y="48"/>
                    <a:pt x="133" y="57"/>
                  </a:cubicBezTo>
                  <a:lnTo>
                    <a:pt x="152" y="48"/>
                  </a:lnTo>
                  <a:lnTo>
                    <a:pt x="152" y="48"/>
                  </a:lnTo>
                  <a:cubicBezTo>
                    <a:pt x="1" y="180"/>
                    <a:pt x="95" y="379"/>
                    <a:pt x="152" y="606"/>
                  </a:cubicBezTo>
                  <a:cubicBezTo>
                    <a:pt x="196" y="739"/>
                    <a:pt x="249" y="800"/>
                    <a:pt x="344" y="800"/>
                  </a:cubicBezTo>
                  <a:cubicBezTo>
                    <a:pt x="391" y="800"/>
                    <a:pt x="449" y="785"/>
                    <a:pt x="520" y="757"/>
                  </a:cubicBezTo>
                  <a:cubicBezTo>
                    <a:pt x="662" y="710"/>
                    <a:pt x="1002" y="511"/>
                    <a:pt x="983" y="350"/>
                  </a:cubicBezTo>
                  <a:cubicBezTo>
                    <a:pt x="959" y="166"/>
                    <a:pt x="576" y="3"/>
                    <a:pt x="322" y="3"/>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5" name="Google Shape;675;p32"/>
            <p:cNvSpPr/>
            <p:nvPr/>
          </p:nvSpPr>
          <p:spPr>
            <a:xfrm>
              <a:off x="3686650" y="3604800"/>
              <a:ext cx="23175" cy="13225"/>
            </a:xfrm>
            <a:custGeom>
              <a:avLst/>
              <a:gdLst/>
              <a:ahLst/>
              <a:cxnLst/>
              <a:rect l="l" t="t" r="r" b="b"/>
              <a:pathLst>
                <a:path w="927" h="529" extrusionOk="0">
                  <a:moveTo>
                    <a:pt x="29" y="0"/>
                  </a:moveTo>
                  <a:lnTo>
                    <a:pt x="29" y="0"/>
                  </a:lnTo>
                  <a:cubicBezTo>
                    <a:pt x="1" y="208"/>
                    <a:pt x="67" y="397"/>
                    <a:pt x="228" y="473"/>
                  </a:cubicBezTo>
                  <a:cubicBezTo>
                    <a:pt x="306" y="502"/>
                    <a:pt x="432" y="529"/>
                    <a:pt x="554" y="529"/>
                  </a:cubicBezTo>
                  <a:cubicBezTo>
                    <a:pt x="712" y="529"/>
                    <a:pt x="866" y="484"/>
                    <a:pt x="908" y="341"/>
                  </a:cubicBezTo>
                  <a:cubicBezTo>
                    <a:pt x="927" y="303"/>
                    <a:pt x="908" y="255"/>
                    <a:pt x="889" y="199"/>
                  </a:cubicBezTo>
                  <a:cubicBezTo>
                    <a:pt x="889" y="199"/>
                    <a:pt x="889" y="189"/>
                    <a:pt x="880" y="189"/>
                  </a:cubicBezTo>
                  <a:cubicBezTo>
                    <a:pt x="842" y="151"/>
                    <a:pt x="814" y="114"/>
                    <a:pt x="785" y="95"/>
                  </a:cubicBezTo>
                  <a:cubicBezTo>
                    <a:pt x="747" y="66"/>
                    <a:pt x="700" y="48"/>
                    <a:pt x="662" y="29"/>
                  </a:cubicBezTo>
                  <a:cubicBezTo>
                    <a:pt x="622" y="17"/>
                    <a:pt x="580" y="13"/>
                    <a:pt x="538" y="13"/>
                  </a:cubicBezTo>
                  <a:cubicBezTo>
                    <a:pt x="434" y="13"/>
                    <a:pt x="326" y="37"/>
                    <a:pt x="219" y="37"/>
                  </a:cubicBezTo>
                  <a:cubicBezTo>
                    <a:pt x="155" y="37"/>
                    <a:pt x="91" y="29"/>
                    <a:pt x="29"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6" name="Google Shape;676;p32"/>
            <p:cNvSpPr/>
            <p:nvPr/>
          </p:nvSpPr>
          <p:spPr>
            <a:xfrm>
              <a:off x="3658075" y="3580225"/>
              <a:ext cx="22475" cy="25250"/>
            </a:xfrm>
            <a:custGeom>
              <a:avLst/>
              <a:gdLst/>
              <a:ahLst/>
              <a:cxnLst/>
              <a:rect l="l" t="t" r="r" b="b"/>
              <a:pathLst>
                <a:path w="899" h="1010" extrusionOk="0">
                  <a:moveTo>
                    <a:pt x="133" y="0"/>
                  </a:moveTo>
                  <a:cubicBezTo>
                    <a:pt x="38" y="114"/>
                    <a:pt x="0" y="284"/>
                    <a:pt x="10" y="416"/>
                  </a:cubicBezTo>
                  <a:cubicBezTo>
                    <a:pt x="33" y="716"/>
                    <a:pt x="282" y="1010"/>
                    <a:pt x="561" y="1010"/>
                  </a:cubicBezTo>
                  <a:cubicBezTo>
                    <a:pt x="616" y="1010"/>
                    <a:pt x="672" y="999"/>
                    <a:pt x="728" y="974"/>
                  </a:cubicBezTo>
                  <a:cubicBezTo>
                    <a:pt x="822" y="945"/>
                    <a:pt x="889" y="889"/>
                    <a:pt x="898" y="813"/>
                  </a:cubicBezTo>
                  <a:cubicBezTo>
                    <a:pt x="633" y="624"/>
                    <a:pt x="369" y="378"/>
                    <a:pt x="142" y="142"/>
                  </a:cubicBezTo>
                  <a:cubicBezTo>
                    <a:pt x="142" y="95"/>
                    <a:pt x="133" y="48"/>
                    <a:pt x="133"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grpSp>
        <p:nvGrpSpPr>
          <p:cNvPr id="677" name="Google Shape;677;p32"/>
          <p:cNvGrpSpPr/>
          <p:nvPr/>
        </p:nvGrpSpPr>
        <p:grpSpPr>
          <a:xfrm flipH="1">
            <a:off x="-2245713" y="690066"/>
            <a:ext cx="4497589" cy="6256972"/>
            <a:chOff x="864225" y="0"/>
            <a:chExt cx="2549461" cy="3546769"/>
          </a:xfrm>
        </p:grpSpPr>
        <p:sp>
          <p:nvSpPr>
            <p:cNvPr id="678" name="Google Shape;678;p32"/>
            <p:cNvSpPr/>
            <p:nvPr/>
          </p:nvSpPr>
          <p:spPr>
            <a:xfrm>
              <a:off x="1438749" y="3094382"/>
              <a:ext cx="516203" cy="452387"/>
            </a:xfrm>
            <a:custGeom>
              <a:avLst/>
              <a:gdLst/>
              <a:ahLst/>
              <a:cxnLst/>
              <a:rect l="l" t="t" r="r" b="b"/>
              <a:pathLst>
                <a:path w="2912" h="2552" extrusionOk="0">
                  <a:moveTo>
                    <a:pt x="1" y="0"/>
                  </a:moveTo>
                  <a:cubicBezTo>
                    <a:pt x="1" y="0"/>
                    <a:pt x="615" y="1607"/>
                    <a:pt x="473" y="2552"/>
                  </a:cubicBezTo>
                  <a:lnTo>
                    <a:pt x="2912" y="2552"/>
                  </a:lnTo>
                  <a:cubicBezTo>
                    <a:pt x="2912" y="2552"/>
                    <a:pt x="2486" y="2022"/>
                    <a:pt x="2363" y="1437"/>
                  </a:cubicBezTo>
                  <a:lnTo>
                    <a:pt x="2363" y="1437"/>
                  </a:lnTo>
                  <a:cubicBezTo>
                    <a:pt x="2363" y="1437"/>
                    <a:pt x="2335" y="1975"/>
                    <a:pt x="2420" y="2193"/>
                  </a:cubicBezTo>
                  <a:cubicBezTo>
                    <a:pt x="2420" y="2193"/>
                    <a:pt x="2004" y="1162"/>
                    <a:pt x="2127" y="586"/>
                  </a:cubicBezTo>
                  <a:lnTo>
                    <a:pt x="2127" y="586"/>
                  </a:lnTo>
                  <a:cubicBezTo>
                    <a:pt x="2127" y="586"/>
                    <a:pt x="1825" y="1040"/>
                    <a:pt x="1900" y="1635"/>
                  </a:cubicBezTo>
                  <a:cubicBezTo>
                    <a:pt x="1900" y="1635"/>
                    <a:pt x="1447" y="775"/>
                    <a:pt x="1447" y="95"/>
                  </a:cubicBezTo>
                  <a:cubicBezTo>
                    <a:pt x="1447" y="95"/>
                    <a:pt x="1229" y="1068"/>
                    <a:pt x="1381" y="1796"/>
                  </a:cubicBezTo>
                  <a:cubicBezTo>
                    <a:pt x="1381" y="1796"/>
                    <a:pt x="974" y="1040"/>
                    <a:pt x="974" y="539"/>
                  </a:cubicBezTo>
                  <a:cubicBezTo>
                    <a:pt x="974" y="539"/>
                    <a:pt x="766" y="1219"/>
                    <a:pt x="870" y="1588"/>
                  </a:cubicBezTo>
                  <a:cubicBezTo>
                    <a:pt x="870" y="1588"/>
                    <a:pt x="341" y="369"/>
                    <a:pt x="1"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9" name="Google Shape;679;p32"/>
            <p:cNvSpPr/>
            <p:nvPr/>
          </p:nvSpPr>
          <p:spPr>
            <a:xfrm>
              <a:off x="1507529" y="219457"/>
              <a:ext cx="160959" cy="378821"/>
            </a:xfrm>
            <a:custGeom>
              <a:avLst/>
              <a:gdLst/>
              <a:ahLst/>
              <a:cxnLst/>
              <a:rect l="l" t="t" r="r" b="b"/>
              <a:pathLst>
                <a:path w="908" h="2137" extrusionOk="0">
                  <a:moveTo>
                    <a:pt x="38" y="1"/>
                  </a:moveTo>
                  <a:lnTo>
                    <a:pt x="0" y="48"/>
                  </a:lnTo>
                  <a:cubicBezTo>
                    <a:pt x="237" y="322"/>
                    <a:pt x="444" y="1163"/>
                    <a:pt x="463" y="1352"/>
                  </a:cubicBezTo>
                  <a:cubicBezTo>
                    <a:pt x="473" y="1522"/>
                    <a:pt x="822" y="2137"/>
                    <a:pt x="822" y="2137"/>
                  </a:cubicBezTo>
                  <a:lnTo>
                    <a:pt x="908" y="1929"/>
                  </a:lnTo>
                  <a:cubicBezTo>
                    <a:pt x="908" y="1919"/>
                    <a:pt x="605" y="1541"/>
                    <a:pt x="577" y="1352"/>
                  </a:cubicBezTo>
                  <a:cubicBezTo>
                    <a:pt x="520" y="728"/>
                    <a:pt x="38" y="1"/>
                    <a:pt x="38" y="1"/>
                  </a:cubicBezTo>
                  <a:close/>
                </a:path>
              </a:pathLst>
            </a:custGeom>
            <a:solidFill>
              <a:srgbClr val="7F4A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0" name="Google Shape;680;p32"/>
            <p:cNvSpPr/>
            <p:nvPr/>
          </p:nvSpPr>
          <p:spPr>
            <a:xfrm>
              <a:off x="1829092" y="368539"/>
              <a:ext cx="261647" cy="308445"/>
            </a:xfrm>
            <a:custGeom>
              <a:avLst/>
              <a:gdLst/>
              <a:ahLst/>
              <a:cxnLst/>
              <a:rect l="l" t="t" r="r" b="b"/>
              <a:pathLst>
                <a:path w="1476" h="1740" extrusionOk="0">
                  <a:moveTo>
                    <a:pt x="1418" y="1"/>
                  </a:moveTo>
                  <a:cubicBezTo>
                    <a:pt x="1305" y="341"/>
                    <a:pt x="672" y="936"/>
                    <a:pt x="511" y="1031"/>
                  </a:cubicBezTo>
                  <a:cubicBezTo>
                    <a:pt x="369" y="1125"/>
                    <a:pt x="1" y="1740"/>
                    <a:pt x="1" y="1740"/>
                  </a:cubicBezTo>
                  <a:lnTo>
                    <a:pt x="228" y="1711"/>
                  </a:lnTo>
                  <a:cubicBezTo>
                    <a:pt x="228" y="1711"/>
                    <a:pt x="417" y="1248"/>
                    <a:pt x="568" y="1144"/>
                  </a:cubicBezTo>
                  <a:cubicBezTo>
                    <a:pt x="1069" y="795"/>
                    <a:pt x="1475" y="10"/>
                    <a:pt x="1475" y="10"/>
                  </a:cubicBezTo>
                  <a:lnTo>
                    <a:pt x="1418" y="1"/>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1" name="Google Shape;681;p32"/>
            <p:cNvSpPr/>
            <p:nvPr/>
          </p:nvSpPr>
          <p:spPr>
            <a:xfrm>
              <a:off x="1938112" y="539071"/>
              <a:ext cx="700384" cy="102638"/>
            </a:xfrm>
            <a:custGeom>
              <a:avLst/>
              <a:gdLst/>
              <a:ahLst/>
              <a:cxnLst/>
              <a:rect l="l" t="t" r="r" b="b"/>
              <a:pathLst>
                <a:path w="3951" h="579" extrusionOk="0">
                  <a:moveTo>
                    <a:pt x="3774" y="0"/>
                  </a:moveTo>
                  <a:cubicBezTo>
                    <a:pt x="3373" y="0"/>
                    <a:pt x="2376" y="35"/>
                    <a:pt x="1645" y="353"/>
                  </a:cubicBezTo>
                  <a:cubicBezTo>
                    <a:pt x="1543" y="393"/>
                    <a:pt x="1347" y="406"/>
                    <a:pt x="1139" y="406"/>
                  </a:cubicBezTo>
                  <a:cubicBezTo>
                    <a:pt x="793" y="406"/>
                    <a:pt x="410" y="371"/>
                    <a:pt x="364" y="371"/>
                  </a:cubicBezTo>
                  <a:cubicBezTo>
                    <a:pt x="360" y="371"/>
                    <a:pt x="359" y="371"/>
                    <a:pt x="359" y="371"/>
                  </a:cubicBezTo>
                  <a:lnTo>
                    <a:pt x="0" y="570"/>
                  </a:lnTo>
                  <a:cubicBezTo>
                    <a:pt x="0" y="570"/>
                    <a:pt x="266" y="579"/>
                    <a:pt x="588" y="579"/>
                  </a:cubicBezTo>
                  <a:cubicBezTo>
                    <a:pt x="1007" y="579"/>
                    <a:pt x="1519" y="564"/>
                    <a:pt x="1663" y="494"/>
                  </a:cubicBezTo>
                  <a:cubicBezTo>
                    <a:pt x="1908" y="372"/>
                    <a:pt x="2964" y="73"/>
                    <a:pt x="3631" y="73"/>
                  </a:cubicBezTo>
                  <a:cubicBezTo>
                    <a:pt x="3736" y="73"/>
                    <a:pt x="3832" y="81"/>
                    <a:pt x="3913" y="97"/>
                  </a:cubicBezTo>
                  <a:lnTo>
                    <a:pt x="3950" y="3"/>
                  </a:lnTo>
                  <a:cubicBezTo>
                    <a:pt x="3950" y="3"/>
                    <a:pt x="3885" y="0"/>
                    <a:pt x="3774"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2" name="Google Shape;682;p32"/>
            <p:cNvSpPr/>
            <p:nvPr/>
          </p:nvSpPr>
          <p:spPr>
            <a:xfrm>
              <a:off x="1554327" y="546161"/>
              <a:ext cx="601646" cy="291782"/>
            </a:xfrm>
            <a:custGeom>
              <a:avLst/>
              <a:gdLst/>
              <a:ahLst/>
              <a:cxnLst/>
              <a:rect l="l" t="t" r="r" b="b"/>
              <a:pathLst>
                <a:path w="3394" h="1646" extrusionOk="0">
                  <a:moveTo>
                    <a:pt x="162" y="1286"/>
                  </a:moveTo>
                  <a:cubicBezTo>
                    <a:pt x="162" y="1286"/>
                    <a:pt x="162" y="1286"/>
                    <a:pt x="162" y="1286"/>
                  </a:cubicBezTo>
                  <a:lnTo>
                    <a:pt x="162" y="1286"/>
                  </a:lnTo>
                  <a:lnTo>
                    <a:pt x="162" y="1286"/>
                  </a:lnTo>
                  <a:close/>
                  <a:moveTo>
                    <a:pt x="3394" y="1"/>
                  </a:moveTo>
                  <a:cubicBezTo>
                    <a:pt x="3394" y="1"/>
                    <a:pt x="1976" y="322"/>
                    <a:pt x="1201" y="984"/>
                  </a:cubicBezTo>
                  <a:cubicBezTo>
                    <a:pt x="981" y="1169"/>
                    <a:pt x="260" y="1288"/>
                    <a:pt x="171" y="1288"/>
                  </a:cubicBezTo>
                  <a:cubicBezTo>
                    <a:pt x="164" y="1288"/>
                    <a:pt x="161" y="1287"/>
                    <a:pt x="162" y="1286"/>
                  </a:cubicBezTo>
                  <a:lnTo>
                    <a:pt x="162" y="1286"/>
                  </a:lnTo>
                  <a:lnTo>
                    <a:pt x="1" y="1645"/>
                  </a:lnTo>
                  <a:cubicBezTo>
                    <a:pt x="1" y="1645"/>
                    <a:pt x="1135" y="1324"/>
                    <a:pt x="1352" y="1125"/>
                  </a:cubicBezTo>
                  <a:cubicBezTo>
                    <a:pt x="1579" y="908"/>
                    <a:pt x="2779" y="142"/>
                    <a:pt x="3384" y="95"/>
                  </a:cubicBezTo>
                  <a:lnTo>
                    <a:pt x="3394" y="1"/>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3" name="Google Shape;683;p32"/>
            <p:cNvSpPr/>
            <p:nvPr/>
          </p:nvSpPr>
          <p:spPr>
            <a:xfrm>
              <a:off x="1474025" y="928173"/>
              <a:ext cx="405588" cy="728924"/>
            </a:xfrm>
            <a:custGeom>
              <a:avLst/>
              <a:gdLst/>
              <a:ahLst/>
              <a:cxnLst/>
              <a:rect l="l" t="t" r="r" b="b"/>
              <a:pathLst>
                <a:path w="2288" h="4112" extrusionOk="0">
                  <a:moveTo>
                    <a:pt x="2259" y="0"/>
                  </a:moveTo>
                  <a:cubicBezTo>
                    <a:pt x="2259" y="0"/>
                    <a:pt x="1153" y="1286"/>
                    <a:pt x="775" y="2561"/>
                  </a:cubicBezTo>
                  <a:cubicBezTo>
                    <a:pt x="662" y="2949"/>
                    <a:pt x="0" y="3592"/>
                    <a:pt x="10" y="3601"/>
                  </a:cubicBezTo>
                  <a:lnTo>
                    <a:pt x="48" y="4111"/>
                  </a:lnTo>
                  <a:cubicBezTo>
                    <a:pt x="48" y="4111"/>
                    <a:pt x="889" y="2996"/>
                    <a:pt x="983" y="2628"/>
                  </a:cubicBezTo>
                  <a:cubicBezTo>
                    <a:pt x="1087" y="2240"/>
                    <a:pt x="1786" y="567"/>
                    <a:pt x="2287" y="123"/>
                  </a:cubicBezTo>
                  <a:lnTo>
                    <a:pt x="2259" y="0"/>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4" name="Google Shape;684;p32"/>
            <p:cNvSpPr/>
            <p:nvPr/>
          </p:nvSpPr>
          <p:spPr>
            <a:xfrm>
              <a:off x="1221065" y="519394"/>
              <a:ext cx="243034" cy="822698"/>
            </a:xfrm>
            <a:custGeom>
              <a:avLst/>
              <a:gdLst/>
              <a:ahLst/>
              <a:cxnLst/>
              <a:rect l="l" t="t" r="r" b="b"/>
              <a:pathLst>
                <a:path w="1371" h="4641" extrusionOk="0">
                  <a:moveTo>
                    <a:pt x="29" y="0"/>
                  </a:moveTo>
                  <a:lnTo>
                    <a:pt x="0" y="85"/>
                  </a:lnTo>
                  <a:cubicBezTo>
                    <a:pt x="284" y="492"/>
                    <a:pt x="615" y="2117"/>
                    <a:pt x="643" y="2562"/>
                  </a:cubicBezTo>
                  <a:cubicBezTo>
                    <a:pt x="681" y="3015"/>
                    <a:pt x="1333" y="4641"/>
                    <a:pt x="1333" y="4641"/>
                  </a:cubicBezTo>
                  <a:lnTo>
                    <a:pt x="1371" y="3885"/>
                  </a:lnTo>
                  <a:cubicBezTo>
                    <a:pt x="1371" y="3875"/>
                    <a:pt x="860" y="2977"/>
                    <a:pt x="804" y="2505"/>
                  </a:cubicBezTo>
                  <a:cubicBezTo>
                    <a:pt x="633" y="1182"/>
                    <a:pt x="29" y="0"/>
                    <a:pt x="29"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5" name="Google Shape;685;p32"/>
            <p:cNvSpPr/>
            <p:nvPr/>
          </p:nvSpPr>
          <p:spPr>
            <a:xfrm>
              <a:off x="1408614" y="236298"/>
              <a:ext cx="410729" cy="3308875"/>
            </a:xfrm>
            <a:custGeom>
              <a:avLst/>
              <a:gdLst/>
              <a:ahLst/>
              <a:cxnLst/>
              <a:rect l="l" t="t" r="r" b="b"/>
              <a:pathLst>
                <a:path w="2317" h="18666" extrusionOk="0">
                  <a:moveTo>
                    <a:pt x="1929" y="0"/>
                  </a:moveTo>
                  <a:cubicBezTo>
                    <a:pt x="1929" y="766"/>
                    <a:pt x="1" y="5179"/>
                    <a:pt x="133" y="6096"/>
                  </a:cubicBezTo>
                  <a:cubicBezTo>
                    <a:pt x="246" y="6937"/>
                    <a:pt x="284" y="11823"/>
                    <a:pt x="284" y="12362"/>
                  </a:cubicBezTo>
                  <a:cubicBezTo>
                    <a:pt x="284" y="12362"/>
                    <a:pt x="1740" y="17257"/>
                    <a:pt x="1966" y="18665"/>
                  </a:cubicBezTo>
                  <a:lnTo>
                    <a:pt x="2316" y="18609"/>
                  </a:lnTo>
                  <a:cubicBezTo>
                    <a:pt x="2070" y="17021"/>
                    <a:pt x="785" y="12362"/>
                    <a:pt x="785" y="12362"/>
                  </a:cubicBezTo>
                  <a:cubicBezTo>
                    <a:pt x="785" y="12296"/>
                    <a:pt x="511" y="6956"/>
                    <a:pt x="379" y="6049"/>
                  </a:cubicBezTo>
                  <a:cubicBezTo>
                    <a:pt x="265" y="5245"/>
                    <a:pt x="2023" y="832"/>
                    <a:pt x="2023" y="0"/>
                  </a:cubicBezTo>
                  <a:close/>
                </a:path>
              </a:pathLst>
            </a:custGeom>
            <a:solidFill>
              <a:srgbClr val="7F4A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6" name="Google Shape;686;p32"/>
            <p:cNvSpPr/>
            <p:nvPr/>
          </p:nvSpPr>
          <p:spPr>
            <a:xfrm>
              <a:off x="1407018" y="234525"/>
              <a:ext cx="358612" cy="1447744"/>
            </a:xfrm>
            <a:custGeom>
              <a:avLst/>
              <a:gdLst/>
              <a:ahLst/>
              <a:cxnLst/>
              <a:rect l="l" t="t" r="r" b="b"/>
              <a:pathLst>
                <a:path w="2023" h="8167" extrusionOk="0">
                  <a:moveTo>
                    <a:pt x="1928" y="1"/>
                  </a:moveTo>
                  <a:cubicBezTo>
                    <a:pt x="1928" y="766"/>
                    <a:pt x="0" y="5161"/>
                    <a:pt x="133" y="6096"/>
                  </a:cubicBezTo>
                  <a:cubicBezTo>
                    <a:pt x="189" y="6399"/>
                    <a:pt x="208" y="7221"/>
                    <a:pt x="237" y="8166"/>
                  </a:cubicBezTo>
                  <a:cubicBezTo>
                    <a:pt x="331" y="8053"/>
                    <a:pt x="426" y="7977"/>
                    <a:pt x="529" y="7930"/>
                  </a:cubicBezTo>
                  <a:cubicBezTo>
                    <a:pt x="473" y="7060"/>
                    <a:pt x="426" y="6333"/>
                    <a:pt x="378" y="6049"/>
                  </a:cubicBezTo>
                  <a:cubicBezTo>
                    <a:pt x="255" y="5255"/>
                    <a:pt x="2023" y="823"/>
                    <a:pt x="2023" y="1"/>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7" name="Google Shape;687;p32"/>
            <p:cNvSpPr/>
            <p:nvPr/>
          </p:nvSpPr>
          <p:spPr>
            <a:xfrm>
              <a:off x="1678415" y="3209960"/>
              <a:ext cx="142523" cy="335213"/>
            </a:xfrm>
            <a:custGeom>
              <a:avLst/>
              <a:gdLst/>
              <a:ahLst/>
              <a:cxnLst/>
              <a:rect l="l" t="t" r="r" b="b"/>
              <a:pathLst>
                <a:path w="804" h="1891" extrusionOk="0">
                  <a:moveTo>
                    <a:pt x="0" y="0"/>
                  </a:moveTo>
                  <a:cubicBezTo>
                    <a:pt x="208" y="785"/>
                    <a:pt x="369" y="1474"/>
                    <a:pt x="444" y="1890"/>
                  </a:cubicBezTo>
                  <a:lnTo>
                    <a:pt x="804" y="1834"/>
                  </a:lnTo>
                  <a:cubicBezTo>
                    <a:pt x="747" y="1456"/>
                    <a:pt x="633" y="907"/>
                    <a:pt x="492" y="312"/>
                  </a:cubicBezTo>
                  <a:cubicBezTo>
                    <a:pt x="322" y="265"/>
                    <a:pt x="161" y="151"/>
                    <a:pt x="0"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8" name="Google Shape;688;p32"/>
            <p:cNvSpPr/>
            <p:nvPr/>
          </p:nvSpPr>
          <p:spPr>
            <a:xfrm>
              <a:off x="864225" y="0"/>
              <a:ext cx="2549461" cy="630363"/>
            </a:xfrm>
            <a:custGeom>
              <a:avLst/>
              <a:gdLst/>
              <a:ahLst/>
              <a:cxnLst/>
              <a:rect l="l" t="t" r="r" b="b"/>
              <a:pathLst>
                <a:path w="14382" h="3556" extrusionOk="0">
                  <a:moveTo>
                    <a:pt x="4395" y="1"/>
                  </a:moveTo>
                  <a:cubicBezTo>
                    <a:pt x="4405" y="1"/>
                    <a:pt x="4415" y="1"/>
                    <a:pt x="4426" y="1"/>
                  </a:cubicBezTo>
                  <a:lnTo>
                    <a:pt x="4426" y="1"/>
                  </a:lnTo>
                  <a:cubicBezTo>
                    <a:pt x="4415" y="1"/>
                    <a:pt x="4405" y="1"/>
                    <a:pt x="4395" y="1"/>
                  </a:cubicBezTo>
                  <a:close/>
                  <a:moveTo>
                    <a:pt x="4426" y="1"/>
                  </a:moveTo>
                  <a:lnTo>
                    <a:pt x="4426" y="1"/>
                  </a:lnTo>
                  <a:cubicBezTo>
                    <a:pt x="4444" y="2"/>
                    <a:pt x="4462" y="4"/>
                    <a:pt x="4480" y="10"/>
                  </a:cubicBezTo>
                  <a:cubicBezTo>
                    <a:pt x="3780" y="341"/>
                    <a:pt x="3128" y="587"/>
                    <a:pt x="2363" y="728"/>
                  </a:cubicBezTo>
                  <a:cubicBezTo>
                    <a:pt x="1654" y="861"/>
                    <a:pt x="908" y="974"/>
                    <a:pt x="237" y="1135"/>
                  </a:cubicBezTo>
                  <a:cubicBezTo>
                    <a:pt x="378" y="1163"/>
                    <a:pt x="511" y="1163"/>
                    <a:pt x="605" y="1277"/>
                  </a:cubicBezTo>
                  <a:cubicBezTo>
                    <a:pt x="435" y="1428"/>
                    <a:pt x="218" y="1418"/>
                    <a:pt x="0" y="1475"/>
                  </a:cubicBezTo>
                  <a:cubicBezTo>
                    <a:pt x="29" y="1768"/>
                    <a:pt x="832" y="1664"/>
                    <a:pt x="1068" y="1702"/>
                  </a:cubicBezTo>
                  <a:cubicBezTo>
                    <a:pt x="1333" y="1730"/>
                    <a:pt x="1597" y="1806"/>
                    <a:pt x="1824" y="1919"/>
                  </a:cubicBezTo>
                  <a:cubicBezTo>
                    <a:pt x="1654" y="2099"/>
                    <a:pt x="1286" y="1985"/>
                    <a:pt x="1097" y="2127"/>
                  </a:cubicBezTo>
                  <a:cubicBezTo>
                    <a:pt x="945" y="2250"/>
                    <a:pt x="983" y="2420"/>
                    <a:pt x="945" y="2600"/>
                  </a:cubicBezTo>
                  <a:cubicBezTo>
                    <a:pt x="1087" y="2656"/>
                    <a:pt x="1446" y="2656"/>
                    <a:pt x="1503" y="2808"/>
                  </a:cubicBezTo>
                  <a:cubicBezTo>
                    <a:pt x="1569" y="2978"/>
                    <a:pt x="1267" y="2902"/>
                    <a:pt x="1380" y="3091"/>
                  </a:cubicBezTo>
                  <a:cubicBezTo>
                    <a:pt x="1457" y="3217"/>
                    <a:pt x="1757" y="3242"/>
                    <a:pt x="2033" y="3242"/>
                  </a:cubicBezTo>
                  <a:cubicBezTo>
                    <a:pt x="2206" y="3242"/>
                    <a:pt x="2370" y="3232"/>
                    <a:pt x="2465" y="3232"/>
                  </a:cubicBezTo>
                  <a:cubicBezTo>
                    <a:pt x="2480" y="3232"/>
                    <a:pt x="2493" y="3232"/>
                    <a:pt x="2505" y="3233"/>
                  </a:cubicBezTo>
                  <a:cubicBezTo>
                    <a:pt x="2453" y="3486"/>
                    <a:pt x="2670" y="3556"/>
                    <a:pt x="2915" y="3556"/>
                  </a:cubicBezTo>
                  <a:cubicBezTo>
                    <a:pt x="3117" y="3556"/>
                    <a:pt x="3338" y="3508"/>
                    <a:pt x="3440" y="3479"/>
                  </a:cubicBezTo>
                  <a:cubicBezTo>
                    <a:pt x="3913" y="3356"/>
                    <a:pt x="4348" y="3101"/>
                    <a:pt x="4848" y="3072"/>
                  </a:cubicBezTo>
                  <a:cubicBezTo>
                    <a:pt x="4952" y="3063"/>
                    <a:pt x="5058" y="3060"/>
                    <a:pt x="5166" y="3060"/>
                  </a:cubicBezTo>
                  <a:cubicBezTo>
                    <a:pt x="5380" y="3060"/>
                    <a:pt x="5598" y="3072"/>
                    <a:pt x="5812" y="3072"/>
                  </a:cubicBezTo>
                  <a:cubicBezTo>
                    <a:pt x="6408" y="3072"/>
                    <a:pt x="6861" y="3412"/>
                    <a:pt x="7447" y="3497"/>
                  </a:cubicBezTo>
                  <a:lnTo>
                    <a:pt x="7223" y="3436"/>
                  </a:lnTo>
                  <a:lnTo>
                    <a:pt x="7223" y="3436"/>
                  </a:lnTo>
                  <a:cubicBezTo>
                    <a:pt x="7488" y="3505"/>
                    <a:pt x="7781" y="3524"/>
                    <a:pt x="8079" y="3524"/>
                  </a:cubicBezTo>
                  <a:cubicBezTo>
                    <a:pt x="8430" y="3524"/>
                    <a:pt x="8787" y="3497"/>
                    <a:pt x="9111" y="3497"/>
                  </a:cubicBezTo>
                  <a:cubicBezTo>
                    <a:pt x="9177" y="3497"/>
                    <a:pt x="9249" y="3498"/>
                    <a:pt x="9325" y="3498"/>
                  </a:cubicBezTo>
                  <a:cubicBezTo>
                    <a:pt x="9973" y="3498"/>
                    <a:pt x="10920" y="3483"/>
                    <a:pt x="11436" y="3195"/>
                  </a:cubicBezTo>
                  <a:cubicBezTo>
                    <a:pt x="11936" y="2930"/>
                    <a:pt x="11247" y="2845"/>
                    <a:pt x="10850" y="2845"/>
                  </a:cubicBezTo>
                  <a:cubicBezTo>
                    <a:pt x="11247" y="2836"/>
                    <a:pt x="11625" y="2713"/>
                    <a:pt x="12031" y="2713"/>
                  </a:cubicBezTo>
                  <a:cubicBezTo>
                    <a:pt x="12054" y="2713"/>
                    <a:pt x="12078" y="2713"/>
                    <a:pt x="12102" y="2713"/>
                  </a:cubicBezTo>
                  <a:cubicBezTo>
                    <a:pt x="12521" y="2713"/>
                    <a:pt x="13002" y="2705"/>
                    <a:pt x="13288" y="2392"/>
                  </a:cubicBezTo>
                  <a:cubicBezTo>
                    <a:pt x="13156" y="2316"/>
                    <a:pt x="12985" y="2297"/>
                    <a:pt x="12815" y="2297"/>
                  </a:cubicBezTo>
                  <a:cubicBezTo>
                    <a:pt x="12916" y="2291"/>
                    <a:pt x="13017" y="2291"/>
                    <a:pt x="13117" y="2291"/>
                  </a:cubicBezTo>
                  <a:cubicBezTo>
                    <a:pt x="13316" y="2291"/>
                    <a:pt x="13512" y="2291"/>
                    <a:pt x="13694" y="2241"/>
                  </a:cubicBezTo>
                  <a:cubicBezTo>
                    <a:pt x="14323" y="2082"/>
                    <a:pt x="14382" y="2056"/>
                    <a:pt x="14184" y="2056"/>
                  </a:cubicBezTo>
                  <a:cubicBezTo>
                    <a:pt x="14090" y="2056"/>
                    <a:pt x="13937" y="2062"/>
                    <a:pt x="13761" y="2062"/>
                  </a:cubicBezTo>
                  <a:cubicBezTo>
                    <a:pt x="13645" y="2062"/>
                    <a:pt x="13519" y="2060"/>
                    <a:pt x="13392" y="2052"/>
                  </a:cubicBezTo>
                  <a:cubicBezTo>
                    <a:pt x="13260" y="1853"/>
                    <a:pt x="12749" y="2004"/>
                    <a:pt x="12683" y="1730"/>
                  </a:cubicBezTo>
                  <a:cubicBezTo>
                    <a:pt x="12528" y="1724"/>
                    <a:pt x="12371" y="1721"/>
                    <a:pt x="12212" y="1721"/>
                  </a:cubicBezTo>
                  <a:cubicBezTo>
                    <a:pt x="11436" y="1721"/>
                    <a:pt x="10630" y="1790"/>
                    <a:pt x="9876" y="1853"/>
                  </a:cubicBezTo>
                  <a:cubicBezTo>
                    <a:pt x="9281" y="1900"/>
                    <a:pt x="8695" y="2165"/>
                    <a:pt x="8118" y="2184"/>
                  </a:cubicBezTo>
                  <a:cubicBezTo>
                    <a:pt x="8101" y="2184"/>
                    <a:pt x="8084" y="2184"/>
                    <a:pt x="8066" y="2184"/>
                  </a:cubicBezTo>
                  <a:cubicBezTo>
                    <a:pt x="7720" y="2184"/>
                    <a:pt x="7374" y="2106"/>
                    <a:pt x="7034" y="2106"/>
                  </a:cubicBezTo>
                  <a:cubicBezTo>
                    <a:pt x="7002" y="2106"/>
                    <a:pt x="6969" y="2107"/>
                    <a:pt x="6937" y="2108"/>
                  </a:cubicBezTo>
                  <a:cubicBezTo>
                    <a:pt x="7088" y="2089"/>
                    <a:pt x="7239" y="2061"/>
                    <a:pt x="7287" y="1919"/>
                  </a:cubicBezTo>
                  <a:cubicBezTo>
                    <a:pt x="6791" y="1845"/>
                    <a:pt x="6348" y="1754"/>
                    <a:pt x="5875" y="1754"/>
                  </a:cubicBezTo>
                  <a:cubicBezTo>
                    <a:pt x="5744" y="1754"/>
                    <a:pt x="5610" y="1761"/>
                    <a:pt x="5472" y="1777"/>
                  </a:cubicBezTo>
                  <a:cubicBezTo>
                    <a:pt x="5444" y="1655"/>
                    <a:pt x="5557" y="1588"/>
                    <a:pt x="5680" y="1588"/>
                  </a:cubicBezTo>
                  <a:cubicBezTo>
                    <a:pt x="5378" y="1541"/>
                    <a:pt x="5141" y="1324"/>
                    <a:pt x="4830" y="1258"/>
                  </a:cubicBezTo>
                  <a:cubicBezTo>
                    <a:pt x="5236" y="1192"/>
                    <a:pt x="5661" y="1106"/>
                    <a:pt x="5812" y="662"/>
                  </a:cubicBezTo>
                  <a:cubicBezTo>
                    <a:pt x="5604" y="549"/>
                    <a:pt x="5557" y="332"/>
                    <a:pt x="5378" y="218"/>
                  </a:cubicBezTo>
                  <a:cubicBezTo>
                    <a:pt x="5169" y="100"/>
                    <a:pt x="4682" y="8"/>
                    <a:pt x="4426" y="1"/>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9" name="Google Shape;689;p32"/>
            <p:cNvSpPr/>
            <p:nvPr/>
          </p:nvSpPr>
          <p:spPr>
            <a:xfrm>
              <a:off x="867593" y="109020"/>
              <a:ext cx="2286928" cy="523471"/>
            </a:xfrm>
            <a:custGeom>
              <a:avLst/>
              <a:gdLst/>
              <a:ahLst/>
              <a:cxnLst/>
              <a:rect l="l" t="t" r="r" b="b"/>
              <a:pathLst>
                <a:path w="12901" h="2953" extrusionOk="0">
                  <a:moveTo>
                    <a:pt x="5699" y="0"/>
                  </a:moveTo>
                  <a:cubicBezTo>
                    <a:pt x="5642" y="9"/>
                    <a:pt x="5595" y="38"/>
                    <a:pt x="5529" y="47"/>
                  </a:cubicBezTo>
                  <a:cubicBezTo>
                    <a:pt x="5189" y="151"/>
                    <a:pt x="4839" y="227"/>
                    <a:pt x="4536" y="444"/>
                  </a:cubicBezTo>
                  <a:cubicBezTo>
                    <a:pt x="4432" y="529"/>
                    <a:pt x="4347" y="652"/>
                    <a:pt x="4234" y="709"/>
                  </a:cubicBezTo>
                  <a:cubicBezTo>
                    <a:pt x="4187" y="728"/>
                    <a:pt x="3951" y="756"/>
                    <a:pt x="3922" y="794"/>
                  </a:cubicBezTo>
                  <a:cubicBezTo>
                    <a:pt x="3875" y="869"/>
                    <a:pt x="4007" y="1040"/>
                    <a:pt x="4054" y="1096"/>
                  </a:cubicBezTo>
                  <a:cubicBezTo>
                    <a:pt x="4130" y="1172"/>
                    <a:pt x="4385" y="1238"/>
                    <a:pt x="4376" y="1361"/>
                  </a:cubicBezTo>
                  <a:cubicBezTo>
                    <a:pt x="4376" y="1418"/>
                    <a:pt x="4140" y="1512"/>
                    <a:pt x="4092" y="1550"/>
                  </a:cubicBezTo>
                  <a:cubicBezTo>
                    <a:pt x="3903" y="1663"/>
                    <a:pt x="3724" y="1748"/>
                    <a:pt x="3497" y="1767"/>
                  </a:cubicBezTo>
                  <a:cubicBezTo>
                    <a:pt x="3452" y="1773"/>
                    <a:pt x="3387" y="1776"/>
                    <a:pt x="3310" y="1776"/>
                  </a:cubicBezTo>
                  <a:cubicBezTo>
                    <a:pt x="2977" y="1776"/>
                    <a:pt x="2419" y="1714"/>
                    <a:pt x="2334" y="1484"/>
                  </a:cubicBezTo>
                  <a:cubicBezTo>
                    <a:pt x="2268" y="1314"/>
                    <a:pt x="2495" y="1200"/>
                    <a:pt x="2476" y="1040"/>
                  </a:cubicBezTo>
                  <a:cubicBezTo>
                    <a:pt x="2420" y="1027"/>
                    <a:pt x="2361" y="1024"/>
                    <a:pt x="2301" y="1024"/>
                  </a:cubicBezTo>
                  <a:cubicBezTo>
                    <a:pt x="2241" y="1024"/>
                    <a:pt x="2180" y="1027"/>
                    <a:pt x="2119" y="1027"/>
                  </a:cubicBezTo>
                  <a:cubicBezTo>
                    <a:pt x="2058" y="1027"/>
                    <a:pt x="1997" y="1024"/>
                    <a:pt x="1938" y="1011"/>
                  </a:cubicBezTo>
                  <a:cubicBezTo>
                    <a:pt x="1645" y="955"/>
                    <a:pt x="1446" y="888"/>
                    <a:pt x="1172" y="756"/>
                  </a:cubicBezTo>
                  <a:cubicBezTo>
                    <a:pt x="1085" y="714"/>
                    <a:pt x="1003" y="698"/>
                    <a:pt x="922" y="698"/>
                  </a:cubicBezTo>
                  <a:cubicBezTo>
                    <a:pt x="765" y="698"/>
                    <a:pt x="616" y="760"/>
                    <a:pt x="454" y="822"/>
                  </a:cubicBezTo>
                  <a:cubicBezTo>
                    <a:pt x="312" y="869"/>
                    <a:pt x="161" y="917"/>
                    <a:pt x="0" y="945"/>
                  </a:cubicBezTo>
                  <a:cubicBezTo>
                    <a:pt x="88" y="1074"/>
                    <a:pt x="387" y="1087"/>
                    <a:pt x="651" y="1087"/>
                  </a:cubicBezTo>
                  <a:cubicBezTo>
                    <a:pt x="715" y="1087"/>
                    <a:pt x="777" y="1086"/>
                    <a:pt x="833" y="1086"/>
                  </a:cubicBezTo>
                  <a:cubicBezTo>
                    <a:pt x="919" y="1086"/>
                    <a:pt x="992" y="1088"/>
                    <a:pt x="1040" y="1096"/>
                  </a:cubicBezTo>
                  <a:cubicBezTo>
                    <a:pt x="1314" y="1134"/>
                    <a:pt x="1578" y="1200"/>
                    <a:pt x="1796" y="1323"/>
                  </a:cubicBezTo>
                  <a:cubicBezTo>
                    <a:pt x="1635" y="1503"/>
                    <a:pt x="1267" y="1380"/>
                    <a:pt x="1078" y="1522"/>
                  </a:cubicBezTo>
                  <a:cubicBezTo>
                    <a:pt x="926" y="1654"/>
                    <a:pt x="964" y="1815"/>
                    <a:pt x="926" y="1994"/>
                  </a:cubicBezTo>
                  <a:cubicBezTo>
                    <a:pt x="1068" y="2051"/>
                    <a:pt x="1418" y="2051"/>
                    <a:pt x="1484" y="2211"/>
                  </a:cubicBezTo>
                  <a:cubicBezTo>
                    <a:pt x="1550" y="2372"/>
                    <a:pt x="1248" y="2306"/>
                    <a:pt x="1361" y="2495"/>
                  </a:cubicBezTo>
                  <a:cubicBezTo>
                    <a:pt x="1440" y="2618"/>
                    <a:pt x="1751" y="2639"/>
                    <a:pt x="2033" y="2639"/>
                  </a:cubicBezTo>
                  <a:cubicBezTo>
                    <a:pt x="2170" y="2639"/>
                    <a:pt x="2301" y="2634"/>
                    <a:pt x="2393" y="2634"/>
                  </a:cubicBezTo>
                  <a:cubicBezTo>
                    <a:pt x="2431" y="2634"/>
                    <a:pt x="2462" y="2635"/>
                    <a:pt x="2486" y="2637"/>
                  </a:cubicBezTo>
                  <a:cubicBezTo>
                    <a:pt x="2434" y="2886"/>
                    <a:pt x="2653" y="2953"/>
                    <a:pt x="2899" y="2953"/>
                  </a:cubicBezTo>
                  <a:cubicBezTo>
                    <a:pt x="3100" y="2953"/>
                    <a:pt x="3319" y="2908"/>
                    <a:pt x="3421" y="2882"/>
                  </a:cubicBezTo>
                  <a:cubicBezTo>
                    <a:pt x="3894" y="2750"/>
                    <a:pt x="4329" y="2504"/>
                    <a:pt x="4820" y="2467"/>
                  </a:cubicBezTo>
                  <a:cubicBezTo>
                    <a:pt x="4927" y="2460"/>
                    <a:pt x="5035" y="2458"/>
                    <a:pt x="5144" y="2458"/>
                  </a:cubicBezTo>
                  <a:cubicBezTo>
                    <a:pt x="5361" y="2458"/>
                    <a:pt x="5579" y="2467"/>
                    <a:pt x="5793" y="2467"/>
                  </a:cubicBezTo>
                  <a:cubicBezTo>
                    <a:pt x="6379" y="2467"/>
                    <a:pt x="6842" y="2807"/>
                    <a:pt x="7419" y="2892"/>
                  </a:cubicBezTo>
                  <a:lnTo>
                    <a:pt x="7242" y="2848"/>
                  </a:lnTo>
                  <a:lnTo>
                    <a:pt x="7242" y="2848"/>
                  </a:lnTo>
                  <a:cubicBezTo>
                    <a:pt x="7489" y="2904"/>
                    <a:pt x="7758" y="2920"/>
                    <a:pt x="8031" y="2920"/>
                  </a:cubicBezTo>
                  <a:cubicBezTo>
                    <a:pt x="8392" y="2920"/>
                    <a:pt x="8760" y="2892"/>
                    <a:pt x="9092" y="2892"/>
                  </a:cubicBezTo>
                  <a:cubicBezTo>
                    <a:pt x="9187" y="2892"/>
                    <a:pt x="9292" y="2893"/>
                    <a:pt x="9406" y="2893"/>
                  </a:cubicBezTo>
                  <a:cubicBezTo>
                    <a:pt x="10047" y="2893"/>
                    <a:pt x="10927" y="2872"/>
                    <a:pt x="11417" y="2599"/>
                  </a:cubicBezTo>
                  <a:cubicBezTo>
                    <a:pt x="11908" y="2325"/>
                    <a:pt x="11228" y="2240"/>
                    <a:pt x="10821" y="2240"/>
                  </a:cubicBezTo>
                  <a:cubicBezTo>
                    <a:pt x="11228" y="2230"/>
                    <a:pt x="11606" y="2117"/>
                    <a:pt x="12002" y="2117"/>
                  </a:cubicBezTo>
                  <a:cubicBezTo>
                    <a:pt x="12305" y="2089"/>
                    <a:pt x="12626" y="2089"/>
                    <a:pt x="12900" y="2004"/>
                  </a:cubicBezTo>
                  <a:cubicBezTo>
                    <a:pt x="12834" y="1994"/>
                    <a:pt x="12768" y="1985"/>
                    <a:pt x="12702" y="1975"/>
                  </a:cubicBezTo>
                  <a:cubicBezTo>
                    <a:pt x="12369" y="1898"/>
                    <a:pt x="12036" y="1833"/>
                    <a:pt x="11692" y="1833"/>
                  </a:cubicBezTo>
                  <a:cubicBezTo>
                    <a:pt x="11616" y="1833"/>
                    <a:pt x="11540" y="1836"/>
                    <a:pt x="11464" y="1843"/>
                  </a:cubicBezTo>
                  <a:cubicBezTo>
                    <a:pt x="11086" y="1862"/>
                    <a:pt x="10679" y="1900"/>
                    <a:pt x="10301" y="1937"/>
                  </a:cubicBezTo>
                  <a:cubicBezTo>
                    <a:pt x="10103" y="1956"/>
                    <a:pt x="9876" y="1985"/>
                    <a:pt x="9697" y="2079"/>
                  </a:cubicBezTo>
                  <a:cubicBezTo>
                    <a:pt x="9555" y="2136"/>
                    <a:pt x="9422" y="2240"/>
                    <a:pt x="9262" y="2287"/>
                  </a:cubicBezTo>
                  <a:cubicBezTo>
                    <a:pt x="9187" y="2312"/>
                    <a:pt x="9118" y="2323"/>
                    <a:pt x="9052" y="2323"/>
                  </a:cubicBezTo>
                  <a:cubicBezTo>
                    <a:pt x="8704" y="2323"/>
                    <a:pt x="8462" y="2018"/>
                    <a:pt x="8080" y="1994"/>
                  </a:cubicBezTo>
                  <a:cubicBezTo>
                    <a:pt x="8032" y="1991"/>
                    <a:pt x="7984" y="1989"/>
                    <a:pt x="7936" y="1989"/>
                  </a:cubicBezTo>
                  <a:cubicBezTo>
                    <a:pt x="7566" y="1989"/>
                    <a:pt x="7223" y="2077"/>
                    <a:pt x="6863" y="2077"/>
                  </a:cubicBezTo>
                  <a:cubicBezTo>
                    <a:pt x="6730" y="2077"/>
                    <a:pt x="6595" y="2065"/>
                    <a:pt x="6455" y="2032"/>
                  </a:cubicBezTo>
                  <a:cubicBezTo>
                    <a:pt x="6209" y="1975"/>
                    <a:pt x="5982" y="1890"/>
                    <a:pt x="5737" y="1815"/>
                  </a:cubicBezTo>
                  <a:cubicBezTo>
                    <a:pt x="5576" y="1767"/>
                    <a:pt x="5359" y="1748"/>
                    <a:pt x="5217" y="1663"/>
                  </a:cubicBezTo>
                  <a:cubicBezTo>
                    <a:pt x="5047" y="1569"/>
                    <a:pt x="5425" y="1484"/>
                    <a:pt x="5264" y="1474"/>
                  </a:cubicBezTo>
                  <a:cubicBezTo>
                    <a:pt x="4480" y="1408"/>
                    <a:pt x="5122" y="728"/>
                    <a:pt x="4811" y="671"/>
                  </a:cubicBezTo>
                  <a:cubicBezTo>
                    <a:pt x="5217" y="605"/>
                    <a:pt x="5642" y="520"/>
                    <a:pt x="5793" y="66"/>
                  </a:cubicBezTo>
                  <a:cubicBezTo>
                    <a:pt x="5756" y="47"/>
                    <a:pt x="5718" y="19"/>
                    <a:pt x="5699"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211689406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90"/>
        <p:cNvGrpSpPr/>
        <p:nvPr/>
      </p:nvGrpSpPr>
      <p:grpSpPr>
        <a:xfrm>
          <a:off x="0" y="0"/>
          <a:ext cx="0" cy="0"/>
          <a:chOff x="0" y="0"/>
          <a:chExt cx="0" cy="0"/>
        </a:xfrm>
      </p:grpSpPr>
      <p:sp>
        <p:nvSpPr>
          <p:cNvPr id="691" name="Google Shape;691;p33"/>
          <p:cNvSpPr/>
          <p:nvPr/>
        </p:nvSpPr>
        <p:spPr>
          <a:xfrm flipH="1">
            <a:off x="-12066" y="5584433"/>
            <a:ext cx="12220433" cy="1289035"/>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692" name="Google Shape;692;p33"/>
          <p:cNvSpPr/>
          <p:nvPr/>
        </p:nvSpPr>
        <p:spPr>
          <a:xfrm>
            <a:off x="-10700" y="6122349"/>
            <a:ext cx="12207667" cy="779905"/>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693" name="Google Shape;693;p33"/>
          <p:cNvSpPr/>
          <p:nvPr/>
        </p:nvSpPr>
        <p:spPr>
          <a:xfrm flipH="1">
            <a:off x="-690072"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694" name="Google Shape;694;p33"/>
          <p:cNvSpPr/>
          <p:nvPr/>
        </p:nvSpPr>
        <p:spPr>
          <a:xfrm rot="544783" flipH="1">
            <a:off x="9014779"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695" name="Google Shape;695;p33"/>
          <p:cNvSpPr/>
          <p:nvPr/>
        </p:nvSpPr>
        <p:spPr>
          <a:xfrm>
            <a:off x="-1471333"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696" name="Google Shape;696;p33"/>
          <p:cNvGrpSpPr/>
          <p:nvPr/>
        </p:nvGrpSpPr>
        <p:grpSpPr>
          <a:xfrm>
            <a:off x="7251118" y="331531"/>
            <a:ext cx="6318487" cy="6040011"/>
            <a:chOff x="4798150" y="999550"/>
            <a:chExt cx="3717340" cy="3553505"/>
          </a:xfrm>
        </p:grpSpPr>
        <p:sp>
          <p:nvSpPr>
            <p:cNvPr id="697" name="Google Shape;697;p33"/>
            <p:cNvSpPr/>
            <p:nvPr/>
          </p:nvSpPr>
          <p:spPr>
            <a:xfrm flipH="1">
              <a:off x="5620671" y="4244609"/>
              <a:ext cx="353649" cy="301709"/>
            </a:xfrm>
            <a:custGeom>
              <a:avLst/>
              <a:gdLst/>
              <a:ahLst/>
              <a:cxnLst/>
              <a:rect l="l" t="t" r="r" b="b"/>
              <a:pathLst>
                <a:path w="1995" h="1702" extrusionOk="0">
                  <a:moveTo>
                    <a:pt x="1995" y="1"/>
                  </a:moveTo>
                  <a:lnTo>
                    <a:pt x="1995" y="1"/>
                  </a:lnTo>
                  <a:cubicBezTo>
                    <a:pt x="1758" y="256"/>
                    <a:pt x="1390" y="1059"/>
                    <a:pt x="1390" y="1059"/>
                  </a:cubicBezTo>
                  <a:cubicBezTo>
                    <a:pt x="1465" y="804"/>
                    <a:pt x="1324" y="360"/>
                    <a:pt x="1324" y="360"/>
                  </a:cubicBezTo>
                  <a:cubicBezTo>
                    <a:pt x="1324" y="690"/>
                    <a:pt x="1050" y="1201"/>
                    <a:pt x="1050" y="1201"/>
                  </a:cubicBezTo>
                  <a:cubicBezTo>
                    <a:pt x="1154" y="709"/>
                    <a:pt x="1002" y="67"/>
                    <a:pt x="1002" y="67"/>
                  </a:cubicBezTo>
                  <a:cubicBezTo>
                    <a:pt x="1002" y="511"/>
                    <a:pt x="700" y="1087"/>
                    <a:pt x="700" y="1087"/>
                  </a:cubicBezTo>
                  <a:cubicBezTo>
                    <a:pt x="738" y="691"/>
                    <a:pt x="539" y="379"/>
                    <a:pt x="539" y="379"/>
                  </a:cubicBezTo>
                  <a:lnTo>
                    <a:pt x="539" y="379"/>
                  </a:lnTo>
                  <a:cubicBezTo>
                    <a:pt x="624" y="757"/>
                    <a:pt x="341" y="1456"/>
                    <a:pt x="341" y="1456"/>
                  </a:cubicBezTo>
                  <a:cubicBezTo>
                    <a:pt x="398" y="1314"/>
                    <a:pt x="379" y="946"/>
                    <a:pt x="379" y="946"/>
                  </a:cubicBezTo>
                  <a:lnTo>
                    <a:pt x="379" y="946"/>
                  </a:lnTo>
                  <a:cubicBezTo>
                    <a:pt x="284" y="1352"/>
                    <a:pt x="1" y="1692"/>
                    <a:pt x="1" y="1692"/>
                  </a:cubicBezTo>
                  <a:lnTo>
                    <a:pt x="1664" y="1702"/>
                  </a:lnTo>
                  <a:cubicBezTo>
                    <a:pt x="1579" y="1069"/>
                    <a:pt x="1995" y="1"/>
                    <a:pt x="1995"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98" name="Google Shape;698;p33"/>
            <p:cNvSpPr/>
            <p:nvPr/>
          </p:nvSpPr>
          <p:spPr>
            <a:xfrm flipH="1">
              <a:off x="5830024" y="4093932"/>
              <a:ext cx="392293" cy="452387"/>
            </a:xfrm>
            <a:custGeom>
              <a:avLst/>
              <a:gdLst/>
              <a:ahLst/>
              <a:cxnLst/>
              <a:rect l="l" t="t" r="r" b="b"/>
              <a:pathLst>
                <a:path w="2213" h="2552" extrusionOk="0">
                  <a:moveTo>
                    <a:pt x="2212" y="0"/>
                  </a:moveTo>
                  <a:lnTo>
                    <a:pt x="2212" y="0"/>
                  </a:lnTo>
                  <a:cubicBezTo>
                    <a:pt x="1967" y="369"/>
                    <a:pt x="1551" y="1588"/>
                    <a:pt x="1551" y="1588"/>
                  </a:cubicBezTo>
                  <a:cubicBezTo>
                    <a:pt x="1636" y="1219"/>
                    <a:pt x="1466" y="539"/>
                    <a:pt x="1466" y="539"/>
                  </a:cubicBezTo>
                  <a:cubicBezTo>
                    <a:pt x="1466" y="1040"/>
                    <a:pt x="1163" y="1796"/>
                    <a:pt x="1163" y="1796"/>
                  </a:cubicBezTo>
                  <a:cubicBezTo>
                    <a:pt x="1267" y="1068"/>
                    <a:pt x="1116" y="95"/>
                    <a:pt x="1116" y="95"/>
                  </a:cubicBezTo>
                  <a:cubicBezTo>
                    <a:pt x="1116" y="775"/>
                    <a:pt x="785" y="1635"/>
                    <a:pt x="785" y="1635"/>
                  </a:cubicBezTo>
                  <a:cubicBezTo>
                    <a:pt x="833" y="1040"/>
                    <a:pt x="606" y="586"/>
                    <a:pt x="606" y="586"/>
                  </a:cubicBezTo>
                  <a:lnTo>
                    <a:pt x="606" y="586"/>
                  </a:lnTo>
                  <a:cubicBezTo>
                    <a:pt x="700" y="1162"/>
                    <a:pt x="379" y="2193"/>
                    <a:pt x="379" y="2193"/>
                  </a:cubicBezTo>
                  <a:cubicBezTo>
                    <a:pt x="445" y="1975"/>
                    <a:pt x="417" y="1437"/>
                    <a:pt x="417" y="1437"/>
                  </a:cubicBezTo>
                  <a:lnTo>
                    <a:pt x="417" y="1437"/>
                  </a:lnTo>
                  <a:cubicBezTo>
                    <a:pt x="313" y="2022"/>
                    <a:pt x="1" y="2542"/>
                    <a:pt x="1" y="2542"/>
                  </a:cubicBezTo>
                  <a:lnTo>
                    <a:pt x="1844" y="2552"/>
                  </a:lnTo>
                  <a:cubicBezTo>
                    <a:pt x="1749" y="1607"/>
                    <a:pt x="2212" y="0"/>
                    <a:pt x="2212"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99" name="Google Shape;699;p33"/>
            <p:cNvSpPr/>
            <p:nvPr/>
          </p:nvSpPr>
          <p:spPr>
            <a:xfrm flipH="1">
              <a:off x="7424763" y="4093932"/>
              <a:ext cx="516203" cy="452387"/>
            </a:xfrm>
            <a:custGeom>
              <a:avLst/>
              <a:gdLst/>
              <a:ahLst/>
              <a:cxnLst/>
              <a:rect l="l" t="t" r="r" b="b"/>
              <a:pathLst>
                <a:path w="2912" h="2552" extrusionOk="0">
                  <a:moveTo>
                    <a:pt x="1" y="0"/>
                  </a:moveTo>
                  <a:cubicBezTo>
                    <a:pt x="1" y="0"/>
                    <a:pt x="615" y="1607"/>
                    <a:pt x="483" y="2552"/>
                  </a:cubicBezTo>
                  <a:lnTo>
                    <a:pt x="2912" y="2552"/>
                  </a:lnTo>
                  <a:cubicBezTo>
                    <a:pt x="2912" y="2552"/>
                    <a:pt x="2486" y="2022"/>
                    <a:pt x="2364" y="1437"/>
                  </a:cubicBezTo>
                  <a:lnTo>
                    <a:pt x="2364" y="1437"/>
                  </a:lnTo>
                  <a:cubicBezTo>
                    <a:pt x="2364" y="1437"/>
                    <a:pt x="2335" y="1975"/>
                    <a:pt x="2420" y="2193"/>
                  </a:cubicBezTo>
                  <a:cubicBezTo>
                    <a:pt x="2420" y="2193"/>
                    <a:pt x="2004" y="1162"/>
                    <a:pt x="2127" y="586"/>
                  </a:cubicBezTo>
                  <a:lnTo>
                    <a:pt x="2127" y="586"/>
                  </a:lnTo>
                  <a:cubicBezTo>
                    <a:pt x="2127" y="586"/>
                    <a:pt x="1825" y="1040"/>
                    <a:pt x="1900" y="1635"/>
                  </a:cubicBezTo>
                  <a:cubicBezTo>
                    <a:pt x="1900" y="1635"/>
                    <a:pt x="1447" y="775"/>
                    <a:pt x="1447" y="95"/>
                  </a:cubicBezTo>
                  <a:cubicBezTo>
                    <a:pt x="1447" y="95"/>
                    <a:pt x="1229" y="1068"/>
                    <a:pt x="1381" y="1796"/>
                  </a:cubicBezTo>
                  <a:cubicBezTo>
                    <a:pt x="1381" y="1796"/>
                    <a:pt x="974" y="1040"/>
                    <a:pt x="974" y="539"/>
                  </a:cubicBezTo>
                  <a:cubicBezTo>
                    <a:pt x="974" y="539"/>
                    <a:pt x="766" y="1219"/>
                    <a:pt x="870" y="1588"/>
                  </a:cubicBezTo>
                  <a:cubicBezTo>
                    <a:pt x="870" y="1588"/>
                    <a:pt x="341" y="369"/>
                    <a:pt x="1"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0" name="Google Shape;700;p33"/>
            <p:cNvSpPr/>
            <p:nvPr/>
          </p:nvSpPr>
          <p:spPr>
            <a:xfrm flipH="1">
              <a:off x="7287381" y="1368089"/>
              <a:ext cx="261470" cy="308445"/>
            </a:xfrm>
            <a:custGeom>
              <a:avLst/>
              <a:gdLst/>
              <a:ahLst/>
              <a:cxnLst/>
              <a:rect l="l" t="t" r="r" b="b"/>
              <a:pathLst>
                <a:path w="1475" h="1740" extrusionOk="0">
                  <a:moveTo>
                    <a:pt x="1418" y="1"/>
                  </a:moveTo>
                  <a:cubicBezTo>
                    <a:pt x="1295" y="341"/>
                    <a:pt x="671" y="936"/>
                    <a:pt x="501" y="1031"/>
                  </a:cubicBezTo>
                  <a:cubicBezTo>
                    <a:pt x="359" y="1125"/>
                    <a:pt x="0" y="1740"/>
                    <a:pt x="0" y="1740"/>
                  </a:cubicBezTo>
                  <a:lnTo>
                    <a:pt x="218" y="1711"/>
                  </a:lnTo>
                  <a:cubicBezTo>
                    <a:pt x="218" y="1711"/>
                    <a:pt x="407" y="1248"/>
                    <a:pt x="567" y="1144"/>
                  </a:cubicBezTo>
                  <a:cubicBezTo>
                    <a:pt x="1059" y="795"/>
                    <a:pt x="1475" y="10"/>
                    <a:pt x="1475" y="10"/>
                  </a:cubicBezTo>
                  <a:lnTo>
                    <a:pt x="1418" y="1"/>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1" name="Google Shape;701;p33"/>
            <p:cNvSpPr/>
            <p:nvPr/>
          </p:nvSpPr>
          <p:spPr>
            <a:xfrm flipH="1">
              <a:off x="6741219" y="1538621"/>
              <a:ext cx="698788" cy="102638"/>
            </a:xfrm>
            <a:custGeom>
              <a:avLst/>
              <a:gdLst/>
              <a:ahLst/>
              <a:cxnLst/>
              <a:rect l="l" t="t" r="r" b="b"/>
              <a:pathLst>
                <a:path w="3942" h="579" extrusionOk="0">
                  <a:moveTo>
                    <a:pt x="3765" y="0"/>
                  </a:moveTo>
                  <a:cubicBezTo>
                    <a:pt x="3364" y="0"/>
                    <a:pt x="2367" y="35"/>
                    <a:pt x="1636" y="353"/>
                  </a:cubicBezTo>
                  <a:cubicBezTo>
                    <a:pt x="1530" y="393"/>
                    <a:pt x="1334" y="406"/>
                    <a:pt x="1126" y="406"/>
                  </a:cubicBezTo>
                  <a:cubicBezTo>
                    <a:pt x="780" y="406"/>
                    <a:pt x="401" y="371"/>
                    <a:pt x="355" y="371"/>
                  </a:cubicBezTo>
                  <a:cubicBezTo>
                    <a:pt x="351" y="371"/>
                    <a:pt x="350" y="371"/>
                    <a:pt x="350" y="371"/>
                  </a:cubicBezTo>
                  <a:lnTo>
                    <a:pt x="1" y="570"/>
                  </a:lnTo>
                  <a:cubicBezTo>
                    <a:pt x="1" y="570"/>
                    <a:pt x="265" y="579"/>
                    <a:pt x="586" y="579"/>
                  </a:cubicBezTo>
                  <a:cubicBezTo>
                    <a:pt x="1002" y="579"/>
                    <a:pt x="1514" y="564"/>
                    <a:pt x="1664" y="494"/>
                  </a:cubicBezTo>
                  <a:cubicBezTo>
                    <a:pt x="1909" y="372"/>
                    <a:pt x="2964" y="73"/>
                    <a:pt x="3625" y="73"/>
                  </a:cubicBezTo>
                  <a:cubicBezTo>
                    <a:pt x="3729" y="73"/>
                    <a:pt x="3824" y="81"/>
                    <a:pt x="3904" y="97"/>
                  </a:cubicBezTo>
                  <a:lnTo>
                    <a:pt x="3942" y="3"/>
                  </a:lnTo>
                  <a:cubicBezTo>
                    <a:pt x="3942" y="3"/>
                    <a:pt x="3876" y="0"/>
                    <a:pt x="3765"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2" name="Google Shape;702;p33"/>
            <p:cNvSpPr/>
            <p:nvPr/>
          </p:nvSpPr>
          <p:spPr>
            <a:xfrm flipH="1">
              <a:off x="7221969" y="1545711"/>
              <a:ext cx="601646" cy="291782"/>
            </a:xfrm>
            <a:custGeom>
              <a:avLst/>
              <a:gdLst/>
              <a:ahLst/>
              <a:cxnLst/>
              <a:rect l="l" t="t" r="r" b="b"/>
              <a:pathLst>
                <a:path w="3394" h="1646" extrusionOk="0">
                  <a:moveTo>
                    <a:pt x="152" y="1286"/>
                  </a:moveTo>
                  <a:lnTo>
                    <a:pt x="152" y="1286"/>
                  </a:lnTo>
                  <a:cubicBezTo>
                    <a:pt x="152" y="1286"/>
                    <a:pt x="152" y="1286"/>
                    <a:pt x="152" y="1286"/>
                  </a:cubicBezTo>
                  <a:lnTo>
                    <a:pt x="152" y="1286"/>
                  </a:lnTo>
                  <a:lnTo>
                    <a:pt x="152" y="1286"/>
                  </a:lnTo>
                  <a:close/>
                  <a:moveTo>
                    <a:pt x="3393" y="1"/>
                  </a:moveTo>
                  <a:cubicBezTo>
                    <a:pt x="3393" y="1"/>
                    <a:pt x="1976" y="322"/>
                    <a:pt x="1191" y="984"/>
                  </a:cubicBezTo>
                  <a:cubicBezTo>
                    <a:pt x="971" y="1169"/>
                    <a:pt x="250" y="1288"/>
                    <a:pt x="161" y="1288"/>
                  </a:cubicBezTo>
                  <a:cubicBezTo>
                    <a:pt x="154" y="1288"/>
                    <a:pt x="151" y="1287"/>
                    <a:pt x="152" y="1286"/>
                  </a:cubicBezTo>
                  <a:lnTo>
                    <a:pt x="152" y="1286"/>
                  </a:lnTo>
                  <a:lnTo>
                    <a:pt x="0" y="1645"/>
                  </a:lnTo>
                  <a:cubicBezTo>
                    <a:pt x="0" y="1645"/>
                    <a:pt x="1134" y="1324"/>
                    <a:pt x="1342" y="1125"/>
                  </a:cubicBezTo>
                  <a:cubicBezTo>
                    <a:pt x="1569" y="908"/>
                    <a:pt x="2779" y="142"/>
                    <a:pt x="3374" y="95"/>
                  </a:cubicBezTo>
                  <a:lnTo>
                    <a:pt x="3393" y="1"/>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3" name="Google Shape;703;p33"/>
            <p:cNvSpPr/>
            <p:nvPr/>
          </p:nvSpPr>
          <p:spPr>
            <a:xfrm flipH="1">
              <a:off x="7498506" y="1927723"/>
              <a:ext cx="407183" cy="728924"/>
            </a:xfrm>
            <a:custGeom>
              <a:avLst/>
              <a:gdLst/>
              <a:ahLst/>
              <a:cxnLst/>
              <a:rect l="l" t="t" r="r" b="b"/>
              <a:pathLst>
                <a:path w="2297" h="4112" extrusionOk="0">
                  <a:moveTo>
                    <a:pt x="2259" y="0"/>
                  </a:moveTo>
                  <a:cubicBezTo>
                    <a:pt x="2259" y="0"/>
                    <a:pt x="1163" y="1286"/>
                    <a:pt x="785" y="2561"/>
                  </a:cubicBezTo>
                  <a:cubicBezTo>
                    <a:pt x="662" y="2949"/>
                    <a:pt x="0" y="3592"/>
                    <a:pt x="10" y="3601"/>
                  </a:cubicBezTo>
                  <a:lnTo>
                    <a:pt x="48" y="4111"/>
                  </a:lnTo>
                  <a:cubicBezTo>
                    <a:pt x="48" y="4111"/>
                    <a:pt x="889" y="2996"/>
                    <a:pt x="983" y="2628"/>
                  </a:cubicBezTo>
                  <a:cubicBezTo>
                    <a:pt x="1087" y="2240"/>
                    <a:pt x="1787" y="567"/>
                    <a:pt x="2297" y="123"/>
                  </a:cubicBezTo>
                  <a:lnTo>
                    <a:pt x="2259" y="0"/>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4" name="Google Shape;704;p33"/>
            <p:cNvSpPr/>
            <p:nvPr/>
          </p:nvSpPr>
          <p:spPr>
            <a:xfrm flipH="1">
              <a:off x="7915617" y="1518944"/>
              <a:ext cx="243034" cy="822698"/>
            </a:xfrm>
            <a:custGeom>
              <a:avLst/>
              <a:gdLst/>
              <a:ahLst/>
              <a:cxnLst/>
              <a:rect l="l" t="t" r="r" b="b"/>
              <a:pathLst>
                <a:path w="1371" h="4641" extrusionOk="0">
                  <a:moveTo>
                    <a:pt x="29" y="0"/>
                  </a:moveTo>
                  <a:lnTo>
                    <a:pt x="0" y="85"/>
                  </a:lnTo>
                  <a:cubicBezTo>
                    <a:pt x="284" y="492"/>
                    <a:pt x="615" y="2117"/>
                    <a:pt x="652" y="2562"/>
                  </a:cubicBezTo>
                  <a:cubicBezTo>
                    <a:pt x="681" y="3015"/>
                    <a:pt x="1333" y="4641"/>
                    <a:pt x="1333" y="4641"/>
                  </a:cubicBezTo>
                  <a:lnTo>
                    <a:pt x="1371" y="3885"/>
                  </a:lnTo>
                  <a:cubicBezTo>
                    <a:pt x="1371" y="3875"/>
                    <a:pt x="860" y="2977"/>
                    <a:pt x="804" y="2505"/>
                  </a:cubicBezTo>
                  <a:cubicBezTo>
                    <a:pt x="633" y="1182"/>
                    <a:pt x="29" y="0"/>
                    <a:pt x="29"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5" name="Google Shape;705;p33"/>
            <p:cNvSpPr/>
            <p:nvPr/>
          </p:nvSpPr>
          <p:spPr>
            <a:xfrm flipH="1">
              <a:off x="7560373" y="1235848"/>
              <a:ext cx="410729" cy="3308875"/>
            </a:xfrm>
            <a:custGeom>
              <a:avLst/>
              <a:gdLst/>
              <a:ahLst/>
              <a:cxnLst/>
              <a:rect l="l" t="t" r="r" b="b"/>
              <a:pathLst>
                <a:path w="2317" h="18666" extrusionOk="0">
                  <a:moveTo>
                    <a:pt x="1929" y="0"/>
                  </a:moveTo>
                  <a:cubicBezTo>
                    <a:pt x="1929" y="766"/>
                    <a:pt x="1" y="5179"/>
                    <a:pt x="133" y="6096"/>
                  </a:cubicBezTo>
                  <a:cubicBezTo>
                    <a:pt x="256" y="6937"/>
                    <a:pt x="284" y="11823"/>
                    <a:pt x="284" y="12362"/>
                  </a:cubicBezTo>
                  <a:cubicBezTo>
                    <a:pt x="284" y="12362"/>
                    <a:pt x="1740" y="17257"/>
                    <a:pt x="1966" y="18665"/>
                  </a:cubicBezTo>
                  <a:lnTo>
                    <a:pt x="2316" y="18609"/>
                  </a:lnTo>
                  <a:cubicBezTo>
                    <a:pt x="2070" y="17021"/>
                    <a:pt x="785" y="12362"/>
                    <a:pt x="785" y="12362"/>
                  </a:cubicBezTo>
                  <a:cubicBezTo>
                    <a:pt x="785" y="12296"/>
                    <a:pt x="511" y="6956"/>
                    <a:pt x="379" y="6049"/>
                  </a:cubicBezTo>
                  <a:cubicBezTo>
                    <a:pt x="265" y="5245"/>
                    <a:pt x="2023" y="832"/>
                    <a:pt x="2023" y="0"/>
                  </a:cubicBezTo>
                  <a:close/>
                </a:path>
              </a:pathLst>
            </a:custGeom>
            <a:solidFill>
              <a:srgbClr val="7F4A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6" name="Google Shape;706;p33"/>
            <p:cNvSpPr/>
            <p:nvPr/>
          </p:nvSpPr>
          <p:spPr>
            <a:xfrm flipH="1">
              <a:off x="5337575" y="2125376"/>
              <a:ext cx="683721" cy="1339079"/>
            </a:xfrm>
            <a:custGeom>
              <a:avLst/>
              <a:gdLst/>
              <a:ahLst/>
              <a:cxnLst/>
              <a:rect l="l" t="t" r="r" b="b"/>
              <a:pathLst>
                <a:path w="3857" h="7554" extrusionOk="0">
                  <a:moveTo>
                    <a:pt x="1522" y="0"/>
                  </a:moveTo>
                  <a:cubicBezTo>
                    <a:pt x="1309" y="0"/>
                    <a:pt x="298" y="541"/>
                    <a:pt x="1" y="653"/>
                  </a:cubicBezTo>
                  <a:lnTo>
                    <a:pt x="842" y="7032"/>
                  </a:lnTo>
                  <a:cubicBezTo>
                    <a:pt x="842" y="7032"/>
                    <a:pt x="2030" y="7553"/>
                    <a:pt x="2363" y="7553"/>
                  </a:cubicBezTo>
                  <a:cubicBezTo>
                    <a:pt x="2400" y="7553"/>
                    <a:pt x="2426" y="7547"/>
                    <a:pt x="2439" y="7533"/>
                  </a:cubicBezTo>
                  <a:cubicBezTo>
                    <a:pt x="2572" y="7391"/>
                    <a:pt x="3857" y="5094"/>
                    <a:pt x="3847" y="4669"/>
                  </a:cubicBezTo>
                  <a:cubicBezTo>
                    <a:pt x="3819" y="4244"/>
                    <a:pt x="1721" y="29"/>
                    <a:pt x="1532" y="1"/>
                  </a:cubicBezTo>
                  <a:cubicBezTo>
                    <a:pt x="1529" y="0"/>
                    <a:pt x="1525" y="0"/>
                    <a:pt x="1522" y="0"/>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7" name="Google Shape;707;p33"/>
            <p:cNvSpPr/>
            <p:nvPr/>
          </p:nvSpPr>
          <p:spPr>
            <a:xfrm flipH="1">
              <a:off x="5352643" y="2147003"/>
              <a:ext cx="643481" cy="1302030"/>
            </a:xfrm>
            <a:custGeom>
              <a:avLst/>
              <a:gdLst/>
              <a:ahLst/>
              <a:cxnLst/>
              <a:rect l="l" t="t" r="r" b="b"/>
              <a:pathLst>
                <a:path w="3630" h="7345" extrusionOk="0">
                  <a:moveTo>
                    <a:pt x="1432" y="0"/>
                  </a:moveTo>
                  <a:cubicBezTo>
                    <a:pt x="1218" y="0"/>
                    <a:pt x="277" y="524"/>
                    <a:pt x="1" y="625"/>
                  </a:cubicBezTo>
                  <a:lnTo>
                    <a:pt x="795" y="6844"/>
                  </a:lnTo>
                  <a:cubicBezTo>
                    <a:pt x="795" y="6844"/>
                    <a:pt x="1919" y="7344"/>
                    <a:pt x="2228" y="7344"/>
                  </a:cubicBezTo>
                  <a:cubicBezTo>
                    <a:pt x="2261" y="7344"/>
                    <a:pt x="2285" y="7338"/>
                    <a:pt x="2297" y="7326"/>
                  </a:cubicBezTo>
                  <a:cubicBezTo>
                    <a:pt x="2411" y="7193"/>
                    <a:pt x="3630" y="4954"/>
                    <a:pt x="3620" y="4538"/>
                  </a:cubicBezTo>
                  <a:cubicBezTo>
                    <a:pt x="3611" y="4150"/>
                    <a:pt x="1626" y="20"/>
                    <a:pt x="1447" y="1"/>
                  </a:cubicBezTo>
                  <a:cubicBezTo>
                    <a:pt x="1442" y="1"/>
                    <a:pt x="1437" y="0"/>
                    <a:pt x="1432"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8" name="Google Shape;708;p33"/>
            <p:cNvSpPr/>
            <p:nvPr/>
          </p:nvSpPr>
          <p:spPr>
            <a:xfrm flipH="1">
              <a:off x="5365938" y="2147003"/>
              <a:ext cx="631781" cy="770936"/>
            </a:xfrm>
            <a:custGeom>
              <a:avLst/>
              <a:gdLst/>
              <a:ahLst/>
              <a:cxnLst/>
              <a:rect l="l" t="t" r="r" b="b"/>
              <a:pathLst>
                <a:path w="3564" h="4349" extrusionOk="0">
                  <a:moveTo>
                    <a:pt x="1422" y="0"/>
                  </a:moveTo>
                  <a:cubicBezTo>
                    <a:pt x="1218" y="0"/>
                    <a:pt x="277" y="524"/>
                    <a:pt x="0" y="625"/>
                  </a:cubicBezTo>
                  <a:lnTo>
                    <a:pt x="104" y="1504"/>
                  </a:lnTo>
                  <a:cubicBezTo>
                    <a:pt x="1068" y="1721"/>
                    <a:pt x="2070" y="2364"/>
                    <a:pt x="2883" y="3347"/>
                  </a:cubicBezTo>
                  <a:cubicBezTo>
                    <a:pt x="3157" y="3659"/>
                    <a:pt x="3384" y="4008"/>
                    <a:pt x="3563" y="4349"/>
                  </a:cubicBezTo>
                  <a:cubicBezTo>
                    <a:pt x="3261" y="3423"/>
                    <a:pt x="1607" y="11"/>
                    <a:pt x="1437" y="1"/>
                  </a:cubicBezTo>
                  <a:cubicBezTo>
                    <a:pt x="1433" y="1"/>
                    <a:pt x="1428" y="0"/>
                    <a:pt x="1422" y="0"/>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9" name="Google Shape;709;p33"/>
            <p:cNvSpPr/>
            <p:nvPr/>
          </p:nvSpPr>
          <p:spPr>
            <a:xfrm flipH="1">
              <a:off x="6092912" y="2903580"/>
              <a:ext cx="661031" cy="1649474"/>
            </a:xfrm>
            <a:custGeom>
              <a:avLst/>
              <a:gdLst/>
              <a:ahLst/>
              <a:cxnLst/>
              <a:rect l="l" t="t" r="r" b="b"/>
              <a:pathLst>
                <a:path w="3729" h="9305" extrusionOk="0">
                  <a:moveTo>
                    <a:pt x="2646" y="1"/>
                  </a:moveTo>
                  <a:cubicBezTo>
                    <a:pt x="1544" y="1"/>
                    <a:pt x="1" y="1591"/>
                    <a:pt x="1006" y="4211"/>
                  </a:cubicBezTo>
                  <a:cubicBezTo>
                    <a:pt x="1790" y="6224"/>
                    <a:pt x="2130" y="8586"/>
                    <a:pt x="2216" y="9304"/>
                  </a:cubicBezTo>
                  <a:lnTo>
                    <a:pt x="3690" y="9304"/>
                  </a:lnTo>
                  <a:cubicBezTo>
                    <a:pt x="3690" y="9304"/>
                    <a:pt x="3217" y="3833"/>
                    <a:pt x="3567" y="1546"/>
                  </a:cubicBezTo>
                  <a:cubicBezTo>
                    <a:pt x="3728" y="484"/>
                    <a:pt x="3254" y="1"/>
                    <a:pt x="2646" y="1"/>
                  </a:cubicBezTo>
                  <a:close/>
                </a:path>
              </a:pathLst>
            </a:custGeom>
            <a:solidFill>
              <a:srgbClr val="7F6D5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0" name="Google Shape;710;p33"/>
            <p:cNvSpPr/>
            <p:nvPr/>
          </p:nvSpPr>
          <p:spPr>
            <a:xfrm flipH="1">
              <a:off x="6994317" y="2506856"/>
              <a:ext cx="651990" cy="2046199"/>
            </a:xfrm>
            <a:custGeom>
              <a:avLst/>
              <a:gdLst/>
              <a:ahLst/>
              <a:cxnLst/>
              <a:rect l="l" t="t" r="r" b="b"/>
              <a:pathLst>
                <a:path w="3678" h="11543" extrusionOk="0">
                  <a:moveTo>
                    <a:pt x="1212" y="1"/>
                  </a:moveTo>
                  <a:cubicBezTo>
                    <a:pt x="1059" y="1"/>
                    <a:pt x="901" y="63"/>
                    <a:pt x="738" y="202"/>
                  </a:cubicBezTo>
                  <a:cubicBezTo>
                    <a:pt x="738" y="202"/>
                    <a:pt x="1" y="3018"/>
                    <a:pt x="851" y="6439"/>
                  </a:cubicBezTo>
                  <a:cubicBezTo>
                    <a:pt x="1702" y="9870"/>
                    <a:pt x="1664" y="10597"/>
                    <a:pt x="1693" y="11542"/>
                  </a:cubicBezTo>
                  <a:lnTo>
                    <a:pt x="3422" y="11542"/>
                  </a:lnTo>
                  <a:cubicBezTo>
                    <a:pt x="3431" y="11542"/>
                    <a:pt x="2581" y="7904"/>
                    <a:pt x="3677" y="5929"/>
                  </a:cubicBezTo>
                  <a:cubicBezTo>
                    <a:pt x="3677" y="5929"/>
                    <a:pt x="2698" y="1"/>
                    <a:pt x="1212" y="1"/>
                  </a:cubicBezTo>
                  <a:close/>
                </a:path>
              </a:pathLst>
            </a:custGeom>
            <a:solidFill>
              <a:srgbClr val="7F6D5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1" name="Google Shape;711;p33"/>
            <p:cNvSpPr/>
            <p:nvPr/>
          </p:nvSpPr>
          <p:spPr>
            <a:xfrm flipH="1">
              <a:off x="6052141" y="2192915"/>
              <a:ext cx="1955970" cy="1595762"/>
            </a:xfrm>
            <a:custGeom>
              <a:avLst/>
              <a:gdLst/>
              <a:ahLst/>
              <a:cxnLst/>
              <a:rect l="l" t="t" r="r" b="b"/>
              <a:pathLst>
                <a:path w="11034" h="9002" extrusionOk="0">
                  <a:moveTo>
                    <a:pt x="5228" y="1"/>
                  </a:moveTo>
                  <a:cubicBezTo>
                    <a:pt x="5021" y="1"/>
                    <a:pt x="4809" y="22"/>
                    <a:pt x="4594" y="73"/>
                  </a:cubicBezTo>
                  <a:cubicBezTo>
                    <a:pt x="4082" y="193"/>
                    <a:pt x="3616" y="224"/>
                    <a:pt x="3195" y="224"/>
                  </a:cubicBezTo>
                  <a:cubicBezTo>
                    <a:pt x="2712" y="224"/>
                    <a:pt x="2289" y="183"/>
                    <a:pt x="1927" y="183"/>
                  </a:cubicBezTo>
                  <a:cubicBezTo>
                    <a:pt x="1202" y="183"/>
                    <a:pt x="717" y="349"/>
                    <a:pt x="473" y="1349"/>
                  </a:cubicBezTo>
                  <a:cubicBezTo>
                    <a:pt x="76" y="2975"/>
                    <a:pt x="1" y="3466"/>
                    <a:pt x="48" y="4572"/>
                  </a:cubicBezTo>
                  <a:cubicBezTo>
                    <a:pt x="86" y="5687"/>
                    <a:pt x="1267" y="7577"/>
                    <a:pt x="2306" y="7974"/>
                  </a:cubicBezTo>
                  <a:cubicBezTo>
                    <a:pt x="3165" y="8317"/>
                    <a:pt x="5246" y="9002"/>
                    <a:pt x="6611" y="9002"/>
                  </a:cubicBezTo>
                  <a:cubicBezTo>
                    <a:pt x="6900" y="9002"/>
                    <a:pt x="7156" y="8971"/>
                    <a:pt x="7363" y="8900"/>
                  </a:cubicBezTo>
                  <a:cubicBezTo>
                    <a:pt x="8544" y="8484"/>
                    <a:pt x="10689" y="8116"/>
                    <a:pt x="10869" y="5082"/>
                  </a:cubicBezTo>
                  <a:cubicBezTo>
                    <a:pt x="11034" y="2298"/>
                    <a:pt x="10164" y="541"/>
                    <a:pt x="9077" y="541"/>
                  </a:cubicBezTo>
                  <a:cubicBezTo>
                    <a:pt x="8980" y="541"/>
                    <a:pt x="8880" y="555"/>
                    <a:pt x="8780" y="584"/>
                  </a:cubicBezTo>
                  <a:cubicBezTo>
                    <a:pt x="8626" y="628"/>
                    <a:pt x="8470" y="646"/>
                    <a:pt x="8311" y="646"/>
                  </a:cubicBezTo>
                  <a:cubicBezTo>
                    <a:pt x="7382" y="646"/>
                    <a:pt x="6364" y="1"/>
                    <a:pt x="5228" y="1"/>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2" name="Google Shape;712;p33"/>
            <p:cNvSpPr/>
            <p:nvPr/>
          </p:nvSpPr>
          <p:spPr>
            <a:xfrm flipH="1">
              <a:off x="6052141" y="2192915"/>
              <a:ext cx="1858827" cy="1087004"/>
            </a:xfrm>
            <a:custGeom>
              <a:avLst/>
              <a:gdLst/>
              <a:ahLst/>
              <a:cxnLst/>
              <a:rect l="l" t="t" r="r" b="b"/>
              <a:pathLst>
                <a:path w="10486" h="6132" extrusionOk="0">
                  <a:moveTo>
                    <a:pt x="4680" y="1"/>
                  </a:moveTo>
                  <a:cubicBezTo>
                    <a:pt x="4473" y="1"/>
                    <a:pt x="4261" y="22"/>
                    <a:pt x="4046" y="73"/>
                  </a:cubicBezTo>
                  <a:cubicBezTo>
                    <a:pt x="3531" y="195"/>
                    <a:pt x="3062" y="227"/>
                    <a:pt x="2639" y="227"/>
                  </a:cubicBezTo>
                  <a:cubicBezTo>
                    <a:pt x="2156" y="227"/>
                    <a:pt x="1733" y="185"/>
                    <a:pt x="1370" y="185"/>
                  </a:cubicBezTo>
                  <a:cubicBezTo>
                    <a:pt x="717" y="185"/>
                    <a:pt x="260" y="322"/>
                    <a:pt x="1" y="1084"/>
                  </a:cubicBezTo>
                  <a:cubicBezTo>
                    <a:pt x="587" y="35"/>
                    <a:pt x="1947" y="687"/>
                    <a:pt x="3904" y="168"/>
                  </a:cubicBezTo>
                  <a:cubicBezTo>
                    <a:pt x="4074" y="123"/>
                    <a:pt x="4236" y="103"/>
                    <a:pt x="4390" y="103"/>
                  </a:cubicBezTo>
                  <a:cubicBezTo>
                    <a:pt x="5526" y="103"/>
                    <a:pt x="6243" y="1176"/>
                    <a:pt x="7148" y="1176"/>
                  </a:cubicBezTo>
                  <a:cubicBezTo>
                    <a:pt x="7260" y="1176"/>
                    <a:pt x="7376" y="1160"/>
                    <a:pt x="7495" y="1122"/>
                  </a:cubicBezTo>
                  <a:cubicBezTo>
                    <a:pt x="7626" y="1081"/>
                    <a:pt x="7763" y="1061"/>
                    <a:pt x="7902" y="1061"/>
                  </a:cubicBezTo>
                  <a:cubicBezTo>
                    <a:pt x="9046" y="1061"/>
                    <a:pt x="10366" y="2443"/>
                    <a:pt x="10274" y="5148"/>
                  </a:cubicBezTo>
                  <a:cubicBezTo>
                    <a:pt x="10264" y="5517"/>
                    <a:pt x="10217" y="5838"/>
                    <a:pt x="10160" y="6131"/>
                  </a:cubicBezTo>
                  <a:cubicBezTo>
                    <a:pt x="10236" y="5829"/>
                    <a:pt x="10302" y="5469"/>
                    <a:pt x="10321" y="5073"/>
                  </a:cubicBezTo>
                  <a:cubicBezTo>
                    <a:pt x="10486" y="2297"/>
                    <a:pt x="9616" y="541"/>
                    <a:pt x="8529" y="541"/>
                  </a:cubicBezTo>
                  <a:cubicBezTo>
                    <a:pt x="8432" y="541"/>
                    <a:pt x="8332" y="555"/>
                    <a:pt x="8232" y="584"/>
                  </a:cubicBezTo>
                  <a:cubicBezTo>
                    <a:pt x="8078" y="628"/>
                    <a:pt x="7922" y="646"/>
                    <a:pt x="7763" y="646"/>
                  </a:cubicBezTo>
                  <a:cubicBezTo>
                    <a:pt x="6834" y="646"/>
                    <a:pt x="5816" y="1"/>
                    <a:pt x="4680" y="1"/>
                  </a:cubicBezTo>
                  <a:close/>
                </a:path>
              </a:pathLst>
            </a:custGeom>
            <a:solidFill>
              <a:srgbClr val="C4B39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3" name="Google Shape;713;p33"/>
            <p:cNvSpPr/>
            <p:nvPr/>
          </p:nvSpPr>
          <p:spPr>
            <a:xfrm flipH="1">
              <a:off x="6049482" y="2430276"/>
              <a:ext cx="1936825" cy="1379141"/>
            </a:xfrm>
            <a:custGeom>
              <a:avLst/>
              <a:gdLst/>
              <a:ahLst/>
              <a:cxnLst/>
              <a:rect l="l" t="t" r="r" b="b"/>
              <a:pathLst>
                <a:path w="10926" h="7780" extrusionOk="0">
                  <a:moveTo>
                    <a:pt x="10094" y="1"/>
                  </a:moveTo>
                  <a:cubicBezTo>
                    <a:pt x="9774" y="1994"/>
                    <a:pt x="6249" y="3629"/>
                    <a:pt x="3839" y="3629"/>
                  </a:cubicBezTo>
                  <a:cubicBezTo>
                    <a:pt x="2684" y="3629"/>
                    <a:pt x="1785" y="3254"/>
                    <a:pt x="1616" y="2363"/>
                  </a:cubicBezTo>
                  <a:cubicBezTo>
                    <a:pt x="615" y="2807"/>
                    <a:pt x="520" y="2949"/>
                    <a:pt x="0" y="3337"/>
                  </a:cubicBezTo>
                  <a:cubicBezTo>
                    <a:pt x="29" y="4452"/>
                    <a:pt x="1210" y="6342"/>
                    <a:pt x="2250" y="6758"/>
                  </a:cubicBezTo>
                  <a:cubicBezTo>
                    <a:pt x="3106" y="7092"/>
                    <a:pt x="5179" y="7779"/>
                    <a:pt x="6544" y="7779"/>
                  </a:cubicBezTo>
                  <a:cubicBezTo>
                    <a:pt x="6837" y="7779"/>
                    <a:pt x="7097" y="7748"/>
                    <a:pt x="7306" y="7674"/>
                  </a:cubicBezTo>
                  <a:cubicBezTo>
                    <a:pt x="8487" y="7259"/>
                    <a:pt x="10642" y="6890"/>
                    <a:pt x="10821" y="3856"/>
                  </a:cubicBezTo>
                  <a:cubicBezTo>
                    <a:pt x="10925" y="2089"/>
                    <a:pt x="10613" y="757"/>
                    <a:pt x="10094" y="1"/>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4" name="Google Shape;714;p33"/>
            <p:cNvSpPr/>
            <p:nvPr/>
          </p:nvSpPr>
          <p:spPr>
            <a:xfrm flipH="1">
              <a:off x="6081390" y="2926093"/>
              <a:ext cx="1856345" cy="903887"/>
            </a:xfrm>
            <a:custGeom>
              <a:avLst/>
              <a:gdLst/>
              <a:ahLst/>
              <a:cxnLst/>
              <a:rect l="l" t="t" r="r" b="b"/>
              <a:pathLst>
                <a:path w="10472" h="5099" extrusionOk="0">
                  <a:moveTo>
                    <a:pt x="9423" y="1"/>
                  </a:moveTo>
                  <a:lnTo>
                    <a:pt x="9423" y="1"/>
                  </a:lnTo>
                  <a:cubicBezTo>
                    <a:pt x="8280" y="1264"/>
                    <a:pt x="7065" y="3348"/>
                    <a:pt x="4422" y="3348"/>
                  </a:cubicBezTo>
                  <a:cubicBezTo>
                    <a:pt x="4376" y="3348"/>
                    <a:pt x="4329" y="3348"/>
                    <a:pt x="4282" y="3346"/>
                  </a:cubicBezTo>
                  <a:cubicBezTo>
                    <a:pt x="2675" y="3299"/>
                    <a:pt x="1002" y="2647"/>
                    <a:pt x="0" y="1674"/>
                  </a:cubicBezTo>
                  <a:lnTo>
                    <a:pt x="0" y="1674"/>
                  </a:lnTo>
                  <a:cubicBezTo>
                    <a:pt x="445" y="2609"/>
                    <a:pt x="1163" y="3677"/>
                    <a:pt x="1862" y="3961"/>
                  </a:cubicBezTo>
                  <a:cubicBezTo>
                    <a:pt x="2740" y="4304"/>
                    <a:pt x="5040" y="5099"/>
                    <a:pt x="6445" y="5099"/>
                  </a:cubicBezTo>
                  <a:cubicBezTo>
                    <a:pt x="6704" y="5099"/>
                    <a:pt x="6933" y="5072"/>
                    <a:pt x="7117" y="5010"/>
                  </a:cubicBezTo>
                  <a:cubicBezTo>
                    <a:pt x="8298" y="4594"/>
                    <a:pt x="10453" y="4008"/>
                    <a:pt x="10472" y="946"/>
                  </a:cubicBezTo>
                  <a:cubicBezTo>
                    <a:pt x="10472" y="823"/>
                    <a:pt x="9413" y="114"/>
                    <a:pt x="9423"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5" name="Google Shape;715;p33"/>
            <p:cNvSpPr/>
            <p:nvPr/>
          </p:nvSpPr>
          <p:spPr>
            <a:xfrm flipH="1">
              <a:off x="6058168" y="3052840"/>
              <a:ext cx="1559599" cy="787777"/>
            </a:xfrm>
            <a:custGeom>
              <a:avLst/>
              <a:gdLst/>
              <a:ahLst/>
              <a:cxnLst/>
              <a:rect l="l" t="t" r="r" b="b"/>
              <a:pathLst>
                <a:path w="8798" h="4444" extrusionOk="0">
                  <a:moveTo>
                    <a:pt x="7724" y="1"/>
                  </a:moveTo>
                  <a:cubicBezTo>
                    <a:pt x="7532" y="1"/>
                    <a:pt x="7384" y="76"/>
                    <a:pt x="7372" y="240"/>
                  </a:cubicBezTo>
                  <a:cubicBezTo>
                    <a:pt x="7155" y="2641"/>
                    <a:pt x="7344" y="3454"/>
                    <a:pt x="5161" y="4030"/>
                  </a:cubicBezTo>
                  <a:cubicBezTo>
                    <a:pt x="4983" y="4076"/>
                    <a:pt x="4780" y="4096"/>
                    <a:pt x="4557" y="4096"/>
                  </a:cubicBezTo>
                  <a:cubicBezTo>
                    <a:pt x="3180" y="4096"/>
                    <a:pt x="1083" y="3335"/>
                    <a:pt x="1" y="3302"/>
                  </a:cubicBezTo>
                  <a:lnTo>
                    <a:pt x="1" y="3302"/>
                  </a:lnTo>
                  <a:cubicBezTo>
                    <a:pt x="867" y="3652"/>
                    <a:pt x="3240" y="4444"/>
                    <a:pt x="4674" y="4444"/>
                  </a:cubicBezTo>
                  <a:cubicBezTo>
                    <a:pt x="4944" y="4444"/>
                    <a:pt x="5181" y="4416"/>
                    <a:pt x="5368" y="4351"/>
                  </a:cubicBezTo>
                  <a:cubicBezTo>
                    <a:pt x="6455" y="3973"/>
                    <a:pt x="8355" y="3435"/>
                    <a:pt x="8667" y="949"/>
                  </a:cubicBezTo>
                  <a:cubicBezTo>
                    <a:pt x="8797" y="370"/>
                    <a:pt x="8151" y="1"/>
                    <a:pt x="7724" y="1"/>
                  </a:cubicBezTo>
                  <a:close/>
                </a:path>
              </a:pathLst>
            </a:custGeom>
            <a:solidFill>
              <a:srgbClr val="7F6D5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6" name="Google Shape;716;p33"/>
            <p:cNvSpPr/>
            <p:nvPr/>
          </p:nvSpPr>
          <p:spPr>
            <a:xfrm flipH="1">
              <a:off x="7456808" y="2984769"/>
              <a:ext cx="226371" cy="630186"/>
            </a:xfrm>
            <a:custGeom>
              <a:avLst/>
              <a:gdLst/>
              <a:ahLst/>
              <a:cxnLst/>
              <a:rect l="l" t="t" r="r" b="b"/>
              <a:pathLst>
                <a:path w="1277" h="3555" extrusionOk="0">
                  <a:moveTo>
                    <a:pt x="1" y="1"/>
                  </a:moveTo>
                  <a:lnTo>
                    <a:pt x="388" y="3469"/>
                  </a:lnTo>
                  <a:lnTo>
                    <a:pt x="1144" y="3554"/>
                  </a:lnTo>
                  <a:cubicBezTo>
                    <a:pt x="1277" y="1674"/>
                    <a:pt x="1" y="1"/>
                    <a:pt x="1"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7" name="Google Shape;717;p33"/>
            <p:cNvSpPr/>
            <p:nvPr/>
          </p:nvSpPr>
          <p:spPr>
            <a:xfrm flipH="1">
              <a:off x="7480562" y="2615166"/>
              <a:ext cx="673262" cy="1937888"/>
            </a:xfrm>
            <a:custGeom>
              <a:avLst/>
              <a:gdLst/>
              <a:ahLst/>
              <a:cxnLst/>
              <a:rect l="l" t="t" r="r" b="b"/>
              <a:pathLst>
                <a:path w="3798" h="10932" extrusionOk="0">
                  <a:moveTo>
                    <a:pt x="1448" y="0"/>
                  </a:moveTo>
                  <a:cubicBezTo>
                    <a:pt x="1306" y="0"/>
                    <a:pt x="1160" y="53"/>
                    <a:pt x="1012" y="167"/>
                  </a:cubicBezTo>
                  <a:cubicBezTo>
                    <a:pt x="1012" y="167"/>
                    <a:pt x="0" y="2842"/>
                    <a:pt x="671" y="6093"/>
                  </a:cubicBezTo>
                  <a:cubicBezTo>
                    <a:pt x="1342" y="9334"/>
                    <a:pt x="1399" y="10034"/>
                    <a:pt x="1380" y="10931"/>
                  </a:cubicBezTo>
                  <a:lnTo>
                    <a:pt x="3100" y="10931"/>
                  </a:lnTo>
                  <a:cubicBezTo>
                    <a:pt x="3100" y="10931"/>
                    <a:pt x="2486" y="8172"/>
                    <a:pt x="3242" y="6244"/>
                  </a:cubicBezTo>
                  <a:cubicBezTo>
                    <a:pt x="3798" y="4807"/>
                    <a:pt x="2805" y="0"/>
                    <a:pt x="1448" y="0"/>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8" name="Google Shape;718;p33"/>
            <p:cNvSpPr/>
            <p:nvPr/>
          </p:nvSpPr>
          <p:spPr>
            <a:xfrm flipH="1">
              <a:off x="7547215" y="3462328"/>
              <a:ext cx="487663" cy="1090727"/>
            </a:xfrm>
            <a:custGeom>
              <a:avLst/>
              <a:gdLst/>
              <a:ahLst/>
              <a:cxnLst/>
              <a:rect l="l" t="t" r="r" b="b"/>
              <a:pathLst>
                <a:path w="2751" h="6153" extrusionOk="0">
                  <a:moveTo>
                    <a:pt x="2722" y="0"/>
                  </a:moveTo>
                  <a:lnTo>
                    <a:pt x="2722" y="0"/>
                  </a:lnTo>
                  <a:cubicBezTo>
                    <a:pt x="2476" y="1616"/>
                    <a:pt x="1890" y="2750"/>
                    <a:pt x="1201" y="2750"/>
                  </a:cubicBezTo>
                  <a:cubicBezTo>
                    <a:pt x="728" y="2750"/>
                    <a:pt x="303" y="2212"/>
                    <a:pt x="0" y="1333"/>
                  </a:cubicBezTo>
                  <a:lnTo>
                    <a:pt x="0" y="1333"/>
                  </a:lnTo>
                  <a:cubicBezTo>
                    <a:pt x="662" y="4555"/>
                    <a:pt x="719" y="5255"/>
                    <a:pt x="709" y="6152"/>
                  </a:cubicBezTo>
                  <a:lnTo>
                    <a:pt x="2429" y="6152"/>
                  </a:lnTo>
                  <a:cubicBezTo>
                    <a:pt x="2429" y="6152"/>
                    <a:pt x="1824" y="3374"/>
                    <a:pt x="2571" y="1465"/>
                  </a:cubicBezTo>
                  <a:cubicBezTo>
                    <a:pt x="2703" y="1115"/>
                    <a:pt x="2750" y="596"/>
                    <a:pt x="2722"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9" name="Google Shape;719;p33"/>
            <p:cNvSpPr/>
            <p:nvPr/>
          </p:nvSpPr>
          <p:spPr>
            <a:xfrm flipH="1">
              <a:off x="6656623" y="2961370"/>
              <a:ext cx="575765" cy="1591685"/>
            </a:xfrm>
            <a:custGeom>
              <a:avLst/>
              <a:gdLst/>
              <a:ahLst/>
              <a:cxnLst/>
              <a:rect l="l" t="t" r="r" b="b"/>
              <a:pathLst>
                <a:path w="3248" h="8979" extrusionOk="0">
                  <a:moveTo>
                    <a:pt x="1360" y="0"/>
                  </a:moveTo>
                  <a:cubicBezTo>
                    <a:pt x="1234" y="0"/>
                    <a:pt x="1102" y="24"/>
                    <a:pt x="964" y="76"/>
                  </a:cubicBezTo>
                  <a:cubicBezTo>
                    <a:pt x="246" y="341"/>
                    <a:pt x="0" y="2023"/>
                    <a:pt x="454" y="3885"/>
                  </a:cubicBezTo>
                  <a:cubicBezTo>
                    <a:pt x="964" y="5954"/>
                    <a:pt x="1342" y="8270"/>
                    <a:pt x="1531" y="8978"/>
                  </a:cubicBezTo>
                  <a:lnTo>
                    <a:pt x="3024" y="8978"/>
                  </a:lnTo>
                  <a:cubicBezTo>
                    <a:pt x="3024" y="8978"/>
                    <a:pt x="2665" y="6143"/>
                    <a:pt x="3024" y="3856"/>
                  </a:cubicBezTo>
                  <a:cubicBezTo>
                    <a:pt x="3248" y="2396"/>
                    <a:pt x="2613" y="0"/>
                    <a:pt x="1360" y="0"/>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0" name="Google Shape;720;p33"/>
            <p:cNvSpPr/>
            <p:nvPr/>
          </p:nvSpPr>
          <p:spPr>
            <a:xfrm flipH="1">
              <a:off x="6724871" y="2515896"/>
              <a:ext cx="361803" cy="1174397"/>
            </a:xfrm>
            <a:custGeom>
              <a:avLst/>
              <a:gdLst/>
              <a:ahLst/>
              <a:cxnLst/>
              <a:rect l="l" t="t" r="r" b="b"/>
              <a:pathLst>
                <a:path w="2041" h="6625" extrusionOk="0">
                  <a:moveTo>
                    <a:pt x="1505" y="0"/>
                  </a:moveTo>
                  <a:cubicBezTo>
                    <a:pt x="1475" y="0"/>
                    <a:pt x="1443" y="21"/>
                    <a:pt x="1409" y="66"/>
                  </a:cubicBezTo>
                  <a:cubicBezTo>
                    <a:pt x="756" y="916"/>
                    <a:pt x="0" y="3298"/>
                    <a:pt x="104" y="3874"/>
                  </a:cubicBezTo>
                  <a:cubicBezTo>
                    <a:pt x="199" y="4451"/>
                    <a:pt x="1947" y="6624"/>
                    <a:pt x="1947" y="6624"/>
                  </a:cubicBezTo>
                  <a:cubicBezTo>
                    <a:pt x="1947" y="6624"/>
                    <a:pt x="2040" y="0"/>
                    <a:pt x="1505"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1" name="Google Shape;721;p33"/>
            <p:cNvSpPr/>
            <p:nvPr/>
          </p:nvSpPr>
          <p:spPr>
            <a:xfrm flipH="1">
              <a:off x="6669386" y="3043445"/>
              <a:ext cx="365348" cy="1508015"/>
            </a:xfrm>
            <a:custGeom>
              <a:avLst/>
              <a:gdLst/>
              <a:ahLst/>
              <a:cxnLst/>
              <a:rect l="l" t="t" r="r" b="b"/>
              <a:pathLst>
                <a:path w="2061" h="8507" extrusionOk="0">
                  <a:moveTo>
                    <a:pt x="1134" y="0"/>
                  </a:moveTo>
                  <a:lnTo>
                    <a:pt x="1134" y="0"/>
                  </a:lnTo>
                  <a:cubicBezTo>
                    <a:pt x="1418" y="681"/>
                    <a:pt x="1598" y="1673"/>
                    <a:pt x="1598" y="2779"/>
                  </a:cubicBezTo>
                  <a:cubicBezTo>
                    <a:pt x="1598" y="4820"/>
                    <a:pt x="993" y="6484"/>
                    <a:pt x="237" y="6484"/>
                  </a:cubicBezTo>
                  <a:cubicBezTo>
                    <a:pt x="152" y="6484"/>
                    <a:pt x="76" y="6465"/>
                    <a:pt x="0" y="6427"/>
                  </a:cubicBezTo>
                  <a:lnTo>
                    <a:pt x="0" y="6427"/>
                  </a:lnTo>
                  <a:cubicBezTo>
                    <a:pt x="189" y="7372"/>
                    <a:pt x="331" y="8147"/>
                    <a:pt x="426" y="8506"/>
                  </a:cubicBezTo>
                  <a:lnTo>
                    <a:pt x="1909" y="8506"/>
                  </a:lnTo>
                  <a:cubicBezTo>
                    <a:pt x="1909" y="8506"/>
                    <a:pt x="1550" y="5671"/>
                    <a:pt x="1909" y="3374"/>
                  </a:cubicBezTo>
                  <a:cubicBezTo>
                    <a:pt x="2061" y="2325"/>
                    <a:pt x="1777" y="775"/>
                    <a:pt x="1134"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2" name="Google Shape;722;p33"/>
            <p:cNvSpPr/>
            <p:nvPr/>
          </p:nvSpPr>
          <p:spPr>
            <a:xfrm flipH="1">
              <a:off x="6257239" y="2080350"/>
              <a:ext cx="728924" cy="1410695"/>
            </a:xfrm>
            <a:custGeom>
              <a:avLst/>
              <a:gdLst/>
              <a:ahLst/>
              <a:cxnLst/>
              <a:rect l="l" t="t" r="r" b="b"/>
              <a:pathLst>
                <a:path w="4112" h="7958" extrusionOk="0">
                  <a:moveTo>
                    <a:pt x="3319" y="0"/>
                  </a:moveTo>
                  <a:cubicBezTo>
                    <a:pt x="3302" y="0"/>
                    <a:pt x="3286" y="3"/>
                    <a:pt x="3270" y="9"/>
                  </a:cubicBezTo>
                  <a:cubicBezTo>
                    <a:pt x="3015" y="113"/>
                    <a:pt x="0" y="897"/>
                    <a:pt x="0" y="5878"/>
                  </a:cubicBezTo>
                  <a:cubicBezTo>
                    <a:pt x="0" y="6190"/>
                    <a:pt x="1560" y="7938"/>
                    <a:pt x="1805" y="7957"/>
                  </a:cubicBezTo>
                  <a:cubicBezTo>
                    <a:pt x="1811" y="7957"/>
                    <a:pt x="1817" y="7958"/>
                    <a:pt x="1824" y="7958"/>
                  </a:cubicBezTo>
                  <a:cubicBezTo>
                    <a:pt x="2110" y="7958"/>
                    <a:pt x="3358" y="7377"/>
                    <a:pt x="3469" y="7239"/>
                  </a:cubicBezTo>
                  <a:cubicBezTo>
                    <a:pt x="3592" y="7097"/>
                    <a:pt x="4017" y="5802"/>
                    <a:pt x="4064" y="5594"/>
                  </a:cubicBezTo>
                  <a:cubicBezTo>
                    <a:pt x="4111" y="5386"/>
                    <a:pt x="4026" y="765"/>
                    <a:pt x="4026" y="765"/>
                  </a:cubicBezTo>
                  <a:cubicBezTo>
                    <a:pt x="4026" y="765"/>
                    <a:pt x="3598" y="0"/>
                    <a:pt x="3319" y="0"/>
                  </a:cubicBezTo>
                  <a:close/>
                </a:path>
              </a:pathLst>
            </a:custGeom>
            <a:solidFill>
              <a:srgbClr val="7F6D5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3" name="Google Shape;723;p33"/>
            <p:cNvSpPr/>
            <p:nvPr/>
          </p:nvSpPr>
          <p:spPr>
            <a:xfrm flipH="1">
              <a:off x="6243767" y="2115449"/>
              <a:ext cx="730697" cy="1348828"/>
            </a:xfrm>
            <a:custGeom>
              <a:avLst/>
              <a:gdLst/>
              <a:ahLst/>
              <a:cxnLst/>
              <a:rect l="l" t="t" r="r" b="b"/>
              <a:pathLst>
                <a:path w="4122" h="7609" extrusionOk="0">
                  <a:moveTo>
                    <a:pt x="3329" y="0"/>
                  </a:moveTo>
                  <a:cubicBezTo>
                    <a:pt x="3312" y="0"/>
                    <a:pt x="3296" y="3"/>
                    <a:pt x="3280" y="9"/>
                  </a:cubicBezTo>
                  <a:cubicBezTo>
                    <a:pt x="3015" y="104"/>
                    <a:pt x="1" y="850"/>
                    <a:pt x="1" y="5623"/>
                  </a:cubicBezTo>
                  <a:cubicBezTo>
                    <a:pt x="1" y="5916"/>
                    <a:pt x="1579" y="7589"/>
                    <a:pt x="1815" y="7608"/>
                  </a:cubicBezTo>
                  <a:cubicBezTo>
                    <a:pt x="1821" y="7608"/>
                    <a:pt x="1827" y="7609"/>
                    <a:pt x="1835" y="7609"/>
                  </a:cubicBezTo>
                  <a:cubicBezTo>
                    <a:pt x="2122" y="7609"/>
                    <a:pt x="3358" y="7056"/>
                    <a:pt x="3478" y="6927"/>
                  </a:cubicBezTo>
                  <a:cubicBezTo>
                    <a:pt x="3592" y="6776"/>
                    <a:pt x="4036" y="5557"/>
                    <a:pt x="4064" y="5349"/>
                  </a:cubicBezTo>
                  <a:cubicBezTo>
                    <a:pt x="4121" y="5141"/>
                    <a:pt x="4036" y="737"/>
                    <a:pt x="4036" y="737"/>
                  </a:cubicBezTo>
                  <a:cubicBezTo>
                    <a:pt x="4036" y="737"/>
                    <a:pt x="3601" y="0"/>
                    <a:pt x="3329"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4" name="Google Shape;724;p33"/>
            <p:cNvSpPr/>
            <p:nvPr/>
          </p:nvSpPr>
          <p:spPr>
            <a:xfrm flipH="1">
              <a:off x="6272307" y="2114208"/>
              <a:ext cx="702157" cy="1348297"/>
            </a:xfrm>
            <a:custGeom>
              <a:avLst/>
              <a:gdLst/>
              <a:ahLst/>
              <a:cxnLst/>
              <a:rect l="l" t="t" r="r" b="b"/>
              <a:pathLst>
                <a:path w="3961" h="7606" extrusionOk="0">
                  <a:moveTo>
                    <a:pt x="3322" y="0"/>
                  </a:moveTo>
                  <a:cubicBezTo>
                    <a:pt x="3307" y="0"/>
                    <a:pt x="3293" y="2"/>
                    <a:pt x="3280" y="7"/>
                  </a:cubicBezTo>
                  <a:cubicBezTo>
                    <a:pt x="3015" y="101"/>
                    <a:pt x="1" y="848"/>
                    <a:pt x="1" y="5621"/>
                  </a:cubicBezTo>
                  <a:cubicBezTo>
                    <a:pt x="1" y="5913"/>
                    <a:pt x="1579" y="7577"/>
                    <a:pt x="1815" y="7605"/>
                  </a:cubicBezTo>
                  <a:cubicBezTo>
                    <a:pt x="1819" y="7605"/>
                    <a:pt x="1823" y="7606"/>
                    <a:pt x="1827" y="7606"/>
                  </a:cubicBezTo>
                  <a:cubicBezTo>
                    <a:pt x="1953" y="7606"/>
                    <a:pt x="2328" y="7468"/>
                    <a:pt x="2685" y="7322"/>
                  </a:cubicBezTo>
                  <a:cubicBezTo>
                    <a:pt x="1210" y="3069"/>
                    <a:pt x="3601" y="961"/>
                    <a:pt x="3960" y="621"/>
                  </a:cubicBezTo>
                  <a:cubicBezTo>
                    <a:pt x="3828" y="409"/>
                    <a:pt x="3523" y="0"/>
                    <a:pt x="3322" y="0"/>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5" name="Google Shape;725;p33"/>
            <p:cNvSpPr/>
            <p:nvPr/>
          </p:nvSpPr>
          <p:spPr>
            <a:xfrm flipH="1">
              <a:off x="6259012" y="2112613"/>
              <a:ext cx="542970" cy="872333"/>
            </a:xfrm>
            <a:custGeom>
              <a:avLst/>
              <a:gdLst/>
              <a:ahLst/>
              <a:cxnLst/>
              <a:rect l="l" t="t" r="r" b="b"/>
              <a:pathLst>
                <a:path w="3063" h="4921" extrusionOk="0">
                  <a:moveTo>
                    <a:pt x="2383" y="1"/>
                  </a:moveTo>
                  <a:cubicBezTo>
                    <a:pt x="2357" y="1"/>
                    <a:pt x="2332" y="5"/>
                    <a:pt x="2307" y="16"/>
                  </a:cubicBezTo>
                  <a:cubicBezTo>
                    <a:pt x="1" y="989"/>
                    <a:pt x="199" y="4921"/>
                    <a:pt x="199" y="4921"/>
                  </a:cubicBezTo>
                  <a:cubicBezTo>
                    <a:pt x="710" y="3787"/>
                    <a:pt x="1749" y="2879"/>
                    <a:pt x="1749" y="2879"/>
                  </a:cubicBezTo>
                  <a:lnTo>
                    <a:pt x="3063" y="772"/>
                  </a:lnTo>
                  <a:cubicBezTo>
                    <a:pt x="3063" y="772"/>
                    <a:pt x="2706" y="1"/>
                    <a:pt x="2383" y="1"/>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6" name="Google Shape;726;p33"/>
            <p:cNvSpPr/>
            <p:nvPr/>
          </p:nvSpPr>
          <p:spPr>
            <a:xfrm flipH="1">
              <a:off x="5453153" y="3129774"/>
              <a:ext cx="504326" cy="448310"/>
            </a:xfrm>
            <a:custGeom>
              <a:avLst/>
              <a:gdLst/>
              <a:ahLst/>
              <a:cxnLst/>
              <a:rect l="l" t="t" r="r" b="b"/>
              <a:pathLst>
                <a:path w="2845" h="2529" extrusionOk="0">
                  <a:moveTo>
                    <a:pt x="301" y="1"/>
                  </a:moveTo>
                  <a:cubicBezTo>
                    <a:pt x="127" y="1"/>
                    <a:pt x="0" y="33"/>
                    <a:pt x="0" y="33"/>
                  </a:cubicBezTo>
                  <a:cubicBezTo>
                    <a:pt x="293" y="893"/>
                    <a:pt x="1323" y="1980"/>
                    <a:pt x="2845" y="2528"/>
                  </a:cubicBezTo>
                  <a:cubicBezTo>
                    <a:pt x="2845" y="2528"/>
                    <a:pt x="1607" y="1602"/>
                    <a:pt x="1181" y="553"/>
                  </a:cubicBezTo>
                  <a:cubicBezTo>
                    <a:pt x="999" y="89"/>
                    <a:pt x="587" y="1"/>
                    <a:pt x="301" y="1"/>
                  </a:cubicBezTo>
                  <a:close/>
                </a:path>
              </a:pathLst>
            </a:custGeom>
            <a:solidFill>
              <a:srgbClr val="EFE5D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7" name="Google Shape;727;p33"/>
            <p:cNvSpPr/>
            <p:nvPr/>
          </p:nvSpPr>
          <p:spPr>
            <a:xfrm flipH="1">
              <a:off x="5461485" y="3128001"/>
              <a:ext cx="495994" cy="444941"/>
            </a:xfrm>
            <a:custGeom>
              <a:avLst/>
              <a:gdLst/>
              <a:ahLst/>
              <a:cxnLst/>
              <a:rect l="l" t="t" r="r" b="b"/>
              <a:pathLst>
                <a:path w="2798" h="2510" extrusionOk="0">
                  <a:moveTo>
                    <a:pt x="301" y="0"/>
                  </a:moveTo>
                  <a:cubicBezTo>
                    <a:pt x="127" y="0"/>
                    <a:pt x="0" y="34"/>
                    <a:pt x="0" y="34"/>
                  </a:cubicBezTo>
                  <a:cubicBezTo>
                    <a:pt x="293" y="884"/>
                    <a:pt x="1314" y="1952"/>
                    <a:pt x="2798" y="2510"/>
                  </a:cubicBezTo>
                  <a:cubicBezTo>
                    <a:pt x="1711" y="1933"/>
                    <a:pt x="964" y="1054"/>
                    <a:pt x="718" y="365"/>
                  </a:cubicBezTo>
                  <a:cubicBezTo>
                    <a:pt x="718" y="365"/>
                    <a:pt x="860" y="327"/>
                    <a:pt x="1049" y="327"/>
                  </a:cubicBezTo>
                  <a:cubicBezTo>
                    <a:pt x="840" y="58"/>
                    <a:pt x="530" y="0"/>
                    <a:pt x="301" y="0"/>
                  </a:cubicBezTo>
                  <a:close/>
                </a:path>
              </a:pathLst>
            </a:custGeom>
            <a:solidFill>
              <a:srgbClr val="E5CAA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8" name="Google Shape;728;p33"/>
            <p:cNvSpPr/>
            <p:nvPr/>
          </p:nvSpPr>
          <p:spPr>
            <a:xfrm flipH="1">
              <a:off x="5741213" y="2198410"/>
              <a:ext cx="730697" cy="1141780"/>
            </a:xfrm>
            <a:custGeom>
              <a:avLst/>
              <a:gdLst/>
              <a:ahLst/>
              <a:cxnLst/>
              <a:rect l="l" t="t" r="r" b="b"/>
              <a:pathLst>
                <a:path w="4122" h="6441" extrusionOk="0">
                  <a:moveTo>
                    <a:pt x="2648" y="1"/>
                  </a:moveTo>
                  <a:cubicBezTo>
                    <a:pt x="2431" y="1"/>
                    <a:pt x="2163" y="61"/>
                    <a:pt x="2004" y="61"/>
                  </a:cubicBezTo>
                  <a:cubicBezTo>
                    <a:pt x="1831" y="61"/>
                    <a:pt x="1629" y="5"/>
                    <a:pt x="1449" y="5"/>
                  </a:cubicBezTo>
                  <a:cubicBezTo>
                    <a:pt x="1374" y="5"/>
                    <a:pt x="1303" y="14"/>
                    <a:pt x="1239" y="42"/>
                  </a:cubicBezTo>
                  <a:cubicBezTo>
                    <a:pt x="823" y="203"/>
                    <a:pt x="1" y="2046"/>
                    <a:pt x="275" y="3794"/>
                  </a:cubicBezTo>
                  <a:cubicBezTo>
                    <a:pt x="275" y="3794"/>
                    <a:pt x="1267" y="5769"/>
                    <a:pt x="2448" y="6440"/>
                  </a:cubicBezTo>
                  <a:lnTo>
                    <a:pt x="4008" y="6280"/>
                  </a:lnTo>
                  <a:cubicBezTo>
                    <a:pt x="4008" y="6280"/>
                    <a:pt x="3753" y="3870"/>
                    <a:pt x="3961" y="3227"/>
                  </a:cubicBezTo>
                  <a:cubicBezTo>
                    <a:pt x="4121" y="2773"/>
                    <a:pt x="3280" y="108"/>
                    <a:pt x="2798" y="14"/>
                  </a:cubicBezTo>
                  <a:cubicBezTo>
                    <a:pt x="2753" y="4"/>
                    <a:pt x="2702" y="1"/>
                    <a:pt x="2648" y="1"/>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9" name="Google Shape;729;p33"/>
            <p:cNvSpPr/>
            <p:nvPr/>
          </p:nvSpPr>
          <p:spPr>
            <a:xfrm flipH="1">
              <a:off x="5744581" y="2198410"/>
              <a:ext cx="524535" cy="1115013"/>
            </a:xfrm>
            <a:custGeom>
              <a:avLst/>
              <a:gdLst/>
              <a:ahLst/>
              <a:cxnLst/>
              <a:rect l="l" t="t" r="r" b="b"/>
              <a:pathLst>
                <a:path w="2959" h="6290" extrusionOk="0">
                  <a:moveTo>
                    <a:pt x="1489" y="1"/>
                  </a:moveTo>
                  <a:cubicBezTo>
                    <a:pt x="1277" y="1"/>
                    <a:pt x="1010" y="61"/>
                    <a:pt x="851" y="61"/>
                  </a:cubicBezTo>
                  <a:cubicBezTo>
                    <a:pt x="671" y="61"/>
                    <a:pt x="472" y="5"/>
                    <a:pt x="291" y="5"/>
                  </a:cubicBezTo>
                  <a:cubicBezTo>
                    <a:pt x="215" y="5"/>
                    <a:pt x="143" y="14"/>
                    <a:pt x="76" y="42"/>
                  </a:cubicBezTo>
                  <a:cubicBezTo>
                    <a:pt x="57" y="52"/>
                    <a:pt x="19" y="61"/>
                    <a:pt x="0" y="99"/>
                  </a:cubicBezTo>
                  <a:cubicBezTo>
                    <a:pt x="57" y="77"/>
                    <a:pt x="118" y="69"/>
                    <a:pt x="181" y="69"/>
                  </a:cubicBezTo>
                  <a:cubicBezTo>
                    <a:pt x="353" y="69"/>
                    <a:pt x="542" y="128"/>
                    <a:pt x="711" y="128"/>
                  </a:cubicBezTo>
                  <a:cubicBezTo>
                    <a:pt x="720" y="128"/>
                    <a:pt x="729" y="128"/>
                    <a:pt x="737" y="127"/>
                  </a:cubicBezTo>
                  <a:cubicBezTo>
                    <a:pt x="904" y="127"/>
                    <a:pt x="1167" y="67"/>
                    <a:pt x="1382" y="67"/>
                  </a:cubicBezTo>
                  <a:cubicBezTo>
                    <a:pt x="1435" y="67"/>
                    <a:pt x="1486" y="71"/>
                    <a:pt x="1531" y="80"/>
                  </a:cubicBezTo>
                  <a:cubicBezTo>
                    <a:pt x="2013" y="184"/>
                    <a:pt x="2722" y="2755"/>
                    <a:pt x="2571" y="3218"/>
                  </a:cubicBezTo>
                  <a:cubicBezTo>
                    <a:pt x="2382" y="3794"/>
                    <a:pt x="2713" y="5949"/>
                    <a:pt x="2750" y="6289"/>
                  </a:cubicBezTo>
                  <a:lnTo>
                    <a:pt x="2864" y="6034"/>
                  </a:lnTo>
                  <a:cubicBezTo>
                    <a:pt x="2864" y="6034"/>
                    <a:pt x="2609" y="3870"/>
                    <a:pt x="2807" y="3227"/>
                  </a:cubicBezTo>
                  <a:cubicBezTo>
                    <a:pt x="2958" y="2773"/>
                    <a:pt x="2127" y="108"/>
                    <a:pt x="1635" y="14"/>
                  </a:cubicBezTo>
                  <a:cubicBezTo>
                    <a:pt x="1592" y="4"/>
                    <a:pt x="1542" y="1"/>
                    <a:pt x="1489" y="1"/>
                  </a:cubicBezTo>
                  <a:close/>
                </a:path>
              </a:pathLst>
            </a:custGeom>
            <a:solidFill>
              <a:srgbClr val="C4B39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0" name="Google Shape;730;p33"/>
            <p:cNvSpPr/>
            <p:nvPr/>
          </p:nvSpPr>
          <p:spPr>
            <a:xfrm flipH="1">
              <a:off x="5979106" y="2212414"/>
              <a:ext cx="487663" cy="1127776"/>
            </a:xfrm>
            <a:custGeom>
              <a:avLst/>
              <a:gdLst/>
              <a:ahLst/>
              <a:cxnLst/>
              <a:rect l="l" t="t" r="r" b="b"/>
              <a:pathLst>
                <a:path w="2751" h="6362" extrusionOk="0">
                  <a:moveTo>
                    <a:pt x="1134" y="1"/>
                  </a:moveTo>
                  <a:cubicBezTo>
                    <a:pt x="709" y="313"/>
                    <a:pt x="0" y="2061"/>
                    <a:pt x="246" y="3715"/>
                  </a:cubicBezTo>
                  <a:cubicBezTo>
                    <a:pt x="246" y="3715"/>
                    <a:pt x="1238" y="5690"/>
                    <a:pt x="2419" y="6361"/>
                  </a:cubicBezTo>
                  <a:lnTo>
                    <a:pt x="2750" y="6314"/>
                  </a:lnTo>
                  <a:cubicBezTo>
                    <a:pt x="2334" y="5416"/>
                    <a:pt x="2306" y="3526"/>
                    <a:pt x="2306" y="3526"/>
                  </a:cubicBezTo>
                  <a:cubicBezTo>
                    <a:pt x="974" y="3044"/>
                    <a:pt x="681" y="965"/>
                    <a:pt x="1134"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1" name="Google Shape;731;p33"/>
            <p:cNvSpPr/>
            <p:nvPr/>
          </p:nvSpPr>
          <p:spPr>
            <a:xfrm flipH="1">
              <a:off x="4798150" y="2768680"/>
              <a:ext cx="1281644" cy="1122635"/>
            </a:xfrm>
            <a:custGeom>
              <a:avLst/>
              <a:gdLst/>
              <a:ahLst/>
              <a:cxnLst/>
              <a:rect l="l" t="t" r="r" b="b"/>
              <a:pathLst>
                <a:path w="7230" h="6333" extrusionOk="0">
                  <a:moveTo>
                    <a:pt x="6502" y="1"/>
                  </a:moveTo>
                  <a:cubicBezTo>
                    <a:pt x="6502" y="1"/>
                    <a:pt x="5661" y="1380"/>
                    <a:pt x="5850" y="2647"/>
                  </a:cubicBezTo>
                  <a:cubicBezTo>
                    <a:pt x="6096" y="4376"/>
                    <a:pt x="4952" y="5624"/>
                    <a:pt x="4348" y="5624"/>
                  </a:cubicBezTo>
                  <a:cubicBezTo>
                    <a:pt x="3488" y="5624"/>
                    <a:pt x="1843" y="5009"/>
                    <a:pt x="1815" y="2817"/>
                  </a:cubicBezTo>
                  <a:lnTo>
                    <a:pt x="0" y="2930"/>
                  </a:lnTo>
                  <a:cubicBezTo>
                    <a:pt x="303" y="3488"/>
                    <a:pt x="1541" y="6153"/>
                    <a:pt x="4348" y="6332"/>
                  </a:cubicBezTo>
                  <a:cubicBezTo>
                    <a:pt x="5671" y="6332"/>
                    <a:pt x="6833" y="4187"/>
                    <a:pt x="6616" y="2911"/>
                  </a:cubicBezTo>
                  <a:cubicBezTo>
                    <a:pt x="6455" y="1891"/>
                    <a:pt x="7230" y="473"/>
                    <a:pt x="7230" y="473"/>
                  </a:cubicBezTo>
                  <a:cubicBezTo>
                    <a:pt x="7230" y="473"/>
                    <a:pt x="6937" y="57"/>
                    <a:pt x="6502" y="1"/>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2" name="Google Shape;732;p33"/>
            <p:cNvSpPr/>
            <p:nvPr/>
          </p:nvSpPr>
          <p:spPr>
            <a:xfrm flipH="1">
              <a:off x="5444645" y="3246239"/>
              <a:ext cx="341949" cy="495994"/>
            </a:xfrm>
            <a:custGeom>
              <a:avLst/>
              <a:gdLst/>
              <a:ahLst/>
              <a:cxnLst/>
              <a:rect l="l" t="t" r="r" b="b"/>
              <a:pathLst>
                <a:path w="1929" h="2798" extrusionOk="0">
                  <a:moveTo>
                    <a:pt x="85" y="0"/>
                  </a:moveTo>
                  <a:lnTo>
                    <a:pt x="0" y="132"/>
                  </a:lnTo>
                  <a:cubicBezTo>
                    <a:pt x="47" y="1833"/>
                    <a:pt x="1077" y="2580"/>
                    <a:pt x="1928" y="2797"/>
                  </a:cubicBezTo>
                  <a:cubicBezTo>
                    <a:pt x="1106" y="2514"/>
                    <a:pt x="180" y="1758"/>
                    <a:pt x="161" y="123"/>
                  </a:cubicBezTo>
                  <a:lnTo>
                    <a:pt x="85" y="0"/>
                  </a:lnTo>
                  <a:close/>
                </a:path>
              </a:pathLst>
            </a:custGeom>
            <a:solidFill>
              <a:srgbClr val="C4B39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3" name="Google Shape;733;p33"/>
            <p:cNvSpPr/>
            <p:nvPr/>
          </p:nvSpPr>
          <p:spPr>
            <a:xfrm flipH="1">
              <a:off x="4798150" y="2773643"/>
              <a:ext cx="698611" cy="1122635"/>
            </a:xfrm>
            <a:custGeom>
              <a:avLst/>
              <a:gdLst/>
              <a:ahLst/>
              <a:cxnLst/>
              <a:rect l="l" t="t" r="r" b="b"/>
              <a:pathLst>
                <a:path w="3941" h="6333" extrusionOk="0">
                  <a:moveTo>
                    <a:pt x="3270" y="1"/>
                  </a:moveTo>
                  <a:cubicBezTo>
                    <a:pt x="3591" y="124"/>
                    <a:pt x="3790" y="426"/>
                    <a:pt x="3790" y="426"/>
                  </a:cubicBezTo>
                  <a:cubicBezTo>
                    <a:pt x="3790" y="426"/>
                    <a:pt x="3015" y="1853"/>
                    <a:pt x="3175" y="2855"/>
                  </a:cubicBezTo>
                  <a:cubicBezTo>
                    <a:pt x="3374" y="4131"/>
                    <a:pt x="2221" y="6286"/>
                    <a:pt x="907" y="6286"/>
                  </a:cubicBezTo>
                  <a:cubicBezTo>
                    <a:pt x="586" y="6257"/>
                    <a:pt x="284" y="6210"/>
                    <a:pt x="0" y="6125"/>
                  </a:cubicBezTo>
                  <a:lnTo>
                    <a:pt x="0" y="6125"/>
                  </a:lnTo>
                  <a:cubicBezTo>
                    <a:pt x="331" y="6238"/>
                    <a:pt x="671" y="6304"/>
                    <a:pt x="1059" y="6333"/>
                  </a:cubicBezTo>
                  <a:cubicBezTo>
                    <a:pt x="2382" y="6333"/>
                    <a:pt x="3544" y="4178"/>
                    <a:pt x="3327" y="2902"/>
                  </a:cubicBezTo>
                  <a:cubicBezTo>
                    <a:pt x="3166" y="1872"/>
                    <a:pt x="3941" y="455"/>
                    <a:pt x="3941" y="455"/>
                  </a:cubicBezTo>
                  <a:cubicBezTo>
                    <a:pt x="3941" y="455"/>
                    <a:pt x="3686" y="77"/>
                    <a:pt x="3270" y="1"/>
                  </a:cubicBezTo>
                  <a:close/>
                </a:path>
              </a:pathLst>
            </a:custGeom>
            <a:solidFill>
              <a:srgbClr val="C4B39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4" name="Google Shape;734;p33"/>
            <p:cNvSpPr/>
            <p:nvPr/>
          </p:nvSpPr>
          <p:spPr>
            <a:xfrm flipH="1">
              <a:off x="4906992" y="2768680"/>
              <a:ext cx="243034" cy="889706"/>
            </a:xfrm>
            <a:custGeom>
              <a:avLst/>
              <a:gdLst/>
              <a:ahLst/>
              <a:cxnLst/>
              <a:rect l="l" t="t" r="r" b="b"/>
              <a:pathLst>
                <a:path w="1371" h="5019" extrusionOk="0">
                  <a:moveTo>
                    <a:pt x="1257" y="1"/>
                  </a:moveTo>
                  <a:cubicBezTo>
                    <a:pt x="1257" y="1"/>
                    <a:pt x="416" y="1380"/>
                    <a:pt x="605" y="2647"/>
                  </a:cubicBezTo>
                  <a:cubicBezTo>
                    <a:pt x="737" y="3649"/>
                    <a:pt x="416" y="4490"/>
                    <a:pt x="0" y="5019"/>
                  </a:cubicBezTo>
                  <a:cubicBezTo>
                    <a:pt x="548" y="4565"/>
                    <a:pt x="1078" y="3573"/>
                    <a:pt x="898" y="2325"/>
                  </a:cubicBezTo>
                  <a:cubicBezTo>
                    <a:pt x="785" y="1456"/>
                    <a:pt x="1134" y="520"/>
                    <a:pt x="1371" y="29"/>
                  </a:cubicBezTo>
                  <a:cubicBezTo>
                    <a:pt x="1342" y="10"/>
                    <a:pt x="1295" y="1"/>
                    <a:pt x="1257"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5" name="Google Shape;735;p33"/>
            <p:cNvSpPr/>
            <p:nvPr/>
          </p:nvSpPr>
          <p:spPr>
            <a:xfrm flipH="1">
              <a:off x="5057670" y="3284706"/>
              <a:ext cx="1033824" cy="608205"/>
            </a:xfrm>
            <a:custGeom>
              <a:avLst/>
              <a:gdLst/>
              <a:ahLst/>
              <a:cxnLst/>
              <a:rect l="l" t="t" r="r" b="b"/>
              <a:pathLst>
                <a:path w="5832" h="3431" extrusionOk="0">
                  <a:moveTo>
                    <a:pt x="520" y="0"/>
                  </a:moveTo>
                  <a:lnTo>
                    <a:pt x="0" y="10"/>
                  </a:lnTo>
                  <a:cubicBezTo>
                    <a:pt x="293" y="567"/>
                    <a:pt x="1522" y="3431"/>
                    <a:pt x="4414" y="3431"/>
                  </a:cubicBezTo>
                  <a:cubicBezTo>
                    <a:pt x="4933" y="3431"/>
                    <a:pt x="5434" y="3091"/>
                    <a:pt x="5831" y="2609"/>
                  </a:cubicBezTo>
                  <a:lnTo>
                    <a:pt x="5831" y="2609"/>
                  </a:lnTo>
                  <a:cubicBezTo>
                    <a:pt x="5481" y="2930"/>
                    <a:pt x="5103" y="3119"/>
                    <a:pt x="4716" y="3119"/>
                  </a:cubicBezTo>
                  <a:cubicBezTo>
                    <a:pt x="2164" y="3119"/>
                    <a:pt x="964" y="908"/>
                    <a:pt x="520" y="0"/>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6" name="Google Shape;736;p33"/>
            <p:cNvSpPr/>
            <p:nvPr/>
          </p:nvSpPr>
          <p:spPr>
            <a:xfrm flipH="1">
              <a:off x="5905363" y="3118783"/>
              <a:ext cx="353826" cy="573106"/>
            </a:xfrm>
            <a:custGeom>
              <a:avLst/>
              <a:gdLst/>
              <a:ahLst/>
              <a:cxnLst/>
              <a:rect l="l" t="t" r="r" b="b"/>
              <a:pathLst>
                <a:path w="1996" h="3233" extrusionOk="0">
                  <a:moveTo>
                    <a:pt x="1" y="1"/>
                  </a:moveTo>
                  <a:lnTo>
                    <a:pt x="1" y="1"/>
                  </a:lnTo>
                  <a:cubicBezTo>
                    <a:pt x="29" y="908"/>
                    <a:pt x="691" y="2269"/>
                    <a:pt x="1995" y="3233"/>
                  </a:cubicBezTo>
                  <a:cubicBezTo>
                    <a:pt x="1995" y="3233"/>
                    <a:pt x="1059" y="1985"/>
                    <a:pt x="974" y="851"/>
                  </a:cubicBezTo>
                  <a:cubicBezTo>
                    <a:pt x="908" y="48"/>
                    <a:pt x="1" y="1"/>
                    <a:pt x="1" y="1"/>
                  </a:cubicBezTo>
                  <a:close/>
                </a:path>
              </a:pathLst>
            </a:custGeom>
            <a:solidFill>
              <a:srgbClr val="EFE5D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7" name="Google Shape;737;p33"/>
            <p:cNvSpPr/>
            <p:nvPr/>
          </p:nvSpPr>
          <p:spPr>
            <a:xfrm flipH="1">
              <a:off x="5905363" y="3118783"/>
              <a:ext cx="353826" cy="573106"/>
            </a:xfrm>
            <a:custGeom>
              <a:avLst/>
              <a:gdLst/>
              <a:ahLst/>
              <a:cxnLst/>
              <a:rect l="l" t="t" r="r" b="b"/>
              <a:pathLst>
                <a:path w="1996" h="3233" extrusionOk="0">
                  <a:moveTo>
                    <a:pt x="1" y="1"/>
                  </a:moveTo>
                  <a:lnTo>
                    <a:pt x="1" y="1"/>
                  </a:lnTo>
                  <a:cubicBezTo>
                    <a:pt x="29" y="908"/>
                    <a:pt x="691" y="2269"/>
                    <a:pt x="1995" y="3233"/>
                  </a:cubicBezTo>
                  <a:cubicBezTo>
                    <a:pt x="1995" y="3233"/>
                    <a:pt x="1986" y="3223"/>
                    <a:pt x="1967" y="3205"/>
                  </a:cubicBezTo>
                  <a:cubicBezTo>
                    <a:pt x="1003" y="2222"/>
                    <a:pt x="530" y="1003"/>
                    <a:pt x="540" y="161"/>
                  </a:cubicBezTo>
                  <a:cubicBezTo>
                    <a:pt x="285" y="10"/>
                    <a:pt x="1" y="1"/>
                    <a:pt x="1" y="1"/>
                  </a:cubicBezTo>
                  <a:close/>
                </a:path>
              </a:pathLst>
            </a:custGeom>
            <a:solidFill>
              <a:srgbClr val="E5CAA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8" name="Google Shape;738;p33"/>
            <p:cNvSpPr/>
            <p:nvPr/>
          </p:nvSpPr>
          <p:spPr>
            <a:xfrm flipH="1">
              <a:off x="5966029" y="999550"/>
              <a:ext cx="2549461" cy="630363"/>
            </a:xfrm>
            <a:custGeom>
              <a:avLst/>
              <a:gdLst/>
              <a:ahLst/>
              <a:cxnLst/>
              <a:rect l="l" t="t" r="r" b="b"/>
              <a:pathLst>
                <a:path w="14382" h="3556" extrusionOk="0">
                  <a:moveTo>
                    <a:pt x="4395" y="1"/>
                  </a:moveTo>
                  <a:cubicBezTo>
                    <a:pt x="4405" y="1"/>
                    <a:pt x="4415" y="1"/>
                    <a:pt x="4426" y="1"/>
                  </a:cubicBezTo>
                  <a:lnTo>
                    <a:pt x="4426" y="1"/>
                  </a:lnTo>
                  <a:cubicBezTo>
                    <a:pt x="4415" y="1"/>
                    <a:pt x="4405" y="1"/>
                    <a:pt x="4395" y="1"/>
                  </a:cubicBezTo>
                  <a:close/>
                  <a:moveTo>
                    <a:pt x="4426" y="1"/>
                  </a:moveTo>
                  <a:cubicBezTo>
                    <a:pt x="4444" y="2"/>
                    <a:pt x="4462" y="4"/>
                    <a:pt x="4480" y="10"/>
                  </a:cubicBezTo>
                  <a:cubicBezTo>
                    <a:pt x="3781" y="341"/>
                    <a:pt x="3138" y="587"/>
                    <a:pt x="2363" y="728"/>
                  </a:cubicBezTo>
                  <a:cubicBezTo>
                    <a:pt x="1654" y="861"/>
                    <a:pt x="917" y="974"/>
                    <a:pt x="237" y="1135"/>
                  </a:cubicBezTo>
                  <a:cubicBezTo>
                    <a:pt x="378" y="1163"/>
                    <a:pt x="511" y="1163"/>
                    <a:pt x="605" y="1277"/>
                  </a:cubicBezTo>
                  <a:cubicBezTo>
                    <a:pt x="444" y="1428"/>
                    <a:pt x="218" y="1418"/>
                    <a:pt x="0" y="1475"/>
                  </a:cubicBezTo>
                  <a:cubicBezTo>
                    <a:pt x="29" y="1768"/>
                    <a:pt x="832" y="1664"/>
                    <a:pt x="1068" y="1702"/>
                  </a:cubicBezTo>
                  <a:cubicBezTo>
                    <a:pt x="1342" y="1730"/>
                    <a:pt x="1597" y="1806"/>
                    <a:pt x="1824" y="1919"/>
                  </a:cubicBezTo>
                  <a:cubicBezTo>
                    <a:pt x="1654" y="2099"/>
                    <a:pt x="1295" y="1985"/>
                    <a:pt x="1097" y="2127"/>
                  </a:cubicBezTo>
                  <a:cubicBezTo>
                    <a:pt x="945" y="2250"/>
                    <a:pt x="983" y="2420"/>
                    <a:pt x="945" y="2600"/>
                  </a:cubicBezTo>
                  <a:cubicBezTo>
                    <a:pt x="1087" y="2656"/>
                    <a:pt x="1446" y="2656"/>
                    <a:pt x="1503" y="2808"/>
                  </a:cubicBezTo>
                  <a:cubicBezTo>
                    <a:pt x="1569" y="2978"/>
                    <a:pt x="1267" y="2902"/>
                    <a:pt x="1380" y="3091"/>
                  </a:cubicBezTo>
                  <a:cubicBezTo>
                    <a:pt x="1457" y="3217"/>
                    <a:pt x="1757" y="3242"/>
                    <a:pt x="2034" y="3242"/>
                  </a:cubicBezTo>
                  <a:cubicBezTo>
                    <a:pt x="2206" y="3242"/>
                    <a:pt x="2370" y="3232"/>
                    <a:pt x="2465" y="3232"/>
                  </a:cubicBezTo>
                  <a:cubicBezTo>
                    <a:pt x="2480" y="3232"/>
                    <a:pt x="2493" y="3232"/>
                    <a:pt x="2505" y="3233"/>
                  </a:cubicBezTo>
                  <a:cubicBezTo>
                    <a:pt x="2453" y="3486"/>
                    <a:pt x="2670" y="3556"/>
                    <a:pt x="2915" y="3556"/>
                  </a:cubicBezTo>
                  <a:cubicBezTo>
                    <a:pt x="3117" y="3556"/>
                    <a:pt x="3338" y="3508"/>
                    <a:pt x="3440" y="3479"/>
                  </a:cubicBezTo>
                  <a:cubicBezTo>
                    <a:pt x="3913" y="3356"/>
                    <a:pt x="4348" y="3101"/>
                    <a:pt x="4848" y="3072"/>
                  </a:cubicBezTo>
                  <a:cubicBezTo>
                    <a:pt x="4952" y="3063"/>
                    <a:pt x="5059" y="3060"/>
                    <a:pt x="5166" y="3060"/>
                  </a:cubicBezTo>
                  <a:cubicBezTo>
                    <a:pt x="5380" y="3060"/>
                    <a:pt x="5598" y="3072"/>
                    <a:pt x="5812" y="3072"/>
                  </a:cubicBezTo>
                  <a:cubicBezTo>
                    <a:pt x="6408" y="3072"/>
                    <a:pt x="6861" y="3412"/>
                    <a:pt x="7447" y="3497"/>
                  </a:cubicBezTo>
                  <a:lnTo>
                    <a:pt x="7223" y="3436"/>
                  </a:lnTo>
                  <a:lnTo>
                    <a:pt x="7223" y="3436"/>
                  </a:lnTo>
                  <a:cubicBezTo>
                    <a:pt x="7488" y="3505"/>
                    <a:pt x="7781" y="3524"/>
                    <a:pt x="8079" y="3524"/>
                  </a:cubicBezTo>
                  <a:cubicBezTo>
                    <a:pt x="8430" y="3524"/>
                    <a:pt x="8787" y="3497"/>
                    <a:pt x="9111" y="3497"/>
                  </a:cubicBezTo>
                  <a:cubicBezTo>
                    <a:pt x="9177" y="3497"/>
                    <a:pt x="9249" y="3498"/>
                    <a:pt x="9326" y="3498"/>
                  </a:cubicBezTo>
                  <a:cubicBezTo>
                    <a:pt x="9973" y="3498"/>
                    <a:pt x="10920" y="3483"/>
                    <a:pt x="11436" y="3195"/>
                  </a:cubicBezTo>
                  <a:cubicBezTo>
                    <a:pt x="11936" y="2930"/>
                    <a:pt x="11247" y="2845"/>
                    <a:pt x="10850" y="2845"/>
                  </a:cubicBezTo>
                  <a:cubicBezTo>
                    <a:pt x="11247" y="2836"/>
                    <a:pt x="11625" y="2713"/>
                    <a:pt x="12031" y="2713"/>
                  </a:cubicBezTo>
                  <a:cubicBezTo>
                    <a:pt x="12054" y="2713"/>
                    <a:pt x="12078" y="2713"/>
                    <a:pt x="12102" y="2713"/>
                  </a:cubicBezTo>
                  <a:cubicBezTo>
                    <a:pt x="12521" y="2713"/>
                    <a:pt x="13002" y="2705"/>
                    <a:pt x="13297" y="2392"/>
                  </a:cubicBezTo>
                  <a:cubicBezTo>
                    <a:pt x="13165" y="2316"/>
                    <a:pt x="12986" y="2297"/>
                    <a:pt x="12825" y="2297"/>
                  </a:cubicBezTo>
                  <a:cubicBezTo>
                    <a:pt x="12922" y="2291"/>
                    <a:pt x="13021" y="2291"/>
                    <a:pt x="13120" y="2291"/>
                  </a:cubicBezTo>
                  <a:cubicBezTo>
                    <a:pt x="13316" y="2291"/>
                    <a:pt x="13512" y="2291"/>
                    <a:pt x="13694" y="2241"/>
                  </a:cubicBezTo>
                  <a:cubicBezTo>
                    <a:pt x="14323" y="2082"/>
                    <a:pt x="14382" y="2056"/>
                    <a:pt x="14186" y="2056"/>
                  </a:cubicBezTo>
                  <a:cubicBezTo>
                    <a:pt x="14092" y="2056"/>
                    <a:pt x="13941" y="2062"/>
                    <a:pt x="13766" y="2062"/>
                  </a:cubicBezTo>
                  <a:cubicBezTo>
                    <a:pt x="13651" y="2062"/>
                    <a:pt x="13527" y="2060"/>
                    <a:pt x="13401" y="2052"/>
                  </a:cubicBezTo>
                  <a:cubicBezTo>
                    <a:pt x="13260" y="1853"/>
                    <a:pt x="12749" y="2004"/>
                    <a:pt x="12693" y="1730"/>
                  </a:cubicBezTo>
                  <a:cubicBezTo>
                    <a:pt x="12536" y="1724"/>
                    <a:pt x="12377" y="1721"/>
                    <a:pt x="12218" y="1721"/>
                  </a:cubicBezTo>
                  <a:cubicBezTo>
                    <a:pt x="11436" y="1721"/>
                    <a:pt x="10630" y="1790"/>
                    <a:pt x="9876" y="1853"/>
                  </a:cubicBezTo>
                  <a:cubicBezTo>
                    <a:pt x="9290" y="1900"/>
                    <a:pt x="8695" y="2165"/>
                    <a:pt x="8118" y="2184"/>
                  </a:cubicBezTo>
                  <a:cubicBezTo>
                    <a:pt x="8101" y="2184"/>
                    <a:pt x="8085" y="2184"/>
                    <a:pt x="8068" y="2184"/>
                  </a:cubicBezTo>
                  <a:cubicBezTo>
                    <a:pt x="7728" y="2184"/>
                    <a:pt x="7375" y="2106"/>
                    <a:pt x="7035" y="2106"/>
                  </a:cubicBezTo>
                  <a:cubicBezTo>
                    <a:pt x="7002" y="2106"/>
                    <a:pt x="6969" y="2107"/>
                    <a:pt x="6937" y="2108"/>
                  </a:cubicBezTo>
                  <a:cubicBezTo>
                    <a:pt x="7088" y="2089"/>
                    <a:pt x="7249" y="2061"/>
                    <a:pt x="7296" y="1919"/>
                  </a:cubicBezTo>
                  <a:cubicBezTo>
                    <a:pt x="6793" y="1845"/>
                    <a:pt x="6354" y="1754"/>
                    <a:pt x="5879" y="1754"/>
                  </a:cubicBezTo>
                  <a:cubicBezTo>
                    <a:pt x="5747" y="1754"/>
                    <a:pt x="5612" y="1761"/>
                    <a:pt x="5472" y="1777"/>
                  </a:cubicBezTo>
                  <a:cubicBezTo>
                    <a:pt x="5453" y="1655"/>
                    <a:pt x="5557" y="1588"/>
                    <a:pt x="5690" y="1588"/>
                  </a:cubicBezTo>
                  <a:cubicBezTo>
                    <a:pt x="5378" y="1541"/>
                    <a:pt x="5141" y="1324"/>
                    <a:pt x="4839" y="1258"/>
                  </a:cubicBezTo>
                  <a:cubicBezTo>
                    <a:pt x="5236" y="1192"/>
                    <a:pt x="5661" y="1106"/>
                    <a:pt x="5812" y="662"/>
                  </a:cubicBezTo>
                  <a:cubicBezTo>
                    <a:pt x="5605" y="549"/>
                    <a:pt x="5557" y="332"/>
                    <a:pt x="5378" y="218"/>
                  </a:cubicBezTo>
                  <a:cubicBezTo>
                    <a:pt x="5169" y="100"/>
                    <a:pt x="4682" y="8"/>
                    <a:pt x="4426" y="1"/>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9" name="Google Shape;739;p33"/>
            <p:cNvSpPr/>
            <p:nvPr/>
          </p:nvSpPr>
          <p:spPr>
            <a:xfrm flipH="1">
              <a:off x="7600749" y="4148176"/>
              <a:ext cx="332022" cy="393179"/>
            </a:xfrm>
            <a:custGeom>
              <a:avLst/>
              <a:gdLst/>
              <a:ahLst/>
              <a:cxnLst/>
              <a:rect l="l" t="t" r="r" b="b"/>
              <a:pathLst>
                <a:path w="1873" h="2218" extrusionOk="0">
                  <a:moveTo>
                    <a:pt x="519" y="0"/>
                  </a:moveTo>
                  <a:cubicBezTo>
                    <a:pt x="501" y="0"/>
                    <a:pt x="482" y="2"/>
                    <a:pt x="464" y="6"/>
                  </a:cubicBezTo>
                  <a:cubicBezTo>
                    <a:pt x="1" y="91"/>
                    <a:pt x="143" y="2217"/>
                    <a:pt x="143" y="2217"/>
                  </a:cubicBezTo>
                  <a:lnTo>
                    <a:pt x="1872" y="2217"/>
                  </a:lnTo>
                  <a:cubicBezTo>
                    <a:pt x="1872" y="2217"/>
                    <a:pt x="1175" y="0"/>
                    <a:pt x="519" y="0"/>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0" name="Google Shape;740;p33"/>
            <p:cNvSpPr/>
            <p:nvPr/>
          </p:nvSpPr>
          <p:spPr>
            <a:xfrm flipH="1">
              <a:off x="6696153" y="4272618"/>
              <a:ext cx="330249" cy="268738"/>
            </a:xfrm>
            <a:custGeom>
              <a:avLst/>
              <a:gdLst/>
              <a:ahLst/>
              <a:cxnLst/>
              <a:rect l="l" t="t" r="r" b="b"/>
              <a:pathLst>
                <a:path w="1863" h="1516" extrusionOk="0">
                  <a:moveTo>
                    <a:pt x="638" y="1"/>
                  </a:moveTo>
                  <a:cubicBezTo>
                    <a:pt x="624" y="1"/>
                    <a:pt x="610" y="1"/>
                    <a:pt x="596" y="3"/>
                  </a:cubicBezTo>
                  <a:cubicBezTo>
                    <a:pt x="1" y="79"/>
                    <a:pt x="360" y="1515"/>
                    <a:pt x="360" y="1515"/>
                  </a:cubicBezTo>
                  <a:lnTo>
                    <a:pt x="1862" y="1515"/>
                  </a:lnTo>
                  <a:cubicBezTo>
                    <a:pt x="1862" y="1515"/>
                    <a:pt x="1231" y="1"/>
                    <a:pt x="638" y="1"/>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1" name="Google Shape;741;p33"/>
            <p:cNvSpPr/>
            <p:nvPr/>
          </p:nvSpPr>
          <p:spPr>
            <a:xfrm flipH="1">
              <a:off x="6160096" y="2835510"/>
              <a:ext cx="45380" cy="67539"/>
            </a:xfrm>
            <a:custGeom>
              <a:avLst/>
              <a:gdLst/>
              <a:ahLst/>
              <a:cxnLst/>
              <a:rect l="l" t="t" r="r" b="b"/>
              <a:pathLst>
                <a:path w="256" h="381" extrusionOk="0">
                  <a:moveTo>
                    <a:pt x="104" y="1"/>
                  </a:moveTo>
                  <a:cubicBezTo>
                    <a:pt x="101" y="1"/>
                    <a:pt x="98" y="1"/>
                    <a:pt x="95" y="2"/>
                  </a:cubicBezTo>
                  <a:cubicBezTo>
                    <a:pt x="38" y="11"/>
                    <a:pt x="0" y="96"/>
                    <a:pt x="10" y="200"/>
                  </a:cubicBezTo>
                  <a:cubicBezTo>
                    <a:pt x="28" y="307"/>
                    <a:pt x="79" y="380"/>
                    <a:pt x="133" y="380"/>
                  </a:cubicBezTo>
                  <a:cubicBezTo>
                    <a:pt x="136" y="380"/>
                    <a:pt x="139" y="380"/>
                    <a:pt x="142" y="380"/>
                  </a:cubicBezTo>
                  <a:cubicBezTo>
                    <a:pt x="208" y="380"/>
                    <a:pt x="256" y="285"/>
                    <a:pt x="227" y="181"/>
                  </a:cubicBezTo>
                  <a:cubicBezTo>
                    <a:pt x="218" y="83"/>
                    <a:pt x="158" y="1"/>
                    <a:pt x="104" y="1"/>
                  </a:cubicBezTo>
                  <a:close/>
                </a:path>
              </a:pathLst>
            </a:custGeom>
            <a:solidFill>
              <a:srgbClr val="513C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2" name="Google Shape;742;p33"/>
            <p:cNvSpPr/>
            <p:nvPr/>
          </p:nvSpPr>
          <p:spPr>
            <a:xfrm flipH="1">
              <a:off x="6081212" y="3060108"/>
              <a:ext cx="223180" cy="134369"/>
            </a:xfrm>
            <a:custGeom>
              <a:avLst/>
              <a:gdLst/>
              <a:ahLst/>
              <a:cxnLst/>
              <a:rect l="l" t="t" r="r" b="b"/>
              <a:pathLst>
                <a:path w="1259" h="758" extrusionOk="0">
                  <a:moveTo>
                    <a:pt x="171" y="1"/>
                  </a:moveTo>
                  <a:cubicBezTo>
                    <a:pt x="1" y="1"/>
                    <a:pt x="171" y="209"/>
                    <a:pt x="265" y="228"/>
                  </a:cubicBezTo>
                  <a:cubicBezTo>
                    <a:pt x="862" y="273"/>
                    <a:pt x="1234" y="717"/>
                    <a:pt x="1257" y="754"/>
                  </a:cubicBezTo>
                  <a:lnTo>
                    <a:pt x="1257" y="754"/>
                  </a:lnTo>
                  <a:cubicBezTo>
                    <a:pt x="1057" y="189"/>
                    <a:pt x="341" y="1"/>
                    <a:pt x="171" y="1"/>
                  </a:cubicBezTo>
                  <a:close/>
                  <a:moveTo>
                    <a:pt x="1257" y="754"/>
                  </a:moveTo>
                  <a:cubicBezTo>
                    <a:pt x="1257" y="755"/>
                    <a:pt x="1257" y="756"/>
                    <a:pt x="1258" y="757"/>
                  </a:cubicBezTo>
                  <a:cubicBezTo>
                    <a:pt x="1258" y="757"/>
                    <a:pt x="1258" y="756"/>
                    <a:pt x="1257" y="754"/>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3" name="Google Shape;743;p33"/>
            <p:cNvSpPr/>
            <p:nvPr/>
          </p:nvSpPr>
          <p:spPr>
            <a:xfrm flipH="1">
              <a:off x="5898804" y="3252797"/>
              <a:ext cx="135787" cy="67184"/>
            </a:xfrm>
            <a:custGeom>
              <a:avLst/>
              <a:gdLst/>
              <a:ahLst/>
              <a:cxnLst/>
              <a:rect l="l" t="t" r="r" b="b"/>
              <a:pathLst>
                <a:path w="766" h="379" extrusionOk="0">
                  <a:moveTo>
                    <a:pt x="766" y="1"/>
                  </a:moveTo>
                  <a:cubicBezTo>
                    <a:pt x="756" y="1"/>
                    <a:pt x="341" y="39"/>
                    <a:pt x="0" y="237"/>
                  </a:cubicBezTo>
                  <a:lnTo>
                    <a:pt x="152" y="379"/>
                  </a:lnTo>
                  <a:cubicBezTo>
                    <a:pt x="152" y="379"/>
                    <a:pt x="388" y="143"/>
                    <a:pt x="766"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4" name="Google Shape;744;p33"/>
            <p:cNvSpPr/>
            <p:nvPr/>
          </p:nvSpPr>
          <p:spPr>
            <a:xfrm flipH="1">
              <a:off x="5855019" y="3370149"/>
              <a:ext cx="107601" cy="53712"/>
            </a:xfrm>
            <a:custGeom>
              <a:avLst/>
              <a:gdLst/>
              <a:ahLst/>
              <a:cxnLst/>
              <a:rect l="l" t="t" r="r" b="b"/>
              <a:pathLst>
                <a:path w="607" h="303" extrusionOk="0">
                  <a:moveTo>
                    <a:pt x="606" y="0"/>
                  </a:moveTo>
                  <a:lnTo>
                    <a:pt x="606" y="0"/>
                  </a:lnTo>
                  <a:cubicBezTo>
                    <a:pt x="602" y="2"/>
                    <a:pt x="598" y="3"/>
                    <a:pt x="594" y="5"/>
                  </a:cubicBezTo>
                  <a:lnTo>
                    <a:pt x="594" y="5"/>
                  </a:lnTo>
                  <a:cubicBezTo>
                    <a:pt x="603" y="3"/>
                    <a:pt x="607" y="2"/>
                    <a:pt x="606" y="0"/>
                  </a:cubicBezTo>
                  <a:close/>
                  <a:moveTo>
                    <a:pt x="594" y="5"/>
                  </a:moveTo>
                  <a:lnTo>
                    <a:pt x="594" y="5"/>
                  </a:lnTo>
                  <a:cubicBezTo>
                    <a:pt x="532" y="19"/>
                    <a:pt x="241" y="58"/>
                    <a:pt x="1" y="199"/>
                  </a:cubicBezTo>
                  <a:lnTo>
                    <a:pt x="124" y="303"/>
                  </a:lnTo>
                  <a:cubicBezTo>
                    <a:pt x="124" y="303"/>
                    <a:pt x="308" y="119"/>
                    <a:pt x="594" y="5"/>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5" name="Google Shape;745;p33"/>
            <p:cNvSpPr/>
            <p:nvPr/>
          </p:nvSpPr>
          <p:spPr>
            <a:xfrm flipH="1">
              <a:off x="5620671" y="3649877"/>
              <a:ext cx="78884" cy="88988"/>
            </a:xfrm>
            <a:custGeom>
              <a:avLst/>
              <a:gdLst/>
              <a:ahLst/>
              <a:cxnLst/>
              <a:rect l="l" t="t" r="r" b="b"/>
              <a:pathLst>
                <a:path w="445" h="502" extrusionOk="0">
                  <a:moveTo>
                    <a:pt x="445" y="1"/>
                  </a:moveTo>
                  <a:cubicBezTo>
                    <a:pt x="445" y="1"/>
                    <a:pt x="161" y="190"/>
                    <a:pt x="1" y="464"/>
                  </a:cubicBezTo>
                  <a:lnTo>
                    <a:pt x="152" y="501"/>
                  </a:lnTo>
                  <a:cubicBezTo>
                    <a:pt x="152" y="501"/>
                    <a:pt x="237" y="246"/>
                    <a:pt x="445"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6" name="Google Shape;746;p33"/>
            <p:cNvSpPr/>
            <p:nvPr/>
          </p:nvSpPr>
          <p:spPr>
            <a:xfrm flipH="1">
              <a:off x="5940639" y="2777011"/>
              <a:ext cx="231334" cy="100688"/>
            </a:xfrm>
            <a:custGeom>
              <a:avLst/>
              <a:gdLst/>
              <a:ahLst/>
              <a:cxnLst/>
              <a:rect l="l" t="t" r="r" b="b"/>
              <a:pathLst>
                <a:path w="1305" h="568" extrusionOk="0">
                  <a:moveTo>
                    <a:pt x="0" y="1"/>
                  </a:moveTo>
                  <a:lnTo>
                    <a:pt x="416" y="530"/>
                  </a:lnTo>
                  <a:cubicBezTo>
                    <a:pt x="495" y="557"/>
                    <a:pt x="576" y="568"/>
                    <a:pt x="656" y="568"/>
                  </a:cubicBezTo>
                  <a:cubicBezTo>
                    <a:pt x="994" y="568"/>
                    <a:pt x="1305" y="369"/>
                    <a:pt x="1305" y="369"/>
                  </a:cubicBezTo>
                  <a:lnTo>
                    <a:pt x="1305" y="369"/>
                  </a:lnTo>
                  <a:cubicBezTo>
                    <a:pt x="1200" y="394"/>
                    <a:pt x="1101" y="405"/>
                    <a:pt x="1007" y="405"/>
                  </a:cubicBezTo>
                  <a:cubicBezTo>
                    <a:pt x="531" y="405"/>
                    <a:pt x="190" y="127"/>
                    <a:pt x="0"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7" name="Google Shape;747;p33"/>
            <p:cNvSpPr/>
            <p:nvPr/>
          </p:nvSpPr>
          <p:spPr>
            <a:xfrm flipH="1">
              <a:off x="6838499" y="4008312"/>
              <a:ext cx="201376" cy="168227"/>
            </a:xfrm>
            <a:custGeom>
              <a:avLst/>
              <a:gdLst/>
              <a:ahLst/>
              <a:cxnLst/>
              <a:rect l="l" t="t" r="r" b="b"/>
              <a:pathLst>
                <a:path w="1136" h="949" extrusionOk="0">
                  <a:moveTo>
                    <a:pt x="1135" y="1"/>
                  </a:moveTo>
                  <a:cubicBezTo>
                    <a:pt x="1114" y="1"/>
                    <a:pt x="732" y="869"/>
                    <a:pt x="191" y="869"/>
                  </a:cubicBezTo>
                  <a:cubicBezTo>
                    <a:pt x="130" y="869"/>
                    <a:pt x="66" y="858"/>
                    <a:pt x="1" y="833"/>
                  </a:cubicBezTo>
                  <a:lnTo>
                    <a:pt x="1" y="833"/>
                  </a:lnTo>
                  <a:lnTo>
                    <a:pt x="10" y="908"/>
                  </a:lnTo>
                  <a:cubicBezTo>
                    <a:pt x="10" y="908"/>
                    <a:pt x="92" y="948"/>
                    <a:pt x="217" y="948"/>
                  </a:cubicBezTo>
                  <a:cubicBezTo>
                    <a:pt x="451" y="948"/>
                    <a:pt x="839" y="808"/>
                    <a:pt x="1135" y="1"/>
                  </a:cubicBezTo>
                  <a:cubicBezTo>
                    <a:pt x="1135" y="1"/>
                    <a:pt x="1135" y="1"/>
                    <a:pt x="1135" y="1"/>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8" name="Google Shape;748;p33"/>
            <p:cNvSpPr/>
            <p:nvPr/>
          </p:nvSpPr>
          <p:spPr>
            <a:xfrm flipH="1">
              <a:off x="6813504" y="3889542"/>
              <a:ext cx="232929" cy="258633"/>
            </a:xfrm>
            <a:custGeom>
              <a:avLst/>
              <a:gdLst/>
              <a:ahLst/>
              <a:cxnLst/>
              <a:rect l="l" t="t" r="r" b="b"/>
              <a:pathLst>
                <a:path w="1314" h="1459" extrusionOk="0">
                  <a:moveTo>
                    <a:pt x="1314" y="0"/>
                  </a:moveTo>
                  <a:cubicBezTo>
                    <a:pt x="1310" y="0"/>
                    <a:pt x="649" y="1390"/>
                    <a:pt x="125" y="1390"/>
                  </a:cubicBezTo>
                  <a:cubicBezTo>
                    <a:pt x="82" y="1390"/>
                    <a:pt x="41" y="1381"/>
                    <a:pt x="0" y="1361"/>
                  </a:cubicBezTo>
                  <a:lnTo>
                    <a:pt x="0" y="1361"/>
                  </a:lnTo>
                  <a:lnTo>
                    <a:pt x="10" y="1427"/>
                  </a:lnTo>
                  <a:cubicBezTo>
                    <a:pt x="10" y="1427"/>
                    <a:pt x="57" y="1458"/>
                    <a:pt x="142" y="1458"/>
                  </a:cubicBezTo>
                  <a:cubicBezTo>
                    <a:pt x="350" y="1458"/>
                    <a:pt x="785" y="1273"/>
                    <a:pt x="1314" y="0"/>
                  </a:cubicBezTo>
                  <a:cubicBezTo>
                    <a:pt x="1314" y="0"/>
                    <a:pt x="1314" y="0"/>
                    <a:pt x="1314"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9" name="Google Shape;749;p33"/>
            <p:cNvSpPr/>
            <p:nvPr/>
          </p:nvSpPr>
          <p:spPr>
            <a:xfrm flipH="1">
              <a:off x="7811875" y="4172639"/>
              <a:ext cx="124619" cy="336808"/>
            </a:xfrm>
            <a:custGeom>
              <a:avLst/>
              <a:gdLst/>
              <a:ahLst/>
              <a:cxnLst/>
              <a:rect l="l" t="t" r="r" b="b"/>
              <a:pathLst>
                <a:path w="703" h="1900" extrusionOk="0">
                  <a:moveTo>
                    <a:pt x="663" y="0"/>
                  </a:moveTo>
                  <a:cubicBezTo>
                    <a:pt x="627" y="0"/>
                    <a:pt x="1" y="27"/>
                    <a:pt x="258" y="1900"/>
                  </a:cubicBezTo>
                  <a:cubicBezTo>
                    <a:pt x="268" y="1890"/>
                    <a:pt x="107" y="95"/>
                    <a:pt x="702" y="47"/>
                  </a:cubicBezTo>
                  <a:lnTo>
                    <a:pt x="664" y="0"/>
                  </a:lnTo>
                  <a:cubicBezTo>
                    <a:pt x="664" y="0"/>
                    <a:pt x="664" y="0"/>
                    <a:pt x="663"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0" name="Google Shape;750;p33"/>
            <p:cNvSpPr/>
            <p:nvPr/>
          </p:nvSpPr>
          <p:spPr>
            <a:xfrm flipH="1">
              <a:off x="7448299" y="2845791"/>
              <a:ext cx="274942" cy="224598"/>
            </a:xfrm>
            <a:custGeom>
              <a:avLst/>
              <a:gdLst/>
              <a:ahLst/>
              <a:cxnLst/>
              <a:rect l="l" t="t" r="r" b="b"/>
              <a:pathLst>
                <a:path w="1551" h="1267" extrusionOk="0">
                  <a:moveTo>
                    <a:pt x="0" y="0"/>
                  </a:moveTo>
                  <a:cubicBezTo>
                    <a:pt x="0" y="1"/>
                    <a:pt x="378" y="1134"/>
                    <a:pt x="1550" y="1267"/>
                  </a:cubicBezTo>
                  <a:cubicBezTo>
                    <a:pt x="1550" y="1267"/>
                    <a:pt x="520" y="879"/>
                    <a:pt x="0"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1" name="Google Shape;751;p33"/>
            <p:cNvSpPr/>
            <p:nvPr/>
          </p:nvSpPr>
          <p:spPr>
            <a:xfrm flipH="1">
              <a:off x="7230615" y="2934602"/>
              <a:ext cx="333617" cy="129583"/>
            </a:xfrm>
            <a:custGeom>
              <a:avLst/>
              <a:gdLst/>
              <a:ahLst/>
              <a:cxnLst/>
              <a:rect l="l" t="t" r="r" b="b"/>
              <a:pathLst>
                <a:path w="1882" h="731" extrusionOk="0">
                  <a:moveTo>
                    <a:pt x="1" y="0"/>
                  </a:moveTo>
                  <a:lnTo>
                    <a:pt x="1" y="0"/>
                  </a:lnTo>
                  <a:cubicBezTo>
                    <a:pt x="1" y="0"/>
                    <a:pt x="550" y="730"/>
                    <a:pt x="1465" y="730"/>
                  </a:cubicBezTo>
                  <a:cubicBezTo>
                    <a:pt x="1597" y="730"/>
                    <a:pt x="1736" y="715"/>
                    <a:pt x="1882" y="681"/>
                  </a:cubicBezTo>
                  <a:cubicBezTo>
                    <a:pt x="1882" y="681"/>
                    <a:pt x="785" y="662"/>
                    <a:pt x="1"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2" name="Google Shape;752;p33"/>
            <p:cNvSpPr/>
            <p:nvPr/>
          </p:nvSpPr>
          <p:spPr>
            <a:xfrm flipH="1">
              <a:off x="6903911" y="2240068"/>
              <a:ext cx="415692" cy="76402"/>
            </a:xfrm>
            <a:custGeom>
              <a:avLst/>
              <a:gdLst/>
              <a:ahLst/>
              <a:cxnLst/>
              <a:rect l="l" t="t" r="r" b="b"/>
              <a:pathLst>
                <a:path w="2345" h="431" extrusionOk="0">
                  <a:moveTo>
                    <a:pt x="1" y="270"/>
                  </a:moveTo>
                  <a:cubicBezTo>
                    <a:pt x="1" y="270"/>
                    <a:pt x="1" y="270"/>
                    <a:pt x="1" y="270"/>
                  </a:cubicBezTo>
                  <a:cubicBezTo>
                    <a:pt x="1" y="270"/>
                    <a:pt x="1" y="270"/>
                    <a:pt x="1" y="270"/>
                  </a:cubicBezTo>
                  <a:close/>
                  <a:moveTo>
                    <a:pt x="1008" y="0"/>
                  </a:moveTo>
                  <a:cubicBezTo>
                    <a:pt x="696" y="0"/>
                    <a:pt x="353" y="71"/>
                    <a:pt x="1" y="270"/>
                  </a:cubicBezTo>
                  <a:lnTo>
                    <a:pt x="1" y="270"/>
                  </a:lnTo>
                  <a:cubicBezTo>
                    <a:pt x="15" y="265"/>
                    <a:pt x="417" y="161"/>
                    <a:pt x="962" y="161"/>
                  </a:cubicBezTo>
                  <a:cubicBezTo>
                    <a:pt x="1376" y="161"/>
                    <a:pt x="1873" y="221"/>
                    <a:pt x="2344" y="431"/>
                  </a:cubicBezTo>
                  <a:cubicBezTo>
                    <a:pt x="2344" y="431"/>
                    <a:pt x="1775" y="0"/>
                    <a:pt x="1008" y="0"/>
                  </a:cubicBezTo>
                  <a:close/>
                </a:path>
              </a:pathLst>
            </a:custGeom>
            <a:solidFill>
              <a:srgbClr val="C4B39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3" name="Google Shape;753;p33"/>
            <p:cNvSpPr/>
            <p:nvPr/>
          </p:nvSpPr>
          <p:spPr>
            <a:xfrm flipH="1">
              <a:off x="7249051" y="3035113"/>
              <a:ext cx="338581" cy="120896"/>
            </a:xfrm>
            <a:custGeom>
              <a:avLst/>
              <a:gdLst/>
              <a:ahLst/>
              <a:cxnLst/>
              <a:rect l="l" t="t" r="r" b="b"/>
              <a:pathLst>
                <a:path w="1910" h="682" extrusionOk="0">
                  <a:moveTo>
                    <a:pt x="1" y="0"/>
                  </a:moveTo>
                  <a:cubicBezTo>
                    <a:pt x="1" y="0"/>
                    <a:pt x="551" y="682"/>
                    <a:pt x="1429" y="682"/>
                  </a:cubicBezTo>
                  <a:cubicBezTo>
                    <a:pt x="1580" y="682"/>
                    <a:pt x="1741" y="662"/>
                    <a:pt x="1910" y="615"/>
                  </a:cubicBezTo>
                  <a:lnTo>
                    <a:pt x="1910" y="615"/>
                  </a:lnTo>
                  <a:cubicBezTo>
                    <a:pt x="1910" y="615"/>
                    <a:pt x="1906" y="615"/>
                    <a:pt x="1900" y="615"/>
                  </a:cubicBezTo>
                  <a:cubicBezTo>
                    <a:pt x="1788" y="615"/>
                    <a:pt x="777" y="598"/>
                    <a:pt x="1" y="0"/>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4" name="Google Shape;754;p33"/>
            <p:cNvSpPr/>
            <p:nvPr/>
          </p:nvSpPr>
          <p:spPr>
            <a:xfrm flipH="1">
              <a:off x="7210406" y="3435383"/>
              <a:ext cx="248174" cy="102461"/>
            </a:xfrm>
            <a:custGeom>
              <a:avLst/>
              <a:gdLst/>
              <a:ahLst/>
              <a:cxnLst/>
              <a:rect l="l" t="t" r="r" b="b"/>
              <a:pathLst>
                <a:path w="1400" h="578" extrusionOk="0">
                  <a:moveTo>
                    <a:pt x="0" y="1"/>
                  </a:moveTo>
                  <a:cubicBezTo>
                    <a:pt x="0" y="1"/>
                    <a:pt x="420" y="578"/>
                    <a:pt x="1125" y="578"/>
                  </a:cubicBezTo>
                  <a:cubicBezTo>
                    <a:pt x="1212" y="578"/>
                    <a:pt x="1304" y="569"/>
                    <a:pt x="1399" y="549"/>
                  </a:cubicBezTo>
                  <a:cubicBezTo>
                    <a:pt x="1399" y="540"/>
                    <a:pt x="577" y="502"/>
                    <a:pt x="0"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5" name="Google Shape;755;p33"/>
            <p:cNvSpPr/>
            <p:nvPr/>
          </p:nvSpPr>
          <p:spPr>
            <a:xfrm flipH="1">
              <a:off x="6367854" y="3572765"/>
              <a:ext cx="293378" cy="140928"/>
            </a:xfrm>
            <a:custGeom>
              <a:avLst/>
              <a:gdLst/>
              <a:ahLst/>
              <a:cxnLst/>
              <a:rect l="l" t="t" r="r" b="b"/>
              <a:pathLst>
                <a:path w="1655" h="795" extrusionOk="0">
                  <a:moveTo>
                    <a:pt x="1655" y="1"/>
                  </a:moveTo>
                  <a:cubicBezTo>
                    <a:pt x="1645" y="10"/>
                    <a:pt x="918" y="710"/>
                    <a:pt x="1" y="785"/>
                  </a:cubicBezTo>
                  <a:cubicBezTo>
                    <a:pt x="1" y="785"/>
                    <a:pt x="65" y="794"/>
                    <a:pt x="171" y="794"/>
                  </a:cubicBezTo>
                  <a:cubicBezTo>
                    <a:pt x="497" y="794"/>
                    <a:pt x="1219" y="708"/>
                    <a:pt x="1655" y="1"/>
                  </a:cubicBezTo>
                  <a:close/>
                </a:path>
              </a:pathLst>
            </a:custGeom>
            <a:solidFill>
              <a:srgbClr val="7F6D5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6" name="Google Shape;756;p33"/>
            <p:cNvSpPr/>
            <p:nvPr/>
          </p:nvSpPr>
          <p:spPr>
            <a:xfrm flipH="1">
              <a:off x="7240719" y="3423683"/>
              <a:ext cx="238070" cy="130114"/>
            </a:xfrm>
            <a:custGeom>
              <a:avLst/>
              <a:gdLst/>
              <a:ahLst/>
              <a:cxnLst/>
              <a:rect l="l" t="t" r="r" b="b"/>
              <a:pathLst>
                <a:path w="1343" h="734" extrusionOk="0">
                  <a:moveTo>
                    <a:pt x="1" y="1"/>
                  </a:moveTo>
                  <a:cubicBezTo>
                    <a:pt x="1" y="1"/>
                    <a:pt x="406" y="733"/>
                    <a:pt x="1225" y="733"/>
                  </a:cubicBezTo>
                  <a:cubicBezTo>
                    <a:pt x="1263" y="733"/>
                    <a:pt x="1303" y="732"/>
                    <a:pt x="1343" y="728"/>
                  </a:cubicBezTo>
                  <a:cubicBezTo>
                    <a:pt x="1343" y="728"/>
                    <a:pt x="521" y="596"/>
                    <a:pt x="1" y="1"/>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7" name="Google Shape;757;p33"/>
            <p:cNvSpPr/>
            <p:nvPr/>
          </p:nvSpPr>
          <p:spPr>
            <a:xfrm flipH="1">
              <a:off x="7597559" y="3535894"/>
              <a:ext cx="209530" cy="355421"/>
            </a:xfrm>
            <a:custGeom>
              <a:avLst/>
              <a:gdLst/>
              <a:ahLst/>
              <a:cxnLst/>
              <a:rect l="l" t="t" r="r" b="b"/>
              <a:pathLst>
                <a:path w="1182" h="2005" extrusionOk="0">
                  <a:moveTo>
                    <a:pt x="1144" y="1"/>
                  </a:moveTo>
                  <a:cubicBezTo>
                    <a:pt x="1144" y="1"/>
                    <a:pt x="889" y="1258"/>
                    <a:pt x="1" y="2004"/>
                  </a:cubicBezTo>
                  <a:cubicBezTo>
                    <a:pt x="1" y="2004"/>
                    <a:pt x="1182" y="1400"/>
                    <a:pt x="1144" y="1"/>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8" name="Google Shape;758;p33"/>
            <p:cNvSpPr/>
            <p:nvPr/>
          </p:nvSpPr>
          <p:spPr>
            <a:xfrm flipH="1">
              <a:off x="7054765" y="2911026"/>
              <a:ext cx="184358" cy="462668"/>
            </a:xfrm>
            <a:custGeom>
              <a:avLst/>
              <a:gdLst/>
              <a:ahLst/>
              <a:cxnLst/>
              <a:rect l="l" t="t" r="r" b="b"/>
              <a:pathLst>
                <a:path w="1040" h="2610" extrusionOk="0">
                  <a:moveTo>
                    <a:pt x="1040" y="1"/>
                  </a:moveTo>
                  <a:cubicBezTo>
                    <a:pt x="1040" y="1"/>
                    <a:pt x="293" y="577"/>
                    <a:pt x="95" y="1371"/>
                  </a:cubicBezTo>
                  <a:cubicBezTo>
                    <a:pt x="0" y="1749"/>
                    <a:pt x="189" y="2609"/>
                    <a:pt x="189" y="2609"/>
                  </a:cubicBezTo>
                  <a:cubicBezTo>
                    <a:pt x="189" y="2609"/>
                    <a:pt x="208" y="861"/>
                    <a:pt x="1040" y="1"/>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9" name="Google Shape;759;p33"/>
            <p:cNvSpPr/>
            <p:nvPr/>
          </p:nvSpPr>
          <p:spPr>
            <a:xfrm flipH="1">
              <a:off x="6104789" y="2747762"/>
              <a:ext cx="162909" cy="65234"/>
            </a:xfrm>
            <a:custGeom>
              <a:avLst/>
              <a:gdLst/>
              <a:ahLst/>
              <a:cxnLst/>
              <a:rect l="l" t="t" r="r" b="b"/>
              <a:pathLst>
                <a:path w="919" h="368" extrusionOk="0">
                  <a:moveTo>
                    <a:pt x="447" y="0"/>
                  </a:moveTo>
                  <a:cubicBezTo>
                    <a:pt x="243" y="0"/>
                    <a:pt x="62" y="88"/>
                    <a:pt x="21" y="213"/>
                  </a:cubicBezTo>
                  <a:cubicBezTo>
                    <a:pt x="1" y="273"/>
                    <a:pt x="26" y="289"/>
                    <a:pt x="80" y="289"/>
                  </a:cubicBezTo>
                  <a:cubicBezTo>
                    <a:pt x="143" y="289"/>
                    <a:pt x="243" y="267"/>
                    <a:pt x="356" y="267"/>
                  </a:cubicBezTo>
                  <a:cubicBezTo>
                    <a:pt x="376" y="267"/>
                    <a:pt x="397" y="268"/>
                    <a:pt x="418" y="270"/>
                  </a:cubicBezTo>
                  <a:cubicBezTo>
                    <a:pt x="581" y="289"/>
                    <a:pt x="712" y="367"/>
                    <a:pt x="793" y="367"/>
                  </a:cubicBezTo>
                  <a:cubicBezTo>
                    <a:pt x="830" y="367"/>
                    <a:pt x="857" y="352"/>
                    <a:pt x="871" y="308"/>
                  </a:cubicBezTo>
                  <a:cubicBezTo>
                    <a:pt x="918" y="166"/>
                    <a:pt x="767" y="24"/>
                    <a:pt x="531" y="5"/>
                  </a:cubicBezTo>
                  <a:cubicBezTo>
                    <a:pt x="503" y="2"/>
                    <a:pt x="475" y="0"/>
                    <a:pt x="447" y="0"/>
                  </a:cubicBezTo>
                  <a:close/>
                </a:path>
              </a:pathLst>
            </a:custGeom>
            <a:solidFill>
              <a:srgbClr val="C4B39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60" name="Google Shape;760;p33"/>
            <p:cNvSpPr/>
            <p:nvPr/>
          </p:nvSpPr>
          <p:spPr>
            <a:xfrm flipH="1">
              <a:off x="6223599" y="1108570"/>
              <a:ext cx="2286928" cy="523471"/>
            </a:xfrm>
            <a:custGeom>
              <a:avLst/>
              <a:gdLst/>
              <a:ahLst/>
              <a:cxnLst/>
              <a:rect l="l" t="t" r="r" b="b"/>
              <a:pathLst>
                <a:path w="12901" h="2953" extrusionOk="0">
                  <a:moveTo>
                    <a:pt x="5690" y="0"/>
                  </a:moveTo>
                  <a:cubicBezTo>
                    <a:pt x="5633" y="9"/>
                    <a:pt x="5586" y="38"/>
                    <a:pt x="5529" y="47"/>
                  </a:cubicBezTo>
                  <a:cubicBezTo>
                    <a:pt x="5189" y="151"/>
                    <a:pt x="4830" y="227"/>
                    <a:pt x="4537" y="444"/>
                  </a:cubicBezTo>
                  <a:cubicBezTo>
                    <a:pt x="4433" y="529"/>
                    <a:pt x="4348" y="652"/>
                    <a:pt x="4225" y="709"/>
                  </a:cubicBezTo>
                  <a:cubicBezTo>
                    <a:pt x="4178" y="728"/>
                    <a:pt x="3942" y="756"/>
                    <a:pt x="3923" y="794"/>
                  </a:cubicBezTo>
                  <a:cubicBezTo>
                    <a:pt x="3875" y="869"/>
                    <a:pt x="4008" y="1040"/>
                    <a:pt x="4055" y="1096"/>
                  </a:cubicBezTo>
                  <a:cubicBezTo>
                    <a:pt x="4121" y="1172"/>
                    <a:pt x="4376" y="1238"/>
                    <a:pt x="4367" y="1361"/>
                  </a:cubicBezTo>
                  <a:cubicBezTo>
                    <a:pt x="4367" y="1418"/>
                    <a:pt x="4131" y="1512"/>
                    <a:pt x="4083" y="1550"/>
                  </a:cubicBezTo>
                  <a:cubicBezTo>
                    <a:pt x="3894" y="1663"/>
                    <a:pt x="3724" y="1748"/>
                    <a:pt x="3497" y="1767"/>
                  </a:cubicBezTo>
                  <a:cubicBezTo>
                    <a:pt x="3453" y="1773"/>
                    <a:pt x="3387" y="1776"/>
                    <a:pt x="3310" y="1776"/>
                  </a:cubicBezTo>
                  <a:cubicBezTo>
                    <a:pt x="2974" y="1776"/>
                    <a:pt x="2410" y="1714"/>
                    <a:pt x="2326" y="1484"/>
                  </a:cubicBezTo>
                  <a:cubicBezTo>
                    <a:pt x="2269" y="1314"/>
                    <a:pt x="2496" y="1200"/>
                    <a:pt x="2467" y="1040"/>
                  </a:cubicBezTo>
                  <a:cubicBezTo>
                    <a:pt x="2414" y="1027"/>
                    <a:pt x="2357" y="1024"/>
                    <a:pt x="2299" y="1024"/>
                  </a:cubicBezTo>
                  <a:cubicBezTo>
                    <a:pt x="2240" y="1024"/>
                    <a:pt x="2180" y="1027"/>
                    <a:pt x="2119" y="1027"/>
                  </a:cubicBezTo>
                  <a:cubicBezTo>
                    <a:pt x="2059" y="1027"/>
                    <a:pt x="1998" y="1024"/>
                    <a:pt x="1938" y="1011"/>
                  </a:cubicBezTo>
                  <a:cubicBezTo>
                    <a:pt x="1645" y="955"/>
                    <a:pt x="1437" y="888"/>
                    <a:pt x="1173" y="756"/>
                  </a:cubicBezTo>
                  <a:cubicBezTo>
                    <a:pt x="1082" y="714"/>
                    <a:pt x="999" y="698"/>
                    <a:pt x="918" y="698"/>
                  </a:cubicBezTo>
                  <a:cubicBezTo>
                    <a:pt x="761" y="698"/>
                    <a:pt x="613" y="760"/>
                    <a:pt x="445" y="822"/>
                  </a:cubicBezTo>
                  <a:cubicBezTo>
                    <a:pt x="303" y="869"/>
                    <a:pt x="152" y="917"/>
                    <a:pt x="1" y="945"/>
                  </a:cubicBezTo>
                  <a:cubicBezTo>
                    <a:pt x="89" y="1074"/>
                    <a:pt x="384" y="1087"/>
                    <a:pt x="647" y="1087"/>
                  </a:cubicBezTo>
                  <a:cubicBezTo>
                    <a:pt x="711" y="1087"/>
                    <a:pt x="773" y="1086"/>
                    <a:pt x="830" y="1086"/>
                  </a:cubicBezTo>
                  <a:cubicBezTo>
                    <a:pt x="916" y="1086"/>
                    <a:pt x="990" y="1088"/>
                    <a:pt x="1040" y="1096"/>
                  </a:cubicBezTo>
                  <a:cubicBezTo>
                    <a:pt x="1314" y="1134"/>
                    <a:pt x="1569" y="1200"/>
                    <a:pt x="1796" y="1323"/>
                  </a:cubicBezTo>
                  <a:cubicBezTo>
                    <a:pt x="1626" y="1503"/>
                    <a:pt x="1267" y="1380"/>
                    <a:pt x="1078" y="1522"/>
                  </a:cubicBezTo>
                  <a:cubicBezTo>
                    <a:pt x="917" y="1654"/>
                    <a:pt x="955" y="1815"/>
                    <a:pt x="917" y="1994"/>
                  </a:cubicBezTo>
                  <a:cubicBezTo>
                    <a:pt x="1059" y="2051"/>
                    <a:pt x="1418" y="2051"/>
                    <a:pt x="1475" y="2211"/>
                  </a:cubicBezTo>
                  <a:cubicBezTo>
                    <a:pt x="1551" y="2372"/>
                    <a:pt x="1239" y="2306"/>
                    <a:pt x="1362" y="2495"/>
                  </a:cubicBezTo>
                  <a:cubicBezTo>
                    <a:pt x="1434" y="2618"/>
                    <a:pt x="1743" y="2639"/>
                    <a:pt x="2024" y="2639"/>
                  </a:cubicBezTo>
                  <a:cubicBezTo>
                    <a:pt x="2161" y="2639"/>
                    <a:pt x="2292" y="2634"/>
                    <a:pt x="2385" y="2634"/>
                  </a:cubicBezTo>
                  <a:cubicBezTo>
                    <a:pt x="2422" y="2634"/>
                    <a:pt x="2453" y="2635"/>
                    <a:pt x="2477" y="2637"/>
                  </a:cubicBezTo>
                  <a:cubicBezTo>
                    <a:pt x="2425" y="2886"/>
                    <a:pt x="2644" y="2953"/>
                    <a:pt x="2890" y="2953"/>
                  </a:cubicBezTo>
                  <a:cubicBezTo>
                    <a:pt x="3091" y="2953"/>
                    <a:pt x="3310" y="2908"/>
                    <a:pt x="3412" y="2882"/>
                  </a:cubicBezTo>
                  <a:cubicBezTo>
                    <a:pt x="3885" y="2750"/>
                    <a:pt x="4320" y="2504"/>
                    <a:pt x="4820" y="2467"/>
                  </a:cubicBezTo>
                  <a:cubicBezTo>
                    <a:pt x="4928" y="2460"/>
                    <a:pt x="5036" y="2458"/>
                    <a:pt x="5144" y="2458"/>
                  </a:cubicBezTo>
                  <a:cubicBezTo>
                    <a:pt x="5360" y="2458"/>
                    <a:pt x="5577" y="2467"/>
                    <a:pt x="5784" y="2467"/>
                  </a:cubicBezTo>
                  <a:cubicBezTo>
                    <a:pt x="6380" y="2467"/>
                    <a:pt x="6843" y="2807"/>
                    <a:pt x="7419" y="2892"/>
                  </a:cubicBezTo>
                  <a:lnTo>
                    <a:pt x="7255" y="2852"/>
                  </a:lnTo>
                  <a:lnTo>
                    <a:pt x="7255" y="2852"/>
                  </a:lnTo>
                  <a:cubicBezTo>
                    <a:pt x="7499" y="2905"/>
                    <a:pt x="7761" y="2920"/>
                    <a:pt x="8026" y="2920"/>
                  </a:cubicBezTo>
                  <a:cubicBezTo>
                    <a:pt x="8385" y="2920"/>
                    <a:pt x="8751" y="2892"/>
                    <a:pt x="9083" y="2892"/>
                  </a:cubicBezTo>
                  <a:cubicBezTo>
                    <a:pt x="9179" y="2892"/>
                    <a:pt x="9286" y="2893"/>
                    <a:pt x="9400" y="2893"/>
                  </a:cubicBezTo>
                  <a:cubicBezTo>
                    <a:pt x="10045" y="2893"/>
                    <a:pt x="10918" y="2872"/>
                    <a:pt x="11408" y="2599"/>
                  </a:cubicBezTo>
                  <a:cubicBezTo>
                    <a:pt x="11908" y="2325"/>
                    <a:pt x="11219" y="2240"/>
                    <a:pt x="10822" y="2240"/>
                  </a:cubicBezTo>
                  <a:cubicBezTo>
                    <a:pt x="11219" y="2230"/>
                    <a:pt x="11597" y="2117"/>
                    <a:pt x="12003" y="2117"/>
                  </a:cubicBezTo>
                  <a:cubicBezTo>
                    <a:pt x="12296" y="2089"/>
                    <a:pt x="12617" y="2089"/>
                    <a:pt x="12901" y="2004"/>
                  </a:cubicBezTo>
                  <a:cubicBezTo>
                    <a:pt x="12825" y="1994"/>
                    <a:pt x="12759" y="1985"/>
                    <a:pt x="12693" y="1975"/>
                  </a:cubicBezTo>
                  <a:cubicBezTo>
                    <a:pt x="12360" y="1898"/>
                    <a:pt x="12027" y="1833"/>
                    <a:pt x="11683" y="1833"/>
                  </a:cubicBezTo>
                  <a:cubicBezTo>
                    <a:pt x="11607" y="1833"/>
                    <a:pt x="11531" y="1836"/>
                    <a:pt x="11455" y="1843"/>
                  </a:cubicBezTo>
                  <a:cubicBezTo>
                    <a:pt x="11077" y="1862"/>
                    <a:pt x="10680" y="1900"/>
                    <a:pt x="10302" y="1937"/>
                  </a:cubicBezTo>
                  <a:cubicBezTo>
                    <a:pt x="10094" y="1956"/>
                    <a:pt x="9877" y="1985"/>
                    <a:pt x="9688" y="2079"/>
                  </a:cubicBezTo>
                  <a:cubicBezTo>
                    <a:pt x="9546" y="2136"/>
                    <a:pt x="9414" y="2240"/>
                    <a:pt x="9262" y="2287"/>
                  </a:cubicBezTo>
                  <a:cubicBezTo>
                    <a:pt x="9188" y="2312"/>
                    <a:pt x="9118" y="2323"/>
                    <a:pt x="9052" y="2323"/>
                  </a:cubicBezTo>
                  <a:cubicBezTo>
                    <a:pt x="8702" y="2323"/>
                    <a:pt x="8455" y="2018"/>
                    <a:pt x="8081" y="1994"/>
                  </a:cubicBezTo>
                  <a:cubicBezTo>
                    <a:pt x="8032" y="1991"/>
                    <a:pt x="7984" y="1989"/>
                    <a:pt x="7937" y="1989"/>
                  </a:cubicBezTo>
                  <a:cubicBezTo>
                    <a:pt x="7565" y="1989"/>
                    <a:pt x="7218" y="2077"/>
                    <a:pt x="6856" y="2077"/>
                  </a:cubicBezTo>
                  <a:cubicBezTo>
                    <a:pt x="6722" y="2077"/>
                    <a:pt x="6586" y="2065"/>
                    <a:pt x="6446" y="2032"/>
                  </a:cubicBezTo>
                  <a:cubicBezTo>
                    <a:pt x="6200" y="1975"/>
                    <a:pt x="5973" y="1890"/>
                    <a:pt x="5728" y="1815"/>
                  </a:cubicBezTo>
                  <a:cubicBezTo>
                    <a:pt x="5577" y="1767"/>
                    <a:pt x="5350" y="1748"/>
                    <a:pt x="5208" y="1663"/>
                  </a:cubicBezTo>
                  <a:cubicBezTo>
                    <a:pt x="5047" y="1569"/>
                    <a:pt x="5416" y="1484"/>
                    <a:pt x="5255" y="1474"/>
                  </a:cubicBezTo>
                  <a:cubicBezTo>
                    <a:pt x="4471" y="1408"/>
                    <a:pt x="5113" y="728"/>
                    <a:pt x="4811" y="671"/>
                  </a:cubicBezTo>
                  <a:cubicBezTo>
                    <a:pt x="5208" y="605"/>
                    <a:pt x="5633" y="520"/>
                    <a:pt x="5784" y="66"/>
                  </a:cubicBezTo>
                  <a:cubicBezTo>
                    <a:pt x="5756" y="47"/>
                    <a:pt x="5718" y="19"/>
                    <a:pt x="5690"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207921959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Slide 2" type="obj">
  <p:cSld name="Slide 2">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Autofit/>
          </a:bodyPr>
          <a:lstStyle>
            <a:lvl1pPr marL="609555" lvl="0" indent="-457167" algn="l">
              <a:lnSpc>
                <a:spcPct val="90000"/>
              </a:lnSpc>
              <a:spcBef>
                <a:spcPts val="1000"/>
              </a:spcBef>
              <a:spcAft>
                <a:spcPts val="0"/>
              </a:spcAft>
              <a:buClr>
                <a:schemeClr val="dk1"/>
              </a:buClr>
              <a:buSzPts val="1800"/>
              <a:buChar char="•"/>
              <a:defRPr/>
            </a:lvl1pPr>
            <a:lvl2pPr marL="1219110" lvl="1" indent="-457167" algn="l">
              <a:lnSpc>
                <a:spcPct val="90000"/>
              </a:lnSpc>
              <a:spcBef>
                <a:spcPts val="500"/>
              </a:spcBef>
              <a:spcAft>
                <a:spcPts val="0"/>
              </a:spcAft>
              <a:buClr>
                <a:schemeClr val="dk1"/>
              </a:buClr>
              <a:buSzPts val="1800"/>
              <a:buChar char="•"/>
              <a:defRPr/>
            </a:lvl2pPr>
            <a:lvl3pPr marL="1828664" lvl="2" indent="-457167" algn="l">
              <a:lnSpc>
                <a:spcPct val="90000"/>
              </a:lnSpc>
              <a:spcBef>
                <a:spcPts val="500"/>
              </a:spcBef>
              <a:spcAft>
                <a:spcPts val="0"/>
              </a:spcAft>
              <a:buClr>
                <a:schemeClr val="dk1"/>
              </a:buClr>
              <a:buSzPts val="1800"/>
              <a:buChar char="•"/>
              <a:defRPr/>
            </a:lvl3pPr>
            <a:lvl4pPr marL="2438218" lvl="3" indent="-457167" algn="l">
              <a:lnSpc>
                <a:spcPct val="90000"/>
              </a:lnSpc>
              <a:spcBef>
                <a:spcPts val="500"/>
              </a:spcBef>
              <a:spcAft>
                <a:spcPts val="0"/>
              </a:spcAft>
              <a:buClr>
                <a:schemeClr val="dk1"/>
              </a:buClr>
              <a:buSzPts val="1800"/>
              <a:buChar char="•"/>
              <a:defRPr/>
            </a:lvl4pPr>
            <a:lvl5pPr marL="3047772" lvl="4" indent="-457167" algn="l">
              <a:lnSpc>
                <a:spcPct val="90000"/>
              </a:lnSpc>
              <a:spcBef>
                <a:spcPts val="500"/>
              </a:spcBef>
              <a:spcAft>
                <a:spcPts val="0"/>
              </a:spcAft>
              <a:buClr>
                <a:schemeClr val="dk1"/>
              </a:buClr>
              <a:buSzPts val="1800"/>
              <a:buChar char="•"/>
              <a:defRPr/>
            </a:lvl5pPr>
            <a:lvl6pPr marL="3657327" lvl="5" indent="-457167" algn="l">
              <a:lnSpc>
                <a:spcPct val="90000"/>
              </a:lnSpc>
              <a:spcBef>
                <a:spcPts val="500"/>
              </a:spcBef>
              <a:spcAft>
                <a:spcPts val="0"/>
              </a:spcAft>
              <a:buClr>
                <a:schemeClr val="dk1"/>
              </a:buClr>
              <a:buSzPts val="1800"/>
              <a:buChar char="•"/>
              <a:defRPr/>
            </a:lvl6pPr>
            <a:lvl7pPr marL="4266880" lvl="6" indent="-457167" algn="l">
              <a:lnSpc>
                <a:spcPct val="90000"/>
              </a:lnSpc>
              <a:spcBef>
                <a:spcPts val="500"/>
              </a:spcBef>
              <a:spcAft>
                <a:spcPts val="0"/>
              </a:spcAft>
              <a:buClr>
                <a:schemeClr val="dk1"/>
              </a:buClr>
              <a:buSzPts val="1800"/>
              <a:buChar char="•"/>
              <a:defRPr/>
            </a:lvl7pPr>
            <a:lvl8pPr marL="4876435" lvl="7" indent="-457167" algn="l">
              <a:lnSpc>
                <a:spcPct val="90000"/>
              </a:lnSpc>
              <a:spcBef>
                <a:spcPts val="500"/>
              </a:spcBef>
              <a:spcAft>
                <a:spcPts val="0"/>
              </a:spcAft>
              <a:buClr>
                <a:schemeClr val="dk1"/>
              </a:buClr>
              <a:buSzPts val="1800"/>
              <a:buChar char="•"/>
              <a:defRPr/>
            </a:lvl8pPr>
            <a:lvl9pPr marL="5485990" lvl="8" indent="-457167"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Tx/>
              <a:buFontTx/>
              <a:buNone/>
            </a:pPr>
            <a:endParaRPr sz="1800" kern="1200">
              <a:solidFill>
                <a:srgbClr val="5E261F"/>
              </a:solidFill>
              <a:ea typeface="+mn-ea"/>
              <a:cs typeface="+mn-cs"/>
            </a:endParaRPr>
          </a:p>
        </p:txBody>
      </p:sp>
      <p:sp>
        <p:nvSpPr>
          <p:cNvPr id="25" name="Google Shape;25;p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Tx/>
              <a:buFontTx/>
              <a:buNone/>
            </a:pPr>
            <a:endParaRPr sz="1800" kern="1200">
              <a:solidFill>
                <a:srgbClr val="5E261F"/>
              </a:solidFill>
              <a:ea typeface="+mn-ea"/>
              <a:cs typeface="+mn-cs"/>
            </a:endParaRPr>
          </a:p>
        </p:txBody>
      </p:sp>
      <p:sp>
        <p:nvSpPr>
          <p:cNvPr id="26" name="Google Shape;26;p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buClrTx/>
              <a:buFontTx/>
              <a:buNone/>
            </a:pPr>
            <a:fld id="{00000000-1234-1234-1234-123412341234}" type="slidenum">
              <a:rPr lang="tr-TR" sz="1800" kern="1200" smtClean="0">
                <a:solidFill>
                  <a:srgbClr val="5E261F"/>
                </a:solidFill>
                <a:ea typeface="+mn-ea"/>
                <a:cs typeface="+mn-cs"/>
              </a:rPr>
              <a:pPr>
                <a:buClrTx/>
                <a:buFontTx/>
                <a:buNone/>
              </a:pPr>
              <a:t>‹#›</a:t>
            </a:fld>
            <a:endParaRPr lang="tr-TR" sz="1800" kern="1200">
              <a:solidFill>
                <a:srgbClr val="5E261F"/>
              </a:solidFill>
              <a:ea typeface="+mn-ea"/>
              <a:cs typeface="+mn-cs"/>
            </a:endParaRPr>
          </a:p>
        </p:txBody>
      </p:sp>
    </p:spTree>
    <p:extLst>
      <p:ext uri="{BB962C8B-B14F-4D97-AF65-F5344CB8AC3E}">
        <p14:creationId xmlns:p14="http://schemas.microsoft.com/office/powerpoint/2010/main" val="195710789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91167" y="4670633"/>
            <a:ext cx="12429933" cy="2355467"/>
            <a:chOff x="-68375" y="3502975"/>
            <a:chExt cx="9322450" cy="1766600"/>
          </a:xfrm>
        </p:grpSpPr>
        <p:sp>
          <p:nvSpPr>
            <p:cNvPr id="10" name="Google Shape;10;p2"/>
            <p:cNvSpPr/>
            <p:nvPr/>
          </p:nvSpPr>
          <p:spPr>
            <a:xfrm>
              <a:off x="-65798" y="3505555"/>
              <a:ext cx="9267568" cy="1007807"/>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1" name="Google Shape;11;p2"/>
            <p:cNvSpPr/>
            <p:nvPr/>
          </p:nvSpPr>
          <p:spPr>
            <a:xfrm>
              <a:off x="-65798" y="3506477"/>
              <a:ext cx="9268489" cy="410274"/>
            </a:xfrm>
            <a:custGeom>
              <a:avLst/>
              <a:gdLst/>
              <a:ahLst/>
              <a:cxnLst/>
              <a:rect l="l" t="t" r="r" b="b"/>
              <a:pathLst>
                <a:path w="100575" h="4452" extrusionOk="0">
                  <a:moveTo>
                    <a:pt x="1" y="0"/>
                  </a:moveTo>
                  <a:lnTo>
                    <a:pt x="61685" y="4451"/>
                  </a:lnTo>
                  <a:lnTo>
                    <a:pt x="100574" y="0"/>
                  </a:lnTo>
                  <a:close/>
                </a:path>
              </a:pathLst>
            </a:custGeom>
            <a:solidFill>
              <a:srgbClr val="F9E35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2" name="Google Shape;12;p2"/>
            <p:cNvSpPr/>
            <p:nvPr/>
          </p:nvSpPr>
          <p:spPr>
            <a:xfrm>
              <a:off x="-65798" y="4441869"/>
              <a:ext cx="9267568" cy="561777"/>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3" name="Google Shape;13;p2"/>
            <p:cNvSpPr/>
            <p:nvPr/>
          </p:nvSpPr>
          <p:spPr>
            <a:xfrm>
              <a:off x="-68375" y="4648299"/>
              <a:ext cx="9271069" cy="561765"/>
            </a:xfrm>
            <a:custGeom>
              <a:avLst/>
              <a:gdLst/>
              <a:ahLst/>
              <a:cxnLst/>
              <a:rect l="l" t="t" r="r" b="b"/>
              <a:pathLst>
                <a:path w="100603" h="8421" extrusionOk="0">
                  <a:moveTo>
                    <a:pt x="33503" y="0"/>
                  </a:moveTo>
                  <a:cubicBezTo>
                    <a:pt x="33503" y="0"/>
                    <a:pt x="473" y="3478"/>
                    <a:pt x="38" y="3922"/>
                  </a:cubicBezTo>
                  <a:lnTo>
                    <a:pt x="0" y="7986"/>
                  </a:lnTo>
                  <a:lnTo>
                    <a:pt x="100602" y="8421"/>
                  </a:lnTo>
                  <a:lnTo>
                    <a:pt x="100602" y="1607"/>
                  </a:lnTo>
                  <a:lnTo>
                    <a:pt x="65408" y="0"/>
                  </a:lnTo>
                  <a:close/>
                </a:path>
              </a:pathLst>
            </a:custGeom>
            <a:solidFill>
              <a:srgbClr val="FFF38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 name="Google Shape;14;p2"/>
            <p:cNvSpPr/>
            <p:nvPr/>
          </p:nvSpPr>
          <p:spPr>
            <a:xfrm>
              <a:off x="4455329" y="3502975"/>
              <a:ext cx="2764256" cy="1000803"/>
            </a:xfrm>
            <a:custGeom>
              <a:avLst/>
              <a:gdLst/>
              <a:ahLst/>
              <a:cxnLst/>
              <a:rect l="l" t="t" r="r" b="b"/>
              <a:pathLst>
                <a:path w="31339" h="10860" extrusionOk="0">
                  <a:moveTo>
                    <a:pt x="31339" y="0"/>
                  </a:moveTo>
                  <a:lnTo>
                    <a:pt x="23429" y="38"/>
                  </a:lnTo>
                  <a:lnTo>
                    <a:pt x="18958" y="1078"/>
                  </a:lnTo>
                  <a:lnTo>
                    <a:pt x="21387" y="1815"/>
                  </a:lnTo>
                  <a:lnTo>
                    <a:pt x="17607" y="3979"/>
                  </a:lnTo>
                  <a:lnTo>
                    <a:pt x="388" y="4858"/>
                  </a:lnTo>
                  <a:lnTo>
                    <a:pt x="0" y="5831"/>
                  </a:lnTo>
                  <a:lnTo>
                    <a:pt x="6484" y="8052"/>
                  </a:lnTo>
                  <a:lnTo>
                    <a:pt x="388" y="10727"/>
                  </a:lnTo>
                  <a:lnTo>
                    <a:pt x="29212" y="10859"/>
                  </a:lnTo>
                  <a:lnTo>
                    <a:pt x="25546" y="7599"/>
                  </a:lnTo>
                  <a:lnTo>
                    <a:pt x="31140" y="3280"/>
                  </a:lnTo>
                  <a:lnTo>
                    <a:pt x="27464" y="2023"/>
                  </a:lnTo>
                  <a:lnTo>
                    <a:pt x="31339" y="0"/>
                  </a:lnTo>
                  <a:close/>
                </a:path>
              </a:pathLst>
            </a:custGeom>
            <a:solidFill>
              <a:srgbClr val="E5C3C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 name="Google Shape;15;p2"/>
            <p:cNvSpPr/>
            <p:nvPr/>
          </p:nvSpPr>
          <p:spPr>
            <a:xfrm>
              <a:off x="4455329" y="3881832"/>
              <a:ext cx="2653383" cy="621954"/>
            </a:xfrm>
            <a:custGeom>
              <a:avLst/>
              <a:gdLst/>
              <a:ahLst/>
              <a:cxnLst/>
              <a:rect l="l" t="t" r="r" b="b"/>
              <a:pathLst>
                <a:path w="30082" h="6749" extrusionOk="0">
                  <a:moveTo>
                    <a:pt x="30082" y="0"/>
                  </a:moveTo>
                  <a:lnTo>
                    <a:pt x="76" y="1560"/>
                  </a:lnTo>
                  <a:lnTo>
                    <a:pt x="0" y="1720"/>
                  </a:lnTo>
                  <a:lnTo>
                    <a:pt x="6484" y="3941"/>
                  </a:lnTo>
                  <a:lnTo>
                    <a:pt x="388" y="6616"/>
                  </a:lnTo>
                  <a:lnTo>
                    <a:pt x="29212" y="6748"/>
                  </a:lnTo>
                  <a:lnTo>
                    <a:pt x="25546" y="3488"/>
                  </a:lnTo>
                  <a:lnTo>
                    <a:pt x="30082" y="0"/>
                  </a:lnTo>
                  <a:close/>
                </a:path>
              </a:pathLst>
            </a:custGeom>
            <a:solidFill>
              <a:srgbClr val="D8B4B5"/>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 name="Google Shape;16;p2"/>
            <p:cNvSpPr/>
            <p:nvPr/>
          </p:nvSpPr>
          <p:spPr>
            <a:xfrm>
              <a:off x="6595375" y="4215025"/>
              <a:ext cx="2658700" cy="1051125"/>
            </a:xfrm>
            <a:custGeom>
              <a:avLst/>
              <a:gdLst/>
              <a:ahLst/>
              <a:cxnLst/>
              <a:rect l="l" t="t" r="r" b="b"/>
              <a:pathLst>
                <a:path w="106348" h="42045" extrusionOk="0">
                  <a:moveTo>
                    <a:pt x="0" y="0"/>
                  </a:moveTo>
                  <a:lnTo>
                    <a:pt x="106348" y="7969"/>
                  </a:lnTo>
                  <a:lnTo>
                    <a:pt x="106348" y="40396"/>
                  </a:lnTo>
                  <a:lnTo>
                    <a:pt x="65128" y="42045"/>
                  </a:lnTo>
                  <a:close/>
                </a:path>
              </a:pathLst>
            </a:custGeom>
            <a:solidFill>
              <a:srgbClr val="D8B4B5"/>
            </a:solidFill>
            <a:ln>
              <a:noFill/>
            </a:ln>
          </p:spPr>
        </p:sp>
        <p:sp>
          <p:nvSpPr>
            <p:cNvPr id="17" name="Google Shape;17;p2"/>
            <p:cNvSpPr/>
            <p:nvPr/>
          </p:nvSpPr>
          <p:spPr>
            <a:xfrm>
              <a:off x="3201600" y="4235625"/>
              <a:ext cx="5111125" cy="1033950"/>
            </a:xfrm>
            <a:custGeom>
              <a:avLst/>
              <a:gdLst/>
              <a:ahLst/>
              <a:cxnLst/>
              <a:rect l="l" t="t" r="r" b="b"/>
              <a:pathLst>
                <a:path w="204445" h="41358" extrusionOk="0">
                  <a:moveTo>
                    <a:pt x="139481" y="0"/>
                  </a:moveTo>
                  <a:lnTo>
                    <a:pt x="73202" y="825"/>
                  </a:lnTo>
                  <a:lnTo>
                    <a:pt x="29678" y="15252"/>
                  </a:lnTo>
                  <a:lnTo>
                    <a:pt x="0" y="38747"/>
                  </a:lnTo>
                  <a:lnTo>
                    <a:pt x="204445" y="41358"/>
                  </a:lnTo>
                  <a:lnTo>
                    <a:pt x="161047" y="11542"/>
                  </a:lnTo>
                  <a:close/>
                </a:path>
              </a:pathLst>
            </a:custGeom>
            <a:solidFill>
              <a:srgbClr val="D8B4B5"/>
            </a:solidFill>
            <a:ln>
              <a:noFill/>
            </a:ln>
          </p:spPr>
        </p:sp>
      </p:grpSp>
      <p:sp>
        <p:nvSpPr>
          <p:cNvPr id="18" name="Google Shape;18;p2"/>
          <p:cNvSpPr/>
          <p:nvPr/>
        </p:nvSpPr>
        <p:spPr>
          <a:xfrm>
            <a:off x="8470411" y="3274266"/>
            <a:ext cx="5374653" cy="1901485"/>
          </a:xfrm>
          <a:custGeom>
            <a:avLst/>
            <a:gdLst/>
            <a:ahLst/>
            <a:cxnLst/>
            <a:rect l="l" t="t" r="r" b="b"/>
            <a:pathLst>
              <a:path w="52605" h="18611" extrusionOk="0">
                <a:moveTo>
                  <a:pt x="45206" y="1"/>
                </a:moveTo>
                <a:cubicBezTo>
                  <a:pt x="42238" y="1"/>
                  <a:pt x="38720" y="4530"/>
                  <a:pt x="38494" y="7714"/>
                </a:cubicBezTo>
                <a:cubicBezTo>
                  <a:pt x="38234" y="7579"/>
                  <a:pt x="37650" y="7390"/>
                  <a:pt x="37177" y="7390"/>
                </a:cubicBezTo>
                <a:cubicBezTo>
                  <a:pt x="36722" y="7390"/>
                  <a:pt x="36371" y="7564"/>
                  <a:pt x="36510" y="8129"/>
                </a:cubicBezTo>
                <a:cubicBezTo>
                  <a:pt x="36081" y="8072"/>
                  <a:pt x="35619" y="7991"/>
                  <a:pt x="35166" y="7991"/>
                </a:cubicBezTo>
                <a:cubicBezTo>
                  <a:pt x="34719" y="7991"/>
                  <a:pt x="34281" y="8070"/>
                  <a:pt x="33892" y="8328"/>
                </a:cubicBezTo>
                <a:cubicBezTo>
                  <a:pt x="35328" y="6372"/>
                  <a:pt x="31198" y="6201"/>
                  <a:pt x="30112" y="6060"/>
                </a:cubicBezTo>
                <a:cubicBezTo>
                  <a:pt x="31625" y="3387"/>
                  <a:pt x="29021" y="670"/>
                  <a:pt x="26598" y="670"/>
                </a:cubicBezTo>
                <a:cubicBezTo>
                  <a:pt x="25663" y="670"/>
                  <a:pt x="24754" y="1075"/>
                  <a:pt x="24120" y="2043"/>
                </a:cubicBezTo>
                <a:cubicBezTo>
                  <a:pt x="22768" y="4113"/>
                  <a:pt x="22617" y="4207"/>
                  <a:pt x="20472" y="4859"/>
                </a:cubicBezTo>
                <a:cubicBezTo>
                  <a:pt x="18629" y="5427"/>
                  <a:pt x="17854" y="6986"/>
                  <a:pt x="17145" y="8829"/>
                </a:cubicBezTo>
                <a:cubicBezTo>
                  <a:pt x="16641" y="8521"/>
                  <a:pt x="16104" y="8325"/>
                  <a:pt x="15613" y="8325"/>
                </a:cubicBezTo>
                <a:cubicBezTo>
                  <a:pt x="14881" y="8325"/>
                  <a:pt x="14251" y="8761"/>
                  <a:pt x="13979" y="9916"/>
                </a:cubicBezTo>
                <a:cubicBezTo>
                  <a:pt x="13951" y="9916"/>
                  <a:pt x="13923" y="9917"/>
                  <a:pt x="13894" y="9917"/>
                </a:cubicBezTo>
                <a:cubicBezTo>
                  <a:pt x="13382" y="9917"/>
                  <a:pt x="12870" y="9793"/>
                  <a:pt x="12348" y="9793"/>
                </a:cubicBezTo>
                <a:cubicBezTo>
                  <a:pt x="12215" y="9793"/>
                  <a:pt x="12082" y="9801"/>
                  <a:pt x="11947" y="9821"/>
                </a:cubicBezTo>
                <a:cubicBezTo>
                  <a:pt x="11928" y="9906"/>
                  <a:pt x="11919" y="9972"/>
                  <a:pt x="11900" y="10057"/>
                </a:cubicBezTo>
                <a:cubicBezTo>
                  <a:pt x="11409" y="9641"/>
                  <a:pt x="10889" y="9112"/>
                  <a:pt x="10331" y="8706"/>
                </a:cubicBezTo>
                <a:cubicBezTo>
                  <a:pt x="10331" y="8706"/>
                  <a:pt x="10275" y="8781"/>
                  <a:pt x="10227" y="8838"/>
                </a:cubicBezTo>
                <a:cubicBezTo>
                  <a:pt x="9934" y="7307"/>
                  <a:pt x="8091" y="6617"/>
                  <a:pt x="6910" y="6277"/>
                </a:cubicBezTo>
                <a:cubicBezTo>
                  <a:pt x="6472" y="6151"/>
                  <a:pt x="6138" y="6089"/>
                  <a:pt x="5882" y="6089"/>
                </a:cubicBezTo>
                <a:cubicBezTo>
                  <a:pt x="4988" y="6089"/>
                  <a:pt x="5046" y="6844"/>
                  <a:pt x="4973" y="8262"/>
                </a:cubicBezTo>
                <a:cubicBezTo>
                  <a:pt x="4340" y="8498"/>
                  <a:pt x="3508" y="8630"/>
                  <a:pt x="3054" y="9226"/>
                </a:cubicBezTo>
                <a:cubicBezTo>
                  <a:pt x="2251" y="10303"/>
                  <a:pt x="3130" y="11806"/>
                  <a:pt x="2676" y="12845"/>
                </a:cubicBezTo>
                <a:cubicBezTo>
                  <a:pt x="2204" y="13932"/>
                  <a:pt x="446" y="14216"/>
                  <a:pt x="1438" y="15973"/>
                </a:cubicBezTo>
                <a:cubicBezTo>
                  <a:pt x="1291" y="15947"/>
                  <a:pt x="1172" y="15935"/>
                  <a:pt x="1076" y="15935"/>
                </a:cubicBezTo>
                <a:cubicBezTo>
                  <a:pt x="1" y="15935"/>
                  <a:pt x="1952" y="17465"/>
                  <a:pt x="2525" y="17665"/>
                </a:cubicBezTo>
                <a:cubicBezTo>
                  <a:pt x="3990" y="18156"/>
                  <a:pt x="5162" y="17665"/>
                  <a:pt x="6457" y="18610"/>
                </a:cubicBezTo>
                <a:lnTo>
                  <a:pt x="43531" y="16824"/>
                </a:lnTo>
                <a:lnTo>
                  <a:pt x="43531" y="16824"/>
                </a:lnTo>
                <a:cubicBezTo>
                  <a:pt x="43390" y="17574"/>
                  <a:pt x="43828" y="17819"/>
                  <a:pt x="44398" y="17819"/>
                </a:cubicBezTo>
                <a:cubicBezTo>
                  <a:pt x="45041" y="17819"/>
                  <a:pt x="45852" y="17505"/>
                  <a:pt x="46178" y="17249"/>
                </a:cubicBezTo>
                <a:cubicBezTo>
                  <a:pt x="47132" y="16503"/>
                  <a:pt x="47935" y="14405"/>
                  <a:pt x="47435" y="13148"/>
                </a:cubicBezTo>
                <a:cubicBezTo>
                  <a:pt x="47803" y="12628"/>
                  <a:pt x="48039" y="12014"/>
                  <a:pt x="47699" y="11447"/>
                </a:cubicBezTo>
                <a:lnTo>
                  <a:pt x="47699" y="11447"/>
                </a:lnTo>
                <a:cubicBezTo>
                  <a:pt x="47710" y="11447"/>
                  <a:pt x="47721" y="11447"/>
                  <a:pt x="47732" y="11447"/>
                </a:cubicBezTo>
                <a:cubicBezTo>
                  <a:pt x="48711" y="11447"/>
                  <a:pt x="51599" y="9822"/>
                  <a:pt x="49627" y="9074"/>
                </a:cubicBezTo>
                <a:lnTo>
                  <a:pt x="49627" y="9074"/>
                </a:lnTo>
                <a:cubicBezTo>
                  <a:pt x="49681" y="9088"/>
                  <a:pt x="49736" y="9095"/>
                  <a:pt x="49792" y="9095"/>
                </a:cubicBezTo>
                <a:cubicBezTo>
                  <a:pt x="50679" y="9095"/>
                  <a:pt x="51859" y="7486"/>
                  <a:pt x="52037" y="6438"/>
                </a:cubicBezTo>
                <a:cubicBezTo>
                  <a:pt x="52604" y="3083"/>
                  <a:pt x="48191" y="758"/>
                  <a:pt x="45960" y="106"/>
                </a:cubicBezTo>
                <a:cubicBezTo>
                  <a:pt x="45714" y="34"/>
                  <a:pt x="45462" y="1"/>
                  <a:pt x="45206" y="1"/>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19" name="Google Shape;19;p2"/>
          <p:cNvSpPr txBox="1">
            <a:spLocks noGrp="1"/>
          </p:cNvSpPr>
          <p:nvPr>
            <p:ph type="ctrTitle"/>
          </p:nvPr>
        </p:nvSpPr>
        <p:spPr>
          <a:xfrm>
            <a:off x="2122267" y="1562333"/>
            <a:ext cx="7947600" cy="1492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rgbClr val="191919"/>
              </a:buClr>
              <a:buSzPts val="5200"/>
              <a:buNone/>
              <a:defRPr sz="8400"/>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20" name="Google Shape;20;p2"/>
          <p:cNvSpPr txBox="1">
            <a:spLocks noGrp="1"/>
          </p:cNvSpPr>
          <p:nvPr>
            <p:ph type="subTitle" idx="1"/>
          </p:nvPr>
        </p:nvSpPr>
        <p:spPr>
          <a:xfrm>
            <a:off x="3039533" y="3243933"/>
            <a:ext cx="5988800" cy="6296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21" name="Google Shape;21;p2"/>
          <p:cNvSpPr/>
          <p:nvPr/>
        </p:nvSpPr>
        <p:spPr>
          <a:xfrm>
            <a:off x="7303213" y="-349011"/>
            <a:ext cx="3453959" cy="1302872"/>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2" name="Google Shape;22;p2"/>
          <p:cNvSpPr/>
          <p:nvPr/>
        </p:nvSpPr>
        <p:spPr>
          <a:xfrm>
            <a:off x="-1001355" y="-282399"/>
            <a:ext cx="3309081" cy="1236257"/>
          </a:xfrm>
          <a:custGeom>
            <a:avLst/>
            <a:gdLst/>
            <a:ahLst/>
            <a:cxnLst/>
            <a:rect l="l" t="t" r="r" b="b"/>
            <a:pathLst>
              <a:path w="32388" h="12100" extrusionOk="0">
                <a:moveTo>
                  <a:pt x="15035" y="1"/>
                </a:moveTo>
                <a:cubicBezTo>
                  <a:pt x="14202" y="1"/>
                  <a:pt x="13526" y="500"/>
                  <a:pt x="13278" y="1859"/>
                </a:cubicBezTo>
                <a:cubicBezTo>
                  <a:pt x="13132" y="1831"/>
                  <a:pt x="12999" y="1817"/>
                  <a:pt x="12877" y="1817"/>
                </a:cubicBezTo>
                <a:cubicBezTo>
                  <a:pt x="11122" y="1817"/>
                  <a:pt x="11786" y="4562"/>
                  <a:pt x="10145" y="4562"/>
                </a:cubicBezTo>
                <a:cubicBezTo>
                  <a:pt x="9992" y="4562"/>
                  <a:pt x="9818" y="4538"/>
                  <a:pt x="9621" y="4486"/>
                </a:cubicBezTo>
                <a:lnTo>
                  <a:pt x="9621" y="4486"/>
                </a:lnTo>
                <a:cubicBezTo>
                  <a:pt x="9659" y="4873"/>
                  <a:pt x="9489" y="5308"/>
                  <a:pt x="9611" y="5686"/>
                </a:cubicBezTo>
                <a:cubicBezTo>
                  <a:pt x="9152" y="5644"/>
                  <a:pt x="8677" y="5623"/>
                  <a:pt x="8193" y="5623"/>
                </a:cubicBezTo>
                <a:cubicBezTo>
                  <a:pt x="6298" y="5623"/>
                  <a:pt x="4272" y="5948"/>
                  <a:pt x="2571" y="6603"/>
                </a:cubicBezTo>
                <a:cubicBezTo>
                  <a:pt x="0" y="7567"/>
                  <a:pt x="227" y="10364"/>
                  <a:pt x="3072" y="11064"/>
                </a:cubicBezTo>
                <a:cubicBezTo>
                  <a:pt x="3243" y="11106"/>
                  <a:pt x="3407" y="11124"/>
                  <a:pt x="3567" y="11124"/>
                </a:cubicBezTo>
                <a:cubicBezTo>
                  <a:pt x="4842" y="11124"/>
                  <a:pt x="5781" y="9931"/>
                  <a:pt x="6896" y="9931"/>
                </a:cubicBezTo>
                <a:cubicBezTo>
                  <a:pt x="6990" y="9931"/>
                  <a:pt x="7086" y="9939"/>
                  <a:pt x="7183" y="9958"/>
                </a:cubicBezTo>
                <a:cubicBezTo>
                  <a:pt x="7816" y="10071"/>
                  <a:pt x="8241" y="10553"/>
                  <a:pt x="8922" y="10648"/>
                </a:cubicBezTo>
                <a:cubicBezTo>
                  <a:pt x="9008" y="10659"/>
                  <a:pt x="9095" y="10664"/>
                  <a:pt x="9184" y="10664"/>
                </a:cubicBezTo>
                <a:cubicBezTo>
                  <a:pt x="9764" y="10664"/>
                  <a:pt x="10383" y="10436"/>
                  <a:pt x="10916" y="10166"/>
                </a:cubicBezTo>
                <a:cubicBezTo>
                  <a:pt x="11406" y="10298"/>
                  <a:pt x="11925" y="10366"/>
                  <a:pt x="12490" y="10366"/>
                </a:cubicBezTo>
                <a:cubicBezTo>
                  <a:pt x="12894" y="10366"/>
                  <a:pt x="13322" y="10331"/>
                  <a:pt x="13779" y="10260"/>
                </a:cubicBezTo>
                <a:cubicBezTo>
                  <a:pt x="15234" y="10046"/>
                  <a:pt x="16244" y="9157"/>
                  <a:pt x="17459" y="9157"/>
                </a:cubicBezTo>
                <a:cubicBezTo>
                  <a:pt x="17800" y="9157"/>
                  <a:pt x="18156" y="9227"/>
                  <a:pt x="18542" y="9400"/>
                </a:cubicBezTo>
                <a:cubicBezTo>
                  <a:pt x="20206" y="10156"/>
                  <a:pt x="20933" y="11801"/>
                  <a:pt x="22899" y="12056"/>
                </a:cubicBezTo>
                <a:cubicBezTo>
                  <a:pt x="23119" y="12085"/>
                  <a:pt x="23339" y="12099"/>
                  <a:pt x="23555" y="12099"/>
                </a:cubicBezTo>
                <a:cubicBezTo>
                  <a:pt x="25113" y="12099"/>
                  <a:pt x="26521" y="11349"/>
                  <a:pt x="27010" y="9797"/>
                </a:cubicBezTo>
                <a:cubicBezTo>
                  <a:pt x="27555" y="10139"/>
                  <a:pt x="28179" y="10303"/>
                  <a:pt x="28777" y="10303"/>
                </a:cubicBezTo>
                <a:cubicBezTo>
                  <a:pt x="30162" y="10303"/>
                  <a:pt x="31413" y="9425"/>
                  <a:pt x="31235" y="7841"/>
                </a:cubicBezTo>
                <a:cubicBezTo>
                  <a:pt x="32388" y="7217"/>
                  <a:pt x="31679" y="6130"/>
                  <a:pt x="30715" y="5809"/>
                </a:cubicBezTo>
                <a:cubicBezTo>
                  <a:pt x="31025" y="3881"/>
                  <a:pt x="29094" y="2706"/>
                  <a:pt x="27317" y="2706"/>
                </a:cubicBezTo>
                <a:cubicBezTo>
                  <a:pt x="26166" y="2706"/>
                  <a:pt x="25079" y="3198"/>
                  <a:pt x="24704" y="4297"/>
                </a:cubicBezTo>
                <a:cubicBezTo>
                  <a:pt x="23794" y="3300"/>
                  <a:pt x="22851" y="2859"/>
                  <a:pt x="21490" y="2859"/>
                </a:cubicBezTo>
                <a:cubicBezTo>
                  <a:pt x="21368" y="2859"/>
                  <a:pt x="21242" y="2863"/>
                  <a:pt x="21113" y="2870"/>
                </a:cubicBezTo>
                <a:cubicBezTo>
                  <a:pt x="20508" y="2898"/>
                  <a:pt x="20197" y="2953"/>
                  <a:pt x="19987" y="2953"/>
                </a:cubicBezTo>
                <a:cubicBezTo>
                  <a:pt x="19635" y="2953"/>
                  <a:pt x="19565" y="2800"/>
                  <a:pt x="18873" y="2114"/>
                </a:cubicBezTo>
                <a:cubicBezTo>
                  <a:pt x="17846" y="1098"/>
                  <a:pt x="16269" y="1"/>
                  <a:pt x="15035" y="1"/>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23" name="Google Shape;23;p2"/>
          <p:cNvGrpSpPr/>
          <p:nvPr/>
        </p:nvGrpSpPr>
        <p:grpSpPr>
          <a:xfrm>
            <a:off x="10668402" y="3984077"/>
            <a:ext cx="978661" cy="735871"/>
            <a:chOff x="3005133" y="3226715"/>
            <a:chExt cx="454965" cy="342096"/>
          </a:xfrm>
        </p:grpSpPr>
        <p:sp>
          <p:nvSpPr>
            <p:cNvPr id="24" name="Google Shape;24;p2"/>
            <p:cNvSpPr/>
            <p:nvPr/>
          </p:nvSpPr>
          <p:spPr>
            <a:xfrm>
              <a:off x="3191462" y="3340657"/>
              <a:ext cx="268636" cy="228153"/>
            </a:xfrm>
            <a:custGeom>
              <a:avLst/>
              <a:gdLst/>
              <a:ahLst/>
              <a:cxnLst/>
              <a:rect l="l" t="t" r="r" b="b"/>
              <a:pathLst>
                <a:path w="2004" h="1702" extrusionOk="0">
                  <a:moveTo>
                    <a:pt x="2004" y="1"/>
                  </a:moveTo>
                  <a:cubicBezTo>
                    <a:pt x="1767" y="256"/>
                    <a:pt x="1399" y="1059"/>
                    <a:pt x="1399" y="1059"/>
                  </a:cubicBezTo>
                  <a:cubicBezTo>
                    <a:pt x="1474" y="804"/>
                    <a:pt x="1323" y="360"/>
                    <a:pt x="1323" y="360"/>
                  </a:cubicBezTo>
                  <a:cubicBezTo>
                    <a:pt x="1323" y="690"/>
                    <a:pt x="1059" y="1201"/>
                    <a:pt x="1059" y="1201"/>
                  </a:cubicBezTo>
                  <a:cubicBezTo>
                    <a:pt x="1163" y="709"/>
                    <a:pt x="1011" y="67"/>
                    <a:pt x="1011" y="67"/>
                  </a:cubicBezTo>
                  <a:cubicBezTo>
                    <a:pt x="1011" y="511"/>
                    <a:pt x="699" y="1087"/>
                    <a:pt x="699" y="1087"/>
                  </a:cubicBezTo>
                  <a:cubicBezTo>
                    <a:pt x="747" y="691"/>
                    <a:pt x="548" y="379"/>
                    <a:pt x="548" y="379"/>
                  </a:cubicBezTo>
                  <a:lnTo>
                    <a:pt x="548" y="379"/>
                  </a:lnTo>
                  <a:cubicBezTo>
                    <a:pt x="633" y="757"/>
                    <a:pt x="350" y="1456"/>
                    <a:pt x="350" y="1456"/>
                  </a:cubicBezTo>
                  <a:cubicBezTo>
                    <a:pt x="406" y="1314"/>
                    <a:pt x="378" y="946"/>
                    <a:pt x="378" y="946"/>
                  </a:cubicBezTo>
                  <a:lnTo>
                    <a:pt x="378" y="946"/>
                  </a:lnTo>
                  <a:cubicBezTo>
                    <a:pt x="284" y="1352"/>
                    <a:pt x="0" y="1692"/>
                    <a:pt x="0" y="1692"/>
                  </a:cubicBezTo>
                  <a:lnTo>
                    <a:pt x="1673" y="1702"/>
                  </a:lnTo>
                  <a:cubicBezTo>
                    <a:pt x="1588" y="1069"/>
                    <a:pt x="2004" y="1"/>
                    <a:pt x="2004"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5" name="Google Shape;25;p2"/>
            <p:cNvSpPr/>
            <p:nvPr/>
          </p:nvSpPr>
          <p:spPr>
            <a:xfrm>
              <a:off x="3005133" y="3226715"/>
              <a:ext cx="296653" cy="342096"/>
            </a:xfrm>
            <a:custGeom>
              <a:avLst/>
              <a:gdLst/>
              <a:ahLst/>
              <a:cxnLst/>
              <a:rect l="l" t="t" r="r" b="b"/>
              <a:pathLst>
                <a:path w="2213" h="2552" extrusionOk="0">
                  <a:moveTo>
                    <a:pt x="2212" y="0"/>
                  </a:moveTo>
                  <a:cubicBezTo>
                    <a:pt x="1957" y="369"/>
                    <a:pt x="1551" y="1588"/>
                    <a:pt x="1551" y="1588"/>
                  </a:cubicBezTo>
                  <a:cubicBezTo>
                    <a:pt x="1626" y="1219"/>
                    <a:pt x="1466" y="539"/>
                    <a:pt x="1466" y="539"/>
                  </a:cubicBezTo>
                  <a:cubicBezTo>
                    <a:pt x="1466" y="1040"/>
                    <a:pt x="1154" y="1796"/>
                    <a:pt x="1154" y="1796"/>
                  </a:cubicBezTo>
                  <a:cubicBezTo>
                    <a:pt x="1267" y="1068"/>
                    <a:pt x="1116" y="95"/>
                    <a:pt x="1116" y="95"/>
                  </a:cubicBezTo>
                  <a:cubicBezTo>
                    <a:pt x="1116" y="775"/>
                    <a:pt x="776" y="1635"/>
                    <a:pt x="776" y="1635"/>
                  </a:cubicBezTo>
                  <a:cubicBezTo>
                    <a:pt x="823" y="1040"/>
                    <a:pt x="606" y="586"/>
                    <a:pt x="606" y="586"/>
                  </a:cubicBezTo>
                  <a:lnTo>
                    <a:pt x="606" y="586"/>
                  </a:lnTo>
                  <a:cubicBezTo>
                    <a:pt x="700" y="1162"/>
                    <a:pt x="379" y="2193"/>
                    <a:pt x="379" y="2193"/>
                  </a:cubicBezTo>
                  <a:cubicBezTo>
                    <a:pt x="436" y="1975"/>
                    <a:pt x="417" y="1437"/>
                    <a:pt x="417" y="1437"/>
                  </a:cubicBezTo>
                  <a:lnTo>
                    <a:pt x="417" y="1437"/>
                  </a:lnTo>
                  <a:cubicBezTo>
                    <a:pt x="313" y="2022"/>
                    <a:pt x="1" y="2542"/>
                    <a:pt x="1" y="2542"/>
                  </a:cubicBezTo>
                  <a:lnTo>
                    <a:pt x="1844" y="2552"/>
                  </a:lnTo>
                  <a:cubicBezTo>
                    <a:pt x="1759" y="1607"/>
                    <a:pt x="2212" y="0"/>
                    <a:pt x="2212"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26" name="Google Shape;26;p2"/>
          <p:cNvSpPr/>
          <p:nvPr/>
        </p:nvSpPr>
        <p:spPr>
          <a:xfrm>
            <a:off x="-3355600" y="2063148"/>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328715562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flipH="1">
            <a:off x="-2471405" y="4101285"/>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9" name="Google Shape;29;p3"/>
          <p:cNvSpPr txBox="1">
            <a:spLocks noGrp="1"/>
          </p:cNvSpPr>
          <p:nvPr>
            <p:ph type="title"/>
          </p:nvPr>
        </p:nvSpPr>
        <p:spPr>
          <a:xfrm>
            <a:off x="1224233" y="2683567"/>
            <a:ext cx="5522800" cy="11224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1423884" y="1062633"/>
            <a:ext cx="1516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1224233" y="3828144"/>
            <a:ext cx="4341600" cy="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2" name="Google Shape;32;p3"/>
          <p:cNvGrpSpPr/>
          <p:nvPr/>
        </p:nvGrpSpPr>
        <p:grpSpPr>
          <a:xfrm>
            <a:off x="-91166" y="5570367"/>
            <a:ext cx="12361425" cy="1376411"/>
            <a:chOff x="-68375" y="4177775"/>
            <a:chExt cx="9271069" cy="1032308"/>
          </a:xfrm>
        </p:grpSpPr>
        <p:sp>
          <p:nvSpPr>
            <p:cNvPr id="33" name="Google Shape;33;p3"/>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4" name="Google Shape;34;p3"/>
            <p:cNvSpPr/>
            <p:nvPr/>
          </p:nvSpPr>
          <p:spPr>
            <a:xfrm>
              <a:off x="-65798" y="4178333"/>
              <a:ext cx="9268489" cy="248466"/>
            </a:xfrm>
            <a:custGeom>
              <a:avLst/>
              <a:gdLst/>
              <a:ahLst/>
              <a:cxnLst/>
              <a:rect l="l" t="t" r="r" b="b"/>
              <a:pathLst>
                <a:path w="100575" h="4452" extrusionOk="0">
                  <a:moveTo>
                    <a:pt x="1" y="0"/>
                  </a:moveTo>
                  <a:lnTo>
                    <a:pt x="61685" y="4451"/>
                  </a:lnTo>
                  <a:lnTo>
                    <a:pt x="100574" y="0"/>
                  </a:lnTo>
                  <a:close/>
                </a:path>
              </a:pathLst>
            </a:custGeom>
            <a:solidFill>
              <a:srgbClr val="F9E35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5" name="Google Shape;35;p3"/>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6" name="Google Shape;36;p3"/>
            <p:cNvSpPr/>
            <p:nvPr/>
          </p:nvSpPr>
          <p:spPr>
            <a:xfrm>
              <a:off x="-68375" y="4869853"/>
              <a:ext cx="9271069" cy="340229"/>
            </a:xfrm>
            <a:custGeom>
              <a:avLst/>
              <a:gdLst/>
              <a:ahLst/>
              <a:cxnLst/>
              <a:rect l="l" t="t" r="r" b="b"/>
              <a:pathLst>
                <a:path w="100603" h="8421" extrusionOk="0">
                  <a:moveTo>
                    <a:pt x="33503" y="0"/>
                  </a:moveTo>
                  <a:cubicBezTo>
                    <a:pt x="33503" y="0"/>
                    <a:pt x="473" y="3478"/>
                    <a:pt x="38" y="3922"/>
                  </a:cubicBezTo>
                  <a:lnTo>
                    <a:pt x="0" y="7986"/>
                  </a:lnTo>
                  <a:lnTo>
                    <a:pt x="100602" y="8421"/>
                  </a:lnTo>
                  <a:lnTo>
                    <a:pt x="100602" y="1607"/>
                  </a:lnTo>
                  <a:lnTo>
                    <a:pt x="65408" y="0"/>
                  </a:lnTo>
                  <a:close/>
                </a:path>
              </a:pathLst>
            </a:custGeom>
            <a:solidFill>
              <a:srgbClr val="FFF38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37" name="Google Shape;37;p3"/>
          <p:cNvSpPr/>
          <p:nvPr/>
        </p:nvSpPr>
        <p:spPr>
          <a:xfrm flipH="1">
            <a:off x="6470634" y="-40719"/>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85265481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8"/>
        <p:cNvGrpSpPr/>
        <p:nvPr/>
      </p:nvGrpSpPr>
      <p:grpSpPr>
        <a:xfrm>
          <a:off x="0" y="0"/>
          <a:ext cx="0" cy="0"/>
          <a:chOff x="0" y="0"/>
          <a:chExt cx="0" cy="0"/>
        </a:xfrm>
      </p:grpSpPr>
      <p:sp>
        <p:nvSpPr>
          <p:cNvPr id="39" name="Google Shape;39;p4"/>
          <p:cNvSpPr txBox="1">
            <a:spLocks noGrp="1"/>
          </p:cNvSpPr>
          <p:nvPr>
            <p:ph type="title"/>
          </p:nvPr>
        </p:nvSpPr>
        <p:spPr>
          <a:xfrm>
            <a:off x="1918800" y="600197"/>
            <a:ext cx="83544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0" name="Google Shape;40;p4"/>
          <p:cNvSpPr txBox="1">
            <a:spLocks noGrp="1"/>
          </p:cNvSpPr>
          <p:nvPr>
            <p:ph type="body" idx="1"/>
          </p:nvPr>
        </p:nvSpPr>
        <p:spPr>
          <a:xfrm>
            <a:off x="960000" y="1430333"/>
            <a:ext cx="10272000" cy="4775600"/>
          </a:xfrm>
          <a:prstGeom prst="rect">
            <a:avLst/>
          </a:prstGeom>
        </p:spPr>
        <p:txBody>
          <a:bodyPr spcFirstLastPara="1" wrap="square" lIns="91425" tIns="91425" rIns="91425" bIns="91425" anchor="t" anchorCtr="0">
            <a:noAutofit/>
          </a:bodyPr>
          <a:lstStyle>
            <a:lvl1pPr marL="609585" lvl="0" indent="-406390" rtl="0">
              <a:lnSpc>
                <a:spcPct val="115000"/>
              </a:lnSpc>
              <a:spcBef>
                <a:spcPts val="0"/>
              </a:spcBef>
              <a:spcAft>
                <a:spcPts val="0"/>
              </a:spcAft>
              <a:buClr>
                <a:schemeClr val="accent1"/>
              </a:buClr>
              <a:buSzPts val="1200"/>
              <a:buFont typeface="Manrope Medium"/>
              <a:buAutoNum type="arabicPeriod"/>
              <a:defRPr sz="1600">
                <a:solidFill>
                  <a:srgbClr val="434343"/>
                </a:solidFill>
              </a:defRPr>
            </a:lvl1pPr>
            <a:lvl2pPr marL="1219170" lvl="1"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2pPr>
            <a:lvl3pPr marL="1828754" lvl="2"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3pPr>
            <a:lvl4pPr marL="2438339" lvl="3" indent="-423323" rtl="0">
              <a:lnSpc>
                <a:spcPct val="115000"/>
              </a:lnSpc>
              <a:spcBef>
                <a:spcPts val="0"/>
              </a:spcBef>
              <a:spcAft>
                <a:spcPts val="0"/>
              </a:spcAft>
              <a:buClr>
                <a:srgbClr val="15325B"/>
              </a:buClr>
              <a:buSzPts val="1400"/>
              <a:buFont typeface="Darker Grotesque SemiBold"/>
              <a:buAutoNum type="arabicPeriod"/>
              <a:defRPr>
                <a:solidFill>
                  <a:srgbClr val="434343"/>
                </a:solidFill>
              </a:defRPr>
            </a:lvl4pPr>
            <a:lvl5pPr marL="3047924" lvl="4"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5pPr>
            <a:lvl6pPr marL="3657509" lvl="5"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6pPr>
            <a:lvl7pPr marL="4267093" lvl="6" indent="-423323" rtl="0">
              <a:lnSpc>
                <a:spcPct val="115000"/>
              </a:lnSpc>
              <a:spcBef>
                <a:spcPts val="0"/>
              </a:spcBef>
              <a:spcAft>
                <a:spcPts val="0"/>
              </a:spcAft>
              <a:buClr>
                <a:srgbClr val="15325B"/>
              </a:buClr>
              <a:buSzPts val="1400"/>
              <a:buFont typeface="Darker Grotesque SemiBold"/>
              <a:buAutoNum type="arabicPeriod"/>
              <a:defRPr>
                <a:solidFill>
                  <a:srgbClr val="434343"/>
                </a:solidFill>
              </a:defRPr>
            </a:lvl7pPr>
            <a:lvl8pPr marL="4876678" lvl="7"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8pPr>
            <a:lvl9pPr marL="5486263" lvl="8"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9pPr>
          </a:lstStyle>
          <a:p>
            <a:endParaRPr/>
          </a:p>
        </p:txBody>
      </p:sp>
      <p:sp>
        <p:nvSpPr>
          <p:cNvPr id="41" name="Google Shape;41;p4"/>
          <p:cNvSpPr/>
          <p:nvPr/>
        </p:nvSpPr>
        <p:spPr>
          <a:xfrm>
            <a:off x="-1449366" y="5136998"/>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2" name="Google Shape;42;p4"/>
          <p:cNvSpPr/>
          <p:nvPr/>
        </p:nvSpPr>
        <p:spPr>
          <a:xfrm flipH="1">
            <a:off x="-666221" y="-11"/>
            <a:ext cx="3453959" cy="1302872"/>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3" name="Google Shape;43;p4"/>
          <p:cNvSpPr/>
          <p:nvPr/>
        </p:nvSpPr>
        <p:spPr>
          <a:xfrm>
            <a:off x="9897345" y="5145401"/>
            <a:ext cx="3309081" cy="1236257"/>
          </a:xfrm>
          <a:custGeom>
            <a:avLst/>
            <a:gdLst/>
            <a:ahLst/>
            <a:cxnLst/>
            <a:rect l="l" t="t" r="r" b="b"/>
            <a:pathLst>
              <a:path w="32388" h="12100" extrusionOk="0">
                <a:moveTo>
                  <a:pt x="15035" y="1"/>
                </a:moveTo>
                <a:cubicBezTo>
                  <a:pt x="14202" y="1"/>
                  <a:pt x="13526" y="500"/>
                  <a:pt x="13278" y="1859"/>
                </a:cubicBezTo>
                <a:cubicBezTo>
                  <a:pt x="13132" y="1831"/>
                  <a:pt x="12999" y="1817"/>
                  <a:pt x="12877" y="1817"/>
                </a:cubicBezTo>
                <a:cubicBezTo>
                  <a:pt x="11122" y="1817"/>
                  <a:pt x="11786" y="4562"/>
                  <a:pt x="10145" y="4562"/>
                </a:cubicBezTo>
                <a:cubicBezTo>
                  <a:pt x="9992" y="4562"/>
                  <a:pt x="9818" y="4538"/>
                  <a:pt x="9621" y="4486"/>
                </a:cubicBezTo>
                <a:lnTo>
                  <a:pt x="9621" y="4486"/>
                </a:lnTo>
                <a:cubicBezTo>
                  <a:pt x="9659" y="4873"/>
                  <a:pt x="9489" y="5308"/>
                  <a:pt x="9611" y="5686"/>
                </a:cubicBezTo>
                <a:cubicBezTo>
                  <a:pt x="9152" y="5644"/>
                  <a:pt x="8677" y="5623"/>
                  <a:pt x="8193" y="5623"/>
                </a:cubicBezTo>
                <a:cubicBezTo>
                  <a:pt x="6298" y="5623"/>
                  <a:pt x="4272" y="5948"/>
                  <a:pt x="2571" y="6603"/>
                </a:cubicBezTo>
                <a:cubicBezTo>
                  <a:pt x="0" y="7567"/>
                  <a:pt x="227" y="10364"/>
                  <a:pt x="3072" y="11064"/>
                </a:cubicBezTo>
                <a:cubicBezTo>
                  <a:pt x="3243" y="11106"/>
                  <a:pt x="3407" y="11124"/>
                  <a:pt x="3567" y="11124"/>
                </a:cubicBezTo>
                <a:cubicBezTo>
                  <a:pt x="4842" y="11124"/>
                  <a:pt x="5781" y="9931"/>
                  <a:pt x="6896" y="9931"/>
                </a:cubicBezTo>
                <a:cubicBezTo>
                  <a:pt x="6990" y="9931"/>
                  <a:pt x="7086" y="9939"/>
                  <a:pt x="7183" y="9958"/>
                </a:cubicBezTo>
                <a:cubicBezTo>
                  <a:pt x="7816" y="10071"/>
                  <a:pt x="8241" y="10553"/>
                  <a:pt x="8922" y="10648"/>
                </a:cubicBezTo>
                <a:cubicBezTo>
                  <a:pt x="9008" y="10659"/>
                  <a:pt x="9095" y="10664"/>
                  <a:pt x="9184" y="10664"/>
                </a:cubicBezTo>
                <a:cubicBezTo>
                  <a:pt x="9764" y="10664"/>
                  <a:pt x="10383" y="10436"/>
                  <a:pt x="10916" y="10166"/>
                </a:cubicBezTo>
                <a:cubicBezTo>
                  <a:pt x="11406" y="10298"/>
                  <a:pt x="11925" y="10366"/>
                  <a:pt x="12490" y="10366"/>
                </a:cubicBezTo>
                <a:cubicBezTo>
                  <a:pt x="12894" y="10366"/>
                  <a:pt x="13322" y="10331"/>
                  <a:pt x="13779" y="10260"/>
                </a:cubicBezTo>
                <a:cubicBezTo>
                  <a:pt x="15234" y="10046"/>
                  <a:pt x="16244" y="9157"/>
                  <a:pt x="17459" y="9157"/>
                </a:cubicBezTo>
                <a:cubicBezTo>
                  <a:pt x="17800" y="9157"/>
                  <a:pt x="18156" y="9227"/>
                  <a:pt x="18542" y="9400"/>
                </a:cubicBezTo>
                <a:cubicBezTo>
                  <a:pt x="20206" y="10156"/>
                  <a:pt x="20933" y="11801"/>
                  <a:pt x="22899" y="12056"/>
                </a:cubicBezTo>
                <a:cubicBezTo>
                  <a:pt x="23119" y="12085"/>
                  <a:pt x="23339" y="12099"/>
                  <a:pt x="23555" y="12099"/>
                </a:cubicBezTo>
                <a:cubicBezTo>
                  <a:pt x="25113" y="12099"/>
                  <a:pt x="26521" y="11349"/>
                  <a:pt x="27010" y="9797"/>
                </a:cubicBezTo>
                <a:cubicBezTo>
                  <a:pt x="27555" y="10139"/>
                  <a:pt x="28179" y="10303"/>
                  <a:pt x="28777" y="10303"/>
                </a:cubicBezTo>
                <a:cubicBezTo>
                  <a:pt x="30162" y="10303"/>
                  <a:pt x="31413" y="9425"/>
                  <a:pt x="31235" y="7841"/>
                </a:cubicBezTo>
                <a:cubicBezTo>
                  <a:pt x="32388" y="7217"/>
                  <a:pt x="31679" y="6130"/>
                  <a:pt x="30715" y="5809"/>
                </a:cubicBezTo>
                <a:cubicBezTo>
                  <a:pt x="31025" y="3881"/>
                  <a:pt x="29094" y="2706"/>
                  <a:pt x="27317" y="2706"/>
                </a:cubicBezTo>
                <a:cubicBezTo>
                  <a:pt x="26166" y="2706"/>
                  <a:pt x="25079" y="3198"/>
                  <a:pt x="24704" y="4297"/>
                </a:cubicBezTo>
                <a:cubicBezTo>
                  <a:pt x="23794" y="3300"/>
                  <a:pt x="22851" y="2859"/>
                  <a:pt x="21490" y="2859"/>
                </a:cubicBezTo>
                <a:cubicBezTo>
                  <a:pt x="21368" y="2859"/>
                  <a:pt x="21242" y="2863"/>
                  <a:pt x="21113" y="2870"/>
                </a:cubicBezTo>
                <a:cubicBezTo>
                  <a:pt x="20508" y="2898"/>
                  <a:pt x="20197" y="2953"/>
                  <a:pt x="19987" y="2953"/>
                </a:cubicBezTo>
                <a:cubicBezTo>
                  <a:pt x="19635" y="2953"/>
                  <a:pt x="19565" y="2800"/>
                  <a:pt x="18873" y="2114"/>
                </a:cubicBezTo>
                <a:cubicBezTo>
                  <a:pt x="17846" y="1098"/>
                  <a:pt x="16269" y="1"/>
                  <a:pt x="15035" y="1"/>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3094670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501"/>
        <p:cNvGrpSpPr/>
        <p:nvPr/>
      </p:nvGrpSpPr>
      <p:grpSpPr>
        <a:xfrm>
          <a:off x="0" y="0"/>
          <a:ext cx="0" cy="0"/>
          <a:chOff x="0" y="0"/>
          <a:chExt cx="0" cy="0"/>
        </a:xfrm>
      </p:grpSpPr>
      <p:sp>
        <p:nvSpPr>
          <p:cNvPr id="502" name="Google Shape;502;p5"/>
          <p:cNvSpPr txBox="1">
            <a:spLocks noGrp="1"/>
          </p:cNvSpPr>
          <p:nvPr>
            <p:ph type="title"/>
          </p:nvPr>
        </p:nvSpPr>
        <p:spPr>
          <a:xfrm>
            <a:off x="1753967" y="1144667"/>
            <a:ext cx="8684000" cy="827200"/>
          </a:xfrm>
          <a:prstGeom prst="rect">
            <a:avLst/>
          </a:prstGeom>
        </p:spPr>
        <p:txBody>
          <a:bodyPr spcFirstLastPara="1" wrap="square" lIns="0" tIns="0" rIns="0" bIns="0"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r>
              <a:rPr lang="en-US"/>
              <a:t>Click to edit Master title style</a:t>
            </a:r>
            <a:endParaRPr/>
          </a:p>
        </p:txBody>
      </p:sp>
      <p:sp>
        <p:nvSpPr>
          <p:cNvPr id="503" name="Google Shape;503;p5"/>
          <p:cNvSpPr txBox="1">
            <a:spLocks noGrp="1"/>
          </p:cNvSpPr>
          <p:nvPr>
            <p:ph type="body" idx="1"/>
          </p:nvPr>
        </p:nvSpPr>
        <p:spPr>
          <a:xfrm>
            <a:off x="1753967" y="2103713"/>
            <a:ext cx="8684000" cy="3594000"/>
          </a:xfrm>
          <a:prstGeom prst="rect">
            <a:avLst/>
          </a:prstGeom>
        </p:spPr>
        <p:txBody>
          <a:bodyPr spcFirstLastPara="1" wrap="square" lIns="0" tIns="0" rIns="0" bIns="0" anchor="t" anchorCtr="0">
            <a:noAutofit/>
          </a:bodyPr>
          <a:lstStyle>
            <a:lvl1pPr marL="609585" lvl="0" indent="-507987">
              <a:spcBef>
                <a:spcPts val="800"/>
              </a:spcBef>
              <a:spcAft>
                <a:spcPts val="0"/>
              </a:spcAft>
              <a:buSzPts val="2400"/>
              <a:buChar char="⋆"/>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a:lvl4pPr>
            <a:lvl5pPr marL="3047924" lvl="4" indent="-507987">
              <a:spcBef>
                <a:spcPts val="0"/>
              </a:spcBef>
              <a:spcAft>
                <a:spcPts val="0"/>
              </a:spcAft>
              <a:buSzPts val="2400"/>
              <a:buChar char="⋆"/>
              <a:defRPr/>
            </a:lvl5pPr>
            <a:lvl6pPr marL="3657509" lvl="5" indent="-507987">
              <a:spcBef>
                <a:spcPts val="0"/>
              </a:spcBef>
              <a:spcAft>
                <a:spcPts val="0"/>
              </a:spcAft>
              <a:buSzPts val="2400"/>
              <a:buChar char="⋆"/>
              <a:defRPr/>
            </a:lvl6pPr>
            <a:lvl7pPr marL="4267093" lvl="6" indent="-507987">
              <a:spcBef>
                <a:spcPts val="0"/>
              </a:spcBef>
              <a:spcAft>
                <a:spcPts val="0"/>
              </a:spcAft>
              <a:buSzPts val="2400"/>
              <a:buChar char="⋆"/>
              <a:defRPr/>
            </a:lvl7pPr>
            <a:lvl8pPr marL="4876678" lvl="7" indent="-507987">
              <a:spcBef>
                <a:spcPts val="0"/>
              </a:spcBef>
              <a:spcAft>
                <a:spcPts val="0"/>
              </a:spcAft>
              <a:buSzPts val="2400"/>
              <a:buChar char="⋆"/>
              <a:defRPr/>
            </a:lvl8pPr>
            <a:lvl9pPr marL="5486263" lvl="8" indent="-507987">
              <a:spcBef>
                <a:spcPts val="0"/>
              </a:spcBef>
              <a:spcAft>
                <a:spcPts val="0"/>
              </a:spcAft>
              <a:buSzPts val="2400"/>
              <a:buChar char="⋆"/>
              <a:defRPr/>
            </a:lvl9pPr>
          </a:lstStyle>
          <a:p>
            <a:pPr lvl="0"/>
            <a:r>
              <a:rPr lang="en-US"/>
              <a:t>Click to edit Master text styles</a:t>
            </a:r>
          </a:p>
        </p:txBody>
      </p:sp>
      <p:sp>
        <p:nvSpPr>
          <p:cNvPr id="504" name="Google Shape;504;p5"/>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grpSp>
        <p:nvGrpSpPr>
          <p:cNvPr id="505" name="Google Shape;505;p5"/>
          <p:cNvGrpSpPr/>
          <p:nvPr/>
        </p:nvGrpSpPr>
        <p:grpSpPr>
          <a:xfrm>
            <a:off x="10216429" y="5179125"/>
            <a:ext cx="761612" cy="761612"/>
            <a:chOff x="1911350" y="374650"/>
            <a:chExt cx="1739900" cy="1739900"/>
          </a:xfrm>
        </p:grpSpPr>
        <p:sp>
          <p:nvSpPr>
            <p:cNvPr id="506" name="Google Shape;506;p5"/>
            <p:cNvSpPr/>
            <p:nvPr/>
          </p:nvSpPr>
          <p:spPr>
            <a:xfrm>
              <a:off x="1911350" y="374650"/>
              <a:ext cx="1739900" cy="1739900"/>
            </a:xfrm>
            <a:custGeom>
              <a:avLst/>
              <a:gdLst/>
              <a:ahLst/>
              <a:cxnLst/>
              <a:rect l="l" t="t" r="r" b="b"/>
              <a:pathLst>
                <a:path w="1739900" h="1739900" extrusionOk="0">
                  <a:moveTo>
                    <a:pt x="1739900" y="869950"/>
                  </a:moveTo>
                  <a:cubicBezTo>
                    <a:pt x="1739900" y="1350410"/>
                    <a:pt x="1350410" y="1739900"/>
                    <a:pt x="869950" y="1739900"/>
                  </a:cubicBezTo>
                  <a:cubicBezTo>
                    <a:pt x="389490" y="1739900"/>
                    <a:pt x="0" y="1350410"/>
                    <a:pt x="0" y="869950"/>
                  </a:cubicBezTo>
                  <a:cubicBezTo>
                    <a:pt x="0" y="389490"/>
                    <a:pt x="389490" y="0"/>
                    <a:pt x="869950" y="0"/>
                  </a:cubicBezTo>
                  <a:cubicBezTo>
                    <a:pt x="1350410" y="0"/>
                    <a:pt x="1739900" y="389490"/>
                    <a:pt x="1739900" y="869950"/>
                  </a:cubicBezTo>
                  <a:close/>
                </a:path>
              </a:pathLst>
            </a:custGeom>
            <a:gradFill>
              <a:gsLst>
                <a:gs pos="0">
                  <a:srgbClr val="FFFFFF"/>
                </a:gs>
                <a:gs pos="20000">
                  <a:srgbClr val="FFFFFF"/>
                </a:gs>
                <a:gs pos="78000">
                  <a:srgbClr val="0F264C"/>
                </a:gs>
                <a:gs pos="100000">
                  <a:srgbClr val="0F264C"/>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507" name="Google Shape;507;p5"/>
            <p:cNvGrpSpPr/>
            <p:nvPr/>
          </p:nvGrpSpPr>
          <p:grpSpPr>
            <a:xfrm>
              <a:off x="1911350" y="534943"/>
              <a:ext cx="1733550" cy="1506282"/>
              <a:chOff x="1911350" y="534943"/>
              <a:chExt cx="1733550" cy="1506282"/>
            </a:xfrm>
          </p:grpSpPr>
          <p:sp>
            <p:nvSpPr>
              <p:cNvPr id="508" name="Google Shape;508;p5"/>
              <p:cNvSpPr/>
              <p:nvPr/>
            </p:nvSpPr>
            <p:spPr>
              <a:xfrm>
                <a:off x="1971154" y="1537243"/>
                <a:ext cx="1612900" cy="260350"/>
              </a:xfrm>
              <a:custGeom>
                <a:avLst/>
                <a:gdLst/>
                <a:ahLst/>
                <a:cxnLst/>
                <a:rect l="l" t="t" r="r" b="b"/>
                <a:pathLst>
                  <a:path w="1612900" h="260350" extrusionOk="0">
                    <a:moveTo>
                      <a:pt x="1582356" y="22418"/>
                    </a:moveTo>
                    <a:cubicBezTo>
                      <a:pt x="1560182" y="17711"/>
                      <a:pt x="1537913" y="13611"/>
                      <a:pt x="1515548" y="10118"/>
                    </a:cubicBezTo>
                    <a:cubicBezTo>
                      <a:pt x="1504347" y="8404"/>
                      <a:pt x="1493139" y="6715"/>
                      <a:pt x="1481823" y="5375"/>
                    </a:cubicBezTo>
                    <a:lnTo>
                      <a:pt x="1464786" y="3343"/>
                    </a:lnTo>
                    <a:cubicBezTo>
                      <a:pt x="1459071" y="2759"/>
                      <a:pt x="1453357" y="2174"/>
                      <a:pt x="1447007" y="1831"/>
                    </a:cubicBezTo>
                    <a:cubicBezTo>
                      <a:pt x="1397211" y="-2367"/>
                      <a:pt x="1347071" y="662"/>
                      <a:pt x="1298143" y="10823"/>
                    </a:cubicBezTo>
                    <a:cubicBezTo>
                      <a:pt x="1250901" y="20797"/>
                      <a:pt x="1204718" y="35256"/>
                      <a:pt x="1160221" y="54003"/>
                    </a:cubicBezTo>
                    <a:cubicBezTo>
                      <a:pt x="1117137" y="71542"/>
                      <a:pt x="1076789" y="90084"/>
                      <a:pt x="1038416" y="110239"/>
                    </a:cubicBezTo>
                    <a:cubicBezTo>
                      <a:pt x="999947" y="130152"/>
                      <a:pt x="962984" y="151304"/>
                      <a:pt x="924433" y="169605"/>
                    </a:cubicBezTo>
                    <a:cubicBezTo>
                      <a:pt x="914724" y="174450"/>
                      <a:pt x="905383" y="178279"/>
                      <a:pt x="895693" y="182305"/>
                    </a:cubicBezTo>
                    <a:cubicBezTo>
                      <a:pt x="890867" y="184261"/>
                      <a:pt x="886066" y="186451"/>
                      <a:pt x="881170" y="188242"/>
                    </a:cubicBezTo>
                    <a:lnTo>
                      <a:pt x="866350" y="193144"/>
                    </a:lnTo>
                    <a:cubicBezTo>
                      <a:pt x="861397" y="194833"/>
                      <a:pt x="856399" y="196319"/>
                      <a:pt x="851383" y="197894"/>
                    </a:cubicBezTo>
                    <a:cubicBezTo>
                      <a:pt x="846353" y="199285"/>
                      <a:pt x="841273" y="200434"/>
                      <a:pt x="836187" y="201666"/>
                    </a:cubicBezTo>
                    <a:cubicBezTo>
                      <a:pt x="826027" y="204195"/>
                      <a:pt x="815729" y="206137"/>
                      <a:pt x="805345" y="207482"/>
                    </a:cubicBezTo>
                    <a:cubicBezTo>
                      <a:pt x="763626" y="213638"/>
                      <a:pt x="721145" y="212347"/>
                      <a:pt x="679876" y="203672"/>
                    </a:cubicBezTo>
                    <a:cubicBezTo>
                      <a:pt x="638278" y="194193"/>
                      <a:pt x="598255" y="178796"/>
                      <a:pt x="561029" y="157952"/>
                    </a:cubicBezTo>
                    <a:cubicBezTo>
                      <a:pt x="523012" y="137912"/>
                      <a:pt x="486359" y="114773"/>
                      <a:pt x="447523" y="95024"/>
                    </a:cubicBezTo>
                    <a:cubicBezTo>
                      <a:pt x="408067" y="74627"/>
                      <a:pt x="366814" y="57913"/>
                      <a:pt x="324288" y="45094"/>
                    </a:cubicBezTo>
                    <a:cubicBezTo>
                      <a:pt x="280098" y="31061"/>
                      <a:pt x="234751" y="20976"/>
                      <a:pt x="188779" y="14957"/>
                    </a:cubicBezTo>
                    <a:cubicBezTo>
                      <a:pt x="141633" y="8820"/>
                      <a:pt x="93880" y="8998"/>
                      <a:pt x="46780" y="15484"/>
                    </a:cubicBezTo>
                    <a:cubicBezTo>
                      <a:pt x="31036" y="17835"/>
                      <a:pt x="15422" y="20991"/>
                      <a:pt x="0" y="24939"/>
                    </a:cubicBezTo>
                    <a:cubicBezTo>
                      <a:pt x="9944" y="50301"/>
                      <a:pt x="21035" y="75066"/>
                      <a:pt x="33274" y="99234"/>
                    </a:cubicBezTo>
                    <a:cubicBezTo>
                      <a:pt x="36639" y="100066"/>
                      <a:pt x="40075" y="100809"/>
                      <a:pt x="43434" y="101679"/>
                    </a:cubicBezTo>
                    <a:cubicBezTo>
                      <a:pt x="83839" y="111890"/>
                      <a:pt x="122606" y="123904"/>
                      <a:pt x="161188" y="137410"/>
                    </a:cubicBezTo>
                    <a:cubicBezTo>
                      <a:pt x="199771" y="150917"/>
                      <a:pt x="238195" y="165547"/>
                      <a:pt x="277571" y="180717"/>
                    </a:cubicBezTo>
                    <a:cubicBezTo>
                      <a:pt x="317677" y="197002"/>
                      <a:pt x="358872" y="210461"/>
                      <a:pt x="400857" y="220995"/>
                    </a:cubicBezTo>
                    <a:cubicBezTo>
                      <a:pt x="445254" y="231318"/>
                      <a:pt x="490288" y="238683"/>
                      <a:pt x="535661" y="243042"/>
                    </a:cubicBezTo>
                    <a:cubicBezTo>
                      <a:pt x="581635" y="247767"/>
                      <a:pt x="627393" y="251361"/>
                      <a:pt x="672630" y="254987"/>
                    </a:cubicBezTo>
                    <a:cubicBezTo>
                      <a:pt x="717867" y="258613"/>
                      <a:pt x="763099" y="261394"/>
                      <a:pt x="808946" y="261578"/>
                    </a:cubicBezTo>
                    <a:lnTo>
                      <a:pt x="817544" y="261629"/>
                    </a:lnTo>
                    <a:cubicBezTo>
                      <a:pt x="820426" y="261737"/>
                      <a:pt x="823303" y="261813"/>
                      <a:pt x="826167" y="261686"/>
                    </a:cubicBezTo>
                    <a:lnTo>
                      <a:pt x="843413" y="261229"/>
                    </a:lnTo>
                    <a:cubicBezTo>
                      <a:pt x="849179" y="261102"/>
                      <a:pt x="855002" y="261229"/>
                      <a:pt x="860781" y="261013"/>
                    </a:cubicBezTo>
                    <a:cubicBezTo>
                      <a:pt x="866540" y="260657"/>
                      <a:pt x="872312" y="260277"/>
                      <a:pt x="878129" y="260061"/>
                    </a:cubicBezTo>
                    <a:lnTo>
                      <a:pt x="895623" y="259267"/>
                    </a:lnTo>
                    <a:cubicBezTo>
                      <a:pt x="901452" y="258905"/>
                      <a:pt x="907237" y="258308"/>
                      <a:pt x="913079" y="257825"/>
                    </a:cubicBezTo>
                    <a:cubicBezTo>
                      <a:pt x="924655" y="256695"/>
                      <a:pt x="936739" y="256111"/>
                      <a:pt x="947960" y="254530"/>
                    </a:cubicBezTo>
                    <a:cubicBezTo>
                      <a:pt x="993476" y="249779"/>
                      <a:pt x="1038646" y="242146"/>
                      <a:pt x="1083196" y="231676"/>
                    </a:cubicBezTo>
                    <a:cubicBezTo>
                      <a:pt x="1126928" y="221586"/>
                      <a:pt x="1168127" y="208308"/>
                      <a:pt x="1208113" y="198294"/>
                    </a:cubicBezTo>
                    <a:cubicBezTo>
                      <a:pt x="1246325" y="188498"/>
                      <a:pt x="1285195" y="181477"/>
                      <a:pt x="1324419" y="177288"/>
                    </a:cubicBezTo>
                    <a:cubicBezTo>
                      <a:pt x="1361901" y="173560"/>
                      <a:pt x="1399586" y="172288"/>
                      <a:pt x="1437233" y="173478"/>
                    </a:cubicBezTo>
                    <a:lnTo>
                      <a:pt x="1542586" y="176933"/>
                    </a:lnTo>
                    <a:cubicBezTo>
                      <a:pt x="1572351" y="130592"/>
                      <a:pt x="1597635" y="81522"/>
                      <a:pt x="1618094" y="30387"/>
                    </a:cubicBezTo>
                    <a:cubicBezTo>
                      <a:pt x="1606207" y="27547"/>
                      <a:pt x="1594294" y="24890"/>
                      <a:pt x="1582356" y="224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9" name="Google Shape;509;p5"/>
              <p:cNvSpPr/>
              <p:nvPr/>
            </p:nvSpPr>
            <p:spPr>
              <a:xfrm>
                <a:off x="2230672" y="1768175"/>
                <a:ext cx="1181100" cy="273050"/>
              </a:xfrm>
              <a:custGeom>
                <a:avLst/>
                <a:gdLst/>
                <a:ahLst/>
                <a:cxnLst/>
                <a:rect l="l" t="t" r="r" b="b"/>
                <a:pathLst>
                  <a:path w="1181100" h="273050" extrusionOk="0">
                    <a:moveTo>
                      <a:pt x="1185767" y="70830"/>
                    </a:moveTo>
                    <a:cubicBezTo>
                      <a:pt x="1168432" y="60251"/>
                      <a:pt x="1150372" y="49691"/>
                      <a:pt x="1130617" y="39797"/>
                    </a:cubicBezTo>
                    <a:cubicBezTo>
                      <a:pt x="1097899" y="23007"/>
                      <a:pt x="1062880" y="11142"/>
                      <a:pt x="1026693" y="4587"/>
                    </a:cubicBezTo>
                    <a:cubicBezTo>
                      <a:pt x="1016865" y="2804"/>
                      <a:pt x="1006939" y="1606"/>
                      <a:pt x="996969" y="999"/>
                    </a:cubicBezTo>
                    <a:lnTo>
                      <a:pt x="981774" y="122"/>
                    </a:lnTo>
                    <a:cubicBezTo>
                      <a:pt x="976694" y="-201"/>
                      <a:pt x="971563" y="205"/>
                      <a:pt x="966445" y="332"/>
                    </a:cubicBezTo>
                    <a:lnTo>
                      <a:pt x="951040" y="967"/>
                    </a:lnTo>
                    <a:cubicBezTo>
                      <a:pt x="945890" y="1158"/>
                      <a:pt x="940753" y="2148"/>
                      <a:pt x="935596" y="2745"/>
                    </a:cubicBezTo>
                    <a:cubicBezTo>
                      <a:pt x="925512" y="4040"/>
                      <a:pt x="915508" y="5898"/>
                      <a:pt x="905631" y="8308"/>
                    </a:cubicBezTo>
                    <a:cubicBezTo>
                      <a:pt x="900608" y="9292"/>
                      <a:pt x="896169" y="10746"/>
                      <a:pt x="891477" y="12080"/>
                    </a:cubicBezTo>
                    <a:cubicBezTo>
                      <a:pt x="886784" y="13413"/>
                      <a:pt x="882104" y="14753"/>
                      <a:pt x="877659" y="16239"/>
                    </a:cubicBezTo>
                    <a:cubicBezTo>
                      <a:pt x="869023" y="19471"/>
                      <a:pt x="859822" y="22360"/>
                      <a:pt x="851770" y="26024"/>
                    </a:cubicBezTo>
                    <a:lnTo>
                      <a:pt x="839369" y="31320"/>
                    </a:lnTo>
                    <a:lnTo>
                      <a:pt x="827577" y="36959"/>
                    </a:lnTo>
                    <a:cubicBezTo>
                      <a:pt x="819601" y="40699"/>
                      <a:pt x="812336" y="44719"/>
                      <a:pt x="804869" y="48668"/>
                    </a:cubicBezTo>
                    <a:cubicBezTo>
                      <a:pt x="775507" y="64804"/>
                      <a:pt x="749624" y="81612"/>
                      <a:pt x="724548" y="96293"/>
                    </a:cubicBezTo>
                    <a:cubicBezTo>
                      <a:pt x="712007" y="103767"/>
                      <a:pt x="699897" y="110263"/>
                      <a:pt x="687934" y="116582"/>
                    </a:cubicBezTo>
                    <a:lnTo>
                      <a:pt x="679139" y="121065"/>
                    </a:lnTo>
                    <a:cubicBezTo>
                      <a:pt x="676199" y="122709"/>
                      <a:pt x="673322" y="124240"/>
                      <a:pt x="670490" y="125573"/>
                    </a:cubicBezTo>
                    <a:cubicBezTo>
                      <a:pt x="667646" y="127008"/>
                      <a:pt x="664775" y="128348"/>
                      <a:pt x="661905" y="129917"/>
                    </a:cubicBezTo>
                    <a:cubicBezTo>
                      <a:pt x="658870" y="131421"/>
                      <a:pt x="655511" y="132844"/>
                      <a:pt x="652317" y="134323"/>
                    </a:cubicBezTo>
                    <a:cubicBezTo>
                      <a:pt x="626510" y="146204"/>
                      <a:pt x="599345" y="158911"/>
                      <a:pt x="570637" y="169560"/>
                    </a:cubicBezTo>
                    <a:cubicBezTo>
                      <a:pt x="541798" y="180438"/>
                      <a:pt x="511818" y="188011"/>
                      <a:pt x="481273" y="192134"/>
                    </a:cubicBezTo>
                    <a:cubicBezTo>
                      <a:pt x="450606" y="196139"/>
                      <a:pt x="419560" y="196316"/>
                      <a:pt x="388849" y="192661"/>
                    </a:cubicBezTo>
                    <a:cubicBezTo>
                      <a:pt x="357432" y="188285"/>
                      <a:pt x="326536" y="180759"/>
                      <a:pt x="296628" y="170195"/>
                    </a:cubicBezTo>
                    <a:cubicBezTo>
                      <a:pt x="266132" y="159316"/>
                      <a:pt x="235046" y="150170"/>
                      <a:pt x="203518" y="142801"/>
                    </a:cubicBezTo>
                    <a:cubicBezTo>
                      <a:pt x="171821" y="136289"/>
                      <a:pt x="139413" y="133916"/>
                      <a:pt x="107105" y="135740"/>
                    </a:cubicBezTo>
                    <a:cubicBezTo>
                      <a:pt x="73929" y="137007"/>
                      <a:pt x="40921" y="141096"/>
                      <a:pt x="8439" y="147963"/>
                    </a:cubicBezTo>
                    <a:cubicBezTo>
                      <a:pt x="5620" y="148598"/>
                      <a:pt x="2813" y="149233"/>
                      <a:pt x="0" y="149906"/>
                    </a:cubicBezTo>
                    <a:cubicBezTo>
                      <a:pt x="62760" y="201304"/>
                      <a:pt x="132403" y="243669"/>
                      <a:pt x="206902" y="275770"/>
                    </a:cubicBezTo>
                    <a:cubicBezTo>
                      <a:pt x="234912" y="271757"/>
                      <a:pt x="263417" y="264911"/>
                      <a:pt x="292094" y="258853"/>
                    </a:cubicBezTo>
                    <a:cubicBezTo>
                      <a:pt x="323405" y="251499"/>
                      <a:pt x="355258" y="246679"/>
                      <a:pt x="387344" y="244439"/>
                    </a:cubicBezTo>
                    <a:cubicBezTo>
                      <a:pt x="419076" y="242876"/>
                      <a:pt x="450877" y="243462"/>
                      <a:pt x="482530" y="246192"/>
                    </a:cubicBezTo>
                    <a:cubicBezTo>
                      <a:pt x="514477" y="248604"/>
                      <a:pt x="546888" y="253354"/>
                      <a:pt x="580377" y="257139"/>
                    </a:cubicBezTo>
                    <a:cubicBezTo>
                      <a:pt x="614532" y="261549"/>
                      <a:pt x="649044" y="262525"/>
                      <a:pt x="683393" y="260054"/>
                    </a:cubicBezTo>
                    <a:cubicBezTo>
                      <a:pt x="687781" y="259647"/>
                      <a:pt x="692055" y="259361"/>
                      <a:pt x="696570" y="258841"/>
                    </a:cubicBezTo>
                    <a:cubicBezTo>
                      <a:pt x="701218" y="258206"/>
                      <a:pt x="705828" y="257323"/>
                      <a:pt x="710483" y="256542"/>
                    </a:cubicBezTo>
                    <a:cubicBezTo>
                      <a:pt x="719969" y="255113"/>
                      <a:pt x="728491" y="252802"/>
                      <a:pt x="737508" y="250636"/>
                    </a:cubicBezTo>
                    <a:cubicBezTo>
                      <a:pt x="754780" y="245823"/>
                      <a:pt x="771589" y="240407"/>
                      <a:pt x="787451" y="234761"/>
                    </a:cubicBezTo>
                    <a:cubicBezTo>
                      <a:pt x="851154" y="212282"/>
                      <a:pt x="906723" y="188660"/>
                      <a:pt x="950455" y="174303"/>
                    </a:cubicBezTo>
                    <a:cubicBezTo>
                      <a:pt x="960748" y="170866"/>
                      <a:pt x="971230" y="168025"/>
                      <a:pt x="981850" y="165794"/>
                    </a:cubicBezTo>
                    <a:cubicBezTo>
                      <a:pt x="984517" y="165292"/>
                      <a:pt x="987133" y="164397"/>
                      <a:pt x="989876" y="164010"/>
                    </a:cubicBezTo>
                    <a:lnTo>
                      <a:pt x="998131" y="162771"/>
                    </a:lnTo>
                    <a:cubicBezTo>
                      <a:pt x="1003805" y="161782"/>
                      <a:pt x="1009529" y="161101"/>
                      <a:pt x="1015276" y="160733"/>
                    </a:cubicBezTo>
                    <a:cubicBezTo>
                      <a:pt x="1039222" y="158966"/>
                      <a:pt x="1063272" y="159142"/>
                      <a:pt x="1087190" y="161260"/>
                    </a:cubicBezTo>
                    <a:cubicBezTo>
                      <a:pt x="1122308" y="133676"/>
                      <a:pt x="1155263" y="103444"/>
                      <a:pt x="1185767" y="7083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0" name="Google Shape;510;p5"/>
              <p:cNvSpPr/>
              <p:nvPr/>
            </p:nvSpPr>
            <p:spPr>
              <a:xfrm>
                <a:off x="2166976" y="534943"/>
                <a:ext cx="1212850" cy="266700"/>
              </a:xfrm>
              <a:custGeom>
                <a:avLst/>
                <a:gdLst/>
                <a:ahLst/>
                <a:cxnLst/>
                <a:rect l="l" t="t" r="r" b="b"/>
                <a:pathLst>
                  <a:path w="1212850" h="266700" extrusionOk="0">
                    <a:moveTo>
                      <a:pt x="14433" y="106712"/>
                    </a:moveTo>
                    <a:cubicBezTo>
                      <a:pt x="28003" y="117545"/>
                      <a:pt x="41910" y="128086"/>
                      <a:pt x="56172" y="138132"/>
                    </a:cubicBezTo>
                    <a:cubicBezTo>
                      <a:pt x="70777" y="147542"/>
                      <a:pt x="85591" y="156699"/>
                      <a:pt x="100724" y="165310"/>
                    </a:cubicBezTo>
                    <a:cubicBezTo>
                      <a:pt x="116180" y="173190"/>
                      <a:pt x="131648" y="181185"/>
                      <a:pt x="147809" y="187573"/>
                    </a:cubicBezTo>
                    <a:cubicBezTo>
                      <a:pt x="164129" y="193595"/>
                      <a:pt x="180819" y="198560"/>
                      <a:pt x="197777" y="202438"/>
                    </a:cubicBezTo>
                    <a:cubicBezTo>
                      <a:pt x="214946" y="205782"/>
                      <a:pt x="232274" y="208251"/>
                      <a:pt x="249694" y="209836"/>
                    </a:cubicBezTo>
                    <a:cubicBezTo>
                      <a:pt x="267265" y="210922"/>
                      <a:pt x="284740" y="211677"/>
                      <a:pt x="302050" y="212211"/>
                    </a:cubicBezTo>
                    <a:cubicBezTo>
                      <a:pt x="319538" y="212071"/>
                      <a:pt x="336664" y="212509"/>
                      <a:pt x="353593" y="213150"/>
                    </a:cubicBezTo>
                    <a:cubicBezTo>
                      <a:pt x="370643" y="213195"/>
                      <a:pt x="387293" y="214420"/>
                      <a:pt x="403822" y="215983"/>
                    </a:cubicBezTo>
                    <a:cubicBezTo>
                      <a:pt x="420427" y="217037"/>
                      <a:pt x="436778" y="219304"/>
                      <a:pt x="453104" y="221837"/>
                    </a:cubicBezTo>
                    <a:cubicBezTo>
                      <a:pt x="469493" y="223837"/>
                      <a:pt x="485788" y="226759"/>
                      <a:pt x="502133" y="229940"/>
                    </a:cubicBezTo>
                    <a:cubicBezTo>
                      <a:pt x="510330" y="231210"/>
                      <a:pt x="518503" y="233013"/>
                      <a:pt x="526726" y="234518"/>
                    </a:cubicBezTo>
                    <a:lnTo>
                      <a:pt x="551415" y="240005"/>
                    </a:lnTo>
                    <a:cubicBezTo>
                      <a:pt x="567925" y="243180"/>
                      <a:pt x="584581" y="247320"/>
                      <a:pt x="601389" y="251098"/>
                    </a:cubicBezTo>
                    <a:cubicBezTo>
                      <a:pt x="618192" y="254413"/>
                      <a:pt x="635171" y="258013"/>
                      <a:pt x="652285" y="261004"/>
                    </a:cubicBezTo>
                    <a:cubicBezTo>
                      <a:pt x="669373" y="263436"/>
                      <a:pt x="686625" y="265709"/>
                      <a:pt x="703917" y="267113"/>
                    </a:cubicBezTo>
                    <a:cubicBezTo>
                      <a:pt x="712546" y="267532"/>
                      <a:pt x="721201" y="267932"/>
                      <a:pt x="729843" y="268002"/>
                    </a:cubicBezTo>
                    <a:cubicBezTo>
                      <a:pt x="738499" y="268180"/>
                      <a:pt x="747173" y="268326"/>
                      <a:pt x="755821" y="268065"/>
                    </a:cubicBezTo>
                    <a:lnTo>
                      <a:pt x="807657" y="264598"/>
                    </a:lnTo>
                    <a:lnTo>
                      <a:pt x="859511" y="258693"/>
                    </a:lnTo>
                    <a:cubicBezTo>
                      <a:pt x="876656" y="255797"/>
                      <a:pt x="893940" y="253073"/>
                      <a:pt x="911111" y="249745"/>
                    </a:cubicBezTo>
                    <a:cubicBezTo>
                      <a:pt x="928097" y="245688"/>
                      <a:pt x="945115" y="241535"/>
                      <a:pt x="961911" y="236652"/>
                    </a:cubicBezTo>
                    <a:cubicBezTo>
                      <a:pt x="978548" y="231187"/>
                      <a:pt x="995028" y="225260"/>
                      <a:pt x="1011352" y="218872"/>
                    </a:cubicBezTo>
                    <a:cubicBezTo>
                      <a:pt x="1076214" y="191577"/>
                      <a:pt x="1136046" y="153610"/>
                      <a:pt x="1188364" y="106547"/>
                    </a:cubicBezTo>
                    <a:cubicBezTo>
                      <a:pt x="1197496" y="98012"/>
                      <a:pt x="1206360" y="89268"/>
                      <a:pt x="1215111" y="80467"/>
                    </a:cubicBezTo>
                    <a:cubicBezTo>
                      <a:pt x="1184600" y="51327"/>
                      <a:pt x="1152020" y="24434"/>
                      <a:pt x="1117625" y="0"/>
                    </a:cubicBezTo>
                    <a:cubicBezTo>
                      <a:pt x="1061275" y="21260"/>
                      <a:pt x="1005865" y="39814"/>
                      <a:pt x="950620" y="58007"/>
                    </a:cubicBezTo>
                    <a:cubicBezTo>
                      <a:pt x="936435" y="62351"/>
                      <a:pt x="922414" y="67075"/>
                      <a:pt x="908552" y="72314"/>
                    </a:cubicBezTo>
                    <a:cubicBezTo>
                      <a:pt x="894410" y="76759"/>
                      <a:pt x="880440" y="81801"/>
                      <a:pt x="866457" y="87014"/>
                    </a:cubicBezTo>
                    <a:cubicBezTo>
                      <a:pt x="852291" y="91611"/>
                      <a:pt x="838181" y="96634"/>
                      <a:pt x="823982" y="101581"/>
                    </a:cubicBezTo>
                    <a:lnTo>
                      <a:pt x="780802" y="114916"/>
                    </a:lnTo>
                    <a:lnTo>
                      <a:pt x="736835" y="126448"/>
                    </a:lnTo>
                    <a:cubicBezTo>
                      <a:pt x="722052" y="129889"/>
                      <a:pt x="707237" y="133693"/>
                      <a:pt x="692385" y="138157"/>
                    </a:cubicBezTo>
                    <a:cubicBezTo>
                      <a:pt x="677458" y="141967"/>
                      <a:pt x="662430" y="146179"/>
                      <a:pt x="647300" y="150793"/>
                    </a:cubicBezTo>
                    <a:lnTo>
                      <a:pt x="601256" y="163011"/>
                    </a:lnTo>
                    <a:cubicBezTo>
                      <a:pt x="585749" y="166484"/>
                      <a:pt x="570071" y="169609"/>
                      <a:pt x="554266" y="172180"/>
                    </a:cubicBezTo>
                    <a:cubicBezTo>
                      <a:pt x="538499" y="174314"/>
                      <a:pt x="522656" y="175406"/>
                      <a:pt x="506774" y="176092"/>
                    </a:cubicBezTo>
                    <a:cubicBezTo>
                      <a:pt x="490953" y="176120"/>
                      <a:pt x="475141" y="175353"/>
                      <a:pt x="459397" y="173793"/>
                    </a:cubicBezTo>
                    <a:cubicBezTo>
                      <a:pt x="443708" y="171810"/>
                      <a:pt x="428155" y="168869"/>
                      <a:pt x="412826" y="164986"/>
                    </a:cubicBezTo>
                    <a:cubicBezTo>
                      <a:pt x="397540" y="160585"/>
                      <a:pt x="382554" y="155199"/>
                      <a:pt x="367963" y="148863"/>
                    </a:cubicBezTo>
                    <a:cubicBezTo>
                      <a:pt x="353396" y="142240"/>
                      <a:pt x="339268" y="134398"/>
                      <a:pt x="325374" y="126543"/>
                    </a:cubicBezTo>
                    <a:cubicBezTo>
                      <a:pt x="311563" y="118358"/>
                      <a:pt x="298196" y="109398"/>
                      <a:pt x="284772" y="101308"/>
                    </a:cubicBezTo>
                    <a:lnTo>
                      <a:pt x="265017" y="88494"/>
                    </a:lnTo>
                    <a:cubicBezTo>
                      <a:pt x="258407" y="84417"/>
                      <a:pt x="251828" y="80391"/>
                      <a:pt x="245148" y="76727"/>
                    </a:cubicBezTo>
                    <a:cubicBezTo>
                      <a:pt x="232267" y="68796"/>
                      <a:pt x="218937" y="61619"/>
                      <a:pt x="205226" y="55232"/>
                    </a:cubicBezTo>
                    <a:cubicBezTo>
                      <a:pt x="191891" y="48400"/>
                      <a:pt x="178219" y="42412"/>
                      <a:pt x="164332" y="36735"/>
                    </a:cubicBezTo>
                    <a:cubicBezTo>
                      <a:pt x="150692" y="30620"/>
                      <a:pt x="137109" y="24359"/>
                      <a:pt x="123057" y="18739"/>
                    </a:cubicBezTo>
                    <a:cubicBezTo>
                      <a:pt x="115310" y="15221"/>
                      <a:pt x="107518" y="11716"/>
                      <a:pt x="99657" y="8280"/>
                    </a:cubicBezTo>
                    <a:cubicBezTo>
                      <a:pt x="64347" y="34222"/>
                      <a:pt x="31034" y="62778"/>
                      <a:pt x="0" y="93707"/>
                    </a:cubicBezTo>
                    <a:cubicBezTo>
                      <a:pt x="4775" y="98082"/>
                      <a:pt x="9544" y="102464"/>
                      <a:pt x="14433" y="10671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1" name="Google Shape;511;p5"/>
              <p:cNvSpPr/>
              <p:nvPr/>
            </p:nvSpPr>
            <p:spPr>
              <a:xfrm>
                <a:off x="1941919" y="733469"/>
                <a:ext cx="1625600" cy="419100"/>
              </a:xfrm>
              <a:custGeom>
                <a:avLst/>
                <a:gdLst/>
                <a:ahLst/>
                <a:cxnLst/>
                <a:rect l="l" t="t" r="r" b="b"/>
                <a:pathLst>
                  <a:path w="1625600" h="419100" extrusionOk="0">
                    <a:moveTo>
                      <a:pt x="126911" y="259817"/>
                    </a:moveTo>
                    <a:cubicBezTo>
                      <a:pt x="141237" y="257499"/>
                      <a:pt x="155486" y="255264"/>
                      <a:pt x="169850" y="253340"/>
                    </a:cubicBezTo>
                    <a:lnTo>
                      <a:pt x="191332" y="250482"/>
                    </a:lnTo>
                    <a:cubicBezTo>
                      <a:pt x="198488" y="249688"/>
                      <a:pt x="205619" y="249003"/>
                      <a:pt x="212820" y="248082"/>
                    </a:cubicBezTo>
                    <a:cubicBezTo>
                      <a:pt x="227120" y="246628"/>
                      <a:pt x="241503" y="245396"/>
                      <a:pt x="255753" y="244951"/>
                    </a:cubicBezTo>
                    <a:cubicBezTo>
                      <a:pt x="262960" y="244520"/>
                      <a:pt x="270015" y="244545"/>
                      <a:pt x="277133" y="244532"/>
                    </a:cubicBezTo>
                    <a:cubicBezTo>
                      <a:pt x="280708" y="244532"/>
                      <a:pt x="284239" y="244411"/>
                      <a:pt x="287884" y="244570"/>
                    </a:cubicBezTo>
                    <a:lnTo>
                      <a:pt x="298882" y="245205"/>
                    </a:lnTo>
                    <a:cubicBezTo>
                      <a:pt x="359137" y="247908"/>
                      <a:pt x="418757" y="258692"/>
                      <a:pt x="476142" y="277266"/>
                    </a:cubicBezTo>
                    <a:cubicBezTo>
                      <a:pt x="505352" y="286353"/>
                      <a:pt x="534264" y="297002"/>
                      <a:pt x="563093" y="308445"/>
                    </a:cubicBezTo>
                    <a:cubicBezTo>
                      <a:pt x="592004" y="319557"/>
                      <a:pt x="620719" y="331724"/>
                      <a:pt x="650088" y="343230"/>
                    </a:cubicBezTo>
                    <a:cubicBezTo>
                      <a:pt x="708571" y="366306"/>
                      <a:pt x="768744" y="390004"/>
                      <a:pt x="833603" y="404768"/>
                    </a:cubicBezTo>
                    <a:cubicBezTo>
                      <a:pt x="849662" y="409213"/>
                      <a:pt x="866229" y="411378"/>
                      <a:pt x="882815" y="414293"/>
                    </a:cubicBezTo>
                    <a:cubicBezTo>
                      <a:pt x="899474" y="417118"/>
                      <a:pt x="916284" y="418971"/>
                      <a:pt x="933158" y="419843"/>
                    </a:cubicBezTo>
                    <a:lnTo>
                      <a:pt x="945858" y="420827"/>
                    </a:lnTo>
                    <a:lnTo>
                      <a:pt x="952208" y="421310"/>
                    </a:lnTo>
                    <a:lnTo>
                      <a:pt x="958558" y="421310"/>
                    </a:lnTo>
                    <a:lnTo>
                      <a:pt x="984085" y="421234"/>
                    </a:lnTo>
                    <a:cubicBezTo>
                      <a:pt x="992734" y="421030"/>
                      <a:pt x="1000906" y="421049"/>
                      <a:pt x="1010018" y="420599"/>
                    </a:cubicBezTo>
                    <a:cubicBezTo>
                      <a:pt x="1015098" y="420065"/>
                      <a:pt x="1020496" y="419589"/>
                      <a:pt x="1025379" y="418871"/>
                    </a:cubicBezTo>
                    <a:cubicBezTo>
                      <a:pt x="1030262" y="418154"/>
                      <a:pt x="1035114" y="417309"/>
                      <a:pt x="1039787" y="416408"/>
                    </a:cubicBezTo>
                    <a:cubicBezTo>
                      <a:pt x="1057372" y="412960"/>
                      <a:pt x="1074733" y="408454"/>
                      <a:pt x="1091775" y="402914"/>
                    </a:cubicBezTo>
                    <a:cubicBezTo>
                      <a:pt x="1108285" y="397834"/>
                      <a:pt x="1123798" y="392055"/>
                      <a:pt x="1139146" y="386036"/>
                    </a:cubicBezTo>
                    <a:cubicBezTo>
                      <a:pt x="1169727" y="374040"/>
                      <a:pt x="1198969" y="360953"/>
                      <a:pt x="1227855" y="347821"/>
                    </a:cubicBezTo>
                    <a:cubicBezTo>
                      <a:pt x="1285450" y="321380"/>
                      <a:pt x="1341476" y="294291"/>
                      <a:pt x="1396606" y="266592"/>
                    </a:cubicBezTo>
                    <a:cubicBezTo>
                      <a:pt x="1451852" y="239109"/>
                      <a:pt x="1505896" y="210769"/>
                      <a:pt x="1559268" y="182137"/>
                    </a:cubicBezTo>
                    <a:cubicBezTo>
                      <a:pt x="1582484" y="169704"/>
                      <a:pt x="1605612" y="157326"/>
                      <a:pt x="1628654" y="145002"/>
                    </a:cubicBezTo>
                    <a:cubicBezTo>
                      <a:pt x="1604962" y="94022"/>
                      <a:pt x="1576380" y="45461"/>
                      <a:pt x="1543310" y="0"/>
                    </a:cubicBezTo>
                    <a:cubicBezTo>
                      <a:pt x="1522322" y="9343"/>
                      <a:pt x="1501578" y="19016"/>
                      <a:pt x="1481080" y="29020"/>
                    </a:cubicBezTo>
                    <a:cubicBezTo>
                      <a:pt x="1367492" y="83934"/>
                      <a:pt x="1262501" y="151575"/>
                      <a:pt x="1158094" y="212706"/>
                    </a:cubicBezTo>
                    <a:cubicBezTo>
                      <a:pt x="1132059" y="227914"/>
                      <a:pt x="1105929" y="242405"/>
                      <a:pt x="1080243" y="256026"/>
                    </a:cubicBezTo>
                    <a:cubicBezTo>
                      <a:pt x="1067397" y="262668"/>
                      <a:pt x="1054608" y="269284"/>
                      <a:pt x="1042238" y="275304"/>
                    </a:cubicBezTo>
                    <a:cubicBezTo>
                      <a:pt x="1029830" y="281172"/>
                      <a:pt x="1017543" y="286988"/>
                      <a:pt x="1006367" y="291325"/>
                    </a:cubicBezTo>
                    <a:lnTo>
                      <a:pt x="998245" y="294329"/>
                    </a:lnTo>
                    <a:cubicBezTo>
                      <a:pt x="995604" y="295339"/>
                      <a:pt x="993337" y="295993"/>
                      <a:pt x="990835" y="296907"/>
                    </a:cubicBezTo>
                    <a:cubicBezTo>
                      <a:pt x="984631" y="298456"/>
                      <a:pt x="977398" y="299872"/>
                      <a:pt x="970687" y="301384"/>
                    </a:cubicBezTo>
                    <a:lnTo>
                      <a:pt x="950112" y="306229"/>
                    </a:lnTo>
                    <a:lnTo>
                      <a:pt x="944937" y="307429"/>
                    </a:lnTo>
                    <a:lnTo>
                      <a:pt x="939730" y="308191"/>
                    </a:lnTo>
                    <a:lnTo>
                      <a:pt x="929278" y="309734"/>
                    </a:lnTo>
                    <a:cubicBezTo>
                      <a:pt x="915308" y="311639"/>
                      <a:pt x="901218" y="314452"/>
                      <a:pt x="886955" y="315030"/>
                    </a:cubicBezTo>
                    <a:cubicBezTo>
                      <a:pt x="872608" y="316484"/>
                      <a:pt x="858196" y="317217"/>
                      <a:pt x="843775" y="317227"/>
                    </a:cubicBezTo>
                    <a:cubicBezTo>
                      <a:pt x="829291" y="317011"/>
                      <a:pt x="814629" y="317424"/>
                      <a:pt x="799960" y="315862"/>
                    </a:cubicBezTo>
                    <a:lnTo>
                      <a:pt x="777856" y="314160"/>
                    </a:lnTo>
                    <a:cubicBezTo>
                      <a:pt x="770465" y="313703"/>
                      <a:pt x="763143" y="312147"/>
                      <a:pt x="755758" y="311175"/>
                    </a:cubicBezTo>
                    <a:cubicBezTo>
                      <a:pt x="740988" y="309042"/>
                      <a:pt x="726237" y="306521"/>
                      <a:pt x="711518" y="303086"/>
                    </a:cubicBezTo>
                    <a:lnTo>
                      <a:pt x="689464" y="298006"/>
                    </a:lnTo>
                    <a:cubicBezTo>
                      <a:pt x="682104" y="296228"/>
                      <a:pt x="674795" y="294081"/>
                      <a:pt x="667506" y="291960"/>
                    </a:cubicBezTo>
                    <a:lnTo>
                      <a:pt x="645585" y="285610"/>
                    </a:lnTo>
                    <a:cubicBezTo>
                      <a:pt x="638277" y="283324"/>
                      <a:pt x="631063" y="280778"/>
                      <a:pt x="623792" y="278378"/>
                    </a:cubicBezTo>
                    <a:lnTo>
                      <a:pt x="602025" y="271005"/>
                    </a:lnTo>
                    <a:lnTo>
                      <a:pt x="580352" y="262966"/>
                    </a:lnTo>
                    <a:cubicBezTo>
                      <a:pt x="551396" y="252451"/>
                      <a:pt x="522707" y="240582"/>
                      <a:pt x="493814" y="228587"/>
                    </a:cubicBezTo>
                    <a:cubicBezTo>
                      <a:pt x="436099" y="204591"/>
                      <a:pt x="377870" y="178422"/>
                      <a:pt x="315157" y="157905"/>
                    </a:cubicBezTo>
                    <a:lnTo>
                      <a:pt x="303428" y="153943"/>
                    </a:lnTo>
                    <a:cubicBezTo>
                      <a:pt x="299485" y="152673"/>
                      <a:pt x="295326" y="151625"/>
                      <a:pt x="291268" y="150451"/>
                    </a:cubicBezTo>
                    <a:cubicBezTo>
                      <a:pt x="283102" y="148158"/>
                      <a:pt x="274873" y="145840"/>
                      <a:pt x="266675" y="144101"/>
                    </a:cubicBezTo>
                    <a:cubicBezTo>
                      <a:pt x="250215" y="140113"/>
                      <a:pt x="233725" y="137020"/>
                      <a:pt x="217145" y="134207"/>
                    </a:cubicBezTo>
                    <a:cubicBezTo>
                      <a:pt x="208890" y="132937"/>
                      <a:pt x="200577" y="131616"/>
                      <a:pt x="192278" y="130651"/>
                    </a:cubicBezTo>
                    <a:lnTo>
                      <a:pt x="167399" y="128041"/>
                    </a:lnTo>
                    <a:cubicBezTo>
                      <a:pt x="150857" y="127045"/>
                      <a:pt x="134214" y="125755"/>
                      <a:pt x="117710" y="125800"/>
                    </a:cubicBezTo>
                    <a:cubicBezTo>
                      <a:pt x="97777" y="125514"/>
                      <a:pt x="77946" y="126289"/>
                      <a:pt x="58223" y="127800"/>
                    </a:cubicBezTo>
                    <a:cubicBezTo>
                      <a:pt x="33959" y="177144"/>
                      <a:pt x="14462" y="228692"/>
                      <a:pt x="0" y="281743"/>
                    </a:cubicBezTo>
                    <a:cubicBezTo>
                      <a:pt x="42388" y="273907"/>
                      <a:pt x="84692" y="266598"/>
                      <a:pt x="126911" y="25981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2" name="Google Shape;512;p5"/>
              <p:cNvSpPr/>
              <p:nvPr/>
            </p:nvSpPr>
            <p:spPr>
              <a:xfrm>
                <a:off x="1911350" y="1116410"/>
                <a:ext cx="1733550" cy="463550"/>
              </a:xfrm>
              <a:custGeom>
                <a:avLst/>
                <a:gdLst/>
                <a:ahLst/>
                <a:cxnLst/>
                <a:rect l="l" t="t" r="r" b="b"/>
                <a:pathLst>
                  <a:path w="1733550" h="463550" extrusionOk="0">
                    <a:moveTo>
                      <a:pt x="180740" y="143354"/>
                    </a:moveTo>
                    <a:cubicBezTo>
                      <a:pt x="185871" y="143849"/>
                      <a:pt x="190976" y="143608"/>
                      <a:pt x="196113" y="144579"/>
                    </a:cubicBezTo>
                    <a:cubicBezTo>
                      <a:pt x="201244" y="145379"/>
                      <a:pt x="206369" y="146167"/>
                      <a:pt x="211512" y="146795"/>
                    </a:cubicBezTo>
                    <a:lnTo>
                      <a:pt x="219221" y="147773"/>
                    </a:lnTo>
                    <a:cubicBezTo>
                      <a:pt x="221819" y="147976"/>
                      <a:pt x="224402" y="148339"/>
                      <a:pt x="226955" y="148859"/>
                    </a:cubicBezTo>
                    <a:cubicBezTo>
                      <a:pt x="232118" y="149932"/>
                      <a:pt x="237299" y="150878"/>
                      <a:pt x="242507" y="151748"/>
                    </a:cubicBezTo>
                    <a:cubicBezTo>
                      <a:pt x="247714" y="152618"/>
                      <a:pt x="252940" y="153399"/>
                      <a:pt x="258185" y="154244"/>
                    </a:cubicBezTo>
                    <a:cubicBezTo>
                      <a:pt x="263411" y="155514"/>
                      <a:pt x="268707" y="156600"/>
                      <a:pt x="273983" y="157774"/>
                    </a:cubicBezTo>
                    <a:cubicBezTo>
                      <a:pt x="284569" y="159952"/>
                      <a:pt x="295713" y="161832"/>
                      <a:pt x="304889" y="164048"/>
                    </a:cubicBezTo>
                    <a:cubicBezTo>
                      <a:pt x="347189" y="174021"/>
                      <a:pt x="387709" y="190421"/>
                      <a:pt x="425037" y="212677"/>
                    </a:cubicBezTo>
                    <a:cubicBezTo>
                      <a:pt x="467146" y="238128"/>
                      <a:pt x="506969" y="267179"/>
                      <a:pt x="544062" y="299506"/>
                    </a:cubicBezTo>
                    <a:cubicBezTo>
                      <a:pt x="582676" y="331891"/>
                      <a:pt x="621716" y="365546"/>
                      <a:pt x="666833" y="393620"/>
                    </a:cubicBezTo>
                    <a:cubicBezTo>
                      <a:pt x="689686" y="407907"/>
                      <a:pt x="713702" y="420245"/>
                      <a:pt x="738626" y="430501"/>
                    </a:cubicBezTo>
                    <a:cubicBezTo>
                      <a:pt x="763773" y="441143"/>
                      <a:pt x="789737" y="449739"/>
                      <a:pt x="816267" y="456205"/>
                    </a:cubicBezTo>
                    <a:cubicBezTo>
                      <a:pt x="844398" y="463061"/>
                      <a:pt x="873281" y="466346"/>
                      <a:pt x="902233" y="465984"/>
                    </a:cubicBezTo>
                    <a:cubicBezTo>
                      <a:pt x="931964" y="465332"/>
                      <a:pt x="961475" y="460725"/>
                      <a:pt x="989990" y="452287"/>
                    </a:cubicBezTo>
                    <a:cubicBezTo>
                      <a:pt x="1046855" y="435669"/>
                      <a:pt x="1094499" y="406269"/>
                      <a:pt x="1137361" y="380317"/>
                    </a:cubicBezTo>
                    <a:cubicBezTo>
                      <a:pt x="1180363" y="353977"/>
                      <a:pt x="1219911" y="329948"/>
                      <a:pt x="1258615" y="311254"/>
                    </a:cubicBezTo>
                    <a:cubicBezTo>
                      <a:pt x="1263523" y="309006"/>
                      <a:pt x="1268140" y="306638"/>
                      <a:pt x="1273258" y="304459"/>
                    </a:cubicBezTo>
                    <a:cubicBezTo>
                      <a:pt x="1278376" y="302281"/>
                      <a:pt x="1283564" y="300148"/>
                      <a:pt x="1288644" y="297855"/>
                    </a:cubicBezTo>
                    <a:lnTo>
                      <a:pt x="1303922" y="291074"/>
                    </a:lnTo>
                    <a:lnTo>
                      <a:pt x="1311504" y="287581"/>
                    </a:lnTo>
                    <a:lnTo>
                      <a:pt x="1319213" y="284565"/>
                    </a:lnTo>
                    <a:cubicBezTo>
                      <a:pt x="1329531" y="280653"/>
                      <a:pt x="1339672" y="276310"/>
                      <a:pt x="1349889" y="272201"/>
                    </a:cubicBezTo>
                    <a:cubicBezTo>
                      <a:pt x="1360132" y="268283"/>
                      <a:pt x="1370546" y="265001"/>
                      <a:pt x="1380769" y="261044"/>
                    </a:cubicBezTo>
                    <a:cubicBezTo>
                      <a:pt x="1422031" y="246573"/>
                      <a:pt x="1464256" y="235011"/>
                      <a:pt x="1507134" y="226443"/>
                    </a:cubicBezTo>
                    <a:cubicBezTo>
                      <a:pt x="1517986" y="224678"/>
                      <a:pt x="1528902" y="223091"/>
                      <a:pt x="1539843" y="221001"/>
                    </a:cubicBezTo>
                    <a:cubicBezTo>
                      <a:pt x="1550835" y="219433"/>
                      <a:pt x="1561935" y="218372"/>
                      <a:pt x="1573066" y="216988"/>
                    </a:cubicBezTo>
                    <a:lnTo>
                      <a:pt x="1581436" y="215966"/>
                    </a:lnTo>
                    <a:lnTo>
                      <a:pt x="1589869" y="215331"/>
                    </a:lnTo>
                    <a:lnTo>
                      <a:pt x="1606811" y="214061"/>
                    </a:lnTo>
                    <a:cubicBezTo>
                      <a:pt x="1618113" y="213007"/>
                      <a:pt x="1629550" y="212791"/>
                      <a:pt x="1641056" y="212353"/>
                    </a:cubicBezTo>
                    <a:cubicBezTo>
                      <a:pt x="1672019" y="211394"/>
                      <a:pt x="1703654" y="211654"/>
                      <a:pt x="1735772" y="212905"/>
                    </a:cubicBezTo>
                    <a:cubicBezTo>
                      <a:pt x="1738469" y="185016"/>
                      <a:pt x="1739843" y="156769"/>
                      <a:pt x="1739894" y="128164"/>
                    </a:cubicBezTo>
                    <a:cubicBezTo>
                      <a:pt x="1739894" y="122068"/>
                      <a:pt x="1739786" y="115998"/>
                      <a:pt x="1739665" y="109934"/>
                    </a:cubicBezTo>
                    <a:cubicBezTo>
                      <a:pt x="1711449" y="100207"/>
                      <a:pt x="1682682" y="92161"/>
                      <a:pt x="1653515" y="85835"/>
                    </a:cubicBezTo>
                    <a:cubicBezTo>
                      <a:pt x="1545870" y="61994"/>
                      <a:pt x="1433928" y="65941"/>
                      <a:pt x="1328229" y="97303"/>
                    </a:cubicBezTo>
                    <a:cubicBezTo>
                      <a:pt x="1315091" y="101380"/>
                      <a:pt x="1301960" y="105647"/>
                      <a:pt x="1288980" y="110162"/>
                    </a:cubicBezTo>
                    <a:cubicBezTo>
                      <a:pt x="1276318" y="115344"/>
                      <a:pt x="1263580" y="120360"/>
                      <a:pt x="1251014" y="125777"/>
                    </a:cubicBezTo>
                    <a:cubicBezTo>
                      <a:pt x="1238244" y="130857"/>
                      <a:pt x="1226477" y="137518"/>
                      <a:pt x="1214272" y="143500"/>
                    </a:cubicBezTo>
                    <a:cubicBezTo>
                      <a:pt x="1208202" y="146535"/>
                      <a:pt x="1202207" y="149697"/>
                      <a:pt x="1196207" y="152859"/>
                    </a:cubicBezTo>
                    <a:cubicBezTo>
                      <a:pt x="1190206" y="156022"/>
                      <a:pt x="1184053" y="159787"/>
                      <a:pt x="1178001" y="163229"/>
                    </a:cubicBezTo>
                    <a:cubicBezTo>
                      <a:pt x="1129741" y="191690"/>
                      <a:pt x="1088669" y="225326"/>
                      <a:pt x="1050595" y="255406"/>
                    </a:cubicBezTo>
                    <a:cubicBezTo>
                      <a:pt x="1016420" y="283645"/>
                      <a:pt x="980158" y="309258"/>
                      <a:pt x="942118" y="332025"/>
                    </a:cubicBezTo>
                    <a:cubicBezTo>
                      <a:pt x="924602" y="342020"/>
                      <a:pt x="906161" y="350297"/>
                      <a:pt x="887051" y="356739"/>
                    </a:cubicBezTo>
                    <a:cubicBezTo>
                      <a:pt x="866974" y="363210"/>
                      <a:pt x="846179" y="367191"/>
                      <a:pt x="825132" y="368594"/>
                    </a:cubicBezTo>
                    <a:cubicBezTo>
                      <a:pt x="802562" y="370054"/>
                      <a:pt x="779900" y="368965"/>
                      <a:pt x="757574" y="365350"/>
                    </a:cubicBezTo>
                    <a:cubicBezTo>
                      <a:pt x="751923" y="364530"/>
                      <a:pt x="746531" y="363305"/>
                      <a:pt x="740963" y="362232"/>
                    </a:cubicBezTo>
                    <a:lnTo>
                      <a:pt x="724529" y="358034"/>
                    </a:lnTo>
                    <a:cubicBezTo>
                      <a:pt x="713615" y="354672"/>
                      <a:pt x="702919" y="350643"/>
                      <a:pt x="692499" y="345969"/>
                    </a:cubicBezTo>
                    <a:cubicBezTo>
                      <a:pt x="649710" y="325504"/>
                      <a:pt x="611318" y="296898"/>
                      <a:pt x="579469" y="261749"/>
                    </a:cubicBezTo>
                    <a:cubicBezTo>
                      <a:pt x="545814" y="226551"/>
                      <a:pt x="516928" y="185848"/>
                      <a:pt x="482733" y="145227"/>
                    </a:cubicBezTo>
                    <a:cubicBezTo>
                      <a:pt x="465132" y="124151"/>
                      <a:pt x="445904" y="104488"/>
                      <a:pt x="425228" y="86419"/>
                    </a:cubicBezTo>
                    <a:cubicBezTo>
                      <a:pt x="414255" y="77057"/>
                      <a:pt x="402771" y="68311"/>
                      <a:pt x="390830" y="60219"/>
                    </a:cubicBezTo>
                    <a:cubicBezTo>
                      <a:pt x="378421" y="52152"/>
                      <a:pt x="365530" y="44853"/>
                      <a:pt x="352228" y="38363"/>
                    </a:cubicBezTo>
                    <a:lnTo>
                      <a:pt x="342024" y="33702"/>
                    </a:lnTo>
                    <a:cubicBezTo>
                      <a:pt x="338525" y="32076"/>
                      <a:pt x="335248" y="30781"/>
                      <a:pt x="332048" y="29587"/>
                    </a:cubicBezTo>
                    <a:lnTo>
                      <a:pt x="312445" y="22405"/>
                    </a:lnTo>
                    <a:cubicBezTo>
                      <a:pt x="305860" y="20145"/>
                      <a:pt x="299288" y="17770"/>
                      <a:pt x="292646" y="15630"/>
                    </a:cubicBezTo>
                    <a:cubicBezTo>
                      <a:pt x="285820" y="13858"/>
                      <a:pt x="278936" y="12144"/>
                      <a:pt x="272034" y="10588"/>
                    </a:cubicBezTo>
                    <a:cubicBezTo>
                      <a:pt x="265132" y="9032"/>
                      <a:pt x="258216" y="7413"/>
                      <a:pt x="251276" y="6009"/>
                    </a:cubicBezTo>
                    <a:cubicBezTo>
                      <a:pt x="244354" y="4479"/>
                      <a:pt x="237096" y="3996"/>
                      <a:pt x="230010" y="3088"/>
                    </a:cubicBezTo>
                    <a:cubicBezTo>
                      <a:pt x="222923" y="2180"/>
                      <a:pt x="215741" y="1539"/>
                      <a:pt x="208610" y="860"/>
                    </a:cubicBezTo>
                    <a:cubicBezTo>
                      <a:pt x="205026" y="454"/>
                      <a:pt x="201422" y="259"/>
                      <a:pt x="197815" y="275"/>
                    </a:cubicBezTo>
                    <a:lnTo>
                      <a:pt x="186976" y="91"/>
                    </a:lnTo>
                    <a:lnTo>
                      <a:pt x="165322" y="2"/>
                    </a:lnTo>
                    <a:cubicBezTo>
                      <a:pt x="158115" y="-55"/>
                      <a:pt x="150895" y="949"/>
                      <a:pt x="143732" y="1469"/>
                    </a:cubicBezTo>
                    <a:lnTo>
                      <a:pt x="122180" y="3469"/>
                    </a:lnTo>
                    <a:cubicBezTo>
                      <a:pt x="115068" y="4511"/>
                      <a:pt x="108014" y="5933"/>
                      <a:pt x="100952" y="7178"/>
                    </a:cubicBezTo>
                    <a:cubicBezTo>
                      <a:pt x="93891" y="8422"/>
                      <a:pt x="86836" y="9762"/>
                      <a:pt x="79902" y="11363"/>
                    </a:cubicBezTo>
                    <a:lnTo>
                      <a:pt x="59398" y="17039"/>
                    </a:lnTo>
                    <a:cubicBezTo>
                      <a:pt x="52654" y="19122"/>
                      <a:pt x="45669" y="20653"/>
                      <a:pt x="39205" y="23243"/>
                    </a:cubicBezTo>
                    <a:lnTo>
                      <a:pt x="19628" y="30571"/>
                    </a:lnTo>
                    <a:cubicBezTo>
                      <a:pt x="14618" y="32540"/>
                      <a:pt x="9715" y="34648"/>
                      <a:pt x="4813" y="36763"/>
                    </a:cubicBezTo>
                    <a:cubicBezTo>
                      <a:pt x="1625" y="67134"/>
                      <a:pt x="18" y="97651"/>
                      <a:pt x="0" y="128190"/>
                    </a:cubicBezTo>
                    <a:cubicBezTo>
                      <a:pt x="0" y="139937"/>
                      <a:pt x="305" y="151609"/>
                      <a:pt x="762" y="163242"/>
                    </a:cubicBezTo>
                    <a:cubicBezTo>
                      <a:pt x="19342" y="158359"/>
                      <a:pt x="37624" y="154072"/>
                      <a:pt x="55581" y="150777"/>
                    </a:cubicBezTo>
                    <a:cubicBezTo>
                      <a:pt x="96780" y="142704"/>
                      <a:pt x="138876" y="140208"/>
                      <a:pt x="180740" y="14335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513" name="Google Shape;513;p5"/>
          <p:cNvGrpSpPr/>
          <p:nvPr/>
        </p:nvGrpSpPr>
        <p:grpSpPr>
          <a:xfrm>
            <a:off x="493883" y="1083397"/>
            <a:ext cx="593445" cy="594360"/>
            <a:chOff x="7512049" y="977900"/>
            <a:chExt cx="4121150" cy="4127500"/>
          </a:xfrm>
        </p:grpSpPr>
        <p:sp>
          <p:nvSpPr>
            <p:cNvPr id="514" name="Google Shape;514;p5"/>
            <p:cNvSpPr/>
            <p:nvPr/>
          </p:nvSpPr>
          <p:spPr>
            <a:xfrm>
              <a:off x="7512049" y="977900"/>
              <a:ext cx="4121150" cy="4127500"/>
            </a:xfrm>
            <a:custGeom>
              <a:avLst/>
              <a:gdLst/>
              <a:ahLst/>
              <a:cxnLst/>
              <a:rect l="l" t="t" r="r" b="b"/>
              <a:pathLst>
                <a:path w="4121150" h="4127500" extrusionOk="0">
                  <a:moveTo>
                    <a:pt x="4032251" y="1435100"/>
                  </a:moveTo>
                  <a:lnTo>
                    <a:pt x="3988894" y="1425093"/>
                  </a:lnTo>
                  <a:cubicBezTo>
                    <a:pt x="3929331" y="1248583"/>
                    <a:pt x="3845874" y="1081063"/>
                    <a:pt x="3740850" y="927202"/>
                  </a:cubicBezTo>
                  <a:lnTo>
                    <a:pt x="3765551" y="806450"/>
                  </a:lnTo>
                  <a:cubicBezTo>
                    <a:pt x="3695701" y="704850"/>
                    <a:pt x="3511551" y="558800"/>
                    <a:pt x="3511551" y="558800"/>
                  </a:cubicBezTo>
                  <a:lnTo>
                    <a:pt x="3444451" y="582028"/>
                  </a:lnTo>
                  <a:cubicBezTo>
                    <a:pt x="3332209" y="477259"/>
                    <a:pt x="3208575" y="385404"/>
                    <a:pt x="3075865" y="308185"/>
                  </a:cubicBezTo>
                  <a:lnTo>
                    <a:pt x="3086101" y="190500"/>
                  </a:lnTo>
                  <a:cubicBezTo>
                    <a:pt x="3041651" y="38100"/>
                    <a:pt x="2406651" y="0"/>
                    <a:pt x="2406651" y="0"/>
                  </a:cubicBezTo>
                  <a:lnTo>
                    <a:pt x="2346002" y="53423"/>
                  </a:lnTo>
                  <a:cubicBezTo>
                    <a:pt x="2247281" y="39003"/>
                    <a:pt x="2147645" y="31760"/>
                    <a:pt x="2047876" y="31750"/>
                  </a:cubicBezTo>
                  <a:cubicBezTo>
                    <a:pt x="1583650" y="31069"/>
                    <a:pt x="1133088" y="188811"/>
                    <a:pt x="770663" y="478904"/>
                  </a:cubicBezTo>
                  <a:lnTo>
                    <a:pt x="654051" y="469900"/>
                  </a:lnTo>
                  <a:cubicBezTo>
                    <a:pt x="273051" y="584200"/>
                    <a:pt x="234951" y="996950"/>
                    <a:pt x="234951" y="996950"/>
                  </a:cubicBezTo>
                  <a:lnTo>
                    <a:pt x="246527" y="1104703"/>
                  </a:lnTo>
                  <a:cubicBezTo>
                    <a:pt x="-54688" y="1662320"/>
                    <a:pt x="-81282" y="2327849"/>
                    <a:pt x="174481" y="2907722"/>
                  </a:cubicBezTo>
                  <a:lnTo>
                    <a:pt x="152401" y="3079750"/>
                  </a:lnTo>
                  <a:cubicBezTo>
                    <a:pt x="152401" y="3079750"/>
                    <a:pt x="260351" y="3479800"/>
                    <a:pt x="571501" y="3689350"/>
                  </a:cubicBezTo>
                  <a:lnTo>
                    <a:pt x="816122" y="3715696"/>
                  </a:lnTo>
                  <a:cubicBezTo>
                    <a:pt x="935404" y="3805686"/>
                    <a:pt x="1064181" y="3882343"/>
                    <a:pt x="1200151" y="3944296"/>
                  </a:cubicBezTo>
                  <a:lnTo>
                    <a:pt x="1200151" y="3994150"/>
                  </a:lnTo>
                  <a:cubicBezTo>
                    <a:pt x="1200151" y="3994150"/>
                    <a:pt x="1466851" y="4108450"/>
                    <a:pt x="1625601" y="4127500"/>
                  </a:cubicBezTo>
                  <a:lnTo>
                    <a:pt x="1641737" y="4087152"/>
                  </a:lnTo>
                  <a:cubicBezTo>
                    <a:pt x="2009940" y="4161141"/>
                    <a:pt x="2391368" y="4133009"/>
                    <a:pt x="2744732" y="4005803"/>
                  </a:cubicBezTo>
                  <a:lnTo>
                    <a:pt x="2863851" y="4019550"/>
                  </a:lnTo>
                  <a:cubicBezTo>
                    <a:pt x="2863851" y="4019550"/>
                    <a:pt x="3289301" y="3867150"/>
                    <a:pt x="3308351" y="3771900"/>
                  </a:cubicBezTo>
                  <a:lnTo>
                    <a:pt x="3308351" y="3693675"/>
                  </a:lnTo>
                  <a:cubicBezTo>
                    <a:pt x="3505517" y="3539488"/>
                    <a:pt x="3672909" y="3350636"/>
                    <a:pt x="3802311" y="3136386"/>
                  </a:cubicBezTo>
                  <a:lnTo>
                    <a:pt x="3860801" y="3124200"/>
                  </a:lnTo>
                  <a:cubicBezTo>
                    <a:pt x="3956051" y="3060700"/>
                    <a:pt x="4070351" y="2597150"/>
                    <a:pt x="4070351" y="2597150"/>
                  </a:cubicBezTo>
                  <a:lnTo>
                    <a:pt x="4042767" y="2544356"/>
                  </a:lnTo>
                  <a:cubicBezTo>
                    <a:pt x="4102305" y="2286648"/>
                    <a:pt x="4111768" y="2019899"/>
                    <a:pt x="4070644" y="1758620"/>
                  </a:cubicBezTo>
                  <a:lnTo>
                    <a:pt x="4121151" y="1701800"/>
                  </a:lnTo>
                  <a:cubicBezTo>
                    <a:pt x="4127501" y="1606550"/>
                    <a:pt x="4032251" y="1435100"/>
                    <a:pt x="4032251" y="1435100"/>
                  </a:cubicBezTo>
                  <a:close/>
                </a:path>
              </a:pathLst>
            </a:custGeom>
            <a:gradFill>
              <a:gsLst>
                <a:gs pos="0">
                  <a:srgbClr val="FFFFFF"/>
                </a:gs>
                <a:gs pos="20000">
                  <a:srgbClr val="FFFFFF"/>
                </a:gs>
                <a:gs pos="78000">
                  <a:srgbClr val="251047"/>
                </a:gs>
                <a:gs pos="100000">
                  <a:srgbClr val="251047"/>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515" name="Google Shape;515;p5"/>
            <p:cNvGrpSpPr/>
            <p:nvPr/>
          </p:nvGrpSpPr>
          <p:grpSpPr>
            <a:xfrm>
              <a:off x="7782261" y="986828"/>
              <a:ext cx="3509633" cy="3805633"/>
              <a:chOff x="7782261" y="986828"/>
              <a:chExt cx="3509633" cy="3805633"/>
            </a:xfrm>
          </p:grpSpPr>
          <p:sp>
            <p:nvSpPr>
              <p:cNvPr id="516" name="Google Shape;516;p5"/>
              <p:cNvSpPr/>
              <p:nvPr/>
            </p:nvSpPr>
            <p:spPr>
              <a:xfrm>
                <a:off x="8543529" y="1450662"/>
                <a:ext cx="812800" cy="647700"/>
              </a:xfrm>
              <a:custGeom>
                <a:avLst/>
                <a:gdLst/>
                <a:ahLst/>
                <a:cxnLst/>
                <a:rect l="l" t="t" r="r" b="b"/>
                <a:pathLst>
                  <a:path w="812800" h="647700" extrusionOk="0">
                    <a:moveTo>
                      <a:pt x="735016" y="183950"/>
                    </a:moveTo>
                    <a:cubicBezTo>
                      <a:pt x="778405" y="285543"/>
                      <a:pt x="666628" y="430663"/>
                      <a:pt x="485354" y="508084"/>
                    </a:cubicBezTo>
                    <a:cubicBezTo>
                      <a:pt x="304079" y="585505"/>
                      <a:pt x="121953" y="565909"/>
                      <a:pt x="78564" y="464316"/>
                    </a:cubicBezTo>
                    <a:cubicBezTo>
                      <a:pt x="35174" y="362723"/>
                      <a:pt x="146951" y="217604"/>
                      <a:pt x="328226" y="140183"/>
                    </a:cubicBezTo>
                    <a:cubicBezTo>
                      <a:pt x="509500" y="62762"/>
                      <a:pt x="691626" y="82357"/>
                      <a:pt x="735016" y="18395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7" name="Google Shape;517;p5"/>
              <p:cNvSpPr/>
              <p:nvPr/>
            </p:nvSpPr>
            <p:spPr>
              <a:xfrm>
                <a:off x="8612758" y="1543533"/>
                <a:ext cx="673100" cy="393700"/>
              </a:xfrm>
              <a:custGeom>
                <a:avLst/>
                <a:gdLst/>
                <a:ahLst/>
                <a:cxnLst/>
                <a:rect l="l" t="t" r="r" b="b"/>
                <a:pathLst>
                  <a:path w="673100" h="393700" extrusionOk="0">
                    <a:moveTo>
                      <a:pt x="280570" y="97841"/>
                    </a:moveTo>
                    <a:cubicBezTo>
                      <a:pt x="446552" y="26949"/>
                      <a:pt x="613170" y="37452"/>
                      <a:pt x="673419" y="117703"/>
                    </a:cubicBezTo>
                    <a:cubicBezTo>
                      <a:pt x="671958" y="108565"/>
                      <a:pt x="669400" y="99635"/>
                      <a:pt x="665799" y="91110"/>
                    </a:cubicBezTo>
                    <a:cubicBezTo>
                      <a:pt x="622410" y="-10490"/>
                      <a:pt x="440285" y="-30080"/>
                      <a:pt x="259012" y="47339"/>
                    </a:cubicBezTo>
                    <a:cubicBezTo>
                      <a:pt x="77738" y="124758"/>
                      <a:pt x="-34041" y="269881"/>
                      <a:pt x="9349" y="371475"/>
                    </a:cubicBezTo>
                    <a:cubicBezTo>
                      <a:pt x="13026" y="379975"/>
                      <a:pt x="17716" y="388000"/>
                      <a:pt x="23318" y="395376"/>
                    </a:cubicBezTo>
                    <a:cubicBezTo>
                      <a:pt x="6961" y="296354"/>
                      <a:pt x="114587" y="168726"/>
                      <a:pt x="280570" y="978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8" name="Google Shape;518;p5"/>
              <p:cNvSpPr/>
              <p:nvPr/>
            </p:nvSpPr>
            <p:spPr>
              <a:xfrm>
                <a:off x="10860094" y="2509381"/>
                <a:ext cx="431800" cy="609600"/>
              </a:xfrm>
              <a:custGeom>
                <a:avLst/>
                <a:gdLst/>
                <a:ahLst/>
                <a:cxnLst/>
                <a:rect l="l" t="t" r="r" b="b"/>
                <a:pathLst>
                  <a:path w="431800" h="609600" extrusionOk="0">
                    <a:moveTo>
                      <a:pt x="368538" y="269532"/>
                    </a:moveTo>
                    <a:cubicBezTo>
                      <a:pt x="405225" y="418390"/>
                      <a:pt x="367336" y="555731"/>
                      <a:pt x="283911" y="576292"/>
                    </a:cubicBezTo>
                    <a:cubicBezTo>
                      <a:pt x="200485" y="596852"/>
                      <a:pt x="103115" y="492847"/>
                      <a:pt x="66428" y="343988"/>
                    </a:cubicBezTo>
                    <a:cubicBezTo>
                      <a:pt x="29741" y="195130"/>
                      <a:pt x="67629" y="57789"/>
                      <a:pt x="151055" y="37228"/>
                    </a:cubicBezTo>
                    <a:cubicBezTo>
                      <a:pt x="234481" y="16668"/>
                      <a:pt x="331851" y="120673"/>
                      <a:pt x="368538" y="26953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9" name="Google Shape;519;p5"/>
              <p:cNvSpPr/>
              <p:nvPr/>
            </p:nvSpPr>
            <p:spPr>
              <a:xfrm>
                <a:off x="10991056" y="2544077"/>
                <a:ext cx="247650" cy="539750"/>
              </a:xfrm>
              <a:custGeom>
                <a:avLst/>
                <a:gdLst/>
                <a:ahLst/>
                <a:cxnLst/>
                <a:rect l="l" t="t" r="r" b="b"/>
                <a:pathLst>
                  <a:path w="247650" h="539750" extrusionOk="0">
                    <a:moveTo>
                      <a:pt x="196107" y="245142"/>
                    </a:moveTo>
                    <a:cubicBezTo>
                      <a:pt x="229698" y="381438"/>
                      <a:pt x="200737" y="508032"/>
                      <a:pt x="131572" y="544195"/>
                    </a:cubicBezTo>
                    <a:cubicBezTo>
                      <a:pt x="138773" y="544212"/>
                      <a:pt x="145949" y="543359"/>
                      <a:pt x="152946" y="541655"/>
                    </a:cubicBezTo>
                    <a:cubicBezTo>
                      <a:pt x="236372" y="521094"/>
                      <a:pt x="274263" y="383750"/>
                      <a:pt x="237572" y="234893"/>
                    </a:cubicBezTo>
                    <a:cubicBezTo>
                      <a:pt x="200882" y="86036"/>
                      <a:pt x="103518" y="-17964"/>
                      <a:pt x="20091" y="2591"/>
                    </a:cubicBezTo>
                    <a:cubicBezTo>
                      <a:pt x="13109" y="4340"/>
                      <a:pt x="6362" y="6926"/>
                      <a:pt x="0" y="10293"/>
                    </a:cubicBezTo>
                    <a:cubicBezTo>
                      <a:pt x="78054" y="10217"/>
                      <a:pt x="162516" y="108839"/>
                      <a:pt x="196107" y="24514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0" name="Google Shape;520;p5"/>
              <p:cNvSpPr/>
              <p:nvPr/>
            </p:nvSpPr>
            <p:spPr>
              <a:xfrm>
                <a:off x="8034994" y="2802312"/>
                <a:ext cx="406400" cy="635000"/>
              </a:xfrm>
              <a:custGeom>
                <a:avLst/>
                <a:gdLst/>
                <a:ahLst/>
                <a:cxnLst/>
                <a:rect l="l" t="t" r="r" b="b"/>
                <a:pathLst>
                  <a:path w="406400" h="635000" extrusionOk="0">
                    <a:moveTo>
                      <a:pt x="371103" y="297948"/>
                    </a:moveTo>
                    <a:cubicBezTo>
                      <a:pt x="391614" y="462500"/>
                      <a:pt x="333480" y="605214"/>
                      <a:pt x="241258" y="616709"/>
                    </a:cubicBezTo>
                    <a:cubicBezTo>
                      <a:pt x="149037" y="628204"/>
                      <a:pt x="57648" y="504127"/>
                      <a:pt x="37138" y="339575"/>
                    </a:cubicBezTo>
                    <a:cubicBezTo>
                      <a:pt x="16627" y="175023"/>
                      <a:pt x="74761" y="32309"/>
                      <a:pt x="166983" y="20814"/>
                    </a:cubicBezTo>
                    <a:cubicBezTo>
                      <a:pt x="259205" y="9319"/>
                      <a:pt x="350593" y="133396"/>
                      <a:pt x="371103" y="29794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1" name="Google Shape;521;p5"/>
              <p:cNvSpPr/>
              <p:nvPr/>
            </p:nvSpPr>
            <p:spPr>
              <a:xfrm>
                <a:off x="8068027" y="2822368"/>
                <a:ext cx="228600" cy="596900"/>
              </a:xfrm>
              <a:custGeom>
                <a:avLst/>
                <a:gdLst/>
                <a:ahLst/>
                <a:cxnLst/>
                <a:rect l="l" t="t" r="r" b="b"/>
                <a:pathLst>
                  <a:path w="228600" h="596900" extrusionOk="0">
                    <a:moveTo>
                      <a:pt x="49953" y="313757"/>
                    </a:moveTo>
                    <a:cubicBezTo>
                      <a:pt x="31170" y="163085"/>
                      <a:pt x="78351" y="30801"/>
                      <a:pt x="157236" y="702"/>
                    </a:cubicBezTo>
                    <a:cubicBezTo>
                      <a:pt x="149505" y="-234"/>
                      <a:pt x="141689" y="-234"/>
                      <a:pt x="133957" y="702"/>
                    </a:cubicBezTo>
                    <a:cubicBezTo>
                      <a:pt x="41737" y="12196"/>
                      <a:pt x="-16398" y="154912"/>
                      <a:pt x="4119" y="319473"/>
                    </a:cubicBezTo>
                    <a:cubicBezTo>
                      <a:pt x="24636" y="484033"/>
                      <a:pt x="116019" y="608105"/>
                      <a:pt x="208240" y="596606"/>
                    </a:cubicBezTo>
                    <a:cubicBezTo>
                      <a:pt x="215962" y="595615"/>
                      <a:pt x="223538" y="593696"/>
                      <a:pt x="230801" y="590890"/>
                    </a:cubicBezTo>
                    <a:cubicBezTo>
                      <a:pt x="146968" y="581086"/>
                      <a:pt x="68736" y="464430"/>
                      <a:pt x="49953" y="3137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2" name="Google Shape;522;p5"/>
              <p:cNvSpPr/>
              <p:nvPr/>
            </p:nvSpPr>
            <p:spPr>
              <a:xfrm>
                <a:off x="9716872" y="4417811"/>
                <a:ext cx="533400" cy="374650"/>
              </a:xfrm>
              <a:custGeom>
                <a:avLst/>
                <a:gdLst/>
                <a:ahLst/>
                <a:cxnLst/>
                <a:rect l="l" t="t" r="r" b="b"/>
                <a:pathLst>
                  <a:path w="533400" h="374650" extrusionOk="0">
                    <a:moveTo>
                      <a:pt x="505562" y="132846"/>
                    </a:moveTo>
                    <a:cubicBezTo>
                      <a:pt x="522949" y="206214"/>
                      <a:pt x="430917" y="290841"/>
                      <a:pt x="300003" y="321865"/>
                    </a:cubicBezTo>
                    <a:cubicBezTo>
                      <a:pt x="169090" y="352889"/>
                      <a:pt x="48868" y="318562"/>
                      <a:pt x="31482" y="245193"/>
                    </a:cubicBezTo>
                    <a:cubicBezTo>
                      <a:pt x="14095" y="171824"/>
                      <a:pt x="106126" y="87198"/>
                      <a:pt x="237040" y="56174"/>
                    </a:cubicBezTo>
                    <a:cubicBezTo>
                      <a:pt x="367953" y="25150"/>
                      <a:pt x="488175" y="59477"/>
                      <a:pt x="505562" y="13284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3" name="Google Shape;523;p5"/>
              <p:cNvSpPr/>
              <p:nvPr/>
            </p:nvSpPr>
            <p:spPr>
              <a:xfrm>
                <a:off x="9746305" y="4533062"/>
                <a:ext cx="476250" cy="215900"/>
              </a:xfrm>
              <a:custGeom>
                <a:avLst/>
                <a:gdLst/>
                <a:ahLst/>
                <a:cxnLst/>
                <a:rect l="l" t="t" r="r" b="b"/>
                <a:pathLst>
                  <a:path w="476250" h="215900" extrusionOk="0">
                    <a:moveTo>
                      <a:pt x="261930" y="170243"/>
                    </a:moveTo>
                    <a:cubicBezTo>
                      <a:pt x="142061" y="198647"/>
                      <a:pt x="31215" y="172238"/>
                      <a:pt x="5" y="111258"/>
                    </a:cubicBezTo>
                    <a:cubicBezTo>
                      <a:pt x="-69" y="117577"/>
                      <a:pt x="618" y="123881"/>
                      <a:pt x="2050" y="130035"/>
                    </a:cubicBezTo>
                    <a:cubicBezTo>
                      <a:pt x="19436" y="203403"/>
                      <a:pt x="139654" y="237732"/>
                      <a:pt x="270573" y="206712"/>
                    </a:cubicBezTo>
                    <a:cubicBezTo>
                      <a:pt x="401490" y="175692"/>
                      <a:pt x="493514" y="91059"/>
                      <a:pt x="476128" y="17691"/>
                    </a:cubicBezTo>
                    <a:cubicBezTo>
                      <a:pt x="474648" y="11550"/>
                      <a:pt x="472432" y="5611"/>
                      <a:pt x="469531" y="0"/>
                    </a:cubicBezTo>
                    <a:cubicBezTo>
                      <a:pt x="468985" y="68491"/>
                      <a:pt x="381780" y="141808"/>
                      <a:pt x="261930" y="170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4" name="Google Shape;524;p5"/>
              <p:cNvSpPr/>
              <p:nvPr/>
            </p:nvSpPr>
            <p:spPr>
              <a:xfrm>
                <a:off x="10308085" y="3788883"/>
                <a:ext cx="673100" cy="641350"/>
              </a:xfrm>
              <a:custGeom>
                <a:avLst/>
                <a:gdLst/>
                <a:ahLst/>
                <a:cxnLst/>
                <a:rect l="l" t="t" r="r" b="b"/>
                <a:pathLst>
                  <a:path w="673100" h="641350" extrusionOk="0">
                    <a:moveTo>
                      <a:pt x="566312" y="128123"/>
                    </a:moveTo>
                    <a:cubicBezTo>
                      <a:pt x="626562" y="198883"/>
                      <a:pt x="573051" y="343395"/>
                      <a:pt x="446793" y="450898"/>
                    </a:cubicBezTo>
                    <a:cubicBezTo>
                      <a:pt x="320535" y="558402"/>
                      <a:pt x="169341" y="588188"/>
                      <a:pt x="109091" y="517428"/>
                    </a:cubicBezTo>
                    <a:cubicBezTo>
                      <a:pt x="48842" y="446667"/>
                      <a:pt x="102352" y="302156"/>
                      <a:pt x="228610" y="194652"/>
                    </a:cubicBezTo>
                    <a:cubicBezTo>
                      <a:pt x="354868" y="87149"/>
                      <a:pt x="506063" y="57362"/>
                      <a:pt x="566312" y="12812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5" name="Google Shape;525;p5"/>
              <p:cNvSpPr/>
              <p:nvPr/>
            </p:nvSpPr>
            <p:spPr>
              <a:xfrm>
                <a:off x="10404386" y="3901256"/>
                <a:ext cx="488950" cy="438150"/>
              </a:xfrm>
              <a:custGeom>
                <a:avLst/>
                <a:gdLst/>
                <a:ahLst/>
                <a:cxnLst/>
                <a:rect l="l" t="t" r="r" b="b"/>
                <a:pathLst>
                  <a:path w="488950" h="438150" extrusionOk="0">
                    <a:moveTo>
                      <a:pt x="320535" y="303320"/>
                    </a:moveTo>
                    <a:cubicBezTo>
                      <a:pt x="204928" y="401745"/>
                      <a:pt x="68441" y="434975"/>
                      <a:pt x="0" y="385566"/>
                    </a:cubicBezTo>
                    <a:cubicBezTo>
                      <a:pt x="3463" y="392540"/>
                      <a:pt x="7752" y="399073"/>
                      <a:pt x="12776" y="405022"/>
                    </a:cubicBezTo>
                    <a:cubicBezTo>
                      <a:pt x="73025" y="475786"/>
                      <a:pt x="224231" y="445998"/>
                      <a:pt x="350482" y="338493"/>
                    </a:cubicBezTo>
                    <a:cubicBezTo>
                      <a:pt x="476733" y="230987"/>
                      <a:pt x="530251" y="86474"/>
                      <a:pt x="470002" y="15716"/>
                    </a:cubicBezTo>
                    <a:cubicBezTo>
                      <a:pt x="464938" y="9809"/>
                      <a:pt x="459181" y="4532"/>
                      <a:pt x="452857" y="0"/>
                    </a:cubicBezTo>
                    <a:cubicBezTo>
                      <a:pt x="490690" y="75463"/>
                      <a:pt x="436144" y="204882"/>
                      <a:pt x="320535" y="30332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6" name="Google Shape;526;p5"/>
              <p:cNvSpPr/>
              <p:nvPr/>
            </p:nvSpPr>
            <p:spPr>
              <a:xfrm>
                <a:off x="9830407" y="2168692"/>
                <a:ext cx="812800" cy="704850"/>
              </a:xfrm>
              <a:custGeom>
                <a:avLst/>
                <a:gdLst/>
                <a:ahLst/>
                <a:cxnLst/>
                <a:rect l="l" t="t" r="r" b="b"/>
                <a:pathLst>
                  <a:path w="812800" h="704850" extrusionOk="0">
                    <a:moveTo>
                      <a:pt x="512074" y="184019"/>
                    </a:moveTo>
                    <a:cubicBezTo>
                      <a:pt x="680968" y="285650"/>
                      <a:pt x="771711" y="444771"/>
                      <a:pt x="714754" y="539426"/>
                    </a:cubicBezTo>
                    <a:cubicBezTo>
                      <a:pt x="657796" y="634081"/>
                      <a:pt x="474706" y="628426"/>
                      <a:pt x="305811" y="526795"/>
                    </a:cubicBezTo>
                    <a:cubicBezTo>
                      <a:pt x="136916" y="425165"/>
                      <a:pt x="46173" y="266044"/>
                      <a:pt x="103131" y="171388"/>
                    </a:cubicBezTo>
                    <a:cubicBezTo>
                      <a:pt x="160089" y="76733"/>
                      <a:pt x="343179" y="82388"/>
                      <a:pt x="512074" y="18401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7" name="Google Shape;527;p5"/>
              <p:cNvSpPr/>
              <p:nvPr/>
            </p:nvSpPr>
            <p:spPr>
              <a:xfrm>
                <a:off x="9922351" y="2272645"/>
                <a:ext cx="635000" cy="457200"/>
              </a:xfrm>
              <a:custGeom>
                <a:avLst/>
                <a:gdLst/>
                <a:ahLst/>
                <a:cxnLst/>
                <a:rect l="l" t="t" r="r" b="b"/>
                <a:pathLst>
                  <a:path w="635000" h="457200" extrusionOk="0">
                    <a:moveTo>
                      <a:pt x="391846" y="127141"/>
                    </a:moveTo>
                    <a:cubicBezTo>
                      <a:pt x="546494" y="220200"/>
                      <a:pt x="635527" y="361418"/>
                      <a:pt x="605740" y="457252"/>
                    </a:cubicBezTo>
                    <a:cubicBezTo>
                      <a:pt x="612292" y="450714"/>
                      <a:pt x="618032" y="443410"/>
                      <a:pt x="622834" y="435497"/>
                    </a:cubicBezTo>
                    <a:cubicBezTo>
                      <a:pt x="679793" y="340844"/>
                      <a:pt x="589052" y="181726"/>
                      <a:pt x="420154" y="80094"/>
                    </a:cubicBezTo>
                    <a:cubicBezTo>
                      <a:pt x="251257" y="-21538"/>
                      <a:pt x="68174" y="-27221"/>
                      <a:pt x="11214" y="67464"/>
                    </a:cubicBezTo>
                    <a:cubicBezTo>
                      <a:pt x="6469" y="75411"/>
                      <a:pt x="2704" y="83904"/>
                      <a:pt x="0" y="92756"/>
                    </a:cubicBezTo>
                    <a:cubicBezTo>
                      <a:pt x="70720" y="21553"/>
                      <a:pt x="237198" y="34082"/>
                      <a:pt x="391846" y="1271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8" name="Google Shape;528;p5"/>
              <p:cNvSpPr/>
              <p:nvPr/>
            </p:nvSpPr>
            <p:spPr>
              <a:xfrm>
                <a:off x="10150746" y="1432766"/>
                <a:ext cx="577850" cy="476250"/>
              </a:xfrm>
              <a:custGeom>
                <a:avLst/>
                <a:gdLst/>
                <a:ahLst/>
                <a:cxnLst/>
                <a:rect l="l" t="t" r="r" b="b"/>
                <a:pathLst>
                  <a:path w="577850" h="476250" extrusionOk="0">
                    <a:moveTo>
                      <a:pt x="354622" y="112111"/>
                    </a:moveTo>
                    <a:cubicBezTo>
                      <a:pt x="481073" y="174029"/>
                      <a:pt x="555450" y="281672"/>
                      <a:pt x="520749" y="352540"/>
                    </a:cubicBezTo>
                    <a:cubicBezTo>
                      <a:pt x="486048" y="423408"/>
                      <a:pt x="355409" y="430664"/>
                      <a:pt x="228959" y="368747"/>
                    </a:cubicBezTo>
                    <a:cubicBezTo>
                      <a:pt x="102508" y="306829"/>
                      <a:pt x="28131" y="199186"/>
                      <a:pt x="62832" y="128318"/>
                    </a:cubicBezTo>
                    <a:cubicBezTo>
                      <a:pt x="97533" y="57450"/>
                      <a:pt x="228172" y="50194"/>
                      <a:pt x="354622" y="11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9" name="Google Shape;529;p5"/>
              <p:cNvSpPr/>
              <p:nvPr/>
            </p:nvSpPr>
            <p:spPr>
              <a:xfrm>
                <a:off x="10207168" y="1502849"/>
                <a:ext cx="469900" cy="298450"/>
              </a:xfrm>
              <a:custGeom>
                <a:avLst/>
                <a:gdLst/>
                <a:ahLst/>
                <a:cxnLst/>
                <a:rect l="l" t="t" r="r" b="b"/>
                <a:pathLst>
                  <a:path w="469900" h="298450" extrusionOk="0">
                    <a:moveTo>
                      <a:pt x="280994" y="77284"/>
                    </a:moveTo>
                    <a:cubicBezTo>
                      <a:pt x="396773" y="133977"/>
                      <a:pt x="468833" y="228992"/>
                      <a:pt x="453543" y="299020"/>
                    </a:cubicBezTo>
                    <a:cubicBezTo>
                      <a:pt x="457790" y="293970"/>
                      <a:pt x="461414" y="288426"/>
                      <a:pt x="464338" y="282510"/>
                    </a:cubicBezTo>
                    <a:cubicBezTo>
                      <a:pt x="499040" y="211638"/>
                      <a:pt x="424662" y="103993"/>
                      <a:pt x="298215" y="42080"/>
                    </a:cubicBezTo>
                    <a:cubicBezTo>
                      <a:pt x="171768" y="-19832"/>
                      <a:pt x="41123" y="-12587"/>
                      <a:pt x="6426" y="58279"/>
                    </a:cubicBezTo>
                    <a:cubicBezTo>
                      <a:pt x="3541" y="64230"/>
                      <a:pt x="1383" y="70506"/>
                      <a:pt x="0" y="76973"/>
                    </a:cubicBezTo>
                    <a:cubicBezTo>
                      <a:pt x="45968" y="21925"/>
                      <a:pt x="165208" y="20585"/>
                      <a:pt x="280994" y="7728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0" name="Google Shape;530;p5"/>
              <p:cNvSpPr/>
              <p:nvPr/>
            </p:nvSpPr>
            <p:spPr>
              <a:xfrm>
                <a:off x="7852752" y="2564556"/>
                <a:ext cx="158750" cy="285750"/>
              </a:xfrm>
              <a:custGeom>
                <a:avLst/>
                <a:gdLst/>
                <a:ahLst/>
                <a:cxnLst/>
                <a:rect l="l" t="t" r="r" b="b"/>
                <a:pathLst>
                  <a:path w="158750" h="285750" extrusionOk="0">
                    <a:moveTo>
                      <a:pt x="83161" y="866"/>
                    </a:moveTo>
                    <a:cubicBezTo>
                      <a:pt x="127382" y="1345"/>
                      <a:pt x="162537" y="65697"/>
                      <a:pt x="161684" y="144600"/>
                    </a:cubicBezTo>
                    <a:cubicBezTo>
                      <a:pt x="160830" y="223503"/>
                      <a:pt x="124289" y="287078"/>
                      <a:pt x="80069" y="286600"/>
                    </a:cubicBezTo>
                    <a:cubicBezTo>
                      <a:pt x="35848" y="286121"/>
                      <a:pt x="692" y="221770"/>
                      <a:pt x="1546" y="142867"/>
                    </a:cubicBezTo>
                    <a:cubicBezTo>
                      <a:pt x="2400" y="63964"/>
                      <a:pt x="38940" y="388"/>
                      <a:pt x="83161" y="86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1" name="Google Shape;531;p5"/>
              <p:cNvSpPr/>
              <p:nvPr/>
            </p:nvSpPr>
            <p:spPr>
              <a:xfrm>
                <a:off x="7854243" y="2565397"/>
                <a:ext cx="88900" cy="279400"/>
              </a:xfrm>
              <a:custGeom>
                <a:avLst/>
                <a:gdLst/>
                <a:ahLst/>
                <a:cxnLst/>
                <a:rect l="l" t="t" r="r" b="b"/>
                <a:pathLst>
                  <a:path w="88900" h="279400" extrusionOk="0">
                    <a:moveTo>
                      <a:pt x="21993" y="142243"/>
                    </a:moveTo>
                    <a:cubicBezTo>
                      <a:pt x="22773" y="69999"/>
                      <a:pt x="53482" y="10639"/>
                      <a:pt x="92605" y="1495"/>
                    </a:cubicBezTo>
                    <a:cubicBezTo>
                      <a:pt x="89018" y="559"/>
                      <a:pt x="85332" y="58"/>
                      <a:pt x="81626" y="3"/>
                    </a:cubicBezTo>
                    <a:cubicBezTo>
                      <a:pt x="37411" y="-474"/>
                      <a:pt x="866" y="63103"/>
                      <a:pt x="15" y="142008"/>
                    </a:cubicBezTo>
                    <a:cubicBezTo>
                      <a:pt x="-836" y="220913"/>
                      <a:pt x="34305" y="285257"/>
                      <a:pt x="78539" y="285740"/>
                    </a:cubicBezTo>
                    <a:cubicBezTo>
                      <a:pt x="82245" y="285761"/>
                      <a:pt x="85940" y="285334"/>
                      <a:pt x="89544" y="284470"/>
                    </a:cubicBezTo>
                    <a:cubicBezTo>
                      <a:pt x="50624" y="274507"/>
                      <a:pt x="21212" y="214493"/>
                      <a:pt x="21993" y="142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2" name="Google Shape;532;p5"/>
              <p:cNvSpPr/>
              <p:nvPr/>
            </p:nvSpPr>
            <p:spPr>
              <a:xfrm>
                <a:off x="9852336" y="1635727"/>
                <a:ext cx="317500" cy="247650"/>
              </a:xfrm>
              <a:custGeom>
                <a:avLst/>
                <a:gdLst/>
                <a:ahLst/>
                <a:cxnLst/>
                <a:rect l="l" t="t" r="r" b="b"/>
                <a:pathLst>
                  <a:path w="317500" h="247650" extrusionOk="0">
                    <a:moveTo>
                      <a:pt x="189428" y="49435"/>
                    </a:moveTo>
                    <a:cubicBezTo>
                      <a:pt x="263443" y="76737"/>
                      <a:pt x="311040" y="132497"/>
                      <a:pt x="295739" y="173978"/>
                    </a:cubicBezTo>
                    <a:cubicBezTo>
                      <a:pt x="280438" y="215460"/>
                      <a:pt x="208032" y="226955"/>
                      <a:pt x="134017" y="199653"/>
                    </a:cubicBezTo>
                    <a:cubicBezTo>
                      <a:pt x="60001" y="172350"/>
                      <a:pt x="12404" y="116591"/>
                      <a:pt x="27705" y="75109"/>
                    </a:cubicBezTo>
                    <a:cubicBezTo>
                      <a:pt x="43007" y="33627"/>
                      <a:pt x="115412" y="22133"/>
                      <a:pt x="189428" y="4943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3" name="Google Shape;533;p5"/>
              <p:cNvSpPr/>
              <p:nvPr/>
            </p:nvSpPr>
            <p:spPr>
              <a:xfrm>
                <a:off x="9874180" y="1665852"/>
                <a:ext cx="273050" cy="146050"/>
              </a:xfrm>
              <a:custGeom>
                <a:avLst/>
                <a:gdLst/>
                <a:ahLst/>
                <a:cxnLst/>
                <a:rect l="l" t="t" r="r" b="b"/>
                <a:pathLst>
                  <a:path w="273050" h="146050" extrusionOk="0">
                    <a:moveTo>
                      <a:pt x="156673" y="35408"/>
                    </a:moveTo>
                    <a:cubicBezTo>
                      <a:pt x="224472" y="60382"/>
                      <a:pt x="270091" y="109220"/>
                      <a:pt x="265576" y="149136"/>
                    </a:cubicBezTo>
                    <a:cubicBezTo>
                      <a:pt x="267659" y="146074"/>
                      <a:pt x="269365" y="142772"/>
                      <a:pt x="270656" y="139300"/>
                    </a:cubicBezTo>
                    <a:cubicBezTo>
                      <a:pt x="285934" y="97803"/>
                      <a:pt x="238271" y="42056"/>
                      <a:pt x="164255" y="14783"/>
                    </a:cubicBezTo>
                    <a:cubicBezTo>
                      <a:pt x="90239" y="-12490"/>
                      <a:pt x="17793" y="-952"/>
                      <a:pt x="2508" y="40545"/>
                    </a:cubicBezTo>
                    <a:cubicBezTo>
                      <a:pt x="1243" y="44030"/>
                      <a:pt x="401" y="47654"/>
                      <a:pt x="0" y="51340"/>
                    </a:cubicBezTo>
                    <a:cubicBezTo>
                      <a:pt x="22472" y="18022"/>
                      <a:pt x="88874" y="10440"/>
                      <a:pt x="156673" y="3540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4" name="Google Shape;534;p5"/>
              <p:cNvSpPr/>
              <p:nvPr/>
            </p:nvSpPr>
            <p:spPr>
              <a:xfrm>
                <a:off x="8129275" y="3889326"/>
                <a:ext cx="533400" cy="495300"/>
              </a:xfrm>
              <a:custGeom>
                <a:avLst/>
                <a:gdLst/>
                <a:ahLst/>
                <a:cxnLst/>
                <a:rect l="l" t="t" r="r" b="b"/>
                <a:pathLst>
                  <a:path w="533400" h="495300" extrusionOk="0">
                    <a:moveTo>
                      <a:pt x="349824" y="143218"/>
                    </a:moveTo>
                    <a:cubicBezTo>
                      <a:pt x="454369" y="222315"/>
                      <a:pt x="503183" y="333933"/>
                      <a:pt x="458854" y="392524"/>
                    </a:cubicBezTo>
                    <a:cubicBezTo>
                      <a:pt x="414525" y="451114"/>
                      <a:pt x="293839" y="434491"/>
                      <a:pt x="189295" y="355393"/>
                    </a:cubicBezTo>
                    <a:cubicBezTo>
                      <a:pt x="84750" y="276296"/>
                      <a:pt x="35935" y="164678"/>
                      <a:pt x="80264" y="106088"/>
                    </a:cubicBezTo>
                    <a:cubicBezTo>
                      <a:pt x="124593" y="47497"/>
                      <a:pt x="245279" y="64121"/>
                      <a:pt x="349824" y="1432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5" name="Google Shape;535;p5"/>
              <p:cNvSpPr/>
              <p:nvPr/>
            </p:nvSpPr>
            <p:spPr>
              <a:xfrm>
                <a:off x="8198451" y="3980510"/>
                <a:ext cx="400050" cy="330200"/>
              </a:xfrm>
              <a:custGeom>
                <a:avLst/>
                <a:gdLst/>
                <a:ahLst/>
                <a:cxnLst/>
                <a:rect l="l" t="t" r="r" b="b"/>
                <a:pathLst>
                  <a:path w="400050" h="330200" extrusionOk="0">
                    <a:moveTo>
                      <a:pt x="147500" y="233521"/>
                    </a:moveTo>
                    <a:cubicBezTo>
                      <a:pt x="51730" y="161043"/>
                      <a:pt x="2765" y="61316"/>
                      <a:pt x="29232" y="0"/>
                    </a:cubicBezTo>
                    <a:cubicBezTo>
                      <a:pt x="24434" y="3866"/>
                      <a:pt x="20121" y="8296"/>
                      <a:pt x="16386" y="13195"/>
                    </a:cubicBezTo>
                    <a:cubicBezTo>
                      <a:pt x="-27976" y="71812"/>
                      <a:pt x="20831" y="183502"/>
                      <a:pt x="125453" y="262655"/>
                    </a:cubicBezTo>
                    <a:cubicBezTo>
                      <a:pt x="230076" y="341808"/>
                      <a:pt x="350802" y="358458"/>
                      <a:pt x="395163" y="299834"/>
                    </a:cubicBezTo>
                    <a:cubicBezTo>
                      <a:pt x="398865" y="294911"/>
                      <a:pt x="401957" y="289557"/>
                      <a:pt x="404370" y="283890"/>
                    </a:cubicBezTo>
                    <a:cubicBezTo>
                      <a:pt x="352548" y="326022"/>
                      <a:pt x="243271" y="305994"/>
                      <a:pt x="147500" y="23352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6" name="Google Shape;536;p5"/>
              <p:cNvSpPr/>
              <p:nvPr/>
            </p:nvSpPr>
            <p:spPr>
              <a:xfrm>
                <a:off x="8914257" y="2683996"/>
                <a:ext cx="552450" cy="539750"/>
              </a:xfrm>
              <a:custGeom>
                <a:avLst/>
                <a:gdLst/>
                <a:ahLst/>
                <a:cxnLst/>
                <a:rect l="l" t="t" r="r" b="b"/>
                <a:pathLst>
                  <a:path w="552450" h="539750" extrusionOk="0">
                    <a:moveTo>
                      <a:pt x="459571" y="102111"/>
                    </a:moveTo>
                    <a:cubicBezTo>
                      <a:pt x="512138" y="158505"/>
                      <a:pt x="473180" y="280257"/>
                      <a:pt x="372556" y="374051"/>
                    </a:cubicBezTo>
                    <a:cubicBezTo>
                      <a:pt x="271932" y="467845"/>
                      <a:pt x="147747" y="498163"/>
                      <a:pt x="95180" y="441769"/>
                    </a:cubicBezTo>
                    <a:cubicBezTo>
                      <a:pt x="42614" y="385374"/>
                      <a:pt x="81572" y="263623"/>
                      <a:pt x="182196" y="169829"/>
                    </a:cubicBezTo>
                    <a:cubicBezTo>
                      <a:pt x="282820" y="76035"/>
                      <a:pt x="407005" y="45717"/>
                      <a:pt x="459571" y="10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7" name="Google Shape;537;p5"/>
              <p:cNvSpPr/>
              <p:nvPr/>
            </p:nvSpPr>
            <p:spPr>
              <a:xfrm>
                <a:off x="8986030" y="2757731"/>
                <a:ext cx="393700" cy="374650"/>
              </a:xfrm>
              <a:custGeom>
                <a:avLst/>
                <a:gdLst/>
                <a:ahLst/>
                <a:cxnLst/>
                <a:rect l="l" t="t" r="r" b="b"/>
                <a:pathLst>
                  <a:path w="393700" h="374650" extrusionOk="0">
                    <a:moveTo>
                      <a:pt x="136545" y="124115"/>
                    </a:moveTo>
                    <a:cubicBezTo>
                      <a:pt x="228677" y="38231"/>
                      <a:pt x="340526" y="5617"/>
                      <a:pt x="399105" y="44009"/>
                    </a:cubicBezTo>
                    <a:cubicBezTo>
                      <a:pt x="395978" y="38356"/>
                      <a:pt x="392178" y="33103"/>
                      <a:pt x="387789" y="28363"/>
                    </a:cubicBezTo>
                    <a:cubicBezTo>
                      <a:pt x="335224" y="-28032"/>
                      <a:pt x="211037" y="2290"/>
                      <a:pt x="110415" y="96086"/>
                    </a:cubicBezTo>
                    <a:cubicBezTo>
                      <a:pt x="9793" y="189882"/>
                      <a:pt x="-29170" y="311630"/>
                      <a:pt x="23420" y="368024"/>
                    </a:cubicBezTo>
                    <a:cubicBezTo>
                      <a:pt x="27842" y="372733"/>
                      <a:pt x="32816" y="376891"/>
                      <a:pt x="38235" y="380407"/>
                    </a:cubicBezTo>
                    <a:cubicBezTo>
                      <a:pt x="4027" y="319282"/>
                      <a:pt x="44407" y="209998"/>
                      <a:pt x="136545" y="12411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8" name="Google Shape;538;p5"/>
              <p:cNvSpPr/>
              <p:nvPr/>
            </p:nvSpPr>
            <p:spPr>
              <a:xfrm>
                <a:off x="9259313" y="3652427"/>
                <a:ext cx="660400" cy="393700"/>
              </a:xfrm>
              <a:custGeom>
                <a:avLst/>
                <a:gdLst/>
                <a:ahLst/>
                <a:cxnLst/>
                <a:rect l="l" t="t" r="r" b="b"/>
                <a:pathLst>
                  <a:path w="660400" h="393700" extrusionOk="0">
                    <a:moveTo>
                      <a:pt x="654516" y="180539"/>
                    </a:moveTo>
                    <a:cubicBezTo>
                      <a:pt x="660171" y="280248"/>
                      <a:pt x="520529" y="369257"/>
                      <a:pt x="342617" y="379347"/>
                    </a:cubicBezTo>
                    <a:cubicBezTo>
                      <a:pt x="164704" y="389438"/>
                      <a:pt x="15894" y="316787"/>
                      <a:pt x="10239" y="217078"/>
                    </a:cubicBezTo>
                    <a:cubicBezTo>
                      <a:pt x="4584" y="117370"/>
                      <a:pt x="144226" y="28360"/>
                      <a:pt x="322139" y="18270"/>
                    </a:cubicBezTo>
                    <a:cubicBezTo>
                      <a:pt x="500051" y="8180"/>
                      <a:pt x="648861" y="80830"/>
                      <a:pt x="654516" y="18053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9" name="Google Shape;539;p5"/>
              <p:cNvSpPr/>
              <p:nvPr/>
            </p:nvSpPr>
            <p:spPr>
              <a:xfrm>
                <a:off x="9269395" y="3808400"/>
                <a:ext cx="641350" cy="222250"/>
              </a:xfrm>
              <a:custGeom>
                <a:avLst/>
                <a:gdLst/>
                <a:ahLst/>
                <a:cxnLst/>
                <a:rect l="l" t="t" r="r" b="b"/>
                <a:pathLst>
                  <a:path w="641350" h="222250" extrusionOk="0">
                    <a:moveTo>
                      <a:pt x="329710" y="173857"/>
                    </a:moveTo>
                    <a:cubicBezTo>
                      <a:pt x="166807" y="183090"/>
                      <a:pt x="28383" y="122942"/>
                      <a:pt x="1834" y="36189"/>
                    </a:cubicBezTo>
                    <a:cubicBezTo>
                      <a:pt x="270" y="44409"/>
                      <a:pt x="-296" y="52788"/>
                      <a:pt x="145" y="61144"/>
                    </a:cubicBezTo>
                    <a:cubicBezTo>
                      <a:pt x="5796" y="160839"/>
                      <a:pt x="154608" y="233502"/>
                      <a:pt x="332517" y="223412"/>
                    </a:cubicBezTo>
                    <a:cubicBezTo>
                      <a:pt x="510425" y="213322"/>
                      <a:pt x="650073" y="124314"/>
                      <a:pt x="644416" y="24606"/>
                    </a:cubicBezTo>
                    <a:cubicBezTo>
                      <a:pt x="643913" y="16252"/>
                      <a:pt x="642401" y="7991"/>
                      <a:pt x="639914" y="0"/>
                    </a:cubicBezTo>
                    <a:cubicBezTo>
                      <a:pt x="623346" y="89230"/>
                      <a:pt x="492613" y="164617"/>
                      <a:pt x="329710" y="1738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40" name="Google Shape;540;p5"/>
              <p:cNvSpPr/>
              <p:nvPr/>
            </p:nvSpPr>
            <p:spPr>
              <a:xfrm>
                <a:off x="9926284" y="986828"/>
                <a:ext cx="641350" cy="203200"/>
              </a:xfrm>
              <a:custGeom>
                <a:avLst/>
                <a:gdLst/>
                <a:ahLst/>
                <a:cxnLst/>
                <a:rect l="l" t="t" r="r" b="b"/>
                <a:pathLst>
                  <a:path w="641350" h="203200" extrusionOk="0">
                    <a:moveTo>
                      <a:pt x="316266" y="54572"/>
                    </a:moveTo>
                    <a:cubicBezTo>
                      <a:pt x="153707" y="21698"/>
                      <a:pt x="94016" y="22822"/>
                      <a:pt x="5809" y="0"/>
                    </a:cubicBezTo>
                    <a:cubicBezTo>
                      <a:pt x="3158" y="3048"/>
                      <a:pt x="1310" y="6711"/>
                      <a:pt x="437" y="10655"/>
                    </a:cubicBezTo>
                    <a:cubicBezTo>
                      <a:pt x="-8739" y="56026"/>
                      <a:pt x="127773" y="121907"/>
                      <a:pt x="305338" y="157817"/>
                    </a:cubicBezTo>
                    <a:cubicBezTo>
                      <a:pt x="482903" y="193726"/>
                      <a:pt x="637291" y="233293"/>
                      <a:pt x="646466" y="187922"/>
                    </a:cubicBezTo>
                    <a:cubicBezTo>
                      <a:pt x="647241" y="184112"/>
                      <a:pt x="478826" y="87446"/>
                      <a:pt x="316266" y="5457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41" name="Google Shape;541;p5"/>
              <p:cNvSpPr/>
              <p:nvPr/>
            </p:nvSpPr>
            <p:spPr>
              <a:xfrm>
                <a:off x="7782261" y="1461503"/>
                <a:ext cx="406400" cy="596900"/>
              </a:xfrm>
              <a:custGeom>
                <a:avLst/>
                <a:gdLst/>
                <a:ahLst/>
                <a:cxnLst/>
                <a:rect l="l" t="t" r="r" b="b"/>
                <a:pathLst>
                  <a:path w="406400" h="596900" extrusionOk="0">
                    <a:moveTo>
                      <a:pt x="91739" y="240297"/>
                    </a:moveTo>
                    <a:cubicBezTo>
                      <a:pt x="-7524" y="389833"/>
                      <a:pt x="2839" y="513347"/>
                      <a:pt x="0" y="585737"/>
                    </a:cubicBezTo>
                    <a:cubicBezTo>
                      <a:pt x="1701" y="589437"/>
                      <a:pt x="4361" y="592616"/>
                      <a:pt x="7703" y="594944"/>
                    </a:cubicBezTo>
                    <a:cubicBezTo>
                      <a:pt x="46266" y="620547"/>
                      <a:pt x="97625" y="479793"/>
                      <a:pt x="206039" y="316478"/>
                    </a:cubicBezTo>
                    <a:cubicBezTo>
                      <a:pt x="314452" y="153162"/>
                      <a:pt x="438862" y="29121"/>
                      <a:pt x="400291" y="3524"/>
                    </a:cubicBezTo>
                    <a:cubicBezTo>
                      <a:pt x="396850" y="1349"/>
                      <a:pt x="392892" y="133"/>
                      <a:pt x="388823" y="0"/>
                    </a:cubicBezTo>
                    <a:cubicBezTo>
                      <a:pt x="307639" y="43447"/>
                      <a:pt x="191002" y="90761"/>
                      <a:pt x="91739" y="24029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542" name="Google Shape;542;p5"/>
          <p:cNvGrpSpPr/>
          <p:nvPr/>
        </p:nvGrpSpPr>
        <p:grpSpPr>
          <a:xfrm rot="-907479">
            <a:off x="1793583" y="287195"/>
            <a:ext cx="675059" cy="393295"/>
            <a:chOff x="4376200" y="2476500"/>
            <a:chExt cx="2190750" cy="1276350"/>
          </a:xfrm>
        </p:grpSpPr>
        <p:sp>
          <p:nvSpPr>
            <p:cNvPr id="543" name="Google Shape;543;p5"/>
            <p:cNvSpPr/>
            <p:nvPr/>
          </p:nvSpPr>
          <p:spPr>
            <a:xfrm>
              <a:off x="4832350" y="2476500"/>
              <a:ext cx="1276350" cy="1276350"/>
            </a:xfrm>
            <a:custGeom>
              <a:avLst/>
              <a:gdLst/>
              <a:ahLst/>
              <a:cxnLst/>
              <a:rect l="l" t="t" r="r" b="b"/>
              <a:pathLst>
                <a:path w="1276350" h="1276350" extrusionOk="0">
                  <a:moveTo>
                    <a:pt x="1276350" y="638175"/>
                  </a:moveTo>
                  <a:cubicBezTo>
                    <a:pt x="1276350" y="990629"/>
                    <a:pt x="990629" y="1276350"/>
                    <a:pt x="638175" y="1276350"/>
                  </a:cubicBezTo>
                  <a:cubicBezTo>
                    <a:pt x="285721" y="1276350"/>
                    <a:pt x="0" y="990629"/>
                    <a:pt x="0" y="638175"/>
                  </a:cubicBezTo>
                  <a:cubicBezTo>
                    <a:pt x="0" y="285721"/>
                    <a:pt x="285721" y="0"/>
                    <a:pt x="638175" y="0"/>
                  </a:cubicBezTo>
                  <a:cubicBezTo>
                    <a:pt x="990629" y="0"/>
                    <a:pt x="1276350" y="285721"/>
                    <a:pt x="1276350" y="638175"/>
                  </a:cubicBezTo>
                  <a:close/>
                </a:path>
              </a:pathLst>
            </a:custGeom>
            <a:gradFill>
              <a:gsLst>
                <a:gs pos="0">
                  <a:srgbClr val="FFFFFF"/>
                </a:gs>
                <a:gs pos="20000">
                  <a:srgbClr val="FFFFFF"/>
                </a:gs>
                <a:gs pos="78000">
                  <a:srgbClr val="251047"/>
                </a:gs>
                <a:gs pos="100000">
                  <a:srgbClr val="251047"/>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44" name="Google Shape;544;p5"/>
            <p:cNvSpPr/>
            <p:nvPr/>
          </p:nvSpPr>
          <p:spPr>
            <a:xfrm>
              <a:off x="4376200" y="2918085"/>
              <a:ext cx="2190750" cy="476250"/>
            </a:xfrm>
            <a:custGeom>
              <a:avLst/>
              <a:gdLst/>
              <a:ahLst/>
              <a:cxnLst/>
              <a:rect l="l" t="t" r="r" b="b"/>
              <a:pathLst>
                <a:path w="2190750" h="476250" extrusionOk="0">
                  <a:moveTo>
                    <a:pt x="2165195" y="135141"/>
                  </a:moveTo>
                  <a:cubicBezTo>
                    <a:pt x="2113125" y="67488"/>
                    <a:pt x="2003118" y="46552"/>
                    <a:pt x="1926372" y="30677"/>
                  </a:cubicBezTo>
                  <a:cubicBezTo>
                    <a:pt x="1852178" y="15635"/>
                    <a:pt x="1777093" y="5388"/>
                    <a:pt x="1701581" y="0"/>
                  </a:cubicBezTo>
                  <a:cubicBezTo>
                    <a:pt x="1705468" y="12008"/>
                    <a:pt x="1709043" y="24130"/>
                    <a:pt x="1712224" y="36455"/>
                  </a:cubicBezTo>
                  <a:cubicBezTo>
                    <a:pt x="1802591" y="56191"/>
                    <a:pt x="1891961" y="80315"/>
                    <a:pt x="1976956" y="114484"/>
                  </a:cubicBezTo>
                  <a:cubicBezTo>
                    <a:pt x="2067233" y="150781"/>
                    <a:pt x="2155022" y="188144"/>
                    <a:pt x="2032708" y="241332"/>
                  </a:cubicBezTo>
                  <a:cubicBezTo>
                    <a:pt x="1937046" y="282911"/>
                    <a:pt x="1828448" y="302133"/>
                    <a:pt x="1721558" y="314706"/>
                  </a:cubicBezTo>
                  <a:cubicBezTo>
                    <a:pt x="1674759" y="320205"/>
                    <a:pt x="1628271" y="324447"/>
                    <a:pt x="1583344" y="328676"/>
                  </a:cubicBezTo>
                  <a:cubicBezTo>
                    <a:pt x="1424829" y="343700"/>
                    <a:pt x="1265514" y="349758"/>
                    <a:pt x="1106326" y="350088"/>
                  </a:cubicBezTo>
                  <a:cubicBezTo>
                    <a:pt x="904333" y="350501"/>
                    <a:pt x="680241" y="353263"/>
                    <a:pt x="468545" y="322148"/>
                  </a:cubicBezTo>
                  <a:cubicBezTo>
                    <a:pt x="368796" y="308513"/>
                    <a:pt x="270780" y="284304"/>
                    <a:pt x="176153" y="249930"/>
                  </a:cubicBezTo>
                  <a:cubicBezTo>
                    <a:pt x="146428" y="238766"/>
                    <a:pt x="88523" y="222116"/>
                    <a:pt x="90390" y="186684"/>
                  </a:cubicBezTo>
                  <a:cubicBezTo>
                    <a:pt x="92085" y="154521"/>
                    <a:pt x="191888" y="121279"/>
                    <a:pt x="214913" y="112077"/>
                  </a:cubicBezTo>
                  <a:cubicBezTo>
                    <a:pt x="299133" y="78499"/>
                    <a:pt x="387538" y="54699"/>
                    <a:pt x="476806" y="35014"/>
                  </a:cubicBezTo>
                  <a:cubicBezTo>
                    <a:pt x="479833" y="23427"/>
                    <a:pt x="483179" y="11974"/>
                    <a:pt x="486845" y="654"/>
                  </a:cubicBezTo>
                  <a:cubicBezTo>
                    <a:pt x="377441" y="7696"/>
                    <a:pt x="267993" y="23457"/>
                    <a:pt x="165402" y="56490"/>
                  </a:cubicBezTo>
                  <a:cubicBezTo>
                    <a:pt x="104049" y="76244"/>
                    <a:pt x="8011" y="111734"/>
                    <a:pt x="499" y="189344"/>
                  </a:cubicBezTo>
                  <a:cubicBezTo>
                    <a:pt x="-9553" y="293103"/>
                    <a:pt x="134700" y="343776"/>
                    <a:pt x="210722" y="369627"/>
                  </a:cubicBezTo>
                  <a:cubicBezTo>
                    <a:pt x="306175" y="400984"/>
                    <a:pt x="404170" y="423996"/>
                    <a:pt x="503603" y="438404"/>
                  </a:cubicBezTo>
                  <a:cubicBezTo>
                    <a:pt x="551977" y="445916"/>
                    <a:pt x="600504" y="452095"/>
                    <a:pt x="648834" y="457511"/>
                  </a:cubicBezTo>
                  <a:cubicBezTo>
                    <a:pt x="947660" y="490878"/>
                    <a:pt x="1249285" y="490635"/>
                    <a:pt x="1548057" y="456787"/>
                  </a:cubicBezTo>
                  <a:cubicBezTo>
                    <a:pt x="1571400" y="454127"/>
                    <a:pt x="1622149" y="447897"/>
                    <a:pt x="1685434" y="437452"/>
                  </a:cubicBezTo>
                  <a:cubicBezTo>
                    <a:pt x="1911887" y="400088"/>
                    <a:pt x="2298863" y="308908"/>
                    <a:pt x="2165195" y="135141"/>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62759060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4"/>
        <p:cNvGrpSpPr/>
        <p:nvPr/>
      </p:nvGrpSpPr>
      <p:grpSpPr>
        <a:xfrm>
          <a:off x="0" y="0"/>
          <a:ext cx="0" cy="0"/>
          <a:chOff x="0" y="0"/>
          <a:chExt cx="0" cy="0"/>
        </a:xfrm>
      </p:grpSpPr>
      <p:sp>
        <p:nvSpPr>
          <p:cNvPr id="45" name="Google Shape;45;p5"/>
          <p:cNvSpPr/>
          <p:nvPr/>
        </p:nvSpPr>
        <p:spPr>
          <a:xfrm flipH="1">
            <a:off x="-1471339" y="-125564"/>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6" name="Google Shape;46;p5"/>
          <p:cNvSpPr/>
          <p:nvPr/>
        </p:nvSpPr>
        <p:spPr>
          <a:xfrm rot="544783" flipH="1">
            <a:off x="8580713" y="366478"/>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7" name="Google Shape;47;p5"/>
          <p:cNvSpPr/>
          <p:nvPr/>
        </p:nvSpPr>
        <p:spPr>
          <a:xfrm>
            <a:off x="-1870433" y="2102735"/>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8" name="Google Shape;48;p5"/>
          <p:cNvSpPr txBox="1">
            <a:spLocks noGrp="1"/>
          </p:cNvSpPr>
          <p:nvPr>
            <p:ph type="subTitle" idx="1"/>
          </p:nvPr>
        </p:nvSpPr>
        <p:spPr>
          <a:xfrm>
            <a:off x="2381433" y="2676967"/>
            <a:ext cx="3656800" cy="67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9" name="Google Shape;49;p5"/>
          <p:cNvSpPr txBox="1">
            <a:spLocks noGrp="1"/>
          </p:cNvSpPr>
          <p:nvPr>
            <p:ph type="subTitle" idx="2"/>
          </p:nvPr>
        </p:nvSpPr>
        <p:spPr>
          <a:xfrm>
            <a:off x="6153712" y="2676967"/>
            <a:ext cx="3656800" cy="6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50" name="Google Shape;50;p5"/>
          <p:cNvSpPr txBox="1">
            <a:spLocks noGrp="1"/>
          </p:cNvSpPr>
          <p:nvPr>
            <p:ph type="subTitle" idx="3"/>
          </p:nvPr>
        </p:nvSpPr>
        <p:spPr>
          <a:xfrm>
            <a:off x="2381433" y="3292467"/>
            <a:ext cx="3656800" cy="157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 name="Google Shape;51;p5"/>
          <p:cNvSpPr txBox="1">
            <a:spLocks noGrp="1"/>
          </p:cNvSpPr>
          <p:nvPr>
            <p:ph type="subTitle" idx="4"/>
          </p:nvPr>
        </p:nvSpPr>
        <p:spPr>
          <a:xfrm>
            <a:off x="6153712" y="3292467"/>
            <a:ext cx="3656800" cy="157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 name="Google Shape;52;p5"/>
          <p:cNvSpPr txBox="1">
            <a:spLocks noGrp="1"/>
          </p:cNvSpPr>
          <p:nvPr>
            <p:ph type="title"/>
          </p:nvPr>
        </p:nvSpPr>
        <p:spPr>
          <a:xfrm>
            <a:off x="960000" y="491767"/>
            <a:ext cx="10272000" cy="108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3" name="Google Shape;53;p5"/>
          <p:cNvGrpSpPr/>
          <p:nvPr/>
        </p:nvGrpSpPr>
        <p:grpSpPr>
          <a:xfrm>
            <a:off x="-2942789" y="858565"/>
            <a:ext cx="5467748" cy="5612320"/>
            <a:chOff x="763575" y="3697175"/>
            <a:chExt cx="638875" cy="611000"/>
          </a:xfrm>
        </p:grpSpPr>
        <p:sp>
          <p:nvSpPr>
            <p:cNvPr id="54" name="Google Shape;54;p5"/>
            <p:cNvSpPr/>
            <p:nvPr/>
          </p:nvSpPr>
          <p:spPr>
            <a:xfrm>
              <a:off x="1081575" y="3859950"/>
              <a:ext cx="50600" cy="43275"/>
            </a:xfrm>
            <a:custGeom>
              <a:avLst/>
              <a:gdLst/>
              <a:ahLst/>
              <a:cxnLst/>
              <a:rect l="l" t="t" r="r" b="b"/>
              <a:pathLst>
                <a:path w="2024" h="1731" extrusionOk="0">
                  <a:moveTo>
                    <a:pt x="29" y="1"/>
                  </a:moveTo>
                  <a:lnTo>
                    <a:pt x="1" y="48"/>
                  </a:lnTo>
                  <a:cubicBezTo>
                    <a:pt x="473" y="303"/>
                    <a:pt x="1636" y="823"/>
                    <a:pt x="1948" y="1730"/>
                  </a:cubicBezTo>
                  <a:lnTo>
                    <a:pt x="2023" y="1352"/>
                  </a:lnTo>
                  <a:cubicBezTo>
                    <a:pt x="1740" y="530"/>
                    <a:pt x="95" y="29"/>
                    <a:pt x="29" y="1"/>
                  </a:cubicBez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5" name="Google Shape;55;p5"/>
            <p:cNvSpPr/>
            <p:nvPr/>
          </p:nvSpPr>
          <p:spPr>
            <a:xfrm>
              <a:off x="1163800" y="3751750"/>
              <a:ext cx="66650" cy="265350"/>
            </a:xfrm>
            <a:custGeom>
              <a:avLst/>
              <a:gdLst/>
              <a:ahLst/>
              <a:cxnLst/>
              <a:rect l="l" t="t" r="r" b="b"/>
              <a:pathLst>
                <a:path w="2666" h="10614" extrusionOk="0">
                  <a:moveTo>
                    <a:pt x="2420" y="1"/>
                  </a:moveTo>
                  <a:cubicBezTo>
                    <a:pt x="2392" y="898"/>
                    <a:pt x="1777" y="1749"/>
                    <a:pt x="1399" y="2269"/>
                  </a:cubicBezTo>
                  <a:cubicBezTo>
                    <a:pt x="1258" y="2458"/>
                    <a:pt x="1154" y="2599"/>
                    <a:pt x="1116" y="2694"/>
                  </a:cubicBezTo>
                  <a:cubicBezTo>
                    <a:pt x="1059" y="2855"/>
                    <a:pt x="1116" y="3110"/>
                    <a:pt x="1201" y="3507"/>
                  </a:cubicBezTo>
                  <a:cubicBezTo>
                    <a:pt x="1324" y="4017"/>
                    <a:pt x="1626" y="4820"/>
                    <a:pt x="1588" y="5775"/>
                  </a:cubicBezTo>
                  <a:cubicBezTo>
                    <a:pt x="1532" y="7372"/>
                    <a:pt x="10" y="10472"/>
                    <a:pt x="1" y="10500"/>
                  </a:cubicBezTo>
                  <a:lnTo>
                    <a:pt x="218" y="10614"/>
                  </a:lnTo>
                  <a:cubicBezTo>
                    <a:pt x="284" y="10481"/>
                    <a:pt x="1636" y="7419"/>
                    <a:pt x="1702" y="5765"/>
                  </a:cubicBezTo>
                  <a:cubicBezTo>
                    <a:pt x="1730" y="4773"/>
                    <a:pt x="1569" y="3979"/>
                    <a:pt x="1447" y="3450"/>
                  </a:cubicBezTo>
                  <a:cubicBezTo>
                    <a:pt x="1380" y="3138"/>
                    <a:pt x="1324" y="2883"/>
                    <a:pt x="1352" y="2788"/>
                  </a:cubicBezTo>
                  <a:cubicBezTo>
                    <a:pt x="1380" y="2732"/>
                    <a:pt x="1484" y="2590"/>
                    <a:pt x="1607" y="2420"/>
                  </a:cubicBezTo>
                  <a:cubicBezTo>
                    <a:pt x="1995" y="1891"/>
                    <a:pt x="2647" y="993"/>
                    <a:pt x="2666" y="10"/>
                  </a:cubicBezTo>
                  <a:lnTo>
                    <a:pt x="2420" y="1"/>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 name="Google Shape;56;p5"/>
            <p:cNvSpPr/>
            <p:nvPr/>
          </p:nvSpPr>
          <p:spPr>
            <a:xfrm>
              <a:off x="1126700" y="3842725"/>
              <a:ext cx="31925" cy="110825"/>
            </a:xfrm>
            <a:custGeom>
              <a:avLst/>
              <a:gdLst/>
              <a:ahLst/>
              <a:cxnLst/>
              <a:rect l="l" t="t" r="r" b="b"/>
              <a:pathLst>
                <a:path w="1277" h="4433" extrusionOk="0">
                  <a:moveTo>
                    <a:pt x="199" y="0"/>
                  </a:moveTo>
                  <a:cubicBezTo>
                    <a:pt x="190" y="47"/>
                    <a:pt x="1" y="1172"/>
                    <a:pt x="39" y="1966"/>
                  </a:cubicBezTo>
                  <a:cubicBezTo>
                    <a:pt x="58" y="2457"/>
                    <a:pt x="322" y="2939"/>
                    <a:pt x="596" y="3440"/>
                  </a:cubicBezTo>
                  <a:cubicBezTo>
                    <a:pt x="766" y="3761"/>
                    <a:pt x="946" y="4092"/>
                    <a:pt x="1069" y="4432"/>
                  </a:cubicBezTo>
                  <a:lnTo>
                    <a:pt x="1277" y="4300"/>
                  </a:lnTo>
                  <a:cubicBezTo>
                    <a:pt x="1163" y="3941"/>
                    <a:pt x="984" y="3620"/>
                    <a:pt x="804" y="3289"/>
                  </a:cubicBezTo>
                  <a:cubicBezTo>
                    <a:pt x="559" y="2816"/>
                    <a:pt x="313" y="2363"/>
                    <a:pt x="294" y="1928"/>
                  </a:cubicBezTo>
                  <a:cubicBezTo>
                    <a:pt x="266" y="1172"/>
                    <a:pt x="455" y="57"/>
                    <a:pt x="455" y="47"/>
                  </a:cubicBezTo>
                  <a:lnTo>
                    <a:pt x="199" y="0"/>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7" name="Google Shape;57;p5"/>
            <p:cNvSpPr/>
            <p:nvPr/>
          </p:nvSpPr>
          <p:spPr>
            <a:xfrm>
              <a:off x="1160975" y="3888325"/>
              <a:ext cx="165175" cy="138225"/>
            </a:xfrm>
            <a:custGeom>
              <a:avLst/>
              <a:gdLst/>
              <a:ahLst/>
              <a:cxnLst/>
              <a:rect l="l" t="t" r="r" b="b"/>
              <a:pathLst>
                <a:path w="6607" h="5529" extrusionOk="0">
                  <a:moveTo>
                    <a:pt x="6587" y="0"/>
                  </a:moveTo>
                  <a:cubicBezTo>
                    <a:pt x="2335" y="1427"/>
                    <a:pt x="652" y="3922"/>
                    <a:pt x="38" y="5264"/>
                  </a:cubicBezTo>
                  <a:cubicBezTo>
                    <a:pt x="29" y="5302"/>
                    <a:pt x="0" y="5321"/>
                    <a:pt x="0" y="5340"/>
                  </a:cubicBezTo>
                  <a:cubicBezTo>
                    <a:pt x="0" y="5340"/>
                    <a:pt x="29" y="5311"/>
                    <a:pt x="48" y="5302"/>
                  </a:cubicBezTo>
                  <a:lnTo>
                    <a:pt x="161" y="5529"/>
                  </a:lnTo>
                  <a:cubicBezTo>
                    <a:pt x="208" y="5500"/>
                    <a:pt x="218" y="5481"/>
                    <a:pt x="265" y="5368"/>
                  </a:cubicBezTo>
                  <a:cubicBezTo>
                    <a:pt x="870" y="4064"/>
                    <a:pt x="2448" y="1484"/>
                    <a:pt x="6606" y="76"/>
                  </a:cubicBezTo>
                  <a:lnTo>
                    <a:pt x="6587" y="0"/>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8" name="Google Shape;58;p5"/>
            <p:cNvSpPr/>
            <p:nvPr/>
          </p:nvSpPr>
          <p:spPr>
            <a:xfrm>
              <a:off x="1039050" y="3865150"/>
              <a:ext cx="138475" cy="443025"/>
            </a:xfrm>
            <a:custGeom>
              <a:avLst/>
              <a:gdLst/>
              <a:ahLst/>
              <a:cxnLst/>
              <a:rect l="l" t="t" r="r" b="b"/>
              <a:pathLst>
                <a:path w="5539" h="17721" extrusionOk="0">
                  <a:moveTo>
                    <a:pt x="29" y="1"/>
                  </a:moveTo>
                  <a:cubicBezTo>
                    <a:pt x="0" y="1"/>
                    <a:pt x="75" y="162"/>
                    <a:pt x="199" y="351"/>
                  </a:cubicBezTo>
                  <a:cubicBezTo>
                    <a:pt x="1229" y="1844"/>
                    <a:pt x="4102" y="3091"/>
                    <a:pt x="4575" y="3271"/>
                  </a:cubicBezTo>
                  <a:cubicBezTo>
                    <a:pt x="4679" y="3639"/>
                    <a:pt x="5236" y="5558"/>
                    <a:pt x="4868" y="6276"/>
                  </a:cubicBezTo>
                  <a:cubicBezTo>
                    <a:pt x="2628" y="10756"/>
                    <a:pt x="2637" y="14243"/>
                    <a:pt x="2845" y="17721"/>
                  </a:cubicBezTo>
                  <a:lnTo>
                    <a:pt x="3101" y="17692"/>
                  </a:lnTo>
                  <a:cubicBezTo>
                    <a:pt x="2883" y="14262"/>
                    <a:pt x="2883" y="10812"/>
                    <a:pt x="5095" y="6389"/>
                  </a:cubicBezTo>
                  <a:cubicBezTo>
                    <a:pt x="5539" y="5501"/>
                    <a:pt x="4830" y="3233"/>
                    <a:pt x="4802" y="3138"/>
                  </a:cubicBezTo>
                  <a:lnTo>
                    <a:pt x="4773" y="3082"/>
                  </a:lnTo>
                  <a:lnTo>
                    <a:pt x="4717" y="3063"/>
                  </a:lnTo>
                  <a:cubicBezTo>
                    <a:pt x="4679" y="3044"/>
                    <a:pt x="1352" y="1853"/>
                    <a:pt x="294" y="332"/>
                  </a:cubicBezTo>
                  <a:cubicBezTo>
                    <a:pt x="131" y="92"/>
                    <a:pt x="51" y="1"/>
                    <a:pt x="29" y="1"/>
                  </a:cubicBezTo>
                  <a:close/>
                </a:path>
              </a:pathLst>
            </a:custGeom>
            <a:solidFill>
              <a:srgbClr val="AA4A43"/>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9" name="Google Shape;59;p5"/>
            <p:cNvSpPr/>
            <p:nvPr/>
          </p:nvSpPr>
          <p:spPr>
            <a:xfrm>
              <a:off x="1039400" y="3865450"/>
              <a:ext cx="138600" cy="186375"/>
            </a:xfrm>
            <a:custGeom>
              <a:avLst/>
              <a:gdLst/>
              <a:ahLst/>
              <a:cxnLst/>
              <a:rect l="l" t="t" r="r" b="b"/>
              <a:pathLst>
                <a:path w="5544" h="7455" extrusionOk="0">
                  <a:moveTo>
                    <a:pt x="31" y="0"/>
                  </a:moveTo>
                  <a:cubicBezTo>
                    <a:pt x="0" y="0"/>
                    <a:pt x="74" y="159"/>
                    <a:pt x="204" y="348"/>
                  </a:cubicBezTo>
                  <a:cubicBezTo>
                    <a:pt x="1225" y="1832"/>
                    <a:pt x="4098" y="3098"/>
                    <a:pt x="4570" y="3259"/>
                  </a:cubicBezTo>
                  <a:cubicBezTo>
                    <a:pt x="4674" y="3637"/>
                    <a:pt x="5222" y="5555"/>
                    <a:pt x="4863" y="6274"/>
                  </a:cubicBezTo>
                  <a:cubicBezTo>
                    <a:pt x="4721" y="6566"/>
                    <a:pt x="4580" y="6850"/>
                    <a:pt x="4457" y="7134"/>
                  </a:cubicBezTo>
                  <a:cubicBezTo>
                    <a:pt x="4495" y="7247"/>
                    <a:pt x="4532" y="7351"/>
                    <a:pt x="4580" y="7455"/>
                  </a:cubicBezTo>
                  <a:cubicBezTo>
                    <a:pt x="4740" y="7105"/>
                    <a:pt x="4901" y="6746"/>
                    <a:pt x="5090" y="6377"/>
                  </a:cubicBezTo>
                  <a:cubicBezTo>
                    <a:pt x="5544" y="5499"/>
                    <a:pt x="4816" y="3230"/>
                    <a:pt x="4797" y="3136"/>
                  </a:cubicBezTo>
                  <a:lnTo>
                    <a:pt x="4769" y="3070"/>
                  </a:lnTo>
                  <a:lnTo>
                    <a:pt x="4712" y="3051"/>
                  </a:lnTo>
                  <a:cubicBezTo>
                    <a:pt x="4674" y="3041"/>
                    <a:pt x="1348" y="1841"/>
                    <a:pt x="299" y="320"/>
                  </a:cubicBezTo>
                  <a:cubicBezTo>
                    <a:pt x="137" y="89"/>
                    <a:pt x="55" y="0"/>
                    <a:pt x="31" y="0"/>
                  </a:cubicBez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0" name="Google Shape;60;p5"/>
            <p:cNvSpPr/>
            <p:nvPr/>
          </p:nvSpPr>
          <p:spPr>
            <a:xfrm>
              <a:off x="1231850" y="3883575"/>
              <a:ext cx="170600" cy="64775"/>
            </a:xfrm>
            <a:custGeom>
              <a:avLst/>
              <a:gdLst/>
              <a:ahLst/>
              <a:cxnLst/>
              <a:rect l="l" t="t" r="r" b="b"/>
              <a:pathLst>
                <a:path w="6824" h="2591" extrusionOk="0">
                  <a:moveTo>
                    <a:pt x="6036" y="1"/>
                  </a:moveTo>
                  <a:cubicBezTo>
                    <a:pt x="5723" y="1"/>
                    <a:pt x="5328" y="64"/>
                    <a:pt x="5151" y="77"/>
                  </a:cubicBezTo>
                  <a:cubicBezTo>
                    <a:pt x="5088" y="83"/>
                    <a:pt x="5024" y="86"/>
                    <a:pt x="4960" y="86"/>
                  </a:cubicBezTo>
                  <a:cubicBezTo>
                    <a:pt x="4698" y="86"/>
                    <a:pt x="4426" y="43"/>
                    <a:pt x="4160" y="43"/>
                  </a:cubicBezTo>
                  <a:cubicBezTo>
                    <a:pt x="4109" y="43"/>
                    <a:pt x="4058" y="44"/>
                    <a:pt x="4008" y="48"/>
                  </a:cubicBezTo>
                  <a:cubicBezTo>
                    <a:pt x="3932" y="51"/>
                    <a:pt x="3852" y="51"/>
                    <a:pt x="3770" y="51"/>
                  </a:cubicBezTo>
                  <a:cubicBezTo>
                    <a:pt x="3632" y="51"/>
                    <a:pt x="3487" y="49"/>
                    <a:pt x="3339" y="49"/>
                  </a:cubicBezTo>
                  <a:cubicBezTo>
                    <a:pt x="2865" y="49"/>
                    <a:pt x="2363" y="70"/>
                    <a:pt x="2004" y="247"/>
                  </a:cubicBezTo>
                  <a:cubicBezTo>
                    <a:pt x="1654" y="407"/>
                    <a:pt x="1390" y="710"/>
                    <a:pt x="1059" y="899"/>
                  </a:cubicBezTo>
                  <a:cubicBezTo>
                    <a:pt x="728" y="1088"/>
                    <a:pt x="275" y="1201"/>
                    <a:pt x="0" y="1447"/>
                  </a:cubicBezTo>
                  <a:cubicBezTo>
                    <a:pt x="454" y="1475"/>
                    <a:pt x="936" y="1437"/>
                    <a:pt x="1371" y="1560"/>
                  </a:cubicBezTo>
                  <a:cubicBezTo>
                    <a:pt x="1371" y="1579"/>
                    <a:pt x="1352" y="1617"/>
                    <a:pt x="1352" y="1636"/>
                  </a:cubicBezTo>
                  <a:cubicBezTo>
                    <a:pt x="1399" y="1636"/>
                    <a:pt x="1456" y="1636"/>
                    <a:pt x="1494" y="1655"/>
                  </a:cubicBezTo>
                  <a:cubicBezTo>
                    <a:pt x="1614" y="1827"/>
                    <a:pt x="1727" y="2117"/>
                    <a:pt x="1961" y="2117"/>
                  </a:cubicBezTo>
                  <a:cubicBezTo>
                    <a:pt x="1983" y="2117"/>
                    <a:pt x="2007" y="2114"/>
                    <a:pt x="2032" y="2108"/>
                  </a:cubicBezTo>
                  <a:lnTo>
                    <a:pt x="2032" y="2108"/>
                  </a:lnTo>
                  <a:cubicBezTo>
                    <a:pt x="1921" y="2465"/>
                    <a:pt x="2120" y="2537"/>
                    <a:pt x="2385" y="2537"/>
                  </a:cubicBezTo>
                  <a:cubicBezTo>
                    <a:pt x="2565" y="2537"/>
                    <a:pt x="2776" y="2503"/>
                    <a:pt x="2939" y="2503"/>
                  </a:cubicBezTo>
                  <a:cubicBezTo>
                    <a:pt x="2962" y="2503"/>
                    <a:pt x="2985" y="2504"/>
                    <a:pt x="3006" y="2505"/>
                  </a:cubicBezTo>
                  <a:cubicBezTo>
                    <a:pt x="2959" y="2524"/>
                    <a:pt x="2911" y="2562"/>
                    <a:pt x="2873" y="2581"/>
                  </a:cubicBezTo>
                  <a:cubicBezTo>
                    <a:pt x="2919" y="2588"/>
                    <a:pt x="2970" y="2591"/>
                    <a:pt x="3025" y="2591"/>
                  </a:cubicBezTo>
                  <a:cubicBezTo>
                    <a:pt x="3200" y="2591"/>
                    <a:pt x="3415" y="2560"/>
                    <a:pt x="3609" y="2525"/>
                  </a:cubicBezTo>
                  <a:lnTo>
                    <a:pt x="3609" y="2525"/>
                  </a:lnTo>
                  <a:cubicBezTo>
                    <a:pt x="3867" y="2522"/>
                    <a:pt x="4108" y="2268"/>
                    <a:pt x="4386" y="2231"/>
                  </a:cubicBezTo>
                  <a:cubicBezTo>
                    <a:pt x="4415" y="2228"/>
                    <a:pt x="4451" y="2227"/>
                    <a:pt x="4491" y="2227"/>
                  </a:cubicBezTo>
                  <a:cubicBezTo>
                    <a:pt x="4650" y="2227"/>
                    <a:pt x="4883" y="2246"/>
                    <a:pt x="5114" y="2246"/>
                  </a:cubicBezTo>
                  <a:cubicBezTo>
                    <a:pt x="5556" y="2246"/>
                    <a:pt x="5991" y="2177"/>
                    <a:pt x="5888" y="1778"/>
                  </a:cubicBezTo>
                  <a:cubicBezTo>
                    <a:pt x="6219" y="1768"/>
                    <a:pt x="6143" y="1655"/>
                    <a:pt x="6276" y="1447"/>
                  </a:cubicBezTo>
                  <a:cubicBezTo>
                    <a:pt x="6408" y="1211"/>
                    <a:pt x="6824" y="1003"/>
                    <a:pt x="6758" y="644"/>
                  </a:cubicBezTo>
                  <a:cubicBezTo>
                    <a:pt x="6682" y="644"/>
                    <a:pt x="6606" y="577"/>
                    <a:pt x="6521" y="568"/>
                  </a:cubicBezTo>
                  <a:cubicBezTo>
                    <a:pt x="6512" y="388"/>
                    <a:pt x="6569" y="181"/>
                    <a:pt x="6427" y="77"/>
                  </a:cubicBezTo>
                  <a:cubicBezTo>
                    <a:pt x="6353" y="20"/>
                    <a:pt x="6207" y="1"/>
                    <a:pt x="6036" y="1"/>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1" name="Google Shape;61;p5"/>
            <p:cNvSpPr/>
            <p:nvPr/>
          </p:nvSpPr>
          <p:spPr>
            <a:xfrm>
              <a:off x="1231375" y="3895250"/>
              <a:ext cx="162100" cy="53450"/>
            </a:xfrm>
            <a:custGeom>
              <a:avLst/>
              <a:gdLst/>
              <a:ahLst/>
              <a:cxnLst/>
              <a:rect l="l" t="t" r="r" b="b"/>
              <a:pathLst>
                <a:path w="6484" h="2138" extrusionOk="0">
                  <a:moveTo>
                    <a:pt x="4998" y="0"/>
                  </a:moveTo>
                  <a:cubicBezTo>
                    <a:pt x="4805" y="0"/>
                    <a:pt x="4624" y="38"/>
                    <a:pt x="4509" y="129"/>
                  </a:cubicBezTo>
                  <a:cubicBezTo>
                    <a:pt x="4698" y="129"/>
                    <a:pt x="5520" y="356"/>
                    <a:pt x="5057" y="489"/>
                  </a:cubicBezTo>
                  <a:cubicBezTo>
                    <a:pt x="4926" y="524"/>
                    <a:pt x="4784" y="535"/>
                    <a:pt x="4638" y="535"/>
                  </a:cubicBezTo>
                  <a:cubicBezTo>
                    <a:pt x="4412" y="535"/>
                    <a:pt x="4174" y="509"/>
                    <a:pt x="3947" y="509"/>
                  </a:cubicBezTo>
                  <a:cubicBezTo>
                    <a:pt x="3778" y="509"/>
                    <a:pt x="3616" y="524"/>
                    <a:pt x="3469" y="574"/>
                  </a:cubicBezTo>
                  <a:cubicBezTo>
                    <a:pt x="3686" y="621"/>
                    <a:pt x="3516" y="763"/>
                    <a:pt x="3450" y="819"/>
                  </a:cubicBezTo>
                  <a:cubicBezTo>
                    <a:pt x="3393" y="876"/>
                    <a:pt x="3346" y="876"/>
                    <a:pt x="3299" y="952"/>
                  </a:cubicBezTo>
                  <a:cubicBezTo>
                    <a:pt x="3233" y="1027"/>
                    <a:pt x="3261" y="1150"/>
                    <a:pt x="3176" y="1216"/>
                  </a:cubicBezTo>
                  <a:cubicBezTo>
                    <a:pt x="3104" y="1282"/>
                    <a:pt x="3007" y="1312"/>
                    <a:pt x="2905" y="1312"/>
                  </a:cubicBezTo>
                  <a:cubicBezTo>
                    <a:pt x="2657" y="1312"/>
                    <a:pt x="2379" y="1134"/>
                    <a:pt x="2373" y="867"/>
                  </a:cubicBezTo>
                  <a:cubicBezTo>
                    <a:pt x="1928" y="857"/>
                    <a:pt x="1475" y="772"/>
                    <a:pt x="1012" y="772"/>
                  </a:cubicBezTo>
                  <a:cubicBezTo>
                    <a:pt x="776" y="772"/>
                    <a:pt x="558" y="772"/>
                    <a:pt x="331" y="781"/>
                  </a:cubicBezTo>
                  <a:cubicBezTo>
                    <a:pt x="199" y="838"/>
                    <a:pt x="95" y="914"/>
                    <a:pt x="1" y="999"/>
                  </a:cubicBezTo>
                  <a:cubicBezTo>
                    <a:pt x="445" y="1018"/>
                    <a:pt x="936" y="980"/>
                    <a:pt x="1371" y="1103"/>
                  </a:cubicBezTo>
                  <a:cubicBezTo>
                    <a:pt x="1371" y="1122"/>
                    <a:pt x="1343" y="1160"/>
                    <a:pt x="1343" y="1188"/>
                  </a:cubicBezTo>
                  <a:cubicBezTo>
                    <a:pt x="1390" y="1188"/>
                    <a:pt x="1456" y="1188"/>
                    <a:pt x="1484" y="1197"/>
                  </a:cubicBezTo>
                  <a:cubicBezTo>
                    <a:pt x="1606" y="1372"/>
                    <a:pt x="1728" y="1667"/>
                    <a:pt x="1969" y="1667"/>
                  </a:cubicBezTo>
                  <a:cubicBezTo>
                    <a:pt x="1990" y="1667"/>
                    <a:pt x="2011" y="1665"/>
                    <a:pt x="2032" y="1660"/>
                  </a:cubicBezTo>
                  <a:lnTo>
                    <a:pt x="2032" y="1660"/>
                  </a:lnTo>
                  <a:cubicBezTo>
                    <a:pt x="1922" y="2009"/>
                    <a:pt x="2114" y="2080"/>
                    <a:pt x="2374" y="2080"/>
                  </a:cubicBezTo>
                  <a:cubicBezTo>
                    <a:pt x="2553" y="2080"/>
                    <a:pt x="2765" y="2046"/>
                    <a:pt x="2930" y="2046"/>
                  </a:cubicBezTo>
                  <a:cubicBezTo>
                    <a:pt x="2953" y="2046"/>
                    <a:pt x="2975" y="2046"/>
                    <a:pt x="2996" y="2048"/>
                  </a:cubicBezTo>
                  <a:cubicBezTo>
                    <a:pt x="2949" y="2067"/>
                    <a:pt x="2902" y="2105"/>
                    <a:pt x="2874" y="2133"/>
                  </a:cubicBezTo>
                  <a:cubicBezTo>
                    <a:pt x="2908" y="2136"/>
                    <a:pt x="2945" y="2138"/>
                    <a:pt x="2985" y="2138"/>
                  </a:cubicBezTo>
                  <a:cubicBezTo>
                    <a:pt x="3166" y="2138"/>
                    <a:pt x="3399" y="2106"/>
                    <a:pt x="3600" y="2067"/>
                  </a:cubicBezTo>
                  <a:lnTo>
                    <a:pt x="3600" y="2067"/>
                  </a:lnTo>
                  <a:cubicBezTo>
                    <a:pt x="3602" y="2067"/>
                    <a:pt x="3604" y="2067"/>
                    <a:pt x="3605" y="2067"/>
                  </a:cubicBezTo>
                  <a:cubicBezTo>
                    <a:pt x="3856" y="2067"/>
                    <a:pt x="4107" y="1811"/>
                    <a:pt x="4386" y="1774"/>
                  </a:cubicBezTo>
                  <a:cubicBezTo>
                    <a:pt x="4413" y="1771"/>
                    <a:pt x="4446" y="1770"/>
                    <a:pt x="4484" y="1770"/>
                  </a:cubicBezTo>
                  <a:cubicBezTo>
                    <a:pt x="4647" y="1770"/>
                    <a:pt x="4893" y="1792"/>
                    <a:pt x="5135" y="1792"/>
                  </a:cubicBezTo>
                  <a:cubicBezTo>
                    <a:pt x="5568" y="1792"/>
                    <a:pt x="5985" y="1721"/>
                    <a:pt x="5879" y="1330"/>
                  </a:cubicBezTo>
                  <a:cubicBezTo>
                    <a:pt x="6210" y="1311"/>
                    <a:pt x="6143" y="1197"/>
                    <a:pt x="6276" y="999"/>
                  </a:cubicBezTo>
                  <a:cubicBezTo>
                    <a:pt x="6314" y="914"/>
                    <a:pt x="6399" y="838"/>
                    <a:pt x="6484" y="763"/>
                  </a:cubicBezTo>
                  <a:cubicBezTo>
                    <a:pt x="6399" y="725"/>
                    <a:pt x="6351" y="621"/>
                    <a:pt x="6285" y="574"/>
                  </a:cubicBezTo>
                  <a:cubicBezTo>
                    <a:pt x="6191" y="498"/>
                    <a:pt x="6096" y="479"/>
                    <a:pt x="5992" y="422"/>
                  </a:cubicBezTo>
                  <a:cubicBezTo>
                    <a:pt x="5879" y="366"/>
                    <a:pt x="5813" y="252"/>
                    <a:pt x="5709" y="177"/>
                  </a:cubicBezTo>
                  <a:cubicBezTo>
                    <a:pt x="5550" y="72"/>
                    <a:pt x="5264" y="0"/>
                    <a:pt x="4998"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 name="Google Shape;62;p5"/>
            <p:cNvSpPr/>
            <p:nvPr/>
          </p:nvSpPr>
          <p:spPr>
            <a:xfrm>
              <a:off x="763575" y="3697175"/>
              <a:ext cx="500675" cy="248100"/>
            </a:xfrm>
            <a:custGeom>
              <a:avLst/>
              <a:gdLst/>
              <a:ahLst/>
              <a:cxnLst/>
              <a:rect l="l" t="t" r="r" b="b"/>
              <a:pathLst>
                <a:path w="20027" h="9924" extrusionOk="0">
                  <a:moveTo>
                    <a:pt x="19246" y="0"/>
                  </a:moveTo>
                  <a:cubicBezTo>
                    <a:pt x="18397" y="0"/>
                    <a:pt x="17564" y="253"/>
                    <a:pt x="16737" y="397"/>
                  </a:cubicBezTo>
                  <a:cubicBezTo>
                    <a:pt x="16114" y="520"/>
                    <a:pt x="15698" y="634"/>
                    <a:pt x="15235" y="1087"/>
                  </a:cubicBezTo>
                  <a:cubicBezTo>
                    <a:pt x="15131" y="1191"/>
                    <a:pt x="15027" y="1333"/>
                    <a:pt x="14904" y="1418"/>
                  </a:cubicBezTo>
                  <a:cubicBezTo>
                    <a:pt x="14762" y="1522"/>
                    <a:pt x="14375" y="1579"/>
                    <a:pt x="14280" y="1683"/>
                  </a:cubicBezTo>
                  <a:cubicBezTo>
                    <a:pt x="14157" y="1843"/>
                    <a:pt x="14327" y="1995"/>
                    <a:pt x="14195" y="2193"/>
                  </a:cubicBezTo>
                  <a:cubicBezTo>
                    <a:pt x="13987" y="2486"/>
                    <a:pt x="13430" y="2316"/>
                    <a:pt x="13250" y="2599"/>
                  </a:cubicBezTo>
                  <a:cubicBezTo>
                    <a:pt x="13628" y="2552"/>
                    <a:pt x="13978" y="2382"/>
                    <a:pt x="14337" y="2288"/>
                  </a:cubicBezTo>
                  <a:lnTo>
                    <a:pt x="14337" y="2288"/>
                  </a:lnTo>
                  <a:cubicBezTo>
                    <a:pt x="13987" y="2609"/>
                    <a:pt x="13534" y="2788"/>
                    <a:pt x="13118" y="2996"/>
                  </a:cubicBezTo>
                  <a:cubicBezTo>
                    <a:pt x="12834" y="3148"/>
                    <a:pt x="11209" y="3856"/>
                    <a:pt x="11209" y="4215"/>
                  </a:cubicBezTo>
                  <a:cubicBezTo>
                    <a:pt x="11280" y="4201"/>
                    <a:pt x="11353" y="4194"/>
                    <a:pt x="11426" y="4194"/>
                  </a:cubicBezTo>
                  <a:cubicBezTo>
                    <a:pt x="11499" y="4194"/>
                    <a:pt x="11573" y="4201"/>
                    <a:pt x="11643" y="4215"/>
                  </a:cubicBezTo>
                  <a:cubicBezTo>
                    <a:pt x="11776" y="4820"/>
                    <a:pt x="10642" y="4556"/>
                    <a:pt x="10642" y="5151"/>
                  </a:cubicBezTo>
                  <a:cubicBezTo>
                    <a:pt x="11033" y="4991"/>
                    <a:pt x="11452" y="4608"/>
                    <a:pt x="11881" y="4608"/>
                  </a:cubicBezTo>
                  <a:cubicBezTo>
                    <a:pt x="11959" y="4608"/>
                    <a:pt x="12037" y="4621"/>
                    <a:pt x="12116" y="4650"/>
                  </a:cubicBezTo>
                  <a:cubicBezTo>
                    <a:pt x="12012" y="4773"/>
                    <a:pt x="11880" y="4877"/>
                    <a:pt x="11776" y="4981"/>
                  </a:cubicBezTo>
                  <a:cubicBezTo>
                    <a:pt x="11814" y="5009"/>
                    <a:pt x="11861" y="5057"/>
                    <a:pt x="11908" y="5085"/>
                  </a:cubicBezTo>
                  <a:cubicBezTo>
                    <a:pt x="11656" y="5445"/>
                    <a:pt x="11310" y="5539"/>
                    <a:pt x="10918" y="5539"/>
                  </a:cubicBezTo>
                  <a:cubicBezTo>
                    <a:pt x="10899" y="5539"/>
                    <a:pt x="10879" y="5539"/>
                    <a:pt x="10859" y="5539"/>
                  </a:cubicBezTo>
                  <a:lnTo>
                    <a:pt x="10859" y="5539"/>
                  </a:lnTo>
                  <a:cubicBezTo>
                    <a:pt x="10840" y="5586"/>
                    <a:pt x="10878" y="5605"/>
                    <a:pt x="10878" y="5624"/>
                  </a:cubicBezTo>
                  <a:cubicBezTo>
                    <a:pt x="10566" y="5624"/>
                    <a:pt x="10301" y="5964"/>
                    <a:pt x="10009" y="6068"/>
                  </a:cubicBezTo>
                  <a:cubicBezTo>
                    <a:pt x="9612" y="6219"/>
                    <a:pt x="9215" y="6295"/>
                    <a:pt x="8808" y="6446"/>
                  </a:cubicBezTo>
                  <a:cubicBezTo>
                    <a:pt x="8978" y="6673"/>
                    <a:pt x="9271" y="6502"/>
                    <a:pt x="9489" y="6663"/>
                  </a:cubicBezTo>
                  <a:cubicBezTo>
                    <a:pt x="9460" y="6814"/>
                    <a:pt x="9404" y="6899"/>
                    <a:pt x="9234" y="6947"/>
                  </a:cubicBezTo>
                  <a:cubicBezTo>
                    <a:pt x="9224" y="6975"/>
                    <a:pt x="9252" y="7041"/>
                    <a:pt x="9224" y="7060"/>
                  </a:cubicBezTo>
                  <a:cubicBezTo>
                    <a:pt x="8950" y="7060"/>
                    <a:pt x="8619" y="6635"/>
                    <a:pt x="8307" y="6569"/>
                  </a:cubicBezTo>
                  <a:cubicBezTo>
                    <a:pt x="7835" y="6455"/>
                    <a:pt x="7296" y="6285"/>
                    <a:pt x="6824" y="6247"/>
                  </a:cubicBezTo>
                  <a:cubicBezTo>
                    <a:pt x="6765" y="6242"/>
                    <a:pt x="6706" y="6239"/>
                    <a:pt x="6646" y="6239"/>
                  </a:cubicBezTo>
                  <a:cubicBezTo>
                    <a:pt x="6310" y="6239"/>
                    <a:pt x="5960" y="6324"/>
                    <a:pt x="5671" y="6436"/>
                  </a:cubicBezTo>
                  <a:cubicBezTo>
                    <a:pt x="5302" y="6588"/>
                    <a:pt x="4376" y="6635"/>
                    <a:pt x="4187" y="6918"/>
                  </a:cubicBezTo>
                  <a:cubicBezTo>
                    <a:pt x="4376" y="6928"/>
                    <a:pt x="4565" y="6899"/>
                    <a:pt x="4697" y="7013"/>
                  </a:cubicBezTo>
                  <a:cubicBezTo>
                    <a:pt x="4159" y="7013"/>
                    <a:pt x="2977" y="7372"/>
                    <a:pt x="2590" y="7655"/>
                  </a:cubicBezTo>
                  <a:cubicBezTo>
                    <a:pt x="2599" y="7659"/>
                    <a:pt x="2611" y="7660"/>
                    <a:pt x="2623" y="7660"/>
                  </a:cubicBezTo>
                  <a:cubicBezTo>
                    <a:pt x="2647" y="7660"/>
                    <a:pt x="2675" y="7655"/>
                    <a:pt x="2694" y="7655"/>
                  </a:cubicBezTo>
                  <a:cubicBezTo>
                    <a:pt x="2259" y="7986"/>
                    <a:pt x="1881" y="8412"/>
                    <a:pt x="1418" y="8657"/>
                  </a:cubicBezTo>
                  <a:cubicBezTo>
                    <a:pt x="908" y="8912"/>
                    <a:pt x="463" y="9309"/>
                    <a:pt x="0" y="9621"/>
                  </a:cubicBezTo>
                  <a:cubicBezTo>
                    <a:pt x="57" y="9650"/>
                    <a:pt x="151" y="9744"/>
                    <a:pt x="246" y="9753"/>
                  </a:cubicBezTo>
                  <a:cubicBezTo>
                    <a:pt x="246" y="9810"/>
                    <a:pt x="255" y="9876"/>
                    <a:pt x="255" y="9924"/>
                  </a:cubicBezTo>
                  <a:cubicBezTo>
                    <a:pt x="671" y="9848"/>
                    <a:pt x="1097" y="9650"/>
                    <a:pt x="1531" y="9555"/>
                  </a:cubicBezTo>
                  <a:cubicBezTo>
                    <a:pt x="2089" y="9451"/>
                    <a:pt x="2665" y="9546"/>
                    <a:pt x="3176" y="9215"/>
                  </a:cubicBezTo>
                  <a:lnTo>
                    <a:pt x="3176" y="9215"/>
                  </a:lnTo>
                  <a:cubicBezTo>
                    <a:pt x="3157" y="9281"/>
                    <a:pt x="3166" y="9357"/>
                    <a:pt x="3138" y="9413"/>
                  </a:cubicBezTo>
                  <a:cubicBezTo>
                    <a:pt x="3601" y="9375"/>
                    <a:pt x="3979" y="9130"/>
                    <a:pt x="4452" y="9101"/>
                  </a:cubicBezTo>
                  <a:cubicBezTo>
                    <a:pt x="4472" y="9100"/>
                    <a:pt x="4494" y="9100"/>
                    <a:pt x="4516" y="9100"/>
                  </a:cubicBezTo>
                  <a:cubicBezTo>
                    <a:pt x="4682" y="9100"/>
                    <a:pt x="4898" y="9131"/>
                    <a:pt x="5100" y="9131"/>
                  </a:cubicBezTo>
                  <a:cubicBezTo>
                    <a:pt x="5264" y="9131"/>
                    <a:pt x="5419" y="9110"/>
                    <a:pt x="5529" y="9035"/>
                  </a:cubicBezTo>
                  <a:lnTo>
                    <a:pt x="5529" y="9035"/>
                  </a:lnTo>
                  <a:cubicBezTo>
                    <a:pt x="5463" y="9092"/>
                    <a:pt x="5406" y="9177"/>
                    <a:pt x="5349" y="9234"/>
                  </a:cubicBezTo>
                  <a:cubicBezTo>
                    <a:pt x="5392" y="9238"/>
                    <a:pt x="5433" y="9240"/>
                    <a:pt x="5474" y="9240"/>
                  </a:cubicBezTo>
                  <a:cubicBezTo>
                    <a:pt x="6159" y="9240"/>
                    <a:pt x="6613" y="8667"/>
                    <a:pt x="7211" y="8506"/>
                  </a:cubicBezTo>
                  <a:cubicBezTo>
                    <a:pt x="7466" y="8430"/>
                    <a:pt x="7788" y="8430"/>
                    <a:pt x="8005" y="8241"/>
                  </a:cubicBezTo>
                  <a:cubicBezTo>
                    <a:pt x="8128" y="8137"/>
                    <a:pt x="8109" y="8015"/>
                    <a:pt x="8222" y="7920"/>
                  </a:cubicBezTo>
                  <a:cubicBezTo>
                    <a:pt x="8477" y="7684"/>
                    <a:pt x="8752" y="7655"/>
                    <a:pt x="9073" y="7655"/>
                  </a:cubicBezTo>
                  <a:cubicBezTo>
                    <a:pt x="9215" y="7769"/>
                    <a:pt x="9243" y="8005"/>
                    <a:pt x="9423" y="8100"/>
                  </a:cubicBezTo>
                  <a:cubicBezTo>
                    <a:pt x="9602" y="8194"/>
                    <a:pt x="10027" y="8251"/>
                    <a:pt x="10226" y="8289"/>
                  </a:cubicBezTo>
                  <a:cubicBezTo>
                    <a:pt x="10474" y="8329"/>
                    <a:pt x="10743" y="8339"/>
                    <a:pt x="11020" y="8339"/>
                  </a:cubicBezTo>
                  <a:cubicBezTo>
                    <a:pt x="11327" y="8339"/>
                    <a:pt x="11643" y="8326"/>
                    <a:pt x="11949" y="8326"/>
                  </a:cubicBezTo>
                  <a:cubicBezTo>
                    <a:pt x="12083" y="8326"/>
                    <a:pt x="12214" y="8329"/>
                    <a:pt x="12343" y="8336"/>
                  </a:cubicBezTo>
                  <a:cubicBezTo>
                    <a:pt x="12384" y="8514"/>
                    <a:pt x="12583" y="8686"/>
                    <a:pt x="12772" y="8686"/>
                  </a:cubicBezTo>
                  <a:cubicBezTo>
                    <a:pt x="12845" y="8686"/>
                    <a:pt x="12916" y="8661"/>
                    <a:pt x="12976" y="8601"/>
                  </a:cubicBezTo>
                  <a:cubicBezTo>
                    <a:pt x="13288" y="8298"/>
                    <a:pt x="12825" y="8232"/>
                    <a:pt x="12900" y="7892"/>
                  </a:cubicBezTo>
                  <a:cubicBezTo>
                    <a:pt x="12949" y="7892"/>
                    <a:pt x="13018" y="7871"/>
                    <a:pt x="13073" y="7871"/>
                  </a:cubicBezTo>
                  <a:cubicBezTo>
                    <a:pt x="13082" y="7871"/>
                    <a:pt x="13091" y="7871"/>
                    <a:pt x="13099" y="7873"/>
                  </a:cubicBezTo>
                  <a:cubicBezTo>
                    <a:pt x="12976" y="7542"/>
                    <a:pt x="12485" y="7523"/>
                    <a:pt x="12806" y="7098"/>
                  </a:cubicBezTo>
                  <a:cubicBezTo>
                    <a:pt x="12998" y="6848"/>
                    <a:pt x="13447" y="6833"/>
                    <a:pt x="13758" y="6833"/>
                  </a:cubicBezTo>
                  <a:cubicBezTo>
                    <a:pt x="13799" y="6833"/>
                    <a:pt x="13838" y="6833"/>
                    <a:pt x="13874" y="6833"/>
                  </a:cubicBezTo>
                  <a:cubicBezTo>
                    <a:pt x="14180" y="6833"/>
                    <a:pt x="14435" y="6935"/>
                    <a:pt x="14690" y="6935"/>
                  </a:cubicBezTo>
                  <a:cubicBezTo>
                    <a:pt x="14727" y="6935"/>
                    <a:pt x="14763" y="6932"/>
                    <a:pt x="14800" y="6928"/>
                  </a:cubicBezTo>
                  <a:cubicBezTo>
                    <a:pt x="15215" y="6872"/>
                    <a:pt x="15405" y="6341"/>
                    <a:pt x="15817" y="6341"/>
                  </a:cubicBezTo>
                  <a:cubicBezTo>
                    <a:pt x="15828" y="6341"/>
                    <a:pt x="15838" y="6341"/>
                    <a:pt x="15849" y="6342"/>
                  </a:cubicBezTo>
                  <a:cubicBezTo>
                    <a:pt x="15906" y="6918"/>
                    <a:pt x="15480" y="7164"/>
                    <a:pt x="15339" y="7655"/>
                  </a:cubicBezTo>
                  <a:cubicBezTo>
                    <a:pt x="15284" y="7875"/>
                    <a:pt x="15359" y="8125"/>
                    <a:pt x="15520" y="8125"/>
                  </a:cubicBezTo>
                  <a:cubicBezTo>
                    <a:pt x="15580" y="8125"/>
                    <a:pt x="15653" y="8090"/>
                    <a:pt x="15736" y="8005"/>
                  </a:cubicBezTo>
                  <a:lnTo>
                    <a:pt x="15736" y="8005"/>
                  </a:lnTo>
                  <a:cubicBezTo>
                    <a:pt x="15906" y="8194"/>
                    <a:pt x="15802" y="8534"/>
                    <a:pt x="15698" y="8723"/>
                  </a:cubicBezTo>
                  <a:cubicBezTo>
                    <a:pt x="15745" y="8723"/>
                    <a:pt x="15802" y="8742"/>
                    <a:pt x="15849" y="8742"/>
                  </a:cubicBezTo>
                  <a:cubicBezTo>
                    <a:pt x="15858" y="8884"/>
                    <a:pt x="15792" y="9319"/>
                    <a:pt x="15887" y="9423"/>
                  </a:cubicBezTo>
                  <a:cubicBezTo>
                    <a:pt x="15916" y="9454"/>
                    <a:pt x="15963" y="9465"/>
                    <a:pt x="16019" y="9465"/>
                  </a:cubicBezTo>
                  <a:cubicBezTo>
                    <a:pt x="16133" y="9465"/>
                    <a:pt x="16284" y="9421"/>
                    <a:pt x="16390" y="9421"/>
                  </a:cubicBezTo>
                  <a:cubicBezTo>
                    <a:pt x="16402" y="9421"/>
                    <a:pt x="16414" y="9421"/>
                    <a:pt x="16425" y="9423"/>
                  </a:cubicBezTo>
                  <a:cubicBezTo>
                    <a:pt x="16416" y="9479"/>
                    <a:pt x="16416" y="9527"/>
                    <a:pt x="16407" y="9574"/>
                  </a:cubicBezTo>
                  <a:cubicBezTo>
                    <a:pt x="16560" y="9444"/>
                    <a:pt x="17381" y="8998"/>
                    <a:pt x="17759" y="8998"/>
                  </a:cubicBezTo>
                  <a:cubicBezTo>
                    <a:pt x="17848" y="8998"/>
                    <a:pt x="17912" y="9023"/>
                    <a:pt x="17938" y="9083"/>
                  </a:cubicBezTo>
                  <a:cubicBezTo>
                    <a:pt x="17967" y="9088"/>
                    <a:pt x="17995" y="9090"/>
                    <a:pt x="18023" y="9090"/>
                  </a:cubicBezTo>
                  <a:cubicBezTo>
                    <a:pt x="18461" y="9090"/>
                    <a:pt x="18692" y="8487"/>
                    <a:pt x="18372" y="8185"/>
                  </a:cubicBezTo>
                  <a:cubicBezTo>
                    <a:pt x="18713" y="8185"/>
                    <a:pt x="18524" y="7844"/>
                    <a:pt x="18684" y="7665"/>
                  </a:cubicBezTo>
                  <a:cubicBezTo>
                    <a:pt x="18738" y="7608"/>
                    <a:pt x="18807" y="7601"/>
                    <a:pt x="18875" y="7601"/>
                  </a:cubicBezTo>
                  <a:cubicBezTo>
                    <a:pt x="18899" y="7601"/>
                    <a:pt x="18923" y="7602"/>
                    <a:pt x="18946" y="7602"/>
                  </a:cubicBezTo>
                  <a:cubicBezTo>
                    <a:pt x="19054" y="7602"/>
                    <a:pt x="19143" y="7582"/>
                    <a:pt x="19138" y="7353"/>
                  </a:cubicBezTo>
                  <a:lnTo>
                    <a:pt x="19138" y="7353"/>
                  </a:lnTo>
                  <a:cubicBezTo>
                    <a:pt x="19157" y="7391"/>
                    <a:pt x="19232" y="7429"/>
                    <a:pt x="19270" y="7485"/>
                  </a:cubicBezTo>
                  <a:cubicBezTo>
                    <a:pt x="19365" y="7381"/>
                    <a:pt x="19440" y="7344"/>
                    <a:pt x="19478" y="7183"/>
                  </a:cubicBezTo>
                  <a:cubicBezTo>
                    <a:pt x="19516" y="7202"/>
                    <a:pt x="19582" y="7230"/>
                    <a:pt x="19629" y="7259"/>
                  </a:cubicBezTo>
                  <a:cubicBezTo>
                    <a:pt x="19610" y="6862"/>
                    <a:pt x="19894" y="6521"/>
                    <a:pt x="19941" y="6124"/>
                  </a:cubicBezTo>
                  <a:cubicBezTo>
                    <a:pt x="20026" y="5387"/>
                    <a:pt x="19648" y="4669"/>
                    <a:pt x="19506" y="3932"/>
                  </a:cubicBezTo>
                  <a:cubicBezTo>
                    <a:pt x="19459" y="3686"/>
                    <a:pt x="19459" y="3459"/>
                    <a:pt x="19440" y="3204"/>
                  </a:cubicBezTo>
                  <a:cubicBezTo>
                    <a:pt x="19431" y="3034"/>
                    <a:pt x="19384" y="2883"/>
                    <a:pt x="19365" y="2703"/>
                  </a:cubicBezTo>
                  <a:cubicBezTo>
                    <a:pt x="19289" y="2165"/>
                    <a:pt x="19658" y="2080"/>
                    <a:pt x="19393" y="1569"/>
                  </a:cubicBezTo>
                  <a:cubicBezTo>
                    <a:pt x="19251" y="1286"/>
                    <a:pt x="19081" y="1172"/>
                    <a:pt x="18854" y="917"/>
                  </a:cubicBezTo>
                  <a:cubicBezTo>
                    <a:pt x="18996" y="785"/>
                    <a:pt x="19223" y="586"/>
                    <a:pt x="19034" y="397"/>
                  </a:cubicBezTo>
                  <a:cubicBezTo>
                    <a:pt x="19157" y="256"/>
                    <a:pt x="19393" y="152"/>
                    <a:pt x="19525" y="10"/>
                  </a:cubicBezTo>
                  <a:cubicBezTo>
                    <a:pt x="19432" y="3"/>
                    <a:pt x="19339" y="0"/>
                    <a:pt x="19246" y="0"/>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 name="Google Shape;63;p5"/>
            <p:cNvSpPr/>
            <p:nvPr/>
          </p:nvSpPr>
          <p:spPr>
            <a:xfrm>
              <a:off x="768525" y="3845675"/>
              <a:ext cx="492650" cy="100775"/>
            </a:xfrm>
            <a:custGeom>
              <a:avLst/>
              <a:gdLst/>
              <a:ahLst/>
              <a:cxnLst/>
              <a:rect l="l" t="t" r="r" b="b"/>
              <a:pathLst>
                <a:path w="19706" h="4031" extrusionOk="0">
                  <a:moveTo>
                    <a:pt x="16126" y="0"/>
                  </a:moveTo>
                  <a:cubicBezTo>
                    <a:pt x="15814" y="0"/>
                    <a:pt x="15416" y="193"/>
                    <a:pt x="15169" y="251"/>
                  </a:cubicBezTo>
                  <a:cubicBezTo>
                    <a:pt x="15008" y="279"/>
                    <a:pt x="14838" y="281"/>
                    <a:pt x="14674" y="281"/>
                  </a:cubicBezTo>
                  <a:cubicBezTo>
                    <a:pt x="14641" y="281"/>
                    <a:pt x="14609" y="281"/>
                    <a:pt x="14576" y="281"/>
                  </a:cubicBezTo>
                  <a:cubicBezTo>
                    <a:pt x="14447" y="281"/>
                    <a:pt x="14324" y="283"/>
                    <a:pt x="14215" y="298"/>
                  </a:cubicBezTo>
                  <a:cubicBezTo>
                    <a:pt x="13884" y="345"/>
                    <a:pt x="13600" y="525"/>
                    <a:pt x="13222" y="525"/>
                  </a:cubicBezTo>
                  <a:cubicBezTo>
                    <a:pt x="13052" y="525"/>
                    <a:pt x="12324" y="525"/>
                    <a:pt x="12598" y="874"/>
                  </a:cubicBezTo>
                  <a:cubicBezTo>
                    <a:pt x="12440" y="1042"/>
                    <a:pt x="11903" y="1333"/>
                    <a:pt x="11655" y="1333"/>
                  </a:cubicBezTo>
                  <a:cubicBezTo>
                    <a:pt x="11637" y="1333"/>
                    <a:pt x="11621" y="1331"/>
                    <a:pt x="11606" y="1328"/>
                  </a:cubicBezTo>
                  <a:cubicBezTo>
                    <a:pt x="11634" y="1044"/>
                    <a:pt x="11956" y="1016"/>
                    <a:pt x="11871" y="676"/>
                  </a:cubicBezTo>
                  <a:cubicBezTo>
                    <a:pt x="11682" y="676"/>
                    <a:pt x="11474" y="742"/>
                    <a:pt x="11275" y="770"/>
                  </a:cubicBezTo>
                  <a:cubicBezTo>
                    <a:pt x="11191" y="779"/>
                    <a:pt x="11092" y="810"/>
                    <a:pt x="11005" y="810"/>
                  </a:cubicBezTo>
                  <a:cubicBezTo>
                    <a:pt x="10994" y="810"/>
                    <a:pt x="10983" y="809"/>
                    <a:pt x="10973" y="808"/>
                  </a:cubicBezTo>
                  <a:cubicBezTo>
                    <a:pt x="10869" y="780"/>
                    <a:pt x="10822" y="685"/>
                    <a:pt x="10727" y="676"/>
                  </a:cubicBezTo>
                  <a:cubicBezTo>
                    <a:pt x="10387" y="629"/>
                    <a:pt x="10018" y="648"/>
                    <a:pt x="9659" y="572"/>
                  </a:cubicBezTo>
                  <a:cubicBezTo>
                    <a:pt x="9366" y="506"/>
                    <a:pt x="9092" y="534"/>
                    <a:pt x="8799" y="459"/>
                  </a:cubicBezTo>
                  <a:lnTo>
                    <a:pt x="8620" y="534"/>
                  </a:lnTo>
                  <a:cubicBezTo>
                    <a:pt x="8790" y="761"/>
                    <a:pt x="9083" y="591"/>
                    <a:pt x="9300" y="742"/>
                  </a:cubicBezTo>
                  <a:cubicBezTo>
                    <a:pt x="9272" y="903"/>
                    <a:pt x="9215" y="978"/>
                    <a:pt x="9045" y="1026"/>
                  </a:cubicBezTo>
                  <a:cubicBezTo>
                    <a:pt x="9036" y="1063"/>
                    <a:pt x="9064" y="1120"/>
                    <a:pt x="9036" y="1148"/>
                  </a:cubicBezTo>
                  <a:lnTo>
                    <a:pt x="9026" y="1148"/>
                  </a:lnTo>
                  <a:cubicBezTo>
                    <a:pt x="9036" y="1186"/>
                    <a:pt x="9045" y="1215"/>
                    <a:pt x="9045" y="1262"/>
                  </a:cubicBezTo>
                  <a:cubicBezTo>
                    <a:pt x="9041" y="1413"/>
                    <a:pt x="8966" y="1462"/>
                    <a:pt x="8862" y="1462"/>
                  </a:cubicBezTo>
                  <a:cubicBezTo>
                    <a:pt x="8688" y="1462"/>
                    <a:pt x="8436" y="1323"/>
                    <a:pt x="8317" y="1300"/>
                  </a:cubicBezTo>
                  <a:cubicBezTo>
                    <a:pt x="8257" y="1290"/>
                    <a:pt x="8198" y="1287"/>
                    <a:pt x="8141" y="1287"/>
                  </a:cubicBezTo>
                  <a:cubicBezTo>
                    <a:pt x="7904" y="1287"/>
                    <a:pt x="7690" y="1352"/>
                    <a:pt x="7438" y="1375"/>
                  </a:cubicBezTo>
                  <a:cubicBezTo>
                    <a:pt x="7457" y="1422"/>
                    <a:pt x="7429" y="1479"/>
                    <a:pt x="7429" y="1526"/>
                  </a:cubicBezTo>
                  <a:cubicBezTo>
                    <a:pt x="7108" y="1630"/>
                    <a:pt x="6871" y="1895"/>
                    <a:pt x="6569" y="1999"/>
                  </a:cubicBezTo>
                  <a:cubicBezTo>
                    <a:pt x="6210" y="2131"/>
                    <a:pt x="5813" y="2084"/>
                    <a:pt x="5435" y="2207"/>
                  </a:cubicBezTo>
                  <a:cubicBezTo>
                    <a:pt x="5028" y="2349"/>
                    <a:pt x="4641" y="2396"/>
                    <a:pt x="4244" y="2481"/>
                  </a:cubicBezTo>
                  <a:cubicBezTo>
                    <a:pt x="3942" y="2538"/>
                    <a:pt x="3601" y="2500"/>
                    <a:pt x="3318" y="2575"/>
                  </a:cubicBezTo>
                  <a:cubicBezTo>
                    <a:pt x="2997" y="2661"/>
                    <a:pt x="2694" y="2812"/>
                    <a:pt x="2354" y="2878"/>
                  </a:cubicBezTo>
                  <a:cubicBezTo>
                    <a:pt x="1891" y="2963"/>
                    <a:pt x="1570" y="2925"/>
                    <a:pt x="1182" y="3275"/>
                  </a:cubicBezTo>
                  <a:cubicBezTo>
                    <a:pt x="823" y="3577"/>
                    <a:pt x="417" y="3710"/>
                    <a:pt x="1" y="3851"/>
                  </a:cubicBezTo>
                  <a:cubicBezTo>
                    <a:pt x="10" y="3851"/>
                    <a:pt x="10" y="3851"/>
                    <a:pt x="20" y="3861"/>
                  </a:cubicBezTo>
                  <a:cubicBezTo>
                    <a:pt x="20" y="3917"/>
                    <a:pt x="39" y="3984"/>
                    <a:pt x="39" y="4031"/>
                  </a:cubicBezTo>
                  <a:cubicBezTo>
                    <a:pt x="445" y="3955"/>
                    <a:pt x="870" y="3757"/>
                    <a:pt x="1314" y="3662"/>
                  </a:cubicBezTo>
                  <a:cubicBezTo>
                    <a:pt x="1863" y="3558"/>
                    <a:pt x="2448" y="3653"/>
                    <a:pt x="2949" y="3322"/>
                  </a:cubicBezTo>
                  <a:lnTo>
                    <a:pt x="2949" y="3322"/>
                  </a:lnTo>
                  <a:cubicBezTo>
                    <a:pt x="2930" y="3388"/>
                    <a:pt x="2940" y="3464"/>
                    <a:pt x="2921" y="3521"/>
                  </a:cubicBezTo>
                  <a:cubicBezTo>
                    <a:pt x="3375" y="3483"/>
                    <a:pt x="3753" y="3237"/>
                    <a:pt x="4225" y="3209"/>
                  </a:cubicBezTo>
                  <a:cubicBezTo>
                    <a:pt x="4246" y="3207"/>
                    <a:pt x="4269" y="3207"/>
                    <a:pt x="4292" y="3207"/>
                  </a:cubicBezTo>
                  <a:cubicBezTo>
                    <a:pt x="4461" y="3207"/>
                    <a:pt x="4679" y="3238"/>
                    <a:pt x="4880" y="3238"/>
                  </a:cubicBezTo>
                  <a:cubicBezTo>
                    <a:pt x="5044" y="3238"/>
                    <a:pt x="5196" y="3217"/>
                    <a:pt x="5303" y="3143"/>
                  </a:cubicBezTo>
                  <a:lnTo>
                    <a:pt x="5303" y="3143"/>
                  </a:lnTo>
                  <a:cubicBezTo>
                    <a:pt x="5246" y="3199"/>
                    <a:pt x="5189" y="3284"/>
                    <a:pt x="5123" y="3341"/>
                  </a:cubicBezTo>
                  <a:cubicBezTo>
                    <a:pt x="5165" y="3345"/>
                    <a:pt x="5207" y="3347"/>
                    <a:pt x="5247" y="3347"/>
                  </a:cubicBezTo>
                  <a:cubicBezTo>
                    <a:pt x="5932" y="3347"/>
                    <a:pt x="6387" y="2774"/>
                    <a:pt x="6994" y="2613"/>
                  </a:cubicBezTo>
                  <a:cubicBezTo>
                    <a:pt x="7240" y="2538"/>
                    <a:pt x="7561" y="2538"/>
                    <a:pt x="7788" y="2349"/>
                  </a:cubicBezTo>
                  <a:cubicBezTo>
                    <a:pt x="7901" y="2245"/>
                    <a:pt x="7892" y="2122"/>
                    <a:pt x="7996" y="2027"/>
                  </a:cubicBezTo>
                  <a:cubicBezTo>
                    <a:pt x="8261" y="1791"/>
                    <a:pt x="8525" y="1763"/>
                    <a:pt x="8847" y="1763"/>
                  </a:cubicBezTo>
                  <a:cubicBezTo>
                    <a:pt x="8988" y="1876"/>
                    <a:pt x="9026" y="2112"/>
                    <a:pt x="9206" y="2207"/>
                  </a:cubicBezTo>
                  <a:cubicBezTo>
                    <a:pt x="9376" y="2301"/>
                    <a:pt x="9801" y="2358"/>
                    <a:pt x="10009" y="2396"/>
                  </a:cubicBezTo>
                  <a:cubicBezTo>
                    <a:pt x="10253" y="2436"/>
                    <a:pt x="10522" y="2447"/>
                    <a:pt x="10799" y="2447"/>
                  </a:cubicBezTo>
                  <a:cubicBezTo>
                    <a:pt x="11105" y="2447"/>
                    <a:pt x="11421" y="2434"/>
                    <a:pt x="11726" y="2434"/>
                  </a:cubicBezTo>
                  <a:cubicBezTo>
                    <a:pt x="11859" y="2434"/>
                    <a:pt x="11990" y="2436"/>
                    <a:pt x="12116" y="2443"/>
                  </a:cubicBezTo>
                  <a:cubicBezTo>
                    <a:pt x="12164" y="2621"/>
                    <a:pt x="12360" y="2793"/>
                    <a:pt x="12551" y="2793"/>
                  </a:cubicBezTo>
                  <a:cubicBezTo>
                    <a:pt x="12624" y="2793"/>
                    <a:pt x="12696" y="2768"/>
                    <a:pt x="12759" y="2708"/>
                  </a:cubicBezTo>
                  <a:cubicBezTo>
                    <a:pt x="13062" y="2405"/>
                    <a:pt x="12608" y="2339"/>
                    <a:pt x="12674" y="1999"/>
                  </a:cubicBezTo>
                  <a:cubicBezTo>
                    <a:pt x="12723" y="1999"/>
                    <a:pt x="12792" y="1978"/>
                    <a:pt x="12847" y="1978"/>
                  </a:cubicBezTo>
                  <a:cubicBezTo>
                    <a:pt x="12856" y="1978"/>
                    <a:pt x="12864" y="1979"/>
                    <a:pt x="12873" y="1980"/>
                  </a:cubicBezTo>
                  <a:cubicBezTo>
                    <a:pt x="12759" y="1649"/>
                    <a:pt x="12258" y="1630"/>
                    <a:pt x="12580" y="1205"/>
                  </a:cubicBezTo>
                  <a:cubicBezTo>
                    <a:pt x="12780" y="955"/>
                    <a:pt x="13223" y="940"/>
                    <a:pt x="13538" y="940"/>
                  </a:cubicBezTo>
                  <a:cubicBezTo>
                    <a:pt x="13580" y="940"/>
                    <a:pt x="13620" y="941"/>
                    <a:pt x="13657" y="941"/>
                  </a:cubicBezTo>
                  <a:cubicBezTo>
                    <a:pt x="13955" y="941"/>
                    <a:pt x="14209" y="1042"/>
                    <a:pt x="14464" y="1042"/>
                  </a:cubicBezTo>
                  <a:cubicBezTo>
                    <a:pt x="14501" y="1042"/>
                    <a:pt x="14537" y="1040"/>
                    <a:pt x="14574" y="1035"/>
                  </a:cubicBezTo>
                  <a:cubicBezTo>
                    <a:pt x="14988" y="980"/>
                    <a:pt x="15178" y="448"/>
                    <a:pt x="15600" y="448"/>
                  </a:cubicBezTo>
                  <a:cubicBezTo>
                    <a:pt x="15610" y="448"/>
                    <a:pt x="15621" y="448"/>
                    <a:pt x="15632" y="449"/>
                  </a:cubicBezTo>
                  <a:cubicBezTo>
                    <a:pt x="15689" y="1026"/>
                    <a:pt x="15264" y="1271"/>
                    <a:pt x="15122" y="1763"/>
                  </a:cubicBezTo>
                  <a:cubicBezTo>
                    <a:pt x="15060" y="1983"/>
                    <a:pt x="15138" y="2233"/>
                    <a:pt x="15298" y="2233"/>
                  </a:cubicBezTo>
                  <a:cubicBezTo>
                    <a:pt x="15358" y="2233"/>
                    <a:pt x="15429" y="2197"/>
                    <a:pt x="15509" y="2112"/>
                  </a:cubicBezTo>
                  <a:lnTo>
                    <a:pt x="15509" y="2112"/>
                  </a:lnTo>
                  <a:cubicBezTo>
                    <a:pt x="15689" y="2301"/>
                    <a:pt x="15585" y="2642"/>
                    <a:pt x="15471" y="2831"/>
                  </a:cubicBezTo>
                  <a:cubicBezTo>
                    <a:pt x="15519" y="2831"/>
                    <a:pt x="15585" y="2850"/>
                    <a:pt x="15632" y="2850"/>
                  </a:cubicBezTo>
                  <a:cubicBezTo>
                    <a:pt x="15642" y="2991"/>
                    <a:pt x="15566" y="3426"/>
                    <a:pt x="15660" y="3530"/>
                  </a:cubicBezTo>
                  <a:cubicBezTo>
                    <a:pt x="15689" y="3562"/>
                    <a:pt x="15737" y="3572"/>
                    <a:pt x="15794" y="3572"/>
                  </a:cubicBezTo>
                  <a:cubicBezTo>
                    <a:pt x="15911" y="3572"/>
                    <a:pt x="16066" y="3528"/>
                    <a:pt x="16173" y="3528"/>
                  </a:cubicBezTo>
                  <a:cubicBezTo>
                    <a:pt x="16185" y="3528"/>
                    <a:pt x="16197" y="3529"/>
                    <a:pt x="16209" y="3530"/>
                  </a:cubicBezTo>
                  <a:cubicBezTo>
                    <a:pt x="16199" y="3587"/>
                    <a:pt x="16199" y="3634"/>
                    <a:pt x="16180" y="3681"/>
                  </a:cubicBezTo>
                  <a:cubicBezTo>
                    <a:pt x="16333" y="3551"/>
                    <a:pt x="17155" y="3106"/>
                    <a:pt x="17538" y="3106"/>
                  </a:cubicBezTo>
                  <a:cubicBezTo>
                    <a:pt x="17628" y="3106"/>
                    <a:pt x="17694" y="3130"/>
                    <a:pt x="17721" y="3190"/>
                  </a:cubicBezTo>
                  <a:cubicBezTo>
                    <a:pt x="17749" y="3195"/>
                    <a:pt x="17777" y="3197"/>
                    <a:pt x="17805" y="3197"/>
                  </a:cubicBezTo>
                  <a:cubicBezTo>
                    <a:pt x="18234" y="3197"/>
                    <a:pt x="18466" y="2594"/>
                    <a:pt x="18146" y="2292"/>
                  </a:cubicBezTo>
                  <a:cubicBezTo>
                    <a:pt x="18486" y="2292"/>
                    <a:pt x="18297" y="1952"/>
                    <a:pt x="18467" y="1772"/>
                  </a:cubicBezTo>
                  <a:cubicBezTo>
                    <a:pt x="18518" y="1715"/>
                    <a:pt x="18585" y="1708"/>
                    <a:pt x="18652" y="1708"/>
                  </a:cubicBezTo>
                  <a:cubicBezTo>
                    <a:pt x="18675" y="1708"/>
                    <a:pt x="18699" y="1709"/>
                    <a:pt x="18721" y="1709"/>
                  </a:cubicBezTo>
                  <a:cubicBezTo>
                    <a:pt x="18828" y="1709"/>
                    <a:pt x="18917" y="1689"/>
                    <a:pt x="18911" y="1460"/>
                  </a:cubicBezTo>
                  <a:lnTo>
                    <a:pt x="18911" y="1460"/>
                  </a:lnTo>
                  <a:cubicBezTo>
                    <a:pt x="18940" y="1498"/>
                    <a:pt x="19006" y="1536"/>
                    <a:pt x="19044" y="1593"/>
                  </a:cubicBezTo>
                  <a:cubicBezTo>
                    <a:pt x="19138" y="1489"/>
                    <a:pt x="19223" y="1451"/>
                    <a:pt x="19261" y="1290"/>
                  </a:cubicBezTo>
                  <a:cubicBezTo>
                    <a:pt x="19290" y="1309"/>
                    <a:pt x="19365" y="1337"/>
                    <a:pt x="19412" y="1366"/>
                  </a:cubicBezTo>
                  <a:cubicBezTo>
                    <a:pt x="19403" y="1007"/>
                    <a:pt x="19620" y="695"/>
                    <a:pt x="19705" y="355"/>
                  </a:cubicBezTo>
                  <a:lnTo>
                    <a:pt x="19705" y="355"/>
                  </a:lnTo>
                  <a:cubicBezTo>
                    <a:pt x="19611" y="392"/>
                    <a:pt x="19469" y="440"/>
                    <a:pt x="19460" y="440"/>
                  </a:cubicBezTo>
                  <a:cubicBezTo>
                    <a:pt x="19350" y="473"/>
                    <a:pt x="19308" y="537"/>
                    <a:pt x="19200" y="537"/>
                  </a:cubicBezTo>
                  <a:cubicBezTo>
                    <a:pt x="19187" y="537"/>
                    <a:pt x="19173" y="536"/>
                    <a:pt x="19157" y="534"/>
                  </a:cubicBezTo>
                  <a:cubicBezTo>
                    <a:pt x="19110" y="765"/>
                    <a:pt x="18910" y="874"/>
                    <a:pt x="18800" y="874"/>
                  </a:cubicBezTo>
                  <a:cubicBezTo>
                    <a:pt x="18735" y="874"/>
                    <a:pt x="18701" y="835"/>
                    <a:pt x="18751" y="761"/>
                  </a:cubicBezTo>
                  <a:lnTo>
                    <a:pt x="18751" y="761"/>
                  </a:lnTo>
                  <a:cubicBezTo>
                    <a:pt x="18552" y="855"/>
                    <a:pt x="18335" y="931"/>
                    <a:pt x="18108" y="1016"/>
                  </a:cubicBezTo>
                  <a:cubicBezTo>
                    <a:pt x="17799" y="1136"/>
                    <a:pt x="17435" y="1452"/>
                    <a:pt x="17102" y="1452"/>
                  </a:cubicBezTo>
                  <a:cubicBezTo>
                    <a:pt x="17069" y="1452"/>
                    <a:pt x="17035" y="1448"/>
                    <a:pt x="17002" y="1441"/>
                  </a:cubicBezTo>
                  <a:cubicBezTo>
                    <a:pt x="17002" y="1347"/>
                    <a:pt x="17021" y="1167"/>
                    <a:pt x="17002" y="1101"/>
                  </a:cubicBezTo>
                  <a:cubicBezTo>
                    <a:pt x="16917" y="912"/>
                    <a:pt x="16898" y="1026"/>
                    <a:pt x="16785" y="931"/>
                  </a:cubicBezTo>
                  <a:cubicBezTo>
                    <a:pt x="16643" y="780"/>
                    <a:pt x="16634" y="808"/>
                    <a:pt x="16624" y="506"/>
                  </a:cubicBezTo>
                  <a:cubicBezTo>
                    <a:pt x="16520" y="506"/>
                    <a:pt x="16407" y="534"/>
                    <a:pt x="16294" y="534"/>
                  </a:cubicBezTo>
                  <a:cubicBezTo>
                    <a:pt x="16341" y="449"/>
                    <a:pt x="16350" y="336"/>
                    <a:pt x="16341" y="222"/>
                  </a:cubicBezTo>
                  <a:lnTo>
                    <a:pt x="16341" y="222"/>
                  </a:lnTo>
                  <a:cubicBezTo>
                    <a:pt x="16294" y="251"/>
                    <a:pt x="16209" y="260"/>
                    <a:pt x="16171" y="270"/>
                  </a:cubicBezTo>
                  <a:cubicBezTo>
                    <a:pt x="16265" y="222"/>
                    <a:pt x="16313" y="128"/>
                    <a:pt x="16379" y="62"/>
                  </a:cubicBezTo>
                  <a:cubicBezTo>
                    <a:pt x="16307" y="18"/>
                    <a:pt x="16220" y="0"/>
                    <a:pt x="16126"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 name="Google Shape;64;p5"/>
            <p:cNvSpPr/>
            <p:nvPr/>
          </p:nvSpPr>
          <p:spPr>
            <a:xfrm>
              <a:off x="1029850" y="3792625"/>
              <a:ext cx="222825" cy="46300"/>
            </a:xfrm>
            <a:custGeom>
              <a:avLst/>
              <a:gdLst/>
              <a:ahLst/>
              <a:cxnLst/>
              <a:rect l="l" t="t" r="r" b="b"/>
              <a:pathLst>
                <a:path w="8913" h="1852" extrusionOk="0">
                  <a:moveTo>
                    <a:pt x="7765" y="1"/>
                  </a:moveTo>
                  <a:cubicBezTo>
                    <a:pt x="7566" y="1"/>
                    <a:pt x="7403" y="40"/>
                    <a:pt x="7154" y="67"/>
                  </a:cubicBezTo>
                  <a:cubicBezTo>
                    <a:pt x="7142" y="68"/>
                    <a:pt x="7129" y="68"/>
                    <a:pt x="7117" y="68"/>
                  </a:cubicBezTo>
                  <a:cubicBezTo>
                    <a:pt x="7035" y="68"/>
                    <a:pt x="6950" y="52"/>
                    <a:pt x="6870" y="52"/>
                  </a:cubicBezTo>
                  <a:cubicBezTo>
                    <a:pt x="6831" y="52"/>
                    <a:pt x="6794" y="56"/>
                    <a:pt x="6757" y="67"/>
                  </a:cubicBezTo>
                  <a:cubicBezTo>
                    <a:pt x="6616" y="104"/>
                    <a:pt x="6597" y="180"/>
                    <a:pt x="6455" y="256"/>
                  </a:cubicBezTo>
                  <a:cubicBezTo>
                    <a:pt x="6346" y="308"/>
                    <a:pt x="6239" y="322"/>
                    <a:pt x="6131" y="322"/>
                  </a:cubicBezTo>
                  <a:cubicBezTo>
                    <a:pt x="6005" y="322"/>
                    <a:pt x="5878" y="303"/>
                    <a:pt x="5746" y="303"/>
                  </a:cubicBezTo>
                  <a:cubicBezTo>
                    <a:pt x="5415" y="303"/>
                    <a:pt x="5141" y="454"/>
                    <a:pt x="4820" y="539"/>
                  </a:cubicBezTo>
                  <a:cubicBezTo>
                    <a:pt x="4757" y="556"/>
                    <a:pt x="4701" y="563"/>
                    <a:pt x="4650" y="563"/>
                  </a:cubicBezTo>
                  <a:cubicBezTo>
                    <a:pt x="4465" y="563"/>
                    <a:pt x="4337" y="478"/>
                    <a:pt x="4160" y="478"/>
                  </a:cubicBezTo>
                  <a:cubicBezTo>
                    <a:pt x="4110" y="478"/>
                    <a:pt x="4057" y="484"/>
                    <a:pt x="3998" y="501"/>
                  </a:cubicBezTo>
                  <a:cubicBezTo>
                    <a:pt x="3512" y="633"/>
                    <a:pt x="3021" y="741"/>
                    <a:pt x="2532" y="741"/>
                  </a:cubicBezTo>
                  <a:cubicBezTo>
                    <a:pt x="2318" y="741"/>
                    <a:pt x="2103" y="720"/>
                    <a:pt x="1890" y="672"/>
                  </a:cubicBezTo>
                  <a:cubicBezTo>
                    <a:pt x="1522" y="586"/>
                    <a:pt x="1219" y="350"/>
                    <a:pt x="851" y="227"/>
                  </a:cubicBezTo>
                  <a:cubicBezTo>
                    <a:pt x="803" y="218"/>
                    <a:pt x="756" y="208"/>
                    <a:pt x="699" y="208"/>
                  </a:cubicBezTo>
                  <a:cubicBezTo>
                    <a:pt x="614" y="293"/>
                    <a:pt x="567" y="360"/>
                    <a:pt x="567" y="416"/>
                  </a:cubicBezTo>
                  <a:cubicBezTo>
                    <a:pt x="638" y="407"/>
                    <a:pt x="711" y="402"/>
                    <a:pt x="785" y="402"/>
                  </a:cubicBezTo>
                  <a:cubicBezTo>
                    <a:pt x="858" y="402"/>
                    <a:pt x="931" y="407"/>
                    <a:pt x="1002" y="416"/>
                  </a:cubicBezTo>
                  <a:cubicBezTo>
                    <a:pt x="1134" y="1021"/>
                    <a:pt x="0" y="766"/>
                    <a:pt x="0" y="1352"/>
                  </a:cubicBezTo>
                  <a:cubicBezTo>
                    <a:pt x="391" y="1193"/>
                    <a:pt x="815" y="818"/>
                    <a:pt x="1239" y="818"/>
                  </a:cubicBezTo>
                  <a:cubicBezTo>
                    <a:pt x="1317" y="818"/>
                    <a:pt x="1396" y="831"/>
                    <a:pt x="1474" y="861"/>
                  </a:cubicBezTo>
                  <a:cubicBezTo>
                    <a:pt x="1370" y="974"/>
                    <a:pt x="1238" y="1078"/>
                    <a:pt x="1134" y="1191"/>
                  </a:cubicBezTo>
                  <a:cubicBezTo>
                    <a:pt x="1172" y="1210"/>
                    <a:pt x="1219" y="1257"/>
                    <a:pt x="1267" y="1295"/>
                  </a:cubicBezTo>
                  <a:cubicBezTo>
                    <a:pt x="1024" y="1641"/>
                    <a:pt x="703" y="1742"/>
                    <a:pt x="324" y="1742"/>
                  </a:cubicBezTo>
                  <a:cubicBezTo>
                    <a:pt x="289" y="1742"/>
                    <a:pt x="253" y="1741"/>
                    <a:pt x="218" y="1739"/>
                  </a:cubicBezTo>
                  <a:lnTo>
                    <a:pt x="218" y="1739"/>
                  </a:lnTo>
                  <a:cubicBezTo>
                    <a:pt x="199" y="1768"/>
                    <a:pt x="218" y="1787"/>
                    <a:pt x="227" y="1806"/>
                  </a:cubicBezTo>
                  <a:cubicBezTo>
                    <a:pt x="348" y="1813"/>
                    <a:pt x="476" y="1851"/>
                    <a:pt x="605" y="1851"/>
                  </a:cubicBezTo>
                  <a:cubicBezTo>
                    <a:pt x="636" y="1851"/>
                    <a:pt x="668" y="1849"/>
                    <a:pt x="699" y="1843"/>
                  </a:cubicBezTo>
                  <a:cubicBezTo>
                    <a:pt x="917" y="1777"/>
                    <a:pt x="1115" y="1588"/>
                    <a:pt x="1361" y="1541"/>
                  </a:cubicBezTo>
                  <a:cubicBezTo>
                    <a:pt x="1654" y="1484"/>
                    <a:pt x="1956" y="1428"/>
                    <a:pt x="2249" y="1343"/>
                  </a:cubicBezTo>
                  <a:cubicBezTo>
                    <a:pt x="2807" y="1201"/>
                    <a:pt x="3383" y="1182"/>
                    <a:pt x="3960" y="1153"/>
                  </a:cubicBezTo>
                  <a:cubicBezTo>
                    <a:pt x="4381" y="1133"/>
                    <a:pt x="4746" y="906"/>
                    <a:pt x="5129" y="906"/>
                  </a:cubicBezTo>
                  <a:cubicBezTo>
                    <a:pt x="5271" y="906"/>
                    <a:pt x="5416" y="937"/>
                    <a:pt x="5567" y="1021"/>
                  </a:cubicBezTo>
                  <a:cubicBezTo>
                    <a:pt x="5697" y="1103"/>
                    <a:pt x="5778" y="1220"/>
                    <a:pt x="5914" y="1220"/>
                  </a:cubicBezTo>
                  <a:cubicBezTo>
                    <a:pt x="5935" y="1220"/>
                    <a:pt x="5958" y="1217"/>
                    <a:pt x="5982" y="1210"/>
                  </a:cubicBezTo>
                  <a:cubicBezTo>
                    <a:pt x="6134" y="1182"/>
                    <a:pt x="6398" y="785"/>
                    <a:pt x="6540" y="690"/>
                  </a:cubicBezTo>
                  <a:cubicBezTo>
                    <a:pt x="6776" y="511"/>
                    <a:pt x="7041" y="388"/>
                    <a:pt x="7306" y="265"/>
                  </a:cubicBezTo>
                  <a:cubicBezTo>
                    <a:pt x="7398" y="227"/>
                    <a:pt x="7484" y="212"/>
                    <a:pt x="7567" y="212"/>
                  </a:cubicBezTo>
                  <a:cubicBezTo>
                    <a:pt x="7829" y="212"/>
                    <a:pt x="8062" y="360"/>
                    <a:pt x="8392" y="360"/>
                  </a:cubicBezTo>
                  <a:cubicBezTo>
                    <a:pt x="8458" y="360"/>
                    <a:pt x="8521" y="359"/>
                    <a:pt x="8582" y="359"/>
                  </a:cubicBezTo>
                  <a:cubicBezTo>
                    <a:pt x="8702" y="359"/>
                    <a:pt x="8811" y="363"/>
                    <a:pt x="8912" y="388"/>
                  </a:cubicBezTo>
                  <a:cubicBezTo>
                    <a:pt x="8884" y="293"/>
                    <a:pt x="8865" y="208"/>
                    <a:pt x="8855" y="114"/>
                  </a:cubicBezTo>
                  <a:cubicBezTo>
                    <a:pt x="8790" y="136"/>
                    <a:pt x="8722" y="145"/>
                    <a:pt x="8653" y="145"/>
                  </a:cubicBezTo>
                  <a:cubicBezTo>
                    <a:pt x="8453" y="145"/>
                    <a:pt x="8244" y="71"/>
                    <a:pt x="8062" y="29"/>
                  </a:cubicBezTo>
                  <a:cubicBezTo>
                    <a:pt x="7948" y="9"/>
                    <a:pt x="7853" y="1"/>
                    <a:pt x="7765"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 name="Google Shape;65;p5"/>
            <p:cNvSpPr/>
            <p:nvPr/>
          </p:nvSpPr>
          <p:spPr>
            <a:xfrm>
              <a:off x="1123650" y="3819325"/>
              <a:ext cx="250" cy="500"/>
            </a:xfrm>
            <a:custGeom>
              <a:avLst/>
              <a:gdLst/>
              <a:ahLst/>
              <a:cxnLst/>
              <a:rect l="l" t="t" r="r" b="b"/>
              <a:pathLst>
                <a:path w="10" h="20" extrusionOk="0">
                  <a:moveTo>
                    <a:pt x="0" y="19"/>
                  </a:moveTo>
                  <a:cubicBezTo>
                    <a:pt x="0" y="19"/>
                    <a:pt x="10" y="0"/>
                    <a:pt x="0" y="19"/>
                  </a:cubicBezTo>
                  <a:cubicBezTo>
                    <a:pt x="0" y="0"/>
                    <a:pt x="0" y="0"/>
                    <a:pt x="0" y="19"/>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 name="Google Shape;66;p5"/>
            <p:cNvSpPr/>
            <p:nvPr/>
          </p:nvSpPr>
          <p:spPr>
            <a:xfrm>
              <a:off x="1124350" y="3811625"/>
              <a:ext cx="103750" cy="56400"/>
            </a:xfrm>
            <a:custGeom>
              <a:avLst/>
              <a:gdLst/>
              <a:ahLst/>
              <a:cxnLst/>
              <a:rect l="l" t="t" r="r" b="b"/>
              <a:pathLst>
                <a:path w="4150" h="2256" extrusionOk="0">
                  <a:moveTo>
                    <a:pt x="1021" y="0"/>
                  </a:moveTo>
                  <a:cubicBezTo>
                    <a:pt x="809" y="0"/>
                    <a:pt x="610" y="96"/>
                    <a:pt x="416" y="204"/>
                  </a:cubicBezTo>
                  <a:cubicBezTo>
                    <a:pt x="350" y="242"/>
                    <a:pt x="274" y="290"/>
                    <a:pt x="189" y="299"/>
                  </a:cubicBezTo>
                  <a:cubicBezTo>
                    <a:pt x="158" y="299"/>
                    <a:pt x="122" y="295"/>
                    <a:pt x="91" y="295"/>
                  </a:cubicBezTo>
                  <a:cubicBezTo>
                    <a:pt x="75" y="295"/>
                    <a:pt x="60" y="296"/>
                    <a:pt x="48" y="299"/>
                  </a:cubicBezTo>
                  <a:cubicBezTo>
                    <a:pt x="29" y="308"/>
                    <a:pt x="19" y="308"/>
                    <a:pt x="0" y="327"/>
                  </a:cubicBezTo>
                  <a:cubicBezTo>
                    <a:pt x="76" y="337"/>
                    <a:pt x="133" y="384"/>
                    <a:pt x="189" y="384"/>
                  </a:cubicBezTo>
                  <a:cubicBezTo>
                    <a:pt x="265" y="393"/>
                    <a:pt x="322" y="403"/>
                    <a:pt x="397" y="422"/>
                  </a:cubicBezTo>
                  <a:cubicBezTo>
                    <a:pt x="462" y="437"/>
                    <a:pt x="530" y="440"/>
                    <a:pt x="601" y="440"/>
                  </a:cubicBezTo>
                  <a:cubicBezTo>
                    <a:pt x="648" y="440"/>
                    <a:pt x="695" y="439"/>
                    <a:pt x="742" y="439"/>
                  </a:cubicBezTo>
                  <a:cubicBezTo>
                    <a:pt x="802" y="439"/>
                    <a:pt x="860" y="441"/>
                    <a:pt x="917" y="450"/>
                  </a:cubicBezTo>
                  <a:cubicBezTo>
                    <a:pt x="1078" y="488"/>
                    <a:pt x="1210" y="601"/>
                    <a:pt x="1390" y="630"/>
                  </a:cubicBezTo>
                  <a:cubicBezTo>
                    <a:pt x="1417" y="637"/>
                    <a:pt x="1445" y="638"/>
                    <a:pt x="1474" y="638"/>
                  </a:cubicBezTo>
                  <a:cubicBezTo>
                    <a:pt x="1510" y="638"/>
                    <a:pt x="1547" y="636"/>
                    <a:pt x="1583" y="636"/>
                  </a:cubicBezTo>
                  <a:cubicBezTo>
                    <a:pt x="1638" y="636"/>
                    <a:pt x="1692" y="642"/>
                    <a:pt x="1739" y="677"/>
                  </a:cubicBezTo>
                  <a:cubicBezTo>
                    <a:pt x="1796" y="715"/>
                    <a:pt x="1834" y="772"/>
                    <a:pt x="1909" y="790"/>
                  </a:cubicBezTo>
                  <a:lnTo>
                    <a:pt x="2013" y="828"/>
                  </a:lnTo>
                  <a:cubicBezTo>
                    <a:pt x="2108" y="875"/>
                    <a:pt x="2250" y="932"/>
                    <a:pt x="2306" y="1027"/>
                  </a:cubicBezTo>
                  <a:cubicBezTo>
                    <a:pt x="2287" y="1064"/>
                    <a:pt x="2269" y="1112"/>
                    <a:pt x="2269" y="1150"/>
                  </a:cubicBezTo>
                  <a:cubicBezTo>
                    <a:pt x="2297" y="1159"/>
                    <a:pt x="2316" y="1187"/>
                    <a:pt x="2354" y="1187"/>
                  </a:cubicBezTo>
                  <a:cubicBezTo>
                    <a:pt x="2108" y="1244"/>
                    <a:pt x="1805" y="1395"/>
                    <a:pt x="1607" y="1546"/>
                  </a:cubicBezTo>
                  <a:cubicBezTo>
                    <a:pt x="1654" y="1546"/>
                    <a:pt x="1749" y="1565"/>
                    <a:pt x="1796" y="1613"/>
                  </a:cubicBezTo>
                  <a:cubicBezTo>
                    <a:pt x="1843" y="1660"/>
                    <a:pt x="1834" y="1707"/>
                    <a:pt x="1862" y="1773"/>
                  </a:cubicBezTo>
                  <a:cubicBezTo>
                    <a:pt x="1919" y="1953"/>
                    <a:pt x="2155" y="2151"/>
                    <a:pt x="2297" y="2255"/>
                  </a:cubicBezTo>
                  <a:cubicBezTo>
                    <a:pt x="2165" y="2151"/>
                    <a:pt x="2165" y="1906"/>
                    <a:pt x="2193" y="1735"/>
                  </a:cubicBezTo>
                  <a:cubicBezTo>
                    <a:pt x="2212" y="1632"/>
                    <a:pt x="2382" y="1518"/>
                    <a:pt x="2335" y="1405"/>
                  </a:cubicBezTo>
                  <a:cubicBezTo>
                    <a:pt x="2429" y="1386"/>
                    <a:pt x="2486" y="1320"/>
                    <a:pt x="2571" y="1253"/>
                  </a:cubicBezTo>
                  <a:cubicBezTo>
                    <a:pt x="2647" y="1187"/>
                    <a:pt x="2741" y="1159"/>
                    <a:pt x="2836" y="1131"/>
                  </a:cubicBezTo>
                  <a:cubicBezTo>
                    <a:pt x="2949" y="1093"/>
                    <a:pt x="3044" y="1017"/>
                    <a:pt x="3147" y="979"/>
                  </a:cubicBezTo>
                  <a:cubicBezTo>
                    <a:pt x="3233" y="961"/>
                    <a:pt x="3308" y="951"/>
                    <a:pt x="3393" y="904"/>
                  </a:cubicBezTo>
                  <a:cubicBezTo>
                    <a:pt x="3526" y="828"/>
                    <a:pt x="3677" y="762"/>
                    <a:pt x="3818" y="677"/>
                  </a:cubicBezTo>
                  <a:cubicBezTo>
                    <a:pt x="3904" y="630"/>
                    <a:pt x="3970" y="573"/>
                    <a:pt x="4045" y="526"/>
                  </a:cubicBezTo>
                  <a:cubicBezTo>
                    <a:pt x="4083" y="497"/>
                    <a:pt x="4111" y="450"/>
                    <a:pt x="4149" y="431"/>
                  </a:cubicBezTo>
                  <a:lnTo>
                    <a:pt x="4149" y="431"/>
                  </a:lnTo>
                  <a:cubicBezTo>
                    <a:pt x="3941" y="479"/>
                    <a:pt x="3724" y="469"/>
                    <a:pt x="3535" y="497"/>
                  </a:cubicBezTo>
                  <a:cubicBezTo>
                    <a:pt x="3440" y="516"/>
                    <a:pt x="3384" y="564"/>
                    <a:pt x="3308" y="611"/>
                  </a:cubicBezTo>
                  <a:cubicBezTo>
                    <a:pt x="3233" y="658"/>
                    <a:pt x="3110" y="668"/>
                    <a:pt x="3015" y="686"/>
                  </a:cubicBezTo>
                  <a:cubicBezTo>
                    <a:pt x="2991" y="694"/>
                    <a:pt x="2974" y="697"/>
                    <a:pt x="2960" y="697"/>
                  </a:cubicBezTo>
                  <a:cubicBezTo>
                    <a:pt x="2921" y="697"/>
                    <a:pt x="2916" y="672"/>
                    <a:pt x="2873" y="658"/>
                  </a:cubicBezTo>
                  <a:cubicBezTo>
                    <a:pt x="2845" y="644"/>
                    <a:pt x="2810" y="644"/>
                    <a:pt x="2774" y="644"/>
                  </a:cubicBezTo>
                  <a:cubicBezTo>
                    <a:pt x="2739" y="644"/>
                    <a:pt x="2703" y="644"/>
                    <a:pt x="2675" y="630"/>
                  </a:cubicBezTo>
                  <a:cubicBezTo>
                    <a:pt x="2618" y="611"/>
                    <a:pt x="2599" y="573"/>
                    <a:pt x="2552" y="535"/>
                  </a:cubicBezTo>
                  <a:cubicBezTo>
                    <a:pt x="2476" y="479"/>
                    <a:pt x="2354" y="441"/>
                    <a:pt x="2259" y="403"/>
                  </a:cubicBezTo>
                  <a:cubicBezTo>
                    <a:pt x="2193" y="384"/>
                    <a:pt x="2155" y="384"/>
                    <a:pt x="2108" y="327"/>
                  </a:cubicBezTo>
                  <a:cubicBezTo>
                    <a:pt x="2098" y="299"/>
                    <a:pt x="2098" y="261"/>
                    <a:pt x="2080" y="242"/>
                  </a:cubicBezTo>
                  <a:cubicBezTo>
                    <a:pt x="2051" y="195"/>
                    <a:pt x="2004" y="195"/>
                    <a:pt x="1957" y="167"/>
                  </a:cubicBezTo>
                  <a:cubicBezTo>
                    <a:pt x="1702" y="63"/>
                    <a:pt x="1418" y="63"/>
                    <a:pt x="1163" y="15"/>
                  </a:cubicBezTo>
                  <a:cubicBezTo>
                    <a:pt x="1115" y="5"/>
                    <a:pt x="1068" y="0"/>
                    <a:pt x="1021"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 name="Google Shape;67;p5"/>
            <p:cNvSpPr/>
            <p:nvPr/>
          </p:nvSpPr>
          <p:spPr>
            <a:xfrm>
              <a:off x="1227125" y="3821225"/>
              <a:ext cx="1675" cy="475"/>
            </a:xfrm>
            <a:custGeom>
              <a:avLst/>
              <a:gdLst/>
              <a:ahLst/>
              <a:cxnLst/>
              <a:rect l="l" t="t" r="r" b="b"/>
              <a:pathLst>
                <a:path w="67" h="19" extrusionOk="0">
                  <a:moveTo>
                    <a:pt x="67" y="0"/>
                  </a:moveTo>
                  <a:cubicBezTo>
                    <a:pt x="48" y="0"/>
                    <a:pt x="29" y="9"/>
                    <a:pt x="0" y="19"/>
                  </a:cubicBezTo>
                  <a:cubicBezTo>
                    <a:pt x="29" y="9"/>
                    <a:pt x="38" y="9"/>
                    <a:pt x="67"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 name="Google Shape;68;p5"/>
            <p:cNvSpPr/>
            <p:nvPr/>
          </p:nvSpPr>
          <p:spPr>
            <a:xfrm>
              <a:off x="1106400" y="3757550"/>
              <a:ext cx="93350" cy="22475"/>
            </a:xfrm>
            <a:custGeom>
              <a:avLst/>
              <a:gdLst/>
              <a:ahLst/>
              <a:cxnLst/>
              <a:rect l="l" t="t" r="r" b="b"/>
              <a:pathLst>
                <a:path w="3734" h="899" extrusionOk="0">
                  <a:moveTo>
                    <a:pt x="1228" y="1"/>
                  </a:moveTo>
                  <a:cubicBezTo>
                    <a:pt x="1139" y="1"/>
                    <a:pt x="1091" y="44"/>
                    <a:pt x="1002" y="52"/>
                  </a:cubicBezTo>
                  <a:lnTo>
                    <a:pt x="0" y="336"/>
                  </a:lnTo>
                  <a:cubicBezTo>
                    <a:pt x="397" y="336"/>
                    <a:pt x="851" y="468"/>
                    <a:pt x="1276" y="515"/>
                  </a:cubicBezTo>
                  <a:cubicBezTo>
                    <a:pt x="1371" y="525"/>
                    <a:pt x="1881" y="544"/>
                    <a:pt x="1645" y="733"/>
                  </a:cubicBezTo>
                  <a:cubicBezTo>
                    <a:pt x="1720" y="808"/>
                    <a:pt x="1881" y="799"/>
                    <a:pt x="1975" y="818"/>
                  </a:cubicBezTo>
                  <a:cubicBezTo>
                    <a:pt x="2108" y="846"/>
                    <a:pt x="2231" y="846"/>
                    <a:pt x="2363" y="865"/>
                  </a:cubicBezTo>
                  <a:cubicBezTo>
                    <a:pt x="2546" y="890"/>
                    <a:pt x="2716" y="898"/>
                    <a:pt x="2890" y="898"/>
                  </a:cubicBezTo>
                  <a:cubicBezTo>
                    <a:pt x="2977" y="898"/>
                    <a:pt x="3065" y="896"/>
                    <a:pt x="3157" y="893"/>
                  </a:cubicBezTo>
                  <a:cubicBezTo>
                    <a:pt x="3261" y="893"/>
                    <a:pt x="3308" y="865"/>
                    <a:pt x="3402" y="818"/>
                  </a:cubicBezTo>
                  <a:cubicBezTo>
                    <a:pt x="3506" y="770"/>
                    <a:pt x="3629" y="751"/>
                    <a:pt x="3733" y="714"/>
                  </a:cubicBezTo>
                  <a:cubicBezTo>
                    <a:pt x="3676" y="680"/>
                    <a:pt x="3593" y="673"/>
                    <a:pt x="3518" y="673"/>
                  </a:cubicBezTo>
                  <a:cubicBezTo>
                    <a:pt x="3469" y="673"/>
                    <a:pt x="3423" y="676"/>
                    <a:pt x="3393" y="676"/>
                  </a:cubicBezTo>
                  <a:cubicBezTo>
                    <a:pt x="3298" y="676"/>
                    <a:pt x="3223" y="666"/>
                    <a:pt x="3128" y="666"/>
                  </a:cubicBezTo>
                  <a:cubicBezTo>
                    <a:pt x="2987" y="666"/>
                    <a:pt x="2864" y="647"/>
                    <a:pt x="2722" y="647"/>
                  </a:cubicBezTo>
                  <a:cubicBezTo>
                    <a:pt x="2722" y="581"/>
                    <a:pt x="2779" y="515"/>
                    <a:pt x="2798" y="468"/>
                  </a:cubicBezTo>
                  <a:cubicBezTo>
                    <a:pt x="2599" y="383"/>
                    <a:pt x="2410" y="364"/>
                    <a:pt x="2193" y="317"/>
                  </a:cubicBezTo>
                  <a:cubicBezTo>
                    <a:pt x="2051" y="288"/>
                    <a:pt x="1975" y="184"/>
                    <a:pt x="1843" y="147"/>
                  </a:cubicBezTo>
                  <a:lnTo>
                    <a:pt x="1276" y="5"/>
                  </a:lnTo>
                  <a:cubicBezTo>
                    <a:pt x="1259" y="2"/>
                    <a:pt x="1243" y="1"/>
                    <a:pt x="1228"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69" name="Google Shape;69;p5"/>
          <p:cNvSpPr/>
          <p:nvPr/>
        </p:nvSpPr>
        <p:spPr>
          <a:xfrm>
            <a:off x="-221900" y="5761834"/>
            <a:ext cx="12591307" cy="1039501"/>
          </a:xfrm>
          <a:custGeom>
            <a:avLst/>
            <a:gdLst/>
            <a:ahLst/>
            <a:cxnLst/>
            <a:rect l="l" t="t" r="r" b="b"/>
            <a:pathLst>
              <a:path w="376047" h="17145" extrusionOk="0">
                <a:moveTo>
                  <a:pt x="373761" y="1524"/>
                </a:moveTo>
                <a:lnTo>
                  <a:pt x="0" y="0"/>
                </a:lnTo>
                <a:lnTo>
                  <a:pt x="4572" y="17145"/>
                </a:lnTo>
                <a:lnTo>
                  <a:pt x="376047" y="16383"/>
                </a:lnTo>
                <a:close/>
              </a:path>
            </a:pathLst>
          </a:custGeom>
          <a:solidFill>
            <a:schemeClr val="accent1"/>
          </a:solidFill>
          <a:ln>
            <a:noFill/>
          </a:ln>
        </p:spPr>
      </p:sp>
      <p:sp>
        <p:nvSpPr>
          <p:cNvPr id="70" name="Google Shape;70;p5"/>
          <p:cNvSpPr/>
          <p:nvPr/>
        </p:nvSpPr>
        <p:spPr>
          <a:xfrm>
            <a:off x="-32778" y="5992634"/>
            <a:ext cx="12402683" cy="935333"/>
          </a:xfrm>
          <a:custGeom>
            <a:avLst/>
            <a:gdLst/>
            <a:ahLst/>
            <a:cxnLst/>
            <a:rect l="l" t="t" r="r" b="b"/>
            <a:pathLst>
              <a:path w="375346" h="28060" extrusionOk="0">
                <a:moveTo>
                  <a:pt x="373060" y="0"/>
                </a:moveTo>
                <a:lnTo>
                  <a:pt x="0" y="8902"/>
                </a:lnTo>
                <a:lnTo>
                  <a:pt x="555" y="28060"/>
                </a:lnTo>
                <a:lnTo>
                  <a:pt x="375346" y="27027"/>
                </a:lnTo>
                <a:close/>
              </a:path>
            </a:pathLst>
          </a:custGeom>
          <a:solidFill>
            <a:schemeClr val="accent2"/>
          </a:solidFill>
          <a:ln>
            <a:noFill/>
          </a:ln>
        </p:spPr>
      </p:sp>
      <p:grpSp>
        <p:nvGrpSpPr>
          <p:cNvPr id="71" name="Google Shape;71;p5"/>
          <p:cNvGrpSpPr/>
          <p:nvPr/>
        </p:nvGrpSpPr>
        <p:grpSpPr>
          <a:xfrm>
            <a:off x="-665054" y="4864073"/>
            <a:ext cx="3232065" cy="2111881"/>
            <a:chOff x="-213250" y="3651883"/>
            <a:chExt cx="1136984" cy="742888"/>
          </a:xfrm>
        </p:grpSpPr>
        <p:sp>
          <p:nvSpPr>
            <p:cNvPr id="72" name="Google Shape;72;p5"/>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 name="Google Shape;73;p5"/>
            <p:cNvSpPr/>
            <p:nvPr/>
          </p:nvSpPr>
          <p:spPr>
            <a:xfrm>
              <a:off x="323901" y="3956162"/>
              <a:ext cx="599833" cy="438609"/>
            </a:xfrm>
            <a:custGeom>
              <a:avLst/>
              <a:gdLst/>
              <a:ahLst/>
              <a:cxnLst/>
              <a:rect l="l" t="t" r="r" b="b"/>
              <a:pathLst>
                <a:path w="2742" h="2005" extrusionOk="0">
                  <a:moveTo>
                    <a:pt x="950" y="0"/>
                  </a:moveTo>
                  <a:cubicBezTo>
                    <a:pt x="949" y="0"/>
                    <a:pt x="947" y="1"/>
                    <a:pt x="946" y="1"/>
                  </a:cubicBezTo>
                  <a:cubicBezTo>
                    <a:pt x="861" y="29"/>
                    <a:pt x="861" y="351"/>
                    <a:pt x="861" y="351"/>
                  </a:cubicBezTo>
                  <a:cubicBezTo>
                    <a:pt x="861" y="351"/>
                    <a:pt x="736" y="155"/>
                    <a:pt x="656" y="155"/>
                  </a:cubicBezTo>
                  <a:cubicBezTo>
                    <a:pt x="648" y="155"/>
                    <a:pt x="641" y="157"/>
                    <a:pt x="634" y="162"/>
                  </a:cubicBezTo>
                  <a:cubicBezTo>
                    <a:pt x="568" y="209"/>
                    <a:pt x="691" y="634"/>
                    <a:pt x="691" y="634"/>
                  </a:cubicBezTo>
                  <a:cubicBezTo>
                    <a:pt x="691" y="634"/>
                    <a:pt x="406" y="268"/>
                    <a:pt x="342" y="268"/>
                  </a:cubicBezTo>
                  <a:cubicBezTo>
                    <a:pt x="337" y="268"/>
                    <a:pt x="334" y="270"/>
                    <a:pt x="332" y="275"/>
                  </a:cubicBezTo>
                  <a:cubicBezTo>
                    <a:pt x="322" y="351"/>
                    <a:pt x="521" y="852"/>
                    <a:pt x="521" y="852"/>
                  </a:cubicBezTo>
                  <a:cubicBezTo>
                    <a:pt x="521" y="852"/>
                    <a:pt x="326" y="774"/>
                    <a:pt x="238" y="774"/>
                  </a:cubicBezTo>
                  <a:cubicBezTo>
                    <a:pt x="220" y="774"/>
                    <a:pt x="206" y="777"/>
                    <a:pt x="199" y="785"/>
                  </a:cubicBezTo>
                  <a:cubicBezTo>
                    <a:pt x="161" y="833"/>
                    <a:pt x="445" y="1088"/>
                    <a:pt x="445" y="1088"/>
                  </a:cubicBezTo>
                  <a:cubicBezTo>
                    <a:pt x="445" y="1088"/>
                    <a:pt x="303" y="1051"/>
                    <a:pt x="214" y="1051"/>
                  </a:cubicBezTo>
                  <a:cubicBezTo>
                    <a:pt x="175" y="1051"/>
                    <a:pt x="145" y="1058"/>
                    <a:pt x="143" y="1078"/>
                  </a:cubicBezTo>
                  <a:cubicBezTo>
                    <a:pt x="133" y="1154"/>
                    <a:pt x="492" y="1390"/>
                    <a:pt x="492" y="1390"/>
                  </a:cubicBezTo>
                  <a:cubicBezTo>
                    <a:pt x="492" y="1390"/>
                    <a:pt x="378" y="1374"/>
                    <a:pt x="278" y="1374"/>
                  </a:cubicBezTo>
                  <a:cubicBezTo>
                    <a:pt x="208" y="1374"/>
                    <a:pt x="145" y="1382"/>
                    <a:pt x="133" y="1409"/>
                  </a:cubicBezTo>
                  <a:cubicBezTo>
                    <a:pt x="95" y="1485"/>
                    <a:pt x="464" y="1645"/>
                    <a:pt x="464" y="1645"/>
                  </a:cubicBezTo>
                  <a:cubicBezTo>
                    <a:pt x="464" y="1645"/>
                    <a:pt x="438" y="1645"/>
                    <a:pt x="400" y="1645"/>
                  </a:cubicBezTo>
                  <a:cubicBezTo>
                    <a:pt x="285" y="1645"/>
                    <a:pt x="53" y="1650"/>
                    <a:pt x="39" y="1693"/>
                  </a:cubicBezTo>
                  <a:cubicBezTo>
                    <a:pt x="1" y="1797"/>
                    <a:pt x="804" y="2005"/>
                    <a:pt x="804" y="2005"/>
                  </a:cubicBezTo>
                  <a:lnTo>
                    <a:pt x="1929" y="2005"/>
                  </a:lnTo>
                  <a:cubicBezTo>
                    <a:pt x="1929" y="2005"/>
                    <a:pt x="2741" y="1872"/>
                    <a:pt x="2704" y="1778"/>
                  </a:cubicBezTo>
                  <a:cubicBezTo>
                    <a:pt x="2699" y="1735"/>
                    <a:pt x="2605" y="1723"/>
                    <a:pt x="2504" y="1723"/>
                  </a:cubicBezTo>
                  <a:cubicBezTo>
                    <a:pt x="2382" y="1723"/>
                    <a:pt x="2250" y="1740"/>
                    <a:pt x="2250" y="1740"/>
                  </a:cubicBezTo>
                  <a:cubicBezTo>
                    <a:pt x="2250" y="1740"/>
                    <a:pt x="2723" y="1475"/>
                    <a:pt x="2723" y="1419"/>
                  </a:cubicBezTo>
                  <a:cubicBezTo>
                    <a:pt x="2724" y="1411"/>
                    <a:pt x="2710" y="1408"/>
                    <a:pt x="2685" y="1408"/>
                  </a:cubicBezTo>
                  <a:cubicBezTo>
                    <a:pt x="2555" y="1408"/>
                    <a:pt x="2137" y="1494"/>
                    <a:pt x="2137" y="1494"/>
                  </a:cubicBezTo>
                  <a:cubicBezTo>
                    <a:pt x="2137" y="1494"/>
                    <a:pt x="2430" y="1182"/>
                    <a:pt x="2411" y="1154"/>
                  </a:cubicBezTo>
                  <a:cubicBezTo>
                    <a:pt x="2407" y="1149"/>
                    <a:pt x="2399" y="1147"/>
                    <a:pt x="2388" y="1147"/>
                  </a:cubicBezTo>
                  <a:cubicBezTo>
                    <a:pt x="2311" y="1147"/>
                    <a:pt x="2080" y="1248"/>
                    <a:pt x="2080" y="1248"/>
                  </a:cubicBezTo>
                  <a:cubicBezTo>
                    <a:pt x="2080" y="1248"/>
                    <a:pt x="2363" y="889"/>
                    <a:pt x="2307" y="852"/>
                  </a:cubicBezTo>
                  <a:cubicBezTo>
                    <a:pt x="2302" y="849"/>
                    <a:pt x="2295" y="848"/>
                    <a:pt x="2287" y="848"/>
                  </a:cubicBezTo>
                  <a:cubicBezTo>
                    <a:pt x="2206" y="848"/>
                    <a:pt x="1995" y="965"/>
                    <a:pt x="1995" y="965"/>
                  </a:cubicBezTo>
                  <a:cubicBezTo>
                    <a:pt x="1995" y="965"/>
                    <a:pt x="2363" y="445"/>
                    <a:pt x="2307" y="417"/>
                  </a:cubicBezTo>
                  <a:cubicBezTo>
                    <a:pt x="2306" y="417"/>
                    <a:pt x="2305" y="417"/>
                    <a:pt x="2304" y="417"/>
                  </a:cubicBezTo>
                  <a:cubicBezTo>
                    <a:pt x="2240" y="417"/>
                    <a:pt x="1938" y="691"/>
                    <a:pt x="1938" y="691"/>
                  </a:cubicBezTo>
                  <a:cubicBezTo>
                    <a:pt x="1938" y="691"/>
                    <a:pt x="2108" y="322"/>
                    <a:pt x="2042" y="313"/>
                  </a:cubicBezTo>
                  <a:cubicBezTo>
                    <a:pt x="2041" y="313"/>
                    <a:pt x="2040" y="313"/>
                    <a:pt x="2039" y="313"/>
                  </a:cubicBezTo>
                  <a:cubicBezTo>
                    <a:pt x="1977" y="313"/>
                    <a:pt x="1702" y="606"/>
                    <a:pt x="1702" y="606"/>
                  </a:cubicBezTo>
                  <a:cubicBezTo>
                    <a:pt x="1702" y="606"/>
                    <a:pt x="1778" y="133"/>
                    <a:pt x="1730" y="133"/>
                  </a:cubicBezTo>
                  <a:cubicBezTo>
                    <a:pt x="1683" y="133"/>
                    <a:pt x="1456" y="445"/>
                    <a:pt x="1456" y="445"/>
                  </a:cubicBezTo>
                  <a:cubicBezTo>
                    <a:pt x="1456" y="445"/>
                    <a:pt x="1420" y="66"/>
                    <a:pt x="1357" y="66"/>
                  </a:cubicBezTo>
                  <a:cubicBezTo>
                    <a:pt x="1355" y="66"/>
                    <a:pt x="1354" y="67"/>
                    <a:pt x="1352" y="67"/>
                  </a:cubicBezTo>
                  <a:cubicBezTo>
                    <a:pt x="1277" y="77"/>
                    <a:pt x="1173" y="407"/>
                    <a:pt x="1173" y="407"/>
                  </a:cubicBezTo>
                  <a:cubicBezTo>
                    <a:pt x="1173" y="407"/>
                    <a:pt x="1019" y="0"/>
                    <a:pt x="950"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 name="Google Shape;74;p5"/>
            <p:cNvSpPr/>
            <p:nvPr/>
          </p:nvSpPr>
          <p:spPr>
            <a:xfrm>
              <a:off x="11629" y="3651883"/>
              <a:ext cx="730213" cy="732619"/>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rgbClr val="C6C23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 name="Google Shape;75;p5"/>
            <p:cNvSpPr/>
            <p:nvPr/>
          </p:nvSpPr>
          <p:spPr>
            <a:xfrm>
              <a:off x="-6965" y="4147806"/>
              <a:ext cx="767401" cy="240852"/>
            </a:xfrm>
            <a:custGeom>
              <a:avLst/>
              <a:gdLst/>
              <a:ahLst/>
              <a:cxnLst/>
              <a:rect l="l" t="t" r="r" b="b"/>
              <a:pathLst>
                <a:path w="3508" h="1101" extrusionOk="0">
                  <a:moveTo>
                    <a:pt x="373" y="1"/>
                  </a:moveTo>
                  <a:cubicBezTo>
                    <a:pt x="282" y="1"/>
                    <a:pt x="195" y="18"/>
                    <a:pt x="180" y="70"/>
                  </a:cubicBezTo>
                  <a:cubicBezTo>
                    <a:pt x="133" y="202"/>
                    <a:pt x="587" y="486"/>
                    <a:pt x="587" y="486"/>
                  </a:cubicBezTo>
                  <a:cubicBezTo>
                    <a:pt x="587" y="486"/>
                    <a:pt x="551" y="485"/>
                    <a:pt x="498" y="485"/>
                  </a:cubicBezTo>
                  <a:cubicBezTo>
                    <a:pt x="353" y="485"/>
                    <a:pt x="78" y="495"/>
                    <a:pt x="58" y="571"/>
                  </a:cubicBezTo>
                  <a:cubicBezTo>
                    <a:pt x="1" y="750"/>
                    <a:pt x="1031" y="1100"/>
                    <a:pt x="1031" y="1100"/>
                  </a:cubicBezTo>
                  <a:lnTo>
                    <a:pt x="2458" y="1100"/>
                  </a:lnTo>
                  <a:cubicBezTo>
                    <a:pt x="2458" y="1100"/>
                    <a:pt x="3507" y="864"/>
                    <a:pt x="3488" y="713"/>
                  </a:cubicBezTo>
                  <a:cubicBezTo>
                    <a:pt x="3476" y="645"/>
                    <a:pt x="3357" y="627"/>
                    <a:pt x="3228" y="627"/>
                  </a:cubicBezTo>
                  <a:cubicBezTo>
                    <a:pt x="3068" y="627"/>
                    <a:pt x="2893" y="656"/>
                    <a:pt x="2893" y="656"/>
                  </a:cubicBezTo>
                  <a:cubicBezTo>
                    <a:pt x="2893" y="656"/>
                    <a:pt x="3025" y="543"/>
                    <a:pt x="3167" y="429"/>
                  </a:cubicBezTo>
                  <a:lnTo>
                    <a:pt x="3167" y="429"/>
                  </a:lnTo>
                  <a:cubicBezTo>
                    <a:pt x="2885" y="542"/>
                    <a:pt x="2557" y="602"/>
                    <a:pt x="2208" y="602"/>
                  </a:cubicBezTo>
                  <a:cubicBezTo>
                    <a:pt x="2089" y="602"/>
                    <a:pt x="1967" y="595"/>
                    <a:pt x="1844" y="580"/>
                  </a:cubicBezTo>
                  <a:cubicBezTo>
                    <a:pt x="1286" y="514"/>
                    <a:pt x="804" y="297"/>
                    <a:pt x="445" y="4"/>
                  </a:cubicBezTo>
                  <a:cubicBezTo>
                    <a:pt x="422" y="2"/>
                    <a:pt x="397" y="1"/>
                    <a:pt x="373"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403353615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6"/>
        <p:cNvGrpSpPr/>
        <p:nvPr/>
      </p:nvGrpSpPr>
      <p:grpSpPr>
        <a:xfrm>
          <a:off x="0" y="0"/>
          <a:ext cx="0" cy="0"/>
          <a:chOff x="0" y="0"/>
          <a:chExt cx="0" cy="0"/>
        </a:xfrm>
      </p:grpSpPr>
      <p:sp>
        <p:nvSpPr>
          <p:cNvPr id="77" name="Google Shape;77;p6"/>
          <p:cNvSpPr/>
          <p:nvPr/>
        </p:nvSpPr>
        <p:spPr>
          <a:xfrm flipH="1">
            <a:off x="-3272398" y="-206864"/>
            <a:ext cx="5102999" cy="1598575"/>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78" name="Google Shape;78;p6"/>
          <p:cNvSpPr txBox="1">
            <a:spLocks noGrp="1"/>
          </p:cNvSpPr>
          <p:nvPr>
            <p:ph type="title"/>
          </p:nvPr>
        </p:nvSpPr>
        <p:spPr>
          <a:xfrm>
            <a:off x="1002200" y="593367"/>
            <a:ext cx="101876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9" name="Google Shape;79;p6"/>
          <p:cNvSpPr/>
          <p:nvPr/>
        </p:nvSpPr>
        <p:spPr>
          <a:xfrm flipH="1">
            <a:off x="8740595" y="-206882"/>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80" name="Google Shape;80;p6"/>
          <p:cNvGrpSpPr/>
          <p:nvPr/>
        </p:nvGrpSpPr>
        <p:grpSpPr>
          <a:xfrm>
            <a:off x="-87733" y="6138671"/>
            <a:ext cx="12356757" cy="807839"/>
            <a:chOff x="-65798" y="4177775"/>
            <a:chExt cx="9267568" cy="907276"/>
          </a:xfrm>
        </p:grpSpPr>
        <p:sp>
          <p:nvSpPr>
            <p:cNvPr id="81" name="Google Shape;81;p6"/>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82" name="Google Shape;82;p6"/>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83" name="Google Shape;83;p6"/>
          <p:cNvSpPr/>
          <p:nvPr/>
        </p:nvSpPr>
        <p:spPr>
          <a:xfrm>
            <a:off x="11162794" y="5368599"/>
            <a:ext cx="1073525" cy="1025904"/>
          </a:xfrm>
          <a:custGeom>
            <a:avLst/>
            <a:gdLst/>
            <a:ahLst/>
            <a:cxnLst/>
            <a:rect l="l" t="t" r="r" b="b"/>
            <a:pathLst>
              <a:path w="2997" h="2864" extrusionOk="0">
                <a:moveTo>
                  <a:pt x="1182" y="0"/>
                </a:moveTo>
                <a:lnTo>
                  <a:pt x="1182" y="0"/>
                </a:lnTo>
                <a:cubicBezTo>
                  <a:pt x="1181" y="0"/>
                  <a:pt x="870" y="444"/>
                  <a:pt x="1059" y="1493"/>
                </a:cubicBezTo>
                <a:cubicBezTo>
                  <a:pt x="1059" y="1493"/>
                  <a:pt x="501" y="388"/>
                  <a:pt x="0" y="331"/>
                </a:cubicBezTo>
                <a:lnTo>
                  <a:pt x="0" y="331"/>
                </a:lnTo>
                <a:cubicBezTo>
                  <a:pt x="0" y="331"/>
                  <a:pt x="529" y="917"/>
                  <a:pt x="662" y="2089"/>
                </a:cubicBezTo>
                <a:cubicBezTo>
                  <a:pt x="662" y="2089"/>
                  <a:pt x="303" y="1569"/>
                  <a:pt x="19" y="1370"/>
                </a:cubicBezTo>
                <a:lnTo>
                  <a:pt x="19" y="1370"/>
                </a:lnTo>
                <a:cubicBezTo>
                  <a:pt x="19" y="1370"/>
                  <a:pt x="199" y="1985"/>
                  <a:pt x="76" y="2864"/>
                </a:cubicBezTo>
                <a:lnTo>
                  <a:pt x="2231" y="2864"/>
                </a:lnTo>
                <a:cubicBezTo>
                  <a:pt x="2231" y="2864"/>
                  <a:pt x="2457" y="2079"/>
                  <a:pt x="2996" y="1446"/>
                </a:cubicBezTo>
                <a:cubicBezTo>
                  <a:pt x="2996" y="1445"/>
                  <a:pt x="2993" y="1444"/>
                  <a:pt x="2987" y="1444"/>
                </a:cubicBezTo>
                <a:cubicBezTo>
                  <a:pt x="2917" y="1444"/>
                  <a:pt x="2431" y="1559"/>
                  <a:pt x="2221" y="1909"/>
                </a:cubicBezTo>
                <a:cubicBezTo>
                  <a:pt x="2221" y="1909"/>
                  <a:pt x="2325" y="1087"/>
                  <a:pt x="2514" y="681"/>
                </a:cubicBezTo>
                <a:lnTo>
                  <a:pt x="2514" y="681"/>
                </a:lnTo>
                <a:cubicBezTo>
                  <a:pt x="2514" y="681"/>
                  <a:pt x="2051" y="1002"/>
                  <a:pt x="1900" y="1522"/>
                </a:cubicBezTo>
                <a:cubicBezTo>
                  <a:pt x="1900" y="1522"/>
                  <a:pt x="1767" y="501"/>
                  <a:pt x="1560" y="217"/>
                </a:cubicBezTo>
                <a:lnTo>
                  <a:pt x="1560" y="217"/>
                </a:lnTo>
                <a:cubicBezTo>
                  <a:pt x="1560" y="218"/>
                  <a:pt x="1663" y="964"/>
                  <a:pt x="1493" y="1342"/>
                </a:cubicBezTo>
                <a:cubicBezTo>
                  <a:pt x="1493" y="1342"/>
                  <a:pt x="1049" y="577"/>
                  <a:pt x="1182" y="0"/>
                </a:cubicBezTo>
                <a:close/>
              </a:path>
            </a:pathLst>
          </a:custGeom>
          <a:solidFill>
            <a:schemeClr val="accent2"/>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84" name="Google Shape;84;p6"/>
          <p:cNvSpPr/>
          <p:nvPr/>
        </p:nvSpPr>
        <p:spPr>
          <a:xfrm>
            <a:off x="9764064" y="6245969"/>
            <a:ext cx="672437" cy="642596"/>
          </a:xfrm>
          <a:custGeom>
            <a:avLst/>
            <a:gdLst/>
            <a:ahLst/>
            <a:cxnLst/>
            <a:rect l="l" t="t" r="r" b="b"/>
            <a:pathLst>
              <a:path w="2997" h="2864" extrusionOk="0">
                <a:moveTo>
                  <a:pt x="1182" y="0"/>
                </a:moveTo>
                <a:lnTo>
                  <a:pt x="1182" y="0"/>
                </a:lnTo>
                <a:cubicBezTo>
                  <a:pt x="1181" y="0"/>
                  <a:pt x="870" y="444"/>
                  <a:pt x="1059" y="1493"/>
                </a:cubicBezTo>
                <a:cubicBezTo>
                  <a:pt x="1059" y="1493"/>
                  <a:pt x="501" y="388"/>
                  <a:pt x="0" y="331"/>
                </a:cubicBezTo>
                <a:lnTo>
                  <a:pt x="0" y="331"/>
                </a:lnTo>
                <a:cubicBezTo>
                  <a:pt x="0" y="331"/>
                  <a:pt x="529" y="917"/>
                  <a:pt x="662" y="2089"/>
                </a:cubicBezTo>
                <a:cubicBezTo>
                  <a:pt x="662" y="2089"/>
                  <a:pt x="303" y="1569"/>
                  <a:pt x="19" y="1370"/>
                </a:cubicBezTo>
                <a:lnTo>
                  <a:pt x="19" y="1370"/>
                </a:lnTo>
                <a:cubicBezTo>
                  <a:pt x="19" y="1370"/>
                  <a:pt x="199" y="1985"/>
                  <a:pt x="76" y="2864"/>
                </a:cubicBezTo>
                <a:lnTo>
                  <a:pt x="2231" y="2864"/>
                </a:lnTo>
                <a:cubicBezTo>
                  <a:pt x="2231" y="2864"/>
                  <a:pt x="2457" y="2079"/>
                  <a:pt x="2996" y="1446"/>
                </a:cubicBezTo>
                <a:cubicBezTo>
                  <a:pt x="2996" y="1445"/>
                  <a:pt x="2993" y="1444"/>
                  <a:pt x="2987" y="1444"/>
                </a:cubicBezTo>
                <a:cubicBezTo>
                  <a:pt x="2917" y="1444"/>
                  <a:pt x="2431" y="1559"/>
                  <a:pt x="2221" y="1909"/>
                </a:cubicBezTo>
                <a:cubicBezTo>
                  <a:pt x="2221" y="1909"/>
                  <a:pt x="2325" y="1087"/>
                  <a:pt x="2514" y="681"/>
                </a:cubicBezTo>
                <a:lnTo>
                  <a:pt x="2514" y="681"/>
                </a:lnTo>
                <a:cubicBezTo>
                  <a:pt x="2514" y="681"/>
                  <a:pt x="2051" y="1002"/>
                  <a:pt x="1900" y="1522"/>
                </a:cubicBezTo>
                <a:cubicBezTo>
                  <a:pt x="1900" y="1522"/>
                  <a:pt x="1767" y="501"/>
                  <a:pt x="1560" y="217"/>
                </a:cubicBezTo>
                <a:lnTo>
                  <a:pt x="1560" y="217"/>
                </a:lnTo>
                <a:cubicBezTo>
                  <a:pt x="1560" y="218"/>
                  <a:pt x="1663" y="964"/>
                  <a:pt x="1493" y="1342"/>
                </a:cubicBezTo>
                <a:cubicBezTo>
                  <a:pt x="1493" y="1342"/>
                  <a:pt x="1049" y="577"/>
                  <a:pt x="1182" y="0"/>
                </a:cubicBezTo>
                <a:close/>
              </a:path>
            </a:pathLst>
          </a:custGeom>
          <a:solidFill>
            <a:srgbClr val="C9D344"/>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88438872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5"/>
        <p:cNvGrpSpPr/>
        <p:nvPr/>
      </p:nvGrpSpPr>
      <p:grpSpPr>
        <a:xfrm>
          <a:off x="0" y="0"/>
          <a:ext cx="0" cy="0"/>
          <a:chOff x="0" y="0"/>
          <a:chExt cx="0" cy="0"/>
        </a:xfrm>
      </p:grpSpPr>
      <p:sp>
        <p:nvSpPr>
          <p:cNvPr id="86" name="Google Shape;86;p7"/>
          <p:cNvSpPr txBox="1">
            <a:spLocks noGrp="1"/>
          </p:cNvSpPr>
          <p:nvPr>
            <p:ph type="title"/>
          </p:nvPr>
        </p:nvSpPr>
        <p:spPr>
          <a:xfrm>
            <a:off x="960000" y="593367"/>
            <a:ext cx="5019200" cy="76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7" name="Google Shape;87;p7"/>
          <p:cNvSpPr txBox="1">
            <a:spLocks noGrp="1"/>
          </p:cNvSpPr>
          <p:nvPr>
            <p:ph type="body" idx="1"/>
          </p:nvPr>
        </p:nvSpPr>
        <p:spPr>
          <a:xfrm>
            <a:off x="968600" y="2136367"/>
            <a:ext cx="5353600" cy="34796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88" name="Google Shape;88;p7"/>
          <p:cNvSpPr/>
          <p:nvPr/>
        </p:nvSpPr>
        <p:spPr>
          <a:xfrm flipH="1">
            <a:off x="-12066" y="5862931"/>
            <a:ext cx="12220433" cy="1016584"/>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89" name="Google Shape;89;p7"/>
          <p:cNvSpPr/>
          <p:nvPr/>
        </p:nvSpPr>
        <p:spPr>
          <a:xfrm>
            <a:off x="-10700" y="6287171"/>
            <a:ext cx="12207667" cy="615071"/>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90" name="Google Shape;90;p7"/>
          <p:cNvSpPr/>
          <p:nvPr/>
        </p:nvSpPr>
        <p:spPr>
          <a:xfrm flipH="1">
            <a:off x="7033568" y="-390527"/>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91" name="Google Shape;91;p7"/>
          <p:cNvSpPr/>
          <p:nvPr/>
        </p:nvSpPr>
        <p:spPr>
          <a:xfrm rot="544783" flipH="1">
            <a:off x="8608513" y="1401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92" name="Google Shape;92;p7"/>
          <p:cNvSpPr/>
          <p:nvPr/>
        </p:nvSpPr>
        <p:spPr>
          <a:xfrm>
            <a:off x="-444033" y="3828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399542885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3"/>
        <p:cNvGrpSpPr/>
        <p:nvPr/>
      </p:nvGrpSpPr>
      <p:grpSpPr>
        <a:xfrm>
          <a:off x="0" y="0"/>
          <a:ext cx="0" cy="0"/>
          <a:chOff x="0" y="0"/>
          <a:chExt cx="0" cy="0"/>
        </a:xfrm>
      </p:grpSpPr>
      <p:sp>
        <p:nvSpPr>
          <p:cNvPr id="94" name="Google Shape;94;p8"/>
          <p:cNvSpPr txBox="1">
            <a:spLocks noGrp="1"/>
          </p:cNvSpPr>
          <p:nvPr>
            <p:ph type="title"/>
          </p:nvPr>
        </p:nvSpPr>
        <p:spPr>
          <a:xfrm>
            <a:off x="2918200" y="1666833"/>
            <a:ext cx="6355600" cy="2993200"/>
          </a:xfrm>
          <a:prstGeom prst="rect">
            <a:avLst/>
          </a:prstGeom>
          <a:ln>
            <a:noFill/>
          </a:ln>
        </p:spPr>
        <p:txBody>
          <a:bodyPr spcFirstLastPara="1" wrap="square" lIns="91425" tIns="91425" rIns="91425" bIns="91425" anchor="t" anchorCtr="0">
            <a:noAutofit/>
          </a:bodyPr>
          <a:lstStyle>
            <a:lvl1pPr lvl="0" algn="ctr">
              <a:lnSpc>
                <a:spcPct val="90000"/>
              </a:lnSpc>
              <a:spcBef>
                <a:spcPts val="0"/>
              </a:spcBef>
              <a:spcAft>
                <a:spcPts val="0"/>
              </a:spcAft>
              <a:buSzPts val="6000"/>
              <a:buNone/>
              <a:defRPr sz="10133"/>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95" name="Google Shape;95;p8"/>
          <p:cNvGrpSpPr/>
          <p:nvPr/>
        </p:nvGrpSpPr>
        <p:grpSpPr>
          <a:xfrm>
            <a:off x="-221900" y="6197034"/>
            <a:ext cx="12591805" cy="1166133"/>
            <a:chOff x="-166425" y="4245175"/>
            <a:chExt cx="9443854" cy="874600"/>
          </a:xfrm>
        </p:grpSpPr>
        <p:sp>
          <p:nvSpPr>
            <p:cNvPr id="96" name="Google Shape;96;p8"/>
            <p:cNvSpPr/>
            <p:nvPr/>
          </p:nvSpPr>
          <p:spPr>
            <a:xfrm>
              <a:off x="-166425" y="4245175"/>
              <a:ext cx="9443480" cy="779626"/>
            </a:xfrm>
            <a:custGeom>
              <a:avLst/>
              <a:gdLst/>
              <a:ahLst/>
              <a:cxnLst/>
              <a:rect l="l" t="t" r="r" b="b"/>
              <a:pathLst>
                <a:path w="376047" h="17145" extrusionOk="0">
                  <a:moveTo>
                    <a:pt x="373761" y="1524"/>
                  </a:moveTo>
                  <a:lnTo>
                    <a:pt x="0" y="0"/>
                  </a:lnTo>
                  <a:lnTo>
                    <a:pt x="4572" y="17145"/>
                  </a:lnTo>
                  <a:lnTo>
                    <a:pt x="376047" y="16383"/>
                  </a:lnTo>
                  <a:close/>
                </a:path>
              </a:pathLst>
            </a:custGeom>
            <a:solidFill>
              <a:schemeClr val="accent1"/>
            </a:solidFill>
            <a:ln>
              <a:noFill/>
            </a:ln>
          </p:spPr>
        </p:sp>
        <p:sp>
          <p:nvSpPr>
            <p:cNvPr id="97" name="Google Shape;97;p8"/>
            <p:cNvSpPr/>
            <p:nvPr/>
          </p:nvSpPr>
          <p:spPr>
            <a:xfrm>
              <a:off x="-24583" y="4418275"/>
              <a:ext cx="9302012" cy="701500"/>
            </a:xfrm>
            <a:custGeom>
              <a:avLst/>
              <a:gdLst/>
              <a:ahLst/>
              <a:cxnLst/>
              <a:rect l="l" t="t" r="r" b="b"/>
              <a:pathLst>
                <a:path w="375346" h="28060" extrusionOk="0">
                  <a:moveTo>
                    <a:pt x="373060" y="0"/>
                  </a:moveTo>
                  <a:lnTo>
                    <a:pt x="0" y="8902"/>
                  </a:lnTo>
                  <a:lnTo>
                    <a:pt x="555" y="28060"/>
                  </a:lnTo>
                  <a:lnTo>
                    <a:pt x="375346" y="27027"/>
                  </a:lnTo>
                  <a:close/>
                </a:path>
              </a:pathLst>
            </a:custGeom>
            <a:solidFill>
              <a:schemeClr val="accent2"/>
            </a:solidFill>
            <a:ln>
              <a:noFill/>
            </a:ln>
          </p:spPr>
        </p:sp>
      </p:grpSp>
      <p:sp>
        <p:nvSpPr>
          <p:cNvPr id="98" name="Google Shape;98;p8"/>
          <p:cNvSpPr/>
          <p:nvPr/>
        </p:nvSpPr>
        <p:spPr>
          <a:xfrm flipH="1">
            <a:off x="-1212172" y="-2423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99" name="Google Shape;99;p8"/>
          <p:cNvSpPr/>
          <p:nvPr/>
        </p:nvSpPr>
        <p:spPr>
          <a:xfrm rot="544783" flipH="1">
            <a:off x="8358162" y="-33602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226086671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0"/>
        <p:cNvGrpSpPr/>
        <p:nvPr/>
      </p:nvGrpSpPr>
      <p:grpSpPr>
        <a:xfrm>
          <a:off x="0" y="0"/>
          <a:ext cx="0" cy="0"/>
          <a:chOff x="0" y="0"/>
          <a:chExt cx="0" cy="0"/>
        </a:xfrm>
      </p:grpSpPr>
      <p:sp>
        <p:nvSpPr>
          <p:cNvPr id="101" name="Google Shape;101;p9"/>
          <p:cNvSpPr txBox="1">
            <a:spLocks noGrp="1"/>
          </p:cNvSpPr>
          <p:nvPr>
            <p:ph type="title"/>
          </p:nvPr>
        </p:nvSpPr>
        <p:spPr>
          <a:xfrm>
            <a:off x="5371433" y="2183312"/>
            <a:ext cx="5869600" cy="9268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600"/>
              <a:buNone/>
              <a:defRPr sz="7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2" name="Google Shape;102;p9"/>
          <p:cNvSpPr txBox="1">
            <a:spLocks noGrp="1"/>
          </p:cNvSpPr>
          <p:nvPr>
            <p:ph type="subTitle" idx="1"/>
          </p:nvPr>
        </p:nvSpPr>
        <p:spPr>
          <a:xfrm>
            <a:off x="5604367" y="3211767"/>
            <a:ext cx="5636800" cy="198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81103159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3"/>
        <p:cNvGrpSpPr/>
        <p:nvPr/>
      </p:nvGrpSpPr>
      <p:grpSpPr>
        <a:xfrm>
          <a:off x="0" y="0"/>
          <a:ext cx="0" cy="0"/>
          <a:chOff x="0" y="0"/>
          <a:chExt cx="0" cy="0"/>
        </a:xfrm>
      </p:grpSpPr>
      <p:sp>
        <p:nvSpPr>
          <p:cNvPr id="104" name="Google Shape;104;p10"/>
          <p:cNvSpPr txBox="1">
            <a:spLocks noGrp="1"/>
          </p:cNvSpPr>
          <p:nvPr>
            <p:ph type="title"/>
          </p:nvPr>
        </p:nvSpPr>
        <p:spPr>
          <a:xfrm>
            <a:off x="7330933" y="1886000"/>
            <a:ext cx="3525600" cy="33480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solidFill>
                  <a:schemeClr val="dk2"/>
                </a:solidFill>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76174329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5"/>
        <p:cNvGrpSpPr/>
        <p:nvPr/>
      </p:nvGrpSpPr>
      <p:grpSpPr>
        <a:xfrm>
          <a:off x="0" y="0"/>
          <a:ext cx="0" cy="0"/>
          <a:chOff x="0" y="0"/>
          <a:chExt cx="0" cy="0"/>
        </a:xfrm>
      </p:grpSpPr>
      <p:sp>
        <p:nvSpPr>
          <p:cNvPr id="106" name="Google Shape;106;p11"/>
          <p:cNvSpPr txBox="1">
            <a:spLocks noGrp="1"/>
          </p:cNvSpPr>
          <p:nvPr>
            <p:ph type="title" hasCustomPrompt="1"/>
          </p:nvPr>
        </p:nvSpPr>
        <p:spPr>
          <a:xfrm>
            <a:off x="1054900" y="2180400"/>
            <a:ext cx="6855200" cy="1577200"/>
          </a:xfrm>
          <a:prstGeom prst="rect">
            <a:avLst/>
          </a:prstGeom>
        </p:spPr>
        <p:txBody>
          <a:bodyPr spcFirstLastPara="1" wrap="square" lIns="91425" tIns="91425" rIns="91425" bIns="91425" anchor="t" anchorCtr="0">
            <a:noAutofit/>
          </a:bodyPr>
          <a:lstStyle>
            <a:lvl1pPr lvl="0">
              <a:spcBef>
                <a:spcPts val="0"/>
              </a:spcBef>
              <a:spcAft>
                <a:spcPts val="0"/>
              </a:spcAft>
              <a:buSzPts val="9600"/>
              <a:buNone/>
              <a:defRPr sz="93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07" name="Google Shape;107;p11"/>
          <p:cNvSpPr txBox="1">
            <a:spLocks noGrp="1"/>
          </p:cNvSpPr>
          <p:nvPr>
            <p:ph type="subTitle" idx="1"/>
          </p:nvPr>
        </p:nvSpPr>
        <p:spPr>
          <a:xfrm>
            <a:off x="1054900" y="3960833"/>
            <a:ext cx="6145600" cy="662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08" name="Google Shape;108;p11"/>
          <p:cNvSpPr/>
          <p:nvPr/>
        </p:nvSpPr>
        <p:spPr>
          <a:xfrm flipH="1">
            <a:off x="-958372" y="-812564"/>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109" name="Google Shape;109;p11"/>
          <p:cNvSpPr/>
          <p:nvPr/>
        </p:nvSpPr>
        <p:spPr>
          <a:xfrm rot="544783" flipH="1">
            <a:off x="7089513" y="-282355"/>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110" name="Google Shape;110;p11"/>
          <p:cNvSpPr/>
          <p:nvPr/>
        </p:nvSpPr>
        <p:spPr>
          <a:xfrm>
            <a:off x="9579518" y="25973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111" name="Google Shape;111;p11"/>
          <p:cNvGrpSpPr/>
          <p:nvPr/>
        </p:nvGrpSpPr>
        <p:grpSpPr>
          <a:xfrm>
            <a:off x="-91166" y="5570367"/>
            <a:ext cx="12361425" cy="1376411"/>
            <a:chOff x="-68375" y="4177775"/>
            <a:chExt cx="9271069" cy="1032308"/>
          </a:xfrm>
        </p:grpSpPr>
        <p:sp>
          <p:nvSpPr>
            <p:cNvPr id="112" name="Google Shape;112;p11"/>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13" name="Google Shape;113;p11"/>
            <p:cNvSpPr/>
            <p:nvPr/>
          </p:nvSpPr>
          <p:spPr>
            <a:xfrm>
              <a:off x="-65798" y="4178333"/>
              <a:ext cx="9268489" cy="248466"/>
            </a:xfrm>
            <a:custGeom>
              <a:avLst/>
              <a:gdLst/>
              <a:ahLst/>
              <a:cxnLst/>
              <a:rect l="l" t="t" r="r" b="b"/>
              <a:pathLst>
                <a:path w="100575" h="4452" extrusionOk="0">
                  <a:moveTo>
                    <a:pt x="1" y="0"/>
                  </a:moveTo>
                  <a:lnTo>
                    <a:pt x="61685" y="4451"/>
                  </a:lnTo>
                  <a:lnTo>
                    <a:pt x="100574" y="0"/>
                  </a:lnTo>
                  <a:close/>
                </a:path>
              </a:pathLst>
            </a:custGeom>
            <a:solidFill>
              <a:srgbClr val="F9E35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14" name="Google Shape;114;p11"/>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15" name="Google Shape;115;p11"/>
            <p:cNvSpPr/>
            <p:nvPr/>
          </p:nvSpPr>
          <p:spPr>
            <a:xfrm>
              <a:off x="-68375" y="4869853"/>
              <a:ext cx="9271069" cy="340229"/>
            </a:xfrm>
            <a:custGeom>
              <a:avLst/>
              <a:gdLst/>
              <a:ahLst/>
              <a:cxnLst/>
              <a:rect l="l" t="t" r="r" b="b"/>
              <a:pathLst>
                <a:path w="100603" h="8421" extrusionOk="0">
                  <a:moveTo>
                    <a:pt x="33503" y="0"/>
                  </a:moveTo>
                  <a:cubicBezTo>
                    <a:pt x="33503" y="0"/>
                    <a:pt x="473" y="3478"/>
                    <a:pt x="38" y="3922"/>
                  </a:cubicBezTo>
                  <a:lnTo>
                    <a:pt x="0" y="7986"/>
                  </a:lnTo>
                  <a:lnTo>
                    <a:pt x="100602" y="8421"/>
                  </a:lnTo>
                  <a:lnTo>
                    <a:pt x="100602" y="1607"/>
                  </a:lnTo>
                  <a:lnTo>
                    <a:pt x="65408" y="0"/>
                  </a:lnTo>
                  <a:close/>
                </a:path>
              </a:pathLst>
            </a:custGeom>
            <a:solidFill>
              <a:srgbClr val="FFF38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grpSp>
        <p:nvGrpSpPr>
          <p:cNvPr id="116" name="Google Shape;116;p11"/>
          <p:cNvGrpSpPr/>
          <p:nvPr/>
        </p:nvGrpSpPr>
        <p:grpSpPr>
          <a:xfrm>
            <a:off x="-169273" y="4623043"/>
            <a:ext cx="1280969" cy="982588"/>
            <a:chOff x="-213250" y="3651883"/>
            <a:chExt cx="955092" cy="732619"/>
          </a:xfrm>
        </p:grpSpPr>
        <p:sp>
          <p:nvSpPr>
            <p:cNvPr id="117" name="Google Shape;117;p11"/>
            <p:cNvSpPr/>
            <p:nvPr/>
          </p:nvSpPr>
          <p:spPr>
            <a:xfrm>
              <a:off x="11629" y="3651883"/>
              <a:ext cx="730213" cy="732619"/>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18" name="Google Shape;118;p11"/>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340665380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9"/>
        <p:cNvGrpSpPr/>
        <p:nvPr/>
      </p:nvGrpSpPr>
      <p:grpSpPr>
        <a:xfrm>
          <a:off x="0" y="0"/>
          <a:ext cx="0" cy="0"/>
          <a:chOff x="0" y="0"/>
          <a:chExt cx="0" cy="0"/>
        </a:xfrm>
      </p:grpSpPr>
    </p:spTree>
    <p:extLst>
      <p:ext uri="{BB962C8B-B14F-4D97-AF65-F5344CB8AC3E}">
        <p14:creationId xmlns:p14="http://schemas.microsoft.com/office/powerpoint/2010/main" val="234974270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0"/>
        <p:cNvGrpSpPr/>
        <p:nvPr/>
      </p:nvGrpSpPr>
      <p:grpSpPr>
        <a:xfrm>
          <a:off x="0" y="0"/>
          <a:ext cx="0" cy="0"/>
          <a:chOff x="0" y="0"/>
          <a:chExt cx="0" cy="0"/>
        </a:xfrm>
      </p:grpSpPr>
      <p:sp>
        <p:nvSpPr>
          <p:cNvPr id="121" name="Google Shape;121;p13"/>
          <p:cNvSpPr txBox="1">
            <a:spLocks noGrp="1"/>
          </p:cNvSpPr>
          <p:nvPr>
            <p:ph type="title"/>
          </p:nvPr>
        </p:nvSpPr>
        <p:spPr>
          <a:xfrm>
            <a:off x="1884500" y="2284815"/>
            <a:ext cx="40712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 name="Google Shape;122;p13"/>
          <p:cNvSpPr txBox="1">
            <a:spLocks noGrp="1"/>
          </p:cNvSpPr>
          <p:nvPr>
            <p:ph type="subTitle" idx="1"/>
          </p:nvPr>
        </p:nvSpPr>
        <p:spPr>
          <a:xfrm>
            <a:off x="2012333" y="2902676"/>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13"/>
          <p:cNvSpPr txBox="1">
            <a:spLocks noGrp="1"/>
          </p:cNvSpPr>
          <p:nvPr>
            <p:ph type="title" idx="2"/>
          </p:nvPr>
        </p:nvSpPr>
        <p:spPr>
          <a:xfrm>
            <a:off x="6236300" y="2284815"/>
            <a:ext cx="4071200" cy="70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4" name="Google Shape;124;p13"/>
          <p:cNvSpPr txBox="1">
            <a:spLocks noGrp="1"/>
          </p:cNvSpPr>
          <p:nvPr>
            <p:ph type="subTitle" idx="3"/>
          </p:nvPr>
        </p:nvSpPr>
        <p:spPr>
          <a:xfrm>
            <a:off x="6355767" y="2902676"/>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3"/>
          <p:cNvSpPr txBox="1">
            <a:spLocks noGrp="1"/>
          </p:cNvSpPr>
          <p:nvPr>
            <p:ph type="title" idx="4"/>
          </p:nvPr>
        </p:nvSpPr>
        <p:spPr>
          <a:xfrm>
            <a:off x="1884700" y="4609303"/>
            <a:ext cx="40712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6" name="Google Shape;126;p13"/>
          <p:cNvSpPr txBox="1">
            <a:spLocks noGrp="1"/>
          </p:cNvSpPr>
          <p:nvPr>
            <p:ph type="subTitle" idx="5"/>
          </p:nvPr>
        </p:nvSpPr>
        <p:spPr>
          <a:xfrm>
            <a:off x="2012333" y="5213999"/>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 name="Google Shape;127;p13"/>
          <p:cNvSpPr txBox="1">
            <a:spLocks noGrp="1"/>
          </p:cNvSpPr>
          <p:nvPr>
            <p:ph type="title" idx="6"/>
          </p:nvPr>
        </p:nvSpPr>
        <p:spPr>
          <a:xfrm>
            <a:off x="6236367" y="4621969"/>
            <a:ext cx="40712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8" name="Google Shape;128;p13"/>
          <p:cNvSpPr txBox="1">
            <a:spLocks noGrp="1"/>
          </p:cNvSpPr>
          <p:nvPr>
            <p:ph type="subTitle" idx="7"/>
          </p:nvPr>
        </p:nvSpPr>
        <p:spPr>
          <a:xfrm>
            <a:off x="6364267" y="5213999"/>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13"/>
          <p:cNvSpPr txBox="1">
            <a:spLocks noGrp="1"/>
          </p:cNvSpPr>
          <p:nvPr>
            <p:ph type="title" idx="8"/>
          </p:nvPr>
        </p:nvSpPr>
        <p:spPr>
          <a:xfrm>
            <a:off x="960000" y="491767"/>
            <a:ext cx="102720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0" name="Google Shape;130;p13"/>
          <p:cNvSpPr txBox="1">
            <a:spLocks noGrp="1"/>
          </p:cNvSpPr>
          <p:nvPr>
            <p:ph type="title" idx="9" hasCustomPrompt="1"/>
          </p:nvPr>
        </p:nvSpPr>
        <p:spPr>
          <a:xfrm>
            <a:off x="3391833" y="1440596"/>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1" name="Google Shape;131;p13"/>
          <p:cNvSpPr txBox="1">
            <a:spLocks noGrp="1"/>
          </p:cNvSpPr>
          <p:nvPr>
            <p:ph type="title" idx="13" hasCustomPrompt="1"/>
          </p:nvPr>
        </p:nvSpPr>
        <p:spPr>
          <a:xfrm>
            <a:off x="3391833" y="3736807"/>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2" name="Google Shape;132;p13"/>
          <p:cNvSpPr txBox="1">
            <a:spLocks noGrp="1"/>
          </p:cNvSpPr>
          <p:nvPr>
            <p:ph type="title" idx="14" hasCustomPrompt="1"/>
          </p:nvPr>
        </p:nvSpPr>
        <p:spPr>
          <a:xfrm>
            <a:off x="7743835" y="1440596"/>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3" name="Google Shape;133;p13"/>
          <p:cNvSpPr txBox="1">
            <a:spLocks noGrp="1"/>
          </p:cNvSpPr>
          <p:nvPr>
            <p:ph type="title" idx="15" hasCustomPrompt="1"/>
          </p:nvPr>
        </p:nvSpPr>
        <p:spPr>
          <a:xfrm>
            <a:off x="7743835" y="3722608"/>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4" name="Google Shape;134;p13"/>
          <p:cNvSpPr/>
          <p:nvPr/>
        </p:nvSpPr>
        <p:spPr>
          <a:xfrm>
            <a:off x="-414657" y="5974239"/>
            <a:ext cx="12794367" cy="1241733"/>
          </a:xfrm>
          <a:custGeom>
            <a:avLst/>
            <a:gdLst/>
            <a:ahLst/>
            <a:cxnLst/>
            <a:rect l="l" t="t" r="r" b="b"/>
            <a:pathLst>
              <a:path w="383831" h="37252" extrusionOk="0">
                <a:moveTo>
                  <a:pt x="3008" y="16952"/>
                </a:moveTo>
                <a:cubicBezTo>
                  <a:pt x="-1570" y="13055"/>
                  <a:pt x="-4067" y="10490"/>
                  <a:pt x="19684" y="8975"/>
                </a:cubicBezTo>
                <a:cubicBezTo>
                  <a:pt x="43435" y="7460"/>
                  <a:pt x="109572" y="8790"/>
                  <a:pt x="145514" y="7862"/>
                </a:cubicBezTo>
                <a:cubicBezTo>
                  <a:pt x="181457" y="6934"/>
                  <a:pt x="200448" y="4584"/>
                  <a:pt x="235339" y="3408"/>
                </a:cubicBezTo>
                <a:cubicBezTo>
                  <a:pt x="270230" y="2233"/>
                  <a:pt x="330275" y="-1670"/>
                  <a:pt x="354859" y="809"/>
                </a:cubicBezTo>
                <a:cubicBezTo>
                  <a:pt x="379443" y="3288"/>
                  <a:pt x="386742" y="12345"/>
                  <a:pt x="382844" y="18284"/>
                </a:cubicBezTo>
                <a:cubicBezTo>
                  <a:pt x="378947" y="24223"/>
                  <a:pt x="387423" y="34097"/>
                  <a:pt x="331474" y="36443"/>
                </a:cubicBezTo>
                <a:cubicBezTo>
                  <a:pt x="275525" y="38789"/>
                  <a:pt x="101895" y="35609"/>
                  <a:pt x="47151" y="32360"/>
                </a:cubicBezTo>
                <a:cubicBezTo>
                  <a:pt x="-7593" y="29112"/>
                  <a:pt x="7586" y="20850"/>
                  <a:pt x="3008" y="16952"/>
                </a:cubicBezTo>
                <a:close/>
              </a:path>
            </a:pathLst>
          </a:custGeom>
          <a:solidFill>
            <a:schemeClr val="accent1"/>
          </a:solidFill>
          <a:ln>
            <a:noFill/>
          </a:ln>
        </p:spPr>
      </p:sp>
      <p:sp>
        <p:nvSpPr>
          <p:cNvPr id="135" name="Google Shape;135;p13"/>
          <p:cNvSpPr/>
          <p:nvPr/>
        </p:nvSpPr>
        <p:spPr>
          <a:xfrm>
            <a:off x="-516710" y="6554085"/>
            <a:ext cx="12998433" cy="703300"/>
          </a:xfrm>
          <a:custGeom>
            <a:avLst/>
            <a:gdLst/>
            <a:ahLst/>
            <a:cxnLst/>
            <a:rect l="l" t="t" r="r" b="b"/>
            <a:pathLst>
              <a:path w="389953" h="21099" extrusionOk="0">
                <a:moveTo>
                  <a:pt x="10719" y="9691"/>
                </a:moveTo>
                <a:cubicBezTo>
                  <a:pt x="22473" y="7773"/>
                  <a:pt x="60086" y="9073"/>
                  <a:pt x="109824" y="7464"/>
                </a:cubicBezTo>
                <a:cubicBezTo>
                  <a:pt x="159562" y="5856"/>
                  <a:pt x="262750" y="411"/>
                  <a:pt x="309147" y="40"/>
                </a:cubicBezTo>
                <a:cubicBezTo>
                  <a:pt x="355545" y="-331"/>
                  <a:pt x="383883" y="1919"/>
                  <a:pt x="388209" y="5237"/>
                </a:cubicBezTo>
                <a:cubicBezTo>
                  <a:pt x="392535" y="8556"/>
                  <a:pt x="393256" y="17662"/>
                  <a:pt x="335104" y="19951"/>
                </a:cubicBezTo>
                <a:cubicBezTo>
                  <a:pt x="276953" y="22240"/>
                  <a:pt x="93364" y="20681"/>
                  <a:pt x="39300" y="18971"/>
                </a:cubicBezTo>
                <a:cubicBezTo>
                  <a:pt x="-14764" y="17261"/>
                  <a:pt x="-1035" y="11609"/>
                  <a:pt x="10719" y="9691"/>
                </a:cubicBezTo>
                <a:close/>
              </a:path>
            </a:pathLst>
          </a:custGeom>
          <a:solidFill>
            <a:schemeClr val="accent2"/>
          </a:solidFill>
          <a:ln>
            <a:noFill/>
          </a:ln>
        </p:spPr>
      </p:sp>
      <p:grpSp>
        <p:nvGrpSpPr>
          <p:cNvPr id="136" name="Google Shape;136;p13"/>
          <p:cNvGrpSpPr/>
          <p:nvPr/>
        </p:nvGrpSpPr>
        <p:grpSpPr>
          <a:xfrm>
            <a:off x="-125973" y="5232698"/>
            <a:ext cx="3547005" cy="1637301"/>
            <a:chOff x="3311075" y="2692625"/>
            <a:chExt cx="1472601" cy="679717"/>
          </a:xfrm>
        </p:grpSpPr>
        <p:sp>
          <p:nvSpPr>
            <p:cNvPr id="137" name="Google Shape;137;p13"/>
            <p:cNvSpPr/>
            <p:nvPr/>
          </p:nvSpPr>
          <p:spPr>
            <a:xfrm>
              <a:off x="4265859" y="2961135"/>
              <a:ext cx="176102" cy="179821"/>
            </a:xfrm>
            <a:custGeom>
              <a:avLst/>
              <a:gdLst/>
              <a:ahLst/>
              <a:cxnLst/>
              <a:rect l="l" t="t" r="r" b="b"/>
              <a:pathLst>
                <a:path w="1797" h="1835" extrusionOk="0">
                  <a:moveTo>
                    <a:pt x="1" y="1"/>
                  </a:moveTo>
                  <a:cubicBezTo>
                    <a:pt x="1" y="1"/>
                    <a:pt x="360" y="1135"/>
                    <a:pt x="256" y="1787"/>
                  </a:cubicBezTo>
                  <a:lnTo>
                    <a:pt x="1796" y="1834"/>
                  </a:lnTo>
                  <a:cubicBezTo>
                    <a:pt x="1796" y="1834"/>
                    <a:pt x="1551" y="1456"/>
                    <a:pt x="1485" y="1040"/>
                  </a:cubicBezTo>
                  <a:lnTo>
                    <a:pt x="1485" y="1040"/>
                  </a:lnTo>
                  <a:cubicBezTo>
                    <a:pt x="1485" y="1040"/>
                    <a:pt x="1447" y="1418"/>
                    <a:pt x="1494" y="1569"/>
                  </a:cubicBezTo>
                  <a:cubicBezTo>
                    <a:pt x="1494" y="1569"/>
                    <a:pt x="1248" y="842"/>
                    <a:pt x="1343" y="435"/>
                  </a:cubicBezTo>
                  <a:lnTo>
                    <a:pt x="1343" y="435"/>
                  </a:lnTo>
                  <a:cubicBezTo>
                    <a:pt x="1343" y="435"/>
                    <a:pt x="1154" y="757"/>
                    <a:pt x="1173" y="1172"/>
                  </a:cubicBezTo>
                  <a:cubicBezTo>
                    <a:pt x="1173" y="1172"/>
                    <a:pt x="918" y="558"/>
                    <a:pt x="927" y="86"/>
                  </a:cubicBezTo>
                  <a:lnTo>
                    <a:pt x="927" y="86"/>
                  </a:lnTo>
                  <a:cubicBezTo>
                    <a:pt x="927" y="86"/>
                    <a:pt x="776" y="766"/>
                    <a:pt x="842" y="1276"/>
                  </a:cubicBezTo>
                  <a:cubicBezTo>
                    <a:pt x="842" y="1276"/>
                    <a:pt x="606" y="747"/>
                    <a:pt x="615" y="388"/>
                  </a:cubicBezTo>
                  <a:lnTo>
                    <a:pt x="615" y="388"/>
                  </a:lnTo>
                  <a:cubicBezTo>
                    <a:pt x="615" y="388"/>
                    <a:pt x="464" y="861"/>
                    <a:pt x="521" y="1125"/>
                  </a:cubicBezTo>
                  <a:cubicBezTo>
                    <a:pt x="521" y="1125"/>
                    <a:pt x="209" y="256"/>
                    <a:pt x="1"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38" name="Google Shape;138;p13"/>
            <p:cNvSpPr/>
            <p:nvPr/>
          </p:nvSpPr>
          <p:spPr>
            <a:xfrm>
              <a:off x="4555832" y="3272174"/>
              <a:ext cx="97312" cy="91037"/>
            </a:xfrm>
            <a:custGeom>
              <a:avLst/>
              <a:gdLst/>
              <a:ahLst/>
              <a:cxnLst/>
              <a:rect l="l" t="t" r="r" b="b"/>
              <a:pathLst>
                <a:path w="993" h="929" extrusionOk="0">
                  <a:moveTo>
                    <a:pt x="510" y="0"/>
                  </a:moveTo>
                  <a:cubicBezTo>
                    <a:pt x="0" y="0"/>
                    <a:pt x="9" y="928"/>
                    <a:pt x="9" y="928"/>
                  </a:cubicBezTo>
                  <a:lnTo>
                    <a:pt x="992" y="928"/>
                  </a:lnTo>
                  <a:cubicBezTo>
                    <a:pt x="992" y="928"/>
                    <a:pt x="822" y="30"/>
                    <a:pt x="548" y="2"/>
                  </a:cubicBezTo>
                  <a:cubicBezTo>
                    <a:pt x="535" y="1"/>
                    <a:pt x="522" y="0"/>
                    <a:pt x="510"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39" name="Google Shape;139;p13"/>
            <p:cNvSpPr/>
            <p:nvPr/>
          </p:nvSpPr>
          <p:spPr>
            <a:xfrm>
              <a:off x="4346511" y="3098917"/>
              <a:ext cx="300460" cy="161202"/>
            </a:xfrm>
            <a:custGeom>
              <a:avLst/>
              <a:gdLst/>
              <a:ahLst/>
              <a:cxnLst/>
              <a:rect l="l" t="t" r="r" b="b"/>
              <a:pathLst>
                <a:path w="3066" h="1645" extrusionOk="0">
                  <a:moveTo>
                    <a:pt x="865" y="1"/>
                  </a:moveTo>
                  <a:cubicBezTo>
                    <a:pt x="733" y="1"/>
                    <a:pt x="601" y="25"/>
                    <a:pt x="473" y="78"/>
                  </a:cubicBezTo>
                  <a:cubicBezTo>
                    <a:pt x="0" y="258"/>
                    <a:pt x="397" y="778"/>
                    <a:pt x="766" y="1005"/>
                  </a:cubicBezTo>
                  <a:cubicBezTo>
                    <a:pt x="1510" y="1469"/>
                    <a:pt x="1982" y="1645"/>
                    <a:pt x="2248" y="1645"/>
                  </a:cubicBezTo>
                  <a:cubicBezTo>
                    <a:pt x="3066" y="1645"/>
                    <a:pt x="1960" y="1"/>
                    <a:pt x="865"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0" name="Google Shape;140;p13"/>
            <p:cNvSpPr/>
            <p:nvPr/>
          </p:nvSpPr>
          <p:spPr>
            <a:xfrm>
              <a:off x="3311075" y="2692625"/>
              <a:ext cx="1322672" cy="668718"/>
            </a:xfrm>
            <a:custGeom>
              <a:avLst/>
              <a:gdLst/>
              <a:ahLst/>
              <a:cxnLst/>
              <a:rect l="l" t="t" r="r" b="b"/>
              <a:pathLst>
                <a:path w="13497" h="6824" extrusionOk="0">
                  <a:moveTo>
                    <a:pt x="3295" y="0"/>
                  </a:moveTo>
                  <a:cubicBezTo>
                    <a:pt x="3140" y="0"/>
                    <a:pt x="2995" y="29"/>
                    <a:pt x="2864" y="94"/>
                  </a:cubicBezTo>
                  <a:cubicBezTo>
                    <a:pt x="2056" y="486"/>
                    <a:pt x="1439" y="1295"/>
                    <a:pt x="432" y="1295"/>
                  </a:cubicBezTo>
                  <a:cubicBezTo>
                    <a:pt x="296" y="1295"/>
                    <a:pt x="152" y="1280"/>
                    <a:pt x="0" y="1247"/>
                  </a:cubicBezTo>
                  <a:lnTo>
                    <a:pt x="0" y="1247"/>
                  </a:lnTo>
                  <a:lnTo>
                    <a:pt x="95" y="6823"/>
                  </a:lnTo>
                  <a:lnTo>
                    <a:pt x="13259" y="6823"/>
                  </a:lnTo>
                  <a:cubicBezTo>
                    <a:pt x="13246" y="6805"/>
                    <a:pt x="13497" y="5013"/>
                    <a:pt x="11795" y="4527"/>
                  </a:cubicBezTo>
                  <a:cubicBezTo>
                    <a:pt x="10065" y="4026"/>
                    <a:pt x="8931" y="2722"/>
                    <a:pt x="8893" y="2410"/>
                  </a:cubicBezTo>
                  <a:cubicBezTo>
                    <a:pt x="8846" y="2089"/>
                    <a:pt x="7211" y="1077"/>
                    <a:pt x="6266" y="1030"/>
                  </a:cubicBezTo>
                  <a:cubicBezTo>
                    <a:pt x="5458" y="982"/>
                    <a:pt x="4208" y="0"/>
                    <a:pt x="3295" y="0"/>
                  </a:cubicBezTo>
                  <a:close/>
                  <a:moveTo>
                    <a:pt x="13259" y="6823"/>
                  </a:moveTo>
                  <a:lnTo>
                    <a:pt x="13259" y="6823"/>
                  </a:lnTo>
                  <a:cubicBezTo>
                    <a:pt x="13259" y="6823"/>
                    <a:pt x="13259" y="6823"/>
                    <a:pt x="13259" y="6823"/>
                  </a:cubicBezTo>
                  <a:cubicBezTo>
                    <a:pt x="13259" y="6823"/>
                    <a:pt x="13259" y="6823"/>
                    <a:pt x="13259" y="6823"/>
                  </a:cubicBezTo>
                  <a:close/>
                </a:path>
              </a:pathLst>
            </a:custGeom>
            <a:solidFill>
              <a:srgbClr val="937373"/>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1" name="Google Shape;141;p13"/>
            <p:cNvSpPr/>
            <p:nvPr/>
          </p:nvSpPr>
          <p:spPr>
            <a:xfrm>
              <a:off x="3938941" y="2886265"/>
              <a:ext cx="231666" cy="204320"/>
            </a:xfrm>
            <a:custGeom>
              <a:avLst/>
              <a:gdLst/>
              <a:ahLst/>
              <a:cxnLst/>
              <a:rect l="l" t="t" r="r" b="b"/>
              <a:pathLst>
                <a:path w="2364" h="2085" extrusionOk="0">
                  <a:moveTo>
                    <a:pt x="996" y="0"/>
                  </a:moveTo>
                  <a:cubicBezTo>
                    <a:pt x="520" y="0"/>
                    <a:pt x="71" y="330"/>
                    <a:pt x="29" y="623"/>
                  </a:cubicBezTo>
                  <a:cubicBezTo>
                    <a:pt x="1" y="897"/>
                    <a:pt x="284" y="1341"/>
                    <a:pt x="530" y="1634"/>
                  </a:cubicBezTo>
                  <a:cubicBezTo>
                    <a:pt x="753" y="1900"/>
                    <a:pt x="1073" y="2085"/>
                    <a:pt x="1389" y="2085"/>
                  </a:cubicBezTo>
                  <a:cubicBezTo>
                    <a:pt x="1567" y="2085"/>
                    <a:pt x="1743" y="2026"/>
                    <a:pt x="1900" y="1889"/>
                  </a:cubicBezTo>
                  <a:cubicBezTo>
                    <a:pt x="2363" y="1521"/>
                    <a:pt x="2108" y="207"/>
                    <a:pt x="1182" y="18"/>
                  </a:cubicBezTo>
                  <a:cubicBezTo>
                    <a:pt x="1120" y="6"/>
                    <a:pt x="1058" y="0"/>
                    <a:pt x="996"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2" name="Google Shape;142;p13"/>
            <p:cNvSpPr/>
            <p:nvPr/>
          </p:nvSpPr>
          <p:spPr>
            <a:xfrm>
              <a:off x="3311957" y="2794443"/>
              <a:ext cx="1300427" cy="569645"/>
            </a:xfrm>
            <a:custGeom>
              <a:avLst/>
              <a:gdLst/>
              <a:ahLst/>
              <a:cxnLst/>
              <a:rect l="l" t="t" r="r" b="b"/>
              <a:pathLst>
                <a:path w="13270" h="5813" extrusionOk="0">
                  <a:moveTo>
                    <a:pt x="1437" y="0"/>
                  </a:moveTo>
                  <a:lnTo>
                    <a:pt x="1437" y="0"/>
                  </a:lnTo>
                  <a:cubicBezTo>
                    <a:pt x="1126" y="163"/>
                    <a:pt x="793" y="278"/>
                    <a:pt x="408" y="278"/>
                  </a:cubicBezTo>
                  <a:cubicBezTo>
                    <a:pt x="279" y="278"/>
                    <a:pt x="143" y="265"/>
                    <a:pt x="1" y="237"/>
                  </a:cubicBezTo>
                  <a:lnTo>
                    <a:pt x="1" y="237"/>
                  </a:lnTo>
                  <a:lnTo>
                    <a:pt x="95" y="5813"/>
                  </a:lnTo>
                  <a:lnTo>
                    <a:pt x="13260" y="5813"/>
                  </a:lnTo>
                  <a:cubicBezTo>
                    <a:pt x="13260" y="5813"/>
                    <a:pt x="13260" y="5784"/>
                    <a:pt x="13269" y="5728"/>
                  </a:cubicBezTo>
                  <a:cubicBezTo>
                    <a:pt x="13090" y="5567"/>
                    <a:pt x="12948" y="5387"/>
                    <a:pt x="12787" y="5255"/>
                  </a:cubicBezTo>
                  <a:cubicBezTo>
                    <a:pt x="12466" y="5009"/>
                    <a:pt x="12126" y="4953"/>
                    <a:pt x="11719" y="4915"/>
                  </a:cubicBezTo>
                  <a:cubicBezTo>
                    <a:pt x="11105" y="4858"/>
                    <a:pt x="10604" y="4679"/>
                    <a:pt x="10018" y="4546"/>
                  </a:cubicBezTo>
                  <a:cubicBezTo>
                    <a:pt x="9957" y="4533"/>
                    <a:pt x="9892" y="4529"/>
                    <a:pt x="9825" y="4529"/>
                  </a:cubicBezTo>
                  <a:cubicBezTo>
                    <a:pt x="9716" y="4529"/>
                    <a:pt x="9602" y="4539"/>
                    <a:pt x="9491" y="4539"/>
                  </a:cubicBezTo>
                  <a:cubicBezTo>
                    <a:pt x="9328" y="4539"/>
                    <a:pt x="9171" y="4517"/>
                    <a:pt x="9045" y="4404"/>
                  </a:cubicBezTo>
                  <a:cubicBezTo>
                    <a:pt x="8884" y="4263"/>
                    <a:pt x="8903" y="3989"/>
                    <a:pt x="8771" y="3894"/>
                  </a:cubicBezTo>
                  <a:cubicBezTo>
                    <a:pt x="8639" y="3781"/>
                    <a:pt x="8289" y="3705"/>
                    <a:pt x="8119" y="3639"/>
                  </a:cubicBezTo>
                  <a:cubicBezTo>
                    <a:pt x="7703" y="3450"/>
                    <a:pt x="7297" y="3384"/>
                    <a:pt x="6852" y="3280"/>
                  </a:cubicBezTo>
                  <a:cubicBezTo>
                    <a:pt x="5936" y="3062"/>
                    <a:pt x="5057" y="3384"/>
                    <a:pt x="4187" y="2807"/>
                  </a:cubicBezTo>
                  <a:cubicBezTo>
                    <a:pt x="3904" y="2618"/>
                    <a:pt x="3639" y="2420"/>
                    <a:pt x="3535" y="2089"/>
                  </a:cubicBezTo>
                  <a:cubicBezTo>
                    <a:pt x="3488" y="1947"/>
                    <a:pt x="3564" y="1843"/>
                    <a:pt x="3441" y="1711"/>
                  </a:cubicBezTo>
                  <a:cubicBezTo>
                    <a:pt x="3327" y="1588"/>
                    <a:pt x="2968" y="1494"/>
                    <a:pt x="2817" y="1428"/>
                  </a:cubicBezTo>
                  <a:cubicBezTo>
                    <a:pt x="2647" y="1342"/>
                    <a:pt x="2439" y="1182"/>
                    <a:pt x="2297" y="1116"/>
                  </a:cubicBezTo>
                  <a:cubicBezTo>
                    <a:pt x="2210" y="1084"/>
                    <a:pt x="2118" y="1078"/>
                    <a:pt x="2028" y="1078"/>
                  </a:cubicBezTo>
                  <a:cubicBezTo>
                    <a:pt x="1987" y="1078"/>
                    <a:pt x="1946" y="1080"/>
                    <a:pt x="1906" y="1080"/>
                  </a:cubicBezTo>
                  <a:cubicBezTo>
                    <a:pt x="1749" y="1080"/>
                    <a:pt x="1603" y="1064"/>
                    <a:pt x="1494" y="908"/>
                  </a:cubicBezTo>
                  <a:cubicBezTo>
                    <a:pt x="1305" y="662"/>
                    <a:pt x="1390" y="312"/>
                    <a:pt x="1437"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3" name="Google Shape;143;p13"/>
            <p:cNvSpPr/>
            <p:nvPr/>
          </p:nvSpPr>
          <p:spPr>
            <a:xfrm>
              <a:off x="3524022" y="2714576"/>
              <a:ext cx="308496" cy="198048"/>
            </a:xfrm>
            <a:custGeom>
              <a:avLst/>
              <a:gdLst/>
              <a:ahLst/>
              <a:cxnLst/>
              <a:rect l="l" t="t" r="r" b="b"/>
              <a:pathLst>
                <a:path w="3148" h="2021" extrusionOk="0">
                  <a:moveTo>
                    <a:pt x="1235" y="1"/>
                  </a:moveTo>
                  <a:cubicBezTo>
                    <a:pt x="438" y="1"/>
                    <a:pt x="48" y="688"/>
                    <a:pt x="29" y="1118"/>
                  </a:cubicBezTo>
                  <a:cubicBezTo>
                    <a:pt x="1" y="1572"/>
                    <a:pt x="672" y="1968"/>
                    <a:pt x="1522" y="2016"/>
                  </a:cubicBezTo>
                  <a:cubicBezTo>
                    <a:pt x="1578" y="2019"/>
                    <a:pt x="1633" y="2020"/>
                    <a:pt x="1687" y="2020"/>
                  </a:cubicBezTo>
                  <a:cubicBezTo>
                    <a:pt x="2480" y="2020"/>
                    <a:pt x="3102" y="1704"/>
                    <a:pt x="3120" y="1288"/>
                  </a:cubicBezTo>
                  <a:cubicBezTo>
                    <a:pt x="3148" y="834"/>
                    <a:pt x="2175" y="50"/>
                    <a:pt x="1315" y="3"/>
                  </a:cubicBezTo>
                  <a:cubicBezTo>
                    <a:pt x="1288" y="1"/>
                    <a:pt x="1261" y="1"/>
                    <a:pt x="1235"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4" name="Google Shape;144;p13"/>
            <p:cNvSpPr/>
            <p:nvPr/>
          </p:nvSpPr>
          <p:spPr>
            <a:xfrm>
              <a:off x="3525002" y="2707128"/>
              <a:ext cx="304772" cy="197754"/>
            </a:xfrm>
            <a:custGeom>
              <a:avLst/>
              <a:gdLst/>
              <a:ahLst/>
              <a:cxnLst/>
              <a:rect l="l" t="t" r="r" b="b"/>
              <a:pathLst>
                <a:path w="3110" h="2018" extrusionOk="0">
                  <a:moveTo>
                    <a:pt x="1224" y="1"/>
                  </a:moveTo>
                  <a:cubicBezTo>
                    <a:pt x="428" y="1"/>
                    <a:pt x="47" y="679"/>
                    <a:pt x="29" y="1118"/>
                  </a:cubicBezTo>
                  <a:cubicBezTo>
                    <a:pt x="0" y="1562"/>
                    <a:pt x="662" y="1969"/>
                    <a:pt x="1512" y="2016"/>
                  </a:cubicBezTo>
                  <a:cubicBezTo>
                    <a:pt x="1546" y="2017"/>
                    <a:pt x="1580" y="2018"/>
                    <a:pt x="1613" y="2018"/>
                  </a:cubicBezTo>
                  <a:cubicBezTo>
                    <a:pt x="2409" y="2018"/>
                    <a:pt x="3063" y="1696"/>
                    <a:pt x="3091" y="1279"/>
                  </a:cubicBezTo>
                  <a:cubicBezTo>
                    <a:pt x="3110" y="835"/>
                    <a:pt x="2146" y="50"/>
                    <a:pt x="1305" y="3"/>
                  </a:cubicBezTo>
                  <a:cubicBezTo>
                    <a:pt x="1277" y="2"/>
                    <a:pt x="1251" y="1"/>
                    <a:pt x="122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5" name="Google Shape;145;p13"/>
            <p:cNvSpPr/>
            <p:nvPr/>
          </p:nvSpPr>
          <p:spPr>
            <a:xfrm>
              <a:off x="3461990" y="3020422"/>
              <a:ext cx="276059" cy="204320"/>
            </a:xfrm>
            <a:custGeom>
              <a:avLst/>
              <a:gdLst/>
              <a:ahLst/>
              <a:cxnLst/>
              <a:rect l="l" t="t" r="r" b="b"/>
              <a:pathLst>
                <a:path w="2817" h="2085" extrusionOk="0">
                  <a:moveTo>
                    <a:pt x="584" y="1"/>
                  </a:moveTo>
                  <a:cubicBezTo>
                    <a:pt x="547" y="1"/>
                    <a:pt x="514" y="4"/>
                    <a:pt x="483" y="10"/>
                  </a:cubicBezTo>
                  <a:cubicBezTo>
                    <a:pt x="171" y="67"/>
                    <a:pt x="1" y="719"/>
                    <a:pt x="435" y="1333"/>
                  </a:cubicBezTo>
                  <a:cubicBezTo>
                    <a:pt x="831" y="1893"/>
                    <a:pt x="1426" y="2084"/>
                    <a:pt x="1895" y="2084"/>
                  </a:cubicBezTo>
                  <a:cubicBezTo>
                    <a:pt x="2155" y="2084"/>
                    <a:pt x="2377" y="2025"/>
                    <a:pt x="2505" y="1938"/>
                  </a:cubicBezTo>
                  <a:cubicBezTo>
                    <a:pt x="2817" y="1711"/>
                    <a:pt x="2382" y="1040"/>
                    <a:pt x="1768" y="539"/>
                  </a:cubicBezTo>
                  <a:cubicBezTo>
                    <a:pt x="1339" y="202"/>
                    <a:pt x="879" y="1"/>
                    <a:pt x="58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6" name="Google Shape;146;p13"/>
            <p:cNvSpPr/>
            <p:nvPr/>
          </p:nvSpPr>
          <p:spPr>
            <a:xfrm>
              <a:off x="3941783" y="2876074"/>
              <a:ext cx="233430" cy="203634"/>
            </a:xfrm>
            <a:custGeom>
              <a:avLst/>
              <a:gdLst/>
              <a:ahLst/>
              <a:cxnLst/>
              <a:rect l="l" t="t" r="r" b="b"/>
              <a:pathLst>
                <a:path w="2382" h="2078" extrusionOk="0">
                  <a:moveTo>
                    <a:pt x="998" y="1"/>
                  </a:moveTo>
                  <a:cubicBezTo>
                    <a:pt x="529" y="1"/>
                    <a:pt x="80" y="330"/>
                    <a:pt x="38" y="623"/>
                  </a:cubicBezTo>
                  <a:cubicBezTo>
                    <a:pt x="0" y="888"/>
                    <a:pt x="284" y="1341"/>
                    <a:pt x="539" y="1634"/>
                  </a:cubicBezTo>
                  <a:cubicBezTo>
                    <a:pt x="761" y="1898"/>
                    <a:pt x="1074" y="2078"/>
                    <a:pt x="1386" y="2078"/>
                  </a:cubicBezTo>
                  <a:cubicBezTo>
                    <a:pt x="1567" y="2078"/>
                    <a:pt x="1747" y="2018"/>
                    <a:pt x="1909" y="1880"/>
                  </a:cubicBezTo>
                  <a:cubicBezTo>
                    <a:pt x="2382" y="1502"/>
                    <a:pt x="2127" y="207"/>
                    <a:pt x="1181" y="18"/>
                  </a:cubicBezTo>
                  <a:cubicBezTo>
                    <a:pt x="1121" y="6"/>
                    <a:pt x="1059" y="1"/>
                    <a:pt x="99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7" name="Google Shape;147;p13"/>
            <p:cNvSpPr/>
            <p:nvPr/>
          </p:nvSpPr>
          <p:spPr>
            <a:xfrm>
              <a:off x="4035664" y="3172806"/>
              <a:ext cx="232156" cy="170413"/>
            </a:xfrm>
            <a:custGeom>
              <a:avLst/>
              <a:gdLst/>
              <a:ahLst/>
              <a:cxnLst/>
              <a:rect l="l" t="t" r="r" b="b"/>
              <a:pathLst>
                <a:path w="2369" h="1739" extrusionOk="0">
                  <a:moveTo>
                    <a:pt x="636" y="1"/>
                  </a:moveTo>
                  <a:cubicBezTo>
                    <a:pt x="254" y="1"/>
                    <a:pt x="0" y="427"/>
                    <a:pt x="53" y="884"/>
                  </a:cubicBezTo>
                  <a:cubicBezTo>
                    <a:pt x="111" y="1470"/>
                    <a:pt x="697" y="1739"/>
                    <a:pt x="1265" y="1739"/>
                  </a:cubicBezTo>
                  <a:cubicBezTo>
                    <a:pt x="1622" y="1739"/>
                    <a:pt x="1972" y="1632"/>
                    <a:pt x="2180" y="1432"/>
                  </a:cubicBezTo>
                  <a:cubicBezTo>
                    <a:pt x="2369" y="1243"/>
                    <a:pt x="2255" y="770"/>
                    <a:pt x="932" y="80"/>
                  </a:cubicBezTo>
                  <a:cubicBezTo>
                    <a:pt x="828" y="25"/>
                    <a:pt x="728" y="1"/>
                    <a:pt x="636"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8" name="Google Shape;148;p13"/>
            <p:cNvSpPr/>
            <p:nvPr/>
          </p:nvSpPr>
          <p:spPr>
            <a:xfrm>
              <a:off x="4180700" y="3091175"/>
              <a:ext cx="255283" cy="96917"/>
            </a:xfrm>
            <a:custGeom>
              <a:avLst/>
              <a:gdLst/>
              <a:ahLst/>
              <a:cxnLst/>
              <a:rect l="l" t="t" r="r" b="b"/>
              <a:pathLst>
                <a:path w="2605" h="989" extrusionOk="0">
                  <a:moveTo>
                    <a:pt x="934" y="1"/>
                  </a:moveTo>
                  <a:cubicBezTo>
                    <a:pt x="891" y="1"/>
                    <a:pt x="850" y="5"/>
                    <a:pt x="813" y="16"/>
                  </a:cubicBezTo>
                  <a:cubicBezTo>
                    <a:pt x="142" y="205"/>
                    <a:pt x="0" y="583"/>
                    <a:pt x="104" y="847"/>
                  </a:cubicBezTo>
                  <a:cubicBezTo>
                    <a:pt x="146" y="959"/>
                    <a:pt x="441" y="988"/>
                    <a:pt x="763" y="988"/>
                  </a:cubicBezTo>
                  <a:cubicBezTo>
                    <a:pt x="878" y="988"/>
                    <a:pt x="995" y="984"/>
                    <a:pt x="1106" y="980"/>
                  </a:cubicBezTo>
                  <a:cubicBezTo>
                    <a:pt x="2604" y="909"/>
                    <a:pt x="1531" y="1"/>
                    <a:pt x="934"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9" name="Google Shape;149;p13"/>
            <p:cNvSpPr/>
            <p:nvPr/>
          </p:nvSpPr>
          <p:spPr>
            <a:xfrm>
              <a:off x="4181582" y="3084708"/>
              <a:ext cx="254402" cy="96525"/>
            </a:xfrm>
            <a:custGeom>
              <a:avLst/>
              <a:gdLst/>
              <a:ahLst/>
              <a:cxnLst/>
              <a:rect l="l" t="t" r="r" b="b"/>
              <a:pathLst>
                <a:path w="2596" h="985" extrusionOk="0">
                  <a:moveTo>
                    <a:pt x="925" y="0"/>
                  </a:moveTo>
                  <a:cubicBezTo>
                    <a:pt x="882" y="0"/>
                    <a:pt x="841" y="5"/>
                    <a:pt x="804" y="15"/>
                  </a:cubicBezTo>
                  <a:cubicBezTo>
                    <a:pt x="143" y="204"/>
                    <a:pt x="1" y="582"/>
                    <a:pt x="95" y="838"/>
                  </a:cubicBezTo>
                  <a:cubicBezTo>
                    <a:pt x="135" y="951"/>
                    <a:pt x="405" y="984"/>
                    <a:pt x="709" y="984"/>
                  </a:cubicBezTo>
                  <a:cubicBezTo>
                    <a:pt x="837" y="984"/>
                    <a:pt x="971" y="978"/>
                    <a:pt x="1097" y="970"/>
                  </a:cubicBezTo>
                  <a:cubicBezTo>
                    <a:pt x="2595" y="908"/>
                    <a:pt x="1522" y="0"/>
                    <a:pt x="925"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0" name="Google Shape;150;p13"/>
            <p:cNvSpPr/>
            <p:nvPr/>
          </p:nvSpPr>
          <p:spPr>
            <a:xfrm>
              <a:off x="4137875" y="3186820"/>
              <a:ext cx="441185" cy="151696"/>
            </a:xfrm>
            <a:custGeom>
              <a:avLst/>
              <a:gdLst/>
              <a:ahLst/>
              <a:cxnLst/>
              <a:rect l="l" t="t" r="r" b="b"/>
              <a:pathLst>
                <a:path w="4502" h="1548" extrusionOk="0">
                  <a:moveTo>
                    <a:pt x="3415" y="1"/>
                  </a:moveTo>
                  <a:cubicBezTo>
                    <a:pt x="1" y="1"/>
                    <a:pt x="2232" y="1547"/>
                    <a:pt x="3624" y="1547"/>
                  </a:cubicBezTo>
                  <a:cubicBezTo>
                    <a:pt x="3935" y="1547"/>
                    <a:pt x="4205" y="1469"/>
                    <a:pt x="4359" y="1279"/>
                  </a:cubicBezTo>
                  <a:cubicBezTo>
                    <a:pt x="4473" y="1138"/>
                    <a:pt x="4501" y="864"/>
                    <a:pt x="4473" y="760"/>
                  </a:cubicBezTo>
                  <a:cubicBezTo>
                    <a:pt x="4454" y="675"/>
                    <a:pt x="4378" y="542"/>
                    <a:pt x="4322" y="438"/>
                  </a:cubicBezTo>
                  <a:cubicBezTo>
                    <a:pt x="4218" y="268"/>
                    <a:pt x="3972" y="13"/>
                    <a:pt x="3670" y="4"/>
                  </a:cubicBezTo>
                  <a:cubicBezTo>
                    <a:pt x="3581" y="2"/>
                    <a:pt x="3496" y="1"/>
                    <a:pt x="3415"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1" name="Google Shape;151;p13"/>
            <p:cNvSpPr/>
            <p:nvPr/>
          </p:nvSpPr>
          <p:spPr>
            <a:xfrm>
              <a:off x="4143559" y="3183194"/>
              <a:ext cx="440989" cy="151598"/>
            </a:xfrm>
            <a:custGeom>
              <a:avLst/>
              <a:gdLst/>
              <a:ahLst/>
              <a:cxnLst/>
              <a:rect l="l" t="t" r="r" b="b"/>
              <a:pathLst>
                <a:path w="4500" h="1547" extrusionOk="0">
                  <a:moveTo>
                    <a:pt x="3422" y="0"/>
                  </a:moveTo>
                  <a:cubicBezTo>
                    <a:pt x="1" y="0"/>
                    <a:pt x="2231" y="1546"/>
                    <a:pt x="3622" y="1546"/>
                  </a:cubicBezTo>
                  <a:cubicBezTo>
                    <a:pt x="3934" y="1546"/>
                    <a:pt x="4204" y="1469"/>
                    <a:pt x="4358" y="1279"/>
                  </a:cubicBezTo>
                  <a:cubicBezTo>
                    <a:pt x="4481" y="1137"/>
                    <a:pt x="4500" y="863"/>
                    <a:pt x="4481" y="759"/>
                  </a:cubicBezTo>
                  <a:cubicBezTo>
                    <a:pt x="4453" y="674"/>
                    <a:pt x="4386" y="541"/>
                    <a:pt x="4320" y="437"/>
                  </a:cubicBezTo>
                  <a:cubicBezTo>
                    <a:pt x="4216" y="277"/>
                    <a:pt x="3971" y="12"/>
                    <a:pt x="3678" y="3"/>
                  </a:cubicBezTo>
                  <a:cubicBezTo>
                    <a:pt x="3589" y="1"/>
                    <a:pt x="3504" y="0"/>
                    <a:pt x="3422"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2" name="Google Shape;152;p13"/>
            <p:cNvSpPr/>
            <p:nvPr/>
          </p:nvSpPr>
          <p:spPr>
            <a:xfrm>
              <a:off x="4221271" y="3188094"/>
              <a:ext cx="363277" cy="147090"/>
            </a:xfrm>
            <a:custGeom>
              <a:avLst/>
              <a:gdLst/>
              <a:ahLst/>
              <a:cxnLst/>
              <a:rect l="l" t="t" r="r" b="b"/>
              <a:pathLst>
                <a:path w="3707" h="1501" extrusionOk="0">
                  <a:moveTo>
                    <a:pt x="3083" y="0"/>
                  </a:moveTo>
                  <a:cubicBezTo>
                    <a:pt x="3074" y="9"/>
                    <a:pt x="3055" y="28"/>
                    <a:pt x="3045" y="47"/>
                  </a:cubicBezTo>
                  <a:cubicBezTo>
                    <a:pt x="2889" y="235"/>
                    <a:pt x="2620" y="312"/>
                    <a:pt x="2310" y="312"/>
                  </a:cubicBezTo>
                  <a:cubicBezTo>
                    <a:pt x="1982" y="312"/>
                    <a:pt x="1609" y="226"/>
                    <a:pt x="1278" y="95"/>
                  </a:cubicBezTo>
                  <a:lnTo>
                    <a:pt x="1278" y="95"/>
                  </a:lnTo>
                  <a:cubicBezTo>
                    <a:pt x="0" y="473"/>
                    <a:pt x="1706" y="1500"/>
                    <a:pt x="2844" y="1500"/>
                  </a:cubicBezTo>
                  <a:cubicBezTo>
                    <a:pt x="3153" y="1500"/>
                    <a:pt x="3421" y="1424"/>
                    <a:pt x="3575" y="1238"/>
                  </a:cubicBezTo>
                  <a:cubicBezTo>
                    <a:pt x="3688" y="1087"/>
                    <a:pt x="3707" y="822"/>
                    <a:pt x="3688" y="709"/>
                  </a:cubicBezTo>
                  <a:cubicBezTo>
                    <a:pt x="3660" y="624"/>
                    <a:pt x="3593" y="491"/>
                    <a:pt x="3527" y="387"/>
                  </a:cubicBezTo>
                  <a:cubicBezTo>
                    <a:pt x="3452" y="255"/>
                    <a:pt x="3282" y="76"/>
                    <a:pt x="3083"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3" name="Google Shape;153;p13"/>
            <p:cNvSpPr/>
            <p:nvPr/>
          </p:nvSpPr>
          <p:spPr>
            <a:xfrm>
              <a:off x="3813897" y="2917918"/>
              <a:ext cx="95744" cy="102993"/>
            </a:xfrm>
            <a:custGeom>
              <a:avLst/>
              <a:gdLst/>
              <a:ahLst/>
              <a:cxnLst/>
              <a:rect l="l" t="t" r="r" b="b"/>
              <a:pathLst>
                <a:path w="977" h="1051" extrusionOk="0">
                  <a:moveTo>
                    <a:pt x="441" y="0"/>
                  </a:moveTo>
                  <a:cubicBezTo>
                    <a:pt x="395" y="0"/>
                    <a:pt x="346" y="8"/>
                    <a:pt x="294" y="26"/>
                  </a:cubicBezTo>
                  <a:cubicBezTo>
                    <a:pt x="67" y="101"/>
                    <a:pt x="1" y="366"/>
                    <a:pt x="20" y="574"/>
                  </a:cubicBezTo>
                  <a:cubicBezTo>
                    <a:pt x="48" y="697"/>
                    <a:pt x="152" y="924"/>
                    <a:pt x="247" y="1009"/>
                  </a:cubicBezTo>
                  <a:cubicBezTo>
                    <a:pt x="281" y="1037"/>
                    <a:pt x="322" y="1050"/>
                    <a:pt x="365" y="1050"/>
                  </a:cubicBezTo>
                  <a:cubicBezTo>
                    <a:pt x="466" y="1050"/>
                    <a:pt x="583" y="982"/>
                    <a:pt x="681" y="876"/>
                  </a:cubicBezTo>
                  <a:cubicBezTo>
                    <a:pt x="977" y="547"/>
                    <a:pt x="820" y="0"/>
                    <a:pt x="441"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4" name="Google Shape;154;p13"/>
            <p:cNvSpPr/>
            <p:nvPr/>
          </p:nvSpPr>
          <p:spPr>
            <a:xfrm>
              <a:off x="3816739" y="2908609"/>
              <a:ext cx="96626" cy="102993"/>
            </a:xfrm>
            <a:custGeom>
              <a:avLst/>
              <a:gdLst/>
              <a:ahLst/>
              <a:cxnLst/>
              <a:rect l="l" t="t" r="r" b="b"/>
              <a:pathLst>
                <a:path w="986" h="1051" extrusionOk="0">
                  <a:moveTo>
                    <a:pt x="450" y="1"/>
                  </a:moveTo>
                  <a:cubicBezTo>
                    <a:pt x="404" y="1"/>
                    <a:pt x="355" y="9"/>
                    <a:pt x="303" y="26"/>
                  </a:cubicBezTo>
                  <a:cubicBezTo>
                    <a:pt x="66" y="102"/>
                    <a:pt x="0" y="366"/>
                    <a:pt x="29" y="574"/>
                  </a:cubicBezTo>
                  <a:cubicBezTo>
                    <a:pt x="48" y="697"/>
                    <a:pt x="161" y="924"/>
                    <a:pt x="255" y="1009"/>
                  </a:cubicBezTo>
                  <a:cubicBezTo>
                    <a:pt x="290" y="1038"/>
                    <a:pt x="330" y="1051"/>
                    <a:pt x="374" y="1051"/>
                  </a:cubicBezTo>
                  <a:cubicBezTo>
                    <a:pt x="474" y="1051"/>
                    <a:pt x="591" y="982"/>
                    <a:pt x="690" y="877"/>
                  </a:cubicBezTo>
                  <a:cubicBezTo>
                    <a:pt x="985" y="548"/>
                    <a:pt x="829" y="1"/>
                    <a:pt x="450"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5" name="Google Shape;155;p13"/>
            <p:cNvSpPr/>
            <p:nvPr/>
          </p:nvSpPr>
          <p:spPr>
            <a:xfrm>
              <a:off x="3878771" y="2829232"/>
              <a:ext cx="117107" cy="53897"/>
            </a:xfrm>
            <a:custGeom>
              <a:avLst/>
              <a:gdLst/>
              <a:ahLst/>
              <a:cxnLst/>
              <a:rect l="l" t="t" r="r" b="b"/>
              <a:pathLst>
                <a:path w="1195" h="550" extrusionOk="0">
                  <a:moveTo>
                    <a:pt x="518" y="0"/>
                  </a:moveTo>
                  <a:cubicBezTo>
                    <a:pt x="383" y="0"/>
                    <a:pt x="252" y="43"/>
                    <a:pt x="171" y="90"/>
                  </a:cubicBezTo>
                  <a:cubicBezTo>
                    <a:pt x="95" y="156"/>
                    <a:pt x="0" y="279"/>
                    <a:pt x="0" y="354"/>
                  </a:cubicBezTo>
                  <a:cubicBezTo>
                    <a:pt x="0" y="449"/>
                    <a:pt x="171" y="515"/>
                    <a:pt x="388" y="543"/>
                  </a:cubicBezTo>
                  <a:cubicBezTo>
                    <a:pt x="426" y="548"/>
                    <a:pt x="464" y="550"/>
                    <a:pt x="500" y="550"/>
                  </a:cubicBezTo>
                  <a:cubicBezTo>
                    <a:pt x="944" y="550"/>
                    <a:pt x="1194" y="245"/>
                    <a:pt x="766" y="61"/>
                  </a:cubicBezTo>
                  <a:cubicBezTo>
                    <a:pt x="689" y="17"/>
                    <a:pt x="603" y="0"/>
                    <a:pt x="518"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6" name="Google Shape;156;p13"/>
            <p:cNvSpPr/>
            <p:nvPr/>
          </p:nvSpPr>
          <p:spPr>
            <a:xfrm>
              <a:off x="3881515" y="2822666"/>
              <a:ext cx="116813" cy="53211"/>
            </a:xfrm>
            <a:custGeom>
              <a:avLst/>
              <a:gdLst/>
              <a:ahLst/>
              <a:cxnLst/>
              <a:rect l="l" t="t" r="r" b="b"/>
              <a:pathLst>
                <a:path w="1192" h="543" extrusionOk="0">
                  <a:moveTo>
                    <a:pt x="522" y="1"/>
                  </a:moveTo>
                  <a:cubicBezTo>
                    <a:pt x="388" y="1"/>
                    <a:pt x="261" y="39"/>
                    <a:pt x="180" y="91"/>
                  </a:cubicBezTo>
                  <a:cubicBezTo>
                    <a:pt x="95" y="147"/>
                    <a:pt x="1" y="280"/>
                    <a:pt x="1" y="346"/>
                  </a:cubicBezTo>
                  <a:cubicBezTo>
                    <a:pt x="1" y="440"/>
                    <a:pt x="180" y="516"/>
                    <a:pt x="398" y="535"/>
                  </a:cubicBezTo>
                  <a:cubicBezTo>
                    <a:pt x="440" y="540"/>
                    <a:pt x="481" y="543"/>
                    <a:pt x="521" y="543"/>
                  </a:cubicBezTo>
                  <a:cubicBezTo>
                    <a:pt x="949" y="543"/>
                    <a:pt x="1191" y="234"/>
                    <a:pt x="776" y="53"/>
                  </a:cubicBezTo>
                  <a:cubicBezTo>
                    <a:pt x="695" y="16"/>
                    <a:pt x="607" y="1"/>
                    <a:pt x="522"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7" name="Google Shape;157;p13"/>
            <p:cNvSpPr/>
            <p:nvPr/>
          </p:nvSpPr>
          <p:spPr>
            <a:xfrm>
              <a:off x="3379575" y="2835993"/>
              <a:ext cx="145330" cy="204124"/>
            </a:xfrm>
            <a:custGeom>
              <a:avLst/>
              <a:gdLst/>
              <a:ahLst/>
              <a:cxnLst/>
              <a:rect l="l" t="t" r="r" b="b"/>
              <a:pathLst>
                <a:path w="1483" h="2083" extrusionOk="0">
                  <a:moveTo>
                    <a:pt x="826" y="1"/>
                  </a:moveTo>
                  <a:cubicBezTo>
                    <a:pt x="717" y="1"/>
                    <a:pt x="579" y="47"/>
                    <a:pt x="407" y="153"/>
                  </a:cubicBezTo>
                  <a:cubicBezTo>
                    <a:pt x="1" y="418"/>
                    <a:pt x="57" y="1297"/>
                    <a:pt x="142" y="1618"/>
                  </a:cubicBezTo>
                  <a:cubicBezTo>
                    <a:pt x="190" y="1788"/>
                    <a:pt x="294" y="1986"/>
                    <a:pt x="369" y="2043"/>
                  </a:cubicBezTo>
                  <a:cubicBezTo>
                    <a:pt x="396" y="2070"/>
                    <a:pt x="430" y="2083"/>
                    <a:pt x="468" y="2083"/>
                  </a:cubicBezTo>
                  <a:cubicBezTo>
                    <a:pt x="536" y="2083"/>
                    <a:pt x="619" y="2043"/>
                    <a:pt x="709" y="1977"/>
                  </a:cubicBezTo>
                  <a:cubicBezTo>
                    <a:pt x="1082" y="1677"/>
                    <a:pt x="1483" y="1"/>
                    <a:pt x="826"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8" name="Google Shape;158;p13"/>
            <p:cNvSpPr/>
            <p:nvPr/>
          </p:nvSpPr>
          <p:spPr>
            <a:xfrm>
              <a:off x="3399076" y="3162125"/>
              <a:ext cx="72322" cy="75260"/>
            </a:xfrm>
            <a:custGeom>
              <a:avLst/>
              <a:gdLst/>
              <a:ahLst/>
              <a:cxnLst/>
              <a:rect l="l" t="t" r="r" b="b"/>
              <a:pathLst>
                <a:path w="738" h="768" extrusionOk="0">
                  <a:moveTo>
                    <a:pt x="321" y="0"/>
                  </a:moveTo>
                  <a:cubicBezTo>
                    <a:pt x="142" y="19"/>
                    <a:pt x="38" y="189"/>
                    <a:pt x="9" y="350"/>
                  </a:cubicBezTo>
                  <a:cubicBezTo>
                    <a:pt x="0" y="454"/>
                    <a:pt x="28" y="634"/>
                    <a:pt x="76" y="700"/>
                  </a:cubicBezTo>
                  <a:cubicBezTo>
                    <a:pt x="103" y="746"/>
                    <a:pt x="151" y="767"/>
                    <a:pt x="209" y="767"/>
                  </a:cubicBezTo>
                  <a:cubicBezTo>
                    <a:pt x="270" y="767"/>
                    <a:pt x="343" y="743"/>
                    <a:pt x="416" y="700"/>
                  </a:cubicBezTo>
                  <a:cubicBezTo>
                    <a:pt x="737" y="511"/>
                    <a:pt x="709" y="0"/>
                    <a:pt x="321"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9" name="Google Shape;159;p13"/>
            <p:cNvSpPr/>
            <p:nvPr/>
          </p:nvSpPr>
          <p:spPr>
            <a:xfrm>
              <a:off x="3376831" y="3230330"/>
              <a:ext cx="272335" cy="113576"/>
            </a:xfrm>
            <a:custGeom>
              <a:avLst/>
              <a:gdLst/>
              <a:ahLst/>
              <a:cxnLst/>
              <a:rect l="l" t="t" r="r" b="b"/>
              <a:pathLst>
                <a:path w="2779" h="1159" extrusionOk="0">
                  <a:moveTo>
                    <a:pt x="1674" y="1"/>
                  </a:moveTo>
                  <a:cubicBezTo>
                    <a:pt x="1138" y="1"/>
                    <a:pt x="501" y="215"/>
                    <a:pt x="255" y="486"/>
                  </a:cubicBezTo>
                  <a:cubicBezTo>
                    <a:pt x="0" y="788"/>
                    <a:pt x="615" y="1072"/>
                    <a:pt x="1229" y="1138"/>
                  </a:cubicBezTo>
                  <a:cubicBezTo>
                    <a:pt x="1352" y="1152"/>
                    <a:pt x="1500" y="1159"/>
                    <a:pt x="1652" y="1159"/>
                  </a:cubicBezTo>
                  <a:cubicBezTo>
                    <a:pt x="2001" y="1159"/>
                    <a:pt x="2375" y="1124"/>
                    <a:pt x="2533" y="1072"/>
                  </a:cubicBezTo>
                  <a:cubicBezTo>
                    <a:pt x="2779" y="977"/>
                    <a:pt x="2590" y="363"/>
                    <a:pt x="2306" y="155"/>
                  </a:cubicBezTo>
                  <a:cubicBezTo>
                    <a:pt x="2150" y="47"/>
                    <a:pt x="1923" y="1"/>
                    <a:pt x="167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0" name="Google Shape;160;p13"/>
            <p:cNvSpPr/>
            <p:nvPr/>
          </p:nvSpPr>
          <p:spPr>
            <a:xfrm>
              <a:off x="3603008" y="2940555"/>
              <a:ext cx="150818" cy="116516"/>
            </a:xfrm>
            <a:custGeom>
              <a:avLst/>
              <a:gdLst/>
              <a:ahLst/>
              <a:cxnLst/>
              <a:rect l="l" t="t" r="r" b="b"/>
              <a:pathLst>
                <a:path w="1539" h="1189" extrusionOk="0">
                  <a:moveTo>
                    <a:pt x="837" y="0"/>
                  </a:moveTo>
                  <a:cubicBezTo>
                    <a:pt x="510" y="0"/>
                    <a:pt x="142" y="134"/>
                    <a:pt x="83" y="362"/>
                  </a:cubicBezTo>
                  <a:cubicBezTo>
                    <a:pt x="1" y="684"/>
                    <a:pt x="758" y="1188"/>
                    <a:pt x="1068" y="1188"/>
                  </a:cubicBezTo>
                  <a:cubicBezTo>
                    <a:pt x="1113" y="1188"/>
                    <a:pt x="1148" y="1178"/>
                    <a:pt x="1170" y="1156"/>
                  </a:cubicBezTo>
                  <a:cubicBezTo>
                    <a:pt x="1369" y="957"/>
                    <a:pt x="1539" y="447"/>
                    <a:pt x="1312" y="163"/>
                  </a:cubicBezTo>
                  <a:cubicBezTo>
                    <a:pt x="1225" y="51"/>
                    <a:pt x="1039" y="0"/>
                    <a:pt x="837"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1" name="Google Shape;161;p13"/>
            <p:cNvSpPr/>
            <p:nvPr/>
          </p:nvSpPr>
          <p:spPr>
            <a:xfrm>
              <a:off x="3603008" y="2930854"/>
              <a:ext cx="150818" cy="116908"/>
            </a:xfrm>
            <a:custGeom>
              <a:avLst/>
              <a:gdLst/>
              <a:ahLst/>
              <a:cxnLst/>
              <a:rect l="l" t="t" r="r" b="b"/>
              <a:pathLst>
                <a:path w="1539" h="1193" extrusionOk="0">
                  <a:moveTo>
                    <a:pt x="839" y="1"/>
                  </a:moveTo>
                  <a:cubicBezTo>
                    <a:pt x="512" y="1"/>
                    <a:pt x="142" y="138"/>
                    <a:pt x="83" y="366"/>
                  </a:cubicBezTo>
                  <a:cubicBezTo>
                    <a:pt x="0" y="681"/>
                    <a:pt x="760" y="1192"/>
                    <a:pt x="1070" y="1192"/>
                  </a:cubicBezTo>
                  <a:cubicBezTo>
                    <a:pt x="1113" y="1192"/>
                    <a:pt x="1148" y="1182"/>
                    <a:pt x="1170" y="1160"/>
                  </a:cubicBezTo>
                  <a:cubicBezTo>
                    <a:pt x="1369" y="962"/>
                    <a:pt x="1539" y="451"/>
                    <a:pt x="1312" y="168"/>
                  </a:cubicBezTo>
                  <a:cubicBezTo>
                    <a:pt x="1225" y="53"/>
                    <a:pt x="1040" y="1"/>
                    <a:pt x="839"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2" name="Google Shape;162;p13"/>
            <p:cNvSpPr/>
            <p:nvPr/>
          </p:nvSpPr>
          <p:spPr>
            <a:xfrm>
              <a:off x="3726876" y="3034534"/>
              <a:ext cx="310358" cy="172177"/>
            </a:xfrm>
            <a:custGeom>
              <a:avLst/>
              <a:gdLst/>
              <a:ahLst/>
              <a:cxnLst/>
              <a:rect l="l" t="t" r="r" b="b"/>
              <a:pathLst>
                <a:path w="3167" h="1757" extrusionOk="0">
                  <a:moveTo>
                    <a:pt x="1783" y="0"/>
                  </a:moveTo>
                  <a:cubicBezTo>
                    <a:pt x="1241" y="0"/>
                    <a:pt x="557" y="233"/>
                    <a:pt x="331" y="565"/>
                  </a:cubicBezTo>
                  <a:cubicBezTo>
                    <a:pt x="1" y="1057"/>
                    <a:pt x="587" y="1567"/>
                    <a:pt x="1040" y="1699"/>
                  </a:cubicBezTo>
                  <a:cubicBezTo>
                    <a:pt x="1185" y="1738"/>
                    <a:pt x="1366" y="1757"/>
                    <a:pt x="1558" y="1757"/>
                  </a:cubicBezTo>
                  <a:cubicBezTo>
                    <a:pt x="2116" y="1757"/>
                    <a:pt x="2771" y="1598"/>
                    <a:pt x="2940" y="1302"/>
                  </a:cubicBezTo>
                  <a:cubicBezTo>
                    <a:pt x="3167" y="924"/>
                    <a:pt x="2789" y="612"/>
                    <a:pt x="2420" y="197"/>
                  </a:cubicBezTo>
                  <a:cubicBezTo>
                    <a:pt x="2296" y="60"/>
                    <a:pt x="2058" y="0"/>
                    <a:pt x="1783"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3" name="Google Shape;163;p13"/>
            <p:cNvSpPr/>
            <p:nvPr/>
          </p:nvSpPr>
          <p:spPr>
            <a:xfrm>
              <a:off x="3735206" y="3028948"/>
              <a:ext cx="310358" cy="172079"/>
            </a:xfrm>
            <a:custGeom>
              <a:avLst/>
              <a:gdLst/>
              <a:ahLst/>
              <a:cxnLst/>
              <a:rect l="l" t="t" r="r" b="b"/>
              <a:pathLst>
                <a:path w="3167" h="1756" extrusionOk="0">
                  <a:moveTo>
                    <a:pt x="1781" y="0"/>
                  </a:moveTo>
                  <a:cubicBezTo>
                    <a:pt x="1239" y="0"/>
                    <a:pt x="557" y="230"/>
                    <a:pt x="331" y="556"/>
                  </a:cubicBezTo>
                  <a:cubicBezTo>
                    <a:pt x="1" y="1057"/>
                    <a:pt x="587" y="1567"/>
                    <a:pt x="1040" y="1690"/>
                  </a:cubicBezTo>
                  <a:cubicBezTo>
                    <a:pt x="1189" y="1735"/>
                    <a:pt x="1374" y="1756"/>
                    <a:pt x="1571" y="1756"/>
                  </a:cubicBezTo>
                  <a:cubicBezTo>
                    <a:pt x="2123" y="1756"/>
                    <a:pt x="2766" y="1588"/>
                    <a:pt x="2940" y="1303"/>
                  </a:cubicBezTo>
                  <a:cubicBezTo>
                    <a:pt x="3167" y="925"/>
                    <a:pt x="2789" y="603"/>
                    <a:pt x="2420" y="197"/>
                  </a:cubicBezTo>
                  <a:cubicBezTo>
                    <a:pt x="2296" y="60"/>
                    <a:pt x="2056" y="0"/>
                    <a:pt x="1781"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4" name="Google Shape;164;p13"/>
            <p:cNvSpPr/>
            <p:nvPr/>
          </p:nvSpPr>
          <p:spPr>
            <a:xfrm>
              <a:off x="4108378" y="3102641"/>
              <a:ext cx="69676" cy="49389"/>
            </a:xfrm>
            <a:custGeom>
              <a:avLst/>
              <a:gdLst/>
              <a:ahLst/>
              <a:cxnLst/>
              <a:rect l="l" t="t" r="r" b="b"/>
              <a:pathLst>
                <a:path w="711" h="504" extrusionOk="0">
                  <a:moveTo>
                    <a:pt x="366" y="0"/>
                  </a:moveTo>
                  <a:cubicBezTo>
                    <a:pt x="234" y="0"/>
                    <a:pt x="34" y="124"/>
                    <a:pt x="20" y="296"/>
                  </a:cubicBezTo>
                  <a:cubicBezTo>
                    <a:pt x="1" y="443"/>
                    <a:pt x="151" y="503"/>
                    <a:pt x="315" y="503"/>
                  </a:cubicBezTo>
                  <a:cubicBezTo>
                    <a:pt x="393" y="503"/>
                    <a:pt x="473" y="490"/>
                    <a:pt x="540" y="466"/>
                  </a:cubicBezTo>
                  <a:cubicBezTo>
                    <a:pt x="710" y="399"/>
                    <a:pt x="559" y="154"/>
                    <a:pt x="464" y="40"/>
                  </a:cubicBezTo>
                  <a:cubicBezTo>
                    <a:pt x="444" y="13"/>
                    <a:pt x="408" y="0"/>
                    <a:pt x="366"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5" name="Google Shape;165;p13"/>
            <p:cNvSpPr/>
            <p:nvPr/>
          </p:nvSpPr>
          <p:spPr>
            <a:xfrm>
              <a:off x="4111808" y="3097055"/>
              <a:ext cx="69872" cy="49389"/>
            </a:xfrm>
            <a:custGeom>
              <a:avLst/>
              <a:gdLst/>
              <a:ahLst/>
              <a:cxnLst/>
              <a:rect l="l" t="t" r="r" b="b"/>
              <a:pathLst>
                <a:path w="713" h="504" extrusionOk="0">
                  <a:moveTo>
                    <a:pt x="368" y="1"/>
                  </a:moveTo>
                  <a:cubicBezTo>
                    <a:pt x="235" y="1"/>
                    <a:pt x="35" y="122"/>
                    <a:pt x="13" y="286"/>
                  </a:cubicBezTo>
                  <a:cubicBezTo>
                    <a:pt x="1" y="441"/>
                    <a:pt x="155" y="503"/>
                    <a:pt x="317" y="503"/>
                  </a:cubicBezTo>
                  <a:cubicBezTo>
                    <a:pt x="393" y="503"/>
                    <a:pt x="470" y="490"/>
                    <a:pt x="533" y="466"/>
                  </a:cubicBezTo>
                  <a:cubicBezTo>
                    <a:pt x="713" y="400"/>
                    <a:pt x="562" y="145"/>
                    <a:pt x="467" y="41"/>
                  </a:cubicBezTo>
                  <a:cubicBezTo>
                    <a:pt x="446" y="13"/>
                    <a:pt x="411" y="1"/>
                    <a:pt x="36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6" name="Google Shape;166;p13"/>
            <p:cNvSpPr/>
            <p:nvPr/>
          </p:nvSpPr>
          <p:spPr>
            <a:xfrm>
              <a:off x="3937275" y="3219256"/>
              <a:ext cx="99075" cy="104169"/>
            </a:xfrm>
            <a:custGeom>
              <a:avLst/>
              <a:gdLst/>
              <a:ahLst/>
              <a:cxnLst/>
              <a:rect l="l" t="t" r="r" b="b"/>
              <a:pathLst>
                <a:path w="1011" h="1063" extrusionOk="0">
                  <a:moveTo>
                    <a:pt x="505" y="1"/>
                  </a:moveTo>
                  <a:cubicBezTo>
                    <a:pt x="332" y="1"/>
                    <a:pt x="100" y="148"/>
                    <a:pt x="65" y="438"/>
                  </a:cubicBezTo>
                  <a:cubicBezTo>
                    <a:pt x="0" y="845"/>
                    <a:pt x="479" y="1062"/>
                    <a:pt x="721" y="1062"/>
                  </a:cubicBezTo>
                  <a:cubicBezTo>
                    <a:pt x="726" y="1062"/>
                    <a:pt x="731" y="1062"/>
                    <a:pt x="736" y="1062"/>
                  </a:cubicBezTo>
                  <a:cubicBezTo>
                    <a:pt x="1010" y="1043"/>
                    <a:pt x="793" y="173"/>
                    <a:pt x="651" y="51"/>
                  </a:cubicBezTo>
                  <a:cubicBezTo>
                    <a:pt x="615" y="17"/>
                    <a:pt x="564" y="1"/>
                    <a:pt x="505"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7" name="Google Shape;167;p13"/>
            <p:cNvSpPr/>
            <p:nvPr/>
          </p:nvSpPr>
          <p:spPr>
            <a:xfrm>
              <a:off x="3689637" y="3234740"/>
              <a:ext cx="226276" cy="98975"/>
            </a:xfrm>
            <a:custGeom>
              <a:avLst/>
              <a:gdLst/>
              <a:ahLst/>
              <a:cxnLst/>
              <a:rect l="l" t="t" r="r" b="b"/>
              <a:pathLst>
                <a:path w="2309" h="1010" extrusionOk="0">
                  <a:moveTo>
                    <a:pt x="1250" y="1"/>
                  </a:moveTo>
                  <a:cubicBezTo>
                    <a:pt x="735" y="1"/>
                    <a:pt x="48" y="256"/>
                    <a:pt x="21" y="535"/>
                  </a:cubicBezTo>
                  <a:cubicBezTo>
                    <a:pt x="1" y="765"/>
                    <a:pt x="508" y="1010"/>
                    <a:pt x="1014" y="1010"/>
                  </a:cubicBezTo>
                  <a:cubicBezTo>
                    <a:pt x="1195" y="1010"/>
                    <a:pt x="1377" y="979"/>
                    <a:pt x="1534" y="904"/>
                  </a:cubicBezTo>
                  <a:cubicBezTo>
                    <a:pt x="2309" y="554"/>
                    <a:pt x="1893" y="63"/>
                    <a:pt x="1373" y="6"/>
                  </a:cubicBezTo>
                  <a:cubicBezTo>
                    <a:pt x="1333" y="2"/>
                    <a:pt x="1292" y="1"/>
                    <a:pt x="1250"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8" name="Google Shape;168;p13"/>
            <p:cNvSpPr/>
            <p:nvPr/>
          </p:nvSpPr>
          <p:spPr>
            <a:xfrm>
              <a:off x="3771955" y="2737115"/>
              <a:ext cx="208833" cy="75358"/>
            </a:xfrm>
            <a:custGeom>
              <a:avLst/>
              <a:gdLst/>
              <a:ahLst/>
              <a:cxnLst/>
              <a:rect l="l" t="t" r="r" b="b"/>
              <a:pathLst>
                <a:path w="2131" h="769" extrusionOk="0">
                  <a:moveTo>
                    <a:pt x="269" y="1"/>
                  </a:moveTo>
                  <a:cubicBezTo>
                    <a:pt x="98" y="1"/>
                    <a:pt x="0" y="30"/>
                    <a:pt x="70" y="104"/>
                  </a:cubicBezTo>
                  <a:cubicBezTo>
                    <a:pt x="488" y="557"/>
                    <a:pt x="1318" y="768"/>
                    <a:pt x="1759" y="768"/>
                  </a:cubicBezTo>
                  <a:cubicBezTo>
                    <a:pt x="1915" y="768"/>
                    <a:pt x="2023" y="741"/>
                    <a:pt x="2045" y="689"/>
                  </a:cubicBezTo>
                  <a:cubicBezTo>
                    <a:pt x="2130" y="491"/>
                    <a:pt x="1639" y="302"/>
                    <a:pt x="1232" y="160"/>
                  </a:cubicBezTo>
                  <a:cubicBezTo>
                    <a:pt x="984" y="73"/>
                    <a:pt x="537" y="1"/>
                    <a:pt x="269"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9" name="Google Shape;169;p13"/>
            <p:cNvSpPr/>
            <p:nvPr/>
          </p:nvSpPr>
          <p:spPr>
            <a:xfrm>
              <a:off x="3768329" y="2728492"/>
              <a:ext cx="213341" cy="74868"/>
            </a:xfrm>
            <a:custGeom>
              <a:avLst/>
              <a:gdLst/>
              <a:ahLst/>
              <a:cxnLst/>
              <a:rect l="l" t="t" r="r" b="b"/>
              <a:pathLst>
                <a:path w="2177" h="764" extrusionOk="0">
                  <a:moveTo>
                    <a:pt x="304" y="1"/>
                  </a:moveTo>
                  <a:cubicBezTo>
                    <a:pt x="116" y="1"/>
                    <a:pt x="1" y="31"/>
                    <a:pt x="69" y="106"/>
                  </a:cubicBezTo>
                  <a:cubicBezTo>
                    <a:pt x="485" y="557"/>
                    <a:pt x="1332" y="763"/>
                    <a:pt x="1788" y="763"/>
                  </a:cubicBezTo>
                  <a:cubicBezTo>
                    <a:pt x="1954" y="763"/>
                    <a:pt x="2069" y="736"/>
                    <a:pt x="2091" y="683"/>
                  </a:cubicBezTo>
                  <a:cubicBezTo>
                    <a:pt x="2177" y="484"/>
                    <a:pt x="1695" y="295"/>
                    <a:pt x="1279" y="154"/>
                  </a:cubicBezTo>
                  <a:cubicBezTo>
                    <a:pt x="1035" y="69"/>
                    <a:pt x="587" y="1"/>
                    <a:pt x="30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0" name="Google Shape;170;p13"/>
            <p:cNvSpPr/>
            <p:nvPr/>
          </p:nvSpPr>
          <p:spPr>
            <a:xfrm>
              <a:off x="4163060" y="2924190"/>
              <a:ext cx="179629" cy="163358"/>
            </a:xfrm>
            <a:custGeom>
              <a:avLst/>
              <a:gdLst/>
              <a:ahLst/>
              <a:cxnLst/>
              <a:rect l="l" t="t" r="r" b="b"/>
              <a:pathLst>
                <a:path w="1833" h="1667" extrusionOk="0">
                  <a:moveTo>
                    <a:pt x="213" y="0"/>
                  </a:moveTo>
                  <a:cubicBezTo>
                    <a:pt x="156" y="0"/>
                    <a:pt x="117" y="29"/>
                    <a:pt x="105" y="94"/>
                  </a:cubicBezTo>
                  <a:cubicBezTo>
                    <a:pt x="1" y="623"/>
                    <a:pt x="388" y="850"/>
                    <a:pt x="625" y="1068"/>
                  </a:cubicBezTo>
                  <a:cubicBezTo>
                    <a:pt x="856" y="1282"/>
                    <a:pt x="1591" y="1666"/>
                    <a:pt x="1735" y="1666"/>
                  </a:cubicBezTo>
                  <a:cubicBezTo>
                    <a:pt x="1749" y="1666"/>
                    <a:pt x="1758" y="1662"/>
                    <a:pt x="1759" y="1653"/>
                  </a:cubicBezTo>
                  <a:cubicBezTo>
                    <a:pt x="1833" y="1292"/>
                    <a:pt x="598" y="0"/>
                    <a:pt x="213"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1" name="Google Shape;171;p13"/>
            <p:cNvSpPr/>
            <p:nvPr/>
          </p:nvSpPr>
          <p:spPr>
            <a:xfrm>
              <a:off x="4166784" y="2920172"/>
              <a:ext cx="181589" cy="163652"/>
            </a:xfrm>
            <a:custGeom>
              <a:avLst/>
              <a:gdLst/>
              <a:ahLst/>
              <a:cxnLst/>
              <a:rect l="l" t="t" r="r" b="b"/>
              <a:pathLst>
                <a:path w="1853" h="1670" extrusionOk="0">
                  <a:moveTo>
                    <a:pt x="178" y="1"/>
                  </a:moveTo>
                  <a:cubicBezTo>
                    <a:pt x="113" y="1"/>
                    <a:pt x="70" y="33"/>
                    <a:pt x="57" y="107"/>
                  </a:cubicBezTo>
                  <a:cubicBezTo>
                    <a:pt x="1" y="475"/>
                    <a:pt x="379" y="834"/>
                    <a:pt x="634" y="1080"/>
                  </a:cubicBezTo>
                  <a:cubicBezTo>
                    <a:pt x="873" y="1294"/>
                    <a:pt x="1600" y="1670"/>
                    <a:pt x="1757" y="1670"/>
                  </a:cubicBezTo>
                  <a:cubicBezTo>
                    <a:pt x="1774" y="1670"/>
                    <a:pt x="1784" y="1666"/>
                    <a:pt x="1787" y="1657"/>
                  </a:cubicBezTo>
                  <a:cubicBezTo>
                    <a:pt x="1852" y="1298"/>
                    <a:pt x="585" y="1"/>
                    <a:pt x="17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2" name="Google Shape;172;p13"/>
            <p:cNvSpPr/>
            <p:nvPr/>
          </p:nvSpPr>
          <p:spPr>
            <a:xfrm>
              <a:off x="3417500" y="2742995"/>
              <a:ext cx="115931" cy="76142"/>
            </a:xfrm>
            <a:custGeom>
              <a:avLst/>
              <a:gdLst/>
              <a:ahLst/>
              <a:cxnLst/>
              <a:rect l="l" t="t" r="r" b="b"/>
              <a:pathLst>
                <a:path w="1183" h="777" extrusionOk="0">
                  <a:moveTo>
                    <a:pt x="842" y="0"/>
                  </a:moveTo>
                  <a:cubicBezTo>
                    <a:pt x="339" y="0"/>
                    <a:pt x="76" y="316"/>
                    <a:pt x="11" y="667"/>
                  </a:cubicBezTo>
                  <a:cubicBezTo>
                    <a:pt x="1" y="735"/>
                    <a:pt x="157" y="776"/>
                    <a:pt x="343" y="776"/>
                  </a:cubicBezTo>
                  <a:cubicBezTo>
                    <a:pt x="517" y="776"/>
                    <a:pt x="718" y="740"/>
                    <a:pt x="833" y="658"/>
                  </a:cubicBezTo>
                  <a:cubicBezTo>
                    <a:pt x="1088" y="469"/>
                    <a:pt x="1182" y="44"/>
                    <a:pt x="1097" y="25"/>
                  </a:cubicBezTo>
                  <a:cubicBezTo>
                    <a:pt x="1006" y="8"/>
                    <a:pt x="921" y="0"/>
                    <a:pt x="842"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3" name="Google Shape;173;p13"/>
            <p:cNvSpPr/>
            <p:nvPr/>
          </p:nvSpPr>
          <p:spPr>
            <a:xfrm>
              <a:off x="3412894" y="2737115"/>
              <a:ext cx="115931" cy="77024"/>
            </a:xfrm>
            <a:custGeom>
              <a:avLst/>
              <a:gdLst/>
              <a:ahLst/>
              <a:cxnLst/>
              <a:rect l="l" t="t" r="r" b="b"/>
              <a:pathLst>
                <a:path w="1183" h="786" extrusionOk="0">
                  <a:moveTo>
                    <a:pt x="832" y="1"/>
                  </a:moveTo>
                  <a:cubicBezTo>
                    <a:pt x="335" y="1"/>
                    <a:pt x="75" y="322"/>
                    <a:pt x="10" y="671"/>
                  </a:cubicBezTo>
                  <a:cubicBezTo>
                    <a:pt x="1" y="742"/>
                    <a:pt x="154" y="785"/>
                    <a:pt x="337" y="785"/>
                  </a:cubicBezTo>
                  <a:cubicBezTo>
                    <a:pt x="515" y="785"/>
                    <a:pt x="721" y="745"/>
                    <a:pt x="832" y="652"/>
                  </a:cubicBezTo>
                  <a:cubicBezTo>
                    <a:pt x="1088" y="463"/>
                    <a:pt x="1182" y="37"/>
                    <a:pt x="1097" y="28"/>
                  </a:cubicBezTo>
                  <a:cubicBezTo>
                    <a:pt x="1002" y="9"/>
                    <a:pt x="914" y="1"/>
                    <a:pt x="832"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4" name="Google Shape;174;p13"/>
            <p:cNvSpPr/>
            <p:nvPr/>
          </p:nvSpPr>
          <p:spPr>
            <a:xfrm>
              <a:off x="4440980" y="3127745"/>
              <a:ext cx="258419" cy="241852"/>
            </a:xfrm>
            <a:custGeom>
              <a:avLst/>
              <a:gdLst/>
              <a:ahLst/>
              <a:cxnLst/>
              <a:rect l="l" t="t" r="r" b="b"/>
              <a:pathLst>
                <a:path w="2637" h="2468" extrusionOk="0">
                  <a:moveTo>
                    <a:pt x="1597" y="1"/>
                  </a:moveTo>
                  <a:lnTo>
                    <a:pt x="1597" y="1"/>
                  </a:lnTo>
                  <a:cubicBezTo>
                    <a:pt x="1711" y="502"/>
                    <a:pt x="1323" y="1163"/>
                    <a:pt x="1323" y="1163"/>
                  </a:cubicBezTo>
                  <a:cubicBezTo>
                    <a:pt x="1191" y="842"/>
                    <a:pt x="1276" y="199"/>
                    <a:pt x="1276" y="199"/>
                  </a:cubicBezTo>
                  <a:lnTo>
                    <a:pt x="1276" y="199"/>
                  </a:lnTo>
                  <a:cubicBezTo>
                    <a:pt x="1087" y="454"/>
                    <a:pt x="973" y="1324"/>
                    <a:pt x="973" y="1324"/>
                  </a:cubicBezTo>
                  <a:cubicBezTo>
                    <a:pt x="832" y="880"/>
                    <a:pt x="425" y="606"/>
                    <a:pt x="425" y="605"/>
                  </a:cubicBezTo>
                  <a:lnTo>
                    <a:pt x="425" y="605"/>
                  </a:lnTo>
                  <a:cubicBezTo>
                    <a:pt x="595" y="955"/>
                    <a:pt x="690" y="1664"/>
                    <a:pt x="690" y="1664"/>
                  </a:cubicBezTo>
                  <a:cubicBezTo>
                    <a:pt x="482" y="1362"/>
                    <a:pt x="9" y="1258"/>
                    <a:pt x="0" y="1258"/>
                  </a:cubicBezTo>
                  <a:lnTo>
                    <a:pt x="0" y="1258"/>
                  </a:lnTo>
                  <a:cubicBezTo>
                    <a:pt x="473" y="1787"/>
                    <a:pt x="671" y="2467"/>
                    <a:pt x="671" y="2467"/>
                  </a:cubicBezTo>
                  <a:lnTo>
                    <a:pt x="2571" y="2467"/>
                  </a:lnTo>
                  <a:cubicBezTo>
                    <a:pt x="2467" y="1702"/>
                    <a:pt x="2627" y="1182"/>
                    <a:pt x="2627" y="1182"/>
                  </a:cubicBezTo>
                  <a:lnTo>
                    <a:pt x="2627" y="1182"/>
                  </a:lnTo>
                  <a:cubicBezTo>
                    <a:pt x="2372" y="1352"/>
                    <a:pt x="2060" y="1796"/>
                    <a:pt x="2060" y="1796"/>
                  </a:cubicBezTo>
                  <a:lnTo>
                    <a:pt x="2060" y="1796"/>
                  </a:lnTo>
                  <a:cubicBezTo>
                    <a:pt x="2164" y="795"/>
                    <a:pt x="2637" y="284"/>
                    <a:pt x="2637" y="284"/>
                  </a:cubicBezTo>
                  <a:lnTo>
                    <a:pt x="2637" y="284"/>
                  </a:lnTo>
                  <a:cubicBezTo>
                    <a:pt x="2202" y="331"/>
                    <a:pt x="1701" y="1286"/>
                    <a:pt x="1701" y="1286"/>
                  </a:cubicBezTo>
                  <a:cubicBezTo>
                    <a:pt x="1862" y="379"/>
                    <a:pt x="1597" y="1"/>
                    <a:pt x="1597" y="1"/>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5" name="Google Shape;175;p13"/>
            <p:cNvSpPr/>
            <p:nvPr/>
          </p:nvSpPr>
          <p:spPr>
            <a:xfrm>
              <a:off x="4566906" y="3160263"/>
              <a:ext cx="216770" cy="203830"/>
            </a:xfrm>
            <a:custGeom>
              <a:avLst/>
              <a:gdLst/>
              <a:ahLst/>
              <a:cxnLst/>
              <a:rect l="l" t="t" r="r" b="b"/>
              <a:pathLst>
                <a:path w="2212" h="2080" extrusionOk="0">
                  <a:moveTo>
                    <a:pt x="2212" y="0"/>
                  </a:moveTo>
                  <a:lnTo>
                    <a:pt x="2212" y="0"/>
                  </a:lnTo>
                  <a:cubicBezTo>
                    <a:pt x="1966" y="293"/>
                    <a:pt x="1550" y="1286"/>
                    <a:pt x="1550" y="1286"/>
                  </a:cubicBezTo>
                  <a:cubicBezTo>
                    <a:pt x="1635" y="993"/>
                    <a:pt x="1465" y="435"/>
                    <a:pt x="1465" y="435"/>
                  </a:cubicBezTo>
                  <a:cubicBezTo>
                    <a:pt x="1465" y="851"/>
                    <a:pt x="1163" y="1465"/>
                    <a:pt x="1163" y="1465"/>
                  </a:cubicBezTo>
                  <a:cubicBezTo>
                    <a:pt x="1267" y="870"/>
                    <a:pt x="1115" y="76"/>
                    <a:pt x="1115" y="76"/>
                  </a:cubicBezTo>
                  <a:cubicBezTo>
                    <a:pt x="1115" y="634"/>
                    <a:pt x="785" y="1333"/>
                    <a:pt x="785" y="1333"/>
                  </a:cubicBezTo>
                  <a:cubicBezTo>
                    <a:pt x="832" y="851"/>
                    <a:pt x="605" y="473"/>
                    <a:pt x="605" y="473"/>
                  </a:cubicBezTo>
                  <a:lnTo>
                    <a:pt x="605" y="473"/>
                  </a:lnTo>
                  <a:cubicBezTo>
                    <a:pt x="700" y="946"/>
                    <a:pt x="378" y="1787"/>
                    <a:pt x="378" y="1787"/>
                  </a:cubicBezTo>
                  <a:cubicBezTo>
                    <a:pt x="444" y="1607"/>
                    <a:pt x="416" y="1173"/>
                    <a:pt x="416" y="1172"/>
                  </a:cubicBezTo>
                  <a:lnTo>
                    <a:pt x="416" y="1172"/>
                  </a:lnTo>
                  <a:cubicBezTo>
                    <a:pt x="312" y="1654"/>
                    <a:pt x="0" y="2080"/>
                    <a:pt x="0" y="2080"/>
                  </a:cubicBezTo>
                  <a:lnTo>
                    <a:pt x="1834" y="2080"/>
                  </a:lnTo>
                  <a:cubicBezTo>
                    <a:pt x="1758" y="1295"/>
                    <a:pt x="2212" y="1"/>
                    <a:pt x="2212" y="0"/>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6" name="Google Shape;176;p13"/>
            <p:cNvSpPr/>
            <p:nvPr/>
          </p:nvSpPr>
          <p:spPr>
            <a:xfrm>
              <a:off x="4352978" y="3250926"/>
              <a:ext cx="179727" cy="121416"/>
            </a:xfrm>
            <a:custGeom>
              <a:avLst/>
              <a:gdLst/>
              <a:ahLst/>
              <a:cxnLst/>
              <a:rect l="l" t="t" r="r" b="b"/>
              <a:pathLst>
                <a:path w="1834" h="1239" extrusionOk="0">
                  <a:moveTo>
                    <a:pt x="1730" y="1"/>
                  </a:moveTo>
                  <a:cubicBezTo>
                    <a:pt x="1541" y="171"/>
                    <a:pt x="1371" y="766"/>
                    <a:pt x="1371" y="766"/>
                  </a:cubicBezTo>
                  <a:cubicBezTo>
                    <a:pt x="1380" y="587"/>
                    <a:pt x="1087" y="256"/>
                    <a:pt x="1087" y="256"/>
                  </a:cubicBezTo>
                  <a:lnTo>
                    <a:pt x="1087" y="256"/>
                  </a:lnTo>
                  <a:cubicBezTo>
                    <a:pt x="1182" y="501"/>
                    <a:pt x="1030" y="870"/>
                    <a:pt x="1030" y="870"/>
                  </a:cubicBezTo>
                  <a:cubicBezTo>
                    <a:pt x="1002" y="520"/>
                    <a:pt x="652" y="48"/>
                    <a:pt x="652" y="48"/>
                  </a:cubicBezTo>
                  <a:lnTo>
                    <a:pt x="652" y="48"/>
                  </a:lnTo>
                  <a:cubicBezTo>
                    <a:pt x="785" y="379"/>
                    <a:pt x="605" y="785"/>
                    <a:pt x="605" y="785"/>
                  </a:cubicBezTo>
                  <a:cubicBezTo>
                    <a:pt x="548" y="502"/>
                    <a:pt x="227" y="284"/>
                    <a:pt x="227" y="284"/>
                  </a:cubicBezTo>
                  <a:lnTo>
                    <a:pt x="227" y="284"/>
                  </a:lnTo>
                  <a:cubicBezTo>
                    <a:pt x="425" y="549"/>
                    <a:pt x="312" y="1059"/>
                    <a:pt x="312" y="1059"/>
                  </a:cubicBezTo>
                  <a:cubicBezTo>
                    <a:pt x="331" y="955"/>
                    <a:pt x="199" y="691"/>
                    <a:pt x="199" y="690"/>
                  </a:cubicBezTo>
                  <a:lnTo>
                    <a:pt x="199" y="690"/>
                  </a:lnTo>
                  <a:cubicBezTo>
                    <a:pt x="218" y="974"/>
                    <a:pt x="0" y="1239"/>
                    <a:pt x="0" y="1239"/>
                  </a:cubicBezTo>
                  <a:lnTo>
                    <a:pt x="1834" y="1239"/>
                  </a:lnTo>
                  <a:cubicBezTo>
                    <a:pt x="1569" y="766"/>
                    <a:pt x="1730" y="1"/>
                    <a:pt x="1730" y="1"/>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7" name="Google Shape;177;p13"/>
            <p:cNvSpPr/>
            <p:nvPr/>
          </p:nvSpPr>
          <p:spPr>
            <a:xfrm>
              <a:off x="3941783" y="2892635"/>
              <a:ext cx="208441" cy="187072"/>
            </a:xfrm>
            <a:custGeom>
              <a:avLst/>
              <a:gdLst/>
              <a:ahLst/>
              <a:cxnLst/>
              <a:rect l="l" t="t" r="r" b="b"/>
              <a:pathLst>
                <a:path w="2127" h="1909" extrusionOk="0">
                  <a:moveTo>
                    <a:pt x="397" y="0"/>
                  </a:moveTo>
                  <a:cubicBezTo>
                    <a:pt x="189" y="123"/>
                    <a:pt x="66" y="293"/>
                    <a:pt x="38" y="444"/>
                  </a:cubicBezTo>
                  <a:cubicBezTo>
                    <a:pt x="0" y="719"/>
                    <a:pt x="284" y="1172"/>
                    <a:pt x="539" y="1465"/>
                  </a:cubicBezTo>
                  <a:cubicBezTo>
                    <a:pt x="761" y="1729"/>
                    <a:pt x="1074" y="1909"/>
                    <a:pt x="1386" y="1909"/>
                  </a:cubicBezTo>
                  <a:cubicBezTo>
                    <a:pt x="1567" y="1909"/>
                    <a:pt x="1747" y="1849"/>
                    <a:pt x="1909" y="1711"/>
                  </a:cubicBezTo>
                  <a:cubicBezTo>
                    <a:pt x="2051" y="1597"/>
                    <a:pt x="2127" y="1380"/>
                    <a:pt x="2127" y="1134"/>
                  </a:cubicBezTo>
                  <a:lnTo>
                    <a:pt x="2127" y="1134"/>
                  </a:lnTo>
                  <a:cubicBezTo>
                    <a:pt x="2056" y="1153"/>
                    <a:pt x="1982" y="1162"/>
                    <a:pt x="1907" y="1162"/>
                  </a:cubicBezTo>
                  <a:cubicBezTo>
                    <a:pt x="1610" y="1162"/>
                    <a:pt x="1287" y="1020"/>
                    <a:pt x="1030" y="794"/>
                  </a:cubicBezTo>
                  <a:cubicBezTo>
                    <a:pt x="785" y="577"/>
                    <a:pt x="520" y="274"/>
                    <a:pt x="39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8" name="Google Shape;178;p13"/>
            <p:cNvSpPr/>
            <p:nvPr/>
          </p:nvSpPr>
          <p:spPr>
            <a:xfrm>
              <a:off x="3818601" y="2925072"/>
              <a:ext cx="80652" cy="86530"/>
            </a:xfrm>
            <a:custGeom>
              <a:avLst/>
              <a:gdLst/>
              <a:ahLst/>
              <a:cxnLst/>
              <a:rect l="l" t="t" r="r" b="b"/>
              <a:pathLst>
                <a:path w="823" h="883" extrusionOk="0">
                  <a:moveTo>
                    <a:pt x="95" y="0"/>
                  </a:moveTo>
                  <a:cubicBezTo>
                    <a:pt x="10" y="123"/>
                    <a:pt x="0" y="274"/>
                    <a:pt x="10" y="406"/>
                  </a:cubicBezTo>
                  <a:cubicBezTo>
                    <a:pt x="29" y="529"/>
                    <a:pt x="142" y="756"/>
                    <a:pt x="227" y="841"/>
                  </a:cubicBezTo>
                  <a:cubicBezTo>
                    <a:pt x="264" y="870"/>
                    <a:pt x="307" y="883"/>
                    <a:pt x="352" y="883"/>
                  </a:cubicBezTo>
                  <a:cubicBezTo>
                    <a:pt x="455" y="883"/>
                    <a:pt x="572" y="814"/>
                    <a:pt x="671" y="709"/>
                  </a:cubicBezTo>
                  <a:cubicBezTo>
                    <a:pt x="775" y="605"/>
                    <a:pt x="822" y="463"/>
                    <a:pt x="822" y="331"/>
                  </a:cubicBezTo>
                  <a:lnTo>
                    <a:pt x="822" y="331"/>
                  </a:lnTo>
                  <a:cubicBezTo>
                    <a:pt x="745" y="377"/>
                    <a:pt x="641" y="411"/>
                    <a:pt x="539" y="411"/>
                  </a:cubicBezTo>
                  <a:cubicBezTo>
                    <a:pt x="517" y="411"/>
                    <a:pt x="494" y="410"/>
                    <a:pt x="473" y="406"/>
                  </a:cubicBezTo>
                  <a:cubicBezTo>
                    <a:pt x="255" y="369"/>
                    <a:pt x="104" y="189"/>
                    <a:pt x="95"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9" name="Google Shape;179;p13"/>
            <p:cNvSpPr/>
            <p:nvPr/>
          </p:nvSpPr>
          <p:spPr>
            <a:xfrm>
              <a:off x="3881515" y="2839815"/>
              <a:ext cx="104465" cy="35082"/>
            </a:xfrm>
            <a:custGeom>
              <a:avLst/>
              <a:gdLst/>
              <a:ahLst/>
              <a:cxnLst/>
              <a:rect l="l" t="t" r="r" b="b"/>
              <a:pathLst>
                <a:path w="1066" h="358" extrusionOk="0">
                  <a:moveTo>
                    <a:pt x="86" y="1"/>
                  </a:moveTo>
                  <a:cubicBezTo>
                    <a:pt x="39" y="57"/>
                    <a:pt x="1" y="123"/>
                    <a:pt x="1" y="161"/>
                  </a:cubicBezTo>
                  <a:cubicBezTo>
                    <a:pt x="1" y="256"/>
                    <a:pt x="180" y="322"/>
                    <a:pt x="388" y="350"/>
                  </a:cubicBezTo>
                  <a:cubicBezTo>
                    <a:pt x="429" y="355"/>
                    <a:pt x="468" y="357"/>
                    <a:pt x="506" y="357"/>
                  </a:cubicBezTo>
                  <a:cubicBezTo>
                    <a:pt x="840" y="357"/>
                    <a:pt x="1066" y="180"/>
                    <a:pt x="955" y="10"/>
                  </a:cubicBezTo>
                  <a:lnTo>
                    <a:pt x="955" y="10"/>
                  </a:lnTo>
                  <a:cubicBezTo>
                    <a:pt x="887" y="86"/>
                    <a:pt x="751" y="132"/>
                    <a:pt x="582" y="132"/>
                  </a:cubicBezTo>
                  <a:cubicBezTo>
                    <a:pt x="541" y="132"/>
                    <a:pt x="499" y="129"/>
                    <a:pt x="454" y="123"/>
                  </a:cubicBezTo>
                  <a:cubicBezTo>
                    <a:pt x="284" y="105"/>
                    <a:pt x="143" y="67"/>
                    <a:pt x="86"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0" name="Google Shape;180;p13"/>
            <p:cNvSpPr/>
            <p:nvPr/>
          </p:nvSpPr>
          <p:spPr>
            <a:xfrm>
              <a:off x="3769505" y="2728688"/>
              <a:ext cx="203835" cy="73692"/>
            </a:xfrm>
            <a:custGeom>
              <a:avLst/>
              <a:gdLst/>
              <a:ahLst/>
              <a:cxnLst/>
              <a:rect l="l" t="t" r="r" b="b"/>
              <a:pathLst>
                <a:path w="2080" h="752" extrusionOk="0">
                  <a:moveTo>
                    <a:pt x="170" y="1"/>
                  </a:moveTo>
                  <a:cubicBezTo>
                    <a:pt x="48" y="10"/>
                    <a:pt x="0" y="48"/>
                    <a:pt x="48" y="95"/>
                  </a:cubicBezTo>
                  <a:cubicBezTo>
                    <a:pt x="463" y="545"/>
                    <a:pt x="1311" y="752"/>
                    <a:pt x="1767" y="752"/>
                  </a:cubicBezTo>
                  <a:cubicBezTo>
                    <a:pt x="1933" y="752"/>
                    <a:pt x="2047" y="724"/>
                    <a:pt x="2070" y="671"/>
                  </a:cubicBezTo>
                  <a:cubicBezTo>
                    <a:pt x="2079" y="624"/>
                    <a:pt x="2079" y="586"/>
                    <a:pt x="2061" y="549"/>
                  </a:cubicBezTo>
                  <a:cubicBezTo>
                    <a:pt x="2006" y="574"/>
                    <a:pt x="1916" y="587"/>
                    <a:pt x="1803" y="587"/>
                  </a:cubicBezTo>
                  <a:cubicBezTo>
                    <a:pt x="1370" y="587"/>
                    <a:pt x="598" y="398"/>
                    <a:pt x="170"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1" name="Google Shape;181;p13"/>
            <p:cNvSpPr/>
            <p:nvPr/>
          </p:nvSpPr>
          <p:spPr>
            <a:xfrm>
              <a:off x="4167764" y="2921348"/>
              <a:ext cx="176004" cy="163456"/>
            </a:xfrm>
            <a:custGeom>
              <a:avLst/>
              <a:gdLst/>
              <a:ahLst/>
              <a:cxnLst/>
              <a:rect l="l" t="t" r="r" b="b"/>
              <a:pathLst>
                <a:path w="1796" h="1668" extrusionOk="0">
                  <a:moveTo>
                    <a:pt x="132" y="0"/>
                  </a:moveTo>
                  <a:cubicBezTo>
                    <a:pt x="95" y="19"/>
                    <a:pt x="57" y="47"/>
                    <a:pt x="57" y="114"/>
                  </a:cubicBezTo>
                  <a:cubicBezTo>
                    <a:pt x="0" y="473"/>
                    <a:pt x="378" y="832"/>
                    <a:pt x="643" y="1078"/>
                  </a:cubicBezTo>
                  <a:cubicBezTo>
                    <a:pt x="874" y="1291"/>
                    <a:pt x="1599" y="1667"/>
                    <a:pt x="1757" y="1667"/>
                  </a:cubicBezTo>
                  <a:cubicBezTo>
                    <a:pt x="1773" y="1667"/>
                    <a:pt x="1784" y="1663"/>
                    <a:pt x="1786" y="1654"/>
                  </a:cubicBezTo>
                  <a:cubicBezTo>
                    <a:pt x="1796" y="1588"/>
                    <a:pt x="1758" y="1465"/>
                    <a:pt x="1682" y="1333"/>
                  </a:cubicBezTo>
                  <a:cubicBezTo>
                    <a:pt x="1380" y="1219"/>
                    <a:pt x="888" y="936"/>
                    <a:pt x="699" y="775"/>
                  </a:cubicBezTo>
                  <a:cubicBezTo>
                    <a:pt x="482" y="567"/>
                    <a:pt x="199" y="303"/>
                    <a:pt x="13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2" name="Google Shape;182;p13"/>
            <p:cNvSpPr/>
            <p:nvPr/>
          </p:nvSpPr>
          <p:spPr>
            <a:xfrm>
              <a:off x="4186286" y="3122338"/>
              <a:ext cx="189037" cy="58895"/>
            </a:xfrm>
            <a:custGeom>
              <a:avLst/>
              <a:gdLst/>
              <a:ahLst/>
              <a:cxnLst/>
              <a:rect l="l" t="t" r="r" b="b"/>
              <a:pathLst>
                <a:path w="1929" h="601" extrusionOk="0">
                  <a:moveTo>
                    <a:pt x="1692" y="0"/>
                  </a:moveTo>
                  <a:lnTo>
                    <a:pt x="1692" y="0"/>
                  </a:lnTo>
                  <a:cubicBezTo>
                    <a:pt x="1569" y="57"/>
                    <a:pt x="1380" y="104"/>
                    <a:pt x="1096" y="113"/>
                  </a:cubicBezTo>
                  <a:cubicBezTo>
                    <a:pt x="971" y="123"/>
                    <a:pt x="836" y="129"/>
                    <a:pt x="707" y="129"/>
                  </a:cubicBezTo>
                  <a:cubicBezTo>
                    <a:pt x="440" y="129"/>
                    <a:pt x="200" y="102"/>
                    <a:pt x="123" y="19"/>
                  </a:cubicBezTo>
                  <a:cubicBezTo>
                    <a:pt x="10" y="170"/>
                    <a:pt x="0" y="331"/>
                    <a:pt x="47" y="454"/>
                  </a:cubicBezTo>
                  <a:cubicBezTo>
                    <a:pt x="87" y="567"/>
                    <a:pt x="357" y="600"/>
                    <a:pt x="661" y="600"/>
                  </a:cubicBezTo>
                  <a:cubicBezTo>
                    <a:pt x="789" y="600"/>
                    <a:pt x="923" y="594"/>
                    <a:pt x="1049" y="586"/>
                  </a:cubicBezTo>
                  <a:cubicBezTo>
                    <a:pt x="1890" y="548"/>
                    <a:pt x="1928" y="246"/>
                    <a:pt x="169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3" name="Google Shape;183;p13"/>
            <p:cNvSpPr/>
            <p:nvPr/>
          </p:nvSpPr>
          <p:spPr>
            <a:xfrm>
              <a:off x="3525002" y="2762986"/>
              <a:ext cx="304772" cy="142191"/>
            </a:xfrm>
            <a:custGeom>
              <a:avLst/>
              <a:gdLst/>
              <a:ahLst/>
              <a:cxnLst/>
              <a:rect l="l" t="t" r="r" b="b"/>
              <a:pathLst>
                <a:path w="3110" h="1451" extrusionOk="0">
                  <a:moveTo>
                    <a:pt x="208" y="0"/>
                  </a:moveTo>
                  <a:cubicBezTo>
                    <a:pt x="95" y="180"/>
                    <a:pt x="29" y="378"/>
                    <a:pt x="29" y="548"/>
                  </a:cubicBezTo>
                  <a:cubicBezTo>
                    <a:pt x="0" y="992"/>
                    <a:pt x="662" y="1399"/>
                    <a:pt x="1512" y="1446"/>
                  </a:cubicBezTo>
                  <a:cubicBezTo>
                    <a:pt x="1568" y="1449"/>
                    <a:pt x="1623" y="1451"/>
                    <a:pt x="1678" y="1451"/>
                  </a:cubicBezTo>
                  <a:cubicBezTo>
                    <a:pt x="2453" y="1451"/>
                    <a:pt x="3074" y="1142"/>
                    <a:pt x="3100" y="718"/>
                  </a:cubicBezTo>
                  <a:cubicBezTo>
                    <a:pt x="3110" y="577"/>
                    <a:pt x="3006" y="388"/>
                    <a:pt x="2836" y="218"/>
                  </a:cubicBezTo>
                  <a:cubicBezTo>
                    <a:pt x="2564" y="393"/>
                    <a:pt x="2130" y="503"/>
                    <a:pt x="1646" y="503"/>
                  </a:cubicBezTo>
                  <a:cubicBezTo>
                    <a:pt x="1608" y="503"/>
                    <a:pt x="1570" y="502"/>
                    <a:pt x="1531" y="501"/>
                  </a:cubicBezTo>
                  <a:cubicBezTo>
                    <a:pt x="945" y="463"/>
                    <a:pt x="454" y="265"/>
                    <a:pt x="208"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4" name="Google Shape;184;p13"/>
            <p:cNvSpPr/>
            <p:nvPr/>
          </p:nvSpPr>
          <p:spPr>
            <a:xfrm>
              <a:off x="3603008" y="2944475"/>
              <a:ext cx="141606" cy="103287"/>
            </a:xfrm>
            <a:custGeom>
              <a:avLst/>
              <a:gdLst/>
              <a:ahLst/>
              <a:cxnLst/>
              <a:rect l="l" t="t" r="r" b="b"/>
              <a:pathLst>
                <a:path w="1445" h="1054" extrusionOk="0">
                  <a:moveTo>
                    <a:pt x="272" y="0"/>
                  </a:moveTo>
                  <a:cubicBezTo>
                    <a:pt x="178" y="67"/>
                    <a:pt x="102" y="133"/>
                    <a:pt x="83" y="227"/>
                  </a:cubicBezTo>
                  <a:cubicBezTo>
                    <a:pt x="1" y="550"/>
                    <a:pt x="765" y="1054"/>
                    <a:pt x="1071" y="1054"/>
                  </a:cubicBezTo>
                  <a:cubicBezTo>
                    <a:pt x="1115" y="1054"/>
                    <a:pt x="1149" y="1044"/>
                    <a:pt x="1170" y="1021"/>
                  </a:cubicBezTo>
                  <a:cubicBezTo>
                    <a:pt x="1312" y="879"/>
                    <a:pt x="1444" y="586"/>
                    <a:pt x="1416" y="312"/>
                  </a:cubicBezTo>
                  <a:lnTo>
                    <a:pt x="1416" y="312"/>
                  </a:lnTo>
                  <a:cubicBezTo>
                    <a:pt x="1369" y="397"/>
                    <a:pt x="1321" y="464"/>
                    <a:pt x="1274" y="520"/>
                  </a:cubicBezTo>
                  <a:cubicBezTo>
                    <a:pt x="1253" y="541"/>
                    <a:pt x="1220" y="551"/>
                    <a:pt x="1178" y="551"/>
                  </a:cubicBezTo>
                  <a:cubicBezTo>
                    <a:pt x="954" y="551"/>
                    <a:pt x="479" y="279"/>
                    <a:pt x="27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5" name="Google Shape;185;p13"/>
            <p:cNvSpPr/>
            <p:nvPr/>
          </p:nvSpPr>
          <p:spPr>
            <a:xfrm>
              <a:off x="4111808" y="3104699"/>
              <a:ext cx="63404" cy="41256"/>
            </a:xfrm>
            <a:custGeom>
              <a:avLst/>
              <a:gdLst/>
              <a:ahLst/>
              <a:cxnLst/>
              <a:rect l="l" t="t" r="r" b="b"/>
              <a:pathLst>
                <a:path w="647" h="421" extrusionOk="0">
                  <a:moveTo>
                    <a:pt x="146" y="0"/>
                  </a:moveTo>
                  <a:cubicBezTo>
                    <a:pt x="80" y="48"/>
                    <a:pt x="32" y="114"/>
                    <a:pt x="13" y="199"/>
                  </a:cubicBezTo>
                  <a:cubicBezTo>
                    <a:pt x="1" y="353"/>
                    <a:pt x="159" y="420"/>
                    <a:pt x="321" y="420"/>
                  </a:cubicBezTo>
                  <a:cubicBezTo>
                    <a:pt x="396" y="420"/>
                    <a:pt x="473" y="406"/>
                    <a:pt x="533" y="378"/>
                  </a:cubicBezTo>
                  <a:cubicBezTo>
                    <a:pt x="647" y="341"/>
                    <a:pt x="628" y="246"/>
                    <a:pt x="599" y="152"/>
                  </a:cubicBezTo>
                  <a:lnTo>
                    <a:pt x="599" y="152"/>
                  </a:lnTo>
                  <a:cubicBezTo>
                    <a:pt x="550" y="164"/>
                    <a:pt x="496" y="171"/>
                    <a:pt x="443" y="171"/>
                  </a:cubicBezTo>
                  <a:cubicBezTo>
                    <a:pt x="293" y="171"/>
                    <a:pt x="153" y="119"/>
                    <a:pt x="146"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6" name="Google Shape;186;p13"/>
            <p:cNvSpPr/>
            <p:nvPr/>
          </p:nvSpPr>
          <p:spPr>
            <a:xfrm>
              <a:off x="3733344" y="3063051"/>
              <a:ext cx="301146" cy="137585"/>
            </a:xfrm>
            <a:custGeom>
              <a:avLst/>
              <a:gdLst/>
              <a:ahLst/>
              <a:cxnLst/>
              <a:rect l="l" t="t" r="r" b="b"/>
              <a:pathLst>
                <a:path w="3073" h="1404" extrusionOk="0">
                  <a:moveTo>
                    <a:pt x="587" y="0"/>
                  </a:moveTo>
                  <a:cubicBezTo>
                    <a:pt x="492" y="66"/>
                    <a:pt x="407" y="142"/>
                    <a:pt x="350" y="208"/>
                  </a:cubicBezTo>
                  <a:cubicBezTo>
                    <a:pt x="1" y="709"/>
                    <a:pt x="596" y="1219"/>
                    <a:pt x="1059" y="1342"/>
                  </a:cubicBezTo>
                  <a:cubicBezTo>
                    <a:pt x="1207" y="1384"/>
                    <a:pt x="1390" y="1404"/>
                    <a:pt x="1586" y="1404"/>
                  </a:cubicBezTo>
                  <a:cubicBezTo>
                    <a:pt x="2142" y="1404"/>
                    <a:pt x="2791" y="1241"/>
                    <a:pt x="2959" y="955"/>
                  </a:cubicBezTo>
                  <a:cubicBezTo>
                    <a:pt x="3072" y="756"/>
                    <a:pt x="3025" y="567"/>
                    <a:pt x="2902" y="378"/>
                  </a:cubicBezTo>
                  <a:cubicBezTo>
                    <a:pt x="2609" y="516"/>
                    <a:pt x="2191" y="591"/>
                    <a:pt x="1820" y="591"/>
                  </a:cubicBezTo>
                  <a:cubicBezTo>
                    <a:pt x="1628" y="591"/>
                    <a:pt x="1449" y="571"/>
                    <a:pt x="1305" y="529"/>
                  </a:cubicBezTo>
                  <a:cubicBezTo>
                    <a:pt x="1040" y="463"/>
                    <a:pt x="728" y="246"/>
                    <a:pt x="58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7" name="Google Shape;187;p13"/>
            <p:cNvSpPr/>
            <p:nvPr/>
          </p:nvSpPr>
          <p:spPr>
            <a:xfrm>
              <a:off x="4038016" y="3191720"/>
              <a:ext cx="223336" cy="150618"/>
            </a:xfrm>
            <a:custGeom>
              <a:avLst/>
              <a:gdLst/>
              <a:ahLst/>
              <a:cxnLst/>
              <a:rect l="l" t="t" r="r" b="b"/>
              <a:pathLst>
                <a:path w="2279" h="1537" extrusionOk="0">
                  <a:moveTo>
                    <a:pt x="218" y="1"/>
                  </a:moveTo>
                  <a:cubicBezTo>
                    <a:pt x="77" y="161"/>
                    <a:pt x="1" y="426"/>
                    <a:pt x="29" y="681"/>
                  </a:cubicBezTo>
                  <a:cubicBezTo>
                    <a:pt x="87" y="1267"/>
                    <a:pt x="673" y="1536"/>
                    <a:pt x="1241" y="1536"/>
                  </a:cubicBezTo>
                  <a:cubicBezTo>
                    <a:pt x="1598" y="1536"/>
                    <a:pt x="1948" y="1430"/>
                    <a:pt x="2156" y="1229"/>
                  </a:cubicBezTo>
                  <a:cubicBezTo>
                    <a:pt x="2279" y="1107"/>
                    <a:pt x="2269" y="851"/>
                    <a:pt x="1844" y="483"/>
                  </a:cubicBezTo>
                  <a:cubicBezTo>
                    <a:pt x="1687" y="533"/>
                    <a:pt x="1512" y="558"/>
                    <a:pt x="1336" y="558"/>
                  </a:cubicBezTo>
                  <a:cubicBezTo>
                    <a:pt x="877" y="558"/>
                    <a:pt x="410" y="383"/>
                    <a:pt x="218"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8" name="Google Shape;188;p13"/>
            <p:cNvSpPr/>
            <p:nvPr/>
          </p:nvSpPr>
          <p:spPr>
            <a:xfrm>
              <a:off x="3461990" y="3020422"/>
              <a:ext cx="266847" cy="204320"/>
            </a:xfrm>
            <a:custGeom>
              <a:avLst/>
              <a:gdLst/>
              <a:ahLst/>
              <a:cxnLst/>
              <a:rect l="l" t="t" r="r" b="b"/>
              <a:pathLst>
                <a:path w="2723" h="2085" extrusionOk="0">
                  <a:moveTo>
                    <a:pt x="615" y="0"/>
                  </a:moveTo>
                  <a:cubicBezTo>
                    <a:pt x="568" y="0"/>
                    <a:pt x="520" y="0"/>
                    <a:pt x="483" y="10"/>
                  </a:cubicBezTo>
                  <a:cubicBezTo>
                    <a:pt x="171" y="67"/>
                    <a:pt x="1" y="719"/>
                    <a:pt x="435" y="1333"/>
                  </a:cubicBezTo>
                  <a:cubicBezTo>
                    <a:pt x="831" y="1893"/>
                    <a:pt x="1426" y="2084"/>
                    <a:pt x="1895" y="2084"/>
                  </a:cubicBezTo>
                  <a:cubicBezTo>
                    <a:pt x="2155" y="2084"/>
                    <a:pt x="2377" y="2025"/>
                    <a:pt x="2505" y="1938"/>
                  </a:cubicBezTo>
                  <a:cubicBezTo>
                    <a:pt x="2722" y="1768"/>
                    <a:pt x="2571" y="1380"/>
                    <a:pt x="2231" y="993"/>
                  </a:cubicBezTo>
                  <a:cubicBezTo>
                    <a:pt x="1768" y="993"/>
                    <a:pt x="1154" y="804"/>
                    <a:pt x="757" y="237"/>
                  </a:cubicBezTo>
                  <a:cubicBezTo>
                    <a:pt x="691" y="152"/>
                    <a:pt x="643" y="76"/>
                    <a:pt x="615"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9" name="Google Shape;189;p13"/>
            <p:cNvSpPr/>
            <p:nvPr/>
          </p:nvSpPr>
          <p:spPr>
            <a:xfrm>
              <a:off x="3379575" y="2841677"/>
              <a:ext cx="113089" cy="198440"/>
            </a:xfrm>
            <a:custGeom>
              <a:avLst/>
              <a:gdLst/>
              <a:ahLst/>
              <a:cxnLst/>
              <a:rect l="l" t="t" r="r" b="b"/>
              <a:pathLst>
                <a:path w="1154" h="2025" extrusionOk="0">
                  <a:moveTo>
                    <a:pt x="577" y="0"/>
                  </a:moveTo>
                  <a:cubicBezTo>
                    <a:pt x="520" y="29"/>
                    <a:pt x="473" y="57"/>
                    <a:pt x="398" y="95"/>
                  </a:cubicBezTo>
                  <a:cubicBezTo>
                    <a:pt x="1" y="360"/>
                    <a:pt x="48" y="1229"/>
                    <a:pt x="142" y="1560"/>
                  </a:cubicBezTo>
                  <a:cubicBezTo>
                    <a:pt x="190" y="1720"/>
                    <a:pt x="294" y="1928"/>
                    <a:pt x="369" y="1985"/>
                  </a:cubicBezTo>
                  <a:cubicBezTo>
                    <a:pt x="396" y="2012"/>
                    <a:pt x="429" y="2024"/>
                    <a:pt x="466" y="2024"/>
                  </a:cubicBezTo>
                  <a:cubicBezTo>
                    <a:pt x="534" y="2024"/>
                    <a:pt x="618" y="1983"/>
                    <a:pt x="709" y="1910"/>
                  </a:cubicBezTo>
                  <a:cubicBezTo>
                    <a:pt x="898" y="1758"/>
                    <a:pt x="1097" y="1267"/>
                    <a:pt x="1154" y="804"/>
                  </a:cubicBezTo>
                  <a:cubicBezTo>
                    <a:pt x="1106" y="766"/>
                    <a:pt x="1059" y="738"/>
                    <a:pt x="1031" y="700"/>
                  </a:cubicBezTo>
                  <a:cubicBezTo>
                    <a:pt x="898" y="568"/>
                    <a:pt x="700" y="293"/>
                    <a:pt x="57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90" name="Google Shape;190;p13"/>
            <p:cNvSpPr/>
            <p:nvPr/>
          </p:nvSpPr>
          <p:spPr>
            <a:xfrm>
              <a:off x="3412894" y="2747209"/>
              <a:ext cx="107601" cy="66931"/>
            </a:xfrm>
            <a:custGeom>
              <a:avLst/>
              <a:gdLst/>
              <a:ahLst/>
              <a:cxnLst/>
              <a:rect l="l" t="t" r="r" b="b"/>
              <a:pathLst>
                <a:path w="1098" h="683" extrusionOk="0">
                  <a:moveTo>
                    <a:pt x="417" y="1"/>
                  </a:moveTo>
                  <a:cubicBezTo>
                    <a:pt x="180" y="114"/>
                    <a:pt x="58" y="341"/>
                    <a:pt x="10" y="558"/>
                  </a:cubicBezTo>
                  <a:cubicBezTo>
                    <a:pt x="0" y="637"/>
                    <a:pt x="163" y="682"/>
                    <a:pt x="354" y="682"/>
                  </a:cubicBezTo>
                  <a:cubicBezTo>
                    <a:pt x="529" y="682"/>
                    <a:pt x="729" y="644"/>
                    <a:pt x="842" y="558"/>
                  </a:cubicBezTo>
                  <a:cubicBezTo>
                    <a:pt x="974" y="473"/>
                    <a:pt x="1050" y="312"/>
                    <a:pt x="1097" y="180"/>
                  </a:cubicBezTo>
                  <a:lnTo>
                    <a:pt x="1097" y="180"/>
                  </a:lnTo>
                  <a:cubicBezTo>
                    <a:pt x="1078" y="190"/>
                    <a:pt x="1040" y="199"/>
                    <a:pt x="1021" y="199"/>
                  </a:cubicBezTo>
                  <a:cubicBezTo>
                    <a:pt x="1007" y="200"/>
                    <a:pt x="992" y="201"/>
                    <a:pt x="977" y="201"/>
                  </a:cubicBezTo>
                  <a:cubicBezTo>
                    <a:pt x="799" y="201"/>
                    <a:pt x="556" y="105"/>
                    <a:pt x="417"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91" name="Google Shape;191;p13"/>
            <p:cNvSpPr/>
            <p:nvPr/>
          </p:nvSpPr>
          <p:spPr>
            <a:xfrm>
              <a:off x="3376831" y="3238954"/>
              <a:ext cx="267729" cy="106129"/>
            </a:xfrm>
            <a:custGeom>
              <a:avLst/>
              <a:gdLst/>
              <a:ahLst/>
              <a:cxnLst/>
              <a:rect l="l" t="t" r="r" b="b"/>
              <a:pathLst>
                <a:path w="2732" h="1083" extrusionOk="0">
                  <a:moveTo>
                    <a:pt x="1087" y="1"/>
                  </a:moveTo>
                  <a:cubicBezTo>
                    <a:pt x="747" y="86"/>
                    <a:pt x="426" y="237"/>
                    <a:pt x="265" y="417"/>
                  </a:cubicBezTo>
                  <a:cubicBezTo>
                    <a:pt x="0" y="710"/>
                    <a:pt x="615" y="984"/>
                    <a:pt x="1229" y="1059"/>
                  </a:cubicBezTo>
                  <a:cubicBezTo>
                    <a:pt x="1361" y="1075"/>
                    <a:pt x="1522" y="1082"/>
                    <a:pt x="1686" y="1082"/>
                  </a:cubicBezTo>
                  <a:cubicBezTo>
                    <a:pt x="2025" y="1082"/>
                    <a:pt x="2380" y="1050"/>
                    <a:pt x="2533" y="993"/>
                  </a:cubicBezTo>
                  <a:cubicBezTo>
                    <a:pt x="2731" y="917"/>
                    <a:pt x="2646" y="511"/>
                    <a:pt x="2476" y="247"/>
                  </a:cubicBezTo>
                  <a:cubicBezTo>
                    <a:pt x="2418" y="249"/>
                    <a:pt x="2360" y="250"/>
                    <a:pt x="2304" y="250"/>
                  </a:cubicBezTo>
                  <a:cubicBezTo>
                    <a:pt x="2150" y="250"/>
                    <a:pt x="2003" y="241"/>
                    <a:pt x="1871" y="228"/>
                  </a:cubicBezTo>
                  <a:cubicBezTo>
                    <a:pt x="1578" y="190"/>
                    <a:pt x="1295" y="105"/>
                    <a:pt x="1087"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92" name="Google Shape;192;p13"/>
            <p:cNvSpPr/>
            <p:nvPr/>
          </p:nvSpPr>
          <p:spPr>
            <a:xfrm>
              <a:off x="3690323" y="3242678"/>
              <a:ext cx="212655" cy="90645"/>
            </a:xfrm>
            <a:custGeom>
              <a:avLst/>
              <a:gdLst/>
              <a:ahLst/>
              <a:cxnLst/>
              <a:rect l="l" t="t" r="r" b="b"/>
              <a:pathLst>
                <a:path w="2170" h="925" extrusionOk="0">
                  <a:moveTo>
                    <a:pt x="1612" y="1"/>
                  </a:moveTo>
                  <a:lnTo>
                    <a:pt x="1545" y="29"/>
                  </a:lnTo>
                  <a:cubicBezTo>
                    <a:pt x="1383" y="103"/>
                    <a:pt x="1193" y="135"/>
                    <a:pt x="1006" y="135"/>
                  </a:cubicBezTo>
                  <a:cubicBezTo>
                    <a:pt x="832" y="135"/>
                    <a:pt x="661" y="107"/>
                    <a:pt x="515" y="57"/>
                  </a:cubicBezTo>
                  <a:cubicBezTo>
                    <a:pt x="241" y="152"/>
                    <a:pt x="33" y="303"/>
                    <a:pt x="14" y="454"/>
                  </a:cubicBezTo>
                  <a:cubicBezTo>
                    <a:pt x="0" y="684"/>
                    <a:pt x="512" y="925"/>
                    <a:pt x="1016" y="925"/>
                  </a:cubicBezTo>
                  <a:cubicBezTo>
                    <a:pt x="1195" y="925"/>
                    <a:pt x="1373" y="895"/>
                    <a:pt x="1527" y="823"/>
                  </a:cubicBezTo>
                  <a:cubicBezTo>
                    <a:pt x="2169" y="530"/>
                    <a:pt x="1990" y="152"/>
                    <a:pt x="1612"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93" name="Google Shape;193;p13"/>
            <p:cNvSpPr/>
            <p:nvPr/>
          </p:nvSpPr>
          <p:spPr>
            <a:xfrm>
              <a:off x="3936295" y="3230624"/>
              <a:ext cx="90746" cy="92801"/>
            </a:xfrm>
            <a:custGeom>
              <a:avLst/>
              <a:gdLst/>
              <a:ahLst/>
              <a:cxnLst/>
              <a:rect l="l" t="t" r="r" b="b"/>
              <a:pathLst>
                <a:path w="926" h="947" extrusionOk="0">
                  <a:moveTo>
                    <a:pt x="226" y="1"/>
                  </a:moveTo>
                  <a:cubicBezTo>
                    <a:pt x="141" y="76"/>
                    <a:pt x="84" y="180"/>
                    <a:pt x="56" y="322"/>
                  </a:cubicBezTo>
                  <a:cubicBezTo>
                    <a:pt x="1" y="729"/>
                    <a:pt x="480" y="946"/>
                    <a:pt x="721" y="946"/>
                  </a:cubicBezTo>
                  <a:cubicBezTo>
                    <a:pt x="727" y="946"/>
                    <a:pt x="732" y="946"/>
                    <a:pt x="737" y="946"/>
                  </a:cubicBezTo>
                  <a:cubicBezTo>
                    <a:pt x="926" y="936"/>
                    <a:pt x="878" y="521"/>
                    <a:pt x="793" y="228"/>
                  </a:cubicBezTo>
                  <a:lnTo>
                    <a:pt x="793" y="228"/>
                  </a:lnTo>
                  <a:cubicBezTo>
                    <a:pt x="782" y="228"/>
                    <a:pt x="771" y="228"/>
                    <a:pt x="759" y="228"/>
                  </a:cubicBezTo>
                  <a:cubicBezTo>
                    <a:pt x="584" y="228"/>
                    <a:pt x="359" y="160"/>
                    <a:pt x="226"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94" name="Google Shape;194;p13"/>
            <p:cNvSpPr/>
            <p:nvPr/>
          </p:nvSpPr>
          <p:spPr>
            <a:xfrm>
              <a:off x="3399076" y="3173198"/>
              <a:ext cx="66736" cy="64187"/>
            </a:xfrm>
            <a:custGeom>
              <a:avLst/>
              <a:gdLst/>
              <a:ahLst/>
              <a:cxnLst/>
              <a:rect l="l" t="t" r="r" b="b"/>
              <a:pathLst>
                <a:path w="681" h="655" extrusionOk="0">
                  <a:moveTo>
                    <a:pt x="123" y="1"/>
                  </a:moveTo>
                  <a:cubicBezTo>
                    <a:pt x="57" y="67"/>
                    <a:pt x="28" y="152"/>
                    <a:pt x="9" y="237"/>
                  </a:cubicBezTo>
                  <a:cubicBezTo>
                    <a:pt x="0" y="341"/>
                    <a:pt x="28" y="521"/>
                    <a:pt x="76" y="587"/>
                  </a:cubicBezTo>
                  <a:cubicBezTo>
                    <a:pt x="103" y="633"/>
                    <a:pt x="151" y="654"/>
                    <a:pt x="209" y="654"/>
                  </a:cubicBezTo>
                  <a:cubicBezTo>
                    <a:pt x="270" y="654"/>
                    <a:pt x="343" y="630"/>
                    <a:pt x="416" y="587"/>
                  </a:cubicBezTo>
                  <a:cubicBezTo>
                    <a:pt x="614" y="473"/>
                    <a:pt x="680" y="218"/>
                    <a:pt x="605" y="57"/>
                  </a:cubicBezTo>
                  <a:lnTo>
                    <a:pt x="605" y="57"/>
                  </a:lnTo>
                  <a:cubicBezTo>
                    <a:pt x="551" y="92"/>
                    <a:pt x="484" y="110"/>
                    <a:pt x="414" y="110"/>
                  </a:cubicBezTo>
                  <a:cubicBezTo>
                    <a:pt x="314" y="110"/>
                    <a:pt x="207" y="73"/>
                    <a:pt x="123"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195" name="Google Shape;195;p13"/>
          <p:cNvSpPr/>
          <p:nvPr/>
        </p:nvSpPr>
        <p:spPr>
          <a:xfrm flipH="1">
            <a:off x="-390544" y="1012731"/>
            <a:ext cx="2139581" cy="807075"/>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196" name="Google Shape;196;p13"/>
          <p:cNvSpPr/>
          <p:nvPr/>
        </p:nvSpPr>
        <p:spPr>
          <a:xfrm>
            <a:off x="10207512" y="172734"/>
            <a:ext cx="3309081" cy="1236257"/>
          </a:xfrm>
          <a:custGeom>
            <a:avLst/>
            <a:gdLst/>
            <a:ahLst/>
            <a:cxnLst/>
            <a:rect l="l" t="t" r="r" b="b"/>
            <a:pathLst>
              <a:path w="32388" h="12100" extrusionOk="0">
                <a:moveTo>
                  <a:pt x="15035" y="1"/>
                </a:moveTo>
                <a:cubicBezTo>
                  <a:pt x="14202" y="1"/>
                  <a:pt x="13526" y="500"/>
                  <a:pt x="13278" y="1859"/>
                </a:cubicBezTo>
                <a:cubicBezTo>
                  <a:pt x="13132" y="1831"/>
                  <a:pt x="12999" y="1817"/>
                  <a:pt x="12877" y="1817"/>
                </a:cubicBezTo>
                <a:cubicBezTo>
                  <a:pt x="11122" y="1817"/>
                  <a:pt x="11786" y="4562"/>
                  <a:pt x="10145" y="4562"/>
                </a:cubicBezTo>
                <a:cubicBezTo>
                  <a:pt x="9992" y="4562"/>
                  <a:pt x="9818" y="4538"/>
                  <a:pt x="9621" y="4486"/>
                </a:cubicBezTo>
                <a:lnTo>
                  <a:pt x="9621" y="4486"/>
                </a:lnTo>
                <a:cubicBezTo>
                  <a:pt x="9659" y="4873"/>
                  <a:pt x="9489" y="5308"/>
                  <a:pt x="9611" y="5686"/>
                </a:cubicBezTo>
                <a:cubicBezTo>
                  <a:pt x="9152" y="5644"/>
                  <a:pt x="8677" y="5623"/>
                  <a:pt x="8193" y="5623"/>
                </a:cubicBezTo>
                <a:cubicBezTo>
                  <a:pt x="6298" y="5623"/>
                  <a:pt x="4272" y="5948"/>
                  <a:pt x="2571" y="6603"/>
                </a:cubicBezTo>
                <a:cubicBezTo>
                  <a:pt x="0" y="7567"/>
                  <a:pt x="227" y="10364"/>
                  <a:pt x="3072" y="11064"/>
                </a:cubicBezTo>
                <a:cubicBezTo>
                  <a:pt x="3243" y="11106"/>
                  <a:pt x="3407" y="11124"/>
                  <a:pt x="3567" y="11124"/>
                </a:cubicBezTo>
                <a:cubicBezTo>
                  <a:pt x="4842" y="11124"/>
                  <a:pt x="5781" y="9931"/>
                  <a:pt x="6896" y="9931"/>
                </a:cubicBezTo>
                <a:cubicBezTo>
                  <a:pt x="6990" y="9931"/>
                  <a:pt x="7086" y="9939"/>
                  <a:pt x="7183" y="9958"/>
                </a:cubicBezTo>
                <a:cubicBezTo>
                  <a:pt x="7816" y="10071"/>
                  <a:pt x="8241" y="10553"/>
                  <a:pt x="8922" y="10648"/>
                </a:cubicBezTo>
                <a:cubicBezTo>
                  <a:pt x="9008" y="10659"/>
                  <a:pt x="9095" y="10664"/>
                  <a:pt x="9184" y="10664"/>
                </a:cubicBezTo>
                <a:cubicBezTo>
                  <a:pt x="9764" y="10664"/>
                  <a:pt x="10383" y="10436"/>
                  <a:pt x="10916" y="10166"/>
                </a:cubicBezTo>
                <a:cubicBezTo>
                  <a:pt x="11406" y="10298"/>
                  <a:pt x="11925" y="10366"/>
                  <a:pt x="12490" y="10366"/>
                </a:cubicBezTo>
                <a:cubicBezTo>
                  <a:pt x="12894" y="10366"/>
                  <a:pt x="13322" y="10331"/>
                  <a:pt x="13779" y="10260"/>
                </a:cubicBezTo>
                <a:cubicBezTo>
                  <a:pt x="15234" y="10046"/>
                  <a:pt x="16244" y="9157"/>
                  <a:pt x="17459" y="9157"/>
                </a:cubicBezTo>
                <a:cubicBezTo>
                  <a:pt x="17800" y="9157"/>
                  <a:pt x="18156" y="9227"/>
                  <a:pt x="18542" y="9400"/>
                </a:cubicBezTo>
                <a:cubicBezTo>
                  <a:pt x="20206" y="10156"/>
                  <a:pt x="20933" y="11801"/>
                  <a:pt x="22899" y="12056"/>
                </a:cubicBezTo>
                <a:cubicBezTo>
                  <a:pt x="23119" y="12085"/>
                  <a:pt x="23339" y="12099"/>
                  <a:pt x="23555" y="12099"/>
                </a:cubicBezTo>
                <a:cubicBezTo>
                  <a:pt x="25113" y="12099"/>
                  <a:pt x="26521" y="11349"/>
                  <a:pt x="27010" y="9797"/>
                </a:cubicBezTo>
                <a:cubicBezTo>
                  <a:pt x="27555" y="10139"/>
                  <a:pt x="28179" y="10303"/>
                  <a:pt x="28777" y="10303"/>
                </a:cubicBezTo>
                <a:cubicBezTo>
                  <a:pt x="30162" y="10303"/>
                  <a:pt x="31413" y="9425"/>
                  <a:pt x="31235" y="7841"/>
                </a:cubicBezTo>
                <a:cubicBezTo>
                  <a:pt x="32388" y="7217"/>
                  <a:pt x="31679" y="6130"/>
                  <a:pt x="30715" y="5809"/>
                </a:cubicBezTo>
                <a:cubicBezTo>
                  <a:pt x="31025" y="3881"/>
                  <a:pt x="29094" y="2706"/>
                  <a:pt x="27317" y="2706"/>
                </a:cubicBezTo>
                <a:cubicBezTo>
                  <a:pt x="26166" y="2706"/>
                  <a:pt x="25079" y="3198"/>
                  <a:pt x="24704" y="4297"/>
                </a:cubicBezTo>
                <a:cubicBezTo>
                  <a:pt x="23794" y="3300"/>
                  <a:pt x="22851" y="2859"/>
                  <a:pt x="21490" y="2859"/>
                </a:cubicBezTo>
                <a:cubicBezTo>
                  <a:pt x="21368" y="2859"/>
                  <a:pt x="21242" y="2863"/>
                  <a:pt x="21113" y="2870"/>
                </a:cubicBezTo>
                <a:cubicBezTo>
                  <a:pt x="20508" y="2898"/>
                  <a:pt x="20197" y="2953"/>
                  <a:pt x="19987" y="2953"/>
                </a:cubicBezTo>
                <a:cubicBezTo>
                  <a:pt x="19635" y="2953"/>
                  <a:pt x="19565" y="2800"/>
                  <a:pt x="18873" y="2114"/>
                </a:cubicBezTo>
                <a:cubicBezTo>
                  <a:pt x="17846" y="1098"/>
                  <a:pt x="16269" y="1"/>
                  <a:pt x="15035" y="1"/>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42885948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97"/>
        <p:cNvGrpSpPr/>
        <p:nvPr/>
      </p:nvGrpSpPr>
      <p:grpSpPr>
        <a:xfrm>
          <a:off x="0" y="0"/>
          <a:ext cx="0" cy="0"/>
          <a:chOff x="0" y="0"/>
          <a:chExt cx="0" cy="0"/>
        </a:xfrm>
      </p:grpSpPr>
      <p:sp>
        <p:nvSpPr>
          <p:cNvPr id="198" name="Google Shape;198;p14"/>
          <p:cNvSpPr txBox="1">
            <a:spLocks noGrp="1"/>
          </p:cNvSpPr>
          <p:nvPr>
            <p:ph type="subTitle" idx="1"/>
          </p:nvPr>
        </p:nvSpPr>
        <p:spPr>
          <a:xfrm>
            <a:off x="5237767" y="2013833"/>
            <a:ext cx="6002400" cy="151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6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9" name="Google Shape;199;p14"/>
          <p:cNvSpPr txBox="1">
            <a:spLocks noGrp="1"/>
          </p:cNvSpPr>
          <p:nvPr>
            <p:ph type="title"/>
          </p:nvPr>
        </p:nvSpPr>
        <p:spPr>
          <a:xfrm>
            <a:off x="5598893" y="3577975"/>
            <a:ext cx="5465600" cy="7636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3000"/>
              <a:buNone/>
              <a:defRPr sz="48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00" name="Google Shape;200;p14"/>
          <p:cNvSpPr/>
          <p:nvPr/>
        </p:nvSpPr>
        <p:spPr>
          <a:xfrm flipH="1">
            <a:off x="8830667" y="3773948"/>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01" name="Google Shape;201;p14"/>
          <p:cNvSpPr/>
          <p:nvPr/>
        </p:nvSpPr>
        <p:spPr>
          <a:xfrm>
            <a:off x="9926334" y="589667"/>
            <a:ext cx="2787079" cy="974720"/>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02" name="Google Shape;202;p14"/>
          <p:cNvSpPr/>
          <p:nvPr/>
        </p:nvSpPr>
        <p:spPr>
          <a:xfrm flipH="1">
            <a:off x="-1471793" y="-105667"/>
            <a:ext cx="4271727" cy="1582608"/>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03" name="Google Shape;203;p14"/>
          <p:cNvSpPr/>
          <p:nvPr/>
        </p:nvSpPr>
        <p:spPr>
          <a:xfrm>
            <a:off x="-26200" y="5595134"/>
            <a:ext cx="12326400" cy="1262900"/>
          </a:xfrm>
          <a:custGeom>
            <a:avLst/>
            <a:gdLst/>
            <a:ahLst/>
            <a:cxnLst/>
            <a:rect l="l" t="t" r="r" b="b"/>
            <a:pathLst>
              <a:path w="369792" h="37887" extrusionOk="0">
                <a:moveTo>
                  <a:pt x="0" y="0"/>
                </a:moveTo>
                <a:lnTo>
                  <a:pt x="369792" y="19435"/>
                </a:lnTo>
                <a:lnTo>
                  <a:pt x="367333" y="37887"/>
                </a:lnTo>
                <a:lnTo>
                  <a:pt x="0" y="37887"/>
                </a:lnTo>
                <a:close/>
              </a:path>
            </a:pathLst>
          </a:custGeom>
          <a:solidFill>
            <a:schemeClr val="accent2"/>
          </a:solidFill>
          <a:ln>
            <a:noFill/>
          </a:ln>
        </p:spPr>
      </p:sp>
      <p:sp>
        <p:nvSpPr>
          <p:cNvPr id="204" name="Google Shape;204;p14"/>
          <p:cNvSpPr/>
          <p:nvPr/>
        </p:nvSpPr>
        <p:spPr>
          <a:xfrm>
            <a:off x="-27533" y="5317467"/>
            <a:ext cx="12244433" cy="1582600"/>
          </a:xfrm>
          <a:custGeom>
            <a:avLst/>
            <a:gdLst/>
            <a:ahLst/>
            <a:cxnLst/>
            <a:rect l="l" t="t" r="r" b="b"/>
            <a:pathLst>
              <a:path w="367333" h="47478" extrusionOk="0">
                <a:moveTo>
                  <a:pt x="0" y="0"/>
                </a:moveTo>
                <a:lnTo>
                  <a:pt x="367333" y="11939"/>
                </a:lnTo>
                <a:lnTo>
                  <a:pt x="367333" y="47478"/>
                </a:lnTo>
                <a:lnTo>
                  <a:pt x="0" y="47478"/>
                </a:lnTo>
                <a:close/>
              </a:path>
            </a:pathLst>
          </a:custGeom>
          <a:solidFill>
            <a:schemeClr val="accent1"/>
          </a:solidFill>
          <a:ln>
            <a:noFill/>
          </a:ln>
        </p:spPr>
      </p:sp>
      <p:grpSp>
        <p:nvGrpSpPr>
          <p:cNvPr id="205" name="Google Shape;205;p14"/>
          <p:cNvGrpSpPr/>
          <p:nvPr/>
        </p:nvGrpSpPr>
        <p:grpSpPr>
          <a:xfrm>
            <a:off x="-404556" y="5557277"/>
            <a:ext cx="2253047" cy="1453583"/>
            <a:chOff x="-213250" y="3642549"/>
            <a:chExt cx="1136984" cy="733540"/>
          </a:xfrm>
        </p:grpSpPr>
        <p:sp>
          <p:nvSpPr>
            <p:cNvPr id="206" name="Google Shape;206;p14"/>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07" name="Google Shape;207;p14"/>
            <p:cNvSpPr/>
            <p:nvPr/>
          </p:nvSpPr>
          <p:spPr>
            <a:xfrm>
              <a:off x="323901" y="3937480"/>
              <a:ext cx="599833" cy="438609"/>
            </a:xfrm>
            <a:custGeom>
              <a:avLst/>
              <a:gdLst/>
              <a:ahLst/>
              <a:cxnLst/>
              <a:rect l="l" t="t" r="r" b="b"/>
              <a:pathLst>
                <a:path w="2742" h="2005" extrusionOk="0">
                  <a:moveTo>
                    <a:pt x="950" y="0"/>
                  </a:moveTo>
                  <a:cubicBezTo>
                    <a:pt x="949" y="0"/>
                    <a:pt x="947" y="1"/>
                    <a:pt x="946" y="1"/>
                  </a:cubicBezTo>
                  <a:cubicBezTo>
                    <a:pt x="861" y="29"/>
                    <a:pt x="861" y="351"/>
                    <a:pt x="861" y="351"/>
                  </a:cubicBezTo>
                  <a:cubicBezTo>
                    <a:pt x="861" y="351"/>
                    <a:pt x="736" y="155"/>
                    <a:pt x="656" y="155"/>
                  </a:cubicBezTo>
                  <a:cubicBezTo>
                    <a:pt x="648" y="155"/>
                    <a:pt x="641" y="157"/>
                    <a:pt x="634" y="162"/>
                  </a:cubicBezTo>
                  <a:cubicBezTo>
                    <a:pt x="568" y="209"/>
                    <a:pt x="691" y="634"/>
                    <a:pt x="691" y="634"/>
                  </a:cubicBezTo>
                  <a:cubicBezTo>
                    <a:pt x="691" y="634"/>
                    <a:pt x="406" y="268"/>
                    <a:pt x="342" y="268"/>
                  </a:cubicBezTo>
                  <a:cubicBezTo>
                    <a:pt x="337" y="268"/>
                    <a:pt x="334" y="270"/>
                    <a:pt x="332" y="275"/>
                  </a:cubicBezTo>
                  <a:cubicBezTo>
                    <a:pt x="322" y="351"/>
                    <a:pt x="521" y="852"/>
                    <a:pt x="521" y="852"/>
                  </a:cubicBezTo>
                  <a:cubicBezTo>
                    <a:pt x="521" y="852"/>
                    <a:pt x="326" y="774"/>
                    <a:pt x="238" y="774"/>
                  </a:cubicBezTo>
                  <a:cubicBezTo>
                    <a:pt x="220" y="774"/>
                    <a:pt x="206" y="777"/>
                    <a:pt x="199" y="785"/>
                  </a:cubicBezTo>
                  <a:cubicBezTo>
                    <a:pt x="161" y="833"/>
                    <a:pt x="445" y="1088"/>
                    <a:pt x="445" y="1088"/>
                  </a:cubicBezTo>
                  <a:cubicBezTo>
                    <a:pt x="445" y="1088"/>
                    <a:pt x="303" y="1051"/>
                    <a:pt x="214" y="1051"/>
                  </a:cubicBezTo>
                  <a:cubicBezTo>
                    <a:pt x="175" y="1051"/>
                    <a:pt x="145" y="1058"/>
                    <a:pt x="143" y="1078"/>
                  </a:cubicBezTo>
                  <a:cubicBezTo>
                    <a:pt x="133" y="1154"/>
                    <a:pt x="492" y="1390"/>
                    <a:pt x="492" y="1390"/>
                  </a:cubicBezTo>
                  <a:cubicBezTo>
                    <a:pt x="492" y="1390"/>
                    <a:pt x="378" y="1374"/>
                    <a:pt x="278" y="1374"/>
                  </a:cubicBezTo>
                  <a:cubicBezTo>
                    <a:pt x="208" y="1374"/>
                    <a:pt x="145" y="1382"/>
                    <a:pt x="133" y="1409"/>
                  </a:cubicBezTo>
                  <a:cubicBezTo>
                    <a:pt x="95" y="1485"/>
                    <a:pt x="464" y="1645"/>
                    <a:pt x="464" y="1645"/>
                  </a:cubicBezTo>
                  <a:cubicBezTo>
                    <a:pt x="464" y="1645"/>
                    <a:pt x="438" y="1645"/>
                    <a:pt x="400" y="1645"/>
                  </a:cubicBezTo>
                  <a:cubicBezTo>
                    <a:pt x="285" y="1645"/>
                    <a:pt x="53" y="1650"/>
                    <a:pt x="39" y="1693"/>
                  </a:cubicBezTo>
                  <a:cubicBezTo>
                    <a:pt x="1" y="1797"/>
                    <a:pt x="804" y="2005"/>
                    <a:pt x="804" y="2005"/>
                  </a:cubicBezTo>
                  <a:lnTo>
                    <a:pt x="1929" y="2005"/>
                  </a:lnTo>
                  <a:cubicBezTo>
                    <a:pt x="1929" y="2005"/>
                    <a:pt x="2741" y="1872"/>
                    <a:pt x="2704" y="1778"/>
                  </a:cubicBezTo>
                  <a:cubicBezTo>
                    <a:pt x="2699" y="1735"/>
                    <a:pt x="2605" y="1723"/>
                    <a:pt x="2504" y="1723"/>
                  </a:cubicBezTo>
                  <a:cubicBezTo>
                    <a:pt x="2382" y="1723"/>
                    <a:pt x="2250" y="1740"/>
                    <a:pt x="2250" y="1740"/>
                  </a:cubicBezTo>
                  <a:cubicBezTo>
                    <a:pt x="2250" y="1740"/>
                    <a:pt x="2723" y="1475"/>
                    <a:pt x="2723" y="1419"/>
                  </a:cubicBezTo>
                  <a:cubicBezTo>
                    <a:pt x="2724" y="1411"/>
                    <a:pt x="2710" y="1408"/>
                    <a:pt x="2685" y="1408"/>
                  </a:cubicBezTo>
                  <a:cubicBezTo>
                    <a:pt x="2555" y="1408"/>
                    <a:pt x="2137" y="1494"/>
                    <a:pt x="2137" y="1494"/>
                  </a:cubicBezTo>
                  <a:cubicBezTo>
                    <a:pt x="2137" y="1494"/>
                    <a:pt x="2430" y="1182"/>
                    <a:pt x="2411" y="1154"/>
                  </a:cubicBezTo>
                  <a:cubicBezTo>
                    <a:pt x="2407" y="1149"/>
                    <a:pt x="2399" y="1147"/>
                    <a:pt x="2388" y="1147"/>
                  </a:cubicBezTo>
                  <a:cubicBezTo>
                    <a:pt x="2311" y="1147"/>
                    <a:pt x="2080" y="1248"/>
                    <a:pt x="2080" y="1248"/>
                  </a:cubicBezTo>
                  <a:cubicBezTo>
                    <a:pt x="2080" y="1248"/>
                    <a:pt x="2363" y="889"/>
                    <a:pt x="2307" y="852"/>
                  </a:cubicBezTo>
                  <a:cubicBezTo>
                    <a:pt x="2302" y="849"/>
                    <a:pt x="2295" y="848"/>
                    <a:pt x="2287" y="848"/>
                  </a:cubicBezTo>
                  <a:cubicBezTo>
                    <a:pt x="2206" y="848"/>
                    <a:pt x="1995" y="965"/>
                    <a:pt x="1995" y="965"/>
                  </a:cubicBezTo>
                  <a:cubicBezTo>
                    <a:pt x="1995" y="965"/>
                    <a:pt x="2363" y="445"/>
                    <a:pt x="2307" y="417"/>
                  </a:cubicBezTo>
                  <a:cubicBezTo>
                    <a:pt x="2306" y="417"/>
                    <a:pt x="2305" y="417"/>
                    <a:pt x="2304" y="417"/>
                  </a:cubicBezTo>
                  <a:cubicBezTo>
                    <a:pt x="2240" y="417"/>
                    <a:pt x="1938" y="691"/>
                    <a:pt x="1938" y="691"/>
                  </a:cubicBezTo>
                  <a:cubicBezTo>
                    <a:pt x="1938" y="691"/>
                    <a:pt x="2108" y="322"/>
                    <a:pt x="2042" y="313"/>
                  </a:cubicBezTo>
                  <a:cubicBezTo>
                    <a:pt x="2041" y="313"/>
                    <a:pt x="2040" y="313"/>
                    <a:pt x="2039" y="313"/>
                  </a:cubicBezTo>
                  <a:cubicBezTo>
                    <a:pt x="1977" y="313"/>
                    <a:pt x="1702" y="606"/>
                    <a:pt x="1702" y="606"/>
                  </a:cubicBezTo>
                  <a:cubicBezTo>
                    <a:pt x="1702" y="606"/>
                    <a:pt x="1778" y="133"/>
                    <a:pt x="1730" y="133"/>
                  </a:cubicBezTo>
                  <a:cubicBezTo>
                    <a:pt x="1683" y="133"/>
                    <a:pt x="1456" y="445"/>
                    <a:pt x="1456" y="445"/>
                  </a:cubicBezTo>
                  <a:cubicBezTo>
                    <a:pt x="1456" y="445"/>
                    <a:pt x="1420" y="66"/>
                    <a:pt x="1357" y="66"/>
                  </a:cubicBezTo>
                  <a:cubicBezTo>
                    <a:pt x="1355" y="66"/>
                    <a:pt x="1354" y="67"/>
                    <a:pt x="1352" y="67"/>
                  </a:cubicBezTo>
                  <a:cubicBezTo>
                    <a:pt x="1277" y="77"/>
                    <a:pt x="1173" y="407"/>
                    <a:pt x="1173" y="407"/>
                  </a:cubicBezTo>
                  <a:cubicBezTo>
                    <a:pt x="1173" y="407"/>
                    <a:pt x="1019" y="0"/>
                    <a:pt x="950"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08" name="Google Shape;208;p14"/>
            <p:cNvSpPr/>
            <p:nvPr/>
          </p:nvSpPr>
          <p:spPr>
            <a:xfrm>
              <a:off x="-29050" y="3642549"/>
              <a:ext cx="770894" cy="732610"/>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rgbClr val="C6C23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3129871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545"/>
        <p:cNvGrpSpPr/>
        <p:nvPr/>
      </p:nvGrpSpPr>
      <p:grpSpPr>
        <a:xfrm>
          <a:off x="0" y="0"/>
          <a:ext cx="0" cy="0"/>
          <a:chOff x="0" y="0"/>
          <a:chExt cx="0" cy="0"/>
        </a:xfrm>
      </p:grpSpPr>
      <p:sp>
        <p:nvSpPr>
          <p:cNvPr id="546" name="Google Shape;546;p6"/>
          <p:cNvSpPr txBox="1">
            <a:spLocks noGrp="1"/>
          </p:cNvSpPr>
          <p:nvPr>
            <p:ph type="title"/>
          </p:nvPr>
        </p:nvSpPr>
        <p:spPr>
          <a:xfrm>
            <a:off x="1753967" y="1144667"/>
            <a:ext cx="8684000" cy="827200"/>
          </a:xfrm>
          <a:prstGeom prst="rect">
            <a:avLst/>
          </a:prstGeom>
        </p:spPr>
        <p:txBody>
          <a:bodyPr spcFirstLastPara="1" wrap="square" lIns="0" tIns="0" rIns="0" bIns="0"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r>
              <a:rPr lang="en-US"/>
              <a:t>Click to edit Master title style</a:t>
            </a:r>
            <a:endParaRPr/>
          </a:p>
        </p:txBody>
      </p:sp>
      <p:sp>
        <p:nvSpPr>
          <p:cNvPr id="547" name="Google Shape;547;p6"/>
          <p:cNvSpPr txBox="1">
            <a:spLocks noGrp="1"/>
          </p:cNvSpPr>
          <p:nvPr>
            <p:ph type="body" idx="1"/>
          </p:nvPr>
        </p:nvSpPr>
        <p:spPr>
          <a:xfrm>
            <a:off x="1753983" y="2103700"/>
            <a:ext cx="4215200" cy="39608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pPr lvl="0"/>
            <a:r>
              <a:rPr lang="en-US"/>
              <a:t>Click to edit Master text styles</a:t>
            </a:r>
          </a:p>
        </p:txBody>
      </p:sp>
      <p:sp>
        <p:nvSpPr>
          <p:cNvPr id="548" name="Google Shape;548;p6"/>
          <p:cNvSpPr txBox="1">
            <a:spLocks noGrp="1"/>
          </p:cNvSpPr>
          <p:nvPr>
            <p:ph type="body" idx="2"/>
          </p:nvPr>
        </p:nvSpPr>
        <p:spPr>
          <a:xfrm>
            <a:off x="6222912" y="2103700"/>
            <a:ext cx="4215200" cy="39608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pPr lvl="0"/>
            <a:r>
              <a:rPr lang="en-US"/>
              <a:t>Click to edit Master text styles</a:t>
            </a:r>
          </a:p>
        </p:txBody>
      </p:sp>
      <p:sp>
        <p:nvSpPr>
          <p:cNvPr id="549" name="Google Shape;549;p6"/>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grpSp>
        <p:nvGrpSpPr>
          <p:cNvPr id="550" name="Google Shape;550;p6"/>
          <p:cNvGrpSpPr/>
          <p:nvPr/>
        </p:nvGrpSpPr>
        <p:grpSpPr>
          <a:xfrm>
            <a:off x="10821429" y="4773225"/>
            <a:ext cx="761612" cy="761612"/>
            <a:chOff x="1911350" y="374650"/>
            <a:chExt cx="1739900" cy="1739900"/>
          </a:xfrm>
        </p:grpSpPr>
        <p:sp>
          <p:nvSpPr>
            <p:cNvPr id="551" name="Google Shape;551;p6"/>
            <p:cNvSpPr/>
            <p:nvPr/>
          </p:nvSpPr>
          <p:spPr>
            <a:xfrm>
              <a:off x="1911350" y="374650"/>
              <a:ext cx="1739900" cy="1739900"/>
            </a:xfrm>
            <a:custGeom>
              <a:avLst/>
              <a:gdLst/>
              <a:ahLst/>
              <a:cxnLst/>
              <a:rect l="l" t="t" r="r" b="b"/>
              <a:pathLst>
                <a:path w="1739900" h="1739900" extrusionOk="0">
                  <a:moveTo>
                    <a:pt x="1739900" y="869950"/>
                  </a:moveTo>
                  <a:cubicBezTo>
                    <a:pt x="1739900" y="1350410"/>
                    <a:pt x="1350410" y="1739900"/>
                    <a:pt x="869950" y="1739900"/>
                  </a:cubicBezTo>
                  <a:cubicBezTo>
                    <a:pt x="389490" y="1739900"/>
                    <a:pt x="0" y="1350410"/>
                    <a:pt x="0" y="869950"/>
                  </a:cubicBezTo>
                  <a:cubicBezTo>
                    <a:pt x="0" y="389490"/>
                    <a:pt x="389490" y="0"/>
                    <a:pt x="869950" y="0"/>
                  </a:cubicBezTo>
                  <a:cubicBezTo>
                    <a:pt x="1350410" y="0"/>
                    <a:pt x="1739900" y="389490"/>
                    <a:pt x="1739900" y="869950"/>
                  </a:cubicBezTo>
                  <a:close/>
                </a:path>
              </a:pathLst>
            </a:custGeom>
            <a:gradFill>
              <a:gsLst>
                <a:gs pos="0">
                  <a:srgbClr val="FFFFFF"/>
                </a:gs>
                <a:gs pos="20000">
                  <a:srgbClr val="FFFFFF"/>
                </a:gs>
                <a:gs pos="78000">
                  <a:srgbClr val="0F264C"/>
                </a:gs>
                <a:gs pos="100000">
                  <a:srgbClr val="0F264C"/>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552" name="Google Shape;552;p6"/>
            <p:cNvGrpSpPr/>
            <p:nvPr/>
          </p:nvGrpSpPr>
          <p:grpSpPr>
            <a:xfrm>
              <a:off x="1911350" y="534943"/>
              <a:ext cx="1733550" cy="1506282"/>
              <a:chOff x="1911350" y="534943"/>
              <a:chExt cx="1733550" cy="1506282"/>
            </a:xfrm>
          </p:grpSpPr>
          <p:sp>
            <p:nvSpPr>
              <p:cNvPr id="553" name="Google Shape;553;p6"/>
              <p:cNvSpPr/>
              <p:nvPr/>
            </p:nvSpPr>
            <p:spPr>
              <a:xfrm>
                <a:off x="1971154" y="1537243"/>
                <a:ext cx="1612900" cy="260350"/>
              </a:xfrm>
              <a:custGeom>
                <a:avLst/>
                <a:gdLst/>
                <a:ahLst/>
                <a:cxnLst/>
                <a:rect l="l" t="t" r="r" b="b"/>
                <a:pathLst>
                  <a:path w="1612900" h="260350" extrusionOk="0">
                    <a:moveTo>
                      <a:pt x="1582356" y="22418"/>
                    </a:moveTo>
                    <a:cubicBezTo>
                      <a:pt x="1560182" y="17711"/>
                      <a:pt x="1537913" y="13611"/>
                      <a:pt x="1515548" y="10118"/>
                    </a:cubicBezTo>
                    <a:cubicBezTo>
                      <a:pt x="1504347" y="8404"/>
                      <a:pt x="1493139" y="6715"/>
                      <a:pt x="1481823" y="5375"/>
                    </a:cubicBezTo>
                    <a:lnTo>
                      <a:pt x="1464786" y="3343"/>
                    </a:lnTo>
                    <a:cubicBezTo>
                      <a:pt x="1459071" y="2759"/>
                      <a:pt x="1453357" y="2174"/>
                      <a:pt x="1447007" y="1831"/>
                    </a:cubicBezTo>
                    <a:cubicBezTo>
                      <a:pt x="1397211" y="-2367"/>
                      <a:pt x="1347071" y="662"/>
                      <a:pt x="1298143" y="10823"/>
                    </a:cubicBezTo>
                    <a:cubicBezTo>
                      <a:pt x="1250901" y="20797"/>
                      <a:pt x="1204718" y="35256"/>
                      <a:pt x="1160221" y="54003"/>
                    </a:cubicBezTo>
                    <a:cubicBezTo>
                      <a:pt x="1117137" y="71542"/>
                      <a:pt x="1076789" y="90084"/>
                      <a:pt x="1038416" y="110239"/>
                    </a:cubicBezTo>
                    <a:cubicBezTo>
                      <a:pt x="999947" y="130152"/>
                      <a:pt x="962984" y="151304"/>
                      <a:pt x="924433" y="169605"/>
                    </a:cubicBezTo>
                    <a:cubicBezTo>
                      <a:pt x="914724" y="174450"/>
                      <a:pt x="905383" y="178279"/>
                      <a:pt x="895693" y="182305"/>
                    </a:cubicBezTo>
                    <a:cubicBezTo>
                      <a:pt x="890867" y="184261"/>
                      <a:pt x="886066" y="186451"/>
                      <a:pt x="881170" y="188242"/>
                    </a:cubicBezTo>
                    <a:lnTo>
                      <a:pt x="866350" y="193144"/>
                    </a:lnTo>
                    <a:cubicBezTo>
                      <a:pt x="861397" y="194833"/>
                      <a:pt x="856399" y="196319"/>
                      <a:pt x="851383" y="197894"/>
                    </a:cubicBezTo>
                    <a:cubicBezTo>
                      <a:pt x="846353" y="199285"/>
                      <a:pt x="841273" y="200434"/>
                      <a:pt x="836187" y="201666"/>
                    </a:cubicBezTo>
                    <a:cubicBezTo>
                      <a:pt x="826027" y="204195"/>
                      <a:pt x="815729" y="206137"/>
                      <a:pt x="805345" y="207482"/>
                    </a:cubicBezTo>
                    <a:cubicBezTo>
                      <a:pt x="763626" y="213638"/>
                      <a:pt x="721145" y="212347"/>
                      <a:pt x="679876" y="203672"/>
                    </a:cubicBezTo>
                    <a:cubicBezTo>
                      <a:pt x="638278" y="194193"/>
                      <a:pt x="598255" y="178796"/>
                      <a:pt x="561029" y="157952"/>
                    </a:cubicBezTo>
                    <a:cubicBezTo>
                      <a:pt x="523012" y="137912"/>
                      <a:pt x="486359" y="114773"/>
                      <a:pt x="447523" y="95024"/>
                    </a:cubicBezTo>
                    <a:cubicBezTo>
                      <a:pt x="408067" y="74627"/>
                      <a:pt x="366814" y="57913"/>
                      <a:pt x="324288" y="45094"/>
                    </a:cubicBezTo>
                    <a:cubicBezTo>
                      <a:pt x="280098" y="31061"/>
                      <a:pt x="234751" y="20976"/>
                      <a:pt x="188779" y="14957"/>
                    </a:cubicBezTo>
                    <a:cubicBezTo>
                      <a:pt x="141633" y="8820"/>
                      <a:pt x="93880" y="8998"/>
                      <a:pt x="46780" y="15484"/>
                    </a:cubicBezTo>
                    <a:cubicBezTo>
                      <a:pt x="31036" y="17835"/>
                      <a:pt x="15422" y="20991"/>
                      <a:pt x="0" y="24939"/>
                    </a:cubicBezTo>
                    <a:cubicBezTo>
                      <a:pt x="9944" y="50301"/>
                      <a:pt x="21035" y="75066"/>
                      <a:pt x="33274" y="99234"/>
                    </a:cubicBezTo>
                    <a:cubicBezTo>
                      <a:pt x="36639" y="100066"/>
                      <a:pt x="40075" y="100809"/>
                      <a:pt x="43434" y="101679"/>
                    </a:cubicBezTo>
                    <a:cubicBezTo>
                      <a:pt x="83839" y="111890"/>
                      <a:pt x="122606" y="123904"/>
                      <a:pt x="161188" y="137410"/>
                    </a:cubicBezTo>
                    <a:cubicBezTo>
                      <a:pt x="199771" y="150917"/>
                      <a:pt x="238195" y="165547"/>
                      <a:pt x="277571" y="180717"/>
                    </a:cubicBezTo>
                    <a:cubicBezTo>
                      <a:pt x="317677" y="197002"/>
                      <a:pt x="358872" y="210461"/>
                      <a:pt x="400857" y="220995"/>
                    </a:cubicBezTo>
                    <a:cubicBezTo>
                      <a:pt x="445254" y="231318"/>
                      <a:pt x="490288" y="238683"/>
                      <a:pt x="535661" y="243042"/>
                    </a:cubicBezTo>
                    <a:cubicBezTo>
                      <a:pt x="581635" y="247767"/>
                      <a:pt x="627393" y="251361"/>
                      <a:pt x="672630" y="254987"/>
                    </a:cubicBezTo>
                    <a:cubicBezTo>
                      <a:pt x="717867" y="258613"/>
                      <a:pt x="763099" y="261394"/>
                      <a:pt x="808946" y="261578"/>
                    </a:cubicBezTo>
                    <a:lnTo>
                      <a:pt x="817544" y="261629"/>
                    </a:lnTo>
                    <a:cubicBezTo>
                      <a:pt x="820426" y="261737"/>
                      <a:pt x="823303" y="261813"/>
                      <a:pt x="826167" y="261686"/>
                    </a:cubicBezTo>
                    <a:lnTo>
                      <a:pt x="843413" y="261229"/>
                    </a:lnTo>
                    <a:cubicBezTo>
                      <a:pt x="849179" y="261102"/>
                      <a:pt x="855002" y="261229"/>
                      <a:pt x="860781" y="261013"/>
                    </a:cubicBezTo>
                    <a:cubicBezTo>
                      <a:pt x="866540" y="260657"/>
                      <a:pt x="872312" y="260277"/>
                      <a:pt x="878129" y="260061"/>
                    </a:cubicBezTo>
                    <a:lnTo>
                      <a:pt x="895623" y="259267"/>
                    </a:lnTo>
                    <a:cubicBezTo>
                      <a:pt x="901452" y="258905"/>
                      <a:pt x="907237" y="258308"/>
                      <a:pt x="913079" y="257825"/>
                    </a:cubicBezTo>
                    <a:cubicBezTo>
                      <a:pt x="924655" y="256695"/>
                      <a:pt x="936739" y="256111"/>
                      <a:pt x="947960" y="254530"/>
                    </a:cubicBezTo>
                    <a:cubicBezTo>
                      <a:pt x="993476" y="249779"/>
                      <a:pt x="1038646" y="242146"/>
                      <a:pt x="1083196" y="231676"/>
                    </a:cubicBezTo>
                    <a:cubicBezTo>
                      <a:pt x="1126928" y="221586"/>
                      <a:pt x="1168127" y="208308"/>
                      <a:pt x="1208113" y="198294"/>
                    </a:cubicBezTo>
                    <a:cubicBezTo>
                      <a:pt x="1246325" y="188498"/>
                      <a:pt x="1285195" y="181477"/>
                      <a:pt x="1324419" y="177288"/>
                    </a:cubicBezTo>
                    <a:cubicBezTo>
                      <a:pt x="1361901" y="173560"/>
                      <a:pt x="1399586" y="172288"/>
                      <a:pt x="1437233" y="173478"/>
                    </a:cubicBezTo>
                    <a:lnTo>
                      <a:pt x="1542586" y="176933"/>
                    </a:lnTo>
                    <a:cubicBezTo>
                      <a:pt x="1572351" y="130592"/>
                      <a:pt x="1597635" y="81522"/>
                      <a:pt x="1618094" y="30387"/>
                    </a:cubicBezTo>
                    <a:cubicBezTo>
                      <a:pt x="1606207" y="27547"/>
                      <a:pt x="1594294" y="24890"/>
                      <a:pt x="1582356" y="224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54" name="Google Shape;554;p6"/>
              <p:cNvSpPr/>
              <p:nvPr/>
            </p:nvSpPr>
            <p:spPr>
              <a:xfrm>
                <a:off x="2230672" y="1768175"/>
                <a:ext cx="1181100" cy="273050"/>
              </a:xfrm>
              <a:custGeom>
                <a:avLst/>
                <a:gdLst/>
                <a:ahLst/>
                <a:cxnLst/>
                <a:rect l="l" t="t" r="r" b="b"/>
                <a:pathLst>
                  <a:path w="1181100" h="273050" extrusionOk="0">
                    <a:moveTo>
                      <a:pt x="1185767" y="70830"/>
                    </a:moveTo>
                    <a:cubicBezTo>
                      <a:pt x="1168432" y="60251"/>
                      <a:pt x="1150372" y="49691"/>
                      <a:pt x="1130617" y="39797"/>
                    </a:cubicBezTo>
                    <a:cubicBezTo>
                      <a:pt x="1097899" y="23007"/>
                      <a:pt x="1062880" y="11142"/>
                      <a:pt x="1026693" y="4587"/>
                    </a:cubicBezTo>
                    <a:cubicBezTo>
                      <a:pt x="1016865" y="2804"/>
                      <a:pt x="1006939" y="1606"/>
                      <a:pt x="996969" y="999"/>
                    </a:cubicBezTo>
                    <a:lnTo>
                      <a:pt x="981774" y="122"/>
                    </a:lnTo>
                    <a:cubicBezTo>
                      <a:pt x="976694" y="-201"/>
                      <a:pt x="971563" y="205"/>
                      <a:pt x="966445" y="332"/>
                    </a:cubicBezTo>
                    <a:lnTo>
                      <a:pt x="951040" y="967"/>
                    </a:lnTo>
                    <a:cubicBezTo>
                      <a:pt x="945890" y="1158"/>
                      <a:pt x="940753" y="2148"/>
                      <a:pt x="935596" y="2745"/>
                    </a:cubicBezTo>
                    <a:cubicBezTo>
                      <a:pt x="925512" y="4040"/>
                      <a:pt x="915508" y="5898"/>
                      <a:pt x="905631" y="8308"/>
                    </a:cubicBezTo>
                    <a:cubicBezTo>
                      <a:pt x="900608" y="9292"/>
                      <a:pt x="896169" y="10746"/>
                      <a:pt x="891477" y="12080"/>
                    </a:cubicBezTo>
                    <a:cubicBezTo>
                      <a:pt x="886784" y="13413"/>
                      <a:pt x="882104" y="14753"/>
                      <a:pt x="877659" y="16239"/>
                    </a:cubicBezTo>
                    <a:cubicBezTo>
                      <a:pt x="869023" y="19471"/>
                      <a:pt x="859822" y="22360"/>
                      <a:pt x="851770" y="26024"/>
                    </a:cubicBezTo>
                    <a:lnTo>
                      <a:pt x="839369" y="31320"/>
                    </a:lnTo>
                    <a:lnTo>
                      <a:pt x="827577" y="36959"/>
                    </a:lnTo>
                    <a:cubicBezTo>
                      <a:pt x="819601" y="40699"/>
                      <a:pt x="812336" y="44719"/>
                      <a:pt x="804869" y="48668"/>
                    </a:cubicBezTo>
                    <a:cubicBezTo>
                      <a:pt x="775507" y="64804"/>
                      <a:pt x="749624" y="81612"/>
                      <a:pt x="724548" y="96293"/>
                    </a:cubicBezTo>
                    <a:cubicBezTo>
                      <a:pt x="712007" y="103767"/>
                      <a:pt x="699897" y="110263"/>
                      <a:pt x="687934" y="116582"/>
                    </a:cubicBezTo>
                    <a:lnTo>
                      <a:pt x="679139" y="121065"/>
                    </a:lnTo>
                    <a:cubicBezTo>
                      <a:pt x="676199" y="122709"/>
                      <a:pt x="673322" y="124240"/>
                      <a:pt x="670490" y="125573"/>
                    </a:cubicBezTo>
                    <a:cubicBezTo>
                      <a:pt x="667646" y="127008"/>
                      <a:pt x="664775" y="128348"/>
                      <a:pt x="661905" y="129917"/>
                    </a:cubicBezTo>
                    <a:cubicBezTo>
                      <a:pt x="658870" y="131421"/>
                      <a:pt x="655511" y="132844"/>
                      <a:pt x="652317" y="134323"/>
                    </a:cubicBezTo>
                    <a:cubicBezTo>
                      <a:pt x="626510" y="146204"/>
                      <a:pt x="599345" y="158911"/>
                      <a:pt x="570637" y="169560"/>
                    </a:cubicBezTo>
                    <a:cubicBezTo>
                      <a:pt x="541798" y="180438"/>
                      <a:pt x="511818" y="188011"/>
                      <a:pt x="481273" y="192134"/>
                    </a:cubicBezTo>
                    <a:cubicBezTo>
                      <a:pt x="450606" y="196139"/>
                      <a:pt x="419560" y="196316"/>
                      <a:pt x="388849" y="192661"/>
                    </a:cubicBezTo>
                    <a:cubicBezTo>
                      <a:pt x="357432" y="188285"/>
                      <a:pt x="326536" y="180759"/>
                      <a:pt x="296628" y="170195"/>
                    </a:cubicBezTo>
                    <a:cubicBezTo>
                      <a:pt x="266132" y="159316"/>
                      <a:pt x="235046" y="150170"/>
                      <a:pt x="203518" y="142801"/>
                    </a:cubicBezTo>
                    <a:cubicBezTo>
                      <a:pt x="171821" y="136289"/>
                      <a:pt x="139413" y="133916"/>
                      <a:pt x="107105" y="135740"/>
                    </a:cubicBezTo>
                    <a:cubicBezTo>
                      <a:pt x="73929" y="137007"/>
                      <a:pt x="40921" y="141096"/>
                      <a:pt x="8439" y="147963"/>
                    </a:cubicBezTo>
                    <a:cubicBezTo>
                      <a:pt x="5620" y="148598"/>
                      <a:pt x="2813" y="149233"/>
                      <a:pt x="0" y="149906"/>
                    </a:cubicBezTo>
                    <a:cubicBezTo>
                      <a:pt x="62760" y="201304"/>
                      <a:pt x="132403" y="243669"/>
                      <a:pt x="206902" y="275770"/>
                    </a:cubicBezTo>
                    <a:cubicBezTo>
                      <a:pt x="234912" y="271757"/>
                      <a:pt x="263417" y="264911"/>
                      <a:pt x="292094" y="258853"/>
                    </a:cubicBezTo>
                    <a:cubicBezTo>
                      <a:pt x="323405" y="251499"/>
                      <a:pt x="355258" y="246679"/>
                      <a:pt x="387344" y="244439"/>
                    </a:cubicBezTo>
                    <a:cubicBezTo>
                      <a:pt x="419076" y="242876"/>
                      <a:pt x="450877" y="243462"/>
                      <a:pt x="482530" y="246192"/>
                    </a:cubicBezTo>
                    <a:cubicBezTo>
                      <a:pt x="514477" y="248604"/>
                      <a:pt x="546888" y="253354"/>
                      <a:pt x="580377" y="257139"/>
                    </a:cubicBezTo>
                    <a:cubicBezTo>
                      <a:pt x="614532" y="261549"/>
                      <a:pt x="649044" y="262525"/>
                      <a:pt x="683393" y="260054"/>
                    </a:cubicBezTo>
                    <a:cubicBezTo>
                      <a:pt x="687781" y="259647"/>
                      <a:pt x="692055" y="259361"/>
                      <a:pt x="696570" y="258841"/>
                    </a:cubicBezTo>
                    <a:cubicBezTo>
                      <a:pt x="701218" y="258206"/>
                      <a:pt x="705828" y="257323"/>
                      <a:pt x="710483" y="256542"/>
                    </a:cubicBezTo>
                    <a:cubicBezTo>
                      <a:pt x="719969" y="255113"/>
                      <a:pt x="728491" y="252802"/>
                      <a:pt x="737508" y="250636"/>
                    </a:cubicBezTo>
                    <a:cubicBezTo>
                      <a:pt x="754780" y="245823"/>
                      <a:pt x="771589" y="240407"/>
                      <a:pt x="787451" y="234761"/>
                    </a:cubicBezTo>
                    <a:cubicBezTo>
                      <a:pt x="851154" y="212282"/>
                      <a:pt x="906723" y="188660"/>
                      <a:pt x="950455" y="174303"/>
                    </a:cubicBezTo>
                    <a:cubicBezTo>
                      <a:pt x="960748" y="170866"/>
                      <a:pt x="971230" y="168025"/>
                      <a:pt x="981850" y="165794"/>
                    </a:cubicBezTo>
                    <a:cubicBezTo>
                      <a:pt x="984517" y="165292"/>
                      <a:pt x="987133" y="164397"/>
                      <a:pt x="989876" y="164010"/>
                    </a:cubicBezTo>
                    <a:lnTo>
                      <a:pt x="998131" y="162771"/>
                    </a:lnTo>
                    <a:cubicBezTo>
                      <a:pt x="1003805" y="161782"/>
                      <a:pt x="1009529" y="161101"/>
                      <a:pt x="1015276" y="160733"/>
                    </a:cubicBezTo>
                    <a:cubicBezTo>
                      <a:pt x="1039222" y="158966"/>
                      <a:pt x="1063272" y="159142"/>
                      <a:pt x="1087190" y="161260"/>
                    </a:cubicBezTo>
                    <a:cubicBezTo>
                      <a:pt x="1122308" y="133676"/>
                      <a:pt x="1155263" y="103444"/>
                      <a:pt x="1185767" y="7083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55" name="Google Shape;555;p6"/>
              <p:cNvSpPr/>
              <p:nvPr/>
            </p:nvSpPr>
            <p:spPr>
              <a:xfrm>
                <a:off x="2166976" y="534943"/>
                <a:ext cx="1212850" cy="266700"/>
              </a:xfrm>
              <a:custGeom>
                <a:avLst/>
                <a:gdLst/>
                <a:ahLst/>
                <a:cxnLst/>
                <a:rect l="l" t="t" r="r" b="b"/>
                <a:pathLst>
                  <a:path w="1212850" h="266700" extrusionOk="0">
                    <a:moveTo>
                      <a:pt x="14433" y="106712"/>
                    </a:moveTo>
                    <a:cubicBezTo>
                      <a:pt x="28003" y="117545"/>
                      <a:pt x="41910" y="128086"/>
                      <a:pt x="56172" y="138132"/>
                    </a:cubicBezTo>
                    <a:cubicBezTo>
                      <a:pt x="70777" y="147542"/>
                      <a:pt x="85591" y="156699"/>
                      <a:pt x="100724" y="165310"/>
                    </a:cubicBezTo>
                    <a:cubicBezTo>
                      <a:pt x="116180" y="173190"/>
                      <a:pt x="131648" y="181185"/>
                      <a:pt x="147809" y="187573"/>
                    </a:cubicBezTo>
                    <a:cubicBezTo>
                      <a:pt x="164129" y="193595"/>
                      <a:pt x="180819" y="198560"/>
                      <a:pt x="197777" y="202438"/>
                    </a:cubicBezTo>
                    <a:cubicBezTo>
                      <a:pt x="214946" y="205782"/>
                      <a:pt x="232274" y="208251"/>
                      <a:pt x="249694" y="209836"/>
                    </a:cubicBezTo>
                    <a:cubicBezTo>
                      <a:pt x="267265" y="210922"/>
                      <a:pt x="284740" y="211677"/>
                      <a:pt x="302050" y="212211"/>
                    </a:cubicBezTo>
                    <a:cubicBezTo>
                      <a:pt x="319538" y="212071"/>
                      <a:pt x="336664" y="212509"/>
                      <a:pt x="353593" y="213150"/>
                    </a:cubicBezTo>
                    <a:cubicBezTo>
                      <a:pt x="370643" y="213195"/>
                      <a:pt x="387293" y="214420"/>
                      <a:pt x="403822" y="215983"/>
                    </a:cubicBezTo>
                    <a:cubicBezTo>
                      <a:pt x="420427" y="217037"/>
                      <a:pt x="436778" y="219304"/>
                      <a:pt x="453104" y="221837"/>
                    </a:cubicBezTo>
                    <a:cubicBezTo>
                      <a:pt x="469493" y="223837"/>
                      <a:pt x="485788" y="226759"/>
                      <a:pt x="502133" y="229940"/>
                    </a:cubicBezTo>
                    <a:cubicBezTo>
                      <a:pt x="510330" y="231210"/>
                      <a:pt x="518503" y="233013"/>
                      <a:pt x="526726" y="234518"/>
                    </a:cubicBezTo>
                    <a:lnTo>
                      <a:pt x="551415" y="240005"/>
                    </a:lnTo>
                    <a:cubicBezTo>
                      <a:pt x="567925" y="243180"/>
                      <a:pt x="584581" y="247320"/>
                      <a:pt x="601389" y="251098"/>
                    </a:cubicBezTo>
                    <a:cubicBezTo>
                      <a:pt x="618192" y="254413"/>
                      <a:pt x="635171" y="258013"/>
                      <a:pt x="652285" y="261004"/>
                    </a:cubicBezTo>
                    <a:cubicBezTo>
                      <a:pt x="669373" y="263436"/>
                      <a:pt x="686625" y="265709"/>
                      <a:pt x="703917" y="267113"/>
                    </a:cubicBezTo>
                    <a:cubicBezTo>
                      <a:pt x="712546" y="267532"/>
                      <a:pt x="721201" y="267932"/>
                      <a:pt x="729843" y="268002"/>
                    </a:cubicBezTo>
                    <a:cubicBezTo>
                      <a:pt x="738499" y="268180"/>
                      <a:pt x="747173" y="268326"/>
                      <a:pt x="755821" y="268065"/>
                    </a:cubicBezTo>
                    <a:lnTo>
                      <a:pt x="807657" y="264598"/>
                    </a:lnTo>
                    <a:lnTo>
                      <a:pt x="859511" y="258693"/>
                    </a:lnTo>
                    <a:cubicBezTo>
                      <a:pt x="876656" y="255797"/>
                      <a:pt x="893940" y="253073"/>
                      <a:pt x="911111" y="249745"/>
                    </a:cubicBezTo>
                    <a:cubicBezTo>
                      <a:pt x="928097" y="245688"/>
                      <a:pt x="945115" y="241535"/>
                      <a:pt x="961911" y="236652"/>
                    </a:cubicBezTo>
                    <a:cubicBezTo>
                      <a:pt x="978548" y="231187"/>
                      <a:pt x="995028" y="225260"/>
                      <a:pt x="1011352" y="218872"/>
                    </a:cubicBezTo>
                    <a:cubicBezTo>
                      <a:pt x="1076214" y="191577"/>
                      <a:pt x="1136046" y="153610"/>
                      <a:pt x="1188364" y="106547"/>
                    </a:cubicBezTo>
                    <a:cubicBezTo>
                      <a:pt x="1197496" y="98012"/>
                      <a:pt x="1206360" y="89268"/>
                      <a:pt x="1215111" y="80467"/>
                    </a:cubicBezTo>
                    <a:cubicBezTo>
                      <a:pt x="1184600" y="51327"/>
                      <a:pt x="1152020" y="24434"/>
                      <a:pt x="1117625" y="0"/>
                    </a:cubicBezTo>
                    <a:cubicBezTo>
                      <a:pt x="1061275" y="21260"/>
                      <a:pt x="1005865" y="39814"/>
                      <a:pt x="950620" y="58007"/>
                    </a:cubicBezTo>
                    <a:cubicBezTo>
                      <a:pt x="936435" y="62351"/>
                      <a:pt x="922414" y="67075"/>
                      <a:pt x="908552" y="72314"/>
                    </a:cubicBezTo>
                    <a:cubicBezTo>
                      <a:pt x="894410" y="76759"/>
                      <a:pt x="880440" y="81801"/>
                      <a:pt x="866457" y="87014"/>
                    </a:cubicBezTo>
                    <a:cubicBezTo>
                      <a:pt x="852291" y="91611"/>
                      <a:pt x="838181" y="96634"/>
                      <a:pt x="823982" y="101581"/>
                    </a:cubicBezTo>
                    <a:lnTo>
                      <a:pt x="780802" y="114916"/>
                    </a:lnTo>
                    <a:lnTo>
                      <a:pt x="736835" y="126448"/>
                    </a:lnTo>
                    <a:cubicBezTo>
                      <a:pt x="722052" y="129889"/>
                      <a:pt x="707237" y="133693"/>
                      <a:pt x="692385" y="138157"/>
                    </a:cubicBezTo>
                    <a:cubicBezTo>
                      <a:pt x="677458" y="141967"/>
                      <a:pt x="662430" y="146179"/>
                      <a:pt x="647300" y="150793"/>
                    </a:cubicBezTo>
                    <a:lnTo>
                      <a:pt x="601256" y="163011"/>
                    </a:lnTo>
                    <a:cubicBezTo>
                      <a:pt x="585749" y="166484"/>
                      <a:pt x="570071" y="169609"/>
                      <a:pt x="554266" y="172180"/>
                    </a:cubicBezTo>
                    <a:cubicBezTo>
                      <a:pt x="538499" y="174314"/>
                      <a:pt x="522656" y="175406"/>
                      <a:pt x="506774" y="176092"/>
                    </a:cubicBezTo>
                    <a:cubicBezTo>
                      <a:pt x="490953" y="176120"/>
                      <a:pt x="475141" y="175353"/>
                      <a:pt x="459397" y="173793"/>
                    </a:cubicBezTo>
                    <a:cubicBezTo>
                      <a:pt x="443708" y="171810"/>
                      <a:pt x="428155" y="168869"/>
                      <a:pt x="412826" y="164986"/>
                    </a:cubicBezTo>
                    <a:cubicBezTo>
                      <a:pt x="397540" y="160585"/>
                      <a:pt x="382554" y="155199"/>
                      <a:pt x="367963" y="148863"/>
                    </a:cubicBezTo>
                    <a:cubicBezTo>
                      <a:pt x="353396" y="142240"/>
                      <a:pt x="339268" y="134398"/>
                      <a:pt x="325374" y="126543"/>
                    </a:cubicBezTo>
                    <a:cubicBezTo>
                      <a:pt x="311563" y="118358"/>
                      <a:pt x="298196" y="109398"/>
                      <a:pt x="284772" y="101308"/>
                    </a:cubicBezTo>
                    <a:lnTo>
                      <a:pt x="265017" y="88494"/>
                    </a:lnTo>
                    <a:cubicBezTo>
                      <a:pt x="258407" y="84417"/>
                      <a:pt x="251828" y="80391"/>
                      <a:pt x="245148" y="76727"/>
                    </a:cubicBezTo>
                    <a:cubicBezTo>
                      <a:pt x="232267" y="68796"/>
                      <a:pt x="218937" y="61619"/>
                      <a:pt x="205226" y="55232"/>
                    </a:cubicBezTo>
                    <a:cubicBezTo>
                      <a:pt x="191891" y="48400"/>
                      <a:pt x="178219" y="42412"/>
                      <a:pt x="164332" y="36735"/>
                    </a:cubicBezTo>
                    <a:cubicBezTo>
                      <a:pt x="150692" y="30620"/>
                      <a:pt x="137109" y="24359"/>
                      <a:pt x="123057" y="18739"/>
                    </a:cubicBezTo>
                    <a:cubicBezTo>
                      <a:pt x="115310" y="15221"/>
                      <a:pt x="107518" y="11716"/>
                      <a:pt x="99657" y="8280"/>
                    </a:cubicBezTo>
                    <a:cubicBezTo>
                      <a:pt x="64347" y="34222"/>
                      <a:pt x="31034" y="62778"/>
                      <a:pt x="0" y="93707"/>
                    </a:cubicBezTo>
                    <a:cubicBezTo>
                      <a:pt x="4775" y="98082"/>
                      <a:pt x="9544" y="102464"/>
                      <a:pt x="14433" y="10671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56" name="Google Shape;556;p6"/>
              <p:cNvSpPr/>
              <p:nvPr/>
            </p:nvSpPr>
            <p:spPr>
              <a:xfrm>
                <a:off x="1941919" y="733469"/>
                <a:ext cx="1625600" cy="419100"/>
              </a:xfrm>
              <a:custGeom>
                <a:avLst/>
                <a:gdLst/>
                <a:ahLst/>
                <a:cxnLst/>
                <a:rect l="l" t="t" r="r" b="b"/>
                <a:pathLst>
                  <a:path w="1625600" h="419100" extrusionOk="0">
                    <a:moveTo>
                      <a:pt x="126911" y="259817"/>
                    </a:moveTo>
                    <a:cubicBezTo>
                      <a:pt x="141237" y="257499"/>
                      <a:pt x="155486" y="255264"/>
                      <a:pt x="169850" y="253340"/>
                    </a:cubicBezTo>
                    <a:lnTo>
                      <a:pt x="191332" y="250482"/>
                    </a:lnTo>
                    <a:cubicBezTo>
                      <a:pt x="198488" y="249688"/>
                      <a:pt x="205619" y="249003"/>
                      <a:pt x="212820" y="248082"/>
                    </a:cubicBezTo>
                    <a:cubicBezTo>
                      <a:pt x="227120" y="246628"/>
                      <a:pt x="241503" y="245396"/>
                      <a:pt x="255753" y="244951"/>
                    </a:cubicBezTo>
                    <a:cubicBezTo>
                      <a:pt x="262960" y="244520"/>
                      <a:pt x="270015" y="244545"/>
                      <a:pt x="277133" y="244532"/>
                    </a:cubicBezTo>
                    <a:cubicBezTo>
                      <a:pt x="280708" y="244532"/>
                      <a:pt x="284239" y="244411"/>
                      <a:pt x="287884" y="244570"/>
                    </a:cubicBezTo>
                    <a:lnTo>
                      <a:pt x="298882" y="245205"/>
                    </a:lnTo>
                    <a:cubicBezTo>
                      <a:pt x="359137" y="247908"/>
                      <a:pt x="418757" y="258692"/>
                      <a:pt x="476142" y="277266"/>
                    </a:cubicBezTo>
                    <a:cubicBezTo>
                      <a:pt x="505352" y="286353"/>
                      <a:pt x="534264" y="297002"/>
                      <a:pt x="563093" y="308445"/>
                    </a:cubicBezTo>
                    <a:cubicBezTo>
                      <a:pt x="592004" y="319557"/>
                      <a:pt x="620719" y="331724"/>
                      <a:pt x="650088" y="343230"/>
                    </a:cubicBezTo>
                    <a:cubicBezTo>
                      <a:pt x="708571" y="366306"/>
                      <a:pt x="768744" y="390004"/>
                      <a:pt x="833603" y="404768"/>
                    </a:cubicBezTo>
                    <a:cubicBezTo>
                      <a:pt x="849662" y="409213"/>
                      <a:pt x="866229" y="411378"/>
                      <a:pt x="882815" y="414293"/>
                    </a:cubicBezTo>
                    <a:cubicBezTo>
                      <a:pt x="899474" y="417118"/>
                      <a:pt x="916284" y="418971"/>
                      <a:pt x="933158" y="419843"/>
                    </a:cubicBezTo>
                    <a:lnTo>
                      <a:pt x="945858" y="420827"/>
                    </a:lnTo>
                    <a:lnTo>
                      <a:pt x="952208" y="421310"/>
                    </a:lnTo>
                    <a:lnTo>
                      <a:pt x="958558" y="421310"/>
                    </a:lnTo>
                    <a:lnTo>
                      <a:pt x="984085" y="421234"/>
                    </a:lnTo>
                    <a:cubicBezTo>
                      <a:pt x="992734" y="421030"/>
                      <a:pt x="1000906" y="421049"/>
                      <a:pt x="1010018" y="420599"/>
                    </a:cubicBezTo>
                    <a:cubicBezTo>
                      <a:pt x="1015098" y="420065"/>
                      <a:pt x="1020496" y="419589"/>
                      <a:pt x="1025379" y="418871"/>
                    </a:cubicBezTo>
                    <a:cubicBezTo>
                      <a:pt x="1030262" y="418154"/>
                      <a:pt x="1035114" y="417309"/>
                      <a:pt x="1039787" y="416408"/>
                    </a:cubicBezTo>
                    <a:cubicBezTo>
                      <a:pt x="1057372" y="412960"/>
                      <a:pt x="1074733" y="408454"/>
                      <a:pt x="1091775" y="402914"/>
                    </a:cubicBezTo>
                    <a:cubicBezTo>
                      <a:pt x="1108285" y="397834"/>
                      <a:pt x="1123798" y="392055"/>
                      <a:pt x="1139146" y="386036"/>
                    </a:cubicBezTo>
                    <a:cubicBezTo>
                      <a:pt x="1169727" y="374040"/>
                      <a:pt x="1198969" y="360953"/>
                      <a:pt x="1227855" y="347821"/>
                    </a:cubicBezTo>
                    <a:cubicBezTo>
                      <a:pt x="1285450" y="321380"/>
                      <a:pt x="1341476" y="294291"/>
                      <a:pt x="1396606" y="266592"/>
                    </a:cubicBezTo>
                    <a:cubicBezTo>
                      <a:pt x="1451852" y="239109"/>
                      <a:pt x="1505896" y="210769"/>
                      <a:pt x="1559268" y="182137"/>
                    </a:cubicBezTo>
                    <a:cubicBezTo>
                      <a:pt x="1582484" y="169704"/>
                      <a:pt x="1605612" y="157326"/>
                      <a:pt x="1628654" y="145002"/>
                    </a:cubicBezTo>
                    <a:cubicBezTo>
                      <a:pt x="1604962" y="94022"/>
                      <a:pt x="1576380" y="45461"/>
                      <a:pt x="1543310" y="0"/>
                    </a:cubicBezTo>
                    <a:cubicBezTo>
                      <a:pt x="1522322" y="9343"/>
                      <a:pt x="1501578" y="19016"/>
                      <a:pt x="1481080" y="29020"/>
                    </a:cubicBezTo>
                    <a:cubicBezTo>
                      <a:pt x="1367492" y="83934"/>
                      <a:pt x="1262501" y="151575"/>
                      <a:pt x="1158094" y="212706"/>
                    </a:cubicBezTo>
                    <a:cubicBezTo>
                      <a:pt x="1132059" y="227914"/>
                      <a:pt x="1105929" y="242405"/>
                      <a:pt x="1080243" y="256026"/>
                    </a:cubicBezTo>
                    <a:cubicBezTo>
                      <a:pt x="1067397" y="262668"/>
                      <a:pt x="1054608" y="269284"/>
                      <a:pt x="1042238" y="275304"/>
                    </a:cubicBezTo>
                    <a:cubicBezTo>
                      <a:pt x="1029830" y="281172"/>
                      <a:pt x="1017543" y="286988"/>
                      <a:pt x="1006367" y="291325"/>
                    </a:cubicBezTo>
                    <a:lnTo>
                      <a:pt x="998245" y="294329"/>
                    </a:lnTo>
                    <a:cubicBezTo>
                      <a:pt x="995604" y="295339"/>
                      <a:pt x="993337" y="295993"/>
                      <a:pt x="990835" y="296907"/>
                    </a:cubicBezTo>
                    <a:cubicBezTo>
                      <a:pt x="984631" y="298456"/>
                      <a:pt x="977398" y="299872"/>
                      <a:pt x="970687" y="301384"/>
                    </a:cubicBezTo>
                    <a:lnTo>
                      <a:pt x="950112" y="306229"/>
                    </a:lnTo>
                    <a:lnTo>
                      <a:pt x="944937" y="307429"/>
                    </a:lnTo>
                    <a:lnTo>
                      <a:pt x="939730" y="308191"/>
                    </a:lnTo>
                    <a:lnTo>
                      <a:pt x="929278" y="309734"/>
                    </a:lnTo>
                    <a:cubicBezTo>
                      <a:pt x="915308" y="311639"/>
                      <a:pt x="901218" y="314452"/>
                      <a:pt x="886955" y="315030"/>
                    </a:cubicBezTo>
                    <a:cubicBezTo>
                      <a:pt x="872608" y="316484"/>
                      <a:pt x="858196" y="317217"/>
                      <a:pt x="843775" y="317227"/>
                    </a:cubicBezTo>
                    <a:cubicBezTo>
                      <a:pt x="829291" y="317011"/>
                      <a:pt x="814629" y="317424"/>
                      <a:pt x="799960" y="315862"/>
                    </a:cubicBezTo>
                    <a:lnTo>
                      <a:pt x="777856" y="314160"/>
                    </a:lnTo>
                    <a:cubicBezTo>
                      <a:pt x="770465" y="313703"/>
                      <a:pt x="763143" y="312147"/>
                      <a:pt x="755758" y="311175"/>
                    </a:cubicBezTo>
                    <a:cubicBezTo>
                      <a:pt x="740988" y="309042"/>
                      <a:pt x="726237" y="306521"/>
                      <a:pt x="711518" y="303086"/>
                    </a:cubicBezTo>
                    <a:lnTo>
                      <a:pt x="689464" y="298006"/>
                    </a:lnTo>
                    <a:cubicBezTo>
                      <a:pt x="682104" y="296228"/>
                      <a:pt x="674795" y="294081"/>
                      <a:pt x="667506" y="291960"/>
                    </a:cubicBezTo>
                    <a:lnTo>
                      <a:pt x="645585" y="285610"/>
                    </a:lnTo>
                    <a:cubicBezTo>
                      <a:pt x="638277" y="283324"/>
                      <a:pt x="631063" y="280778"/>
                      <a:pt x="623792" y="278378"/>
                    </a:cubicBezTo>
                    <a:lnTo>
                      <a:pt x="602025" y="271005"/>
                    </a:lnTo>
                    <a:lnTo>
                      <a:pt x="580352" y="262966"/>
                    </a:lnTo>
                    <a:cubicBezTo>
                      <a:pt x="551396" y="252451"/>
                      <a:pt x="522707" y="240582"/>
                      <a:pt x="493814" y="228587"/>
                    </a:cubicBezTo>
                    <a:cubicBezTo>
                      <a:pt x="436099" y="204591"/>
                      <a:pt x="377870" y="178422"/>
                      <a:pt x="315157" y="157905"/>
                    </a:cubicBezTo>
                    <a:lnTo>
                      <a:pt x="303428" y="153943"/>
                    </a:lnTo>
                    <a:cubicBezTo>
                      <a:pt x="299485" y="152673"/>
                      <a:pt x="295326" y="151625"/>
                      <a:pt x="291268" y="150451"/>
                    </a:cubicBezTo>
                    <a:cubicBezTo>
                      <a:pt x="283102" y="148158"/>
                      <a:pt x="274873" y="145840"/>
                      <a:pt x="266675" y="144101"/>
                    </a:cubicBezTo>
                    <a:cubicBezTo>
                      <a:pt x="250215" y="140113"/>
                      <a:pt x="233725" y="137020"/>
                      <a:pt x="217145" y="134207"/>
                    </a:cubicBezTo>
                    <a:cubicBezTo>
                      <a:pt x="208890" y="132937"/>
                      <a:pt x="200577" y="131616"/>
                      <a:pt x="192278" y="130651"/>
                    </a:cubicBezTo>
                    <a:lnTo>
                      <a:pt x="167399" y="128041"/>
                    </a:lnTo>
                    <a:cubicBezTo>
                      <a:pt x="150857" y="127045"/>
                      <a:pt x="134214" y="125755"/>
                      <a:pt x="117710" y="125800"/>
                    </a:cubicBezTo>
                    <a:cubicBezTo>
                      <a:pt x="97777" y="125514"/>
                      <a:pt x="77946" y="126289"/>
                      <a:pt x="58223" y="127800"/>
                    </a:cubicBezTo>
                    <a:cubicBezTo>
                      <a:pt x="33959" y="177144"/>
                      <a:pt x="14462" y="228692"/>
                      <a:pt x="0" y="281743"/>
                    </a:cubicBezTo>
                    <a:cubicBezTo>
                      <a:pt x="42388" y="273907"/>
                      <a:pt x="84692" y="266598"/>
                      <a:pt x="126911" y="25981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57" name="Google Shape;557;p6"/>
              <p:cNvSpPr/>
              <p:nvPr/>
            </p:nvSpPr>
            <p:spPr>
              <a:xfrm>
                <a:off x="1911350" y="1116410"/>
                <a:ext cx="1733550" cy="463550"/>
              </a:xfrm>
              <a:custGeom>
                <a:avLst/>
                <a:gdLst/>
                <a:ahLst/>
                <a:cxnLst/>
                <a:rect l="l" t="t" r="r" b="b"/>
                <a:pathLst>
                  <a:path w="1733550" h="463550" extrusionOk="0">
                    <a:moveTo>
                      <a:pt x="180740" y="143354"/>
                    </a:moveTo>
                    <a:cubicBezTo>
                      <a:pt x="185871" y="143849"/>
                      <a:pt x="190976" y="143608"/>
                      <a:pt x="196113" y="144579"/>
                    </a:cubicBezTo>
                    <a:cubicBezTo>
                      <a:pt x="201244" y="145379"/>
                      <a:pt x="206369" y="146167"/>
                      <a:pt x="211512" y="146795"/>
                    </a:cubicBezTo>
                    <a:lnTo>
                      <a:pt x="219221" y="147773"/>
                    </a:lnTo>
                    <a:cubicBezTo>
                      <a:pt x="221819" y="147976"/>
                      <a:pt x="224402" y="148339"/>
                      <a:pt x="226955" y="148859"/>
                    </a:cubicBezTo>
                    <a:cubicBezTo>
                      <a:pt x="232118" y="149932"/>
                      <a:pt x="237299" y="150878"/>
                      <a:pt x="242507" y="151748"/>
                    </a:cubicBezTo>
                    <a:cubicBezTo>
                      <a:pt x="247714" y="152618"/>
                      <a:pt x="252940" y="153399"/>
                      <a:pt x="258185" y="154244"/>
                    </a:cubicBezTo>
                    <a:cubicBezTo>
                      <a:pt x="263411" y="155514"/>
                      <a:pt x="268707" y="156600"/>
                      <a:pt x="273983" y="157774"/>
                    </a:cubicBezTo>
                    <a:cubicBezTo>
                      <a:pt x="284569" y="159952"/>
                      <a:pt x="295713" y="161832"/>
                      <a:pt x="304889" y="164048"/>
                    </a:cubicBezTo>
                    <a:cubicBezTo>
                      <a:pt x="347189" y="174021"/>
                      <a:pt x="387709" y="190421"/>
                      <a:pt x="425037" y="212677"/>
                    </a:cubicBezTo>
                    <a:cubicBezTo>
                      <a:pt x="467146" y="238128"/>
                      <a:pt x="506969" y="267179"/>
                      <a:pt x="544062" y="299506"/>
                    </a:cubicBezTo>
                    <a:cubicBezTo>
                      <a:pt x="582676" y="331891"/>
                      <a:pt x="621716" y="365546"/>
                      <a:pt x="666833" y="393620"/>
                    </a:cubicBezTo>
                    <a:cubicBezTo>
                      <a:pt x="689686" y="407907"/>
                      <a:pt x="713702" y="420245"/>
                      <a:pt x="738626" y="430501"/>
                    </a:cubicBezTo>
                    <a:cubicBezTo>
                      <a:pt x="763773" y="441143"/>
                      <a:pt x="789737" y="449739"/>
                      <a:pt x="816267" y="456205"/>
                    </a:cubicBezTo>
                    <a:cubicBezTo>
                      <a:pt x="844398" y="463061"/>
                      <a:pt x="873281" y="466346"/>
                      <a:pt x="902233" y="465984"/>
                    </a:cubicBezTo>
                    <a:cubicBezTo>
                      <a:pt x="931964" y="465332"/>
                      <a:pt x="961475" y="460725"/>
                      <a:pt x="989990" y="452287"/>
                    </a:cubicBezTo>
                    <a:cubicBezTo>
                      <a:pt x="1046855" y="435669"/>
                      <a:pt x="1094499" y="406269"/>
                      <a:pt x="1137361" y="380317"/>
                    </a:cubicBezTo>
                    <a:cubicBezTo>
                      <a:pt x="1180363" y="353977"/>
                      <a:pt x="1219911" y="329948"/>
                      <a:pt x="1258615" y="311254"/>
                    </a:cubicBezTo>
                    <a:cubicBezTo>
                      <a:pt x="1263523" y="309006"/>
                      <a:pt x="1268140" y="306638"/>
                      <a:pt x="1273258" y="304459"/>
                    </a:cubicBezTo>
                    <a:cubicBezTo>
                      <a:pt x="1278376" y="302281"/>
                      <a:pt x="1283564" y="300148"/>
                      <a:pt x="1288644" y="297855"/>
                    </a:cubicBezTo>
                    <a:lnTo>
                      <a:pt x="1303922" y="291074"/>
                    </a:lnTo>
                    <a:lnTo>
                      <a:pt x="1311504" y="287581"/>
                    </a:lnTo>
                    <a:lnTo>
                      <a:pt x="1319213" y="284565"/>
                    </a:lnTo>
                    <a:cubicBezTo>
                      <a:pt x="1329531" y="280653"/>
                      <a:pt x="1339672" y="276310"/>
                      <a:pt x="1349889" y="272201"/>
                    </a:cubicBezTo>
                    <a:cubicBezTo>
                      <a:pt x="1360132" y="268283"/>
                      <a:pt x="1370546" y="265001"/>
                      <a:pt x="1380769" y="261044"/>
                    </a:cubicBezTo>
                    <a:cubicBezTo>
                      <a:pt x="1422031" y="246573"/>
                      <a:pt x="1464256" y="235011"/>
                      <a:pt x="1507134" y="226443"/>
                    </a:cubicBezTo>
                    <a:cubicBezTo>
                      <a:pt x="1517986" y="224678"/>
                      <a:pt x="1528902" y="223091"/>
                      <a:pt x="1539843" y="221001"/>
                    </a:cubicBezTo>
                    <a:cubicBezTo>
                      <a:pt x="1550835" y="219433"/>
                      <a:pt x="1561935" y="218372"/>
                      <a:pt x="1573066" y="216988"/>
                    </a:cubicBezTo>
                    <a:lnTo>
                      <a:pt x="1581436" y="215966"/>
                    </a:lnTo>
                    <a:lnTo>
                      <a:pt x="1589869" y="215331"/>
                    </a:lnTo>
                    <a:lnTo>
                      <a:pt x="1606811" y="214061"/>
                    </a:lnTo>
                    <a:cubicBezTo>
                      <a:pt x="1618113" y="213007"/>
                      <a:pt x="1629550" y="212791"/>
                      <a:pt x="1641056" y="212353"/>
                    </a:cubicBezTo>
                    <a:cubicBezTo>
                      <a:pt x="1672019" y="211394"/>
                      <a:pt x="1703654" y="211654"/>
                      <a:pt x="1735772" y="212905"/>
                    </a:cubicBezTo>
                    <a:cubicBezTo>
                      <a:pt x="1738469" y="185016"/>
                      <a:pt x="1739843" y="156769"/>
                      <a:pt x="1739894" y="128164"/>
                    </a:cubicBezTo>
                    <a:cubicBezTo>
                      <a:pt x="1739894" y="122068"/>
                      <a:pt x="1739786" y="115998"/>
                      <a:pt x="1739665" y="109934"/>
                    </a:cubicBezTo>
                    <a:cubicBezTo>
                      <a:pt x="1711449" y="100207"/>
                      <a:pt x="1682682" y="92161"/>
                      <a:pt x="1653515" y="85835"/>
                    </a:cubicBezTo>
                    <a:cubicBezTo>
                      <a:pt x="1545870" y="61994"/>
                      <a:pt x="1433928" y="65941"/>
                      <a:pt x="1328229" y="97303"/>
                    </a:cubicBezTo>
                    <a:cubicBezTo>
                      <a:pt x="1315091" y="101380"/>
                      <a:pt x="1301960" y="105647"/>
                      <a:pt x="1288980" y="110162"/>
                    </a:cubicBezTo>
                    <a:cubicBezTo>
                      <a:pt x="1276318" y="115344"/>
                      <a:pt x="1263580" y="120360"/>
                      <a:pt x="1251014" y="125777"/>
                    </a:cubicBezTo>
                    <a:cubicBezTo>
                      <a:pt x="1238244" y="130857"/>
                      <a:pt x="1226477" y="137518"/>
                      <a:pt x="1214272" y="143500"/>
                    </a:cubicBezTo>
                    <a:cubicBezTo>
                      <a:pt x="1208202" y="146535"/>
                      <a:pt x="1202207" y="149697"/>
                      <a:pt x="1196207" y="152859"/>
                    </a:cubicBezTo>
                    <a:cubicBezTo>
                      <a:pt x="1190206" y="156022"/>
                      <a:pt x="1184053" y="159787"/>
                      <a:pt x="1178001" y="163229"/>
                    </a:cubicBezTo>
                    <a:cubicBezTo>
                      <a:pt x="1129741" y="191690"/>
                      <a:pt x="1088669" y="225326"/>
                      <a:pt x="1050595" y="255406"/>
                    </a:cubicBezTo>
                    <a:cubicBezTo>
                      <a:pt x="1016420" y="283645"/>
                      <a:pt x="980158" y="309258"/>
                      <a:pt x="942118" y="332025"/>
                    </a:cubicBezTo>
                    <a:cubicBezTo>
                      <a:pt x="924602" y="342020"/>
                      <a:pt x="906161" y="350297"/>
                      <a:pt x="887051" y="356739"/>
                    </a:cubicBezTo>
                    <a:cubicBezTo>
                      <a:pt x="866974" y="363210"/>
                      <a:pt x="846179" y="367191"/>
                      <a:pt x="825132" y="368594"/>
                    </a:cubicBezTo>
                    <a:cubicBezTo>
                      <a:pt x="802562" y="370054"/>
                      <a:pt x="779900" y="368965"/>
                      <a:pt x="757574" y="365350"/>
                    </a:cubicBezTo>
                    <a:cubicBezTo>
                      <a:pt x="751923" y="364530"/>
                      <a:pt x="746531" y="363305"/>
                      <a:pt x="740963" y="362232"/>
                    </a:cubicBezTo>
                    <a:lnTo>
                      <a:pt x="724529" y="358034"/>
                    </a:lnTo>
                    <a:cubicBezTo>
                      <a:pt x="713615" y="354672"/>
                      <a:pt x="702919" y="350643"/>
                      <a:pt x="692499" y="345969"/>
                    </a:cubicBezTo>
                    <a:cubicBezTo>
                      <a:pt x="649710" y="325504"/>
                      <a:pt x="611318" y="296898"/>
                      <a:pt x="579469" y="261749"/>
                    </a:cubicBezTo>
                    <a:cubicBezTo>
                      <a:pt x="545814" y="226551"/>
                      <a:pt x="516928" y="185848"/>
                      <a:pt x="482733" y="145227"/>
                    </a:cubicBezTo>
                    <a:cubicBezTo>
                      <a:pt x="465132" y="124151"/>
                      <a:pt x="445904" y="104488"/>
                      <a:pt x="425228" y="86419"/>
                    </a:cubicBezTo>
                    <a:cubicBezTo>
                      <a:pt x="414255" y="77057"/>
                      <a:pt x="402771" y="68311"/>
                      <a:pt x="390830" y="60219"/>
                    </a:cubicBezTo>
                    <a:cubicBezTo>
                      <a:pt x="378421" y="52152"/>
                      <a:pt x="365530" y="44853"/>
                      <a:pt x="352228" y="38363"/>
                    </a:cubicBezTo>
                    <a:lnTo>
                      <a:pt x="342024" y="33702"/>
                    </a:lnTo>
                    <a:cubicBezTo>
                      <a:pt x="338525" y="32076"/>
                      <a:pt x="335248" y="30781"/>
                      <a:pt x="332048" y="29587"/>
                    </a:cubicBezTo>
                    <a:lnTo>
                      <a:pt x="312445" y="22405"/>
                    </a:lnTo>
                    <a:cubicBezTo>
                      <a:pt x="305860" y="20145"/>
                      <a:pt x="299288" y="17770"/>
                      <a:pt x="292646" y="15630"/>
                    </a:cubicBezTo>
                    <a:cubicBezTo>
                      <a:pt x="285820" y="13858"/>
                      <a:pt x="278936" y="12144"/>
                      <a:pt x="272034" y="10588"/>
                    </a:cubicBezTo>
                    <a:cubicBezTo>
                      <a:pt x="265132" y="9032"/>
                      <a:pt x="258216" y="7413"/>
                      <a:pt x="251276" y="6009"/>
                    </a:cubicBezTo>
                    <a:cubicBezTo>
                      <a:pt x="244354" y="4479"/>
                      <a:pt x="237096" y="3996"/>
                      <a:pt x="230010" y="3088"/>
                    </a:cubicBezTo>
                    <a:cubicBezTo>
                      <a:pt x="222923" y="2180"/>
                      <a:pt x="215741" y="1539"/>
                      <a:pt x="208610" y="860"/>
                    </a:cubicBezTo>
                    <a:cubicBezTo>
                      <a:pt x="205026" y="454"/>
                      <a:pt x="201422" y="259"/>
                      <a:pt x="197815" y="275"/>
                    </a:cubicBezTo>
                    <a:lnTo>
                      <a:pt x="186976" y="91"/>
                    </a:lnTo>
                    <a:lnTo>
                      <a:pt x="165322" y="2"/>
                    </a:lnTo>
                    <a:cubicBezTo>
                      <a:pt x="158115" y="-55"/>
                      <a:pt x="150895" y="949"/>
                      <a:pt x="143732" y="1469"/>
                    </a:cubicBezTo>
                    <a:lnTo>
                      <a:pt x="122180" y="3469"/>
                    </a:lnTo>
                    <a:cubicBezTo>
                      <a:pt x="115068" y="4511"/>
                      <a:pt x="108014" y="5933"/>
                      <a:pt x="100952" y="7178"/>
                    </a:cubicBezTo>
                    <a:cubicBezTo>
                      <a:pt x="93891" y="8422"/>
                      <a:pt x="86836" y="9762"/>
                      <a:pt x="79902" y="11363"/>
                    </a:cubicBezTo>
                    <a:lnTo>
                      <a:pt x="59398" y="17039"/>
                    </a:lnTo>
                    <a:cubicBezTo>
                      <a:pt x="52654" y="19122"/>
                      <a:pt x="45669" y="20653"/>
                      <a:pt x="39205" y="23243"/>
                    </a:cubicBezTo>
                    <a:lnTo>
                      <a:pt x="19628" y="30571"/>
                    </a:lnTo>
                    <a:cubicBezTo>
                      <a:pt x="14618" y="32540"/>
                      <a:pt x="9715" y="34648"/>
                      <a:pt x="4813" y="36763"/>
                    </a:cubicBezTo>
                    <a:cubicBezTo>
                      <a:pt x="1625" y="67134"/>
                      <a:pt x="18" y="97651"/>
                      <a:pt x="0" y="128190"/>
                    </a:cubicBezTo>
                    <a:cubicBezTo>
                      <a:pt x="0" y="139937"/>
                      <a:pt x="305" y="151609"/>
                      <a:pt x="762" y="163242"/>
                    </a:cubicBezTo>
                    <a:cubicBezTo>
                      <a:pt x="19342" y="158359"/>
                      <a:pt x="37624" y="154072"/>
                      <a:pt x="55581" y="150777"/>
                    </a:cubicBezTo>
                    <a:cubicBezTo>
                      <a:pt x="96780" y="142704"/>
                      <a:pt x="138876" y="140208"/>
                      <a:pt x="180740" y="14335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558" name="Google Shape;558;p6"/>
          <p:cNvGrpSpPr/>
          <p:nvPr/>
        </p:nvGrpSpPr>
        <p:grpSpPr>
          <a:xfrm>
            <a:off x="493883" y="1083397"/>
            <a:ext cx="593445" cy="594360"/>
            <a:chOff x="7512049" y="977900"/>
            <a:chExt cx="4121150" cy="4127500"/>
          </a:xfrm>
        </p:grpSpPr>
        <p:sp>
          <p:nvSpPr>
            <p:cNvPr id="559" name="Google Shape;559;p6"/>
            <p:cNvSpPr/>
            <p:nvPr/>
          </p:nvSpPr>
          <p:spPr>
            <a:xfrm>
              <a:off x="7512049" y="977900"/>
              <a:ext cx="4121150" cy="4127500"/>
            </a:xfrm>
            <a:custGeom>
              <a:avLst/>
              <a:gdLst/>
              <a:ahLst/>
              <a:cxnLst/>
              <a:rect l="l" t="t" r="r" b="b"/>
              <a:pathLst>
                <a:path w="4121150" h="4127500" extrusionOk="0">
                  <a:moveTo>
                    <a:pt x="4032251" y="1435100"/>
                  </a:moveTo>
                  <a:lnTo>
                    <a:pt x="3988894" y="1425093"/>
                  </a:lnTo>
                  <a:cubicBezTo>
                    <a:pt x="3929331" y="1248583"/>
                    <a:pt x="3845874" y="1081063"/>
                    <a:pt x="3740850" y="927202"/>
                  </a:cubicBezTo>
                  <a:lnTo>
                    <a:pt x="3765551" y="806450"/>
                  </a:lnTo>
                  <a:cubicBezTo>
                    <a:pt x="3695701" y="704850"/>
                    <a:pt x="3511551" y="558800"/>
                    <a:pt x="3511551" y="558800"/>
                  </a:cubicBezTo>
                  <a:lnTo>
                    <a:pt x="3444451" y="582028"/>
                  </a:lnTo>
                  <a:cubicBezTo>
                    <a:pt x="3332209" y="477259"/>
                    <a:pt x="3208575" y="385404"/>
                    <a:pt x="3075865" y="308185"/>
                  </a:cubicBezTo>
                  <a:lnTo>
                    <a:pt x="3086101" y="190500"/>
                  </a:lnTo>
                  <a:cubicBezTo>
                    <a:pt x="3041651" y="38100"/>
                    <a:pt x="2406651" y="0"/>
                    <a:pt x="2406651" y="0"/>
                  </a:cubicBezTo>
                  <a:lnTo>
                    <a:pt x="2346002" y="53423"/>
                  </a:lnTo>
                  <a:cubicBezTo>
                    <a:pt x="2247281" y="39003"/>
                    <a:pt x="2147645" y="31760"/>
                    <a:pt x="2047876" y="31750"/>
                  </a:cubicBezTo>
                  <a:cubicBezTo>
                    <a:pt x="1583650" y="31069"/>
                    <a:pt x="1133088" y="188811"/>
                    <a:pt x="770663" y="478904"/>
                  </a:cubicBezTo>
                  <a:lnTo>
                    <a:pt x="654051" y="469900"/>
                  </a:lnTo>
                  <a:cubicBezTo>
                    <a:pt x="273051" y="584200"/>
                    <a:pt x="234951" y="996950"/>
                    <a:pt x="234951" y="996950"/>
                  </a:cubicBezTo>
                  <a:lnTo>
                    <a:pt x="246527" y="1104703"/>
                  </a:lnTo>
                  <a:cubicBezTo>
                    <a:pt x="-54688" y="1662320"/>
                    <a:pt x="-81282" y="2327849"/>
                    <a:pt x="174481" y="2907722"/>
                  </a:cubicBezTo>
                  <a:lnTo>
                    <a:pt x="152401" y="3079750"/>
                  </a:lnTo>
                  <a:cubicBezTo>
                    <a:pt x="152401" y="3079750"/>
                    <a:pt x="260351" y="3479800"/>
                    <a:pt x="571501" y="3689350"/>
                  </a:cubicBezTo>
                  <a:lnTo>
                    <a:pt x="816122" y="3715696"/>
                  </a:lnTo>
                  <a:cubicBezTo>
                    <a:pt x="935404" y="3805686"/>
                    <a:pt x="1064181" y="3882343"/>
                    <a:pt x="1200151" y="3944296"/>
                  </a:cubicBezTo>
                  <a:lnTo>
                    <a:pt x="1200151" y="3994150"/>
                  </a:lnTo>
                  <a:cubicBezTo>
                    <a:pt x="1200151" y="3994150"/>
                    <a:pt x="1466851" y="4108450"/>
                    <a:pt x="1625601" y="4127500"/>
                  </a:cubicBezTo>
                  <a:lnTo>
                    <a:pt x="1641737" y="4087152"/>
                  </a:lnTo>
                  <a:cubicBezTo>
                    <a:pt x="2009940" y="4161141"/>
                    <a:pt x="2391368" y="4133009"/>
                    <a:pt x="2744732" y="4005803"/>
                  </a:cubicBezTo>
                  <a:lnTo>
                    <a:pt x="2863851" y="4019550"/>
                  </a:lnTo>
                  <a:cubicBezTo>
                    <a:pt x="2863851" y="4019550"/>
                    <a:pt x="3289301" y="3867150"/>
                    <a:pt x="3308351" y="3771900"/>
                  </a:cubicBezTo>
                  <a:lnTo>
                    <a:pt x="3308351" y="3693675"/>
                  </a:lnTo>
                  <a:cubicBezTo>
                    <a:pt x="3505517" y="3539488"/>
                    <a:pt x="3672909" y="3350636"/>
                    <a:pt x="3802311" y="3136386"/>
                  </a:cubicBezTo>
                  <a:lnTo>
                    <a:pt x="3860801" y="3124200"/>
                  </a:lnTo>
                  <a:cubicBezTo>
                    <a:pt x="3956051" y="3060700"/>
                    <a:pt x="4070351" y="2597150"/>
                    <a:pt x="4070351" y="2597150"/>
                  </a:cubicBezTo>
                  <a:lnTo>
                    <a:pt x="4042767" y="2544356"/>
                  </a:lnTo>
                  <a:cubicBezTo>
                    <a:pt x="4102305" y="2286648"/>
                    <a:pt x="4111768" y="2019899"/>
                    <a:pt x="4070644" y="1758620"/>
                  </a:cubicBezTo>
                  <a:lnTo>
                    <a:pt x="4121151" y="1701800"/>
                  </a:lnTo>
                  <a:cubicBezTo>
                    <a:pt x="4127501" y="1606550"/>
                    <a:pt x="4032251" y="1435100"/>
                    <a:pt x="4032251" y="1435100"/>
                  </a:cubicBezTo>
                  <a:close/>
                </a:path>
              </a:pathLst>
            </a:custGeom>
            <a:gradFill>
              <a:gsLst>
                <a:gs pos="0">
                  <a:srgbClr val="FFFFFF"/>
                </a:gs>
                <a:gs pos="20000">
                  <a:srgbClr val="FFFFFF"/>
                </a:gs>
                <a:gs pos="78000">
                  <a:srgbClr val="251047"/>
                </a:gs>
                <a:gs pos="100000">
                  <a:srgbClr val="251047"/>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560" name="Google Shape;560;p6"/>
            <p:cNvGrpSpPr/>
            <p:nvPr/>
          </p:nvGrpSpPr>
          <p:grpSpPr>
            <a:xfrm>
              <a:off x="7782261" y="986828"/>
              <a:ext cx="3509633" cy="3805633"/>
              <a:chOff x="7782261" y="986828"/>
              <a:chExt cx="3509633" cy="3805633"/>
            </a:xfrm>
          </p:grpSpPr>
          <p:sp>
            <p:nvSpPr>
              <p:cNvPr id="561" name="Google Shape;561;p6"/>
              <p:cNvSpPr/>
              <p:nvPr/>
            </p:nvSpPr>
            <p:spPr>
              <a:xfrm>
                <a:off x="8543529" y="1450662"/>
                <a:ext cx="812800" cy="647700"/>
              </a:xfrm>
              <a:custGeom>
                <a:avLst/>
                <a:gdLst/>
                <a:ahLst/>
                <a:cxnLst/>
                <a:rect l="l" t="t" r="r" b="b"/>
                <a:pathLst>
                  <a:path w="812800" h="647700" extrusionOk="0">
                    <a:moveTo>
                      <a:pt x="735016" y="183950"/>
                    </a:moveTo>
                    <a:cubicBezTo>
                      <a:pt x="778405" y="285543"/>
                      <a:pt x="666628" y="430663"/>
                      <a:pt x="485354" y="508084"/>
                    </a:cubicBezTo>
                    <a:cubicBezTo>
                      <a:pt x="304079" y="585505"/>
                      <a:pt x="121953" y="565909"/>
                      <a:pt x="78564" y="464316"/>
                    </a:cubicBezTo>
                    <a:cubicBezTo>
                      <a:pt x="35174" y="362723"/>
                      <a:pt x="146951" y="217604"/>
                      <a:pt x="328226" y="140183"/>
                    </a:cubicBezTo>
                    <a:cubicBezTo>
                      <a:pt x="509500" y="62762"/>
                      <a:pt x="691626" y="82357"/>
                      <a:pt x="735016" y="18395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62" name="Google Shape;562;p6"/>
              <p:cNvSpPr/>
              <p:nvPr/>
            </p:nvSpPr>
            <p:spPr>
              <a:xfrm>
                <a:off x="8612758" y="1543533"/>
                <a:ext cx="673100" cy="393700"/>
              </a:xfrm>
              <a:custGeom>
                <a:avLst/>
                <a:gdLst/>
                <a:ahLst/>
                <a:cxnLst/>
                <a:rect l="l" t="t" r="r" b="b"/>
                <a:pathLst>
                  <a:path w="673100" h="393700" extrusionOk="0">
                    <a:moveTo>
                      <a:pt x="280570" y="97841"/>
                    </a:moveTo>
                    <a:cubicBezTo>
                      <a:pt x="446552" y="26949"/>
                      <a:pt x="613170" y="37452"/>
                      <a:pt x="673419" y="117703"/>
                    </a:cubicBezTo>
                    <a:cubicBezTo>
                      <a:pt x="671958" y="108565"/>
                      <a:pt x="669400" y="99635"/>
                      <a:pt x="665799" y="91110"/>
                    </a:cubicBezTo>
                    <a:cubicBezTo>
                      <a:pt x="622410" y="-10490"/>
                      <a:pt x="440285" y="-30080"/>
                      <a:pt x="259012" y="47339"/>
                    </a:cubicBezTo>
                    <a:cubicBezTo>
                      <a:pt x="77738" y="124758"/>
                      <a:pt x="-34041" y="269881"/>
                      <a:pt x="9349" y="371475"/>
                    </a:cubicBezTo>
                    <a:cubicBezTo>
                      <a:pt x="13026" y="379975"/>
                      <a:pt x="17716" y="388000"/>
                      <a:pt x="23318" y="395376"/>
                    </a:cubicBezTo>
                    <a:cubicBezTo>
                      <a:pt x="6961" y="296354"/>
                      <a:pt x="114587" y="168726"/>
                      <a:pt x="280570" y="978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63" name="Google Shape;563;p6"/>
              <p:cNvSpPr/>
              <p:nvPr/>
            </p:nvSpPr>
            <p:spPr>
              <a:xfrm>
                <a:off x="10860094" y="2509381"/>
                <a:ext cx="431800" cy="609600"/>
              </a:xfrm>
              <a:custGeom>
                <a:avLst/>
                <a:gdLst/>
                <a:ahLst/>
                <a:cxnLst/>
                <a:rect l="l" t="t" r="r" b="b"/>
                <a:pathLst>
                  <a:path w="431800" h="609600" extrusionOk="0">
                    <a:moveTo>
                      <a:pt x="368538" y="269532"/>
                    </a:moveTo>
                    <a:cubicBezTo>
                      <a:pt x="405225" y="418390"/>
                      <a:pt x="367336" y="555731"/>
                      <a:pt x="283911" y="576292"/>
                    </a:cubicBezTo>
                    <a:cubicBezTo>
                      <a:pt x="200485" y="596852"/>
                      <a:pt x="103115" y="492847"/>
                      <a:pt x="66428" y="343988"/>
                    </a:cubicBezTo>
                    <a:cubicBezTo>
                      <a:pt x="29741" y="195130"/>
                      <a:pt x="67629" y="57789"/>
                      <a:pt x="151055" y="37228"/>
                    </a:cubicBezTo>
                    <a:cubicBezTo>
                      <a:pt x="234481" y="16668"/>
                      <a:pt x="331851" y="120673"/>
                      <a:pt x="368538" y="26953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64" name="Google Shape;564;p6"/>
              <p:cNvSpPr/>
              <p:nvPr/>
            </p:nvSpPr>
            <p:spPr>
              <a:xfrm>
                <a:off x="10991056" y="2544077"/>
                <a:ext cx="247650" cy="539750"/>
              </a:xfrm>
              <a:custGeom>
                <a:avLst/>
                <a:gdLst/>
                <a:ahLst/>
                <a:cxnLst/>
                <a:rect l="l" t="t" r="r" b="b"/>
                <a:pathLst>
                  <a:path w="247650" h="539750" extrusionOk="0">
                    <a:moveTo>
                      <a:pt x="196107" y="245142"/>
                    </a:moveTo>
                    <a:cubicBezTo>
                      <a:pt x="229698" y="381438"/>
                      <a:pt x="200737" y="508032"/>
                      <a:pt x="131572" y="544195"/>
                    </a:cubicBezTo>
                    <a:cubicBezTo>
                      <a:pt x="138773" y="544212"/>
                      <a:pt x="145949" y="543359"/>
                      <a:pt x="152946" y="541655"/>
                    </a:cubicBezTo>
                    <a:cubicBezTo>
                      <a:pt x="236372" y="521094"/>
                      <a:pt x="274263" y="383750"/>
                      <a:pt x="237572" y="234893"/>
                    </a:cubicBezTo>
                    <a:cubicBezTo>
                      <a:pt x="200882" y="86036"/>
                      <a:pt x="103518" y="-17964"/>
                      <a:pt x="20091" y="2591"/>
                    </a:cubicBezTo>
                    <a:cubicBezTo>
                      <a:pt x="13109" y="4340"/>
                      <a:pt x="6362" y="6926"/>
                      <a:pt x="0" y="10293"/>
                    </a:cubicBezTo>
                    <a:cubicBezTo>
                      <a:pt x="78054" y="10217"/>
                      <a:pt x="162516" y="108839"/>
                      <a:pt x="196107" y="24514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65" name="Google Shape;565;p6"/>
              <p:cNvSpPr/>
              <p:nvPr/>
            </p:nvSpPr>
            <p:spPr>
              <a:xfrm>
                <a:off x="8034994" y="2802312"/>
                <a:ext cx="406400" cy="635000"/>
              </a:xfrm>
              <a:custGeom>
                <a:avLst/>
                <a:gdLst/>
                <a:ahLst/>
                <a:cxnLst/>
                <a:rect l="l" t="t" r="r" b="b"/>
                <a:pathLst>
                  <a:path w="406400" h="635000" extrusionOk="0">
                    <a:moveTo>
                      <a:pt x="371103" y="297948"/>
                    </a:moveTo>
                    <a:cubicBezTo>
                      <a:pt x="391614" y="462500"/>
                      <a:pt x="333480" y="605214"/>
                      <a:pt x="241258" y="616709"/>
                    </a:cubicBezTo>
                    <a:cubicBezTo>
                      <a:pt x="149037" y="628204"/>
                      <a:pt x="57648" y="504127"/>
                      <a:pt x="37138" y="339575"/>
                    </a:cubicBezTo>
                    <a:cubicBezTo>
                      <a:pt x="16627" y="175023"/>
                      <a:pt x="74761" y="32309"/>
                      <a:pt x="166983" y="20814"/>
                    </a:cubicBezTo>
                    <a:cubicBezTo>
                      <a:pt x="259205" y="9319"/>
                      <a:pt x="350593" y="133396"/>
                      <a:pt x="371103" y="29794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66" name="Google Shape;566;p6"/>
              <p:cNvSpPr/>
              <p:nvPr/>
            </p:nvSpPr>
            <p:spPr>
              <a:xfrm>
                <a:off x="8068027" y="2822368"/>
                <a:ext cx="228600" cy="596900"/>
              </a:xfrm>
              <a:custGeom>
                <a:avLst/>
                <a:gdLst/>
                <a:ahLst/>
                <a:cxnLst/>
                <a:rect l="l" t="t" r="r" b="b"/>
                <a:pathLst>
                  <a:path w="228600" h="596900" extrusionOk="0">
                    <a:moveTo>
                      <a:pt x="49953" y="313757"/>
                    </a:moveTo>
                    <a:cubicBezTo>
                      <a:pt x="31170" y="163085"/>
                      <a:pt x="78351" y="30801"/>
                      <a:pt x="157236" y="702"/>
                    </a:cubicBezTo>
                    <a:cubicBezTo>
                      <a:pt x="149505" y="-234"/>
                      <a:pt x="141689" y="-234"/>
                      <a:pt x="133957" y="702"/>
                    </a:cubicBezTo>
                    <a:cubicBezTo>
                      <a:pt x="41737" y="12196"/>
                      <a:pt x="-16398" y="154912"/>
                      <a:pt x="4119" y="319473"/>
                    </a:cubicBezTo>
                    <a:cubicBezTo>
                      <a:pt x="24636" y="484033"/>
                      <a:pt x="116019" y="608105"/>
                      <a:pt x="208240" y="596606"/>
                    </a:cubicBezTo>
                    <a:cubicBezTo>
                      <a:pt x="215962" y="595615"/>
                      <a:pt x="223538" y="593696"/>
                      <a:pt x="230801" y="590890"/>
                    </a:cubicBezTo>
                    <a:cubicBezTo>
                      <a:pt x="146968" y="581086"/>
                      <a:pt x="68736" y="464430"/>
                      <a:pt x="49953" y="3137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67" name="Google Shape;567;p6"/>
              <p:cNvSpPr/>
              <p:nvPr/>
            </p:nvSpPr>
            <p:spPr>
              <a:xfrm>
                <a:off x="9716872" y="4417811"/>
                <a:ext cx="533400" cy="374650"/>
              </a:xfrm>
              <a:custGeom>
                <a:avLst/>
                <a:gdLst/>
                <a:ahLst/>
                <a:cxnLst/>
                <a:rect l="l" t="t" r="r" b="b"/>
                <a:pathLst>
                  <a:path w="533400" h="374650" extrusionOk="0">
                    <a:moveTo>
                      <a:pt x="505562" y="132846"/>
                    </a:moveTo>
                    <a:cubicBezTo>
                      <a:pt x="522949" y="206214"/>
                      <a:pt x="430917" y="290841"/>
                      <a:pt x="300003" y="321865"/>
                    </a:cubicBezTo>
                    <a:cubicBezTo>
                      <a:pt x="169090" y="352889"/>
                      <a:pt x="48868" y="318562"/>
                      <a:pt x="31482" y="245193"/>
                    </a:cubicBezTo>
                    <a:cubicBezTo>
                      <a:pt x="14095" y="171824"/>
                      <a:pt x="106126" y="87198"/>
                      <a:pt x="237040" y="56174"/>
                    </a:cubicBezTo>
                    <a:cubicBezTo>
                      <a:pt x="367953" y="25150"/>
                      <a:pt x="488175" y="59477"/>
                      <a:pt x="505562" y="13284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68" name="Google Shape;568;p6"/>
              <p:cNvSpPr/>
              <p:nvPr/>
            </p:nvSpPr>
            <p:spPr>
              <a:xfrm>
                <a:off x="9746305" y="4533062"/>
                <a:ext cx="476250" cy="215900"/>
              </a:xfrm>
              <a:custGeom>
                <a:avLst/>
                <a:gdLst/>
                <a:ahLst/>
                <a:cxnLst/>
                <a:rect l="l" t="t" r="r" b="b"/>
                <a:pathLst>
                  <a:path w="476250" h="215900" extrusionOk="0">
                    <a:moveTo>
                      <a:pt x="261930" y="170243"/>
                    </a:moveTo>
                    <a:cubicBezTo>
                      <a:pt x="142061" y="198647"/>
                      <a:pt x="31215" y="172238"/>
                      <a:pt x="5" y="111258"/>
                    </a:cubicBezTo>
                    <a:cubicBezTo>
                      <a:pt x="-69" y="117577"/>
                      <a:pt x="618" y="123881"/>
                      <a:pt x="2050" y="130035"/>
                    </a:cubicBezTo>
                    <a:cubicBezTo>
                      <a:pt x="19436" y="203403"/>
                      <a:pt x="139654" y="237732"/>
                      <a:pt x="270573" y="206712"/>
                    </a:cubicBezTo>
                    <a:cubicBezTo>
                      <a:pt x="401490" y="175692"/>
                      <a:pt x="493514" y="91059"/>
                      <a:pt x="476128" y="17691"/>
                    </a:cubicBezTo>
                    <a:cubicBezTo>
                      <a:pt x="474648" y="11550"/>
                      <a:pt x="472432" y="5611"/>
                      <a:pt x="469531" y="0"/>
                    </a:cubicBezTo>
                    <a:cubicBezTo>
                      <a:pt x="468985" y="68491"/>
                      <a:pt x="381780" y="141808"/>
                      <a:pt x="261930" y="170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69" name="Google Shape;569;p6"/>
              <p:cNvSpPr/>
              <p:nvPr/>
            </p:nvSpPr>
            <p:spPr>
              <a:xfrm>
                <a:off x="10308085" y="3788883"/>
                <a:ext cx="673100" cy="641350"/>
              </a:xfrm>
              <a:custGeom>
                <a:avLst/>
                <a:gdLst/>
                <a:ahLst/>
                <a:cxnLst/>
                <a:rect l="l" t="t" r="r" b="b"/>
                <a:pathLst>
                  <a:path w="673100" h="641350" extrusionOk="0">
                    <a:moveTo>
                      <a:pt x="566312" y="128123"/>
                    </a:moveTo>
                    <a:cubicBezTo>
                      <a:pt x="626562" y="198883"/>
                      <a:pt x="573051" y="343395"/>
                      <a:pt x="446793" y="450898"/>
                    </a:cubicBezTo>
                    <a:cubicBezTo>
                      <a:pt x="320535" y="558402"/>
                      <a:pt x="169341" y="588188"/>
                      <a:pt x="109091" y="517428"/>
                    </a:cubicBezTo>
                    <a:cubicBezTo>
                      <a:pt x="48842" y="446667"/>
                      <a:pt x="102352" y="302156"/>
                      <a:pt x="228610" y="194652"/>
                    </a:cubicBezTo>
                    <a:cubicBezTo>
                      <a:pt x="354868" y="87149"/>
                      <a:pt x="506063" y="57362"/>
                      <a:pt x="566312" y="12812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0" name="Google Shape;570;p6"/>
              <p:cNvSpPr/>
              <p:nvPr/>
            </p:nvSpPr>
            <p:spPr>
              <a:xfrm>
                <a:off x="10404386" y="3901256"/>
                <a:ext cx="488950" cy="438150"/>
              </a:xfrm>
              <a:custGeom>
                <a:avLst/>
                <a:gdLst/>
                <a:ahLst/>
                <a:cxnLst/>
                <a:rect l="l" t="t" r="r" b="b"/>
                <a:pathLst>
                  <a:path w="488950" h="438150" extrusionOk="0">
                    <a:moveTo>
                      <a:pt x="320535" y="303320"/>
                    </a:moveTo>
                    <a:cubicBezTo>
                      <a:pt x="204928" y="401745"/>
                      <a:pt x="68441" y="434975"/>
                      <a:pt x="0" y="385566"/>
                    </a:cubicBezTo>
                    <a:cubicBezTo>
                      <a:pt x="3463" y="392540"/>
                      <a:pt x="7752" y="399073"/>
                      <a:pt x="12776" y="405022"/>
                    </a:cubicBezTo>
                    <a:cubicBezTo>
                      <a:pt x="73025" y="475786"/>
                      <a:pt x="224231" y="445998"/>
                      <a:pt x="350482" y="338493"/>
                    </a:cubicBezTo>
                    <a:cubicBezTo>
                      <a:pt x="476733" y="230987"/>
                      <a:pt x="530251" y="86474"/>
                      <a:pt x="470002" y="15716"/>
                    </a:cubicBezTo>
                    <a:cubicBezTo>
                      <a:pt x="464938" y="9809"/>
                      <a:pt x="459181" y="4532"/>
                      <a:pt x="452857" y="0"/>
                    </a:cubicBezTo>
                    <a:cubicBezTo>
                      <a:pt x="490690" y="75463"/>
                      <a:pt x="436144" y="204882"/>
                      <a:pt x="320535" y="30332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1" name="Google Shape;571;p6"/>
              <p:cNvSpPr/>
              <p:nvPr/>
            </p:nvSpPr>
            <p:spPr>
              <a:xfrm>
                <a:off x="9830407" y="2168692"/>
                <a:ext cx="812800" cy="704850"/>
              </a:xfrm>
              <a:custGeom>
                <a:avLst/>
                <a:gdLst/>
                <a:ahLst/>
                <a:cxnLst/>
                <a:rect l="l" t="t" r="r" b="b"/>
                <a:pathLst>
                  <a:path w="812800" h="704850" extrusionOk="0">
                    <a:moveTo>
                      <a:pt x="512074" y="184019"/>
                    </a:moveTo>
                    <a:cubicBezTo>
                      <a:pt x="680968" y="285650"/>
                      <a:pt x="771711" y="444771"/>
                      <a:pt x="714754" y="539426"/>
                    </a:cubicBezTo>
                    <a:cubicBezTo>
                      <a:pt x="657796" y="634081"/>
                      <a:pt x="474706" y="628426"/>
                      <a:pt x="305811" y="526795"/>
                    </a:cubicBezTo>
                    <a:cubicBezTo>
                      <a:pt x="136916" y="425165"/>
                      <a:pt x="46173" y="266044"/>
                      <a:pt x="103131" y="171388"/>
                    </a:cubicBezTo>
                    <a:cubicBezTo>
                      <a:pt x="160089" y="76733"/>
                      <a:pt x="343179" y="82388"/>
                      <a:pt x="512074" y="18401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2" name="Google Shape;572;p6"/>
              <p:cNvSpPr/>
              <p:nvPr/>
            </p:nvSpPr>
            <p:spPr>
              <a:xfrm>
                <a:off x="9922351" y="2272645"/>
                <a:ext cx="635000" cy="457200"/>
              </a:xfrm>
              <a:custGeom>
                <a:avLst/>
                <a:gdLst/>
                <a:ahLst/>
                <a:cxnLst/>
                <a:rect l="l" t="t" r="r" b="b"/>
                <a:pathLst>
                  <a:path w="635000" h="457200" extrusionOk="0">
                    <a:moveTo>
                      <a:pt x="391846" y="127141"/>
                    </a:moveTo>
                    <a:cubicBezTo>
                      <a:pt x="546494" y="220200"/>
                      <a:pt x="635527" y="361418"/>
                      <a:pt x="605740" y="457252"/>
                    </a:cubicBezTo>
                    <a:cubicBezTo>
                      <a:pt x="612292" y="450714"/>
                      <a:pt x="618032" y="443410"/>
                      <a:pt x="622834" y="435497"/>
                    </a:cubicBezTo>
                    <a:cubicBezTo>
                      <a:pt x="679793" y="340844"/>
                      <a:pt x="589052" y="181726"/>
                      <a:pt x="420154" y="80094"/>
                    </a:cubicBezTo>
                    <a:cubicBezTo>
                      <a:pt x="251257" y="-21538"/>
                      <a:pt x="68174" y="-27221"/>
                      <a:pt x="11214" y="67464"/>
                    </a:cubicBezTo>
                    <a:cubicBezTo>
                      <a:pt x="6469" y="75411"/>
                      <a:pt x="2704" y="83904"/>
                      <a:pt x="0" y="92756"/>
                    </a:cubicBezTo>
                    <a:cubicBezTo>
                      <a:pt x="70720" y="21553"/>
                      <a:pt x="237198" y="34082"/>
                      <a:pt x="391846" y="1271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3" name="Google Shape;573;p6"/>
              <p:cNvSpPr/>
              <p:nvPr/>
            </p:nvSpPr>
            <p:spPr>
              <a:xfrm>
                <a:off x="10150746" y="1432766"/>
                <a:ext cx="577850" cy="476250"/>
              </a:xfrm>
              <a:custGeom>
                <a:avLst/>
                <a:gdLst/>
                <a:ahLst/>
                <a:cxnLst/>
                <a:rect l="l" t="t" r="r" b="b"/>
                <a:pathLst>
                  <a:path w="577850" h="476250" extrusionOk="0">
                    <a:moveTo>
                      <a:pt x="354622" y="112111"/>
                    </a:moveTo>
                    <a:cubicBezTo>
                      <a:pt x="481073" y="174029"/>
                      <a:pt x="555450" y="281672"/>
                      <a:pt x="520749" y="352540"/>
                    </a:cubicBezTo>
                    <a:cubicBezTo>
                      <a:pt x="486048" y="423408"/>
                      <a:pt x="355409" y="430664"/>
                      <a:pt x="228959" y="368747"/>
                    </a:cubicBezTo>
                    <a:cubicBezTo>
                      <a:pt x="102508" y="306829"/>
                      <a:pt x="28131" y="199186"/>
                      <a:pt x="62832" y="128318"/>
                    </a:cubicBezTo>
                    <a:cubicBezTo>
                      <a:pt x="97533" y="57450"/>
                      <a:pt x="228172" y="50194"/>
                      <a:pt x="354622" y="11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4" name="Google Shape;574;p6"/>
              <p:cNvSpPr/>
              <p:nvPr/>
            </p:nvSpPr>
            <p:spPr>
              <a:xfrm>
                <a:off x="10207168" y="1502849"/>
                <a:ext cx="469900" cy="298450"/>
              </a:xfrm>
              <a:custGeom>
                <a:avLst/>
                <a:gdLst/>
                <a:ahLst/>
                <a:cxnLst/>
                <a:rect l="l" t="t" r="r" b="b"/>
                <a:pathLst>
                  <a:path w="469900" h="298450" extrusionOk="0">
                    <a:moveTo>
                      <a:pt x="280994" y="77284"/>
                    </a:moveTo>
                    <a:cubicBezTo>
                      <a:pt x="396773" y="133977"/>
                      <a:pt x="468833" y="228992"/>
                      <a:pt x="453543" y="299020"/>
                    </a:cubicBezTo>
                    <a:cubicBezTo>
                      <a:pt x="457790" y="293970"/>
                      <a:pt x="461414" y="288426"/>
                      <a:pt x="464338" y="282510"/>
                    </a:cubicBezTo>
                    <a:cubicBezTo>
                      <a:pt x="499040" y="211638"/>
                      <a:pt x="424662" y="103993"/>
                      <a:pt x="298215" y="42080"/>
                    </a:cubicBezTo>
                    <a:cubicBezTo>
                      <a:pt x="171768" y="-19832"/>
                      <a:pt x="41123" y="-12587"/>
                      <a:pt x="6426" y="58279"/>
                    </a:cubicBezTo>
                    <a:cubicBezTo>
                      <a:pt x="3541" y="64230"/>
                      <a:pt x="1383" y="70506"/>
                      <a:pt x="0" y="76973"/>
                    </a:cubicBezTo>
                    <a:cubicBezTo>
                      <a:pt x="45968" y="21925"/>
                      <a:pt x="165208" y="20585"/>
                      <a:pt x="280994" y="7728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5" name="Google Shape;575;p6"/>
              <p:cNvSpPr/>
              <p:nvPr/>
            </p:nvSpPr>
            <p:spPr>
              <a:xfrm>
                <a:off x="7852752" y="2564556"/>
                <a:ext cx="158750" cy="285750"/>
              </a:xfrm>
              <a:custGeom>
                <a:avLst/>
                <a:gdLst/>
                <a:ahLst/>
                <a:cxnLst/>
                <a:rect l="l" t="t" r="r" b="b"/>
                <a:pathLst>
                  <a:path w="158750" h="285750" extrusionOk="0">
                    <a:moveTo>
                      <a:pt x="83161" y="866"/>
                    </a:moveTo>
                    <a:cubicBezTo>
                      <a:pt x="127382" y="1345"/>
                      <a:pt x="162537" y="65697"/>
                      <a:pt x="161684" y="144600"/>
                    </a:cubicBezTo>
                    <a:cubicBezTo>
                      <a:pt x="160830" y="223503"/>
                      <a:pt x="124289" y="287078"/>
                      <a:pt x="80069" y="286600"/>
                    </a:cubicBezTo>
                    <a:cubicBezTo>
                      <a:pt x="35848" y="286121"/>
                      <a:pt x="692" y="221770"/>
                      <a:pt x="1546" y="142867"/>
                    </a:cubicBezTo>
                    <a:cubicBezTo>
                      <a:pt x="2400" y="63964"/>
                      <a:pt x="38940" y="388"/>
                      <a:pt x="83161" y="86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6" name="Google Shape;576;p6"/>
              <p:cNvSpPr/>
              <p:nvPr/>
            </p:nvSpPr>
            <p:spPr>
              <a:xfrm>
                <a:off x="7854243" y="2565397"/>
                <a:ext cx="88900" cy="279400"/>
              </a:xfrm>
              <a:custGeom>
                <a:avLst/>
                <a:gdLst/>
                <a:ahLst/>
                <a:cxnLst/>
                <a:rect l="l" t="t" r="r" b="b"/>
                <a:pathLst>
                  <a:path w="88900" h="279400" extrusionOk="0">
                    <a:moveTo>
                      <a:pt x="21993" y="142243"/>
                    </a:moveTo>
                    <a:cubicBezTo>
                      <a:pt x="22773" y="69999"/>
                      <a:pt x="53482" y="10639"/>
                      <a:pt x="92605" y="1495"/>
                    </a:cubicBezTo>
                    <a:cubicBezTo>
                      <a:pt x="89018" y="559"/>
                      <a:pt x="85332" y="58"/>
                      <a:pt x="81626" y="3"/>
                    </a:cubicBezTo>
                    <a:cubicBezTo>
                      <a:pt x="37411" y="-474"/>
                      <a:pt x="866" y="63103"/>
                      <a:pt x="15" y="142008"/>
                    </a:cubicBezTo>
                    <a:cubicBezTo>
                      <a:pt x="-836" y="220913"/>
                      <a:pt x="34305" y="285257"/>
                      <a:pt x="78539" y="285740"/>
                    </a:cubicBezTo>
                    <a:cubicBezTo>
                      <a:pt x="82245" y="285761"/>
                      <a:pt x="85940" y="285334"/>
                      <a:pt x="89544" y="284470"/>
                    </a:cubicBezTo>
                    <a:cubicBezTo>
                      <a:pt x="50624" y="274507"/>
                      <a:pt x="21212" y="214493"/>
                      <a:pt x="21993" y="142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7" name="Google Shape;577;p6"/>
              <p:cNvSpPr/>
              <p:nvPr/>
            </p:nvSpPr>
            <p:spPr>
              <a:xfrm>
                <a:off x="9852336" y="1635727"/>
                <a:ext cx="317500" cy="247650"/>
              </a:xfrm>
              <a:custGeom>
                <a:avLst/>
                <a:gdLst/>
                <a:ahLst/>
                <a:cxnLst/>
                <a:rect l="l" t="t" r="r" b="b"/>
                <a:pathLst>
                  <a:path w="317500" h="247650" extrusionOk="0">
                    <a:moveTo>
                      <a:pt x="189428" y="49435"/>
                    </a:moveTo>
                    <a:cubicBezTo>
                      <a:pt x="263443" y="76737"/>
                      <a:pt x="311040" y="132497"/>
                      <a:pt x="295739" y="173978"/>
                    </a:cubicBezTo>
                    <a:cubicBezTo>
                      <a:pt x="280438" y="215460"/>
                      <a:pt x="208032" y="226955"/>
                      <a:pt x="134017" y="199653"/>
                    </a:cubicBezTo>
                    <a:cubicBezTo>
                      <a:pt x="60001" y="172350"/>
                      <a:pt x="12404" y="116591"/>
                      <a:pt x="27705" y="75109"/>
                    </a:cubicBezTo>
                    <a:cubicBezTo>
                      <a:pt x="43007" y="33627"/>
                      <a:pt x="115412" y="22133"/>
                      <a:pt x="189428" y="4943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8" name="Google Shape;578;p6"/>
              <p:cNvSpPr/>
              <p:nvPr/>
            </p:nvSpPr>
            <p:spPr>
              <a:xfrm>
                <a:off x="9874180" y="1665852"/>
                <a:ext cx="273050" cy="146050"/>
              </a:xfrm>
              <a:custGeom>
                <a:avLst/>
                <a:gdLst/>
                <a:ahLst/>
                <a:cxnLst/>
                <a:rect l="l" t="t" r="r" b="b"/>
                <a:pathLst>
                  <a:path w="273050" h="146050" extrusionOk="0">
                    <a:moveTo>
                      <a:pt x="156673" y="35408"/>
                    </a:moveTo>
                    <a:cubicBezTo>
                      <a:pt x="224472" y="60382"/>
                      <a:pt x="270091" y="109220"/>
                      <a:pt x="265576" y="149136"/>
                    </a:cubicBezTo>
                    <a:cubicBezTo>
                      <a:pt x="267659" y="146074"/>
                      <a:pt x="269365" y="142772"/>
                      <a:pt x="270656" y="139300"/>
                    </a:cubicBezTo>
                    <a:cubicBezTo>
                      <a:pt x="285934" y="97803"/>
                      <a:pt x="238271" y="42056"/>
                      <a:pt x="164255" y="14783"/>
                    </a:cubicBezTo>
                    <a:cubicBezTo>
                      <a:pt x="90239" y="-12490"/>
                      <a:pt x="17793" y="-952"/>
                      <a:pt x="2508" y="40545"/>
                    </a:cubicBezTo>
                    <a:cubicBezTo>
                      <a:pt x="1243" y="44030"/>
                      <a:pt x="401" y="47654"/>
                      <a:pt x="0" y="51340"/>
                    </a:cubicBezTo>
                    <a:cubicBezTo>
                      <a:pt x="22472" y="18022"/>
                      <a:pt x="88874" y="10440"/>
                      <a:pt x="156673" y="3540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9" name="Google Shape;579;p6"/>
              <p:cNvSpPr/>
              <p:nvPr/>
            </p:nvSpPr>
            <p:spPr>
              <a:xfrm>
                <a:off x="8129275" y="3889326"/>
                <a:ext cx="533400" cy="495300"/>
              </a:xfrm>
              <a:custGeom>
                <a:avLst/>
                <a:gdLst/>
                <a:ahLst/>
                <a:cxnLst/>
                <a:rect l="l" t="t" r="r" b="b"/>
                <a:pathLst>
                  <a:path w="533400" h="495300" extrusionOk="0">
                    <a:moveTo>
                      <a:pt x="349824" y="143218"/>
                    </a:moveTo>
                    <a:cubicBezTo>
                      <a:pt x="454369" y="222315"/>
                      <a:pt x="503183" y="333933"/>
                      <a:pt x="458854" y="392524"/>
                    </a:cubicBezTo>
                    <a:cubicBezTo>
                      <a:pt x="414525" y="451114"/>
                      <a:pt x="293839" y="434491"/>
                      <a:pt x="189295" y="355393"/>
                    </a:cubicBezTo>
                    <a:cubicBezTo>
                      <a:pt x="84750" y="276296"/>
                      <a:pt x="35935" y="164678"/>
                      <a:pt x="80264" y="106088"/>
                    </a:cubicBezTo>
                    <a:cubicBezTo>
                      <a:pt x="124593" y="47497"/>
                      <a:pt x="245279" y="64121"/>
                      <a:pt x="349824" y="1432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80" name="Google Shape;580;p6"/>
              <p:cNvSpPr/>
              <p:nvPr/>
            </p:nvSpPr>
            <p:spPr>
              <a:xfrm>
                <a:off x="8198451" y="3980510"/>
                <a:ext cx="400050" cy="330200"/>
              </a:xfrm>
              <a:custGeom>
                <a:avLst/>
                <a:gdLst/>
                <a:ahLst/>
                <a:cxnLst/>
                <a:rect l="l" t="t" r="r" b="b"/>
                <a:pathLst>
                  <a:path w="400050" h="330200" extrusionOk="0">
                    <a:moveTo>
                      <a:pt x="147500" y="233521"/>
                    </a:moveTo>
                    <a:cubicBezTo>
                      <a:pt x="51730" y="161043"/>
                      <a:pt x="2765" y="61316"/>
                      <a:pt x="29232" y="0"/>
                    </a:cubicBezTo>
                    <a:cubicBezTo>
                      <a:pt x="24434" y="3866"/>
                      <a:pt x="20121" y="8296"/>
                      <a:pt x="16386" y="13195"/>
                    </a:cubicBezTo>
                    <a:cubicBezTo>
                      <a:pt x="-27976" y="71812"/>
                      <a:pt x="20831" y="183502"/>
                      <a:pt x="125453" y="262655"/>
                    </a:cubicBezTo>
                    <a:cubicBezTo>
                      <a:pt x="230076" y="341808"/>
                      <a:pt x="350802" y="358458"/>
                      <a:pt x="395163" y="299834"/>
                    </a:cubicBezTo>
                    <a:cubicBezTo>
                      <a:pt x="398865" y="294911"/>
                      <a:pt x="401957" y="289557"/>
                      <a:pt x="404370" y="283890"/>
                    </a:cubicBezTo>
                    <a:cubicBezTo>
                      <a:pt x="352548" y="326022"/>
                      <a:pt x="243271" y="305994"/>
                      <a:pt x="147500" y="23352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81" name="Google Shape;581;p6"/>
              <p:cNvSpPr/>
              <p:nvPr/>
            </p:nvSpPr>
            <p:spPr>
              <a:xfrm>
                <a:off x="8914257" y="2683996"/>
                <a:ext cx="552450" cy="539750"/>
              </a:xfrm>
              <a:custGeom>
                <a:avLst/>
                <a:gdLst/>
                <a:ahLst/>
                <a:cxnLst/>
                <a:rect l="l" t="t" r="r" b="b"/>
                <a:pathLst>
                  <a:path w="552450" h="539750" extrusionOk="0">
                    <a:moveTo>
                      <a:pt x="459571" y="102111"/>
                    </a:moveTo>
                    <a:cubicBezTo>
                      <a:pt x="512138" y="158505"/>
                      <a:pt x="473180" y="280257"/>
                      <a:pt x="372556" y="374051"/>
                    </a:cubicBezTo>
                    <a:cubicBezTo>
                      <a:pt x="271932" y="467845"/>
                      <a:pt x="147747" y="498163"/>
                      <a:pt x="95180" y="441769"/>
                    </a:cubicBezTo>
                    <a:cubicBezTo>
                      <a:pt x="42614" y="385374"/>
                      <a:pt x="81572" y="263623"/>
                      <a:pt x="182196" y="169829"/>
                    </a:cubicBezTo>
                    <a:cubicBezTo>
                      <a:pt x="282820" y="76035"/>
                      <a:pt x="407005" y="45717"/>
                      <a:pt x="459571" y="10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82" name="Google Shape;582;p6"/>
              <p:cNvSpPr/>
              <p:nvPr/>
            </p:nvSpPr>
            <p:spPr>
              <a:xfrm>
                <a:off x="8986030" y="2757731"/>
                <a:ext cx="393700" cy="374650"/>
              </a:xfrm>
              <a:custGeom>
                <a:avLst/>
                <a:gdLst/>
                <a:ahLst/>
                <a:cxnLst/>
                <a:rect l="l" t="t" r="r" b="b"/>
                <a:pathLst>
                  <a:path w="393700" h="374650" extrusionOk="0">
                    <a:moveTo>
                      <a:pt x="136545" y="124115"/>
                    </a:moveTo>
                    <a:cubicBezTo>
                      <a:pt x="228677" y="38231"/>
                      <a:pt x="340526" y="5617"/>
                      <a:pt x="399105" y="44009"/>
                    </a:cubicBezTo>
                    <a:cubicBezTo>
                      <a:pt x="395978" y="38356"/>
                      <a:pt x="392178" y="33103"/>
                      <a:pt x="387789" y="28363"/>
                    </a:cubicBezTo>
                    <a:cubicBezTo>
                      <a:pt x="335224" y="-28032"/>
                      <a:pt x="211037" y="2290"/>
                      <a:pt x="110415" y="96086"/>
                    </a:cubicBezTo>
                    <a:cubicBezTo>
                      <a:pt x="9793" y="189882"/>
                      <a:pt x="-29170" y="311630"/>
                      <a:pt x="23420" y="368024"/>
                    </a:cubicBezTo>
                    <a:cubicBezTo>
                      <a:pt x="27842" y="372733"/>
                      <a:pt x="32816" y="376891"/>
                      <a:pt x="38235" y="380407"/>
                    </a:cubicBezTo>
                    <a:cubicBezTo>
                      <a:pt x="4027" y="319282"/>
                      <a:pt x="44407" y="209998"/>
                      <a:pt x="136545" y="12411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83" name="Google Shape;583;p6"/>
              <p:cNvSpPr/>
              <p:nvPr/>
            </p:nvSpPr>
            <p:spPr>
              <a:xfrm>
                <a:off x="9259313" y="3652427"/>
                <a:ext cx="660400" cy="393700"/>
              </a:xfrm>
              <a:custGeom>
                <a:avLst/>
                <a:gdLst/>
                <a:ahLst/>
                <a:cxnLst/>
                <a:rect l="l" t="t" r="r" b="b"/>
                <a:pathLst>
                  <a:path w="660400" h="393700" extrusionOk="0">
                    <a:moveTo>
                      <a:pt x="654516" y="180539"/>
                    </a:moveTo>
                    <a:cubicBezTo>
                      <a:pt x="660171" y="280248"/>
                      <a:pt x="520529" y="369257"/>
                      <a:pt x="342617" y="379347"/>
                    </a:cubicBezTo>
                    <a:cubicBezTo>
                      <a:pt x="164704" y="389438"/>
                      <a:pt x="15894" y="316787"/>
                      <a:pt x="10239" y="217078"/>
                    </a:cubicBezTo>
                    <a:cubicBezTo>
                      <a:pt x="4584" y="117370"/>
                      <a:pt x="144226" y="28360"/>
                      <a:pt x="322139" y="18270"/>
                    </a:cubicBezTo>
                    <a:cubicBezTo>
                      <a:pt x="500051" y="8180"/>
                      <a:pt x="648861" y="80830"/>
                      <a:pt x="654516" y="18053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84" name="Google Shape;584;p6"/>
              <p:cNvSpPr/>
              <p:nvPr/>
            </p:nvSpPr>
            <p:spPr>
              <a:xfrm>
                <a:off x="9269395" y="3808400"/>
                <a:ext cx="641350" cy="222250"/>
              </a:xfrm>
              <a:custGeom>
                <a:avLst/>
                <a:gdLst/>
                <a:ahLst/>
                <a:cxnLst/>
                <a:rect l="l" t="t" r="r" b="b"/>
                <a:pathLst>
                  <a:path w="641350" h="222250" extrusionOk="0">
                    <a:moveTo>
                      <a:pt x="329710" y="173857"/>
                    </a:moveTo>
                    <a:cubicBezTo>
                      <a:pt x="166807" y="183090"/>
                      <a:pt x="28383" y="122942"/>
                      <a:pt x="1834" y="36189"/>
                    </a:cubicBezTo>
                    <a:cubicBezTo>
                      <a:pt x="270" y="44409"/>
                      <a:pt x="-296" y="52788"/>
                      <a:pt x="145" y="61144"/>
                    </a:cubicBezTo>
                    <a:cubicBezTo>
                      <a:pt x="5796" y="160839"/>
                      <a:pt x="154608" y="233502"/>
                      <a:pt x="332517" y="223412"/>
                    </a:cubicBezTo>
                    <a:cubicBezTo>
                      <a:pt x="510425" y="213322"/>
                      <a:pt x="650073" y="124314"/>
                      <a:pt x="644416" y="24606"/>
                    </a:cubicBezTo>
                    <a:cubicBezTo>
                      <a:pt x="643913" y="16252"/>
                      <a:pt x="642401" y="7991"/>
                      <a:pt x="639914" y="0"/>
                    </a:cubicBezTo>
                    <a:cubicBezTo>
                      <a:pt x="623346" y="89230"/>
                      <a:pt x="492613" y="164617"/>
                      <a:pt x="329710" y="1738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85" name="Google Shape;585;p6"/>
              <p:cNvSpPr/>
              <p:nvPr/>
            </p:nvSpPr>
            <p:spPr>
              <a:xfrm>
                <a:off x="9926284" y="986828"/>
                <a:ext cx="641350" cy="203200"/>
              </a:xfrm>
              <a:custGeom>
                <a:avLst/>
                <a:gdLst/>
                <a:ahLst/>
                <a:cxnLst/>
                <a:rect l="l" t="t" r="r" b="b"/>
                <a:pathLst>
                  <a:path w="641350" h="203200" extrusionOk="0">
                    <a:moveTo>
                      <a:pt x="316266" y="54572"/>
                    </a:moveTo>
                    <a:cubicBezTo>
                      <a:pt x="153707" y="21698"/>
                      <a:pt x="94016" y="22822"/>
                      <a:pt x="5809" y="0"/>
                    </a:cubicBezTo>
                    <a:cubicBezTo>
                      <a:pt x="3158" y="3048"/>
                      <a:pt x="1310" y="6711"/>
                      <a:pt x="437" y="10655"/>
                    </a:cubicBezTo>
                    <a:cubicBezTo>
                      <a:pt x="-8739" y="56026"/>
                      <a:pt x="127773" y="121907"/>
                      <a:pt x="305338" y="157817"/>
                    </a:cubicBezTo>
                    <a:cubicBezTo>
                      <a:pt x="482903" y="193726"/>
                      <a:pt x="637291" y="233293"/>
                      <a:pt x="646466" y="187922"/>
                    </a:cubicBezTo>
                    <a:cubicBezTo>
                      <a:pt x="647241" y="184112"/>
                      <a:pt x="478826" y="87446"/>
                      <a:pt x="316266" y="5457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86" name="Google Shape;586;p6"/>
              <p:cNvSpPr/>
              <p:nvPr/>
            </p:nvSpPr>
            <p:spPr>
              <a:xfrm>
                <a:off x="7782261" y="1461503"/>
                <a:ext cx="406400" cy="596900"/>
              </a:xfrm>
              <a:custGeom>
                <a:avLst/>
                <a:gdLst/>
                <a:ahLst/>
                <a:cxnLst/>
                <a:rect l="l" t="t" r="r" b="b"/>
                <a:pathLst>
                  <a:path w="406400" h="596900" extrusionOk="0">
                    <a:moveTo>
                      <a:pt x="91739" y="240297"/>
                    </a:moveTo>
                    <a:cubicBezTo>
                      <a:pt x="-7524" y="389833"/>
                      <a:pt x="2839" y="513347"/>
                      <a:pt x="0" y="585737"/>
                    </a:cubicBezTo>
                    <a:cubicBezTo>
                      <a:pt x="1701" y="589437"/>
                      <a:pt x="4361" y="592616"/>
                      <a:pt x="7703" y="594944"/>
                    </a:cubicBezTo>
                    <a:cubicBezTo>
                      <a:pt x="46266" y="620547"/>
                      <a:pt x="97625" y="479793"/>
                      <a:pt x="206039" y="316478"/>
                    </a:cubicBezTo>
                    <a:cubicBezTo>
                      <a:pt x="314452" y="153162"/>
                      <a:pt x="438862" y="29121"/>
                      <a:pt x="400291" y="3524"/>
                    </a:cubicBezTo>
                    <a:cubicBezTo>
                      <a:pt x="396850" y="1349"/>
                      <a:pt x="392892" y="133"/>
                      <a:pt x="388823" y="0"/>
                    </a:cubicBezTo>
                    <a:cubicBezTo>
                      <a:pt x="307639" y="43447"/>
                      <a:pt x="191002" y="90761"/>
                      <a:pt x="91739" y="24029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587" name="Google Shape;587;p6"/>
          <p:cNvGrpSpPr/>
          <p:nvPr/>
        </p:nvGrpSpPr>
        <p:grpSpPr>
          <a:xfrm rot="-907479">
            <a:off x="1793583" y="287195"/>
            <a:ext cx="675059" cy="393295"/>
            <a:chOff x="4376200" y="2476500"/>
            <a:chExt cx="2190750" cy="1276350"/>
          </a:xfrm>
        </p:grpSpPr>
        <p:sp>
          <p:nvSpPr>
            <p:cNvPr id="588" name="Google Shape;588;p6"/>
            <p:cNvSpPr/>
            <p:nvPr/>
          </p:nvSpPr>
          <p:spPr>
            <a:xfrm>
              <a:off x="4832350" y="2476500"/>
              <a:ext cx="1276350" cy="1276350"/>
            </a:xfrm>
            <a:custGeom>
              <a:avLst/>
              <a:gdLst/>
              <a:ahLst/>
              <a:cxnLst/>
              <a:rect l="l" t="t" r="r" b="b"/>
              <a:pathLst>
                <a:path w="1276350" h="1276350" extrusionOk="0">
                  <a:moveTo>
                    <a:pt x="1276350" y="638175"/>
                  </a:moveTo>
                  <a:cubicBezTo>
                    <a:pt x="1276350" y="990629"/>
                    <a:pt x="990629" y="1276350"/>
                    <a:pt x="638175" y="1276350"/>
                  </a:cubicBezTo>
                  <a:cubicBezTo>
                    <a:pt x="285721" y="1276350"/>
                    <a:pt x="0" y="990629"/>
                    <a:pt x="0" y="638175"/>
                  </a:cubicBezTo>
                  <a:cubicBezTo>
                    <a:pt x="0" y="285721"/>
                    <a:pt x="285721" y="0"/>
                    <a:pt x="638175" y="0"/>
                  </a:cubicBezTo>
                  <a:cubicBezTo>
                    <a:pt x="990629" y="0"/>
                    <a:pt x="1276350" y="285721"/>
                    <a:pt x="1276350" y="638175"/>
                  </a:cubicBezTo>
                  <a:close/>
                </a:path>
              </a:pathLst>
            </a:custGeom>
            <a:gradFill>
              <a:gsLst>
                <a:gs pos="0">
                  <a:srgbClr val="FFFFFF"/>
                </a:gs>
                <a:gs pos="20000">
                  <a:srgbClr val="FFFFFF"/>
                </a:gs>
                <a:gs pos="78000">
                  <a:srgbClr val="251047"/>
                </a:gs>
                <a:gs pos="100000">
                  <a:srgbClr val="251047"/>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89" name="Google Shape;589;p6"/>
            <p:cNvSpPr/>
            <p:nvPr/>
          </p:nvSpPr>
          <p:spPr>
            <a:xfrm>
              <a:off x="4376200" y="2918085"/>
              <a:ext cx="2190750" cy="476250"/>
            </a:xfrm>
            <a:custGeom>
              <a:avLst/>
              <a:gdLst/>
              <a:ahLst/>
              <a:cxnLst/>
              <a:rect l="l" t="t" r="r" b="b"/>
              <a:pathLst>
                <a:path w="2190750" h="476250" extrusionOk="0">
                  <a:moveTo>
                    <a:pt x="2165195" y="135141"/>
                  </a:moveTo>
                  <a:cubicBezTo>
                    <a:pt x="2113125" y="67488"/>
                    <a:pt x="2003118" y="46552"/>
                    <a:pt x="1926372" y="30677"/>
                  </a:cubicBezTo>
                  <a:cubicBezTo>
                    <a:pt x="1852178" y="15635"/>
                    <a:pt x="1777093" y="5388"/>
                    <a:pt x="1701581" y="0"/>
                  </a:cubicBezTo>
                  <a:cubicBezTo>
                    <a:pt x="1705468" y="12008"/>
                    <a:pt x="1709043" y="24130"/>
                    <a:pt x="1712224" y="36455"/>
                  </a:cubicBezTo>
                  <a:cubicBezTo>
                    <a:pt x="1802591" y="56191"/>
                    <a:pt x="1891961" y="80315"/>
                    <a:pt x="1976956" y="114484"/>
                  </a:cubicBezTo>
                  <a:cubicBezTo>
                    <a:pt x="2067233" y="150781"/>
                    <a:pt x="2155022" y="188144"/>
                    <a:pt x="2032708" y="241332"/>
                  </a:cubicBezTo>
                  <a:cubicBezTo>
                    <a:pt x="1937046" y="282911"/>
                    <a:pt x="1828448" y="302133"/>
                    <a:pt x="1721558" y="314706"/>
                  </a:cubicBezTo>
                  <a:cubicBezTo>
                    <a:pt x="1674759" y="320205"/>
                    <a:pt x="1628271" y="324447"/>
                    <a:pt x="1583344" y="328676"/>
                  </a:cubicBezTo>
                  <a:cubicBezTo>
                    <a:pt x="1424829" y="343700"/>
                    <a:pt x="1265514" y="349758"/>
                    <a:pt x="1106326" y="350088"/>
                  </a:cubicBezTo>
                  <a:cubicBezTo>
                    <a:pt x="904333" y="350501"/>
                    <a:pt x="680241" y="353263"/>
                    <a:pt x="468545" y="322148"/>
                  </a:cubicBezTo>
                  <a:cubicBezTo>
                    <a:pt x="368796" y="308513"/>
                    <a:pt x="270780" y="284304"/>
                    <a:pt x="176153" y="249930"/>
                  </a:cubicBezTo>
                  <a:cubicBezTo>
                    <a:pt x="146428" y="238766"/>
                    <a:pt x="88523" y="222116"/>
                    <a:pt x="90390" y="186684"/>
                  </a:cubicBezTo>
                  <a:cubicBezTo>
                    <a:pt x="92085" y="154521"/>
                    <a:pt x="191888" y="121279"/>
                    <a:pt x="214913" y="112077"/>
                  </a:cubicBezTo>
                  <a:cubicBezTo>
                    <a:pt x="299133" y="78499"/>
                    <a:pt x="387538" y="54699"/>
                    <a:pt x="476806" y="35014"/>
                  </a:cubicBezTo>
                  <a:cubicBezTo>
                    <a:pt x="479833" y="23427"/>
                    <a:pt x="483179" y="11974"/>
                    <a:pt x="486845" y="654"/>
                  </a:cubicBezTo>
                  <a:cubicBezTo>
                    <a:pt x="377441" y="7696"/>
                    <a:pt x="267993" y="23457"/>
                    <a:pt x="165402" y="56490"/>
                  </a:cubicBezTo>
                  <a:cubicBezTo>
                    <a:pt x="104049" y="76244"/>
                    <a:pt x="8011" y="111734"/>
                    <a:pt x="499" y="189344"/>
                  </a:cubicBezTo>
                  <a:cubicBezTo>
                    <a:pt x="-9553" y="293103"/>
                    <a:pt x="134700" y="343776"/>
                    <a:pt x="210722" y="369627"/>
                  </a:cubicBezTo>
                  <a:cubicBezTo>
                    <a:pt x="306175" y="400984"/>
                    <a:pt x="404170" y="423996"/>
                    <a:pt x="503603" y="438404"/>
                  </a:cubicBezTo>
                  <a:cubicBezTo>
                    <a:pt x="551977" y="445916"/>
                    <a:pt x="600504" y="452095"/>
                    <a:pt x="648834" y="457511"/>
                  </a:cubicBezTo>
                  <a:cubicBezTo>
                    <a:pt x="947660" y="490878"/>
                    <a:pt x="1249285" y="490635"/>
                    <a:pt x="1548057" y="456787"/>
                  </a:cubicBezTo>
                  <a:cubicBezTo>
                    <a:pt x="1571400" y="454127"/>
                    <a:pt x="1622149" y="447897"/>
                    <a:pt x="1685434" y="437452"/>
                  </a:cubicBezTo>
                  <a:cubicBezTo>
                    <a:pt x="1911887" y="400088"/>
                    <a:pt x="2298863" y="308908"/>
                    <a:pt x="2165195" y="135141"/>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59072409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209"/>
        <p:cNvGrpSpPr/>
        <p:nvPr/>
      </p:nvGrpSpPr>
      <p:grpSpPr>
        <a:xfrm>
          <a:off x="0" y="0"/>
          <a:ext cx="0" cy="0"/>
          <a:chOff x="0" y="0"/>
          <a:chExt cx="0" cy="0"/>
        </a:xfrm>
      </p:grpSpPr>
      <p:sp>
        <p:nvSpPr>
          <p:cNvPr id="210" name="Google Shape;210;p15"/>
          <p:cNvSpPr/>
          <p:nvPr/>
        </p:nvSpPr>
        <p:spPr>
          <a:xfrm flipH="1">
            <a:off x="8699495" y="3"/>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11" name="Google Shape;211;p15"/>
          <p:cNvSpPr/>
          <p:nvPr/>
        </p:nvSpPr>
        <p:spPr>
          <a:xfrm rot="544783" flipH="1">
            <a:off x="-1479521" y="5279178"/>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12" name="Google Shape;212;p15"/>
          <p:cNvSpPr txBox="1">
            <a:spLocks noGrp="1"/>
          </p:cNvSpPr>
          <p:nvPr>
            <p:ph type="subTitle" idx="1"/>
          </p:nvPr>
        </p:nvSpPr>
        <p:spPr>
          <a:xfrm>
            <a:off x="2201600" y="4044233"/>
            <a:ext cx="7788800" cy="92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15"/>
          <p:cNvSpPr txBox="1">
            <a:spLocks noGrp="1"/>
          </p:cNvSpPr>
          <p:nvPr>
            <p:ph type="title"/>
          </p:nvPr>
        </p:nvSpPr>
        <p:spPr>
          <a:xfrm>
            <a:off x="3034433" y="1856500"/>
            <a:ext cx="6109600" cy="1765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r" rtl="0">
              <a:spcBef>
                <a:spcPts val="0"/>
              </a:spcBef>
              <a:spcAft>
                <a:spcPts val="0"/>
              </a:spcAft>
              <a:buSzPts val="7200"/>
              <a:buNone/>
              <a:defRPr sz="9600"/>
            </a:lvl2pPr>
            <a:lvl3pPr lvl="2" algn="r" rtl="0">
              <a:spcBef>
                <a:spcPts val="0"/>
              </a:spcBef>
              <a:spcAft>
                <a:spcPts val="0"/>
              </a:spcAft>
              <a:buSzPts val="7200"/>
              <a:buNone/>
              <a:defRPr sz="9600"/>
            </a:lvl3pPr>
            <a:lvl4pPr lvl="3" algn="r" rtl="0">
              <a:spcBef>
                <a:spcPts val="0"/>
              </a:spcBef>
              <a:spcAft>
                <a:spcPts val="0"/>
              </a:spcAft>
              <a:buSzPts val="7200"/>
              <a:buNone/>
              <a:defRPr sz="9600"/>
            </a:lvl4pPr>
            <a:lvl5pPr lvl="4" algn="r" rtl="0">
              <a:spcBef>
                <a:spcPts val="0"/>
              </a:spcBef>
              <a:spcAft>
                <a:spcPts val="0"/>
              </a:spcAft>
              <a:buSzPts val="7200"/>
              <a:buNone/>
              <a:defRPr sz="9600"/>
            </a:lvl5pPr>
            <a:lvl6pPr lvl="5" algn="r" rtl="0">
              <a:spcBef>
                <a:spcPts val="0"/>
              </a:spcBef>
              <a:spcAft>
                <a:spcPts val="0"/>
              </a:spcAft>
              <a:buSzPts val="7200"/>
              <a:buNone/>
              <a:defRPr sz="9600"/>
            </a:lvl6pPr>
            <a:lvl7pPr lvl="6" algn="r" rtl="0">
              <a:spcBef>
                <a:spcPts val="0"/>
              </a:spcBef>
              <a:spcAft>
                <a:spcPts val="0"/>
              </a:spcAft>
              <a:buSzPts val="7200"/>
              <a:buNone/>
              <a:defRPr sz="9600"/>
            </a:lvl7pPr>
            <a:lvl8pPr lvl="7" algn="r" rtl="0">
              <a:spcBef>
                <a:spcPts val="0"/>
              </a:spcBef>
              <a:spcAft>
                <a:spcPts val="0"/>
              </a:spcAft>
              <a:buSzPts val="7200"/>
              <a:buNone/>
              <a:defRPr sz="9600"/>
            </a:lvl8pPr>
            <a:lvl9pPr lvl="8" algn="r" rtl="0">
              <a:spcBef>
                <a:spcPts val="0"/>
              </a:spcBef>
              <a:spcAft>
                <a:spcPts val="0"/>
              </a:spcAft>
              <a:buSzPts val="7200"/>
              <a:buNone/>
              <a:defRPr sz="9600"/>
            </a:lvl9pPr>
          </a:lstStyle>
          <a:p>
            <a:endParaRPr/>
          </a:p>
        </p:txBody>
      </p:sp>
      <p:grpSp>
        <p:nvGrpSpPr>
          <p:cNvPr id="214" name="Google Shape;214;p15"/>
          <p:cNvGrpSpPr/>
          <p:nvPr/>
        </p:nvGrpSpPr>
        <p:grpSpPr>
          <a:xfrm flipH="1">
            <a:off x="8902704" y="1440166"/>
            <a:ext cx="4497589" cy="6256972"/>
            <a:chOff x="864225" y="0"/>
            <a:chExt cx="2549461" cy="3546769"/>
          </a:xfrm>
        </p:grpSpPr>
        <p:sp>
          <p:nvSpPr>
            <p:cNvPr id="215" name="Google Shape;215;p15"/>
            <p:cNvSpPr/>
            <p:nvPr/>
          </p:nvSpPr>
          <p:spPr>
            <a:xfrm>
              <a:off x="1438749" y="3094382"/>
              <a:ext cx="516203" cy="452387"/>
            </a:xfrm>
            <a:custGeom>
              <a:avLst/>
              <a:gdLst/>
              <a:ahLst/>
              <a:cxnLst/>
              <a:rect l="l" t="t" r="r" b="b"/>
              <a:pathLst>
                <a:path w="2912" h="2552" extrusionOk="0">
                  <a:moveTo>
                    <a:pt x="1" y="0"/>
                  </a:moveTo>
                  <a:cubicBezTo>
                    <a:pt x="1" y="0"/>
                    <a:pt x="615" y="1607"/>
                    <a:pt x="473" y="2552"/>
                  </a:cubicBezTo>
                  <a:lnTo>
                    <a:pt x="2912" y="2552"/>
                  </a:lnTo>
                  <a:cubicBezTo>
                    <a:pt x="2912" y="2552"/>
                    <a:pt x="2486" y="2022"/>
                    <a:pt x="2363" y="1437"/>
                  </a:cubicBezTo>
                  <a:lnTo>
                    <a:pt x="2363" y="1437"/>
                  </a:lnTo>
                  <a:cubicBezTo>
                    <a:pt x="2363" y="1437"/>
                    <a:pt x="2335" y="1975"/>
                    <a:pt x="2420" y="2193"/>
                  </a:cubicBezTo>
                  <a:cubicBezTo>
                    <a:pt x="2420" y="2193"/>
                    <a:pt x="2004" y="1162"/>
                    <a:pt x="2127" y="586"/>
                  </a:cubicBezTo>
                  <a:lnTo>
                    <a:pt x="2127" y="586"/>
                  </a:lnTo>
                  <a:cubicBezTo>
                    <a:pt x="2127" y="586"/>
                    <a:pt x="1825" y="1040"/>
                    <a:pt x="1900" y="1635"/>
                  </a:cubicBezTo>
                  <a:cubicBezTo>
                    <a:pt x="1900" y="1635"/>
                    <a:pt x="1447" y="775"/>
                    <a:pt x="1447" y="95"/>
                  </a:cubicBezTo>
                  <a:cubicBezTo>
                    <a:pt x="1447" y="95"/>
                    <a:pt x="1229" y="1068"/>
                    <a:pt x="1381" y="1796"/>
                  </a:cubicBezTo>
                  <a:cubicBezTo>
                    <a:pt x="1381" y="1796"/>
                    <a:pt x="974" y="1040"/>
                    <a:pt x="974" y="539"/>
                  </a:cubicBezTo>
                  <a:cubicBezTo>
                    <a:pt x="974" y="539"/>
                    <a:pt x="766" y="1219"/>
                    <a:pt x="870" y="1588"/>
                  </a:cubicBezTo>
                  <a:cubicBezTo>
                    <a:pt x="870" y="1588"/>
                    <a:pt x="341" y="369"/>
                    <a:pt x="1"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16" name="Google Shape;216;p15"/>
            <p:cNvSpPr/>
            <p:nvPr/>
          </p:nvSpPr>
          <p:spPr>
            <a:xfrm>
              <a:off x="1507529" y="219457"/>
              <a:ext cx="160959" cy="378821"/>
            </a:xfrm>
            <a:custGeom>
              <a:avLst/>
              <a:gdLst/>
              <a:ahLst/>
              <a:cxnLst/>
              <a:rect l="l" t="t" r="r" b="b"/>
              <a:pathLst>
                <a:path w="908" h="2137" extrusionOk="0">
                  <a:moveTo>
                    <a:pt x="38" y="1"/>
                  </a:moveTo>
                  <a:lnTo>
                    <a:pt x="0" y="48"/>
                  </a:lnTo>
                  <a:cubicBezTo>
                    <a:pt x="237" y="322"/>
                    <a:pt x="444" y="1163"/>
                    <a:pt x="463" y="1352"/>
                  </a:cubicBezTo>
                  <a:cubicBezTo>
                    <a:pt x="473" y="1522"/>
                    <a:pt x="822" y="2137"/>
                    <a:pt x="822" y="2137"/>
                  </a:cubicBezTo>
                  <a:lnTo>
                    <a:pt x="908" y="1929"/>
                  </a:lnTo>
                  <a:cubicBezTo>
                    <a:pt x="908" y="1919"/>
                    <a:pt x="605" y="1541"/>
                    <a:pt x="577" y="1352"/>
                  </a:cubicBezTo>
                  <a:cubicBezTo>
                    <a:pt x="520" y="728"/>
                    <a:pt x="38" y="1"/>
                    <a:pt x="38" y="1"/>
                  </a:cubicBezTo>
                  <a:close/>
                </a:path>
              </a:pathLst>
            </a:custGeom>
            <a:solidFill>
              <a:srgbClr val="7F4A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17" name="Google Shape;217;p15"/>
            <p:cNvSpPr/>
            <p:nvPr/>
          </p:nvSpPr>
          <p:spPr>
            <a:xfrm>
              <a:off x="1829092" y="368539"/>
              <a:ext cx="261647" cy="308445"/>
            </a:xfrm>
            <a:custGeom>
              <a:avLst/>
              <a:gdLst/>
              <a:ahLst/>
              <a:cxnLst/>
              <a:rect l="l" t="t" r="r" b="b"/>
              <a:pathLst>
                <a:path w="1476" h="1740" extrusionOk="0">
                  <a:moveTo>
                    <a:pt x="1418" y="1"/>
                  </a:moveTo>
                  <a:cubicBezTo>
                    <a:pt x="1305" y="341"/>
                    <a:pt x="672" y="936"/>
                    <a:pt x="511" y="1031"/>
                  </a:cubicBezTo>
                  <a:cubicBezTo>
                    <a:pt x="369" y="1125"/>
                    <a:pt x="1" y="1740"/>
                    <a:pt x="1" y="1740"/>
                  </a:cubicBezTo>
                  <a:lnTo>
                    <a:pt x="228" y="1711"/>
                  </a:lnTo>
                  <a:cubicBezTo>
                    <a:pt x="228" y="1711"/>
                    <a:pt x="417" y="1248"/>
                    <a:pt x="568" y="1144"/>
                  </a:cubicBezTo>
                  <a:cubicBezTo>
                    <a:pt x="1069" y="795"/>
                    <a:pt x="1475" y="10"/>
                    <a:pt x="1475" y="10"/>
                  </a:cubicBezTo>
                  <a:lnTo>
                    <a:pt x="1418" y="1"/>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18" name="Google Shape;218;p15"/>
            <p:cNvSpPr/>
            <p:nvPr/>
          </p:nvSpPr>
          <p:spPr>
            <a:xfrm>
              <a:off x="1938112" y="539071"/>
              <a:ext cx="700384" cy="102638"/>
            </a:xfrm>
            <a:custGeom>
              <a:avLst/>
              <a:gdLst/>
              <a:ahLst/>
              <a:cxnLst/>
              <a:rect l="l" t="t" r="r" b="b"/>
              <a:pathLst>
                <a:path w="3951" h="579" extrusionOk="0">
                  <a:moveTo>
                    <a:pt x="3774" y="0"/>
                  </a:moveTo>
                  <a:cubicBezTo>
                    <a:pt x="3373" y="0"/>
                    <a:pt x="2376" y="35"/>
                    <a:pt x="1645" y="353"/>
                  </a:cubicBezTo>
                  <a:cubicBezTo>
                    <a:pt x="1543" y="393"/>
                    <a:pt x="1347" y="406"/>
                    <a:pt x="1139" y="406"/>
                  </a:cubicBezTo>
                  <a:cubicBezTo>
                    <a:pt x="793" y="406"/>
                    <a:pt x="410" y="371"/>
                    <a:pt x="364" y="371"/>
                  </a:cubicBezTo>
                  <a:cubicBezTo>
                    <a:pt x="360" y="371"/>
                    <a:pt x="359" y="371"/>
                    <a:pt x="359" y="371"/>
                  </a:cubicBezTo>
                  <a:lnTo>
                    <a:pt x="0" y="570"/>
                  </a:lnTo>
                  <a:cubicBezTo>
                    <a:pt x="0" y="570"/>
                    <a:pt x="266" y="579"/>
                    <a:pt x="588" y="579"/>
                  </a:cubicBezTo>
                  <a:cubicBezTo>
                    <a:pt x="1007" y="579"/>
                    <a:pt x="1519" y="564"/>
                    <a:pt x="1663" y="494"/>
                  </a:cubicBezTo>
                  <a:cubicBezTo>
                    <a:pt x="1908" y="372"/>
                    <a:pt x="2964" y="73"/>
                    <a:pt x="3631" y="73"/>
                  </a:cubicBezTo>
                  <a:cubicBezTo>
                    <a:pt x="3736" y="73"/>
                    <a:pt x="3832" y="81"/>
                    <a:pt x="3913" y="97"/>
                  </a:cubicBezTo>
                  <a:lnTo>
                    <a:pt x="3950" y="3"/>
                  </a:lnTo>
                  <a:cubicBezTo>
                    <a:pt x="3950" y="3"/>
                    <a:pt x="3885" y="0"/>
                    <a:pt x="3774"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19" name="Google Shape;219;p15"/>
            <p:cNvSpPr/>
            <p:nvPr/>
          </p:nvSpPr>
          <p:spPr>
            <a:xfrm>
              <a:off x="1554327" y="546161"/>
              <a:ext cx="601646" cy="291782"/>
            </a:xfrm>
            <a:custGeom>
              <a:avLst/>
              <a:gdLst/>
              <a:ahLst/>
              <a:cxnLst/>
              <a:rect l="l" t="t" r="r" b="b"/>
              <a:pathLst>
                <a:path w="3394" h="1646" extrusionOk="0">
                  <a:moveTo>
                    <a:pt x="162" y="1286"/>
                  </a:moveTo>
                  <a:cubicBezTo>
                    <a:pt x="162" y="1286"/>
                    <a:pt x="162" y="1286"/>
                    <a:pt x="162" y="1286"/>
                  </a:cubicBezTo>
                  <a:lnTo>
                    <a:pt x="162" y="1286"/>
                  </a:lnTo>
                  <a:lnTo>
                    <a:pt x="162" y="1286"/>
                  </a:lnTo>
                  <a:close/>
                  <a:moveTo>
                    <a:pt x="3394" y="1"/>
                  </a:moveTo>
                  <a:cubicBezTo>
                    <a:pt x="3394" y="1"/>
                    <a:pt x="1976" y="322"/>
                    <a:pt x="1201" y="984"/>
                  </a:cubicBezTo>
                  <a:cubicBezTo>
                    <a:pt x="981" y="1169"/>
                    <a:pt x="260" y="1288"/>
                    <a:pt x="171" y="1288"/>
                  </a:cubicBezTo>
                  <a:cubicBezTo>
                    <a:pt x="164" y="1288"/>
                    <a:pt x="161" y="1287"/>
                    <a:pt x="162" y="1286"/>
                  </a:cubicBezTo>
                  <a:lnTo>
                    <a:pt x="162" y="1286"/>
                  </a:lnTo>
                  <a:lnTo>
                    <a:pt x="1" y="1645"/>
                  </a:lnTo>
                  <a:cubicBezTo>
                    <a:pt x="1" y="1645"/>
                    <a:pt x="1135" y="1324"/>
                    <a:pt x="1352" y="1125"/>
                  </a:cubicBezTo>
                  <a:cubicBezTo>
                    <a:pt x="1579" y="908"/>
                    <a:pt x="2779" y="142"/>
                    <a:pt x="3384" y="95"/>
                  </a:cubicBezTo>
                  <a:lnTo>
                    <a:pt x="3394" y="1"/>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0" name="Google Shape;220;p15"/>
            <p:cNvSpPr/>
            <p:nvPr/>
          </p:nvSpPr>
          <p:spPr>
            <a:xfrm>
              <a:off x="1474025" y="928173"/>
              <a:ext cx="405588" cy="728924"/>
            </a:xfrm>
            <a:custGeom>
              <a:avLst/>
              <a:gdLst/>
              <a:ahLst/>
              <a:cxnLst/>
              <a:rect l="l" t="t" r="r" b="b"/>
              <a:pathLst>
                <a:path w="2288" h="4112" extrusionOk="0">
                  <a:moveTo>
                    <a:pt x="2259" y="0"/>
                  </a:moveTo>
                  <a:cubicBezTo>
                    <a:pt x="2259" y="0"/>
                    <a:pt x="1153" y="1286"/>
                    <a:pt x="775" y="2561"/>
                  </a:cubicBezTo>
                  <a:cubicBezTo>
                    <a:pt x="662" y="2949"/>
                    <a:pt x="0" y="3592"/>
                    <a:pt x="10" y="3601"/>
                  </a:cubicBezTo>
                  <a:lnTo>
                    <a:pt x="48" y="4111"/>
                  </a:lnTo>
                  <a:cubicBezTo>
                    <a:pt x="48" y="4111"/>
                    <a:pt x="889" y="2996"/>
                    <a:pt x="983" y="2628"/>
                  </a:cubicBezTo>
                  <a:cubicBezTo>
                    <a:pt x="1087" y="2240"/>
                    <a:pt x="1786" y="567"/>
                    <a:pt x="2287" y="123"/>
                  </a:cubicBezTo>
                  <a:lnTo>
                    <a:pt x="2259" y="0"/>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1" name="Google Shape;221;p15"/>
            <p:cNvSpPr/>
            <p:nvPr/>
          </p:nvSpPr>
          <p:spPr>
            <a:xfrm>
              <a:off x="1221065" y="519394"/>
              <a:ext cx="243034" cy="822698"/>
            </a:xfrm>
            <a:custGeom>
              <a:avLst/>
              <a:gdLst/>
              <a:ahLst/>
              <a:cxnLst/>
              <a:rect l="l" t="t" r="r" b="b"/>
              <a:pathLst>
                <a:path w="1371" h="4641" extrusionOk="0">
                  <a:moveTo>
                    <a:pt x="29" y="0"/>
                  </a:moveTo>
                  <a:lnTo>
                    <a:pt x="0" y="85"/>
                  </a:lnTo>
                  <a:cubicBezTo>
                    <a:pt x="284" y="492"/>
                    <a:pt x="615" y="2117"/>
                    <a:pt x="643" y="2562"/>
                  </a:cubicBezTo>
                  <a:cubicBezTo>
                    <a:pt x="681" y="3015"/>
                    <a:pt x="1333" y="4641"/>
                    <a:pt x="1333" y="4641"/>
                  </a:cubicBezTo>
                  <a:lnTo>
                    <a:pt x="1371" y="3885"/>
                  </a:lnTo>
                  <a:cubicBezTo>
                    <a:pt x="1371" y="3875"/>
                    <a:pt x="860" y="2977"/>
                    <a:pt x="804" y="2505"/>
                  </a:cubicBezTo>
                  <a:cubicBezTo>
                    <a:pt x="633" y="1182"/>
                    <a:pt x="29" y="0"/>
                    <a:pt x="29"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2" name="Google Shape;222;p15"/>
            <p:cNvSpPr/>
            <p:nvPr/>
          </p:nvSpPr>
          <p:spPr>
            <a:xfrm>
              <a:off x="1408614" y="236298"/>
              <a:ext cx="410729" cy="3308875"/>
            </a:xfrm>
            <a:custGeom>
              <a:avLst/>
              <a:gdLst/>
              <a:ahLst/>
              <a:cxnLst/>
              <a:rect l="l" t="t" r="r" b="b"/>
              <a:pathLst>
                <a:path w="2317" h="18666" extrusionOk="0">
                  <a:moveTo>
                    <a:pt x="1929" y="0"/>
                  </a:moveTo>
                  <a:cubicBezTo>
                    <a:pt x="1929" y="766"/>
                    <a:pt x="1" y="5179"/>
                    <a:pt x="133" y="6096"/>
                  </a:cubicBezTo>
                  <a:cubicBezTo>
                    <a:pt x="246" y="6937"/>
                    <a:pt x="284" y="11823"/>
                    <a:pt x="284" y="12362"/>
                  </a:cubicBezTo>
                  <a:cubicBezTo>
                    <a:pt x="284" y="12362"/>
                    <a:pt x="1740" y="17257"/>
                    <a:pt x="1966" y="18665"/>
                  </a:cubicBezTo>
                  <a:lnTo>
                    <a:pt x="2316" y="18609"/>
                  </a:lnTo>
                  <a:cubicBezTo>
                    <a:pt x="2070" y="17021"/>
                    <a:pt x="785" y="12362"/>
                    <a:pt x="785" y="12362"/>
                  </a:cubicBezTo>
                  <a:cubicBezTo>
                    <a:pt x="785" y="12296"/>
                    <a:pt x="511" y="6956"/>
                    <a:pt x="379" y="6049"/>
                  </a:cubicBezTo>
                  <a:cubicBezTo>
                    <a:pt x="265" y="5245"/>
                    <a:pt x="2023" y="832"/>
                    <a:pt x="2023" y="0"/>
                  </a:cubicBezTo>
                  <a:close/>
                </a:path>
              </a:pathLst>
            </a:custGeom>
            <a:solidFill>
              <a:srgbClr val="7F4A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3" name="Google Shape;223;p15"/>
            <p:cNvSpPr/>
            <p:nvPr/>
          </p:nvSpPr>
          <p:spPr>
            <a:xfrm>
              <a:off x="1407018" y="234525"/>
              <a:ext cx="358612" cy="1447744"/>
            </a:xfrm>
            <a:custGeom>
              <a:avLst/>
              <a:gdLst/>
              <a:ahLst/>
              <a:cxnLst/>
              <a:rect l="l" t="t" r="r" b="b"/>
              <a:pathLst>
                <a:path w="2023" h="8167" extrusionOk="0">
                  <a:moveTo>
                    <a:pt x="1928" y="1"/>
                  </a:moveTo>
                  <a:cubicBezTo>
                    <a:pt x="1928" y="766"/>
                    <a:pt x="0" y="5161"/>
                    <a:pt x="133" y="6096"/>
                  </a:cubicBezTo>
                  <a:cubicBezTo>
                    <a:pt x="189" y="6399"/>
                    <a:pt x="208" y="7221"/>
                    <a:pt x="237" y="8166"/>
                  </a:cubicBezTo>
                  <a:cubicBezTo>
                    <a:pt x="331" y="8053"/>
                    <a:pt x="426" y="7977"/>
                    <a:pt x="529" y="7930"/>
                  </a:cubicBezTo>
                  <a:cubicBezTo>
                    <a:pt x="473" y="7060"/>
                    <a:pt x="426" y="6333"/>
                    <a:pt x="378" y="6049"/>
                  </a:cubicBezTo>
                  <a:cubicBezTo>
                    <a:pt x="255" y="5255"/>
                    <a:pt x="2023" y="823"/>
                    <a:pt x="2023" y="1"/>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4" name="Google Shape;224;p15"/>
            <p:cNvSpPr/>
            <p:nvPr/>
          </p:nvSpPr>
          <p:spPr>
            <a:xfrm>
              <a:off x="1678415" y="3209960"/>
              <a:ext cx="142523" cy="335213"/>
            </a:xfrm>
            <a:custGeom>
              <a:avLst/>
              <a:gdLst/>
              <a:ahLst/>
              <a:cxnLst/>
              <a:rect l="l" t="t" r="r" b="b"/>
              <a:pathLst>
                <a:path w="804" h="1891" extrusionOk="0">
                  <a:moveTo>
                    <a:pt x="0" y="0"/>
                  </a:moveTo>
                  <a:cubicBezTo>
                    <a:pt x="208" y="785"/>
                    <a:pt x="369" y="1474"/>
                    <a:pt x="444" y="1890"/>
                  </a:cubicBezTo>
                  <a:lnTo>
                    <a:pt x="804" y="1834"/>
                  </a:lnTo>
                  <a:cubicBezTo>
                    <a:pt x="747" y="1456"/>
                    <a:pt x="633" y="907"/>
                    <a:pt x="492" y="312"/>
                  </a:cubicBezTo>
                  <a:cubicBezTo>
                    <a:pt x="322" y="265"/>
                    <a:pt x="161" y="151"/>
                    <a:pt x="0"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5" name="Google Shape;225;p15"/>
            <p:cNvSpPr/>
            <p:nvPr/>
          </p:nvSpPr>
          <p:spPr>
            <a:xfrm>
              <a:off x="864225" y="0"/>
              <a:ext cx="2549461" cy="630363"/>
            </a:xfrm>
            <a:custGeom>
              <a:avLst/>
              <a:gdLst/>
              <a:ahLst/>
              <a:cxnLst/>
              <a:rect l="l" t="t" r="r" b="b"/>
              <a:pathLst>
                <a:path w="14382" h="3556" extrusionOk="0">
                  <a:moveTo>
                    <a:pt x="4395" y="1"/>
                  </a:moveTo>
                  <a:cubicBezTo>
                    <a:pt x="4405" y="1"/>
                    <a:pt x="4415" y="1"/>
                    <a:pt x="4426" y="1"/>
                  </a:cubicBezTo>
                  <a:lnTo>
                    <a:pt x="4426" y="1"/>
                  </a:lnTo>
                  <a:cubicBezTo>
                    <a:pt x="4415" y="1"/>
                    <a:pt x="4405" y="1"/>
                    <a:pt x="4395" y="1"/>
                  </a:cubicBezTo>
                  <a:close/>
                  <a:moveTo>
                    <a:pt x="4426" y="1"/>
                  </a:moveTo>
                  <a:lnTo>
                    <a:pt x="4426" y="1"/>
                  </a:lnTo>
                  <a:cubicBezTo>
                    <a:pt x="4444" y="2"/>
                    <a:pt x="4462" y="4"/>
                    <a:pt x="4480" y="10"/>
                  </a:cubicBezTo>
                  <a:cubicBezTo>
                    <a:pt x="3780" y="341"/>
                    <a:pt x="3128" y="587"/>
                    <a:pt x="2363" y="728"/>
                  </a:cubicBezTo>
                  <a:cubicBezTo>
                    <a:pt x="1654" y="861"/>
                    <a:pt x="908" y="974"/>
                    <a:pt x="237" y="1135"/>
                  </a:cubicBezTo>
                  <a:cubicBezTo>
                    <a:pt x="378" y="1163"/>
                    <a:pt x="511" y="1163"/>
                    <a:pt x="605" y="1277"/>
                  </a:cubicBezTo>
                  <a:cubicBezTo>
                    <a:pt x="435" y="1428"/>
                    <a:pt x="218" y="1418"/>
                    <a:pt x="0" y="1475"/>
                  </a:cubicBezTo>
                  <a:cubicBezTo>
                    <a:pt x="29" y="1768"/>
                    <a:pt x="832" y="1664"/>
                    <a:pt x="1068" y="1702"/>
                  </a:cubicBezTo>
                  <a:cubicBezTo>
                    <a:pt x="1333" y="1730"/>
                    <a:pt x="1597" y="1806"/>
                    <a:pt x="1824" y="1919"/>
                  </a:cubicBezTo>
                  <a:cubicBezTo>
                    <a:pt x="1654" y="2099"/>
                    <a:pt x="1286" y="1985"/>
                    <a:pt x="1097" y="2127"/>
                  </a:cubicBezTo>
                  <a:cubicBezTo>
                    <a:pt x="945" y="2250"/>
                    <a:pt x="983" y="2420"/>
                    <a:pt x="945" y="2600"/>
                  </a:cubicBezTo>
                  <a:cubicBezTo>
                    <a:pt x="1087" y="2656"/>
                    <a:pt x="1446" y="2656"/>
                    <a:pt x="1503" y="2808"/>
                  </a:cubicBezTo>
                  <a:cubicBezTo>
                    <a:pt x="1569" y="2978"/>
                    <a:pt x="1267" y="2902"/>
                    <a:pt x="1380" y="3091"/>
                  </a:cubicBezTo>
                  <a:cubicBezTo>
                    <a:pt x="1457" y="3217"/>
                    <a:pt x="1757" y="3242"/>
                    <a:pt x="2033" y="3242"/>
                  </a:cubicBezTo>
                  <a:cubicBezTo>
                    <a:pt x="2206" y="3242"/>
                    <a:pt x="2370" y="3232"/>
                    <a:pt x="2465" y="3232"/>
                  </a:cubicBezTo>
                  <a:cubicBezTo>
                    <a:pt x="2480" y="3232"/>
                    <a:pt x="2493" y="3232"/>
                    <a:pt x="2505" y="3233"/>
                  </a:cubicBezTo>
                  <a:cubicBezTo>
                    <a:pt x="2453" y="3486"/>
                    <a:pt x="2670" y="3556"/>
                    <a:pt x="2915" y="3556"/>
                  </a:cubicBezTo>
                  <a:cubicBezTo>
                    <a:pt x="3117" y="3556"/>
                    <a:pt x="3338" y="3508"/>
                    <a:pt x="3440" y="3479"/>
                  </a:cubicBezTo>
                  <a:cubicBezTo>
                    <a:pt x="3913" y="3356"/>
                    <a:pt x="4348" y="3101"/>
                    <a:pt x="4848" y="3072"/>
                  </a:cubicBezTo>
                  <a:cubicBezTo>
                    <a:pt x="4952" y="3063"/>
                    <a:pt x="5058" y="3060"/>
                    <a:pt x="5166" y="3060"/>
                  </a:cubicBezTo>
                  <a:cubicBezTo>
                    <a:pt x="5380" y="3060"/>
                    <a:pt x="5598" y="3072"/>
                    <a:pt x="5812" y="3072"/>
                  </a:cubicBezTo>
                  <a:cubicBezTo>
                    <a:pt x="6408" y="3072"/>
                    <a:pt x="6861" y="3412"/>
                    <a:pt x="7447" y="3497"/>
                  </a:cubicBezTo>
                  <a:lnTo>
                    <a:pt x="7223" y="3436"/>
                  </a:lnTo>
                  <a:lnTo>
                    <a:pt x="7223" y="3436"/>
                  </a:lnTo>
                  <a:cubicBezTo>
                    <a:pt x="7488" y="3505"/>
                    <a:pt x="7781" y="3524"/>
                    <a:pt x="8079" y="3524"/>
                  </a:cubicBezTo>
                  <a:cubicBezTo>
                    <a:pt x="8430" y="3524"/>
                    <a:pt x="8787" y="3497"/>
                    <a:pt x="9111" y="3497"/>
                  </a:cubicBezTo>
                  <a:cubicBezTo>
                    <a:pt x="9177" y="3497"/>
                    <a:pt x="9249" y="3498"/>
                    <a:pt x="9325" y="3498"/>
                  </a:cubicBezTo>
                  <a:cubicBezTo>
                    <a:pt x="9973" y="3498"/>
                    <a:pt x="10920" y="3483"/>
                    <a:pt x="11436" y="3195"/>
                  </a:cubicBezTo>
                  <a:cubicBezTo>
                    <a:pt x="11936" y="2930"/>
                    <a:pt x="11247" y="2845"/>
                    <a:pt x="10850" y="2845"/>
                  </a:cubicBezTo>
                  <a:cubicBezTo>
                    <a:pt x="11247" y="2836"/>
                    <a:pt x="11625" y="2713"/>
                    <a:pt x="12031" y="2713"/>
                  </a:cubicBezTo>
                  <a:cubicBezTo>
                    <a:pt x="12054" y="2713"/>
                    <a:pt x="12078" y="2713"/>
                    <a:pt x="12102" y="2713"/>
                  </a:cubicBezTo>
                  <a:cubicBezTo>
                    <a:pt x="12521" y="2713"/>
                    <a:pt x="13002" y="2705"/>
                    <a:pt x="13288" y="2392"/>
                  </a:cubicBezTo>
                  <a:cubicBezTo>
                    <a:pt x="13156" y="2316"/>
                    <a:pt x="12985" y="2297"/>
                    <a:pt x="12815" y="2297"/>
                  </a:cubicBezTo>
                  <a:cubicBezTo>
                    <a:pt x="12916" y="2291"/>
                    <a:pt x="13017" y="2291"/>
                    <a:pt x="13117" y="2291"/>
                  </a:cubicBezTo>
                  <a:cubicBezTo>
                    <a:pt x="13316" y="2291"/>
                    <a:pt x="13512" y="2291"/>
                    <a:pt x="13694" y="2241"/>
                  </a:cubicBezTo>
                  <a:cubicBezTo>
                    <a:pt x="14323" y="2082"/>
                    <a:pt x="14382" y="2056"/>
                    <a:pt x="14184" y="2056"/>
                  </a:cubicBezTo>
                  <a:cubicBezTo>
                    <a:pt x="14090" y="2056"/>
                    <a:pt x="13937" y="2062"/>
                    <a:pt x="13761" y="2062"/>
                  </a:cubicBezTo>
                  <a:cubicBezTo>
                    <a:pt x="13645" y="2062"/>
                    <a:pt x="13519" y="2060"/>
                    <a:pt x="13392" y="2052"/>
                  </a:cubicBezTo>
                  <a:cubicBezTo>
                    <a:pt x="13260" y="1853"/>
                    <a:pt x="12749" y="2004"/>
                    <a:pt x="12683" y="1730"/>
                  </a:cubicBezTo>
                  <a:cubicBezTo>
                    <a:pt x="12528" y="1724"/>
                    <a:pt x="12371" y="1721"/>
                    <a:pt x="12212" y="1721"/>
                  </a:cubicBezTo>
                  <a:cubicBezTo>
                    <a:pt x="11436" y="1721"/>
                    <a:pt x="10630" y="1790"/>
                    <a:pt x="9876" y="1853"/>
                  </a:cubicBezTo>
                  <a:cubicBezTo>
                    <a:pt x="9281" y="1900"/>
                    <a:pt x="8695" y="2165"/>
                    <a:pt x="8118" y="2184"/>
                  </a:cubicBezTo>
                  <a:cubicBezTo>
                    <a:pt x="8101" y="2184"/>
                    <a:pt x="8084" y="2184"/>
                    <a:pt x="8066" y="2184"/>
                  </a:cubicBezTo>
                  <a:cubicBezTo>
                    <a:pt x="7720" y="2184"/>
                    <a:pt x="7374" y="2106"/>
                    <a:pt x="7034" y="2106"/>
                  </a:cubicBezTo>
                  <a:cubicBezTo>
                    <a:pt x="7002" y="2106"/>
                    <a:pt x="6969" y="2107"/>
                    <a:pt x="6937" y="2108"/>
                  </a:cubicBezTo>
                  <a:cubicBezTo>
                    <a:pt x="7088" y="2089"/>
                    <a:pt x="7239" y="2061"/>
                    <a:pt x="7287" y="1919"/>
                  </a:cubicBezTo>
                  <a:cubicBezTo>
                    <a:pt x="6791" y="1845"/>
                    <a:pt x="6348" y="1754"/>
                    <a:pt x="5875" y="1754"/>
                  </a:cubicBezTo>
                  <a:cubicBezTo>
                    <a:pt x="5744" y="1754"/>
                    <a:pt x="5610" y="1761"/>
                    <a:pt x="5472" y="1777"/>
                  </a:cubicBezTo>
                  <a:cubicBezTo>
                    <a:pt x="5444" y="1655"/>
                    <a:pt x="5557" y="1588"/>
                    <a:pt x="5680" y="1588"/>
                  </a:cubicBezTo>
                  <a:cubicBezTo>
                    <a:pt x="5378" y="1541"/>
                    <a:pt x="5141" y="1324"/>
                    <a:pt x="4830" y="1258"/>
                  </a:cubicBezTo>
                  <a:cubicBezTo>
                    <a:pt x="5236" y="1192"/>
                    <a:pt x="5661" y="1106"/>
                    <a:pt x="5812" y="662"/>
                  </a:cubicBezTo>
                  <a:cubicBezTo>
                    <a:pt x="5604" y="549"/>
                    <a:pt x="5557" y="332"/>
                    <a:pt x="5378" y="218"/>
                  </a:cubicBezTo>
                  <a:cubicBezTo>
                    <a:pt x="5169" y="100"/>
                    <a:pt x="4682" y="8"/>
                    <a:pt x="4426" y="1"/>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6" name="Google Shape;226;p15"/>
            <p:cNvSpPr/>
            <p:nvPr/>
          </p:nvSpPr>
          <p:spPr>
            <a:xfrm>
              <a:off x="867593" y="109020"/>
              <a:ext cx="2286928" cy="523471"/>
            </a:xfrm>
            <a:custGeom>
              <a:avLst/>
              <a:gdLst/>
              <a:ahLst/>
              <a:cxnLst/>
              <a:rect l="l" t="t" r="r" b="b"/>
              <a:pathLst>
                <a:path w="12901" h="2953" extrusionOk="0">
                  <a:moveTo>
                    <a:pt x="5699" y="0"/>
                  </a:moveTo>
                  <a:cubicBezTo>
                    <a:pt x="5642" y="9"/>
                    <a:pt x="5595" y="38"/>
                    <a:pt x="5529" y="47"/>
                  </a:cubicBezTo>
                  <a:cubicBezTo>
                    <a:pt x="5189" y="151"/>
                    <a:pt x="4839" y="227"/>
                    <a:pt x="4536" y="444"/>
                  </a:cubicBezTo>
                  <a:cubicBezTo>
                    <a:pt x="4432" y="529"/>
                    <a:pt x="4347" y="652"/>
                    <a:pt x="4234" y="709"/>
                  </a:cubicBezTo>
                  <a:cubicBezTo>
                    <a:pt x="4187" y="728"/>
                    <a:pt x="3951" y="756"/>
                    <a:pt x="3922" y="794"/>
                  </a:cubicBezTo>
                  <a:cubicBezTo>
                    <a:pt x="3875" y="869"/>
                    <a:pt x="4007" y="1040"/>
                    <a:pt x="4054" y="1096"/>
                  </a:cubicBezTo>
                  <a:cubicBezTo>
                    <a:pt x="4130" y="1172"/>
                    <a:pt x="4385" y="1238"/>
                    <a:pt x="4376" y="1361"/>
                  </a:cubicBezTo>
                  <a:cubicBezTo>
                    <a:pt x="4376" y="1418"/>
                    <a:pt x="4140" y="1512"/>
                    <a:pt x="4092" y="1550"/>
                  </a:cubicBezTo>
                  <a:cubicBezTo>
                    <a:pt x="3903" y="1663"/>
                    <a:pt x="3724" y="1748"/>
                    <a:pt x="3497" y="1767"/>
                  </a:cubicBezTo>
                  <a:cubicBezTo>
                    <a:pt x="3452" y="1773"/>
                    <a:pt x="3387" y="1776"/>
                    <a:pt x="3310" y="1776"/>
                  </a:cubicBezTo>
                  <a:cubicBezTo>
                    <a:pt x="2977" y="1776"/>
                    <a:pt x="2419" y="1714"/>
                    <a:pt x="2334" y="1484"/>
                  </a:cubicBezTo>
                  <a:cubicBezTo>
                    <a:pt x="2268" y="1314"/>
                    <a:pt x="2495" y="1200"/>
                    <a:pt x="2476" y="1040"/>
                  </a:cubicBezTo>
                  <a:cubicBezTo>
                    <a:pt x="2420" y="1027"/>
                    <a:pt x="2361" y="1024"/>
                    <a:pt x="2301" y="1024"/>
                  </a:cubicBezTo>
                  <a:cubicBezTo>
                    <a:pt x="2241" y="1024"/>
                    <a:pt x="2180" y="1027"/>
                    <a:pt x="2119" y="1027"/>
                  </a:cubicBezTo>
                  <a:cubicBezTo>
                    <a:pt x="2058" y="1027"/>
                    <a:pt x="1997" y="1024"/>
                    <a:pt x="1938" y="1011"/>
                  </a:cubicBezTo>
                  <a:cubicBezTo>
                    <a:pt x="1645" y="955"/>
                    <a:pt x="1446" y="888"/>
                    <a:pt x="1172" y="756"/>
                  </a:cubicBezTo>
                  <a:cubicBezTo>
                    <a:pt x="1085" y="714"/>
                    <a:pt x="1003" y="698"/>
                    <a:pt x="922" y="698"/>
                  </a:cubicBezTo>
                  <a:cubicBezTo>
                    <a:pt x="765" y="698"/>
                    <a:pt x="616" y="760"/>
                    <a:pt x="454" y="822"/>
                  </a:cubicBezTo>
                  <a:cubicBezTo>
                    <a:pt x="312" y="869"/>
                    <a:pt x="161" y="917"/>
                    <a:pt x="0" y="945"/>
                  </a:cubicBezTo>
                  <a:cubicBezTo>
                    <a:pt x="88" y="1074"/>
                    <a:pt x="387" y="1087"/>
                    <a:pt x="651" y="1087"/>
                  </a:cubicBezTo>
                  <a:cubicBezTo>
                    <a:pt x="715" y="1087"/>
                    <a:pt x="777" y="1086"/>
                    <a:pt x="833" y="1086"/>
                  </a:cubicBezTo>
                  <a:cubicBezTo>
                    <a:pt x="919" y="1086"/>
                    <a:pt x="992" y="1088"/>
                    <a:pt x="1040" y="1096"/>
                  </a:cubicBezTo>
                  <a:cubicBezTo>
                    <a:pt x="1314" y="1134"/>
                    <a:pt x="1578" y="1200"/>
                    <a:pt x="1796" y="1323"/>
                  </a:cubicBezTo>
                  <a:cubicBezTo>
                    <a:pt x="1635" y="1503"/>
                    <a:pt x="1267" y="1380"/>
                    <a:pt x="1078" y="1522"/>
                  </a:cubicBezTo>
                  <a:cubicBezTo>
                    <a:pt x="926" y="1654"/>
                    <a:pt x="964" y="1815"/>
                    <a:pt x="926" y="1994"/>
                  </a:cubicBezTo>
                  <a:cubicBezTo>
                    <a:pt x="1068" y="2051"/>
                    <a:pt x="1418" y="2051"/>
                    <a:pt x="1484" y="2211"/>
                  </a:cubicBezTo>
                  <a:cubicBezTo>
                    <a:pt x="1550" y="2372"/>
                    <a:pt x="1248" y="2306"/>
                    <a:pt x="1361" y="2495"/>
                  </a:cubicBezTo>
                  <a:cubicBezTo>
                    <a:pt x="1440" y="2618"/>
                    <a:pt x="1751" y="2639"/>
                    <a:pt x="2033" y="2639"/>
                  </a:cubicBezTo>
                  <a:cubicBezTo>
                    <a:pt x="2170" y="2639"/>
                    <a:pt x="2301" y="2634"/>
                    <a:pt x="2393" y="2634"/>
                  </a:cubicBezTo>
                  <a:cubicBezTo>
                    <a:pt x="2431" y="2634"/>
                    <a:pt x="2462" y="2635"/>
                    <a:pt x="2486" y="2637"/>
                  </a:cubicBezTo>
                  <a:cubicBezTo>
                    <a:pt x="2434" y="2886"/>
                    <a:pt x="2653" y="2953"/>
                    <a:pt x="2899" y="2953"/>
                  </a:cubicBezTo>
                  <a:cubicBezTo>
                    <a:pt x="3100" y="2953"/>
                    <a:pt x="3319" y="2908"/>
                    <a:pt x="3421" y="2882"/>
                  </a:cubicBezTo>
                  <a:cubicBezTo>
                    <a:pt x="3894" y="2750"/>
                    <a:pt x="4329" y="2504"/>
                    <a:pt x="4820" y="2467"/>
                  </a:cubicBezTo>
                  <a:cubicBezTo>
                    <a:pt x="4927" y="2460"/>
                    <a:pt x="5035" y="2458"/>
                    <a:pt x="5144" y="2458"/>
                  </a:cubicBezTo>
                  <a:cubicBezTo>
                    <a:pt x="5361" y="2458"/>
                    <a:pt x="5579" y="2467"/>
                    <a:pt x="5793" y="2467"/>
                  </a:cubicBezTo>
                  <a:cubicBezTo>
                    <a:pt x="6379" y="2467"/>
                    <a:pt x="6842" y="2807"/>
                    <a:pt x="7419" y="2892"/>
                  </a:cubicBezTo>
                  <a:lnTo>
                    <a:pt x="7242" y="2848"/>
                  </a:lnTo>
                  <a:lnTo>
                    <a:pt x="7242" y="2848"/>
                  </a:lnTo>
                  <a:cubicBezTo>
                    <a:pt x="7489" y="2904"/>
                    <a:pt x="7758" y="2920"/>
                    <a:pt x="8031" y="2920"/>
                  </a:cubicBezTo>
                  <a:cubicBezTo>
                    <a:pt x="8392" y="2920"/>
                    <a:pt x="8760" y="2892"/>
                    <a:pt x="9092" y="2892"/>
                  </a:cubicBezTo>
                  <a:cubicBezTo>
                    <a:pt x="9187" y="2892"/>
                    <a:pt x="9292" y="2893"/>
                    <a:pt x="9406" y="2893"/>
                  </a:cubicBezTo>
                  <a:cubicBezTo>
                    <a:pt x="10047" y="2893"/>
                    <a:pt x="10927" y="2872"/>
                    <a:pt x="11417" y="2599"/>
                  </a:cubicBezTo>
                  <a:cubicBezTo>
                    <a:pt x="11908" y="2325"/>
                    <a:pt x="11228" y="2240"/>
                    <a:pt x="10821" y="2240"/>
                  </a:cubicBezTo>
                  <a:cubicBezTo>
                    <a:pt x="11228" y="2230"/>
                    <a:pt x="11606" y="2117"/>
                    <a:pt x="12002" y="2117"/>
                  </a:cubicBezTo>
                  <a:cubicBezTo>
                    <a:pt x="12305" y="2089"/>
                    <a:pt x="12626" y="2089"/>
                    <a:pt x="12900" y="2004"/>
                  </a:cubicBezTo>
                  <a:cubicBezTo>
                    <a:pt x="12834" y="1994"/>
                    <a:pt x="12768" y="1985"/>
                    <a:pt x="12702" y="1975"/>
                  </a:cubicBezTo>
                  <a:cubicBezTo>
                    <a:pt x="12369" y="1898"/>
                    <a:pt x="12036" y="1833"/>
                    <a:pt x="11692" y="1833"/>
                  </a:cubicBezTo>
                  <a:cubicBezTo>
                    <a:pt x="11616" y="1833"/>
                    <a:pt x="11540" y="1836"/>
                    <a:pt x="11464" y="1843"/>
                  </a:cubicBezTo>
                  <a:cubicBezTo>
                    <a:pt x="11086" y="1862"/>
                    <a:pt x="10679" y="1900"/>
                    <a:pt x="10301" y="1937"/>
                  </a:cubicBezTo>
                  <a:cubicBezTo>
                    <a:pt x="10103" y="1956"/>
                    <a:pt x="9876" y="1985"/>
                    <a:pt x="9697" y="2079"/>
                  </a:cubicBezTo>
                  <a:cubicBezTo>
                    <a:pt x="9555" y="2136"/>
                    <a:pt x="9422" y="2240"/>
                    <a:pt x="9262" y="2287"/>
                  </a:cubicBezTo>
                  <a:cubicBezTo>
                    <a:pt x="9187" y="2312"/>
                    <a:pt x="9118" y="2323"/>
                    <a:pt x="9052" y="2323"/>
                  </a:cubicBezTo>
                  <a:cubicBezTo>
                    <a:pt x="8704" y="2323"/>
                    <a:pt x="8462" y="2018"/>
                    <a:pt x="8080" y="1994"/>
                  </a:cubicBezTo>
                  <a:cubicBezTo>
                    <a:pt x="8032" y="1991"/>
                    <a:pt x="7984" y="1989"/>
                    <a:pt x="7936" y="1989"/>
                  </a:cubicBezTo>
                  <a:cubicBezTo>
                    <a:pt x="7566" y="1989"/>
                    <a:pt x="7223" y="2077"/>
                    <a:pt x="6863" y="2077"/>
                  </a:cubicBezTo>
                  <a:cubicBezTo>
                    <a:pt x="6730" y="2077"/>
                    <a:pt x="6595" y="2065"/>
                    <a:pt x="6455" y="2032"/>
                  </a:cubicBezTo>
                  <a:cubicBezTo>
                    <a:pt x="6209" y="1975"/>
                    <a:pt x="5982" y="1890"/>
                    <a:pt x="5737" y="1815"/>
                  </a:cubicBezTo>
                  <a:cubicBezTo>
                    <a:pt x="5576" y="1767"/>
                    <a:pt x="5359" y="1748"/>
                    <a:pt x="5217" y="1663"/>
                  </a:cubicBezTo>
                  <a:cubicBezTo>
                    <a:pt x="5047" y="1569"/>
                    <a:pt x="5425" y="1484"/>
                    <a:pt x="5264" y="1474"/>
                  </a:cubicBezTo>
                  <a:cubicBezTo>
                    <a:pt x="4480" y="1408"/>
                    <a:pt x="5122" y="728"/>
                    <a:pt x="4811" y="671"/>
                  </a:cubicBezTo>
                  <a:cubicBezTo>
                    <a:pt x="5217" y="605"/>
                    <a:pt x="5642" y="520"/>
                    <a:pt x="5793" y="66"/>
                  </a:cubicBezTo>
                  <a:cubicBezTo>
                    <a:pt x="5756" y="47"/>
                    <a:pt x="5718" y="19"/>
                    <a:pt x="5699"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grpSp>
        <p:nvGrpSpPr>
          <p:cNvPr id="227" name="Google Shape;227;p15"/>
          <p:cNvGrpSpPr/>
          <p:nvPr/>
        </p:nvGrpSpPr>
        <p:grpSpPr>
          <a:xfrm flipH="1">
            <a:off x="-1689015" y="3388010"/>
            <a:ext cx="6018203" cy="5908452"/>
            <a:chOff x="763575" y="3697175"/>
            <a:chExt cx="638875" cy="611000"/>
          </a:xfrm>
        </p:grpSpPr>
        <p:sp>
          <p:nvSpPr>
            <p:cNvPr id="228" name="Google Shape;228;p15"/>
            <p:cNvSpPr/>
            <p:nvPr/>
          </p:nvSpPr>
          <p:spPr>
            <a:xfrm>
              <a:off x="1081575" y="3859950"/>
              <a:ext cx="50600" cy="43275"/>
            </a:xfrm>
            <a:custGeom>
              <a:avLst/>
              <a:gdLst/>
              <a:ahLst/>
              <a:cxnLst/>
              <a:rect l="l" t="t" r="r" b="b"/>
              <a:pathLst>
                <a:path w="2024" h="1731" extrusionOk="0">
                  <a:moveTo>
                    <a:pt x="29" y="1"/>
                  </a:moveTo>
                  <a:lnTo>
                    <a:pt x="1" y="48"/>
                  </a:lnTo>
                  <a:cubicBezTo>
                    <a:pt x="473" y="303"/>
                    <a:pt x="1636" y="823"/>
                    <a:pt x="1948" y="1730"/>
                  </a:cubicBezTo>
                  <a:lnTo>
                    <a:pt x="2023" y="1352"/>
                  </a:lnTo>
                  <a:cubicBezTo>
                    <a:pt x="1740" y="530"/>
                    <a:pt x="95" y="29"/>
                    <a:pt x="29" y="1"/>
                  </a:cubicBez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9" name="Google Shape;229;p15"/>
            <p:cNvSpPr/>
            <p:nvPr/>
          </p:nvSpPr>
          <p:spPr>
            <a:xfrm>
              <a:off x="1163800" y="3751750"/>
              <a:ext cx="66650" cy="265350"/>
            </a:xfrm>
            <a:custGeom>
              <a:avLst/>
              <a:gdLst/>
              <a:ahLst/>
              <a:cxnLst/>
              <a:rect l="l" t="t" r="r" b="b"/>
              <a:pathLst>
                <a:path w="2666" h="10614" extrusionOk="0">
                  <a:moveTo>
                    <a:pt x="2420" y="1"/>
                  </a:moveTo>
                  <a:cubicBezTo>
                    <a:pt x="2392" y="898"/>
                    <a:pt x="1777" y="1749"/>
                    <a:pt x="1399" y="2269"/>
                  </a:cubicBezTo>
                  <a:cubicBezTo>
                    <a:pt x="1258" y="2458"/>
                    <a:pt x="1154" y="2599"/>
                    <a:pt x="1116" y="2694"/>
                  </a:cubicBezTo>
                  <a:cubicBezTo>
                    <a:pt x="1059" y="2855"/>
                    <a:pt x="1116" y="3110"/>
                    <a:pt x="1201" y="3507"/>
                  </a:cubicBezTo>
                  <a:cubicBezTo>
                    <a:pt x="1324" y="4017"/>
                    <a:pt x="1626" y="4820"/>
                    <a:pt x="1588" y="5775"/>
                  </a:cubicBezTo>
                  <a:cubicBezTo>
                    <a:pt x="1532" y="7372"/>
                    <a:pt x="10" y="10472"/>
                    <a:pt x="1" y="10500"/>
                  </a:cubicBezTo>
                  <a:lnTo>
                    <a:pt x="218" y="10614"/>
                  </a:lnTo>
                  <a:cubicBezTo>
                    <a:pt x="284" y="10481"/>
                    <a:pt x="1636" y="7419"/>
                    <a:pt x="1702" y="5765"/>
                  </a:cubicBezTo>
                  <a:cubicBezTo>
                    <a:pt x="1730" y="4773"/>
                    <a:pt x="1569" y="3979"/>
                    <a:pt x="1447" y="3450"/>
                  </a:cubicBezTo>
                  <a:cubicBezTo>
                    <a:pt x="1380" y="3138"/>
                    <a:pt x="1324" y="2883"/>
                    <a:pt x="1352" y="2788"/>
                  </a:cubicBezTo>
                  <a:cubicBezTo>
                    <a:pt x="1380" y="2732"/>
                    <a:pt x="1484" y="2590"/>
                    <a:pt x="1607" y="2420"/>
                  </a:cubicBezTo>
                  <a:cubicBezTo>
                    <a:pt x="1995" y="1891"/>
                    <a:pt x="2647" y="993"/>
                    <a:pt x="2666" y="10"/>
                  </a:cubicBezTo>
                  <a:lnTo>
                    <a:pt x="2420" y="1"/>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0" name="Google Shape;230;p15"/>
            <p:cNvSpPr/>
            <p:nvPr/>
          </p:nvSpPr>
          <p:spPr>
            <a:xfrm>
              <a:off x="1126700" y="3842725"/>
              <a:ext cx="31925" cy="110825"/>
            </a:xfrm>
            <a:custGeom>
              <a:avLst/>
              <a:gdLst/>
              <a:ahLst/>
              <a:cxnLst/>
              <a:rect l="l" t="t" r="r" b="b"/>
              <a:pathLst>
                <a:path w="1277" h="4433" extrusionOk="0">
                  <a:moveTo>
                    <a:pt x="199" y="0"/>
                  </a:moveTo>
                  <a:cubicBezTo>
                    <a:pt x="190" y="47"/>
                    <a:pt x="1" y="1172"/>
                    <a:pt x="39" y="1966"/>
                  </a:cubicBezTo>
                  <a:cubicBezTo>
                    <a:pt x="58" y="2457"/>
                    <a:pt x="322" y="2939"/>
                    <a:pt x="596" y="3440"/>
                  </a:cubicBezTo>
                  <a:cubicBezTo>
                    <a:pt x="766" y="3761"/>
                    <a:pt x="946" y="4092"/>
                    <a:pt x="1069" y="4432"/>
                  </a:cubicBezTo>
                  <a:lnTo>
                    <a:pt x="1277" y="4300"/>
                  </a:lnTo>
                  <a:cubicBezTo>
                    <a:pt x="1163" y="3941"/>
                    <a:pt x="984" y="3620"/>
                    <a:pt x="804" y="3289"/>
                  </a:cubicBezTo>
                  <a:cubicBezTo>
                    <a:pt x="559" y="2816"/>
                    <a:pt x="313" y="2363"/>
                    <a:pt x="294" y="1928"/>
                  </a:cubicBezTo>
                  <a:cubicBezTo>
                    <a:pt x="266" y="1172"/>
                    <a:pt x="455" y="57"/>
                    <a:pt x="455" y="47"/>
                  </a:cubicBezTo>
                  <a:lnTo>
                    <a:pt x="199" y="0"/>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1" name="Google Shape;231;p15"/>
            <p:cNvSpPr/>
            <p:nvPr/>
          </p:nvSpPr>
          <p:spPr>
            <a:xfrm>
              <a:off x="1160975" y="3888325"/>
              <a:ext cx="165175" cy="138225"/>
            </a:xfrm>
            <a:custGeom>
              <a:avLst/>
              <a:gdLst/>
              <a:ahLst/>
              <a:cxnLst/>
              <a:rect l="l" t="t" r="r" b="b"/>
              <a:pathLst>
                <a:path w="6607" h="5529" extrusionOk="0">
                  <a:moveTo>
                    <a:pt x="6587" y="0"/>
                  </a:moveTo>
                  <a:cubicBezTo>
                    <a:pt x="2335" y="1427"/>
                    <a:pt x="652" y="3922"/>
                    <a:pt x="38" y="5264"/>
                  </a:cubicBezTo>
                  <a:cubicBezTo>
                    <a:pt x="29" y="5302"/>
                    <a:pt x="0" y="5321"/>
                    <a:pt x="0" y="5340"/>
                  </a:cubicBezTo>
                  <a:cubicBezTo>
                    <a:pt x="0" y="5340"/>
                    <a:pt x="29" y="5311"/>
                    <a:pt x="48" y="5302"/>
                  </a:cubicBezTo>
                  <a:lnTo>
                    <a:pt x="161" y="5529"/>
                  </a:lnTo>
                  <a:cubicBezTo>
                    <a:pt x="208" y="5500"/>
                    <a:pt x="218" y="5481"/>
                    <a:pt x="265" y="5368"/>
                  </a:cubicBezTo>
                  <a:cubicBezTo>
                    <a:pt x="870" y="4064"/>
                    <a:pt x="2448" y="1484"/>
                    <a:pt x="6606" y="76"/>
                  </a:cubicBezTo>
                  <a:lnTo>
                    <a:pt x="6587" y="0"/>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2" name="Google Shape;232;p15"/>
            <p:cNvSpPr/>
            <p:nvPr/>
          </p:nvSpPr>
          <p:spPr>
            <a:xfrm>
              <a:off x="1039050" y="3865150"/>
              <a:ext cx="138475" cy="443025"/>
            </a:xfrm>
            <a:custGeom>
              <a:avLst/>
              <a:gdLst/>
              <a:ahLst/>
              <a:cxnLst/>
              <a:rect l="l" t="t" r="r" b="b"/>
              <a:pathLst>
                <a:path w="5539" h="17721" extrusionOk="0">
                  <a:moveTo>
                    <a:pt x="29" y="1"/>
                  </a:moveTo>
                  <a:cubicBezTo>
                    <a:pt x="0" y="1"/>
                    <a:pt x="75" y="162"/>
                    <a:pt x="199" y="351"/>
                  </a:cubicBezTo>
                  <a:cubicBezTo>
                    <a:pt x="1229" y="1844"/>
                    <a:pt x="4102" y="3091"/>
                    <a:pt x="4575" y="3271"/>
                  </a:cubicBezTo>
                  <a:cubicBezTo>
                    <a:pt x="4679" y="3639"/>
                    <a:pt x="5236" y="5558"/>
                    <a:pt x="4868" y="6276"/>
                  </a:cubicBezTo>
                  <a:cubicBezTo>
                    <a:pt x="2628" y="10756"/>
                    <a:pt x="2637" y="14243"/>
                    <a:pt x="2845" y="17721"/>
                  </a:cubicBezTo>
                  <a:lnTo>
                    <a:pt x="3101" y="17692"/>
                  </a:lnTo>
                  <a:cubicBezTo>
                    <a:pt x="2883" y="14262"/>
                    <a:pt x="2883" y="10812"/>
                    <a:pt x="5095" y="6389"/>
                  </a:cubicBezTo>
                  <a:cubicBezTo>
                    <a:pt x="5539" y="5501"/>
                    <a:pt x="4830" y="3233"/>
                    <a:pt x="4802" y="3138"/>
                  </a:cubicBezTo>
                  <a:lnTo>
                    <a:pt x="4773" y="3082"/>
                  </a:lnTo>
                  <a:lnTo>
                    <a:pt x="4717" y="3063"/>
                  </a:lnTo>
                  <a:cubicBezTo>
                    <a:pt x="4679" y="3044"/>
                    <a:pt x="1352" y="1853"/>
                    <a:pt x="294" y="332"/>
                  </a:cubicBezTo>
                  <a:cubicBezTo>
                    <a:pt x="131" y="92"/>
                    <a:pt x="51" y="1"/>
                    <a:pt x="29" y="1"/>
                  </a:cubicBezTo>
                  <a:close/>
                </a:path>
              </a:pathLst>
            </a:custGeom>
            <a:solidFill>
              <a:srgbClr val="AA4A43"/>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3" name="Google Shape;233;p15"/>
            <p:cNvSpPr/>
            <p:nvPr/>
          </p:nvSpPr>
          <p:spPr>
            <a:xfrm>
              <a:off x="1039400" y="3865450"/>
              <a:ext cx="138600" cy="186375"/>
            </a:xfrm>
            <a:custGeom>
              <a:avLst/>
              <a:gdLst/>
              <a:ahLst/>
              <a:cxnLst/>
              <a:rect l="l" t="t" r="r" b="b"/>
              <a:pathLst>
                <a:path w="5544" h="7455" extrusionOk="0">
                  <a:moveTo>
                    <a:pt x="31" y="0"/>
                  </a:moveTo>
                  <a:cubicBezTo>
                    <a:pt x="0" y="0"/>
                    <a:pt x="74" y="159"/>
                    <a:pt x="204" y="348"/>
                  </a:cubicBezTo>
                  <a:cubicBezTo>
                    <a:pt x="1225" y="1832"/>
                    <a:pt x="4098" y="3098"/>
                    <a:pt x="4570" y="3259"/>
                  </a:cubicBezTo>
                  <a:cubicBezTo>
                    <a:pt x="4674" y="3637"/>
                    <a:pt x="5222" y="5555"/>
                    <a:pt x="4863" y="6274"/>
                  </a:cubicBezTo>
                  <a:cubicBezTo>
                    <a:pt x="4721" y="6566"/>
                    <a:pt x="4580" y="6850"/>
                    <a:pt x="4457" y="7134"/>
                  </a:cubicBezTo>
                  <a:cubicBezTo>
                    <a:pt x="4495" y="7247"/>
                    <a:pt x="4532" y="7351"/>
                    <a:pt x="4580" y="7455"/>
                  </a:cubicBezTo>
                  <a:cubicBezTo>
                    <a:pt x="4740" y="7105"/>
                    <a:pt x="4901" y="6746"/>
                    <a:pt x="5090" y="6377"/>
                  </a:cubicBezTo>
                  <a:cubicBezTo>
                    <a:pt x="5544" y="5499"/>
                    <a:pt x="4816" y="3230"/>
                    <a:pt x="4797" y="3136"/>
                  </a:cubicBezTo>
                  <a:lnTo>
                    <a:pt x="4769" y="3070"/>
                  </a:lnTo>
                  <a:lnTo>
                    <a:pt x="4712" y="3051"/>
                  </a:lnTo>
                  <a:cubicBezTo>
                    <a:pt x="4674" y="3041"/>
                    <a:pt x="1348" y="1841"/>
                    <a:pt x="299" y="320"/>
                  </a:cubicBezTo>
                  <a:cubicBezTo>
                    <a:pt x="137" y="89"/>
                    <a:pt x="55" y="0"/>
                    <a:pt x="31" y="0"/>
                  </a:cubicBez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4" name="Google Shape;234;p15"/>
            <p:cNvSpPr/>
            <p:nvPr/>
          </p:nvSpPr>
          <p:spPr>
            <a:xfrm>
              <a:off x="1231850" y="3883575"/>
              <a:ext cx="170600" cy="64775"/>
            </a:xfrm>
            <a:custGeom>
              <a:avLst/>
              <a:gdLst/>
              <a:ahLst/>
              <a:cxnLst/>
              <a:rect l="l" t="t" r="r" b="b"/>
              <a:pathLst>
                <a:path w="6824" h="2591" extrusionOk="0">
                  <a:moveTo>
                    <a:pt x="6036" y="1"/>
                  </a:moveTo>
                  <a:cubicBezTo>
                    <a:pt x="5723" y="1"/>
                    <a:pt x="5328" y="64"/>
                    <a:pt x="5151" y="77"/>
                  </a:cubicBezTo>
                  <a:cubicBezTo>
                    <a:pt x="5088" y="83"/>
                    <a:pt x="5024" y="86"/>
                    <a:pt x="4960" y="86"/>
                  </a:cubicBezTo>
                  <a:cubicBezTo>
                    <a:pt x="4698" y="86"/>
                    <a:pt x="4426" y="43"/>
                    <a:pt x="4160" y="43"/>
                  </a:cubicBezTo>
                  <a:cubicBezTo>
                    <a:pt x="4109" y="43"/>
                    <a:pt x="4058" y="44"/>
                    <a:pt x="4008" y="48"/>
                  </a:cubicBezTo>
                  <a:cubicBezTo>
                    <a:pt x="3932" y="51"/>
                    <a:pt x="3852" y="51"/>
                    <a:pt x="3770" y="51"/>
                  </a:cubicBezTo>
                  <a:cubicBezTo>
                    <a:pt x="3632" y="51"/>
                    <a:pt x="3487" y="49"/>
                    <a:pt x="3339" y="49"/>
                  </a:cubicBezTo>
                  <a:cubicBezTo>
                    <a:pt x="2865" y="49"/>
                    <a:pt x="2363" y="70"/>
                    <a:pt x="2004" y="247"/>
                  </a:cubicBezTo>
                  <a:cubicBezTo>
                    <a:pt x="1654" y="407"/>
                    <a:pt x="1390" y="710"/>
                    <a:pt x="1059" y="899"/>
                  </a:cubicBezTo>
                  <a:cubicBezTo>
                    <a:pt x="728" y="1088"/>
                    <a:pt x="275" y="1201"/>
                    <a:pt x="0" y="1447"/>
                  </a:cubicBezTo>
                  <a:cubicBezTo>
                    <a:pt x="454" y="1475"/>
                    <a:pt x="936" y="1437"/>
                    <a:pt x="1371" y="1560"/>
                  </a:cubicBezTo>
                  <a:cubicBezTo>
                    <a:pt x="1371" y="1579"/>
                    <a:pt x="1352" y="1617"/>
                    <a:pt x="1352" y="1636"/>
                  </a:cubicBezTo>
                  <a:cubicBezTo>
                    <a:pt x="1399" y="1636"/>
                    <a:pt x="1456" y="1636"/>
                    <a:pt x="1494" y="1655"/>
                  </a:cubicBezTo>
                  <a:cubicBezTo>
                    <a:pt x="1614" y="1827"/>
                    <a:pt x="1727" y="2117"/>
                    <a:pt x="1961" y="2117"/>
                  </a:cubicBezTo>
                  <a:cubicBezTo>
                    <a:pt x="1983" y="2117"/>
                    <a:pt x="2007" y="2114"/>
                    <a:pt x="2032" y="2108"/>
                  </a:cubicBezTo>
                  <a:lnTo>
                    <a:pt x="2032" y="2108"/>
                  </a:lnTo>
                  <a:cubicBezTo>
                    <a:pt x="1921" y="2465"/>
                    <a:pt x="2120" y="2537"/>
                    <a:pt x="2385" y="2537"/>
                  </a:cubicBezTo>
                  <a:cubicBezTo>
                    <a:pt x="2565" y="2537"/>
                    <a:pt x="2776" y="2503"/>
                    <a:pt x="2939" y="2503"/>
                  </a:cubicBezTo>
                  <a:cubicBezTo>
                    <a:pt x="2962" y="2503"/>
                    <a:pt x="2985" y="2504"/>
                    <a:pt x="3006" y="2505"/>
                  </a:cubicBezTo>
                  <a:cubicBezTo>
                    <a:pt x="2959" y="2524"/>
                    <a:pt x="2911" y="2562"/>
                    <a:pt x="2873" y="2581"/>
                  </a:cubicBezTo>
                  <a:cubicBezTo>
                    <a:pt x="2919" y="2588"/>
                    <a:pt x="2970" y="2591"/>
                    <a:pt x="3025" y="2591"/>
                  </a:cubicBezTo>
                  <a:cubicBezTo>
                    <a:pt x="3200" y="2591"/>
                    <a:pt x="3415" y="2560"/>
                    <a:pt x="3609" y="2525"/>
                  </a:cubicBezTo>
                  <a:lnTo>
                    <a:pt x="3609" y="2525"/>
                  </a:lnTo>
                  <a:cubicBezTo>
                    <a:pt x="3867" y="2522"/>
                    <a:pt x="4108" y="2268"/>
                    <a:pt x="4386" y="2231"/>
                  </a:cubicBezTo>
                  <a:cubicBezTo>
                    <a:pt x="4415" y="2228"/>
                    <a:pt x="4451" y="2227"/>
                    <a:pt x="4491" y="2227"/>
                  </a:cubicBezTo>
                  <a:cubicBezTo>
                    <a:pt x="4650" y="2227"/>
                    <a:pt x="4883" y="2246"/>
                    <a:pt x="5114" y="2246"/>
                  </a:cubicBezTo>
                  <a:cubicBezTo>
                    <a:pt x="5556" y="2246"/>
                    <a:pt x="5991" y="2177"/>
                    <a:pt x="5888" y="1778"/>
                  </a:cubicBezTo>
                  <a:cubicBezTo>
                    <a:pt x="6219" y="1768"/>
                    <a:pt x="6143" y="1655"/>
                    <a:pt x="6276" y="1447"/>
                  </a:cubicBezTo>
                  <a:cubicBezTo>
                    <a:pt x="6408" y="1211"/>
                    <a:pt x="6824" y="1003"/>
                    <a:pt x="6758" y="644"/>
                  </a:cubicBezTo>
                  <a:cubicBezTo>
                    <a:pt x="6682" y="644"/>
                    <a:pt x="6606" y="577"/>
                    <a:pt x="6521" y="568"/>
                  </a:cubicBezTo>
                  <a:cubicBezTo>
                    <a:pt x="6512" y="388"/>
                    <a:pt x="6569" y="181"/>
                    <a:pt x="6427" y="77"/>
                  </a:cubicBezTo>
                  <a:cubicBezTo>
                    <a:pt x="6353" y="20"/>
                    <a:pt x="6207" y="1"/>
                    <a:pt x="6036" y="1"/>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5" name="Google Shape;235;p15"/>
            <p:cNvSpPr/>
            <p:nvPr/>
          </p:nvSpPr>
          <p:spPr>
            <a:xfrm>
              <a:off x="1231375" y="3895250"/>
              <a:ext cx="162100" cy="53450"/>
            </a:xfrm>
            <a:custGeom>
              <a:avLst/>
              <a:gdLst/>
              <a:ahLst/>
              <a:cxnLst/>
              <a:rect l="l" t="t" r="r" b="b"/>
              <a:pathLst>
                <a:path w="6484" h="2138" extrusionOk="0">
                  <a:moveTo>
                    <a:pt x="4998" y="0"/>
                  </a:moveTo>
                  <a:cubicBezTo>
                    <a:pt x="4805" y="0"/>
                    <a:pt x="4624" y="38"/>
                    <a:pt x="4509" y="129"/>
                  </a:cubicBezTo>
                  <a:cubicBezTo>
                    <a:pt x="4698" y="129"/>
                    <a:pt x="5520" y="356"/>
                    <a:pt x="5057" y="489"/>
                  </a:cubicBezTo>
                  <a:cubicBezTo>
                    <a:pt x="4926" y="524"/>
                    <a:pt x="4784" y="535"/>
                    <a:pt x="4638" y="535"/>
                  </a:cubicBezTo>
                  <a:cubicBezTo>
                    <a:pt x="4412" y="535"/>
                    <a:pt x="4174" y="509"/>
                    <a:pt x="3947" y="509"/>
                  </a:cubicBezTo>
                  <a:cubicBezTo>
                    <a:pt x="3778" y="509"/>
                    <a:pt x="3616" y="524"/>
                    <a:pt x="3469" y="574"/>
                  </a:cubicBezTo>
                  <a:cubicBezTo>
                    <a:pt x="3686" y="621"/>
                    <a:pt x="3516" y="763"/>
                    <a:pt x="3450" y="819"/>
                  </a:cubicBezTo>
                  <a:cubicBezTo>
                    <a:pt x="3393" y="876"/>
                    <a:pt x="3346" y="876"/>
                    <a:pt x="3299" y="952"/>
                  </a:cubicBezTo>
                  <a:cubicBezTo>
                    <a:pt x="3233" y="1027"/>
                    <a:pt x="3261" y="1150"/>
                    <a:pt x="3176" y="1216"/>
                  </a:cubicBezTo>
                  <a:cubicBezTo>
                    <a:pt x="3104" y="1282"/>
                    <a:pt x="3007" y="1312"/>
                    <a:pt x="2905" y="1312"/>
                  </a:cubicBezTo>
                  <a:cubicBezTo>
                    <a:pt x="2657" y="1312"/>
                    <a:pt x="2379" y="1134"/>
                    <a:pt x="2373" y="867"/>
                  </a:cubicBezTo>
                  <a:cubicBezTo>
                    <a:pt x="1928" y="857"/>
                    <a:pt x="1475" y="772"/>
                    <a:pt x="1012" y="772"/>
                  </a:cubicBezTo>
                  <a:cubicBezTo>
                    <a:pt x="776" y="772"/>
                    <a:pt x="558" y="772"/>
                    <a:pt x="331" y="781"/>
                  </a:cubicBezTo>
                  <a:cubicBezTo>
                    <a:pt x="199" y="838"/>
                    <a:pt x="95" y="914"/>
                    <a:pt x="1" y="999"/>
                  </a:cubicBezTo>
                  <a:cubicBezTo>
                    <a:pt x="445" y="1018"/>
                    <a:pt x="936" y="980"/>
                    <a:pt x="1371" y="1103"/>
                  </a:cubicBezTo>
                  <a:cubicBezTo>
                    <a:pt x="1371" y="1122"/>
                    <a:pt x="1343" y="1160"/>
                    <a:pt x="1343" y="1188"/>
                  </a:cubicBezTo>
                  <a:cubicBezTo>
                    <a:pt x="1390" y="1188"/>
                    <a:pt x="1456" y="1188"/>
                    <a:pt x="1484" y="1197"/>
                  </a:cubicBezTo>
                  <a:cubicBezTo>
                    <a:pt x="1606" y="1372"/>
                    <a:pt x="1728" y="1667"/>
                    <a:pt x="1969" y="1667"/>
                  </a:cubicBezTo>
                  <a:cubicBezTo>
                    <a:pt x="1990" y="1667"/>
                    <a:pt x="2011" y="1665"/>
                    <a:pt x="2032" y="1660"/>
                  </a:cubicBezTo>
                  <a:lnTo>
                    <a:pt x="2032" y="1660"/>
                  </a:lnTo>
                  <a:cubicBezTo>
                    <a:pt x="1922" y="2009"/>
                    <a:pt x="2114" y="2080"/>
                    <a:pt x="2374" y="2080"/>
                  </a:cubicBezTo>
                  <a:cubicBezTo>
                    <a:pt x="2553" y="2080"/>
                    <a:pt x="2765" y="2046"/>
                    <a:pt x="2930" y="2046"/>
                  </a:cubicBezTo>
                  <a:cubicBezTo>
                    <a:pt x="2953" y="2046"/>
                    <a:pt x="2975" y="2046"/>
                    <a:pt x="2996" y="2048"/>
                  </a:cubicBezTo>
                  <a:cubicBezTo>
                    <a:pt x="2949" y="2067"/>
                    <a:pt x="2902" y="2105"/>
                    <a:pt x="2874" y="2133"/>
                  </a:cubicBezTo>
                  <a:cubicBezTo>
                    <a:pt x="2908" y="2136"/>
                    <a:pt x="2945" y="2138"/>
                    <a:pt x="2985" y="2138"/>
                  </a:cubicBezTo>
                  <a:cubicBezTo>
                    <a:pt x="3166" y="2138"/>
                    <a:pt x="3399" y="2106"/>
                    <a:pt x="3600" y="2067"/>
                  </a:cubicBezTo>
                  <a:lnTo>
                    <a:pt x="3600" y="2067"/>
                  </a:lnTo>
                  <a:cubicBezTo>
                    <a:pt x="3602" y="2067"/>
                    <a:pt x="3604" y="2067"/>
                    <a:pt x="3605" y="2067"/>
                  </a:cubicBezTo>
                  <a:cubicBezTo>
                    <a:pt x="3856" y="2067"/>
                    <a:pt x="4107" y="1811"/>
                    <a:pt x="4386" y="1774"/>
                  </a:cubicBezTo>
                  <a:cubicBezTo>
                    <a:pt x="4413" y="1771"/>
                    <a:pt x="4446" y="1770"/>
                    <a:pt x="4484" y="1770"/>
                  </a:cubicBezTo>
                  <a:cubicBezTo>
                    <a:pt x="4647" y="1770"/>
                    <a:pt x="4893" y="1792"/>
                    <a:pt x="5135" y="1792"/>
                  </a:cubicBezTo>
                  <a:cubicBezTo>
                    <a:pt x="5568" y="1792"/>
                    <a:pt x="5985" y="1721"/>
                    <a:pt x="5879" y="1330"/>
                  </a:cubicBezTo>
                  <a:cubicBezTo>
                    <a:pt x="6210" y="1311"/>
                    <a:pt x="6143" y="1197"/>
                    <a:pt x="6276" y="999"/>
                  </a:cubicBezTo>
                  <a:cubicBezTo>
                    <a:pt x="6314" y="914"/>
                    <a:pt x="6399" y="838"/>
                    <a:pt x="6484" y="763"/>
                  </a:cubicBezTo>
                  <a:cubicBezTo>
                    <a:pt x="6399" y="725"/>
                    <a:pt x="6351" y="621"/>
                    <a:pt x="6285" y="574"/>
                  </a:cubicBezTo>
                  <a:cubicBezTo>
                    <a:pt x="6191" y="498"/>
                    <a:pt x="6096" y="479"/>
                    <a:pt x="5992" y="422"/>
                  </a:cubicBezTo>
                  <a:cubicBezTo>
                    <a:pt x="5879" y="366"/>
                    <a:pt x="5813" y="252"/>
                    <a:pt x="5709" y="177"/>
                  </a:cubicBezTo>
                  <a:cubicBezTo>
                    <a:pt x="5550" y="72"/>
                    <a:pt x="5264" y="0"/>
                    <a:pt x="4998"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6" name="Google Shape;236;p15"/>
            <p:cNvSpPr/>
            <p:nvPr/>
          </p:nvSpPr>
          <p:spPr>
            <a:xfrm>
              <a:off x="763575" y="3697175"/>
              <a:ext cx="500675" cy="248100"/>
            </a:xfrm>
            <a:custGeom>
              <a:avLst/>
              <a:gdLst/>
              <a:ahLst/>
              <a:cxnLst/>
              <a:rect l="l" t="t" r="r" b="b"/>
              <a:pathLst>
                <a:path w="20027" h="9924" extrusionOk="0">
                  <a:moveTo>
                    <a:pt x="19246" y="0"/>
                  </a:moveTo>
                  <a:cubicBezTo>
                    <a:pt x="18397" y="0"/>
                    <a:pt x="17564" y="253"/>
                    <a:pt x="16737" y="397"/>
                  </a:cubicBezTo>
                  <a:cubicBezTo>
                    <a:pt x="16114" y="520"/>
                    <a:pt x="15698" y="634"/>
                    <a:pt x="15235" y="1087"/>
                  </a:cubicBezTo>
                  <a:cubicBezTo>
                    <a:pt x="15131" y="1191"/>
                    <a:pt x="15027" y="1333"/>
                    <a:pt x="14904" y="1418"/>
                  </a:cubicBezTo>
                  <a:cubicBezTo>
                    <a:pt x="14762" y="1522"/>
                    <a:pt x="14375" y="1579"/>
                    <a:pt x="14280" y="1683"/>
                  </a:cubicBezTo>
                  <a:cubicBezTo>
                    <a:pt x="14157" y="1843"/>
                    <a:pt x="14327" y="1995"/>
                    <a:pt x="14195" y="2193"/>
                  </a:cubicBezTo>
                  <a:cubicBezTo>
                    <a:pt x="13987" y="2486"/>
                    <a:pt x="13430" y="2316"/>
                    <a:pt x="13250" y="2599"/>
                  </a:cubicBezTo>
                  <a:cubicBezTo>
                    <a:pt x="13628" y="2552"/>
                    <a:pt x="13978" y="2382"/>
                    <a:pt x="14337" y="2288"/>
                  </a:cubicBezTo>
                  <a:lnTo>
                    <a:pt x="14337" y="2288"/>
                  </a:lnTo>
                  <a:cubicBezTo>
                    <a:pt x="13987" y="2609"/>
                    <a:pt x="13534" y="2788"/>
                    <a:pt x="13118" y="2996"/>
                  </a:cubicBezTo>
                  <a:cubicBezTo>
                    <a:pt x="12834" y="3148"/>
                    <a:pt x="11209" y="3856"/>
                    <a:pt x="11209" y="4215"/>
                  </a:cubicBezTo>
                  <a:cubicBezTo>
                    <a:pt x="11280" y="4201"/>
                    <a:pt x="11353" y="4194"/>
                    <a:pt x="11426" y="4194"/>
                  </a:cubicBezTo>
                  <a:cubicBezTo>
                    <a:pt x="11499" y="4194"/>
                    <a:pt x="11573" y="4201"/>
                    <a:pt x="11643" y="4215"/>
                  </a:cubicBezTo>
                  <a:cubicBezTo>
                    <a:pt x="11776" y="4820"/>
                    <a:pt x="10642" y="4556"/>
                    <a:pt x="10642" y="5151"/>
                  </a:cubicBezTo>
                  <a:cubicBezTo>
                    <a:pt x="11033" y="4991"/>
                    <a:pt x="11452" y="4608"/>
                    <a:pt x="11881" y="4608"/>
                  </a:cubicBezTo>
                  <a:cubicBezTo>
                    <a:pt x="11959" y="4608"/>
                    <a:pt x="12037" y="4621"/>
                    <a:pt x="12116" y="4650"/>
                  </a:cubicBezTo>
                  <a:cubicBezTo>
                    <a:pt x="12012" y="4773"/>
                    <a:pt x="11880" y="4877"/>
                    <a:pt x="11776" y="4981"/>
                  </a:cubicBezTo>
                  <a:cubicBezTo>
                    <a:pt x="11814" y="5009"/>
                    <a:pt x="11861" y="5057"/>
                    <a:pt x="11908" y="5085"/>
                  </a:cubicBezTo>
                  <a:cubicBezTo>
                    <a:pt x="11656" y="5445"/>
                    <a:pt x="11310" y="5539"/>
                    <a:pt x="10918" y="5539"/>
                  </a:cubicBezTo>
                  <a:cubicBezTo>
                    <a:pt x="10899" y="5539"/>
                    <a:pt x="10879" y="5539"/>
                    <a:pt x="10859" y="5539"/>
                  </a:cubicBezTo>
                  <a:lnTo>
                    <a:pt x="10859" y="5539"/>
                  </a:lnTo>
                  <a:cubicBezTo>
                    <a:pt x="10840" y="5586"/>
                    <a:pt x="10878" y="5605"/>
                    <a:pt x="10878" y="5624"/>
                  </a:cubicBezTo>
                  <a:cubicBezTo>
                    <a:pt x="10566" y="5624"/>
                    <a:pt x="10301" y="5964"/>
                    <a:pt x="10009" y="6068"/>
                  </a:cubicBezTo>
                  <a:cubicBezTo>
                    <a:pt x="9612" y="6219"/>
                    <a:pt x="9215" y="6295"/>
                    <a:pt x="8808" y="6446"/>
                  </a:cubicBezTo>
                  <a:cubicBezTo>
                    <a:pt x="8978" y="6673"/>
                    <a:pt x="9271" y="6502"/>
                    <a:pt x="9489" y="6663"/>
                  </a:cubicBezTo>
                  <a:cubicBezTo>
                    <a:pt x="9460" y="6814"/>
                    <a:pt x="9404" y="6899"/>
                    <a:pt x="9234" y="6947"/>
                  </a:cubicBezTo>
                  <a:cubicBezTo>
                    <a:pt x="9224" y="6975"/>
                    <a:pt x="9252" y="7041"/>
                    <a:pt x="9224" y="7060"/>
                  </a:cubicBezTo>
                  <a:cubicBezTo>
                    <a:pt x="8950" y="7060"/>
                    <a:pt x="8619" y="6635"/>
                    <a:pt x="8307" y="6569"/>
                  </a:cubicBezTo>
                  <a:cubicBezTo>
                    <a:pt x="7835" y="6455"/>
                    <a:pt x="7296" y="6285"/>
                    <a:pt x="6824" y="6247"/>
                  </a:cubicBezTo>
                  <a:cubicBezTo>
                    <a:pt x="6765" y="6242"/>
                    <a:pt x="6706" y="6239"/>
                    <a:pt x="6646" y="6239"/>
                  </a:cubicBezTo>
                  <a:cubicBezTo>
                    <a:pt x="6310" y="6239"/>
                    <a:pt x="5960" y="6324"/>
                    <a:pt x="5671" y="6436"/>
                  </a:cubicBezTo>
                  <a:cubicBezTo>
                    <a:pt x="5302" y="6588"/>
                    <a:pt x="4376" y="6635"/>
                    <a:pt x="4187" y="6918"/>
                  </a:cubicBezTo>
                  <a:cubicBezTo>
                    <a:pt x="4376" y="6928"/>
                    <a:pt x="4565" y="6899"/>
                    <a:pt x="4697" y="7013"/>
                  </a:cubicBezTo>
                  <a:cubicBezTo>
                    <a:pt x="4159" y="7013"/>
                    <a:pt x="2977" y="7372"/>
                    <a:pt x="2590" y="7655"/>
                  </a:cubicBezTo>
                  <a:cubicBezTo>
                    <a:pt x="2599" y="7659"/>
                    <a:pt x="2611" y="7660"/>
                    <a:pt x="2623" y="7660"/>
                  </a:cubicBezTo>
                  <a:cubicBezTo>
                    <a:pt x="2647" y="7660"/>
                    <a:pt x="2675" y="7655"/>
                    <a:pt x="2694" y="7655"/>
                  </a:cubicBezTo>
                  <a:cubicBezTo>
                    <a:pt x="2259" y="7986"/>
                    <a:pt x="1881" y="8412"/>
                    <a:pt x="1418" y="8657"/>
                  </a:cubicBezTo>
                  <a:cubicBezTo>
                    <a:pt x="908" y="8912"/>
                    <a:pt x="463" y="9309"/>
                    <a:pt x="0" y="9621"/>
                  </a:cubicBezTo>
                  <a:cubicBezTo>
                    <a:pt x="57" y="9650"/>
                    <a:pt x="151" y="9744"/>
                    <a:pt x="246" y="9753"/>
                  </a:cubicBezTo>
                  <a:cubicBezTo>
                    <a:pt x="246" y="9810"/>
                    <a:pt x="255" y="9876"/>
                    <a:pt x="255" y="9924"/>
                  </a:cubicBezTo>
                  <a:cubicBezTo>
                    <a:pt x="671" y="9848"/>
                    <a:pt x="1097" y="9650"/>
                    <a:pt x="1531" y="9555"/>
                  </a:cubicBezTo>
                  <a:cubicBezTo>
                    <a:pt x="2089" y="9451"/>
                    <a:pt x="2665" y="9546"/>
                    <a:pt x="3176" y="9215"/>
                  </a:cubicBezTo>
                  <a:lnTo>
                    <a:pt x="3176" y="9215"/>
                  </a:lnTo>
                  <a:cubicBezTo>
                    <a:pt x="3157" y="9281"/>
                    <a:pt x="3166" y="9357"/>
                    <a:pt x="3138" y="9413"/>
                  </a:cubicBezTo>
                  <a:cubicBezTo>
                    <a:pt x="3601" y="9375"/>
                    <a:pt x="3979" y="9130"/>
                    <a:pt x="4452" y="9101"/>
                  </a:cubicBezTo>
                  <a:cubicBezTo>
                    <a:pt x="4472" y="9100"/>
                    <a:pt x="4494" y="9100"/>
                    <a:pt x="4516" y="9100"/>
                  </a:cubicBezTo>
                  <a:cubicBezTo>
                    <a:pt x="4682" y="9100"/>
                    <a:pt x="4898" y="9131"/>
                    <a:pt x="5100" y="9131"/>
                  </a:cubicBezTo>
                  <a:cubicBezTo>
                    <a:pt x="5264" y="9131"/>
                    <a:pt x="5419" y="9110"/>
                    <a:pt x="5529" y="9035"/>
                  </a:cubicBezTo>
                  <a:lnTo>
                    <a:pt x="5529" y="9035"/>
                  </a:lnTo>
                  <a:cubicBezTo>
                    <a:pt x="5463" y="9092"/>
                    <a:pt x="5406" y="9177"/>
                    <a:pt x="5349" y="9234"/>
                  </a:cubicBezTo>
                  <a:cubicBezTo>
                    <a:pt x="5392" y="9238"/>
                    <a:pt x="5433" y="9240"/>
                    <a:pt x="5474" y="9240"/>
                  </a:cubicBezTo>
                  <a:cubicBezTo>
                    <a:pt x="6159" y="9240"/>
                    <a:pt x="6613" y="8667"/>
                    <a:pt x="7211" y="8506"/>
                  </a:cubicBezTo>
                  <a:cubicBezTo>
                    <a:pt x="7466" y="8430"/>
                    <a:pt x="7788" y="8430"/>
                    <a:pt x="8005" y="8241"/>
                  </a:cubicBezTo>
                  <a:cubicBezTo>
                    <a:pt x="8128" y="8137"/>
                    <a:pt x="8109" y="8015"/>
                    <a:pt x="8222" y="7920"/>
                  </a:cubicBezTo>
                  <a:cubicBezTo>
                    <a:pt x="8477" y="7684"/>
                    <a:pt x="8752" y="7655"/>
                    <a:pt x="9073" y="7655"/>
                  </a:cubicBezTo>
                  <a:cubicBezTo>
                    <a:pt x="9215" y="7769"/>
                    <a:pt x="9243" y="8005"/>
                    <a:pt x="9423" y="8100"/>
                  </a:cubicBezTo>
                  <a:cubicBezTo>
                    <a:pt x="9602" y="8194"/>
                    <a:pt x="10027" y="8251"/>
                    <a:pt x="10226" y="8289"/>
                  </a:cubicBezTo>
                  <a:cubicBezTo>
                    <a:pt x="10474" y="8329"/>
                    <a:pt x="10743" y="8339"/>
                    <a:pt x="11020" y="8339"/>
                  </a:cubicBezTo>
                  <a:cubicBezTo>
                    <a:pt x="11327" y="8339"/>
                    <a:pt x="11643" y="8326"/>
                    <a:pt x="11949" y="8326"/>
                  </a:cubicBezTo>
                  <a:cubicBezTo>
                    <a:pt x="12083" y="8326"/>
                    <a:pt x="12214" y="8329"/>
                    <a:pt x="12343" y="8336"/>
                  </a:cubicBezTo>
                  <a:cubicBezTo>
                    <a:pt x="12384" y="8514"/>
                    <a:pt x="12583" y="8686"/>
                    <a:pt x="12772" y="8686"/>
                  </a:cubicBezTo>
                  <a:cubicBezTo>
                    <a:pt x="12845" y="8686"/>
                    <a:pt x="12916" y="8661"/>
                    <a:pt x="12976" y="8601"/>
                  </a:cubicBezTo>
                  <a:cubicBezTo>
                    <a:pt x="13288" y="8298"/>
                    <a:pt x="12825" y="8232"/>
                    <a:pt x="12900" y="7892"/>
                  </a:cubicBezTo>
                  <a:cubicBezTo>
                    <a:pt x="12949" y="7892"/>
                    <a:pt x="13018" y="7871"/>
                    <a:pt x="13073" y="7871"/>
                  </a:cubicBezTo>
                  <a:cubicBezTo>
                    <a:pt x="13082" y="7871"/>
                    <a:pt x="13091" y="7871"/>
                    <a:pt x="13099" y="7873"/>
                  </a:cubicBezTo>
                  <a:cubicBezTo>
                    <a:pt x="12976" y="7542"/>
                    <a:pt x="12485" y="7523"/>
                    <a:pt x="12806" y="7098"/>
                  </a:cubicBezTo>
                  <a:cubicBezTo>
                    <a:pt x="12998" y="6848"/>
                    <a:pt x="13447" y="6833"/>
                    <a:pt x="13758" y="6833"/>
                  </a:cubicBezTo>
                  <a:cubicBezTo>
                    <a:pt x="13799" y="6833"/>
                    <a:pt x="13838" y="6833"/>
                    <a:pt x="13874" y="6833"/>
                  </a:cubicBezTo>
                  <a:cubicBezTo>
                    <a:pt x="14180" y="6833"/>
                    <a:pt x="14435" y="6935"/>
                    <a:pt x="14690" y="6935"/>
                  </a:cubicBezTo>
                  <a:cubicBezTo>
                    <a:pt x="14727" y="6935"/>
                    <a:pt x="14763" y="6932"/>
                    <a:pt x="14800" y="6928"/>
                  </a:cubicBezTo>
                  <a:cubicBezTo>
                    <a:pt x="15215" y="6872"/>
                    <a:pt x="15405" y="6341"/>
                    <a:pt x="15817" y="6341"/>
                  </a:cubicBezTo>
                  <a:cubicBezTo>
                    <a:pt x="15828" y="6341"/>
                    <a:pt x="15838" y="6341"/>
                    <a:pt x="15849" y="6342"/>
                  </a:cubicBezTo>
                  <a:cubicBezTo>
                    <a:pt x="15906" y="6918"/>
                    <a:pt x="15480" y="7164"/>
                    <a:pt x="15339" y="7655"/>
                  </a:cubicBezTo>
                  <a:cubicBezTo>
                    <a:pt x="15284" y="7875"/>
                    <a:pt x="15359" y="8125"/>
                    <a:pt x="15520" y="8125"/>
                  </a:cubicBezTo>
                  <a:cubicBezTo>
                    <a:pt x="15580" y="8125"/>
                    <a:pt x="15653" y="8090"/>
                    <a:pt x="15736" y="8005"/>
                  </a:cubicBezTo>
                  <a:lnTo>
                    <a:pt x="15736" y="8005"/>
                  </a:lnTo>
                  <a:cubicBezTo>
                    <a:pt x="15906" y="8194"/>
                    <a:pt x="15802" y="8534"/>
                    <a:pt x="15698" y="8723"/>
                  </a:cubicBezTo>
                  <a:cubicBezTo>
                    <a:pt x="15745" y="8723"/>
                    <a:pt x="15802" y="8742"/>
                    <a:pt x="15849" y="8742"/>
                  </a:cubicBezTo>
                  <a:cubicBezTo>
                    <a:pt x="15858" y="8884"/>
                    <a:pt x="15792" y="9319"/>
                    <a:pt x="15887" y="9423"/>
                  </a:cubicBezTo>
                  <a:cubicBezTo>
                    <a:pt x="15916" y="9454"/>
                    <a:pt x="15963" y="9465"/>
                    <a:pt x="16019" y="9465"/>
                  </a:cubicBezTo>
                  <a:cubicBezTo>
                    <a:pt x="16133" y="9465"/>
                    <a:pt x="16284" y="9421"/>
                    <a:pt x="16390" y="9421"/>
                  </a:cubicBezTo>
                  <a:cubicBezTo>
                    <a:pt x="16402" y="9421"/>
                    <a:pt x="16414" y="9421"/>
                    <a:pt x="16425" y="9423"/>
                  </a:cubicBezTo>
                  <a:cubicBezTo>
                    <a:pt x="16416" y="9479"/>
                    <a:pt x="16416" y="9527"/>
                    <a:pt x="16407" y="9574"/>
                  </a:cubicBezTo>
                  <a:cubicBezTo>
                    <a:pt x="16560" y="9444"/>
                    <a:pt x="17381" y="8998"/>
                    <a:pt x="17759" y="8998"/>
                  </a:cubicBezTo>
                  <a:cubicBezTo>
                    <a:pt x="17848" y="8998"/>
                    <a:pt x="17912" y="9023"/>
                    <a:pt x="17938" y="9083"/>
                  </a:cubicBezTo>
                  <a:cubicBezTo>
                    <a:pt x="17967" y="9088"/>
                    <a:pt x="17995" y="9090"/>
                    <a:pt x="18023" y="9090"/>
                  </a:cubicBezTo>
                  <a:cubicBezTo>
                    <a:pt x="18461" y="9090"/>
                    <a:pt x="18692" y="8487"/>
                    <a:pt x="18372" y="8185"/>
                  </a:cubicBezTo>
                  <a:cubicBezTo>
                    <a:pt x="18713" y="8185"/>
                    <a:pt x="18524" y="7844"/>
                    <a:pt x="18684" y="7665"/>
                  </a:cubicBezTo>
                  <a:cubicBezTo>
                    <a:pt x="18738" y="7608"/>
                    <a:pt x="18807" y="7601"/>
                    <a:pt x="18875" y="7601"/>
                  </a:cubicBezTo>
                  <a:cubicBezTo>
                    <a:pt x="18899" y="7601"/>
                    <a:pt x="18923" y="7602"/>
                    <a:pt x="18946" y="7602"/>
                  </a:cubicBezTo>
                  <a:cubicBezTo>
                    <a:pt x="19054" y="7602"/>
                    <a:pt x="19143" y="7582"/>
                    <a:pt x="19138" y="7353"/>
                  </a:cubicBezTo>
                  <a:lnTo>
                    <a:pt x="19138" y="7353"/>
                  </a:lnTo>
                  <a:cubicBezTo>
                    <a:pt x="19157" y="7391"/>
                    <a:pt x="19232" y="7429"/>
                    <a:pt x="19270" y="7485"/>
                  </a:cubicBezTo>
                  <a:cubicBezTo>
                    <a:pt x="19365" y="7381"/>
                    <a:pt x="19440" y="7344"/>
                    <a:pt x="19478" y="7183"/>
                  </a:cubicBezTo>
                  <a:cubicBezTo>
                    <a:pt x="19516" y="7202"/>
                    <a:pt x="19582" y="7230"/>
                    <a:pt x="19629" y="7259"/>
                  </a:cubicBezTo>
                  <a:cubicBezTo>
                    <a:pt x="19610" y="6862"/>
                    <a:pt x="19894" y="6521"/>
                    <a:pt x="19941" y="6124"/>
                  </a:cubicBezTo>
                  <a:cubicBezTo>
                    <a:pt x="20026" y="5387"/>
                    <a:pt x="19648" y="4669"/>
                    <a:pt x="19506" y="3932"/>
                  </a:cubicBezTo>
                  <a:cubicBezTo>
                    <a:pt x="19459" y="3686"/>
                    <a:pt x="19459" y="3459"/>
                    <a:pt x="19440" y="3204"/>
                  </a:cubicBezTo>
                  <a:cubicBezTo>
                    <a:pt x="19431" y="3034"/>
                    <a:pt x="19384" y="2883"/>
                    <a:pt x="19365" y="2703"/>
                  </a:cubicBezTo>
                  <a:cubicBezTo>
                    <a:pt x="19289" y="2165"/>
                    <a:pt x="19658" y="2080"/>
                    <a:pt x="19393" y="1569"/>
                  </a:cubicBezTo>
                  <a:cubicBezTo>
                    <a:pt x="19251" y="1286"/>
                    <a:pt x="19081" y="1172"/>
                    <a:pt x="18854" y="917"/>
                  </a:cubicBezTo>
                  <a:cubicBezTo>
                    <a:pt x="18996" y="785"/>
                    <a:pt x="19223" y="586"/>
                    <a:pt x="19034" y="397"/>
                  </a:cubicBezTo>
                  <a:cubicBezTo>
                    <a:pt x="19157" y="256"/>
                    <a:pt x="19393" y="152"/>
                    <a:pt x="19525" y="10"/>
                  </a:cubicBezTo>
                  <a:cubicBezTo>
                    <a:pt x="19432" y="3"/>
                    <a:pt x="19339" y="0"/>
                    <a:pt x="19246" y="0"/>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7" name="Google Shape;237;p15"/>
            <p:cNvSpPr/>
            <p:nvPr/>
          </p:nvSpPr>
          <p:spPr>
            <a:xfrm>
              <a:off x="768525" y="3845675"/>
              <a:ext cx="492650" cy="100775"/>
            </a:xfrm>
            <a:custGeom>
              <a:avLst/>
              <a:gdLst/>
              <a:ahLst/>
              <a:cxnLst/>
              <a:rect l="l" t="t" r="r" b="b"/>
              <a:pathLst>
                <a:path w="19706" h="4031" extrusionOk="0">
                  <a:moveTo>
                    <a:pt x="16126" y="0"/>
                  </a:moveTo>
                  <a:cubicBezTo>
                    <a:pt x="15814" y="0"/>
                    <a:pt x="15416" y="193"/>
                    <a:pt x="15169" y="251"/>
                  </a:cubicBezTo>
                  <a:cubicBezTo>
                    <a:pt x="15008" y="279"/>
                    <a:pt x="14838" y="281"/>
                    <a:pt x="14674" y="281"/>
                  </a:cubicBezTo>
                  <a:cubicBezTo>
                    <a:pt x="14641" y="281"/>
                    <a:pt x="14609" y="281"/>
                    <a:pt x="14576" y="281"/>
                  </a:cubicBezTo>
                  <a:cubicBezTo>
                    <a:pt x="14447" y="281"/>
                    <a:pt x="14324" y="283"/>
                    <a:pt x="14215" y="298"/>
                  </a:cubicBezTo>
                  <a:cubicBezTo>
                    <a:pt x="13884" y="345"/>
                    <a:pt x="13600" y="525"/>
                    <a:pt x="13222" y="525"/>
                  </a:cubicBezTo>
                  <a:cubicBezTo>
                    <a:pt x="13052" y="525"/>
                    <a:pt x="12324" y="525"/>
                    <a:pt x="12598" y="874"/>
                  </a:cubicBezTo>
                  <a:cubicBezTo>
                    <a:pt x="12440" y="1042"/>
                    <a:pt x="11903" y="1333"/>
                    <a:pt x="11655" y="1333"/>
                  </a:cubicBezTo>
                  <a:cubicBezTo>
                    <a:pt x="11637" y="1333"/>
                    <a:pt x="11621" y="1331"/>
                    <a:pt x="11606" y="1328"/>
                  </a:cubicBezTo>
                  <a:cubicBezTo>
                    <a:pt x="11634" y="1044"/>
                    <a:pt x="11956" y="1016"/>
                    <a:pt x="11871" y="676"/>
                  </a:cubicBezTo>
                  <a:cubicBezTo>
                    <a:pt x="11682" y="676"/>
                    <a:pt x="11474" y="742"/>
                    <a:pt x="11275" y="770"/>
                  </a:cubicBezTo>
                  <a:cubicBezTo>
                    <a:pt x="11191" y="779"/>
                    <a:pt x="11092" y="810"/>
                    <a:pt x="11005" y="810"/>
                  </a:cubicBezTo>
                  <a:cubicBezTo>
                    <a:pt x="10994" y="810"/>
                    <a:pt x="10983" y="809"/>
                    <a:pt x="10973" y="808"/>
                  </a:cubicBezTo>
                  <a:cubicBezTo>
                    <a:pt x="10869" y="780"/>
                    <a:pt x="10822" y="685"/>
                    <a:pt x="10727" y="676"/>
                  </a:cubicBezTo>
                  <a:cubicBezTo>
                    <a:pt x="10387" y="629"/>
                    <a:pt x="10018" y="648"/>
                    <a:pt x="9659" y="572"/>
                  </a:cubicBezTo>
                  <a:cubicBezTo>
                    <a:pt x="9366" y="506"/>
                    <a:pt x="9092" y="534"/>
                    <a:pt x="8799" y="459"/>
                  </a:cubicBezTo>
                  <a:lnTo>
                    <a:pt x="8620" y="534"/>
                  </a:lnTo>
                  <a:cubicBezTo>
                    <a:pt x="8790" y="761"/>
                    <a:pt x="9083" y="591"/>
                    <a:pt x="9300" y="742"/>
                  </a:cubicBezTo>
                  <a:cubicBezTo>
                    <a:pt x="9272" y="903"/>
                    <a:pt x="9215" y="978"/>
                    <a:pt x="9045" y="1026"/>
                  </a:cubicBezTo>
                  <a:cubicBezTo>
                    <a:pt x="9036" y="1063"/>
                    <a:pt x="9064" y="1120"/>
                    <a:pt x="9036" y="1148"/>
                  </a:cubicBezTo>
                  <a:lnTo>
                    <a:pt x="9026" y="1148"/>
                  </a:lnTo>
                  <a:cubicBezTo>
                    <a:pt x="9036" y="1186"/>
                    <a:pt x="9045" y="1215"/>
                    <a:pt x="9045" y="1262"/>
                  </a:cubicBezTo>
                  <a:cubicBezTo>
                    <a:pt x="9041" y="1413"/>
                    <a:pt x="8966" y="1462"/>
                    <a:pt x="8862" y="1462"/>
                  </a:cubicBezTo>
                  <a:cubicBezTo>
                    <a:pt x="8688" y="1462"/>
                    <a:pt x="8436" y="1323"/>
                    <a:pt x="8317" y="1300"/>
                  </a:cubicBezTo>
                  <a:cubicBezTo>
                    <a:pt x="8257" y="1290"/>
                    <a:pt x="8198" y="1287"/>
                    <a:pt x="8141" y="1287"/>
                  </a:cubicBezTo>
                  <a:cubicBezTo>
                    <a:pt x="7904" y="1287"/>
                    <a:pt x="7690" y="1352"/>
                    <a:pt x="7438" y="1375"/>
                  </a:cubicBezTo>
                  <a:cubicBezTo>
                    <a:pt x="7457" y="1422"/>
                    <a:pt x="7429" y="1479"/>
                    <a:pt x="7429" y="1526"/>
                  </a:cubicBezTo>
                  <a:cubicBezTo>
                    <a:pt x="7108" y="1630"/>
                    <a:pt x="6871" y="1895"/>
                    <a:pt x="6569" y="1999"/>
                  </a:cubicBezTo>
                  <a:cubicBezTo>
                    <a:pt x="6210" y="2131"/>
                    <a:pt x="5813" y="2084"/>
                    <a:pt x="5435" y="2207"/>
                  </a:cubicBezTo>
                  <a:cubicBezTo>
                    <a:pt x="5028" y="2349"/>
                    <a:pt x="4641" y="2396"/>
                    <a:pt x="4244" y="2481"/>
                  </a:cubicBezTo>
                  <a:cubicBezTo>
                    <a:pt x="3942" y="2538"/>
                    <a:pt x="3601" y="2500"/>
                    <a:pt x="3318" y="2575"/>
                  </a:cubicBezTo>
                  <a:cubicBezTo>
                    <a:pt x="2997" y="2661"/>
                    <a:pt x="2694" y="2812"/>
                    <a:pt x="2354" y="2878"/>
                  </a:cubicBezTo>
                  <a:cubicBezTo>
                    <a:pt x="1891" y="2963"/>
                    <a:pt x="1570" y="2925"/>
                    <a:pt x="1182" y="3275"/>
                  </a:cubicBezTo>
                  <a:cubicBezTo>
                    <a:pt x="823" y="3577"/>
                    <a:pt x="417" y="3710"/>
                    <a:pt x="1" y="3851"/>
                  </a:cubicBezTo>
                  <a:cubicBezTo>
                    <a:pt x="10" y="3851"/>
                    <a:pt x="10" y="3851"/>
                    <a:pt x="20" y="3861"/>
                  </a:cubicBezTo>
                  <a:cubicBezTo>
                    <a:pt x="20" y="3917"/>
                    <a:pt x="39" y="3984"/>
                    <a:pt x="39" y="4031"/>
                  </a:cubicBezTo>
                  <a:cubicBezTo>
                    <a:pt x="445" y="3955"/>
                    <a:pt x="870" y="3757"/>
                    <a:pt x="1314" y="3662"/>
                  </a:cubicBezTo>
                  <a:cubicBezTo>
                    <a:pt x="1863" y="3558"/>
                    <a:pt x="2448" y="3653"/>
                    <a:pt x="2949" y="3322"/>
                  </a:cubicBezTo>
                  <a:lnTo>
                    <a:pt x="2949" y="3322"/>
                  </a:lnTo>
                  <a:cubicBezTo>
                    <a:pt x="2930" y="3388"/>
                    <a:pt x="2940" y="3464"/>
                    <a:pt x="2921" y="3521"/>
                  </a:cubicBezTo>
                  <a:cubicBezTo>
                    <a:pt x="3375" y="3483"/>
                    <a:pt x="3753" y="3237"/>
                    <a:pt x="4225" y="3209"/>
                  </a:cubicBezTo>
                  <a:cubicBezTo>
                    <a:pt x="4246" y="3207"/>
                    <a:pt x="4269" y="3207"/>
                    <a:pt x="4292" y="3207"/>
                  </a:cubicBezTo>
                  <a:cubicBezTo>
                    <a:pt x="4461" y="3207"/>
                    <a:pt x="4679" y="3238"/>
                    <a:pt x="4880" y="3238"/>
                  </a:cubicBezTo>
                  <a:cubicBezTo>
                    <a:pt x="5044" y="3238"/>
                    <a:pt x="5196" y="3217"/>
                    <a:pt x="5303" y="3143"/>
                  </a:cubicBezTo>
                  <a:lnTo>
                    <a:pt x="5303" y="3143"/>
                  </a:lnTo>
                  <a:cubicBezTo>
                    <a:pt x="5246" y="3199"/>
                    <a:pt x="5189" y="3284"/>
                    <a:pt x="5123" y="3341"/>
                  </a:cubicBezTo>
                  <a:cubicBezTo>
                    <a:pt x="5165" y="3345"/>
                    <a:pt x="5207" y="3347"/>
                    <a:pt x="5247" y="3347"/>
                  </a:cubicBezTo>
                  <a:cubicBezTo>
                    <a:pt x="5932" y="3347"/>
                    <a:pt x="6387" y="2774"/>
                    <a:pt x="6994" y="2613"/>
                  </a:cubicBezTo>
                  <a:cubicBezTo>
                    <a:pt x="7240" y="2538"/>
                    <a:pt x="7561" y="2538"/>
                    <a:pt x="7788" y="2349"/>
                  </a:cubicBezTo>
                  <a:cubicBezTo>
                    <a:pt x="7901" y="2245"/>
                    <a:pt x="7892" y="2122"/>
                    <a:pt x="7996" y="2027"/>
                  </a:cubicBezTo>
                  <a:cubicBezTo>
                    <a:pt x="8261" y="1791"/>
                    <a:pt x="8525" y="1763"/>
                    <a:pt x="8847" y="1763"/>
                  </a:cubicBezTo>
                  <a:cubicBezTo>
                    <a:pt x="8988" y="1876"/>
                    <a:pt x="9026" y="2112"/>
                    <a:pt x="9206" y="2207"/>
                  </a:cubicBezTo>
                  <a:cubicBezTo>
                    <a:pt x="9376" y="2301"/>
                    <a:pt x="9801" y="2358"/>
                    <a:pt x="10009" y="2396"/>
                  </a:cubicBezTo>
                  <a:cubicBezTo>
                    <a:pt x="10253" y="2436"/>
                    <a:pt x="10522" y="2447"/>
                    <a:pt x="10799" y="2447"/>
                  </a:cubicBezTo>
                  <a:cubicBezTo>
                    <a:pt x="11105" y="2447"/>
                    <a:pt x="11421" y="2434"/>
                    <a:pt x="11726" y="2434"/>
                  </a:cubicBezTo>
                  <a:cubicBezTo>
                    <a:pt x="11859" y="2434"/>
                    <a:pt x="11990" y="2436"/>
                    <a:pt x="12116" y="2443"/>
                  </a:cubicBezTo>
                  <a:cubicBezTo>
                    <a:pt x="12164" y="2621"/>
                    <a:pt x="12360" y="2793"/>
                    <a:pt x="12551" y="2793"/>
                  </a:cubicBezTo>
                  <a:cubicBezTo>
                    <a:pt x="12624" y="2793"/>
                    <a:pt x="12696" y="2768"/>
                    <a:pt x="12759" y="2708"/>
                  </a:cubicBezTo>
                  <a:cubicBezTo>
                    <a:pt x="13062" y="2405"/>
                    <a:pt x="12608" y="2339"/>
                    <a:pt x="12674" y="1999"/>
                  </a:cubicBezTo>
                  <a:cubicBezTo>
                    <a:pt x="12723" y="1999"/>
                    <a:pt x="12792" y="1978"/>
                    <a:pt x="12847" y="1978"/>
                  </a:cubicBezTo>
                  <a:cubicBezTo>
                    <a:pt x="12856" y="1978"/>
                    <a:pt x="12864" y="1979"/>
                    <a:pt x="12873" y="1980"/>
                  </a:cubicBezTo>
                  <a:cubicBezTo>
                    <a:pt x="12759" y="1649"/>
                    <a:pt x="12258" y="1630"/>
                    <a:pt x="12580" y="1205"/>
                  </a:cubicBezTo>
                  <a:cubicBezTo>
                    <a:pt x="12780" y="955"/>
                    <a:pt x="13223" y="940"/>
                    <a:pt x="13538" y="940"/>
                  </a:cubicBezTo>
                  <a:cubicBezTo>
                    <a:pt x="13580" y="940"/>
                    <a:pt x="13620" y="941"/>
                    <a:pt x="13657" y="941"/>
                  </a:cubicBezTo>
                  <a:cubicBezTo>
                    <a:pt x="13955" y="941"/>
                    <a:pt x="14209" y="1042"/>
                    <a:pt x="14464" y="1042"/>
                  </a:cubicBezTo>
                  <a:cubicBezTo>
                    <a:pt x="14501" y="1042"/>
                    <a:pt x="14537" y="1040"/>
                    <a:pt x="14574" y="1035"/>
                  </a:cubicBezTo>
                  <a:cubicBezTo>
                    <a:pt x="14988" y="980"/>
                    <a:pt x="15178" y="448"/>
                    <a:pt x="15600" y="448"/>
                  </a:cubicBezTo>
                  <a:cubicBezTo>
                    <a:pt x="15610" y="448"/>
                    <a:pt x="15621" y="448"/>
                    <a:pt x="15632" y="449"/>
                  </a:cubicBezTo>
                  <a:cubicBezTo>
                    <a:pt x="15689" y="1026"/>
                    <a:pt x="15264" y="1271"/>
                    <a:pt x="15122" y="1763"/>
                  </a:cubicBezTo>
                  <a:cubicBezTo>
                    <a:pt x="15060" y="1983"/>
                    <a:pt x="15138" y="2233"/>
                    <a:pt x="15298" y="2233"/>
                  </a:cubicBezTo>
                  <a:cubicBezTo>
                    <a:pt x="15358" y="2233"/>
                    <a:pt x="15429" y="2197"/>
                    <a:pt x="15509" y="2112"/>
                  </a:cubicBezTo>
                  <a:lnTo>
                    <a:pt x="15509" y="2112"/>
                  </a:lnTo>
                  <a:cubicBezTo>
                    <a:pt x="15689" y="2301"/>
                    <a:pt x="15585" y="2642"/>
                    <a:pt x="15471" y="2831"/>
                  </a:cubicBezTo>
                  <a:cubicBezTo>
                    <a:pt x="15519" y="2831"/>
                    <a:pt x="15585" y="2850"/>
                    <a:pt x="15632" y="2850"/>
                  </a:cubicBezTo>
                  <a:cubicBezTo>
                    <a:pt x="15642" y="2991"/>
                    <a:pt x="15566" y="3426"/>
                    <a:pt x="15660" y="3530"/>
                  </a:cubicBezTo>
                  <a:cubicBezTo>
                    <a:pt x="15689" y="3562"/>
                    <a:pt x="15737" y="3572"/>
                    <a:pt x="15794" y="3572"/>
                  </a:cubicBezTo>
                  <a:cubicBezTo>
                    <a:pt x="15911" y="3572"/>
                    <a:pt x="16066" y="3528"/>
                    <a:pt x="16173" y="3528"/>
                  </a:cubicBezTo>
                  <a:cubicBezTo>
                    <a:pt x="16185" y="3528"/>
                    <a:pt x="16197" y="3529"/>
                    <a:pt x="16209" y="3530"/>
                  </a:cubicBezTo>
                  <a:cubicBezTo>
                    <a:pt x="16199" y="3587"/>
                    <a:pt x="16199" y="3634"/>
                    <a:pt x="16180" y="3681"/>
                  </a:cubicBezTo>
                  <a:cubicBezTo>
                    <a:pt x="16333" y="3551"/>
                    <a:pt x="17155" y="3106"/>
                    <a:pt x="17538" y="3106"/>
                  </a:cubicBezTo>
                  <a:cubicBezTo>
                    <a:pt x="17628" y="3106"/>
                    <a:pt x="17694" y="3130"/>
                    <a:pt x="17721" y="3190"/>
                  </a:cubicBezTo>
                  <a:cubicBezTo>
                    <a:pt x="17749" y="3195"/>
                    <a:pt x="17777" y="3197"/>
                    <a:pt x="17805" y="3197"/>
                  </a:cubicBezTo>
                  <a:cubicBezTo>
                    <a:pt x="18234" y="3197"/>
                    <a:pt x="18466" y="2594"/>
                    <a:pt x="18146" y="2292"/>
                  </a:cubicBezTo>
                  <a:cubicBezTo>
                    <a:pt x="18486" y="2292"/>
                    <a:pt x="18297" y="1952"/>
                    <a:pt x="18467" y="1772"/>
                  </a:cubicBezTo>
                  <a:cubicBezTo>
                    <a:pt x="18518" y="1715"/>
                    <a:pt x="18585" y="1708"/>
                    <a:pt x="18652" y="1708"/>
                  </a:cubicBezTo>
                  <a:cubicBezTo>
                    <a:pt x="18675" y="1708"/>
                    <a:pt x="18699" y="1709"/>
                    <a:pt x="18721" y="1709"/>
                  </a:cubicBezTo>
                  <a:cubicBezTo>
                    <a:pt x="18828" y="1709"/>
                    <a:pt x="18917" y="1689"/>
                    <a:pt x="18911" y="1460"/>
                  </a:cubicBezTo>
                  <a:lnTo>
                    <a:pt x="18911" y="1460"/>
                  </a:lnTo>
                  <a:cubicBezTo>
                    <a:pt x="18940" y="1498"/>
                    <a:pt x="19006" y="1536"/>
                    <a:pt x="19044" y="1593"/>
                  </a:cubicBezTo>
                  <a:cubicBezTo>
                    <a:pt x="19138" y="1489"/>
                    <a:pt x="19223" y="1451"/>
                    <a:pt x="19261" y="1290"/>
                  </a:cubicBezTo>
                  <a:cubicBezTo>
                    <a:pt x="19290" y="1309"/>
                    <a:pt x="19365" y="1337"/>
                    <a:pt x="19412" y="1366"/>
                  </a:cubicBezTo>
                  <a:cubicBezTo>
                    <a:pt x="19403" y="1007"/>
                    <a:pt x="19620" y="695"/>
                    <a:pt x="19705" y="355"/>
                  </a:cubicBezTo>
                  <a:lnTo>
                    <a:pt x="19705" y="355"/>
                  </a:lnTo>
                  <a:cubicBezTo>
                    <a:pt x="19611" y="392"/>
                    <a:pt x="19469" y="440"/>
                    <a:pt x="19460" y="440"/>
                  </a:cubicBezTo>
                  <a:cubicBezTo>
                    <a:pt x="19350" y="473"/>
                    <a:pt x="19308" y="537"/>
                    <a:pt x="19200" y="537"/>
                  </a:cubicBezTo>
                  <a:cubicBezTo>
                    <a:pt x="19187" y="537"/>
                    <a:pt x="19173" y="536"/>
                    <a:pt x="19157" y="534"/>
                  </a:cubicBezTo>
                  <a:cubicBezTo>
                    <a:pt x="19110" y="765"/>
                    <a:pt x="18910" y="874"/>
                    <a:pt x="18800" y="874"/>
                  </a:cubicBezTo>
                  <a:cubicBezTo>
                    <a:pt x="18735" y="874"/>
                    <a:pt x="18701" y="835"/>
                    <a:pt x="18751" y="761"/>
                  </a:cubicBezTo>
                  <a:lnTo>
                    <a:pt x="18751" y="761"/>
                  </a:lnTo>
                  <a:cubicBezTo>
                    <a:pt x="18552" y="855"/>
                    <a:pt x="18335" y="931"/>
                    <a:pt x="18108" y="1016"/>
                  </a:cubicBezTo>
                  <a:cubicBezTo>
                    <a:pt x="17799" y="1136"/>
                    <a:pt x="17435" y="1452"/>
                    <a:pt x="17102" y="1452"/>
                  </a:cubicBezTo>
                  <a:cubicBezTo>
                    <a:pt x="17069" y="1452"/>
                    <a:pt x="17035" y="1448"/>
                    <a:pt x="17002" y="1441"/>
                  </a:cubicBezTo>
                  <a:cubicBezTo>
                    <a:pt x="17002" y="1347"/>
                    <a:pt x="17021" y="1167"/>
                    <a:pt x="17002" y="1101"/>
                  </a:cubicBezTo>
                  <a:cubicBezTo>
                    <a:pt x="16917" y="912"/>
                    <a:pt x="16898" y="1026"/>
                    <a:pt x="16785" y="931"/>
                  </a:cubicBezTo>
                  <a:cubicBezTo>
                    <a:pt x="16643" y="780"/>
                    <a:pt x="16634" y="808"/>
                    <a:pt x="16624" y="506"/>
                  </a:cubicBezTo>
                  <a:cubicBezTo>
                    <a:pt x="16520" y="506"/>
                    <a:pt x="16407" y="534"/>
                    <a:pt x="16294" y="534"/>
                  </a:cubicBezTo>
                  <a:cubicBezTo>
                    <a:pt x="16341" y="449"/>
                    <a:pt x="16350" y="336"/>
                    <a:pt x="16341" y="222"/>
                  </a:cubicBezTo>
                  <a:lnTo>
                    <a:pt x="16341" y="222"/>
                  </a:lnTo>
                  <a:cubicBezTo>
                    <a:pt x="16294" y="251"/>
                    <a:pt x="16209" y="260"/>
                    <a:pt x="16171" y="270"/>
                  </a:cubicBezTo>
                  <a:cubicBezTo>
                    <a:pt x="16265" y="222"/>
                    <a:pt x="16313" y="128"/>
                    <a:pt x="16379" y="62"/>
                  </a:cubicBezTo>
                  <a:cubicBezTo>
                    <a:pt x="16307" y="18"/>
                    <a:pt x="16220" y="0"/>
                    <a:pt x="16126"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8" name="Google Shape;238;p15"/>
            <p:cNvSpPr/>
            <p:nvPr/>
          </p:nvSpPr>
          <p:spPr>
            <a:xfrm>
              <a:off x="1029850" y="3792625"/>
              <a:ext cx="222825" cy="46300"/>
            </a:xfrm>
            <a:custGeom>
              <a:avLst/>
              <a:gdLst/>
              <a:ahLst/>
              <a:cxnLst/>
              <a:rect l="l" t="t" r="r" b="b"/>
              <a:pathLst>
                <a:path w="8913" h="1852" extrusionOk="0">
                  <a:moveTo>
                    <a:pt x="7765" y="1"/>
                  </a:moveTo>
                  <a:cubicBezTo>
                    <a:pt x="7566" y="1"/>
                    <a:pt x="7403" y="40"/>
                    <a:pt x="7154" y="67"/>
                  </a:cubicBezTo>
                  <a:cubicBezTo>
                    <a:pt x="7142" y="68"/>
                    <a:pt x="7129" y="68"/>
                    <a:pt x="7117" y="68"/>
                  </a:cubicBezTo>
                  <a:cubicBezTo>
                    <a:pt x="7035" y="68"/>
                    <a:pt x="6950" y="52"/>
                    <a:pt x="6870" y="52"/>
                  </a:cubicBezTo>
                  <a:cubicBezTo>
                    <a:pt x="6831" y="52"/>
                    <a:pt x="6794" y="56"/>
                    <a:pt x="6757" y="67"/>
                  </a:cubicBezTo>
                  <a:cubicBezTo>
                    <a:pt x="6616" y="104"/>
                    <a:pt x="6597" y="180"/>
                    <a:pt x="6455" y="256"/>
                  </a:cubicBezTo>
                  <a:cubicBezTo>
                    <a:pt x="6346" y="308"/>
                    <a:pt x="6239" y="322"/>
                    <a:pt x="6131" y="322"/>
                  </a:cubicBezTo>
                  <a:cubicBezTo>
                    <a:pt x="6005" y="322"/>
                    <a:pt x="5878" y="303"/>
                    <a:pt x="5746" y="303"/>
                  </a:cubicBezTo>
                  <a:cubicBezTo>
                    <a:pt x="5415" y="303"/>
                    <a:pt x="5141" y="454"/>
                    <a:pt x="4820" y="539"/>
                  </a:cubicBezTo>
                  <a:cubicBezTo>
                    <a:pt x="4757" y="556"/>
                    <a:pt x="4701" y="563"/>
                    <a:pt x="4650" y="563"/>
                  </a:cubicBezTo>
                  <a:cubicBezTo>
                    <a:pt x="4465" y="563"/>
                    <a:pt x="4337" y="478"/>
                    <a:pt x="4160" y="478"/>
                  </a:cubicBezTo>
                  <a:cubicBezTo>
                    <a:pt x="4110" y="478"/>
                    <a:pt x="4057" y="484"/>
                    <a:pt x="3998" y="501"/>
                  </a:cubicBezTo>
                  <a:cubicBezTo>
                    <a:pt x="3512" y="633"/>
                    <a:pt x="3021" y="741"/>
                    <a:pt x="2532" y="741"/>
                  </a:cubicBezTo>
                  <a:cubicBezTo>
                    <a:pt x="2318" y="741"/>
                    <a:pt x="2103" y="720"/>
                    <a:pt x="1890" y="672"/>
                  </a:cubicBezTo>
                  <a:cubicBezTo>
                    <a:pt x="1522" y="586"/>
                    <a:pt x="1219" y="350"/>
                    <a:pt x="851" y="227"/>
                  </a:cubicBezTo>
                  <a:cubicBezTo>
                    <a:pt x="803" y="218"/>
                    <a:pt x="756" y="208"/>
                    <a:pt x="699" y="208"/>
                  </a:cubicBezTo>
                  <a:cubicBezTo>
                    <a:pt x="614" y="293"/>
                    <a:pt x="567" y="360"/>
                    <a:pt x="567" y="416"/>
                  </a:cubicBezTo>
                  <a:cubicBezTo>
                    <a:pt x="638" y="407"/>
                    <a:pt x="711" y="402"/>
                    <a:pt x="785" y="402"/>
                  </a:cubicBezTo>
                  <a:cubicBezTo>
                    <a:pt x="858" y="402"/>
                    <a:pt x="931" y="407"/>
                    <a:pt x="1002" y="416"/>
                  </a:cubicBezTo>
                  <a:cubicBezTo>
                    <a:pt x="1134" y="1021"/>
                    <a:pt x="0" y="766"/>
                    <a:pt x="0" y="1352"/>
                  </a:cubicBezTo>
                  <a:cubicBezTo>
                    <a:pt x="391" y="1193"/>
                    <a:pt x="815" y="818"/>
                    <a:pt x="1239" y="818"/>
                  </a:cubicBezTo>
                  <a:cubicBezTo>
                    <a:pt x="1317" y="818"/>
                    <a:pt x="1396" y="831"/>
                    <a:pt x="1474" y="861"/>
                  </a:cubicBezTo>
                  <a:cubicBezTo>
                    <a:pt x="1370" y="974"/>
                    <a:pt x="1238" y="1078"/>
                    <a:pt x="1134" y="1191"/>
                  </a:cubicBezTo>
                  <a:cubicBezTo>
                    <a:pt x="1172" y="1210"/>
                    <a:pt x="1219" y="1257"/>
                    <a:pt x="1267" y="1295"/>
                  </a:cubicBezTo>
                  <a:cubicBezTo>
                    <a:pt x="1024" y="1641"/>
                    <a:pt x="703" y="1742"/>
                    <a:pt x="324" y="1742"/>
                  </a:cubicBezTo>
                  <a:cubicBezTo>
                    <a:pt x="289" y="1742"/>
                    <a:pt x="253" y="1741"/>
                    <a:pt x="218" y="1739"/>
                  </a:cubicBezTo>
                  <a:lnTo>
                    <a:pt x="218" y="1739"/>
                  </a:lnTo>
                  <a:cubicBezTo>
                    <a:pt x="199" y="1768"/>
                    <a:pt x="218" y="1787"/>
                    <a:pt x="227" y="1806"/>
                  </a:cubicBezTo>
                  <a:cubicBezTo>
                    <a:pt x="348" y="1813"/>
                    <a:pt x="476" y="1851"/>
                    <a:pt x="605" y="1851"/>
                  </a:cubicBezTo>
                  <a:cubicBezTo>
                    <a:pt x="636" y="1851"/>
                    <a:pt x="668" y="1849"/>
                    <a:pt x="699" y="1843"/>
                  </a:cubicBezTo>
                  <a:cubicBezTo>
                    <a:pt x="917" y="1777"/>
                    <a:pt x="1115" y="1588"/>
                    <a:pt x="1361" y="1541"/>
                  </a:cubicBezTo>
                  <a:cubicBezTo>
                    <a:pt x="1654" y="1484"/>
                    <a:pt x="1956" y="1428"/>
                    <a:pt x="2249" y="1343"/>
                  </a:cubicBezTo>
                  <a:cubicBezTo>
                    <a:pt x="2807" y="1201"/>
                    <a:pt x="3383" y="1182"/>
                    <a:pt x="3960" y="1153"/>
                  </a:cubicBezTo>
                  <a:cubicBezTo>
                    <a:pt x="4381" y="1133"/>
                    <a:pt x="4746" y="906"/>
                    <a:pt x="5129" y="906"/>
                  </a:cubicBezTo>
                  <a:cubicBezTo>
                    <a:pt x="5271" y="906"/>
                    <a:pt x="5416" y="937"/>
                    <a:pt x="5567" y="1021"/>
                  </a:cubicBezTo>
                  <a:cubicBezTo>
                    <a:pt x="5697" y="1103"/>
                    <a:pt x="5778" y="1220"/>
                    <a:pt x="5914" y="1220"/>
                  </a:cubicBezTo>
                  <a:cubicBezTo>
                    <a:pt x="5935" y="1220"/>
                    <a:pt x="5958" y="1217"/>
                    <a:pt x="5982" y="1210"/>
                  </a:cubicBezTo>
                  <a:cubicBezTo>
                    <a:pt x="6134" y="1182"/>
                    <a:pt x="6398" y="785"/>
                    <a:pt x="6540" y="690"/>
                  </a:cubicBezTo>
                  <a:cubicBezTo>
                    <a:pt x="6776" y="511"/>
                    <a:pt x="7041" y="388"/>
                    <a:pt x="7306" y="265"/>
                  </a:cubicBezTo>
                  <a:cubicBezTo>
                    <a:pt x="7398" y="227"/>
                    <a:pt x="7484" y="212"/>
                    <a:pt x="7567" y="212"/>
                  </a:cubicBezTo>
                  <a:cubicBezTo>
                    <a:pt x="7829" y="212"/>
                    <a:pt x="8062" y="360"/>
                    <a:pt x="8392" y="360"/>
                  </a:cubicBezTo>
                  <a:cubicBezTo>
                    <a:pt x="8458" y="360"/>
                    <a:pt x="8521" y="359"/>
                    <a:pt x="8582" y="359"/>
                  </a:cubicBezTo>
                  <a:cubicBezTo>
                    <a:pt x="8702" y="359"/>
                    <a:pt x="8811" y="363"/>
                    <a:pt x="8912" y="388"/>
                  </a:cubicBezTo>
                  <a:cubicBezTo>
                    <a:pt x="8884" y="293"/>
                    <a:pt x="8865" y="208"/>
                    <a:pt x="8855" y="114"/>
                  </a:cubicBezTo>
                  <a:cubicBezTo>
                    <a:pt x="8790" y="136"/>
                    <a:pt x="8722" y="145"/>
                    <a:pt x="8653" y="145"/>
                  </a:cubicBezTo>
                  <a:cubicBezTo>
                    <a:pt x="8453" y="145"/>
                    <a:pt x="8244" y="71"/>
                    <a:pt x="8062" y="29"/>
                  </a:cubicBezTo>
                  <a:cubicBezTo>
                    <a:pt x="7948" y="9"/>
                    <a:pt x="7853" y="1"/>
                    <a:pt x="7765"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9" name="Google Shape;239;p15"/>
            <p:cNvSpPr/>
            <p:nvPr/>
          </p:nvSpPr>
          <p:spPr>
            <a:xfrm>
              <a:off x="1123650" y="3819325"/>
              <a:ext cx="250" cy="500"/>
            </a:xfrm>
            <a:custGeom>
              <a:avLst/>
              <a:gdLst/>
              <a:ahLst/>
              <a:cxnLst/>
              <a:rect l="l" t="t" r="r" b="b"/>
              <a:pathLst>
                <a:path w="10" h="20" extrusionOk="0">
                  <a:moveTo>
                    <a:pt x="0" y="19"/>
                  </a:moveTo>
                  <a:cubicBezTo>
                    <a:pt x="0" y="19"/>
                    <a:pt x="10" y="0"/>
                    <a:pt x="0" y="19"/>
                  </a:cubicBezTo>
                  <a:cubicBezTo>
                    <a:pt x="0" y="0"/>
                    <a:pt x="0" y="0"/>
                    <a:pt x="0" y="19"/>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40" name="Google Shape;240;p15"/>
            <p:cNvSpPr/>
            <p:nvPr/>
          </p:nvSpPr>
          <p:spPr>
            <a:xfrm>
              <a:off x="1124350" y="3811625"/>
              <a:ext cx="103750" cy="56400"/>
            </a:xfrm>
            <a:custGeom>
              <a:avLst/>
              <a:gdLst/>
              <a:ahLst/>
              <a:cxnLst/>
              <a:rect l="l" t="t" r="r" b="b"/>
              <a:pathLst>
                <a:path w="4150" h="2256" extrusionOk="0">
                  <a:moveTo>
                    <a:pt x="1021" y="0"/>
                  </a:moveTo>
                  <a:cubicBezTo>
                    <a:pt x="809" y="0"/>
                    <a:pt x="610" y="96"/>
                    <a:pt x="416" y="204"/>
                  </a:cubicBezTo>
                  <a:cubicBezTo>
                    <a:pt x="350" y="242"/>
                    <a:pt x="274" y="290"/>
                    <a:pt x="189" y="299"/>
                  </a:cubicBezTo>
                  <a:cubicBezTo>
                    <a:pt x="158" y="299"/>
                    <a:pt x="122" y="295"/>
                    <a:pt x="91" y="295"/>
                  </a:cubicBezTo>
                  <a:cubicBezTo>
                    <a:pt x="75" y="295"/>
                    <a:pt x="60" y="296"/>
                    <a:pt x="48" y="299"/>
                  </a:cubicBezTo>
                  <a:cubicBezTo>
                    <a:pt x="29" y="308"/>
                    <a:pt x="19" y="308"/>
                    <a:pt x="0" y="327"/>
                  </a:cubicBezTo>
                  <a:cubicBezTo>
                    <a:pt x="76" y="337"/>
                    <a:pt x="133" y="384"/>
                    <a:pt x="189" y="384"/>
                  </a:cubicBezTo>
                  <a:cubicBezTo>
                    <a:pt x="265" y="393"/>
                    <a:pt x="322" y="403"/>
                    <a:pt x="397" y="422"/>
                  </a:cubicBezTo>
                  <a:cubicBezTo>
                    <a:pt x="462" y="437"/>
                    <a:pt x="530" y="440"/>
                    <a:pt x="601" y="440"/>
                  </a:cubicBezTo>
                  <a:cubicBezTo>
                    <a:pt x="648" y="440"/>
                    <a:pt x="695" y="439"/>
                    <a:pt x="742" y="439"/>
                  </a:cubicBezTo>
                  <a:cubicBezTo>
                    <a:pt x="802" y="439"/>
                    <a:pt x="860" y="441"/>
                    <a:pt x="917" y="450"/>
                  </a:cubicBezTo>
                  <a:cubicBezTo>
                    <a:pt x="1078" y="488"/>
                    <a:pt x="1210" y="601"/>
                    <a:pt x="1390" y="630"/>
                  </a:cubicBezTo>
                  <a:cubicBezTo>
                    <a:pt x="1417" y="637"/>
                    <a:pt x="1445" y="638"/>
                    <a:pt x="1474" y="638"/>
                  </a:cubicBezTo>
                  <a:cubicBezTo>
                    <a:pt x="1510" y="638"/>
                    <a:pt x="1547" y="636"/>
                    <a:pt x="1583" y="636"/>
                  </a:cubicBezTo>
                  <a:cubicBezTo>
                    <a:pt x="1638" y="636"/>
                    <a:pt x="1692" y="642"/>
                    <a:pt x="1739" y="677"/>
                  </a:cubicBezTo>
                  <a:cubicBezTo>
                    <a:pt x="1796" y="715"/>
                    <a:pt x="1834" y="772"/>
                    <a:pt x="1909" y="790"/>
                  </a:cubicBezTo>
                  <a:lnTo>
                    <a:pt x="2013" y="828"/>
                  </a:lnTo>
                  <a:cubicBezTo>
                    <a:pt x="2108" y="875"/>
                    <a:pt x="2250" y="932"/>
                    <a:pt x="2306" y="1027"/>
                  </a:cubicBezTo>
                  <a:cubicBezTo>
                    <a:pt x="2287" y="1064"/>
                    <a:pt x="2269" y="1112"/>
                    <a:pt x="2269" y="1150"/>
                  </a:cubicBezTo>
                  <a:cubicBezTo>
                    <a:pt x="2297" y="1159"/>
                    <a:pt x="2316" y="1187"/>
                    <a:pt x="2354" y="1187"/>
                  </a:cubicBezTo>
                  <a:cubicBezTo>
                    <a:pt x="2108" y="1244"/>
                    <a:pt x="1805" y="1395"/>
                    <a:pt x="1607" y="1546"/>
                  </a:cubicBezTo>
                  <a:cubicBezTo>
                    <a:pt x="1654" y="1546"/>
                    <a:pt x="1749" y="1565"/>
                    <a:pt x="1796" y="1613"/>
                  </a:cubicBezTo>
                  <a:cubicBezTo>
                    <a:pt x="1843" y="1660"/>
                    <a:pt x="1834" y="1707"/>
                    <a:pt x="1862" y="1773"/>
                  </a:cubicBezTo>
                  <a:cubicBezTo>
                    <a:pt x="1919" y="1953"/>
                    <a:pt x="2155" y="2151"/>
                    <a:pt x="2297" y="2255"/>
                  </a:cubicBezTo>
                  <a:cubicBezTo>
                    <a:pt x="2165" y="2151"/>
                    <a:pt x="2165" y="1906"/>
                    <a:pt x="2193" y="1735"/>
                  </a:cubicBezTo>
                  <a:cubicBezTo>
                    <a:pt x="2212" y="1632"/>
                    <a:pt x="2382" y="1518"/>
                    <a:pt x="2335" y="1405"/>
                  </a:cubicBezTo>
                  <a:cubicBezTo>
                    <a:pt x="2429" y="1386"/>
                    <a:pt x="2486" y="1320"/>
                    <a:pt x="2571" y="1253"/>
                  </a:cubicBezTo>
                  <a:cubicBezTo>
                    <a:pt x="2647" y="1187"/>
                    <a:pt x="2741" y="1159"/>
                    <a:pt x="2836" y="1131"/>
                  </a:cubicBezTo>
                  <a:cubicBezTo>
                    <a:pt x="2949" y="1093"/>
                    <a:pt x="3044" y="1017"/>
                    <a:pt x="3147" y="979"/>
                  </a:cubicBezTo>
                  <a:cubicBezTo>
                    <a:pt x="3233" y="961"/>
                    <a:pt x="3308" y="951"/>
                    <a:pt x="3393" y="904"/>
                  </a:cubicBezTo>
                  <a:cubicBezTo>
                    <a:pt x="3526" y="828"/>
                    <a:pt x="3677" y="762"/>
                    <a:pt x="3818" y="677"/>
                  </a:cubicBezTo>
                  <a:cubicBezTo>
                    <a:pt x="3904" y="630"/>
                    <a:pt x="3970" y="573"/>
                    <a:pt x="4045" y="526"/>
                  </a:cubicBezTo>
                  <a:cubicBezTo>
                    <a:pt x="4083" y="497"/>
                    <a:pt x="4111" y="450"/>
                    <a:pt x="4149" y="431"/>
                  </a:cubicBezTo>
                  <a:lnTo>
                    <a:pt x="4149" y="431"/>
                  </a:lnTo>
                  <a:cubicBezTo>
                    <a:pt x="3941" y="479"/>
                    <a:pt x="3724" y="469"/>
                    <a:pt x="3535" y="497"/>
                  </a:cubicBezTo>
                  <a:cubicBezTo>
                    <a:pt x="3440" y="516"/>
                    <a:pt x="3384" y="564"/>
                    <a:pt x="3308" y="611"/>
                  </a:cubicBezTo>
                  <a:cubicBezTo>
                    <a:pt x="3233" y="658"/>
                    <a:pt x="3110" y="668"/>
                    <a:pt x="3015" y="686"/>
                  </a:cubicBezTo>
                  <a:cubicBezTo>
                    <a:pt x="2991" y="694"/>
                    <a:pt x="2974" y="697"/>
                    <a:pt x="2960" y="697"/>
                  </a:cubicBezTo>
                  <a:cubicBezTo>
                    <a:pt x="2921" y="697"/>
                    <a:pt x="2916" y="672"/>
                    <a:pt x="2873" y="658"/>
                  </a:cubicBezTo>
                  <a:cubicBezTo>
                    <a:pt x="2845" y="644"/>
                    <a:pt x="2810" y="644"/>
                    <a:pt x="2774" y="644"/>
                  </a:cubicBezTo>
                  <a:cubicBezTo>
                    <a:pt x="2739" y="644"/>
                    <a:pt x="2703" y="644"/>
                    <a:pt x="2675" y="630"/>
                  </a:cubicBezTo>
                  <a:cubicBezTo>
                    <a:pt x="2618" y="611"/>
                    <a:pt x="2599" y="573"/>
                    <a:pt x="2552" y="535"/>
                  </a:cubicBezTo>
                  <a:cubicBezTo>
                    <a:pt x="2476" y="479"/>
                    <a:pt x="2354" y="441"/>
                    <a:pt x="2259" y="403"/>
                  </a:cubicBezTo>
                  <a:cubicBezTo>
                    <a:pt x="2193" y="384"/>
                    <a:pt x="2155" y="384"/>
                    <a:pt x="2108" y="327"/>
                  </a:cubicBezTo>
                  <a:cubicBezTo>
                    <a:pt x="2098" y="299"/>
                    <a:pt x="2098" y="261"/>
                    <a:pt x="2080" y="242"/>
                  </a:cubicBezTo>
                  <a:cubicBezTo>
                    <a:pt x="2051" y="195"/>
                    <a:pt x="2004" y="195"/>
                    <a:pt x="1957" y="167"/>
                  </a:cubicBezTo>
                  <a:cubicBezTo>
                    <a:pt x="1702" y="63"/>
                    <a:pt x="1418" y="63"/>
                    <a:pt x="1163" y="15"/>
                  </a:cubicBezTo>
                  <a:cubicBezTo>
                    <a:pt x="1115" y="5"/>
                    <a:pt x="1068" y="0"/>
                    <a:pt x="1021"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41" name="Google Shape;241;p15"/>
            <p:cNvSpPr/>
            <p:nvPr/>
          </p:nvSpPr>
          <p:spPr>
            <a:xfrm>
              <a:off x="1227125" y="3821225"/>
              <a:ext cx="1675" cy="475"/>
            </a:xfrm>
            <a:custGeom>
              <a:avLst/>
              <a:gdLst/>
              <a:ahLst/>
              <a:cxnLst/>
              <a:rect l="l" t="t" r="r" b="b"/>
              <a:pathLst>
                <a:path w="67" h="19" extrusionOk="0">
                  <a:moveTo>
                    <a:pt x="67" y="0"/>
                  </a:moveTo>
                  <a:cubicBezTo>
                    <a:pt x="48" y="0"/>
                    <a:pt x="29" y="9"/>
                    <a:pt x="0" y="19"/>
                  </a:cubicBezTo>
                  <a:cubicBezTo>
                    <a:pt x="29" y="9"/>
                    <a:pt x="38" y="9"/>
                    <a:pt x="67"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42" name="Google Shape;242;p15"/>
            <p:cNvSpPr/>
            <p:nvPr/>
          </p:nvSpPr>
          <p:spPr>
            <a:xfrm>
              <a:off x="1106400" y="3757550"/>
              <a:ext cx="93350" cy="22475"/>
            </a:xfrm>
            <a:custGeom>
              <a:avLst/>
              <a:gdLst/>
              <a:ahLst/>
              <a:cxnLst/>
              <a:rect l="l" t="t" r="r" b="b"/>
              <a:pathLst>
                <a:path w="3734" h="899" extrusionOk="0">
                  <a:moveTo>
                    <a:pt x="1228" y="1"/>
                  </a:moveTo>
                  <a:cubicBezTo>
                    <a:pt x="1139" y="1"/>
                    <a:pt x="1091" y="44"/>
                    <a:pt x="1002" y="52"/>
                  </a:cubicBezTo>
                  <a:lnTo>
                    <a:pt x="0" y="336"/>
                  </a:lnTo>
                  <a:cubicBezTo>
                    <a:pt x="397" y="336"/>
                    <a:pt x="851" y="468"/>
                    <a:pt x="1276" y="515"/>
                  </a:cubicBezTo>
                  <a:cubicBezTo>
                    <a:pt x="1371" y="525"/>
                    <a:pt x="1881" y="544"/>
                    <a:pt x="1645" y="733"/>
                  </a:cubicBezTo>
                  <a:cubicBezTo>
                    <a:pt x="1720" y="808"/>
                    <a:pt x="1881" y="799"/>
                    <a:pt x="1975" y="818"/>
                  </a:cubicBezTo>
                  <a:cubicBezTo>
                    <a:pt x="2108" y="846"/>
                    <a:pt x="2231" y="846"/>
                    <a:pt x="2363" y="865"/>
                  </a:cubicBezTo>
                  <a:cubicBezTo>
                    <a:pt x="2546" y="890"/>
                    <a:pt x="2716" y="898"/>
                    <a:pt x="2890" y="898"/>
                  </a:cubicBezTo>
                  <a:cubicBezTo>
                    <a:pt x="2977" y="898"/>
                    <a:pt x="3065" y="896"/>
                    <a:pt x="3157" y="893"/>
                  </a:cubicBezTo>
                  <a:cubicBezTo>
                    <a:pt x="3261" y="893"/>
                    <a:pt x="3308" y="865"/>
                    <a:pt x="3402" y="818"/>
                  </a:cubicBezTo>
                  <a:cubicBezTo>
                    <a:pt x="3506" y="770"/>
                    <a:pt x="3629" y="751"/>
                    <a:pt x="3733" y="714"/>
                  </a:cubicBezTo>
                  <a:cubicBezTo>
                    <a:pt x="3676" y="680"/>
                    <a:pt x="3593" y="673"/>
                    <a:pt x="3518" y="673"/>
                  </a:cubicBezTo>
                  <a:cubicBezTo>
                    <a:pt x="3469" y="673"/>
                    <a:pt x="3423" y="676"/>
                    <a:pt x="3393" y="676"/>
                  </a:cubicBezTo>
                  <a:cubicBezTo>
                    <a:pt x="3298" y="676"/>
                    <a:pt x="3223" y="666"/>
                    <a:pt x="3128" y="666"/>
                  </a:cubicBezTo>
                  <a:cubicBezTo>
                    <a:pt x="2987" y="666"/>
                    <a:pt x="2864" y="647"/>
                    <a:pt x="2722" y="647"/>
                  </a:cubicBezTo>
                  <a:cubicBezTo>
                    <a:pt x="2722" y="581"/>
                    <a:pt x="2779" y="515"/>
                    <a:pt x="2798" y="468"/>
                  </a:cubicBezTo>
                  <a:cubicBezTo>
                    <a:pt x="2599" y="383"/>
                    <a:pt x="2410" y="364"/>
                    <a:pt x="2193" y="317"/>
                  </a:cubicBezTo>
                  <a:cubicBezTo>
                    <a:pt x="2051" y="288"/>
                    <a:pt x="1975" y="184"/>
                    <a:pt x="1843" y="147"/>
                  </a:cubicBezTo>
                  <a:lnTo>
                    <a:pt x="1276" y="5"/>
                  </a:lnTo>
                  <a:cubicBezTo>
                    <a:pt x="1259" y="2"/>
                    <a:pt x="1243" y="1"/>
                    <a:pt x="1228"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43" name="Google Shape;243;p15"/>
            <p:cNvSpPr/>
            <p:nvPr/>
          </p:nvSpPr>
          <p:spPr>
            <a:xfrm>
              <a:off x="1295650" y="4284525"/>
              <a:ext cx="32850" cy="22475"/>
            </a:xfrm>
            <a:custGeom>
              <a:avLst/>
              <a:gdLst/>
              <a:ahLst/>
              <a:cxnLst/>
              <a:rect l="l" t="t" r="r" b="b"/>
              <a:pathLst>
                <a:path w="1314" h="899" extrusionOk="0">
                  <a:moveTo>
                    <a:pt x="1314" y="1"/>
                  </a:moveTo>
                  <a:cubicBezTo>
                    <a:pt x="1163" y="133"/>
                    <a:pt x="926" y="568"/>
                    <a:pt x="926" y="568"/>
                  </a:cubicBezTo>
                  <a:cubicBezTo>
                    <a:pt x="974" y="435"/>
                    <a:pt x="879" y="199"/>
                    <a:pt x="879" y="199"/>
                  </a:cubicBezTo>
                  <a:cubicBezTo>
                    <a:pt x="879" y="379"/>
                    <a:pt x="699" y="653"/>
                    <a:pt x="699" y="653"/>
                  </a:cubicBezTo>
                  <a:cubicBezTo>
                    <a:pt x="775" y="388"/>
                    <a:pt x="662" y="48"/>
                    <a:pt x="662" y="48"/>
                  </a:cubicBezTo>
                  <a:cubicBezTo>
                    <a:pt x="662" y="284"/>
                    <a:pt x="463" y="596"/>
                    <a:pt x="463" y="596"/>
                  </a:cubicBezTo>
                  <a:cubicBezTo>
                    <a:pt x="501" y="379"/>
                    <a:pt x="359" y="209"/>
                    <a:pt x="359" y="209"/>
                  </a:cubicBezTo>
                  <a:lnTo>
                    <a:pt x="359" y="209"/>
                  </a:lnTo>
                  <a:cubicBezTo>
                    <a:pt x="411" y="399"/>
                    <a:pt x="257" y="716"/>
                    <a:pt x="231" y="768"/>
                  </a:cubicBezTo>
                  <a:lnTo>
                    <a:pt x="231" y="768"/>
                  </a:lnTo>
                  <a:cubicBezTo>
                    <a:pt x="264" y="696"/>
                    <a:pt x="255" y="511"/>
                    <a:pt x="255" y="511"/>
                  </a:cubicBezTo>
                  <a:lnTo>
                    <a:pt x="255" y="511"/>
                  </a:lnTo>
                  <a:cubicBezTo>
                    <a:pt x="189" y="719"/>
                    <a:pt x="0" y="898"/>
                    <a:pt x="0" y="898"/>
                  </a:cubicBezTo>
                  <a:lnTo>
                    <a:pt x="1087" y="898"/>
                  </a:lnTo>
                  <a:cubicBezTo>
                    <a:pt x="1040" y="568"/>
                    <a:pt x="1314" y="1"/>
                    <a:pt x="1314"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44" name="Google Shape;244;p15"/>
            <p:cNvSpPr/>
            <p:nvPr/>
          </p:nvSpPr>
          <p:spPr>
            <a:xfrm>
              <a:off x="1273900" y="4273425"/>
              <a:ext cx="35475" cy="33575"/>
            </a:xfrm>
            <a:custGeom>
              <a:avLst/>
              <a:gdLst/>
              <a:ahLst/>
              <a:cxnLst/>
              <a:rect l="l" t="t" r="r" b="b"/>
              <a:pathLst>
                <a:path w="1419" h="1343" extrusionOk="0">
                  <a:moveTo>
                    <a:pt x="1418" y="1"/>
                  </a:moveTo>
                  <a:lnTo>
                    <a:pt x="1418" y="1"/>
                  </a:lnTo>
                  <a:cubicBezTo>
                    <a:pt x="1248" y="199"/>
                    <a:pt x="993" y="832"/>
                    <a:pt x="993" y="832"/>
                  </a:cubicBezTo>
                  <a:cubicBezTo>
                    <a:pt x="1040" y="634"/>
                    <a:pt x="946" y="275"/>
                    <a:pt x="946" y="275"/>
                  </a:cubicBezTo>
                  <a:cubicBezTo>
                    <a:pt x="946" y="549"/>
                    <a:pt x="747" y="955"/>
                    <a:pt x="747" y="955"/>
                  </a:cubicBezTo>
                  <a:cubicBezTo>
                    <a:pt x="813" y="568"/>
                    <a:pt x="709" y="38"/>
                    <a:pt x="709" y="38"/>
                  </a:cubicBezTo>
                  <a:cubicBezTo>
                    <a:pt x="709" y="407"/>
                    <a:pt x="492" y="861"/>
                    <a:pt x="492" y="861"/>
                  </a:cubicBezTo>
                  <a:cubicBezTo>
                    <a:pt x="530" y="539"/>
                    <a:pt x="388" y="294"/>
                    <a:pt x="388" y="293"/>
                  </a:cubicBezTo>
                  <a:lnTo>
                    <a:pt x="388" y="293"/>
                  </a:lnTo>
                  <a:cubicBezTo>
                    <a:pt x="445" y="596"/>
                    <a:pt x="246" y="1153"/>
                    <a:pt x="246" y="1153"/>
                  </a:cubicBezTo>
                  <a:cubicBezTo>
                    <a:pt x="284" y="1040"/>
                    <a:pt x="275" y="747"/>
                    <a:pt x="275" y="747"/>
                  </a:cubicBezTo>
                  <a:lnTo>
                    <a:pt x="275" y="747"/>
                  </a:lnTo>
                  <a:cubicBezTo>
                    <a:pt x="199" y="1068"/>
                    <a:pt x="1" y="1342"/>
                    <a:pt x="1" y="1342"/>
                  </a:cubicBezTo>
                  <a:lnTo>
                    <a:pt x="1191" y="1342"/>
                  </a:lnTo>
                  <a:cubicBezTo>
                    <a:pt x="1125" y="851"/>
                    <a:pt x="1418" y="1"/>
                    <a:pt x="1418"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45" name="Google Shape;245;p15"/>
            <p:cNvSpPr/>
            <p:nvPr/>
          </p:nvSpPr>
          <p:spPr>
            <a:xfrm>
              <a:off x="1246025" y="4284525"/>
              <a:ext cx="32875" cy="22475"/>
            </a:xfrm>
            <a:custGeom>
              <a:avLst/>
              <a:gdLst/>
              <a:ahLst/>
              <a:cxnLst/>
              <a:rect l="l" t="t" r="r" b="b"/>
              <a:pathLst>
                <a:path w="1315" h="899" extrusionOk="0">
                  <a:moveTo>
                    <a:pt x="1314" y="1"/>
                  </a:moveTo>
                  <a:lnTo>
                    <a:pt x="1314" y="1"/>
                  </a:lnTo>
                  <a:cubicBezTo>
                    <a:pt x="1163" y="133"/>
                    <a:pt x="927" y="568"/>
                    <a:pt x="927" y="568"/>
                  </a:cubicBezTo>
                  <a:cubicBezTo>
                    <a:pt x="974" y="435"/>
                    <a:pt x="879" y="199"/>
                    <a:pt x="879" y="199"/>
                  </a:cubicBezTo>
                  <a:cubicBezTo>
                    <a:pt x="879" y="379"/>
                    <a:pt x="700" y="653"/>
                    <a:pt x="700" y="653"/>
                  </a:cubicBezTo>
                  <a:cubicBezTo>
                    <a:pt x="775" y="388"/>
                    <a:pt x="662" y="48"/>
                    <a:pt x="662" y="48"/>
                  </a:cubicBezTo>
                  <a:cubicBezTo>
                    <a:pt x="662" y="284"/>
                    <a:pt x="464" y="596"/>
                    <a:pt x="464" y="596"/>
                  </a:cubicBezTo>
                  <a:cubicBezTo>
                    <a:pt x="501" y="379"/>
                    <a:pt x="360" y="209"/>
                    <a:pt x="360" y="209"/>
                  </a:cubicBezTo>
                  <a:lnTo>
                    <a:pt x="360" y="209"/>
                  </a:lnTo>
                  <a:cubicBezTo>
                    <a:pt x="412" y="399"/>
                    <a:pt x="257" y="716"/>
                    <a:pt x="231" y="768"/>
                  </a:cubicBezTo>
                  <a:lnTo>
                    <a:pt x="231" y="768"/>
                  </a:lnTo>
                  <a:cubicBezTo>
                    <a:pt x="264" y="696"/>
                    <a:pt x="256" y="511"/>
                    <a:pt x="256" y="511"/>
                  </a:cubicBezTo>
                  <a:lnTo>
                    <a:pt x="256" y="511"/>
                  </a:lnTo>
                  <a:cubicBezTo>
                    <a:pt x="190" y="719"/>
                    <a:pt x="0" y="898"/>
                    <a:pt x="0" y="898"/>
                  </a:cubicBezTo>
                  <a:lnTo>
                    <a:pt x="1087" y="898"/>
                  </a:lnTo>
                  <a:cubicBezTo>
                    <a:pt x="1040" y="568"/>
                    <a:pt x="1314" y="1"/>
                    <a:pt x="1314"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246" name="Google Shape;246;p15"/>
          <p:cNvSpPr/>
          <p:nvPr/>
        </p:nvSpPr>
        <p:spPr>
          <a:xfrm>
            <a:off x="-444033" y="3828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175017926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47"/>
        <p:cNvGrpSpPr/>
        <p:nvPr/>
      </p:nvGrpSpPr>
      <p:grpSpPr>
        <a:xfrm>
          <a:off x="0" y="0"/>
          <a:ext cx="0" cy="0"/>
          <a:chOff x="0" y="0"/>
          <a:chExt cx="0" cy="0"/>
        </a:xfrm>
      </p:grpSpPr>
      <p:sp>
        <p:nvSpPr>
          <p:cNvPr id="248" name="Google Shape;248;p16"/>
          <p:cNvSpPr txBox="1">
            <a:spLocks noGrp="1"/>
          </p:cNvSpPr>
          <p:nvPr>
            <p:ph type="subTitle" idx="1"/>
          </p:nvPr>
        </p:nvSpPr>
        <p:spPr>
          <a:xfrm>
            <a:off x="1513800" y="3694800"/>
            <a:ext cx="4679600" cy="1168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49" name="Google Shape;249;p16"/>
          <p:cNvSpPr txBox="1">
            <a:spLocks noGrp="1"/>
          </p:cNvSpPr>
          <p:nvPr>
            <p:ph type="title"/>
          </p:nvPr>
        </p:nvSpPr>
        <p:spPr>
          <a:xfrm>
            <a:off x="1333800" y="1326967"/>
            <a:ext cx="4859600" cy="22848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3000"/>
              <a:buNone/>
              <a:defRPr sz="4800"/>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250" name="Google Shape;250;p16"/>
          <p:cNvSpPr/>
          <p:nvPr/>
        </p:nvSpPr>
        <p:spPr>
          <a:xfrm flipH="1">
            <a:off x="-12066" y="5584433"/>
            <a:ext cx="12220433" cy="1289035"/>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251" name="Google Shape;251;p16"/>
          <p:cNvSpPr/>
          <p:nvPr/>
        </p:nvSpPr>
        <p:spPr>
          <a:xfrm>
            <a:off x="-10700" y="6122349"/>
            <a:ext cx="12207667" cy="779905"/>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252" name="Google Shape;252;p16"/>
          <p:cNvSpPr/>
          <p:nvPr/>
        </p:nvSpPr>
        <p:spPr>
          <a:xfrm flipH="1">
            <a:off x="-690072"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53" name="Google Shape;253;p16"/>
          <p:cNvSpPr/>
          <p:nvPr/>
        </p:nvSpPr>
        <p:spPr>
          <a:xfrm rot="544783" flipH="1">
            <a:off x="9014779"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54" name="Google Shape;254;p16"/>
          <p:cNvSpPr/>
          <p:nvPr/>
        </p:nvSpPr>
        <p:spPr>
          <a:xfrm>
            <a:off x="-1471333"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255" name="Google Shape;255;p16"/>
          <p:cNvGrpSpPr/>
          <p:nvPr/>
        </p:nvGrpSpPr>
        <p:grpSpPr>
          <a:xfrm>
            <a:off x="-126189" y="4765335"/>
            <a:ext cx="4105023" cy="1894959"/>
            <a:chOff x="3311075" y="2692625"/>
            <a:chExt cx="1472601" cy="679717"/>
          </a:xfrm>
        </p:grpSpPr>
        <p:sp>
          <p:nvSpPr>
            <p:cNvPr id="256" name="Google Shape;256;p16"/>
            <p:cNvSpPr/>
            <p:nvPr/>
          </p:nvSpPr>
          <p:spPr>
            <a:xfrm>
              <a:off x="4265859" y="2961135"/>
              <a:ext cx="176102" cy="179821"/>
            </a:xfrm>
            <a:custGeom>
              <a:avLst/>
              <a:gdLst/>
              <a:ahLst/>
              <a:cxnLst/>
              <a:rect l="l" t="t" r="r" b="b"/>
              <a:pathLst>
                <a:path w="1797" h="1835" extrusionOk="0">
                  <a:moveTo>
                    <a:pt x="1" y="1"/>
                  </a:moveTo>
                  <a:cubicBezTo>
                    <a:pt x="1" y="1"/>
                    <a:pt x="360" y="1135"/>
                    <a:pt x="256" y="1787"/>
                  </a:cubicBezTo>
                  <a:lnTo>
                    <a:pt x="1796" y="1834"/>
                  </a:lnTo>
                  <a:cubicBezTo>
                    <a:pt x="1796" y="1834"/>
                    <a:pt x="1551" y="1456"/>
                    <a:pt x="1485" y="1040"/>
                  </a:cubicBezTo>
                  <a:lnTo>
                    <a:pt x="1485" y="1040"/>
                  </a:lnTo>
                  <a:cubicBezTo>
                    <a:pt x="1485" y="1040"/>
                    <a:pt x="1447" y="1418"/>
                    <a:pt x="1494" y="1569"/>
                  </a:cubicBezTo>
                  <a:cubicBezTo>
                    <a:pt x="1494" y="1569"/>
                    <a:pt x="1248" y="842"/>
                    <a:pt x="1343" y="435"/>
                  </a:cubicBezTo>
                  <a:lnTo>
                    <a:pt x="1343" y="435"/>
                  </a:lnTo>
                  <a:cubicBezTo>
                    <a:pt x="1343" y="435"/>
                    <a:pt x="1154" y="757"/>
                    <a:pt x="1173" y="1172"/>
                  </a:cubicBezTo>
                  <a:cubicBezTo>
                    <a:pt x="1173" y="1172"/>
                    <a:pt x="918" y="558"/>
                    <a:pt x="927" y="86"/>
                  </a:cubicBezTo>
                  <a:lnTo>
                    <a:pt x="927" y="86"/>
                  </a:lnTo>
                  <a:cubicBezTo>
                    <a:pt x="927" y="86"/>
                    <a:pt x="776" y="766"/>
                    <a:pt x="842" y="1276"/>
                  </a:cubicBezTo>
                  <a:cubicBezTo>
                    <a:pt x="842" y="1276"/>
                    <a:pt x="606" y="747"/>
                    <a:pt x="615" y="388"/>
                  </a:cubicBezTo>
                  <a:lnTo>
                    <a:pt x="615" y="388"/>
                  </a:lnTo>
                  <a:cubicBezTo>
                    <a:pt x="615" y="388"/>
                    <a:pt x="464" y="861"/>
                    <a:pt x="521" y="1125"/>
                  </a:cubicBezTo>
                  <a:cubicBezTo>
                    <a:pt x="521" y="1125"/>
                    <a:pt x="209" y="256"/>
                    <a:pt x="1"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57" name="Google Shape;257;p16"/>
            <p:cNvSpPr/>
            <p:nvPr/>
          </p:nvSpPr>
          <p:spPr>
            <a:xfrm>
              <a:off x="4555832" y="3272174"/>
              <a:ext cx="97312" cy="91037"/>
            </a:xfrm>
            <a:custGeom>
              <a:avLst/>
              <a:gdLst/>
              <a:ahLst/>
              <a:cxnLst/>
              <a:rect l="l" t="t" r="r" b="b"/>
              <a:pathLst>
                <a:path w="993" h="929" extrusionOk="0">
                  <a:moveTo>
                    <a:pt x="510" y="0"/>
                  </a:moveTo>
                  <a:cubicBezTo>
                    <a:pt x="0" y="0"/>
                    <a:pt x="9" y="928"/>
                    <a:pt x="9" y="928"/>
                  </a:cubicBezTo>
                  <a:lnTo>
                    <a:pt x="992" y="928"/>
                  </a:lnTo>
                  <a:cubicBezTo>
                    <a:pt x="992" y="928"/>
                    <a:pt x="822" y="30"/>
                    <a:pt x="548" y="2"/>
                  </a:cubicBezTo>
                  <a:cubicBezTo>
                    <a:pt x="535" y="1"/>
                    <a:pt x="522" y="0"/>
                    <a:pt x="510"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58" name="Google Shape;258;p16"/>
            <p:cNvSpPr/>
            <p:nvPr/>
          </p:nvSpPr>
          <p:spPr>
            <a:xfrm>
              <a:off x="4346511" y="3098917"/>
              <a:ext cx="300460" cy="161202"/>
            </a:xfrm>
            <a:custGeom>
              <a:avLst/>
              <a:gdLst/>
              <a:ahLst/>
              <a:cxnLst/>
              <a:rect l="l" t="t" r="r" b="b"/>
              <a:pathLst>
                <a:path w="3066" h="1645" extrusionOk="0">
                  <a:moveTo>
                    <a:pt x="865" y="1"/>
                  </a:moveTo>
                  <a:cubicBezTo>
                    <a:pt x="733" y="1"/>
                    <a:pt x="601" y="25"/>
                    <a:pt x="473" y="78"/>
                  </a:cubicBezTo>
                  <a:cubicBezTo>
                    <a:pt x="0" y="258"/>
                    <a:pt x="397" y="778"/>
                    <a:pt x="766" y="1005"/>
                  </a:cubicBezTo>
                  <a:cubicBezTo>
                    <a:pt x="1510" y="1469"/>
                    <a:pt x="1982" y="1645"/>
                    <a:pt x="2248" y="1645"/>
                  </a:cubicBezTo>
                  <a:cubicBezTo>
                    <a:pt x="3066" y="1645"/>
                    <a:pt x="1960" y="1"/>
                    <a:pt x="865"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59" name="Google Shape;259;p16"/>
            <p:cNvSpPr/>
            <p:nvPr/>
          </p:nvSpPr>
          <p:spPr>
            <a:xfrm>
              <a:off x="3311075" y="2692625"/>
              <a:ext cx="1322672" cy="668718"/>
            </a:xfrm>
            <a:custGeom>
              <a:avLst/>
              <a:gdLst/>
              <a:ahLst/>
              <a:cxnLst/>
              <a:rect l="l" t="t" r="r" b="b"/>
              <a:pathLst>
                <a:path w="13497" h="6824" extrusionOk="0">
                  <a:moveTo>
                    <a:pt x="3295" y="0"/>
                  </a:moveTo>
                  <a:cubicBezTo>
                    <a:pt x="3140" y="0"/>
                    <a:pt x="2995" y="29"/>
                    <a:pt x="2864" y="94"/>
                  </a:cubicBezTo>
                  <a:cubicBezTo>
                    <a:pt x="2056" y="486"/>
                    <a:pt x="1439" y="1295"/>
                    <a:pt x="432" y="1295"/>
                  </a:cubicBezTo>
                  <a:cubicBezTo>
                    <a:pt x="296" y="1295"/>
                    <a:pt x="152" y="1280"/>
                    <a:pt x="0" y="1247"/>
                  </a:cubicBezTo>
                  <a:lnTo>
                    <a:pt x="0" y="1247"/>
                  </a:lnTo>
                  <a:lnTo>
                    <a:pt x="95" y="6823"/>
                  </a:lnTo>
                  <a:lnTo>
                    <a:pt x="13259" y="6823"/>
                  </a:lnTo>
                  <a:cubicBezTo>
                    <a:pt x="13246" y="6805"/>
                    <a:pt x="13497" y="5013"/>
                    <a:pt x="11795" y="4527"/>
                  </a:cubicBezTo>
                  <a:cubicBezTo>
                    <a:pt x="10065" y="4026"/>
                    <a:pt x="8931" y="2722"/>
                    <a:pt x="8893" y="2410"/>
                  </a:cubicBezTo>
                  <a:cubicBezTo>
                    <a:pt x="8846" y="2089"/>
                    <a:pt x="7211" y="1077"/>
                    <a:pt x="6266" y="1030"/>
                  </a:cubicBezTo>
                  <a:cubicBezTo>
                    <a:pt x="5458" y="982"/>
                    <a:pt x="4208" y="0"/>
                    <a:pt x="3295" y="0"/>
                  </a:cubicBezTo>
                  <a:close/>
                  <a:moveTo>
                    <a:pt x="13259" y="6823"/>
                  </a:moveTo>
                  <a:lnTo>
                    <a:pt x="13259" y="6823"/>
                  </a:lnTo>
                  <a:cubicBezTo>
                    <a:pt x="13259" y="6823"/>
                    <a:pt x="13259" y="6823"/>
                    <a:pt x="13259" y="6823"/>
                  </a:cubicBezTo>
                  <a:cubicBezTo>
                    <a:pt x="13259" y="6823"/>
                    <a:pt x="13259" y="6823"/>
                    <a:pt x="13259" y="6823"/>
                  </a:cubicBezTo>
                  <a:close/>
                </a:path>
              </a:pathLst>
            </a:custGeom>
            <a:solidFill>
              <a:srgbClr val="937373"/>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0" name="Google Shape;260;p16"/>
            <p:cNvSpPr/>
            <p:nvPr/>
          </p:nvSpPr>
          <p:spPr>
            <a:xfrm>
              <a:off x="3938941" y="2886265"/>
              <a:ext cx="231666" cy="204320"/>
            </a:xfrm>
            <a:custGeom>
              <a:avLst/>
              <a:gdLst/>
              <a:ahLst/>
              <a:cxnLst/>
              <a:rect l="l" t="t" r="r" b="b"/>
              <a:pathLst>
                <a:path w="2364" h="2085" extrusionOk="0">
                  <a:moveTo>
                    <a:pt x="996" y="0"/>
                  </a:moveTo>
                  <a:cubicBezTo>
                    <a:pt x="520" y="0"/>
                    <a:pt x="71" y="330"/>
                    <a:pt x="29" y="623"/>
                  </a:cubicBezTo>
                  <a:cubicBezTo>
                    <a:pt x="1" y="897"/>
                    <a:pt x="284" y="1341"/>
                    <a:pt x="530" y="1634"/>
                  </a:cubicBezTo>
                  <a:cubicBezTo>
                    <a:pt x="753" y="1900"/>
                    <a:pt x="1073" y="2085"/>
                    <a:pt x="1389" y="2085"/>
                  </a:cubicBezTo>
                  <a:cubicBezTo>
                    <a:pt x="1567" y="2085"/>
                    <a:pt x="1743" y="2026"/>
                    <a:pt x="1900" y="1889"/>
                  </a:cubicBezTo>
                  <a:cubicBezTo>
                    <a:pt x="2363" y="1521"/>
                    <a:pt x="2108" y="207"/>
                    <a:pt x="1182" y="18"/>
                  </a:cubicBezTo>
                  <a:cubicBezTo>
                    <a:pt x="1120" y="6"/>
                    <a:pt x="1058" y="0"/>
                    <a:pt x="996"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1" name="Google Shape;261;p16"/>
            <p:cNvSpPr/>
            <p:nvPr/>
          </p:nvSpPr>
          <p:spPr>
            <a:xfrm>
              <a:off x="3311957" y="2794443"/>
              <a:ext cx="1300427" cy="569645"/>
            </a:xfrm>
            <a:custGeom>
              <a:avLst/>
              <a:gdLst/>
              <a:ahLst/>
              <a:cxnLst/>
              <a:rect l="l" t="t" r="r" b="b"/>
              <a:pathLst>
                <a:path w="13270" h="5813" extrusionOk="0">
                  <a:moveTo>
                    <a:pt x="1437" y="0"/>
                  </a:moveTo>
                  <a:lnTo>
                    <a:pt x="1437" y="0"/>
                  </a:lnTo>
                  <a:cubicBezTo>
                    <a:pt x="1126" y="163"/>
                    <a:pt x="793" y="278"/>
                    <a:pt x="408" y="278"/>
                  </a:cubicBezTo>
                  <a:cubicBezTo>
                    <a:pt x="279" y="278"/>
                    <a:pt x="143" y="265"/>
                    <a:pt x="1" y="237"/>
                  </a:cubicBezTo>
                  <a:lnTo>
                    <a:pt x="1" y="237"/>
                  </a:lnTo>
                  <a:lnTo>
                    <a:pt x="95" y="5813"/>
                  </a:lnTo>
                  <a:lnTo>
                    <a:pt x="13260" y="5813"/>
                  </a:lnTo>
                  <a:cubicBezTo>
                    <a:pt x="13260" y="5813"/>
                    <a:pt x="13260" y="5784"/>
                    <a:pt x="13269" y="5728"/>
                  </a:cubicBezTo>
                  <a:cubicBezTo>
                    <a:pt x="13090" y="5567"/>
                    <a:pt x="12948" y="5387"/>
                    <a:pt x="12787" y="5255"/>
                  </a:cubicBezTo>
                  <a:cubicBezTo>
                    <a:pt x="12466" y="5009"/>
                    <a:pt x="12126" y="4953"/>
                    <a:pt x="11719" y="4915"/>
                  </a:cubicBezTo>
                  <a:cubicBezTo>
                    <a:pt x="11105" y="4858"/>
                    <a:pt x="10604" y="4679"/>
                    <a:pt x="10018" y="4546"/>
                  </a:cubicBezTo>
                  <a:cubicBezTo>
                    <a:pt x="9957" y="4533"/>
                    <a:pt x="9892" y="4529"/>
                    <a:pt x="9825" y="4529"/>
                  </a:cubicBezTo>
                  <a:cubicBezTo>
                    <a:pt x="9716" y="4529"/>
                    <a:pt x="9602" y="4539"/>
                    <a:pt x="9491" y="4539"/>
                  </a:cubicBezTo>
                  <a:cubicBezTo>
                    <a:pt x="9328" y="4539"/>
                    <a:pt x="9171" y="4517"/>
                    <a:pt x="9045" y="4404"/>
                  </a:cubicBezTo>
                  <a:cubicBezTo>
                    <a:pt x="8884" y="4263"/>
                    <a:pt x="8903" y="3989"/>
                    <a:pt x="8771" y="3894"/>
                  </a:cubicBezTo>
                  <a:cubicBezTo>
                    <a:pt x="8639" y="3781"/>
                    <a:pt x="8289" y="3705"/>
                    <a:pt x="8119" y="3639"/>
                  </a:cubicBezTo>
                  <a:cubicBezTo>
                    <a:pt x="7703" y="3450"/>
                    <a:pt x="7297" y="3384"/>
                    <a:pt x="6852" y="3280"/>
                  </a:cubicBezTo>
                  <a:cubicBezTo>
                    <a:pt x="5936" y="3062"/>
                    <a:pt x="5057" y="3384"/>
                    <a:pt x="4187" y="2807"/>
                  </a:cubicBezTo>
                  <a:cubicBezTo>
                    <a:pt x="3904" y="2618"/>
                    <a:pt x="3639" y="2420"/>
                    <a:pt x="3535" y="2089"/>
                  </a:cubicBezTo>
                  <a:cubicBezTo>
                    <a:pt x="3488" y="1947"/>
                    <a:pt x="3564" y="1843"/>
                    <a:pt x="3441" y="1711"/>
                  </a:cubicBezTo>
                  <a:cubicBezTo>
                    <a:pt x="3327" y="1588"/>
                    <a:pt x="2968" y="1494"/>
                    <a:pt x="2817" y="1428"/>
                  </a:cubicBezTo>
                  <a:cubicBezTo>
                    <a:pt x="2647" y="1342"/>
                    <a:pt x="2439" y="1182"/>
                    <a:pt x="2297" y="1116"/>
                  </a:cubicBezTo>
                  <a:cubicBezTo>
                    <a:pt x="2210" y="1084"/>
                    <a:pt x="2118" y="1078"/>
                    <a:pt x="2028" y="1078"/>
                  </a:cubicBezTo>
                  <a:cubicBezTo>
                    <a:pt x="1987" y="1078"/>
                    <a:pt x="1946" y="1080"/>
                    <a:pt x="1906" y="1080"/>
                  </a:cubicBezTo>
                  <a:cubicBezTo>
                    <a:pt x="1749" y="1080"/>
                    <a:pt x="1603" y="1064"/>
                    <a:pt x="1494" y="908"/>
                  </a:cubicBezTo>
                  <a:cubicBezTo>
                    <a:pt x="1305" y="662"/>
                    <a:pt x="1390" y="312"/>
                    <a:pt x="1437"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2" name="Google Shape;262;p16"/>
            <p:cNvSpPr/>
            <p:nvPr/>
          </p:nvSpPr>
          <p:spPr>
            <a:xfrm>
              <a:off x="3524022" y="2714576"/>
              <a:ext cx="308496" cy="198048"/>
            </a:xfrm>
            <a:custGeom>
              <a:avLst/>
              <a:gdLst/>
              <a:ahLst/>
              <a:cxnLst/>
              <a:rect l="l" t="t" r="r" b="b"/>
              <a:pathLst>
                <a:path w="3148" h="2021" extrusionOk="0">
                  <a:moveTo>
                    <a:pt x="1235" y="1"/>
                  </a:moveTo>
                  <a:cubicBezTo>
                    <a:pt x="438" y="1"/>
                    <a:pt x="48" y="688"/>
                    <a:pt x="29" y="1118"/>
                  </a:cubicBezTo>
                  <a:cubicBezTo>
                    <a:pt x="1" y="1572"/>
                    <a:pt x="672" y="1968"/>
                    <a:pt x="1522" y="2016"/>
                  </a:cubicBezTo>
                  <a:cubicBezTo>
                    <a:pt x="1578" y="2019"/>
                    <a:pt x="1633" y="2020"/>
                    <a:pt x="1687" y="2020"/>
                  </a:cubicBezTo>
                  <a:cubicBezTo>
                    <a:pt x="2480" y="2020"/>
                    <a:pt x="3102" y="1704"/>
                    <a:pt x="3120" y="1288"/>
                  </a:cubicBezTo>
                  <a:cubicBezTo>
                    <a:pt x="3148" y="834"/>
                    <a:pt x="2175" y="50"/>
                    <a:pt x="1315" y="3"/>
                  </a:cubicBezTo>
                  <a:cubicBezTo>
                    <a:pt x="1288" y="1"/>
                    <a:pt x="1261" y="1"/>
                    <a:pt x="1235"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3" name="Google Shape;263;p16"/>
            <p:cNvSpPr/>
            <p:nvPr/>
          </p:nvSpPr>
          <p:spPr>
            <a:xfrm>
              <a:off x="3525002" y="2707128"/>
              <a:ext cx="304772" cy="197754"/>
            </a:xfrm>
            <a:custGeom>
              <a:avLst/>
              <a:gdLst/>
              <a:ahLst/>
              <a:cxnLst/>
              <a:rect l="l" t="t" r="r" b="b"/>
              <a:pathLst>
                <a:path w="3110" h="2018" extrusionOk="0">
                  <a:moveTo>
                    <a:pt x="1224" y="1"/>
                  </a:moveTo>
                  <a:cubicBezTo>
                    <a:pt x="428" y="1"/>
                    <a:pt x="47" y="679"/>
                    <a:pt x="29" y="1118"/>
                  </a:cubicBezTo>
                  <a:cubicBezTo>
                    <a:pt x="0" y="1562"/>
                    <a:pt x="662" y="1969"/>
                    <a:pt x="1512" y="2016"/>
                  </a:cubicBezTo>
                  <a:cubicBezTo>
                    <a:pt x="1546" y="2017"/>
                    <a:pt x="1580" y="2018"/>
                    <a:pt x="1613" y="2018"/>
                  </a:cubicBezTo>
                  <a:cubicBezTo>
                    <a:pt x="2409" y="2018"/>
                    <a:pt x="3063" y="1696"/>
                    <a:pt x="3091" y="1279"/>
                  </a:cubicBezTo>
                  <a:cubicBezTo>
                    <a:pt x="3110" y="835"/>
                    <a:pt x="2146" y="50"/>
                    <a:pt x="1305" y="3"/>
                  </a:cubicBezTo>
                  <a:cubicBezTo>
                    <a:pt x="1277" y="2"/>
                    <a:pt x="1251" y="1"/>
                    <a:pt x="122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4" name="Google Shape;264;p16"/>
            <p:cNvSpPr/>
            <p:nvPr/>
          </p:nvSpPr>
          <p:spPr>
            <a:xfrm>
              <a:off x="3461990" y="3020422"/>
              <a:ext cx="276059" cy="204320"/>
            </a:xfrm>
            <a:custGeom>
              <a:avLst/>
              <a:gdLst/>
              <a:ahLst/>
              <a:cxnLst/>
              <a:rect l="l" t="t" r="r" b="b"/>
              <a:pathLst>
                <a:path w="2817" h="2085" extrusionOk="0">
                  <a:moveTo>
                    <a:pt x="584" y="1"/>
                  </a:moveTo>
                  <a:cubicBezTo>
                    <a:pt x="547" y="1"/>
                    <a:pt x="514" y="4"/>
                    <a:pt x="483" y="10"/>
                  </a:cubicBezTo>
                  <a:cubicBezTo>
                    <a:pt x="171" y="67"/>
                    <a:pt x="1" y="719"/>
                    <a:pt x="435" y="1333"/>
                  </a:cubicBezTo>
                  <a:cubicBezTo>
                    <a:pt x="831" y="1893"/>
                    <a:pt x="1426" y="2084"/>
                    <a:pt x="1895" y="2084"/>
                  </a:cubicBezTo>
                  <a:cubicBezTo>
                    <a:pt x="2155" y="2084"/>
                    <a:pt x="2377" y="2025"/>
                    <a:pt x="2505" y="1938"/>
                  </a:cubicBezTo>
                  <a:cubicBezTo>
                    <a:pt x="2817" y="1711"/>
                    <a:pt x="2382" y="1040"/>
                    <a:pt x="1768" y="539"/>
                  </a:cubicBezTo>
                  <a:cubicBezTo>
                    <a:pt x="1339" y="202"/>
                    <a:pt x="879" y="1"/>
                    <a:pt x="58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5" name="Google Shape;265;p16"/>
            <p:cNvSpPr/>
            <p:nvPr/>
          </p:nvSpPr>
          <p:spPr>
            <a:xfrm>
              <a:off x="3941783" y="2876074"/>
              <a:ext cx="233430" cy="203634"/>
            </a:xfrm>
            <a:custGeom>
              <a:avLst/>
              <a:gdLst/>
              <a:ahLst/>
              <a:cxnLst/>
              <a:rect l="l" t="t" r="r" b="b"/>
              <a:pathLst>
                <a:path w="2382" h="2078" extrusionOk="0">
                  <a:moveTo>
                    <a:pt x="998" y="1"/>
                  </a:moveTo>
                  <a:cubicBezTo>
                    <a:pt x="529" y="1"/>
                    <a:pt x="80" y="330"/>
                    <a:pt x="38" y="623"/>
                  </a:cubicBezTo>
                  <a:cubicBezTo>
                    <a:pt x="0" y="888"/>
                    <a:pt x="284" y="1341"/>
                    <a:pt x="539" y="1634"/>
                  </a:cubicBezTo>
                  <a:cubicBezTo>
                    <a:pt x="761" y="1898"/>
                    <a:pt x="1074" y="2078"/>
                    <a:pt x="1386" y="2078"/>
                  </a:cubicBezTo>
                  <a:cubicBezTo>
                    <a:pt x="1567" y="2078"/>
                    <a:pt x="1747" y="2018"/>
                    <a:pt x="1909" y="1880"/>
                  </a:cubicBezTo>
                  <a:cubicBezTo>
                    <a:pt x="2382" y="1502"/>
                    <a:pt x="2127" y="207"/>
                    <a:pt x="1181" y="18"/>
                  </a:cubicBezTo>
                  <a:cubicBezTo>
                    <a:pt x="1121" y="6"/>
                    <a:pt x="1059" y="1"/>
                    <a:pt x="99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6" name="Google Shape;266;p16"/>
            <p:cNvSpPr/>
            <p:nvPr/>
          </p:nvSpPr>
          <p:spPr>
            <a:xfrm>
              <a:off x="4035664" y="3172806"/>
              <a:ext cx="232156" cy="170413"/>
            </a:xfrm>
            <a:custGeom>
              <a:avLst/>
              <a:gdLst/>
              <a:ahLst/>
              <a:cxnLst/>
              <a:rect l="l" t="t" r="r" b="b"/>
              <a:pathLst>
                <a:path w="2369" h="1739" extrusionOk="0">
                  <a:moveTo>
                    <a:pt x="636" y="1"/>
                  </a:moveTo>
                  <a:cubicBezTo>
                    <a:pt x="254" y="1"/>
                    <a:pt x="0" y="427"/>
                    <a:pt x="53" y="884"/>
                  </a:cubicBezTo>
                  <a:cubicBezTo>
                    <a:pt x="111" y="1470"/>
                    <a:pt x="697" y="1739"/>
                    <a:pt x="1265" y="1739"/>
                  </a:cubicBezTo>
                  <a:cubicBezTo>
                    <a:pt x="1622" y="1739"/>
                    <a:pt x="1972" y="1632"/>
                    <a:pt x="2180" y="1432"/>
                  </a:cubicBezTo>
                  <a:cubicBezTo>
                    <a:pt x="2369" y="1243"/>
                    <a:pt x="2255" y="770"/>
                    <a:pt x="932" y="80"/>
                  </a:cubicBezTo>
                  <a:cubicBezTo>
                    <a:pt x="828" y="25"/>
                    <a:pt x="728" y="1"/>
                    <a:pt x="636"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7" name="Google Shape;267;p16"/>
            <p:cNvSpPr/>
            <p:nvPr/>
          </p:nvSpPr>
          <p:spPr>
            <a:xfrm>
              <a:off x="4180700" y="3091175"/>
              <a:ext cx="255283" cy="96917"/>
            </a:xfrm>
            <a:custGeom>
              <a:avLst/>
              <a:gdLst/>
              <a:ahLst/>
              <a:cxnLst/>
              <a:rect l="l" t="t" r="r" b="b"/>
              <a:pathLst>
                <a:path w="2605" h="989" extrusionOk="0">
                  <a:moveTo>
                    <a:pt x="934" y="1"/>
                  </a:moveTo>
                  <a:cubicBezTo>
                    <a:pt x="891" y="1"/>
                    <a:pt x="850" y="5"/>
                    <a:pt x="813" y="16"/>
                  </a:cubicBezTo>
                  <a:cubicBezTo>
                    <a:pt x="142" y="205"/>
                    <a:pt x="0" y="583"/>
                    <a:pt x="104" y="847"/>
                  </a:cubicBezTo>
                  <a:cubicBezTo>
                    <a:pt x="146" y="959"/>
                    <a:pt x="441" y="988"/>
                    <a:pt x="763" y="988"/>
                  </a:cubicBezTo>
                  <a:cubicBezTo>
                    <a:pt x="878" y="988"/>
                    <a:pt x="995" y="984"/>
                    <a:pt x="1106" y="980"/>
                  </a:cubicBezTo>
                  <a:cubicBezTo>
                    <a:pt x="2604" y="909"/>
                    <a:pt x="1531" y="1"/>
                    <a:pt x="934"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8" name="Google Shape;268;p16"/>
            <p:cNvSpPr/>
            <p:nvPr/>
          </p:nvSpPr>
          <p:spPr>
            <a:xfrm>
              <a:off x="4181582" y="3084708"/>
              <a:ext cx="254402" cy="96525"/>
            </a:xfrm>
            <a:custGeom>
              <a:avLst/>
              <a:gdLst/>
              <a:ahLst/>
              <a:cxnLst/>
              <a:rect l="l" t="t" r="r" b="b"/>
              <a:pathLst>
                <a:path w="2596" h="985" extrusionOk="0">
                  <a:moveTo>
                    <a:pt x="925" y="0"/>
                  </a:moveTo>
                  <a:cubicBezTo>
                    <a:pt x="882" y="0"/>
                    <a:pt x="841" y="5"/>
                    <a:pt x="804" y="15"/>
                  </a:cubicBezTo>
                  <a:cubicBezTo>
                    <a:pt x="143" y="204"/>
                    <a:pt x="1" y="582"/>
                    <a:pt x="95" y="838"/>
                  </a:cubicBezTo>
                  <a:cubicBezTo>
                    <a:pt x="135" y="951"/>
                    <a:pt x="405" y="984"/>
                    <a:pt x="709" y="984"/>
                  </a:cubicBezTo>
                  <a:cubicBezTo>
                    <a:pt x="837" y="984"/>
                    <a:pt x="971" y="978"/>
                    <a:pt x="1097" y="970"/>
                  </a:cubicBezTo>
                  <a:cubicBezTo>
                    <a:pt x="2595" y="908"/>
                    <a:pt x="1522" y="0"/>
                    <a:pt x="925"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9" name="Google Shape;269;p16"/>
            <p:cNvSpPr/>
            <p:nvPr/>
          </p:nvSpPr>
          <p:spPr>
            <a:xfrm>
              <a:off x="4137875" y="3186820"/>
              <a:ext cx="441185" cy="151696"/>
            </a:xfrm>
            <a:custGeom>
              <a:avLst/>
              <a:gdLst/>
              <a:ahLst/>
              <a:cxnLst/>
              <a:rect l="l" t="t" r="r" b="b"/>
              <a:pathLst>
                <a:path w="4502" h="1548" extrusionOk="0">
                  <a:moveTo>
                    <a:pt x="3415" y="1"/>
                  </a:moveTo>
                  <a:cubicBezTo>
                    <a:pt x="1" y="1"/>
                    <a:pt x="2232" y="1547"/>
                    <a:pt x="3624" y="1547"/>
                  </a:cubicBezTo>
                  <a:cubicBezTo>
                    <a:pt x="3935" y="1547"/>
                    <a:pt x="4205" y="1469"/>
                    <a:pt x="4359" y="1279"/>
                  </a:cubicBezTo>
                  <a:cubicBezTo>
                    <a:pt x="4473" y="1138"/>
                    <a:pt x="4501" y="864"/>
                    <a:pt x="4473" y="760"/>
                  </a:cubicBezTo>
                  <a:cubicBezTo>
                    <a:pt x="4454" y="675"/>
                    <a:pt x="4378" y="542"/>
                    <a:pt x="4322" y="438"/>
                  </a:cubicBezTo>
                  <a:cubicBezTo>
                    <a:pt x="4218" y="268"/>
                    <a:pt x="3972" y="13"/>
                    <a:pt x="3670" y="4"/>
                  </a:cubicBezTo>
                  <a:cubicBezTo>
                    <a:pt x="3581" y="2"/>
                    <a:pt x="3496" y="1"/>
                    <a:pt x="3415"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0" name="Google Shape;270;p16"/>
            <p:cNvSpPr/>
            <p:nvPr/>
          </p:nvSpPr>
          <p:spPr>
            <a:xfrm>
              <a:off x="4143559" y="3183194"/>
              <a:ext cx="440989" cy="151598"/>
            </a:xfrm>
            <a:custGeom>
              <a:avLst/>
              <a:gdLst/>
              <a:ahLst/>
              <a:cxnLst/>
              <a:rect l="l" t="t" r="r" b="b"/>
              <a:pathLst>
                <a:path w="4500" h="1547" extrusionOk="0">
                  <a:moveTo>
                    <a:pt x="3422" y="0"/>
                  </a:moveTo>
                  <a:cubicBezTo>
                    <a:pt x="1" y="0"/>
                    <a:pt x="2231" y="1546"/>
                    <a:pt x="3622" y="1546"/>
                  </a:cubicBezTo>
                  <a:cubicBezTo>
                    <a:pt x="3934" y="1546"/>
                    <a:pt x="4204" y="1469"/>
                    <a:pt x="4358" y="1279"/>
                  </a:cubicBezTo>
                  <a:cubicBezTo>
                    <a:pt x="4481" y="1137"/>
                    <a:pt x="4500" y="863"/>
                    <a:pt x="4481" y="759"/>
                  </a:cubicBezTo>
                  <a:cubicBezTo>
                    <a:pt x="4453" y="674"/>
                    <a:pt x="4386" y="541"/>
                    <a:pt x="4320" y="437"/>
                  </a:cubicBezTo>
                  <a:cubicBezTo>
                    <a:pt x="4216" y="277"/>
                    <a:pt x="3971" y="12"/>
                    <a:pt x="3678" y="3"/>
                  </a:cubicBezTo>
                  <a:cubicBezTo>
                    <a:pt x="3589" y="1"/>
                    <a:pt x="3504" y="0"/>
                    <a:pt x="3422"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1" name="Google Shape;271;p16"/>
            <p:cNvSpPr/>
            <p:nvPr/>
          </p:nvSpPr>
          <p:spPr>
            <a:xfrm>
              <a:off x="4221271" y="3188094"/>
              <a:ext cx="363277" cy="147090"/>
            </a:xfrm>
            <a:custGeom>
              <a:avLst/>
              <a:gdLst/>
              <a:ahLst/>
              <a:cxnLst/>
              <a:rect l="l" t="t" r="r" b="b"/>
              <a:pathLst>
                <a:path w="3707" h="1501" extrusionOk="0">
                  <a:moveTo>
                    <a:pt x="3083" y="0"/>
                  </a:moveTo>
                  <a:cubicBezTo>
                    <a:pt x="3074" y="9"/>
                    <a:pt x="3055" y="28"/>
                    <a:pt x="3045" y="47"/>
                  </a:cubicBezTo>
                  <a:cubicBezTo>
                    <a:pt x="2889" y="235"/>
                    <a:pt x="2620" y="312"/>
                    <a:pt x="2310" y="312"/>
                  </a:cubicBezTo>
                  <a:cubicBezTo>
                    <a:pt x="1982" y="312"/>
                    <a:pt x="1609" y="226"/>
                    <a:pt x="1278" y="95"/>
                  </a:cubicBezTo>
                  <a:lnTo>
                    <a:pt x="1278" y="95"/>
                  </a:lnTo>
                  <a:cubicBezTo>
                    <a:pt x="0" y="473"/>
                    <a:pt x="1706" y="1500"/>
                    <a:pt x="2844" y="1500"/>
                  </a:cubicBezTo>
                  <a:cubicBezTo>
                    <a:pt x="3153" y="1500"/>
                    <a:pt x="3421" y="1424"/>
                    <a:pt x="3575" y="1238"/>
                  </a:cubicBezTo>
                  <a:cubicBezTo>
                    <a:pt x="3688" y="1087"/>
                    <a:pt x="3707" y="822"/>
                    <a:pt x="3688" y="709"/>
                  </a:cubicBezTo>
                  <a:cubicBezTo>
                    <a:pt x="3660" y="624"/>
                    <a:pt x="3593" y="491"/>
                    <a:pt x="3527" y="387"/>
                  </a:cubicBezTo>
                  <a:cubicBezTo>
                    <a:pt x="3452" y="255"/>
                    <a:pt x="3282" y="76"/>
                    <a:pt x="3083"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2" name="Google Shape;272;p16"/>
            <p:cNvSpPr/>
            <p:nvPr/>
          </p:nvSpPr>
          <p:spPr>
            <a:xfrm>
              <a:off x="3813897" y="2917918"/>
              <a:ext cx="95744" cy="102993"/>
            </a:xfrm>
            <a:custGeom>
              <a:avLst/>
              <a:gdLst/>
              <a:ahLst/>
              <a:cxnLst/>
              <a:rect l="l" t="t" r="r" b="b"/>
              <a:pathLst>
                <a:path w="977" h="1051" extrusionOk="0">
                  <a:moveTo>
                    <a:pt x="441" y="0"/>
                  </a:moveTo>
                  <a:cubicBezTo>
                    <a:pt x="395" y="0"/>
                    <a:pt x="346" y="8"/>
                    <a:pt x="294" y="26"/>
                  </a:cubicBezTo>
                  <a:cubicBezTo>
                    <a:pt x="67" y="101"/>
                    <a:pt x="1" y="366"/>
                    <a:pt x="20" y="574"/>
                  </a:cubicBezTo>
                  <a:cubicBezTo>
                    <a:pt x="48" y="697"/>
                    <a:pt x="152" y="924"/>
                    <a:pt x="247" y="1009"/>
                  </a:cubicBezTo>
                  <a:cubicBezTo>
                    <a:pt x="281" y="1037"/>
                    <a:pt x="322" y="1050"/>
                    <a:pt x="365" y="1050"/>
                  </a:cubicBezTo>
                  <a:cubicBezTo>
                    <a:pt x="466" y="1050"/>
                    <a:pt x="583" y="982"/>
                    <a:pt x="681" y="876"/>
                  </a:cubicBezTo>
                  <a:cubicBezTo>
                    <a:pt x="977" y="547"/>
                    <a:pt x="820" y="0"/>
                    <a:pt x="441"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3" name="Google Shape;273;p16"/>
            <p:cNvSpPr/>
            <p:nvPr/>
          </p:nvSpPr>
          <p:spPr>
            <a:xfrm>
              <a:off x="3816739" y="2908609"/>
              <a:ext cx="96626" cy="102993"/>
            </a:xfrm>
            <a:custGeom>
              <a:avLst/>
              <a:gdLst/>
              <a:ahLst/>
              <a:cxnLst/>
              <a:rect l="l" t="t" r="r" b="b"/>
              <a:pathLst>
                <a:path w="986" h="1051" extrusionOk="0">
                  <a:moveTo>
                    <a:pt x="450" y="1"/>
                  </a:moveTo>
                  <a:cubicBezTo>
                    <a:pt x="404" y="1"/>
                    <a:pt x="355" y="9"/>
                    <a:pt x="303" y="26"/>
                  </a:cubicBezTo>
                  <a:cubicBezTo>
                    <a:pt x="66" y="102"/>
                    <a:pt x="0" y="366"/>
                    <a:pt x="29" y="574"/>
                  </a:cubicBezTo>
                  <a:cubicBezTo>
                    <a:pt x="48" y="697"/>
                    <a:pt x="161" y="924"/>
                    <a:pt x="255" y="1009"/>
                  </a:cubicBezTo>
                  <a:cubicBezTo>
                    <a:pt x="290" y="1038"/>
                    <a:pt x="330" y="1051"/>
                    <a:pt x="374" y="1051"/>
                  </a:cubicBezTo>
                  <a:cubicBezTo>
                    <a:pt x="474" y="1051"/>
                    <a:pt x="591" y="982"/>
                    <a:pt x="690" y="877"/>
                  </a:cubicBezTo>
                  <a:cubicBezTo>
                    <a:pt x="985" y="548"/>
                    <a:pt x="829" y="1"/>
                    <a:pt x="450"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4" name="Google Shape;274;p16"/>
            <p:cNvSpPr/>
            <p:nvPr/>
          </p:nvSpPr>
          <p:spPr>
            <a:xfrm>
              <a:off x="3878771" y="2829232"/>
              <a:ext cx="117107" cy="53897"/>
            </a:xfrm>
            <a:custGeom>
              <a:avLst/>
              <a:gdLst/>
              <a:ahLst/>
              <a:cxnLst/>
              <a:rect l="l" t="t" r="r" b="b"/>
              <a:pathLst>
                <a:path w="1195" h="550" extrusionOk="0">
                  <a:moveTo>
                    <a:pt x="518" y="0"/>
                  </a:moveTo>
                  <a:cubicBezTo>
                    <a:pt x="383" y="0"/>
                    <a:pt x="252" y="43"/>
                    <a:pt x="171" y="90"/>
                  </a:cubicBezTo>
                  <a:cubicBezTo>
                    <a:pt x="95" y="156"/>
                    <a:pt x="0" y="279"/>
                    <a:pt x="0" y="354"/>
                  </a:cubicBezTo>
                  <a:cubicBezTo>
                    <a:pt x="0" y="449"/>
                    <a:pt x="171" y="515"/>
                    <a:pt x="388" y="543"/>
                  </a:cubicBezTo>
                  <a:cubicBezTo>
                    <a:pt x="426" y="548"/>
                    <a:pt x="464" y="550"/>
                    <a:pt x="500" y="550"/>
                  </a:cubicBezTo>
                  <a:cubicBezTo>
                    <a:pt x="944" y="550"/>
                    <a:pt x="1194" y="245"/>
                    <a:pt x="766" y="61"/>
                  </a:cubicBezTo>
                  <a:cubicBezTo>
                    <a:pt x="689" y="17"/>
                    <a:pt x="603" y="0"/>
                    <a:pt x="518"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5" name="Google Shape;275;p16"/>
            <p:cNvSpPr/>
            <p:nvPr/>
          </p:nvSpPr>
          <p:spPr>
            <a:xfrm>
              <a:off x="3881515" y="2822666"/>
              <a:ext cx="116813" cy="53211"/>
            </a:xfrm>
            <a:custGeom>
              <a:avLst/>
              <a:gdLst/>
              <a:ahLst/>
              <a:cxnLst/>
              <a:rect l="l" t="t" r="r" b="b"/>
              <a:pathLst>
                <a:path w="1192" h="543" extrusionOk="0">
                  <a:moveTo>
                    <a:pt x="522" y="1"/>
                  </a:moveTo>
                  <a:cubicBezTo>
                    <a:pt x="388" y="1"/>
                    <a:pt x="261" y="39"/>
                    <a:pt x="180" y="91"/>
                  </a:cubicBezTo>
                  <a:cubicBezTo>
                    <a:pt x="95" y="147"/>
                    <a:pt x="1" y="280"/>
                    <a:pt x="1" y="346"/>
                  </a:cubicBezTo>
                  <a:cubicBezTo>
                    <a:pt x="1" y="440"/>
                    <a:pt x="180" y="516"/>
                    <a:pt x="398" y="535"/>
                  </a:cubicBezTo>
                  <a:cubicBezTo>
                    <a:pt x="440" y="540"/>
                    <a:pt x="481" y="543"/>
                    <a:pt x="521" y="543"/>
                  </a:cubicBezTo>
                  <a:cubicBezTo>
                    <a:pt x="949" y="543"/>
                    <a:pt x="1191" y="234"/>
                    <a:pt x="776" y="53"/>
                  </a:cubicBezTo>
                  <a:cubicBezTo>
                    <a:pt x="695" y="16"/>
                    <a:pt x="607" y="1"/>
                    <a:pt x="522"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6" name="Google Shape;276;p16"/>
            <p:cNvSpPr/>
            <p:nvPr/>
          </p:nvSpPr>
          <p:spPr>
            <a:xfrm>
              <a:off x="3379575" y="2835993"/>
              <a:ext cx="145330" cy="204124"/>
            </a:xfrm>
            <a:custGeom>
              <a:avLst/>
              <a:gdLst/>
              <a:ahLst/>
              <a:cxnLst/>
              <a:rect l="l" t="t" r="r" b="b"/>
              <a:pathLst>
                <a:path w="1483" h="2083" extrusionOk="0">
                  <a:moveTo>
                    <a:pt x="826" y="1"/>
                  </a:moveTo>
                  <a:cubicBezTo>
                    <a:pt x="717" y="1"/>
                    <a:pt x="579" y="47"/>
                    <a:pt x="407" y="153"/>
                  </a:cubicBezTo>
                  <a:cubicBezTo>
                    <a:pt x="1" y="418"/>
                    <a:pt x="57" y="1297"/>
                    <a:pt x="142" y="1618"/>
                  </a:cubicBezTo>
                  <a:cubicBezTo>
                    <a:pt x="190" y="1788"/>
                    <a:pt x="294" y="1986"/>
                    <a:pt x="369" y="2043"/>
                  </a:cubicBezTo>
                  <a:cubicBezTo>
                    <a:pt x="396" y="2070"/>
                    <a:pt x="430" y="2083"/>
                    <a:pt x="468" y="2083"/>
                  </a:cubicBezTo>
                  <a:cubicBezTo>
                    <a:pt x="536" y="2083"/>
                    <a:pt x="619" y="2043"/>
                    <a:pt x="709" y="1977"/>
                  </a:cubicBezTo>
                  <a:cubicBezTo>
                    <a:pt x="1082" y="1677"/>
                    <a:pt x="1483" y="1"/>
                    <a:pt x="826"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7" name="Google Shape;277;p16"/>
            <p:cNvSpPr/>
            <p:nvPr/>
          </p:nvSpPr>
          <p:spPr>
            <a:xfrm>
              <a:off x="3399076" y="3162125"/>
              <a:ext cx="72322" cy="75260"/>
            </a:xfrm>
            <a:custGeom>
              <a:avLst/>
              <a:gdLst/>
              <a:ahLst/>
              <a:cxnLst/>
              <a:rect l="l" t="t" r="r" b="b"/>
              <a:pathLst>
                <a:path w="738" h="768" extrusionOk="0">
                  <a:moveTo>
                    <a:pt x="321" y="0"/>
                  </a:moveTo>
                  <a:cubicBezTo>
                    <a:pt x="142" y="19"/>
                    <a:pt x="38" y="189"/>
                    <a:pt x="9" y="350"/>
                  </a:cubicBezTo>
                  <a:cubicBezTo>
                    <a:pt x="0" y="454"/>
                    <a:pt x="28" y="634"/>
                    <a:pt x="76" y="700"/>
                  </a:cubicBezTo>
                  <a:cubicBezTo>
                    <a:pt x="103" y="746"/>
                    <a:pt x="151" y="767"/>
                    <a:pt x="209" y="767"/>
                  </a:cubicBezTo>
                  <a:cubicBezTo>
                    <a:pt x="270" y="767"/>
                    <a:pt x="343" y="743"/>
                    <a:pt x="416" y="700"/>
                  </a:cubicBezTo>
                  <a:cubicBezTo>
                    <a:pt x="737" y="511"/>
                    <a:pt x="709" y="0"/>
                    <a:pt x="321"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8" name="Google Shape;278;p16"/>
            <p:cNvSpPr/>
            <p:nvPr/>
          </p:nvSpPr>
          <p:spPr>
            <a:xfrm>
              <a:off x="3376831" y="3230330"/>
              <a:ext cx="272335" cy="113576"/>
            </a:xfrm>
            <a:custGeom>
              <a:avLst/>
              <a:gdLst/>
              <a:ahLst/>
              <a:cxnLst/>
              <a:rect l="l" t="t" r="r" b="b"/>
              <a:pathLst>
                <a:path w="2779" h="1159" extrusionOk="0">
                  <a:moveTo>
                    <a:pt x="1674" y="1"/>
                  </a:moveTo>
                  <a:cubicBezTo>
                    <a:pt x="1138" y="1"/>
                    <a:pt x="501" y="215"/>
                    <a:pt x="255" y="486"/>
                  </a:cubicBezTo>
                  <a:cubicBezTo>
                    <a:pt x="0" y="788"/>
                    <a:pt x="615" y="1072"/>
                    <a:pt x="1229" y="1138"/>
                  </a:cubicBezTo>
                  <a:cubicBezTo>
                    <a:pt x="1352" y="1152"/>
                    <a:pt x="1500" y="1159"/>
                    <a:pt x="1652" y="1159"/>
                  </a:cubicBezTo>
                  <a:cubicBezTo>
                    <a:pt x="2001" y="1159"/>
                    <a:pt x="2375" y="1124"/>
                    <a:pt x="2533" y="1072"/>
                  </a:cubicBezTo>
                  <a:cubicBezTo>
                    <a:pt x="2779" y="977"/>
                    <a:pt x="2590" y="363"/>
                    <a:pt x="2306" y="155"/>
                  </a:cubicBezTo>
                  <a:cubicBezTo>
                    <a:pt x="2150" y="47"/>
                    <a:pt x="1923" y="1"/>
                    <a:pt x="167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9" name="Google Shape;279;p16"/>
            <p:cNvSpPr/>
            <p:nvPr/>
          </p:nvSpPr>
          <p:spPr>
            <a:xfrm>
              <a:off x="3603008" y="2940555"/>
              <a:ext cx="150818" cy="116516"/>
            </a:xfrm>
            <a:custGeom>
              <a:avLst/>
              <a:gdLst/>
              <a:ahLst/>
              <a:cxnLst/>
              <a:rect l="l" t="t" r="r" b="b"/>
              <a:pathLst>
                <a:path w="1539" h="1189" extrusionOk="0">
                  <a:moveTo>
                    <a:pt x="837" y="0"/>
                  </a:moveTo>
                  <a:cubicBezTo>
                    <a:pt x="510" y="0"/>
                    <a:pt x="142" y="134"/>
                    <a:pt x="83" y="362"/>
                  </a:cubicBezTo>
                  <a:cubicBezTo>
                    <a:pt x="1" y="684"/>
                    <a:pt x="758" y="1188"/>
                    <a:pt x="1068" y="1188"/>
                  </a:cubicBezTo>
                  <a:cubicBezTo>
                    <a:pt x="1113" y="1188"/>
                    <a:pt x="1148" y="1178"/>
                    <a:pt x="1170" y="1156"/>
                  </a:cubicBezTo>
                  <a:cubicBezTo>
                    <a:pt x="1369" y="957"/>
                    <a:pt x="1539" y="447"/>
                    <a:pt x="1312" y="163"/>
                  </a:cubicBezTo>
                  <a:cubicBezTo>
                    <a:pt x="1225" y="51"/>
                    <a:pt x="1039" y="0"/>
                    <a:pt x="837"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0" name="Google Shape;280;p16"/>
            <p:cNvSpPr/>
            <p:nvPr/>
          </p:nvSpPr>
          <p:spPr>
            <a:xfrm>
              <a:off x="3603008" y="2930854"/>
              <a:ext cx="150818" cy="116908"/>
            </a:xfrm>
            <a:custGeom>
              <a:avLst/>
              <a:gdLst/>
              <a:ahLst/>
              <a:cxnLst/>
              <a:rect l="l" t="t" r="r" b="b"/>
              <a:pathLst>
                <a:path w="1539" h="1193" extrusionOk="0">
                  <a:moveTo>
                    <a:pt x="839" y="1"/>
                  </a:moveTo>
                  <a:cubicBezTo>
                    <a:pt x="512" y="1"/>
                    <a:pt x="142" y="138"/>
                    <a:pt x="83" y="366"/>
                  </a:cubicBezTo>
                  <a:cubicBezTo>
                    <a:pt x="0" y="681"/>
                    <a:pt x="760" y="1192"/>
                    <a:pt x="1070" y="1192"/>
                  </a:cubicBezTo>
                  <a:cubicBezTo>
                    <a:pt x="1113" y="1192"/>
                    <a:pt x="1148" y="1182"/>
                    <a:pt x="1170" y="1160"/>
                  </a:cubicBezTo>
                  <a:cubicBezTo>
                    <a:pt x="1369" y="962"/>
                    <a:pt x="1539" y="451"/>
                    <a:pt x="1312" y="168"/>
                  </a:cubicBezTo>
                  <a:cubicBezTo>
                    <a:pt x="1225" y="53"/>
                    <a:pt x="1040" y="1"/>
                    <a:pt x="839"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1" name="Google Shape;281;p16"/>
            <p:cNvSpPr/>
            <p:nvPr/>
          </p:nvSpPr>
          <p:spPr>
            <a:xfrm>
              <a:off x="3726876" y="3034534"/>
              <a:ext cx="310358" cy="172177"/>
            </a:xfrm>
            <a:custGeom>
              <a:avLst/>
              <a:gdLst/>
              <a:ahLst/>
              <a:cxnLst/>
              <a:rect l="l" t="t" r="r" b="b"/>
              <a:pathLst>
                <a:path w="3167" h="1757" extrusionOk="0">
                  <a:moveTo>
                    <a:pt x="1783" y="0"/>
                  </a:moveTo>
                  <a:cubicBezTo>
                    <a:pt x="1241" y="0"/>
                    <a:pt x="557" y="233"/>
                    <a:pt x="331" y="565"/>
                  </a:cubicBezTo>
                  <a:cubicBezTo>
                    <a:pt x="1" y="1057"/>
                    <a:pt x="587" y="1567"/>
                    <a:pt x="1040" y="1699"/>
                  </a:cubicBezTo>
                  <a:cubicBezTo>
                    <a:pt x="1185" y="1738"/>
                    <a:pt x="1366" y="1757"/>
                    <a:pt x="1558" y="1757"/>
                  </a:cubicBezTo>
                  <a:cubicBezTo>
                    <a:pt x="2116" y="1757"/>
                    <a:pt x="2771" y="1598"/>
                    <a:pt x="2940" y="1302"/>
                  </a:cubicBezTo>
                  <a:cubicBezTo>
                    <a:pt x="3167" y="924"/>
                    <a:pt x="2789" y="612"/>
                    <a:pt x="2420" y="197"/>
                  </a:cubicBezTo>
                  <a:cubicBezTo>
                    <a:pt x="2296" y="60"/>
                    <a:pt x="2058" y="0"/>
                    <a:pt x="1783"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2" name="Google Shape;282;p16"/>
            <p:cNvSpPr/>
            <p:nvPr/>
          </p:nvSpPr>
          <p:spPr>
            <a:xfrm>
              <a:off x="3735206" y="3028948"/>
              <a:ext cx="310358" cy="172079"/>
            </a:xfrm>
            <a:custGeom>
              <a:avLst/>
              <a:gdLst/>
              <a:ahLst/>
              <a:cxnLst/>
              <a:rect l="l" t="t" r="r" b="b"/>
              <a:pathLst>
                <a:path w="3167" h="1756" extrusionOk="0">
                  <a:moveTo>
                    <a:pt x="1781" y="0"/>
                  </a:moveTo>
                  <a:cubicBezTo>
                    <a:pt x="1239" y="0"/>
                    <a:pt x="557" y="230"/>
                    <a:pt x="331" y="556"/>
                  </a:cubicBezTo>
                  <a:cubicBezTo>
                    <a:pt x="1" y="1057"/>
                    <a:pt x="587" y="1567"/>
                    <a:pt x="1040" y="1690"/>
                  </a:cubicBezTo>
                  <a:cubicBezTo>
                    <a:pt x="1189" y="1735"/>
                    <a:pt x="1374" y="1756"/>
                    <a:pt x="1571" y="1756"/>
                  </a:cubicBezTo>
                  <a:cubicBezTo>
                    <a:pt x="2123" y="1756"/>
                    <a:pt x="2766" y="1588"/>
                    <a:pt x="2940" y="1303"/>
                  </a:cubicBezTo>
                  <a:cubicBezTo>
                    <a:pt x="3167" y="925"/>
                    <a:pt x="2789" y="603"/>
                    <a:pt x="2420" y="197"/>
                  </a:cubicBezTo>
                  <a:cubicBezTo>
                    <a:pt x="2296" y="60"/>
                    <a:pt x="2056" y="0"/>
                    <a:pt x="1781"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3" name="Google Shape;283;p16"/>
            <p:cNvSpPr/>
            <p:nvPr/>
          </p:nvSpPr>
          <p:spPr>
            <a:xfrm>
              <a:off x="4108378" y="3102641"/>
              <a:ext cx="69676" cy="49389"/>
            </a:xfrm>
            <a:custGeom>
              <a:avLst/>
              <a:gdLst/>
              <a:ahLst/>
              <a:cxnLst/>
              <a:rect l="l" t="t" r="r" b="b"/>
              <a:pathLst>
                <a:path w="711" h="504" extrusionOk="0">
                  <a:moveTo>
                    <a:pt x="366" y="0"/>
                  </a:moveTo>
                  <a:cubicBezTo>
                    <a:pt x="234" y="0"/>
                    <a:pt x="34" y="124"/>
                    <a:pt x="20" y="296"/>
                  </a:cubicBezTo>
                  <a:cubicBezTo>
                    <a:pt x="1" y="443"/>
                    <a:pt x="151" y="503"/>
                    <a:pt x="315" y="503"/>
                  </a:cubicBezTo>
                  <a:cubicBezTo>
                    <a:pt x="393" y="503"/>
                    <a:pt x="473" y="490"/>
                    <a:pt x="540" y="466"/>
                  </a:cubicBezTo>
                  <a:cubicBezTo>
                    <a:pt x="710" y="399"/>
                    <a:pt x="559" y="154"/>
                    <a:pt x="464" y="40"/>
                  </a:cubicBezTo>
                  <a:cubicBezTo>
                    <a:pt x="444" y="13"/>
                    <a:pt x="408" y="0"/>
                    <a:pt x="366"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4" name="Google Shape;284;p16"/>
            <p:cNvSpPr/>
            <p:nvPr/>
          </p:nvSpPr>
          <p:spPr>
            <a:xfrm>
              <a:off x="4111808" y="3097055"/>
              <a:ext cx="69872" cy="49389"/>
            </a:xfrm>
            <a:custGeom>
              <a:avLst/>
              <a:gdLst/>
              <a:ahLst/>
              <a:cxnLst/>
              <a:rect l="l" t="t" r="r" b="b"/>
              <a:pathLst>
                <a:path w="713" h="504" extrusionOk="0">
                  <a:moveTo>
                    <a:pt x="368" y="1"/>
                  </a:moveTo>
                  <a:cubicBezTo>
                    <a:pt x="235" y="1"/>
                    <a:pt x="35" y="122"/>
                    <a:pt x="13" y="286"/>
                  </a:cubicBezTo>
                  <a:cubicBezTo>
                    <a:pt x="1" y="441"/>
                    <a:pt x="155" y="503"/>
                    <a:pt x="317" y="503"/>
                  </a:cubicBezTo>
                  <a:cubicBezTo>
                    <a:pt x="393" y="503"/>
                    <a:pt x="470" y="490"/>
                    <a:pt x="533" y="466"/>
                  </a:cubicBezTo>
                  <a:cubicBezTo>
                    <a:pt x="713" y="400"/>
                    <a:pt x="562" y="145"/>
                    <a:pt x="467" y="41"/>
                  </a:cubicBezTo>
                  <a:cubicBezTo>
                    <a:pt x="446" y="13"/>
                    <a:pt x="411" y="1"/>
                    <a:pt x="36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5" name="Google Shape;285;p16"/>
            <p:cNvSpPr/>
            <p:nvPr/>
          </p:nvSpPr>
          <p:spPr>
            <a:xfrm>
              <a:off x="3937275" y="3219256"/>
              <a:ext cx="99075" cy="104169"/>
            </a:xfrm>
            <a:custGeom>
              <a:avLst/>
              <a:gdLst/>
              <a:ahLst/>
              <a:cxnLst/>
              <a:rect l="l" t="t" r="r" b="b"/>
              <a:pathLst>
                <a:path w="1011" h="1063" extrusionOk="0">
                  <a:moveTo>
                    <a:pt x="505" y="1"/>
                  </a:moveTo>
                  <a:cubicBezTo>
                    <a:pt x="332" y="1"/>
                    <a:pt x="100" y="148"/>
                    <a:pt x="65" y="438"/>
                  </a:cubicBezTo>
                  <a:cubicBezTo>
                    <a:pt x="0" y="845"/>
                    <a:pt x="479" y="1062"/>
                    <a:pt x="721" y="1062"/>
                  </a:cubicBezTo>
                  <a:cubicBezTo>
                    <a:pt x="726" y="1062"/>
                    <a:pt x="731" y="1062"/>
                    <a:pt x="736" y="1062"/>
                  </a:cubicBezTo>
                  <a:cubicBezTo>
                    <a:pt x="1010" y="1043"/>
                    <a:pt x="793" y="173"/>
                    <a:pt x="651" y="51"/>
                  </a:cubicBezTo>
                  <a:cubicBezTo>
                    <a:pt x="615" y="17"/>
                    <a:pt x="564" y="1"/>
                    <a:pt x="505"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6" name="Google Shape;286;p16"/>
            <p:cNvSpPr/>
            <p:nvPr/>
          </p:nvSpPr>
          <p:spPr>
            <a:xfrm>
              <a:off x="3689637" y="3234740"/>
              <a:ext cx="226276" cy="98975"/>
            </a:xfrm>
            <a:custGeom>
              <a:avLst/>
              <a:gdLst/>
              <a:ahLst/>
              <a:cxnLst/>
              <a:rect l="l" t="t" r="r" b="b"/>
              <a:pathLst>
                <a:path w="2309" h="1010" extrusionOk="0">
                  <a:moveTo>
                    <a:pt x="1250" y="1"/>
                  </a:moveTo>
                  <a:cubicBezTo>
                    <a:pt x="735" y="1"/>
                    <a:pt x="48" y="256"/>
                    <a:pt x="21" y="535"/>
                  </a:cubicBezTo>
                  <a:cubicBezTo>
                    <a:pt x="1" y="765"/>
                    <a:pt x="508" y="1010"/>
                    <a:pt x="1014" y="1010"/>
                  </a:cubicBezTo>
                  <a:cubicBezTo>
                    <a:pt x="1195" y="1010"/>
                    <a:pt x="1377" y="979"/>
                    <a:pt x="1534" y="904"/>
                  </a:cubicBezTo>
                  <a:cubicBezTo>
                    <a:pt x="2309" y="554"/>
                    <a:pt x="1893" y="63"/>
                    <a:pt x="1373" y="6"/>
                  </a:cubicBezTo>
                  <a:cubicBezTo>
                    <a:pt x="1333" y="2"/>
                    <a:pt x="1292" y="1"/>
                    <a:pt x="1250"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7" name="Google Shape;287;p16"/>
            <p:cNvSpPr/>
            <p:nvPr/>
          </p:nvSpPr>
          <p:spPr>
            <a:xfrm>
              <a:off x="3771955" y="2737115"/>
              <a:ext cx="208833" cy="75358"/>
            </a:xfrm>
            <a:custGeom>
              <a:avLst/>
              <a:gdLst/>
              <a:ahLst/>
              <a:cxnLst/>
              <a:rect l="l" t="t" r="r" b="b"/>
              <a:pathLst>
                <a:path w="2131" h="769" extrusionOk="0">
                  <a:moveTo>
                    <a:pt x="269" y="1"/>
                  </a:moveTo>
                  <a:cubicBezTo>
                    <a:pt x="98" y="1"/>
                    <a:pt x="0" y="30"/>
                    <a:pt x="70" y="104"/>
                  </a:cubicBezTo>
                  <a:cubicBezTo>
                    <a:pt x="488" y="557"/>
                    <a:pt x="1318" y="768"/>
                    <a:pt x="1759" y="768"/>
                  </a:cubicBezTo>
                  <a:cubicBezTo>
                    <a:pt x="1915" y="768"/>
                    <a:pt x="2023" y="741"/>
                    <a:pt x="2045" y="689"/>
                  </a:cubicBezTo>
                  <a:cubicBezTo>
                    <a:pt x="2130" y="491"/>
                    <a:pt x="1639" y="302"/>
                    <a:pt x="1232" y="160"/>
                  </a:cubicBezTo>
                  <a:cubicBezTo>
                    <a:pt x="984" y="73"/>
                    <a:pt x="537" y="1"/>
                    <a:pt x="269"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8" name="Google Shape;288;p16"/>
            <p:cNvSpPr/>
            <p:nvPr/>
          </p:nvSpPr>
          <p:spPr>
            <a:xfrm>
              <a:off x="3768329" y="2728492"/>
              <a:ext cx="213341" cy="74868"/>
            </a:xfrm>
            <a:custGeom>
              <a:avLst/>
              <a:gdLst/>
              <a:ahLst/>
              <a:cxnLst/>
              <a:rect l="l" t="t" r="r" b="b"/>
              <a:pathLst>
                <a:path w="2177" h="764" extrusionOk="0">
                  <a:moveTo>
                    <a:pt x="304" y="1"/>
                  </a:moveTo>
                  <a:cubicBezTo>
                    <a:pt x="116" y="1"/>
                    <a:pt x="1" y="31"/>
                    <a:pt x="69" y="106"/>
                  </a:cubicBezTo>
                  <a:cubicBezTo>
                    <a:pt x="485" y="557"/>
                    <a:pt x="1332" y="763"/>
                    <a:pt x="1788" y="763"/>
                  </a:cubicBezTo>
                  <a:cubicBezTo>
                    <a:pt x="1954" y="763"/>
                    <a:pt x="2069" y="736"/>
                    <a:pt x="2091" y="683"/>
                  </a:cubicBezTo>
                  <a:cubicBezTo>
                    <a:pt x="2177" y="484"/>
                    <a:pt x="1695" y="295"/>
                    <a:pt x="1279" y="154"/>
                  </a:cubicBezTo>
                  <a:cubicBezTo>
                    <a:pt x="1035" y="69"/>
                    <a:pt x="587" y="1"/>
                    <a:pt x="30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9" name="Google Shape;289;p16"/>
            <p:cNvSpPr/>
            <p:nvPr/>
          </p:nvSpPr>
          <p:spPr>
            <a:xfrm>
              <a:off x="4163060" y="2924190"/>
              <a:ext cx="179629" cy="163358"/>
            </a:xfrm>
            <a:custGeom>
              <a:avLst/>
              <a:gdLst/>
              <a:ahLst/>
              <a:cxnLst/>
              <a:rect l="l" t="t" r="r" b="b"/>
              <a:pathLst>
                <a:path w="1833" h="1667" extrusionOk="0">
                  <a:moveTo>
                    <a:pt x="213" y="0"/>
                  </a:moveTo>
                  <a:cubicBezTo>
                    <a:pt x="156" y="0"/>
                    <a:pt x="117" y="29"/>
                    <a:pt x="105" y="94"/>
                  </a:cubicBezTo>
                  <a:cubicBezTo>
                    <a:pt x="1" y="623"/>
                    <a:pt x="388" y="850"/>
                    <a:pt x="625" y="1068"/>
                  </a:cubicBezTo>
                  <a:cubicBezTo>
                    <a:pt x="856" y="1282"/>
                    <a:pt x="1591" y="1666"/>
                    <a:pt x="1735" y="1666"/>
                  </a:cubicBezTo>
                  <a:cubicBezTo>
                    <a:pt x="1749" y="1666"/>
                    <a:pt x="1758" y="1662"/>
                    <a:pt x="1759" y="1653"/>
                  </a:cubicBezTo>
                  <a:cubicBezTo>
                    <a:pt x="1833" y="1292"/>
                    <a:pt x="598" y="0"/>
                    <a:pt x="213"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0" name="Google Shape;290;p16"/>
            <p:cNvSpPr/>
            <p:nvPr/>
          </p:nvSpPr>
          <p:spPr>
            <a:xfrm>
              <a:off x="4166784" y="2920172"/>
              <a:ext cx="181589" cy="163652"/>
            </a:xfrm>
            <a:custGeom>
              <a:avLst/>
              <a:gdLst/>
              <a:ahLst/>
              <a:cxnLst/>
              <a:rect l="l" t="t" r="r" b="b"/>
              <a:pathLst>
                <a:path w="1853" h="1670" extrusionOk="0">
                  <a:moveTo>
                    <a:pt x="178" y="1"/>
                  </a:moveTo>
                  <a:cubicBezTo>
                    <a:pt x="113" y="1"/>
                    <a:pt x="70" y="33"/>
                    <a:pt x="57" y="107"/>
                  </a:cubicBezTo>
                  <a:cubicBezTo>
                    <a:pt x="1" y="475"/>
                    <a:pt x="379" y="834"/>
                    <a:pt x="634" y="1080"/>
                  </a:cubicBezTo>
                  <a:cubicBezTo>
                    <a:pt x="873" y="1294"/>
                    <a:pt x="1600" y="1670"/>
                    <a:pt x="1757" y="1670"/>
                  </a:cubicBezTo>
                  <a:cubicBezTo>
                    <a:pt x="1774" y="1670"/>
                    <a:pt x="1784" y="1666"/>
                    <a:pt x="1787" y="1657"/>
                  </a:cubicBezTo>
                  <a:cubicBezTo>
                    <a:pt x="1852" y="1298"/>
                    <a:pt x="585" y="1"/>
                    <a:pt x="17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1" name="Google Shape;291;p16"/>
            <p:cNvSpPr/>
            <p:nvPr/>
          </p:nvSpPr>
          <p:spPr>
            <a:xfrm>
              <a:off x="3417500" y="2742995"/>
              <a:ext cx="115931" cy="76142"/>
            </a:xfrm>
            <a:custGeom>
              <a:avLst/>
              <a:gdLst/>
              <a:ahLst/>
              <a:cxnLst/>
              <a:rect l="l" t="t" r="r" b="b"/>
              <a:pathLst>
                <a:path w="1183" h="777" extrusionOk="0">
                  <a:moveTo>
                    <a:pt x="842" y="0"/>
                  </a:moveTo>
                  <a:cubicBezTo>
                    <a:pt x="339" y="0"/>
                    <a:pt x="76" y="316"/>
                    <a:pt x="11" y="667"/>
                  </a:cubicBezTo>
                  <a:cubicBezTo>
                    <a:pt x="1" y="735"/>
                    <a:pt x="157" y="776"/>
                    <a:pt x="343" y="776"/>
                  </a:cubicBezTo>
                  <a:cubicBezTo>
                    <a:pt x="517" y="776"/>
                    <a:pt x="718" y="740"/>
                    <a:pt x="833" y="658"/>
                  </a:cubicBezTo>
                  <a:cubicBezTo>
                    <a:pt x="1088" y="469"/>
                    <a:pt x="1182" y="44"/>
                    <a:pt x="1097" y="25"/>
                  </a:cubicBezTo>
                  <a:cubicBezTo>
                    <a:pt x="1006" y="8"/>
                    <a:pt x="921" y="0"/>
                    <a:pt x="842"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2" name="Google Shape;292;p16"/>
            <p:cNvSpPr/>
            <p:nvPr/>
          </p:nvSpPr>
          <p:spPr>
            <a:xfrm>
              <a:off x="3412894" y="2737115"/>
              <a:ext cx="115931" cy="77024"/>
            </a:xfrm>
            <a:custGeom>
              <a:avLst/>
              <a:gdLst/>
              <a:ahLst/>
              <a:cxnLst/>
              <a:rect l="l" t="t" r="r" b="b"/>
              <a:pathLst>
                <a:path w="1183" h="786" extrusionOk="0">
                  <a:moveTo>
                    <a:pt x="832" y="1"/>
                  </a:moveTo>
                  <a:cubicBezTo>
                    <a:pt x="335" y="1"/>
                    <a:pt x="75" y="322"/>
                    <a:pt x="10" y="671"/>
                  </a:cubicBezTo>
                  <a:cubicBezTo>
                    <a:pt x="1" y="742"/>
                    <a:pt x="154" y="785"/>
                    <a:pt x="337" y="785"/>
                  </a:cubicBezTo>
                  <a:cubicBezTo>
                    <a:pt x="515" y="785"/>
                    <a:pt x="721" y="745"/>
                    <a:pt x="832" y="652"/>
                  </a:cubicBezTo>
                  <a:cubicBezTo>
                    <a:pt x="1088" y="463"/>
                    <a:pt x="1182" y="37"/>
                    <a:pt x="1097" y="28"/>
                  </a:cubicBezTo>
                  <a:cubicBezTo>
                    <a:pt x="1002" y="9"/>
                    <a:pt x="914" y="1"/>
                    <a:pt x="832"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3" name="Google Shape;293;p16"/>
            <p:cNvSpPr/>
            <p:nvPr/>
          </p:nvSpPr>
          <p:spPr>
            <a:xfrm>
              <a:off x="4440980" y="3127745"/>
              <a:ext cx="258419" cy="241852"/>
            </a:xfrm>
            <a:custGeom>
              <a:avLst/>
              <a:gdLst/>
              <a:ahLst/>
              <a:cxnLst/>
              <a:rect l="l" t="t" r="r" b="b"/>
              <a:pathLst>
                <a:path w="2637" h="2468" extrusionOk="0">
                  <a:moveTo>
                    <a:pt x="1597" y="1"/>
                  </a:moveTo>
                  <a:lnTo>
                    <a:pt x="1597" y="1"/>
                  </a:lnTo>
                  <a:cubicBezTo>
                    <a:pt x="1711" y="502"/>
                    <a:pt x="1323" y="1163"/>
                    <a:pt x="1323" y="1163"/>
                  </a:cubicBezTo>
                  <a:cubicBezTo>
                    <a:pt x="1191" y="842"/>
                    <a:pt x="1276" y="199"/>
                    <a:pt x="1276" y="199"/>
                  </a:cubicBezTo>
                  <a:lnTo>
                    <a:pt x="1276" y="199"/>
                  </a:lnTo>
                  <a:cubicBezTo>
                    <a:pt x="1087" y="454"/>
                    <a:pt x="973" y="1324"/>
                    <a:pt x="973" y="1324"/>
                  </a:cubicBezTo>
                  <a:cubicBezTo>
                    <a:pt x="832" y="880"/>
                    <a:pt x="425" y="606"/>
                    <a:pt x="425" y="605"/>
                  </a:cubicBezTo>
                  <a:lnTo>
                    <a:pt x="425" y="605"/>
                  </a:lnTo>
                  <a:cubicBezTo>
                    <a:pt x="595" y="955"/>
                    <a:pt x="690" y="1664"/>
                    <a:pt x="690" y="1664"/>
                  </a:cubicBezTo>
                  <a:cubicBezTo>
                    <a:pt x="482" y="1362"/>
                    <a:pt x="9" y="1258"/>
                    <a:pt x="0" y="1258"/>
                  </a:cubicBezTo>
                  <a:lnTo>
                    <a:pt x="0" y="1258"/>
                  </a:lnTo>
                  <a:cubicBezTo>
                    <a:pt x="473" y="1787"/>
                    <a:pt x="671" y="2467"/>
                    <a:pt x="671" y="2467"/>
                  </a:cubicBezTo>
                  <a:lnTo>
                    <a:pt x="2571" y="2467"/>
                  </a:lnTo>
                  <a:cubicBezTo>
                    <a:pt x="2467" y="1702"/>
                    <a:pt x="2627" y="1182"/>
                    <a:pt x="2627" y="1182"/>
                  </a:cubicBezTo>
                  <a:lnTo>
                    <a:pt x="2627" y="1182"/>
                  </a:lnTo>
                  <a:cubicBezTo>
                    <a:pt x="2372" y="1352"/>
                    <a:pt x="2060" y="1796"/>
                    <a:pt x="2060" y="1796"/>
                  </a:cubicBezTo>
                  <a:lnTo>
                    <a:pt x="2060" y="1796"/>
                  </a:lnTo>
                  <a:cubicBezTo>
                    <a:pt x="2164" y="795"/>
                    <a:pt x="2637" y="284"/>
                    <a:pt x="2637" y="284"/>
                  </a:cubicBezTo>
                  <a:lnTo>
                    <a:pt x="2637" y="284"/>
                  </a:lnTo>
                  <a:cubicBezTo>
                    <a:pt x="2202" y="331"/>
                    <a:pt x="1701" y="1286"/>
                    <a:pt x="1701" y="1286"/>
                  </a:cubicBezTo>
                  <a:cubicBezTo>
                    <a:pt x="1862" y="379"/>
                    <a:pt x="1597" y="1"/>
                    <a:pt x="1597" y="1"/>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4" name="Google Shape;294;p16"/>
            <p:cNvSpPr/>
            <p:nvPr/>
          </p:nvSpPr>
          <p:spPr>
            <a:xfrm>
              <a:off x="4566906" y="3160263"/>
              <a:ext cx="216770" cy="203830"/>
            </a:xfrm>
            <a:custGeom>
              <a:avLst/>
              <a:gdLst/>
              <a:ahLst/>
              <a:cxnLst/>
              <a:rect l="l" t="t" r="r" b="b"/>
              <a:pathLst>
                <a:path w="2212" h="2080" extrusionOk="0">
                  <a:moveTo>
                    <a:pt x="2212" y="0"/>
                  </a:moveTo>
                  <a:lnTo>
                    <a:pt x="2212" y="0"/>
                  </a:lnTo>
                  <a:cubicBezTo>
                    <a:pt x="1966" y="293"/>
                    <a:pt x="1550" y="1286"/>
                    <a:pt x="1550" y="1286"/>
                  </a:cubicBezTo>
                  <a:cubicBezTo>
                    <a:pt x="1635" y="993"/>
                    <a:pt x="1465" y="435"/>
                    <a:pt x="1465" y="435"/>
                  </a:cubicBezTo>
                  <a:cubicBezTo>
                    <a:pt x="1465" y="851"/>
                    <a:pt x="1163" y="1465"/>
                    <a:pt x="1163" y="1465"/>
                  </a:cubicBezTo>
                  <a:cubicBezTo>
                    <a:pt x="1267" y="870"/>
                    <a:pt x="1115" y="76"/>
                    <a:pt x="1115" y="76"/>
                  </a:cubicBezTo>
                  <a:cubicBezTo>
                    <a:pt x="1115" y="634"/>
                    <a:pt x="785" y="1333"/>
                    <a:pt x="785" y="1333"/>
                  </a:cubicBezTo>
                  <a:cubicBezTo>
                    <a:pt x="832" y="851"/>
                    <a:pt x="605" y="473"/>
                    <a:pt x="605" y="473"/>
                  </a:cubicBezTo>
                  <a:lnTo>
                    <a:pt x="605" y="473"/>
                  </a:lnTo>
                  <a:cubicBezTo>
                    <a:pt x="700" y="946"/>
                    <a:pt x="378" y="1787"/>
                    <a:pt x="378" y="1787"/>
                  </a:cubicBezTo>
                  <a:cubicBezTo>
                    <a:pt x="444" y="1607"/>
                    <a:pt x="416" y="1173"/>
                    <a:pt x="416" y="1172"/>
                  </a:cubicBezTo>
                  <a:lnTo>
                    <a:pt x="416" y="1172"/>
                  </a:lnTo>
                  <a:cubicBezTo>
                    <a:pt x="312" y="1654"/>
                    <a:pt x="0" y="2080"/>
                    <a:pt x="0" y="2080"/>
                  </a:cubicBezTo>
                  <a:lnTo>
                    <a:pt x="1834" y="2080"/>
                  </a:lnTo>
                  <a:cubicBezTo>
                    <a:pt x="1758" y="1295"/>
                    <a:pt x="2212" y="1"/>
                    <a:pt x="2212" y="0"/>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5" name="Google Shape;295;p16"/>
            <p:cNvSpPr/>
            <p:nvPr/>
          </p:nvSpPr>
          <p:spPr>
            <a:xfrm>
              <a:off x="4352978" y="3250926"/>
              <a:ext cx="179727" cy="121416"/>
            </a:xfrm>
            <a:custGeom>
              <a:avLst/>
              <a:gdLst/>
              <a:ahLst/>
              <a:cxnLst/>
              <a:rect l="l" t="t" r="r" b="b"/>
              <a:pathLst>
                <a:path w="1834" h="1239" extrusionOk="0">
                  <a:moveTo>
                    <a:pt x="1730" y="1"/>
                  </a:moveTo>
                  <a:cubicBezTo>
                    <a:pt x="1541" y="171"/>
                    <a:pt x="1371" y="766"/>
                    <a:pt x="1371" y="766"/>
                  </a:cubicBezTo>
                  <a:cubicBezTo>
                    <a:pt x="1380" y="587"/>
                    <a:pt x="1087" y="256"/>
                    <a:pt x="1087" y="256"/>
                  </a:cubicBezTo>
                  <a:lnTo>
                    <a:pt x="1087" y="256"/>
                  </a:lnTo>
                  <a:cubicBezTo>
                    <a:pt x="1182" y="501"/>
                    <a:pt x="1030" y="870"/>
                    <a:pt x="1030" y="870"/>
                  </a:cubicBezTo>
                  <a:cubicBezTo>
                    <a:pt x="1002" y="520"/>
                    <a:pt x="652" y="48"/>
                    <a:pt x="652" y="48"/>
                  </a:cubicBezTo>
                  <a:lnTo>
                    <a:pt x="652" y="48"/>
                  </a:lnTo>
                  <a:cubicBezTo>
                    <a:pt x="785" y="379"/>
                    <a:pt x="605" y="785"/>
                    <a:pt x="605" y="785"/>
                  </a:cubicBezTo>
                  <a:cubicBezTo>
                    <a:pt x="548" y="502"/>
                    <a:pt x="227" y="284"/>
                    <a:pt x="227" y="284"/>
                  </a:cubicBezTo>
                  <a:lnTo>
                    <a:pt x="227" y="284"/>
                  </a:lnTo>
                  <a:cubicBezTo>
                    <a:pt x="425" y="549"/>
                    <a:pt x="312" y="1059"/>
                    <a:pt x="312" y="1059"/>
                  </a:cubicBezTo>
                  <a:cubicBezTo>
                    <a:pt x="331" y="955"/>
                    <a:pt x="199" y="691"/>
                    <a:pt x="199" y="690"/>
                  </a:cubicBezTo>
                  <a:lnTo>
                    <a:pt x="199" y="690"/>
                  </a:lnTo>
                  <a:cubicBezTo>
                    <a:pt x="218" y="974"/>
                    <a:pt x="0" y="1239"/>
                    <a:pt x="0" y="1239"/>
                  </a:cubicBezTo>
                  <a:lnTo>
                    <a:pt x="1834" y="1239"/>
                  </a:lnTo>
                  <a:cubicBezTo>
                    <a:pt x="1569" y="766"/>
                    <a:pt x="1730" y="1"/>
                    <a:pt x="1730" y="1"/>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6" name="Google Shape;296;p16"/>
            <p:cNvSpPr/>
            <p:nvPr/>
          </p:nvSpPr>
          <p:spPr>
            <a:xfrm>
              <a:off x="3941783" y="2892635"/>
              <a:ext cx="208441" cy="187072"/>
            </a:xfrm>
            <a:custGeom>
              <a:avLst/>
              <a:gdLst/>
              <a:ahLst/>
              <a:cxnLst/>
              <a:rect l="l" t="t" r="r" b="b"/>
              <a:pathLst>
                <a:path w="2127" h="1909" extrusionOk="0">
                  <a:moveTo>
                    <a:pt x="397" y="0"/>
                  </a:moveTo>
                  <a:cubicBezTo>
                    <a:pt x="189" y="123"/>
                    <a:pt x="66" y="293"/>
                    <a:pt x="38" y="444"/>
                  </a:cubicBezTo>
                  <a:cubicBezTo>
                    <a:pt x="0" y="719"/>
                    <a:pt x="284" y="1172"/>
                    <a:pt x="539" y="1465"/>
                  </a:cubicBezTo>
                  <a:cubicBezTo>
                    <a:pt x="761" y="1729"/>
                    <a:pt x="1074" y="1909"/>
                    <a:pt x="1386" y="1909"/>
                  </a:cubicBezTo>
                  <a:cubicBezTo>
                    <a:pt x="1567" y="1909"/>
                    <a:pt x="1747" y="1849"/>
                    <a:pt x="1909" y="1711"/>
                  </a:cubicBezTo>
                  <a:cubicBezTo>
                    <a:pt x="2051" y="1597"/>
                    <a:pt x="2127" y="1380"/>
                    <a:pt x="2127" y="1134"/>
                  </a:cubicBezTo>
                  <a:lnTo>
                    <a:pt x="2127" y="1134"/>
                  </a:lnTo>
                  <a:cubicBezTo>
                    <a:pt x="2056" y="1153"/>
                    <a:pt x="1982" y="1162"/>
                    <a:pt x="1907" y="1162"/>
                  </a:cubicBezTo>
                  <a:cubicBezTo>
                    <a:pt x="1610" y="1162"/>
                    <a:pt x="1287" y="1020"/>
                    <a:pt x="1030" y="794"/>
                  </a:cubicBezTo>
                  <a:cubicBezTo>
                    <a:pt x="785" y="577"/>
                    <a:pt x="520" y="274"/>
                    <a:pt x="39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7" name="Google Shape;297;p16"/>
            <p:cNvSpPr/>
            <p:nvPr/>
          </p:nvSpPr>
          <p:spPr>
            <a:xfrm>
              <a:off x="3818601" y="2925072"/>
              <a:ext cx="80652" cy="86530"/>
            </a:xfrm>
            <a:custGeom>
              <a:avLst/>
              <a:gdLst/>
              <a:ahLst/>
              <a:cxnLst/>
              <a:rect l="l" t="t" r="r" b="b"/>
              <a:pathLst>
                <a:path w="823" h="883" extrusionOk="0">
                  <a:moveTo>
                    <a:pt x="95" y="0"/>
                  </a:moveTo>
                  <a:cubicBezTo>
                    <a:pt x="10" y="123"/>
                    <a:pt x="0" y="274"/>
                    <a:pt x="10" y="406"/>
                  </a:cubicBezTo>
                  <a:cubicBezTo>
                    <a:pt x="29" y="529"/>
                    <a:pt x="142" y="756"/>
                    <a:pt x="227" y="841"/>
                  </a:cubicBezTo>
                  <a:cubicBezTo>
                    <a:pt x="264" y="870"/>
                    <a:pt x="307" y="883"/>
                    <a:pt x="352" y="883"/>
                  </a:cubicBezTo>
                  <a:cubicBezTo>
                    <a:pt x="455" y="883"/>
                    <a:pt x="572" y="814"/>
                    <a:pt x="671" y="709"/>
                  </a:cubicBezTo>
                  <a:cubicBezTo>
                    <a:pt x="775" y="605"/>
                    <a:pt x="822" y="463"/>
                    <a:pt x="822" y="331"/>
                  </a:cubicBezTo>
                  <a:lnTo>
                    <a:pt x="822" y="331"/>
                  </a:lnTo>
                  <a:cubicBezTo>
                    <a:pt x="745" y="377"/>
                    <a:pt x="641" y="411"/>
                    <a:pt x="539" y="411"/>
                  </a:cubicBezTo>
                  <a:cubicBezTo>
                    <a:pt x="517" y="411"/>
                    <a:pt x="494" y="410"/>
                    <a:pt x="473" y="406"/>
                  </a:cubicBezTo>
                  <a:cubicBezTo>
                    <a:pt x="255" y="369"/>
                    <a:pt x="104" y="189"/>
                    <a:pt x="95"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8" name="Google Shape;298;p16"/>
            <p:cNvSpPr/>
            <p:nvPr/>
          </p:nvSpPr>
          <p:spPr>
            <a:xfrm>
              <a:off x="3881515" y="2839815"/>
              <a:ext cx="104465" cy="35082"/>
            </a:xfrm>
            <a:custGeom>
              <a:avLst/>
              <a:gdLst/>
              <a:ahLst/>
              <a:cxnLst/>
              <a:rect l="l" t="t" r="r" b="b"/>
              <a:pathLst>
                <a:path w="1066" h="358" extrusionOk="0">
                  <a:moveTo>
                    <a:pt x="86" y="1"/>
                  </a:moveTo>
                  <a:cubicBezTo>
                    <a:pt x="39" y="57"/>
                    <a:pt x="1" y="123"/>
                    <a:pt x="1" y="161"/>
                  </a:cubicBezTo>
                  <a:cubicBezTo>
                    <a:pt x="1" y="256"/>
                    <a:pt x="180" y="322"/>
                    <a:pt x="388" y="350"/>
                  </a:cubicBezTo>
                  <a:cubicBezTo>
                    <a:pt x="429" y="355"/>
                    <a:pt x="468" y="357"/>
                    <a:pt x="506" y="357"/>
                  </a:cubicBezTo>
                  <a:cubicBezTo>
                    <a:pt x="840" y="357"/>
                    <a:pt x="1066" y="180"/>
                    <a:pt x="955" y="10"/>
                  </a:cubicBezTo>
                  <a:lnTo>
                    <a:pt x="955" y="10"/>
                  </a:lnTo>
                  <a:cubicBezTo>
                    <a:pt x="887" y="86"/>
                    <a:pt x="751" y="132"/>
                    <a:pt x="582" y="132"/>
                  </a:cubicBezTo>
                  <a:cubicBezTo>
                    <a:pt x="541" y="132"/>
                    <a:pt x="499" y="129"/>
                    <a:pt x="454" y="123"/>
                  </a:cubicBezTo>
                  <a:cubicBezTo>
                    <a:pt x="284" y="105"/>
                    <a:pt x="143" y="67"/>
                    <a:pt x="86"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9" name="Google Shape;299;p16"/>
            <p:cNvSpPr/>
            <p:nvPr/>
          </p:nvSpPr>
          <p:spPr>
            <a:xfrm>
              <a:off x="3769505" y="2728688"/>
              <a:ext cx="203835" cy="73692"/>
            </a:xfrm>
            <a:custGeom>
              <a:avLst/>
              <a:gdLst/>
              <a:ahLst/>
              <a:cxnLst/>
              <a:rect l="l" t="t" r="r" b="b"/>
              <a:pathLst>
                <a:path w="2080" h="752" extrusionOk="0">
                  <a:moveTo>
                    <a:pt x="170" y="1"/>
                  </a:moveTo>
                  <a:cubicBezTo>
                    <a:pt x="48" y="10"/>
                    <a:pt x="0" y="48"/>
                    <a:pt x="48" y="95"/>
                  </a:cubicBezTo>
                  <a:cubicBezTo>
                    <a:pt x="463" y="545"/>
                    <a:pt x="1311" y="752"/>
                    <a:pt x="1767" y="752"/>
                  </a:cubicBezTo>
                  <a:cubicBezTo>
                    <a:pt x="1933" y="752"/>
                    <a:pt x="2047" y="724"/>
                    <a:pt x="2070" y="671"/>
                  </a:cubicBezTo>
                  <a:cubicBezTo>
                    <a:pt x="2079" y="624"/>
                    <a:pt x="2079" y="586"/>
                    <a:pt x="2061" y="549"/>
                  </a:cubicBezTo>
                  <a:cubicBezTo>
                    <a:pt x="2006" y="574"/>
                    <a:pt x="1916" y="587"/>
                    <a:pt x="1803" y="587"/>
                  </a:cubicBezTo>
                  <a:cubicBezTo>
                    <a:pt x="1370" y="587"/>
                    <a:pt x="598" y="398"/>
                    <a:pt x="170"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0" name="Google Shape;300;p16"/>
            <p:cNvSpPr/>
            <p:nvPr/>
          </p:nvSpPr>
          <p:spPr>
            <a:xfrm>
              <a:off x="4167764" y="2921348"/>
              <a:ext cx="176004" cy="163456"/>
            </a:xfrm>
            <a:custGeom>
              <a:avLst/>
              <a:gdLst/>
              <a:ahLst/>
              <a:cxnLst/>
              <a:rect l="l" t="t" r="r" b="b"/>
              <a:pathLst>
                <a:path w="1796" h="1668" extrusionOk="0">
                  <a:moveTo>
                    <a:pt x="132" y="0"/>
                  </a:moveTo>
                  <a:cubicBezTo>
                    <a:pt x="95" y="19"/>
                    <a:pt x="57" y="47"/>
                    <a:pt x="57" y="114"/>
                  </a:cubicBezTo>
                  <a:cubicBezTo>
                    <a:pt x="0" y="473"/>
                    <a:pt x="378" y="832"/>
                    <a:pt x="643" y="1078"/>
                  </a:cubicBezTo>
                  <a:cubicBezTo>
                    <a:pt x="874" y="1291"/>
                    <a:pt x="1599" y="1667"/>
                    <a:pt x="1757" y="1667"/>
                  </a:cubicBezTo>
                  <a:cubicBezTo>
                    <a:pt x="1773" y="1667"/>
                    <a:pt x="1784" y="1663"/>
                    <a:pt x="1786" y="1654"/>
                  </a:cubicBezTo>
                  <a:cubicBezTo>
                    <a:pt x="1796" y="1588"/>
                    <a:pt x="1758" y="1465"/>
                    <a:pt x="1682" y="1333"/>
                  </a:cubicBezTo>
                  <a:cubicBezTo>
                    <a:pt x="1380" y="1219"/>
                    <a:pt x="888" y="936"/>
                    <a:pt x="699" y="775"/>
                  </a:cubicBezTo>
                  <a:cubicBezTo>
                    <a:pt x="482" y="567"/>
                    <a:pt x="199" y="303"/>
                    <a:pt x="13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1" name="Google Shape;301;p16"/>
            <p:cNvSpPr/>
            <p:nvPr/>
          </p:nvSpPr>
          <p:spPr>
            <a:xfrm>
              <a:off x="4186286" y="3122338"/>
              <a:ext cx="189037" cy="58895"/>
            </a:xfrm>
            <a:custGeom>
              <a:avLst/>
              <a:gdLst/>
              <a:ahLst/>
              <a:cxnLst/>
              <a:rect l="l" t="t" r="r" b="b"/>
              <a:pathLst>
                <a:path w="1929" h="601" extrusionOk="0">
                  <a:moveTo>
                    <a:pt x="1692" y="0"/>
                  </a:moveTo>
                  <a:lnTo>
                    <a:pt x="1692" y="0"/>
                  </a:lnTo>
                  <a:cubicBezTo>
                    <a:pt x="1569" y="57"/>
                    <a:pt x="1380" y="104"/>
                    <a:pt x="1096" y="113"/>
                  </a:cubicBezTo>
                  <a:cubicBezTo>
                    <a:pt x="971" y="123"/>
                    <a:pt x="836" y="129"/>
                    <a:pt x="707" y="129"/>
                  </a:cubicBezTo>
                  <a:cubicBezTo>
                    <a:pt x="440" y="129"/>
                    <a:pt x="200" y="102"/>
                    <a:pt x="123" y="19"/>
                  </a:cubicBezTo>
                  <a:cubicBezTo>
                    <a:pt x="10" y="170"/>
                    <a:pt x="0" y="331"/>
                    <a:pt x="47" y="454"/>
                  </a:cubicBezTo>
                  <a:cubicBezTo>
                    <a:pt x="87" y="567"/>
                    <a:pt x="357" y="600"/>
                    <a:pt x="661" y="600"/>
                  </a:cubicBezTo>
                  <a:cubicBezTo>
                    <a:pt x="789" y="600"/>
                    <a:pt x="923" y="594"/>
                    <a:pt x="1049" y="586"/>
                  </a:cubicBezTo>
                  <a:cubicBezTo>
                    <a:pt x="1890" y="548"/>
                    <a:pt x="1928" y="246"/>
                    <a:pt x="169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2" name="Google Shape;302;p16"/>
            <p:cNvSpPr/>
            <p:nvPr/>
          </p:nvSpPr>
          <p:spPr>
            <a:xfrm>
              <a:off x="3525002" y="2762986"/>
              <a:ext cx="304772" cy="142191"/>
            </a:xfrm>
            <a:custGeom>
              <a:avLst/>
              <a:gdLst/>
              <a:ahLst/>
              <a:cxnLst/>
              <a:rect l="l" t="t" r="r" b="b"/>
              <a:pathLst>
                <a:path w="3110" h="1451" extrusionOk="0">
                  <a:moveTo>
                    <a:pt x="208" y="0"/>
                  </a:moveTo>
                  <a:cubicBezTo>
                    <a:pt x="95" y="180"/>
                    <a:pt x="29" y="378"/>
                    <a:pt x="29" y="548"/>
                  </a:cubicBezTo>
                  <a:cubicBezTo>
                    <a:pt x="0" y="992"/>
                    <a:pt x="662" y="1399"/>
                    <a:pt x="1512" y="1446"/>
                  </a:cubicBezTo>
                  <a:cubicBezTo>
                    <a:pt x="1568" y="1449"/>
                    <a:pt x="1623" y="1451"/>
                    <a:pt x="1678" y="1451"/>
                  </a:cubicBezTo>
                  <a:cubicBezTo>
                    <a:pt x="2453" y="1451"/>
                    <a:pt x="3074" y="1142"/>
                    <a:pt x="3100" y="718"/>
                  </a:cubicBezTo>
                  <a:cubicBezTo>
                    <a:pt x="3110" y="577"/>
                    <a:pt x="3006" y="388"/>
                    <a:pt x="2836" y="218"/>
                  </a:cubicBezTo>
                  <a:cubicBezTo>
                    <a:pt x="2564" y="393"/>
                    <a:pt x="2130" y="503"/>
                    <a:pt x="1646" y="503"/>
                  </a:cubicBezTo>
                  <a:cubicBezTo>
                    <a:pt x="1608" y="503"/>
                    <a:pt x="1570" y="502"/>
                    <a:pt x="1531" y="501"/>
                  </a:cubicBezTo>
                  <a:cubicBezTo>
                    <a:pt x="945" y="463"/>
                    <a:pt x="454" y="265"/>
                    <a:pt x="208"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3" name="Google Shape;303;p16"/>
            <p:cNvSpPr/>
            <p:nvPr/>
          </p:nvSpPr>
          <p:spPr>
            <a:xfrm>
              <a:off x="3603008" y="2944475"/>
              <a:ext cx="141606" cy="103287"/>
            </a:xfrm>
            <a:custGeom>
              <a:avLst/>
              <a:gdLst/>
              <a:ahLst/>
              <a:cxnLst/>
              <a:rect l="l" t="t" r="r" b="b"/>
              <a:pathLst>
                <a:path w="1445" h="1054" extrusionOk="0">
                  <a:moveTo>
                    <a:pt x="272" y="0"/>
                  </a:moveTo>
                  <a:cubicBezTo>
                    <a:pt x="178" y="67"/>
                    <a:pt x="102" y="133"/>
                    <a:pt x="83" y="227"/>
                  </a:cubicBezTo>
                  <a:cubicBezTo>
                    <a:pt x="1" y="550"/>
                    <a:pt x="765" y="1054"/>
                    <a:pt x="1071" y="1054"/>
                  </a:cubicBezTo>
                  <a:cubicBezTo>
                    <a:pt x="1115" y="1054"/>
                    <a:pt x="1149" y="1044"/>
                    <a:pt x="1170" y="1021"/>
                  </a:cubicBezTo>
                  <a:cubicBezTo>
                    <a:pt x="1312" y="879"/>
                    <a:pt x="1444" y="586"/>
                    <a:pt x="1416" y="312"/>
                  </a:cubicBezTo>
                  <a:lnTo>
                    <a:pt x="1416" y="312"/>
                  </a:lnTo>
                  <a:cubicBezTo>
                    <a:pt x="1369" y="397"/>
                    <a:pt x="1321" y="464"/>
                    <a:pt x="1274" y="520"/>
                  </a:cubicBezTo>
                  <a:cubicBezTo>
                    <a:pt x="1253" y="541"/>
                    <a:pt x="1220" y="551"/>
                    <a:pt x="1178" y="551"/>
                  </a:cubicBezTo>
                  <a:cubicBezTo>
                    <a:pt x="954" y="551"/>
                    <a:pt x="479" y="279"/>
                    <a:pt x="27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4" name="Google Shape;304;p16"/>
            <p:cNvSpPr/>
            <p:nvPr/>
          </p:nvSpPr>
          <p:spPr>
            <a:xfrm>
              <a:off x="4111808" y="3104699"/>
              <a:ext cx="63404" cy="41256"/>
            </a:xfrm>
            <a:custGeom>
              <a:avLst/>
              <a:gdLst/>
              <a:ahLst/>
              <a:cxnLst/>
              <a:rect l="l" t="t" r="r" b="b"/>
              <a:pathLst>
                <a:path w="647" h="421" extrusionOk="0">
                  <a:moveTo>
                    <a:pt x="146" y="0"/>
                  </a:moveTo>
                  <a:cubicBezTo>
                    <a:pt x="80" y="48"/>
                    <a:pt x="32" y="114"/>
                    <a:pt x="13" y="199"/>
                  </a:cubicBezTo>
                  <a:cubicBezTo>
                    <a:pt x="1" y="353"/>
                    <a:pt x="159" y="420"/>
                    <a:pt x="321" y="420"/>
                  </a:cubicBezTo>
                  <a:cubicBezTo>
                    <a:pt x="396" y="420"/>
                    <a:pt x="473" y="406"/>
                    <a:pt x="533" y="378"/>
                  </a:cubicBezTo>
                  <a:cubicBezTo>
                    <a:pt x="647" y="341"/>
                    <a:pt x="628" y="246"/>
                    <a:pt x="599" y="152"/>
                  </a:cubicBezTo>
                  <a:lnTo>
                    <a:pt x="599" y="152"/>
                  </a:lnTo>
                  <a:cubicBezTo>
                    <a:pt x="550" y="164"/>
                    <a:pt x="496" y="171"/>
                    <a:pt x="443" y="171"/>
                  </a:cubicBezTo>
                  <a:cubicBezTo>
                    <a:pt x="293" y="171"/>
                    <a:pt x="153" y="119"/>
                    <a:pt x="146"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5" name="Google Shape;305;p16"/>
            <p:cNvSpPr/>
            <p:nvPr/>
          </p:nvSpPr>
          <p:spPr>
            <a:xfrm>
              <a:off x="3733344" y="3063051"/>
              <a:ext cx="301146" cy="137585"/>
            </a:xfrm>
            <a:custGeom>
              <a:avLst/>
              <a:gdLst/>
              <a:ahLst/>
              <a:cxnLst/>
              <a:rect l="l" t="t" r="r" b="b"/>
              <a:pathLst>
                <a:path w="3073" h="1404" extrusionOk="0">
                  <a:moveTo>
                    <a:pt x="587" y="0"/>
                  </a:moveTo>
                  <a:cubicBezTo>
                    <a:pt x="492" y="66"/>
                    <a:pt x="407" y="142"/>
                    <a:pt x="350" y="208"/>
                  </a:cubicBezTo>
                  <a:cubicBezTo>
                    <a:pt x="1" y="709"/>
                    <a:pt x="596" y="1219"/>
                    <a:pt x="1059" y="1342"/>
                  </a:cubicBezTo>
                  <a:cubicBezTo>
                    <a:pt x="1207" y="1384"/>
                    <a:pt x="1390" y="1404"/>
                    <a:pt x="1586" y="1404"/>
                  </a:cubicBezTo>
                  <a:cubicBezTo>
                    <a:pt x="2142" y="1404"/>
                    <a:pt x="2791" y="1241"/>
                    <a:pt x="2959" y="955"/>
                  </a:cubicBezTo>
                  <a:cubicBezTo>
                    <a:pt x="3072" y="756"/>
                    <a:pt x="3025" y="567"/>
                    <a:pt x="2902" y="378"/>
                  </a:cubicBezTo>
                  <a:cubicBezTo>
                    <a:pt x="2609" y="516"/>
                    <a:pt x="2191" y="591"/>
                    <a:pt x="1820" y="591"/>
                  </a:cubicBezTo>
                  <a:cubicBezTo>
                    <a:pt x="1628" y="591"/>
                    <a:pt x="1449" y="571"/>
                    <a:pt x="1305" y="529"/>
                  </a:cubicBezTo>
                  <a:cubicBezTo>
                    <a:pt x="1040" y="463"/>
                    <a:pt x="728" y="246"/>
                    <a:pt x="58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6" name="Google Shape;306;p16"/>
            <p:cNvSpPr/>
            <p:nvPr/>
          </p:nvSpPr>
          <p:spPr>
            <a:xfrm>
              <a:off x="4038016" y="3191720"/>
              <a:ext cx="223336" cy="150618"/>
            </a:xfrm>
            <a:custGeom>
              <a:avLst/>
              <a:gdLst/>
              <a:ahLst/>
              <a:cxnLst/>
              <a:rect l="l" t="t" r="r" b="b"/>
              <a:pathLst>
                <a:path w="2279" h="1537" extrusionOk="0">
                  <a:moveTo>
                    <a:pt x="218" y="1"/>
                  </a:moveTo>
                  <a:cubicBezTo>
                    <a:pt x="77" y="161"/>
                    <a:pt x="1" y="426"/>
                    <a:pt x="29" y="681"/>
                  </a:cubicBezTo>
                  <a:cubicBezTo>
                    <a:pt x="87" y="1267"/>
                    <a:pt x="673" y="1536"/>
                    <a:pt x="1241" y="1536"/>
                  </a:cubicBezTo>
                  <a:cubicBezTo>
                    <a:pt x="1598" y="1536"/>
                    <a:pt x="1948" y="1430"/>
                    <a:pt x="2156" y="1229"/>
                  </a:cubicBezTo>
                  <a:cubicBezTo>
                    <a:pt x="2279" y="1107"/>
                    <a:pt x="2269" y="851"/>
                    <a:pt x="1844" y="483"/>
                  </a:cubicBezTo>
                  <a:cubicBezTo>
                    <a:pt x="1687" y="533"/>
                    <a:pt x="1512" y="558"/>
                    <a:pt x="1336" y="558"/>
                  </a:cubicBezTo>
                  <a:cubicBezTo>
                    <a:pt x="877" y="558"/>
                    <a:pt x="410" y="383"/>
                    <a:pt x="218"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7" name="Google Shape;307;p16"/>
            <p:cNvSpPr/>
            <p:nvPr/>
          </p:nvSpPr>
          <p:spPr>
            <a:xfrm>
              <a:off x="3461990" y="3020422"/>
              <a:ext cx="266847" cy="204320"/>
            </a:xfrm>
            <a:custGeom>
              <a:avLst/>
              <a:gdLst/>
              <a:ahLst/>
              <a:cxnLst/>
              <a:rect l="l" t="t" r="r" b="b"/>
              <a:pathLst>
                <a:path w="2723" h="2085" extrusionOk="0">
                  <a:moveTo>
                    <a:pt x="615" y="0"/>
                  </a:moveTo>
                  <a:cubicBezTo>
                    <a:pt x="568" y="0"/>
                    <a:pt x="520" y="0"/>
                    <a:pt x="483" y="10"/>
                  </a:cubicBezTo>
                  <a:cubicBezTo>
                    <a:pt x="171" y="67"/>
                    <a:pt x="1" y="719"/>
                    <a:pt x="435" y="1333"/>
                  </a:cubicBezTo>
                  <a:cubicBezTo>
                    <a:pt x="831" y="1893"/>
                    <a:pt x="1426" y="2084"/>
                    <a:pt x="1895" y="2084"/>
                  </a:cubicBezTo>
                  <a:cubicBezTo>
                    <a:pt x="2155" y="2084"/>
                    <a:pt x="2377" y="2025"/>
                    <a:pt x="2505" y="1938"/>
                  </a:cubicBezTo>
                  <a:cubicBezTo>
                    <a:pt x="2722" y="1768"/>
                    <a:pt x="2571" y="1380"/>
                    <a:pt x="2231" y="993"/>
                  </a:cubicBezTo>
                  <a:cubicBezTo>
                    <a:pt x="1768" y="993"/>
                    <a:pt x="1154" y="804"/>
                    <a:pt x="757" y="237"/>
                  </a:cubicBezTo>
                  <a:cubicBezTo>
                    <a:pt x="691" y="152"/>
                    <a:pt x="643" y="76"/>
                    <a:pt x="615"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8" name="Google Shape;308;p16"/>
            <p:cNvSpPr/>
            <p:nvPr/>
          </p:nvSpPr>
          <p:spPr>
            <a:xfrm>
              <a:off x="3379575" y="2841677"/>
              <a:ext cx="113089" cy="198440"/>
            </a:xfrm>
            <a:custGeom>
              <a:avLst/>
              <a:gdLst/>
              <a:ahLst/>
              <a:cxnLst/>
              <a:rect l="l" t="t" r="r" b="b"/>
              <a:pathLst>
                <a:path w="1154" h="2025" extrusionOk="0">
                  <a:moveTo>
                    <a:pt x="577" y="0"/>
                  </a:moveTo>
                  <a:cubicBezTo>
                    <a:pt x="520" y="29"/>
                    <a:pt x="473" y="57"/>
                    <a:pt x="398" y="95"/>
                  </a:cubicBezTo>
                  <a:cubicBezTo>
                    <a:pt x="1" y="360"/>
                    <a:pt x="48" y="1229"/>
                    <a:pt x="142" y="1560"/>
                  </a:cubicBezTo>
                  <a:cubicBezTo>
                    <a:pt x="190" y="1720"/>
                    <a:pt x="294" y="1928"/>
                    <a:pt x="369" y="1985"/>
                  </a:cubicBezTo>
                  <a:cubicBezTo>
                    <a:pt x="396" y="2012"/>
                    <a:pt x="429" y="2024"/>
                    <a:pt x="466" y="2024"/>
                  </a:cubicBezTo>
                  <a:cubicBezTo>
                    <a:pt x="534" y="2024"/>
                    <a:pt x="618" y="1983"/>
                    <a:pt x="709" y="1910"/>
                  </a:cubicBezTo>
                  <a:cubicBezTo>
                    <a:pt x="898" y="1758"/>
                    <a:pt x="1097" y="1267"/>
                    <a:pt x="1154" y="804"/>
                  </a:cubicBezTo>
                  <a:cubicBezTo>
                    <a:pt x="1106" y="766"/>
                    <a:pt x="1059" y="738"/>
                    <a:pt x="1031" y="700"/>
                  </a:cubicBezTo>
                  <a:cubicBezTo>
                    <a:pt x="898" y="568"/>
                    <a:pt x="700" y="293"/>
                    <a:pt x="57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9" name="Google Shape;309;p16"/>
            <p:cNvSpPr/>
            <p:nvPr/>
          </p:nvSpPr>
          <p:spPr>
            <a:xfrm>
              <a:off x="3412894" y="2747209"/>
              <a:ext cx="107601" cy="66931"/>
            </a:xfrm>
            <a:custGeom>
              <a:avLst/>
              <a:gdLst/>
              <a:ahLst/>
              <a:cxnLst/>
              <a:rect l="l" t="t" r="r" b="b"/>
              <a:pathLst>
                <a:path w="1098" h="683" extrusionOk="0">
                  <a:moveTo>
                    <a:pt x="417" y="1"/>
                  </a:moveTo>
                  <a:cubicBezTo>
                    <a:pt x="180" y="114"/>
                    <a:pt x="58" y="341"/>
                    <a:pt x="10" y="558"/>
                  </a:cubicBezTo>
                  <a:cubicBezTo>
                    <a:pt x="0" y="637"/>
                    <a:pt x="163" y="682"/>
                    <a:pt x="354" y="682"/>
                  </a:cubicBezTo>
                  <a:cubicBezTo>
                    <a:pt x="529" y="682"/>
                    <a:pt x="729" y="644"/>
                    <a:pt x="842" y="558"/>
                  </a:cubicBezTo>
                  <a:cubicBezTo>
                    <a:pt x="974" y="473"/>
                    <a:pt x="1050" y="312"/>
                    <a:pt x="1097" y="180"/>
                  </a:cubicBezTo>
                  <a:lnTo>
                    <a:pt x="1097" y="180"/>
                  </a:lnTo>
                  <a:cubicBezTo>
                    <a:pt x="1078" y="190"/>
                    <a:pt x="1040" y="199"/>
                    <a:pt x="1021" y="199"/>
                  </a:cubicBezTo>
                  <a:cubicBezTo>
                    <a:pt x="1007" y="200"/>
                    <a:pt x="992" y="201"/>
                    <a:pt x="977" y="201"/>
                  </a:cubicBezTo>
                  <a:cubicBezTo>
                    <a:pt x="799" y="201"/>
                    <a:pt x="556" y="105"/>
                    <a:pt x="417"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10" name="Google Shape;310;p16"/>
            <p:cNvSpPr/>
            <p:nvPr/>
          </p:nvSpPr>
          <p:spPr>
            <a:xfrm>
              <a:off x="3376831" y="3238954"/>
              <a:ext cx="267729" cy="106129"/>
            </a:xfrm>
            <a:custGeom>
              <a:avLst/>
              <a:gdLst/>
              <a:ahLst/>
              <a:cxnLst/>
              <a:rect l="l" t="t" r="r" b="b"/>
              <a:pathLst>
                <a:path w="2732" h="1083" extrusionOk="0">
                  <a:moveTo>
                    <a:pt x="1087" y="1"/>
                  </a:moveTo>
                  <a:cubicBezTo>
                    <a:pt x="747" y="86"/>
                    <a:pt x="426" y="237"/>
                    <a:pt x="265" y="417"/>
                  </a:cubicBezTo>
                  <a:cubicBezTo>
                    <a:pt x="0" y="710"/>
                    <a:pt x="615" y="984"/>
                    <a:pt x="1229" y="1059"/>
                  </a:cubicBezTo>
                  <a:cubicBezTo>
                    <a:pt x="1361" y="1075"/>
                    <a:pt x="1522" y="1082"/>
                    <a:pt x="1686" y="1082"/>
                  </a:cubicBezTo>
                  <a:cubicBezTo>
                    <a:pt x="2025" y="1082"/>
                    <a:pt x="2380" y="1050"/>
                    <a:pt x="2533" y="993"/>
                  </a:cubicBezTo>
                  <a:cubicBezTo>
                    <a:pt x="2731" y="917"/>
                    <a:pt x="2646" y="511"/>
                    <a:pt x="2476" y="247"/>
                  </a:cubicBezTo>
                  <a:cubicBezTo>
                    <a:pt x="2418" y="249"/>
                    <a:pt x="2360" y="250"/>
                    <a:pt x="2304" y="250"/>
                  </a:cubicBezTo>
                  <a:cubicBezTo>
                    <a:pt x="2150" y="250"/>
                    <a:pt x="2003" y="241"/>
                    <a:pt x="1871" y="228"/>
                  </a:cubicBezTo>
                  <a:cubicBezTo>
                    <a:pt x="1578" y="190"/>
                    <a:pt x="1295" y="105"/>
                    <a:pt x="1087"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11" name="Google Shape;311;p16"/>
            <p:cNvSpPr/>
            <p:nvPr/>
          </p:nvSpPr>
          <p:spPr>
            <a:xfrm>
              <a:off x="3690323" y="3242678"/>
              <a:ext cx="212655" cy="90645"/>
            </a:xfrm>
            <a:custGeom>
              <a:avLst/>
              <a:gdLst/>
              <a:ahLst/>
              <a:cxnLst/>
              <a:rect l="l" t="t" r="r" b="b"/>
              <a:pathLst>
                <a:path w="2170" h="925" extrusionOk="0">
                  <a:moveTo>
                    <a:pt x="1612" y="1"/>
                  </a:moveTo>
                  <a:lnTo>
                    <a:pt x="1545" y="29"/>
                  </a:lnTo>
                  <a:cubicBezTo>
                    <a:pt x="1383" y="103"/>
                    <a:pt x="1193" y="135"/>
                    <a:pt x="1006" y="135"/>
                  </a:cubicBezTo>
                  <a:cubicBezTo>
                    <a:pt x="832" y="135"/>
                    <a:pt x="661" y="107"/>
                    <a:pt x="515" y="57"/>
                  </a:cubicBezTo>
                  <a:cubicBezTo>
                    <a:pt x="241" y="152"/>
                    <a:pt x="33" y="303"/>
                    <a:pt x="14" y="454"/>
                  </a:cubicBezTo>
                  <a:cubicBezTo>
                    <a:pt x="0" y="684"/>
                    <a:pt x="512" y="925"/>
                    <a:pt x="1016" y="925"/>
                  </a:cubicBezTo>
                  <a:cubicBezTo>
                    <a:pt x="1195" y="925"/>
                    <a:pt x="1373" y="895"/>
                    <a:pt x="1527" y="823"/>
                  </a:cubicBezTo>
                  <a:cubicBezTo>
                    <a:pt x="2169" y="530"/>
                    <a:pt x="1990" y="152"/>
                    <a:pt x="1612"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12" name="Google Shape;312;p16"/>
            <p:cNvSpPr/>
            <p:nvPr/>
          </p:nvSpPr>
          <p:spPr>
            <a:xfrm>
              <a:off x="3936295" y="3230624"/>
              <a:ext cx="90746" cy="92801"/>
            </a:xfrm>
            <a:custGeom>
              <a:avLst/>
              <a:gdLst/>
              <a:ahLst/>
              <a:cxnLst/>
              <a:rect l="l" t="t" r="r" b="b"/>
              <a:pathLst>
                <a:path w="926" h="947" extrusionOk="0">
                  <a:moveTo>
                    <a:pt x="226" y="1"/>
                  </a:moveTo>
                  <a:cubicBezTo>
                    <a:pt x="141" y="76"/>
                    <a:pt x="84" y="180"/>
                    <a:pt x="56" y="322"/>
                  </a:cubicBezTo>
                  <a:cubicBezTo>
                    <a:pt x="1" y="729"/>
                    <a:pt x="480" y="946"/>
                    <a:pt x="721" y="946"/>
                  </a:cubicBezTo>
                  <a:cubicBezTo>
                    <a:pt x="727" y="946"/>
                    <a:pt x="732" y="946"/>
                    <a:pt x="737" y="946"/>
                  </a:cubicBezTo>
                  <a:cubicBezTo>
                    <a:pt x="926" y="936"/>
                    <a:pt x="878" y="521"/>
                    <a:pt x="793" y="228"/>
                  </a:cubicBezTo>
                  <a:lnTo>
                    <a:pt x="793" y="228"/>
                  </a:lnTo>
                  <a:cubicBezTo>
                    <a:pt x="782" y="228"/>
                    <a:pt x="771" y="228"/>
                    <a:pt x="759" y="228"/>
                  </a:cubicBezTo>
                  <a:cubicBezTo>
                    <a:pt x="584" y="228"/>
                    <a:pt x="359" y="160"/>
                    <a:pt x="226"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13" name="Google Shape;313;p16"/>
            <p:cNvSpPr/>
            <p:nvPr/>
          </p:nvSpPr>
          <p:spPr>
            <a:xfrm>
              <a:off x="3399076" y="3173198"/>
              <a:ext cx="66736" cy="64187"/>
            </a:xfrm>
            <a:custGeom>
              <a:avLst/>
              <a:gdLst/>
              <a:ahLst/>
              <a:cxnLst/>
              <a:rect l="l" t="t" r="r" b="b"/>
              <a:pathLst>
                <a:path w="681" h="655" extrusionOk="0">
                  <a:moveTo>
                    <a:pt x="123" y="1"/>
                  </a:moveTo>
                  <a:cubicBezTo>
                    <a:pt x="57" y="67"/>
                    <a:pt x="28" y="152"/>
                    <a:pt x="9" y="237"/>
                  </a:cubicBezTo>
                  <a:cubicBezTo>
                    <a:pt x="0" y="341"/>
                    <a:pt x="28" y="521"/>
                    <a:pt x="76" y="587"/>
                  </a:cubicBezTo>
                  <a:cubicBezTo>
                    <a:pt x="103" y="633"/>
                    <a:pt x="151" y="654"/>
                    <a:pt x="209" y="654"/>
                  </a:cubicBezTo>
                  <a:cubicBezTo>
                    <a:pt x="270" y="654"/>
                    <a:pt x="343" y="630"/>
                    <a:pt x="416" y="587"/>
                  </a:cubicBezTo>
                  <a:cubicBezTo>
                    <a:pt x="614" y="473"/>
                    <a:pt x="680" y="218"/>
                    <a:pt x="605" y="57"/>
                  </a:cubicBezTo>
                  <a:lnTo>
                    <a:pt x="605" y="57"/>
                  </a:lnTo>
                  <a:cubicBezTo>
                    <a:pt x="551" y="92"/>
                    <a:pt x="484" y="110"/>
                    <a:pt x="414" y="110"/>
                  </a:cubicBezTo>
                  <a:cubicBezTo>
                    <a:pt x="314" y="110"/>
                    <a:pt x="207" y="73"/>
                    <a:pt x="123"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241963185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14"/>
        <p:cNvGrpSpPr/>
        <p:nvPr/>
      </p:nvGrpSpPr>
      <p:grpSpPr>
        <a:xfrm>
          <a:off x="0" y="0"/>
          <a:ext cx="0" cy="0"/>
          <a:chOff x="0" y="0"/>
          <a:chExt cx="0" cy="0"/>
        </a:xfrm>
      </p:grpSpPr>
      <p:sp>
        <p:nvSpPr>
          <p:cNvPr id="315" name="Google Shape;315;p17"/>
          <p:cNvSpPr txBox="1">
            <a:spLocks noGrp="1"/>
          </p:cNvSpPr>
          <p:nvPr>
            <p:ph type="title"/>
          </p:nvPr>
        </p:nvSpPr>
        <p:spPr>
          <a:xfrm>
            <a:off x="960000" y="491767"/>
            <a:ext cx="102720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6" name="Google Shape;316;p17"/>
          <p:cNvSpPr txBox="1">
            <a:spLocks noGrp="1"/>
          </p:cNvSpPr>
          <p:nvPr>
            <p:ph type="body" idx="1"/>
          </p:nvPr>
        </p:nvSpPr>
        <p:spPr>
          <a:xfrm>
            <a:off x="960000" y="1841433"/>
            <a:ext cx="10272000" cy="3362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Darker Grotesque SemiBold"/>
              <a:buChar char="●"/>
              <a:defRPr>
                <a:solidFill>
                  <a:srgbClr val="434343"/>
                </a:solidFill>
              </a:defRPr>
            </a:lvl1pPr>
            <a:lvl2pPr marL="1219170" lvl="1" indent="-423323"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828754" lvl="2" indent="-423323"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2438339" lvl="3" indent="-423323"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3047924" lvl="4" indent="-423323"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3657509" lvl="5" indent="-423323"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4267093" lvl="6" indent="-423323"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4876678" lvl="7" indent="-423323"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5486263" lvl="8" indent="-423323"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
        <p:nvSpPr>
          <p:cNvPr id="317" name="Google Shape;317;p17"/>
          <p:cNvSpPr/>
          <p:nvPr/>
        </p:nvSpPr>
        <p:spPr>
          <a:xfrm flipH="1">
            <a:off x="-12066" y="5862931"/>
            <a:ext cx="12220433" cy="1016584"/>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318" name="Google Shape;318;p17"/>
          <p:cNvSpPr/>
          <p:nvPr/>
        </p:nvSpPr>
        <p:spPr>
          <a:xfrm>
            <a:off x="-10700" y="6287171"/>
            <a:ext cx="12207667" cy="615071"/>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319" name="Google Shape;319;p17"/>
          <p:cNvSpPr/>
          <p:nvPr/>
        </p:nvSpPr>
        <p:spPr>
          <a:xfrm flipH="1">
            <a:off x="9341901" y="-870561"/>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20" name="Google Shape;320;p17"/>
          <p:cNvSpPr/>
          <p:nvPr/>
        </p:nvSpPr>
        <p:spPr>
          <a:xfrm rot="544783" flipH="1">
            <a:off x="9405413" y="2876078"/>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238262163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21"/>
        <p:cNvGrpSpPr/>
        <p:nvPr/>
      </p:nvGrpSpPr>
      <p:grpSpPr>
        <a:xfrm>
          <a:off x="0" y="0"/>
          <a:ext cx="0" cy="0"/>
          <a:chOff x="0" y="0"/>
          <a:chExt cx="0" cy="0"/>
        </a:xfrm>
      </p:grpSpPr>
      <p:sp>
        <p:nvSpPr>
          <p:cNvPr id="322" name="Google Shape;322;p18"/>
          <p:cNvSpPr txBox="1">
            <a:spLocks noGrp="1"/>
          </p:cNvSpPr>
          <p:nvPr>
            <p:ph type="subTitle" idx="1"/>
          </p:nvPr>
        </p:nvSpPr>
        <p:spPr>
          <a:xfrm>
            <a:off x="6483033" y="3411700"/>
            <a:ext cx="4679600" cy="116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323" name="Google Shape;323;p18"/>
          <p:cNvSpPr txBox="1">
            <a:spLocks noGrp="1"/>
          </p:cNvSpPr>
          <p:nvPr>
            <p:ph type="title"/>
          </p:nvPr>
        </p:nvSpPr>
        <p:spPr>
          <a:xfrm>
            <a:off x="6483033" y="2320567"/>
            <a:ext cx="4859600" cy="1079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324" name="Google Shape;324;p18"/>
          <p:cNvSpPr/>
          <p:nvPr/>
        </p:nvSpPr>
        <p:spPr>
          <a:xfrm flipH="1">
            <a:off x="-12066" y="5584433"/>
            <a:ext cx="12220433" cy="1289035"/>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325" name="Google Shape;325;p18"/>
          <p:cNvSpPr/>
          <p:nvPr/>
        </p:nvSpPr>
        <p:spPr>
          <a:xfrm>
            <a:off x="-10700" y="6122349"/>
            <a:ext cx="12207667" cy="779905"/>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326" name="Google Shape;326;p18"/>
          <p:cNvSpPr/>
          <p:nvPr/>
        </p:nvSpPr>
        <p:spPr>
          <a:xfrm>
            <a:off x="8206659"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27" name="Google Shape;327;p18"/>
          <p:cNvSpPr/>
          <p:nvPr/>
        </p:nvSpPr>
        <p:spPr>
          <a:xfrm rot="-544783">
            <a:off x="-2630526"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28" name="Google Shape;328;p18"/>
          <p:cNvSpPr/>
          <p:nvPr/>
        </p:nvSpPr>
        <p:spPr>
          <a:xfrm flipH="1">
            <a:off x="10927709"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267966709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Section title 1">
  <p:cSld name="Section title 1">
    <p:spTree>
      <p:nvGrpSpPr>
        <p:cNvPr id="1" name="Shape 367"/>
        <p:cNvGrpSpPr/>
        <p:nvPr/>
      </p:nvGrpSpPr>
      <p:grpSpPr>
        <a:xfrm>
          <a:off x="0" y="0"/>
          <a:ext cx="0" cy="0"/>
          <a:chOff x="0" y="0"/>
          <a:chExt cx="0" cy="0"/>
        </a:xfrm>
      </p:grpSpPr>
      <p:sp>
        <p:nvSpPr>
          <p:cNvPr id="368" name="Google Shape;368;p21"/>
          <p:cNvSpPr/>
          <p:nvPr/>
        </p:nvSpPr>
        <p:spPr>
          <a:xfrm flipH="1">
            <a:off x="8113067" y="4191415"/>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69" name="Google Shape;369;p21"/>
          <p:cNvSpPr/>
          <p:nvPr/>
        </p:nvSpPr>
        <p:spPr>
          <a:xfrm>
            <a:off x="-12066" y="5658767"/>
            <a:ext cx="12220433" cy="1216300"/>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370" name="Google Shape;370;p21"/>
          <p:cNvSpPr/>
          <p:nvPr/>
        </p:nvSpPr>
        <p:spPr>
          <a:xfrm flipH="1">
            <a:off x="-667" y="6166333"/>
            <a:ext cx="12207667" cy="735856"/>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371" name="Google Shape;371;p21"/>
          <p:cNvSpPr/>
          <p:nvPr/>
        </p:nvSpPr>
        <p:spPr>
          <a:xfrm flipH="1">
            <a:off x="6758928" y="-377582"/>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72" name="Google Shape;372;p21"/>
          <p:cNvSpPr/>
          <p:nvPr/>
        </p:nvSpPr>
        <p:spPr>
          <a:xfrm flipH="1">
            <a:off x="-775953" y="1396911"/>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73" name="Google Shape;373;p21"/>
          <p:cNvSpPr txBox="1">
            <a:spLocks noGrp="1"/>
          </p:cNvSpPr>
          <p:nvPr>
            <p:ph type="title"/>
          </p:nvPr>
        </p:nvSpPr>
        <p:spPr>
          <a:xfrm>
            <a:off x="5255700" y="2683567"/>
            <a:ext cx="5522800" cy="11224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3600"/>
              <a:buNone/>
              <a:defRPr sz="64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374" name="Google Shape;374;p21"/>
          <p:cNvSpPr txBox="1">
            <a:spLocks noGrp="1"/>
          </p:cNvSpPr>
          <p:nvPr>
            <p:ph type="title" idx="2" hasCustomPrompt="1"/>
          </p:nvPr>
        </p:nvSpPr>
        <p:spPr>
          <a:xfrm>
            <a:off x="9003800" y="1252833"/>
            <a:ext cx="1516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375" name="Google Shape;375;p21"/>
          <p:cNvSpPr txBox="1">
            <a:spLocks noGrp="1"/>
          </p:cNvSpPr>
          <p:nvPr>
            <p:ph type="subTitle" idx="1"/>
          </p:nvPr>
        </p:nvSpPr>
        <p:spPr>
          <a:xfrm>
            <a:off x="6390631" y="3828144"/>
            <a:ext cx="4341600" cy="87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26050540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Section title 2">
  <p:cSld name="Section title 2">
    <p:spTree>
      <p:nvGrpSpPr>
        <p:cNvPr id="1" name="Shape 376"/>
        <p:cNvGrpSpPr/>
        <p:nvPr/>
      </p:nvGrpSpPr>
      <p:grpSpPr>
        <a:xfrm>
          <a:off x="0" y="0"/>
          <a:ext cx="0" cy="0"/>
          <a:chOff x="0" y="0"/>
          <a:chExt cx="0" cy="0"/>
        </a:xfrm>
      </p:grpSpPr>
      <p:sp>
        <p:nvSpPr>
          <p:cNvPr id="377" name="Google Shape;377;p22"/>
          <p:cNvSpPr/>
          <p:nvPr/>
        </p:nvSpPr>
        <p:spPr>
          <a:xfrm flipH="1">
            <a:off x="-1825433" y="3937415"/>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78" name="Google Shape;378;p22"/>
          <p:cNvSpPr/>
          <p:nvPr/>
        </p:nvSpPr>
        <p:spPr>
          <a:xfrm flipH="1">
            <a:off x="-12066" y="5658767"/>
            <a:ext cx="12220433" cy="1216300"/>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379" name="Google Shape;379;p22"/>
          <p:cNvSpPr/>
          <p:nvPr/>
        </p:nvSpPr>
        <p:spPr>
          <a:xfrm>
            <a:off x="-10700" y="6166333"/>
            <a:ext cx="12207667" cy="735856"/>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380" name="Google Shape;380;p22"/>
          <p:cNvSpPr/>
          <p:nvPr/>
        </p:nvSpPr>
        <p:spPr>
          <a:xfrm flipH="1">
            <a:off x="8333595" y="-1154382"/>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81" name="Google Shape;381;p22"/>
          <p:cNvSpPr/>
          <p:nvPr/>
        </p:nvSpPr>
        <p:spPr>
          <a:xfrm flipH="1">
            <a:off x="-1128753" y="458977"/>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82" name="Google Shape;382;p22"/>
          <p:cNvSpPr txBox="1">
            <a:spLocks noGrp="1"/>
          </p:cNvSpPr>
          <p:nvPr>
            <p:ph type="title"/>
          </p:nvPr>
        </p:nvSpPr>
        <p:spPr>
          <a:xfrm>
            <a:off x="2076000" y="2683567"/>
            <a:ext cx="8040000" cy="1122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600"/>
              <a:buNone/>
              <a:defRPr sz="64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83" name="Google Shape;383;p22"/>
          <p:cNvSpPr txBox="1">
            <a:spLocks noGrp="1"/>
          </p:cNvSpPr>
          <p:nvPr>
            <p:ph type="title" idx="2" hasCustomPrompt="1"/>
          </p:nvPr>
        </p:nvSpPr>
        <p:spPr>
          <a:xfrm>
            <a:off x="5337800" y="1252833"/>
            <a:ext cx="1516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84" name="Google Shape;384;p22"/>
          <p:cNvSpPr txBox="1">
            <a:spLocks noGrp="1"/>
          </p:cNvSpPr>
          <p:nvPr>
            <p:ph type="subTitle" idx="1"/>
          </p:nvPr>
        </p:nvSpPr>
        <p:spPr>
          <a:xfrm>
            <a:off x="3145567" y="3828133"/>
            <a:ext cx="5900800" cy="65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295896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85"/>
        <p:cNvGrpSpPr/>
        <p:nvPr/>
      </p:nvGrpSpPr>
      <p:grpSpPr>
        <a:xfrm>
          <a:off x="0" y="0"/>
          <a:ext cx="0" cy="0"/>
          <a:chOff x="0" y="0"/>
          <a:chExt cx="0" cy="0"/>
        </a:xfrm>
      </p:grpSpPr>
      <p:sp>
        <p:nvSpPr>
          <p:cNvPr id="386" name="Google Shape;386;p23"/>
          <p:cNvSpPr/>
          <p:nvPr/>
        </p:nvSpPr>
        <p:spPr>
          <a:xfrm flipH="1">
            <a:off x="-690072"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87" name="Google Shape;387;p23"/>
          <p:cNvSpPr/>
          <p:nvPr/>
        </p:nvSpPr>
        <p:spPr>
          <a:xfrm rot="544783" flipH="1">
            <a:off x="9014779"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88" name="Google Shape;388;p23"/>
          <p:cNvSpPr/>
          <p:nvPr/>
        </p:nvSpPr>
        <p:spPr>
          <a:xfrm>
            <a:off x="-1471333"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89" name="Google Shape;389;p23"/>
          <p:cNvSpPr txBox="1">
            <a:spLocks noGrp="1"/>
          </p:cNvSpPr>
          <p:nvPr>
            <p:ph type="subTitle" idx="1"/>
          </p:nvPr>
        </p:nvSpPr>
        <p:spPr>
          <a:xfrm>
            <a:off x="1721827" y="4125100"/>
            <a:ext cx="3656800" cy="6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90" name="Google Shape;390;p23"/>
          <p:cNvSpPr txBox="1">
            <a:spLocks noGrp="1"/>
          </p:cNvSpPr>
          <p:nvPr>
            <p:ph type="subTitle" idx="2"/>
          </p:nvPr>
        </p:nvSpPr>
        <p:spPr>
          <a:xfrm>
            <a:off x="6813373" y="4125100"/>
            <a:ext cx="3656800" cy="6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91" name="Google Shape;391;p23"/>
          <p:cNvSpPr txBox="1">
            <a:spLocks noGrp="1"/>
          </p:cNvSpPr>
          <p:nvPr>
            <p:ph type="subTitle" idx="3"/>
          </p:nvPr>
        </p:nvSpPr>
        <p:spPr>
          <a:xfrm>
            <a:off x="1721827" y="4740600"/>
            <a:ext cx="3656800" cy="8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2" name="Google Shape;392;p23"/>
          <p:cNvSpPr txBox="1">
            <a:spLocks noGrp="1"/>
          </p:cNvSpPr>
          <p:nvPr>
            <p:ph type="subTitle" idx="4"/>
          </p:nvPr>
        </p:nvSpPr>
        <p:spPr>
          <a:xfrm>
            <a:off x="6813363" y="4740600"/>
            <a:ext cx="3656800" cy="8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3" name="Google Shape;393;p23"/>
          <p:cNvSpPr txBox="1">
            <a:spLocks noGrp="1"/>
          </p:cNvSpPr>
          <p:nvPr>
            <p:ph type="title"/>
          </p:nvPr>
        </p:nvSpPr>
        <p:spPr>
          <a:xfrm>
            <a:off x="960000" y="491767"/>
            <a:ext cx="10272000" cy="108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94" name="Google Shape;394;p23"/>
          <p:cNvSpPr/>
          <p:nvPr/>
        </p:nvSpPr>
        <p:spPr>
          <a:xfrm>
            <a:off x="-221900" y="5761834"/>
            <a:ext cx="12591307" cy="1039501"/>
          </a:xfrm>
          <a:custGeom>
            <a:avLst/>
            <a:gdLst/>
            <a:ahLst/>
            <a:cxnLst/>
            <a:rect l="l" t="t" r="r" b="b"/>
            <a:pathLst>
              <a:path w="376047" h="17145" extrusionOk="0">
                <a:moveTo>
                  <a:pt x="373761" y="1524"/>
                </a:moveTo>
                <a:lnTo>
                  <a:pt x="0" y="0"/>
                </a:lnTo>
                <a:lnTo>
                  <a:pt x="4572" y="17145"/>
                </a:lnTo>
                <a:lnTo>
                  <a:pt x="376047" y="16383"/>
                </a:lnTo>
                <a:close/>
              </a:path>
            </a:pathLst>
          </a:custGeom>
          <a:solidFill>
            <a:schemeClr val="accent1"/>
          </a:solidFill>
          <a:ln>
            <a:noFill/>
          </a:ln>
        </p:spPr>
      </p:sp>
      <p:sp>
        <p:nvSpPr>
          <p:cNvPr id="395" name="Google Shape;395;p23"/>
          <p:cNvSpPr/>
          <p:nvPr/>
        </p:nvSpPr>
        <p:spPr>
          <a:xfrm>
            <a:off x="-32778" y="5992634"/>
            <a:ext cx="12402683" cy="935333"/>
          </a:xfrm>
          <a:custGeom>
            <a:avLst/>
            <a:gdLst/>
            <a:ahLst/>
            <a:cxnLst/>
            <a:rect l="l" t="t" r="r" b="b"/>
            <a:pathLst>
              <a:path w="375346" h="28060" extrusionOk="0">
                <a:moveTo>
                  <a:pt x="373060" y="0"/>
                </a:moveTo>
                <a:lnTo>
                  <a:pt x="0" y="8902"/>
                </a:lnTo>
                <a:lnTo>
                  <a:pt x="555" y="28060"/>
                </a:lnTo>
                <a:lnTo>
                  <a:pt x="375346" y="27027"/>
                </a:lnTo>
                <a:close/>
              </a:path>
            </a:pathLst>
          </a:custGeom>
          <a:solidFill>
            <a:schemeClr val="accent2"/>
          </a:solidFill>
          <a:ln>
            <a:noFill/>
          </a:ln>
        </p:spPr>
      </p:sp>
    </p:spTree>
    <p:extLst>
      <p:ext uri="{BB962C8B-B14F-4D97-AF65-F5344CB8AC3E}">
        <p14:creationId xmlns:p14="http://schemas.microsoft.com/office/powerpoint/2010/main" val="271743287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96"/>
        <p:cNvGrpSpPr/>
        <p:nvPr/>
      </p:nvGrpSpPr>
      <p:grpSpPr>
        <a:xfrm>
          <a:off x="0" y="0"/>
          <a:ext cx="0" cy="0"/>
          <a:chOff x="0" y="0"/>
          <a:chExt cx="0" cy="0"/>
        </a:xfrm>
      </p:grpSpPr>
      <p:sp>
        <p:nvSpPr>
          <p:cNvPr id="397" name="Google Shape;397;p24"/>
          <p:cNvSpPr/>
          <p:nvPr/>
        </p:nvSpPr>
        <p:spPr>
          <a:xfrm flipH="1">
            <a:off x="-670772" y="41002"/>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98" name="Google Shape;398;p24"/>
          <p:cNvSpPr/>
          <p:nvPr/>
        </p:nvSpPr>
        <p:spPr>
          <a:xfrm rot="544783" flipH="1">
            <a:off x="-1518187" y="46300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99" name="Google Shape;399;p24"/>
          <p:cNvSpPr/>
          <p:nvPr/>
        </p:nvSpPr>
        <p:spPr>
          <a:xfrm>
            <a:off x="10103334" y="41379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00" name="Google Shape;400;p24"/>
          <p:cNvSpPr txBox="1">
            <a:spLocks noGrp="1"/>
          </p:cNvSpPr>
          <p:nvPr>
            <p:ph type="subTitle" idx="1"/>
          </p:nvPr>
        </p:nvSpPr>
        <p:spPr>
          <a:xfrm>
            <a:off x="2100832" y="2117767"/>
            <a:ext cx="3849600" cy="6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01" name="Google Shape;401;p24"/>
          <p:cNvSpPr txBox="1">
            <a:spLocks noGrp="1"/>
          </p:cNvSpPr>
          <p:nvPr>
            <p:ph type="subTitle" idx="2"/>
          </p:nvPr>
        </p:nvSpPr>
        <p:spPr>
          <a:xfrm>
            <a:off x="6241551" y="2117767"/>
            <a:ext cx="3849600" cy="6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02" name="Google Shape;402;p24"/>
          <p:cNvSpPr txBox="1">
            <a:spLocks noGrp="1"/>
          </p:cNvSpPr>
          <p:nvPr>
            <p:ph type="subTitle" idx="3"/>
          </p:nvPr>
        </p:nvSpPr>
        <p:spPr>
          <a:xfrm>
            <a:off x="2001259" y="2733267"/>
            <a:ext cx="4048800" cy="23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403" name="Google Shape;403;p24"/>
          <p:cNvSpPr txBox="1">
            <a:spLocks noGrp="1"/>
          </p:cNvSpPr>
          <p:nvPr>
            <p:ph type="subTitle" idx="4"/>
          </p:nvPr>
        </p:nvSpPr>
        <p:spPr>
          <a:xfrm>
            <a:off x="6141941" y="2733267"/>
            <a:ext cx="4048800" cy="23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404" name="Google Shape;404;p24"/>
          <p:cNvSpPr txBox="1">
            <a:spLocks noGrp="1"/>
          </p:cNvSpPr>
          <p:nvPr>
            <p:ph type="title"/>
          </p:nvPr>
        </p:nvSpPr>
        <p:spPr>
          <a:xfrm>
            <a:off x="960000" y="491767"/>
            <a:ext cx="10272000" cy="108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05" name="Google Shape;405;p24"/>
          <p:cNvSpPr/>
          <p:nvPr/>
        </p:nvSpPr>
        <p:spPr>
          <a:xfrm>
            <a:off x="-414657" y="5974239"/>
            <a:ext cx="12794367" cy="1241733"/>
          </a:xfrm>
          <a:custGeom>
            <a:avLst/>
            <a:gdLst/>
            <a:ahLst/>
            <a:cxnLst/>
            <a:rect l="l" t="t" r="r" b="b"/>
            <a:pathLst>
              <a:path w="383831" h="37252" extrusionOk="0">
                <a:moveTo>
                  <a:pt x="3008" y="16952"/>
                </a:moveTo>
                <a:cubicBezTo>
                  <a:pt x="-1570" y="13055"/>
                  <a:pt x="-4067" y="10490"/>
                  <a:pt x="19684" y="8975"/>
                </a:cubicBezTo>
                <a:cubicBezTo>
                  <a:pt x="43435" y="7460"/>
                  <a:pt x="109572" y="8790"/>
                  <a:pt x="145514" y="7862"/>
                </a:cubicBezTo>
                <a:cubicBezTo>
                  <a:pt x="181457" y="6934"/>
                  <a:pt x="200448" y="4584"/>
                  <a:pt x="235339" y="3408"/>
                </a:cubicBezTo>
                <a:cubicBezTo>
                  <a:pt x="270230" y="2233"/>
                  <a:pt x="330275" y="-1670"/>
                  <a:pt x="354859" y="809"/>
                </a:cubicBezTo>
                <a:cubicBezTo>
                  <a:pt x="379443" y="3288"/>
                  <a:pt x="386742" y="12345"/>
                  <a:pt x="382844" y="18284"/>
                </a:cubicBezTo>
                <a:cubicBezTo>
                  <a:pt x="378947" y="24223"/>
                  <a:pt x="387423" y="34097"/>
                  <a:pt x="331474" y="36443"/>
                </a:cubicBezTo>
                <a:cubicBezTo>
                  <a:pt x="275525" y="38789"/>
                  <a:pt x="101895" y="35609"/>
                  <a:pt x="47151" y="32360"/>
                </a:cubicBezTo>
                <a:cubicBezTo>
                  <a:pt x="-7593" y="29112"/>
                  <a:pt x="7586" y="20850"/>
                  <a:pt x="3008" y="16952"/>
                </a:cubicBezTo>
                <a:close/>
              </a:path>
            </a:pathLst>
          </a:custGeom>
          <a:solidFill>
            <a:schemeClr val="accent1"/>
          </a:solidFill>
          <a:ln>
            <a:noFill/>
          </a:ln>
        </p:spPr>
      </p:sp>
      <p:sp>
        <p:nvSpPr>
          <p:cNvPr id="406" name="Google Shape;406;p24"/>
          <p:cNvSpPr/>
          <p:nvPr/>
        </p:nvSpPr>
        <p:spPr>
          <a:xfrm>
            <a:off x="-516710" y="6554085"/>
            <a:ext cx="12998433" cy="703300"/>
          </a:xfrm>
          <a:custGeom>
            <a:avLst/>
            <a:gdLst/>
            <a:ahLst/>
            <a:cxnLst/>
            <a:rect l="l" t="t" r="r" b="b"/>
            <a:pathLst>
              <a:path w="389953" h="21099" extrusionOk="0">
                <a:moveTo>
                  <a:pt x="10719" y="9691"/>
                </a:moveTo>
                <a:cubicBezTo>
                  <a:pt x="22473" y="7773"/>
                  <a:pt x="60086" y="9073"/>
                  <a:pt x="109824" y="7464"/>
                </a:cubicBezTo>
                <a:cubicBezTo>
                  <a:pt x="159562" y="5856"/>
                  <a:pt x="262750" y="411"/>
                  <a:pt x="309147" y="40"/>
                </a:cubicBezTo>
                <a:cubicBezTo>
                  <a:pt x="355545" y="-331"/>
                  <a:pt x="383883" y="1919"/>
                  <a:pt x="388209" y="5237"/>
                </a:cubicBezTo>
                <a:cubicBezTo>
                  <a:pt x="392535" y="8556"/>
                  <a:pt x="393256" y="17662"/>
                  <a:pt x="335104" y="19951"/>
                </a:cubicBezTo>
                <a:cubicBezTo>
                  <a:pt x="276953" y="22240"/>
                  <a:pt x="93364" y="20681"/>
                  <a:pt x="39300" y="18971"/>
                </a:cubicBezTo>
                <a:cubicBezTo>
                  <a:pt x="-14764" y="17261"/>
                  <a:pt x="-1035" y="11609"/>
                  <a:pt x="10719" y="9691"/>
                </a:cubicBezTo>
                <a:close/>
              </a:path>
            </a:pathLst>
          </a:custGeom>
          <a:solidFill>
            <a:schemeClr val="accent2"/>
          </a:solidFill>
          <a:ln>
            <a:noFill/>
          </a:ln>
        </p:spPr>
      </p:sp>
    </p:spTree>
    <p:extLst>
      <p:ext uri="{BB962C8B-B14F-4D97-AF65-F5344CB8AC3E}">
        <p14:creationId xmlns:p14="http://schemas.microsoft.com/office/powerpoint/2010/main" val="358525528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07"/>
        <p:cNvGrpSpPr/>
        <p:nvPr/>
      </p:nvGrpSpPr>
      <p:grpSpPr>
        <a:xfrm>
          <a:off x="0" y="0"/>
          <a:ext cx="0" cy="0"/>
          <a:chOff x="0" y="0"/>
          <a:chExt cx="0" cy="0"/>
        </a:xfrm>
      </p:grpSpPr>
      <p:sp>
        <p:nvSpPr>
          <p:cNvPr id="408" name="Google Shape;408;p25"/>
          <p:cNvSpPr txBox="1">
            <a:spLocks noGrp="1"/>
          </p:cNvSpPr>
          <p:nvPr>
            <p:ph type="title"/>
          </p:nvPr>
        </p:nvSpPr>
        <p:spPr>
          <a:xfrm>
            <a:off x="4371947" y="1468333"/>
            <a:ext cx="3448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09" name="Google Shape;409;p25"/>
          <p:cNvSpPr txBox="1">
            <a:spLocks noGrp="1"/>
          </p:cNvSpPr>
          <p:nvPr>
            <p:ph type="subTitle" idx="1"/>
          </p:nvPr>
        </p:nvSpPr>
        <p:spPr>
          <a:xfrm>
            <a:off x="3708100" y="2087899"/>
            <a:ext cx="47756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0" name="Google Shape;410;p25"/>
          <p:cNvSpPr txBox="1">
            <a:spLocks noGrp="1"/>
          </p:cNvSpPr>
          <p:nvPr>
            <p:ph type="title" idx="2"/>
          </p:nvPr>
        </p:nvSpPr>
        <p:spPr>
          <a:xfrm>
            <a:off x="4371947" y="4244468"/>
            <a:ext cx="3448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11" name="Google Shape;411;p25"/>
          <p:cNvSpPr txBox="1">
            <a:spLocks noGrp="1"/>
          </p:cNvSpPr>
          <p:nvPr>
            <p:ph type="subTitle" idx="3"/>
          </p:nvPr>
        </p:nvSpPr>
        <p:spPr>
          <a:xfrm>
            <a:off x="3708200" y="4863033"/>
            <a:ext cx="47756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2" name="Google Shape;412;p25"/>
          <p:cNvSpPr txBox="1">
            <a:spLocks noGrp="1"/>
          </p:cNvSpPr>
          <p:nvPr>
            <p:ph type="title" idx="4"/>
          </p:nvPr>
        </p:nvSpPr>
        <p:spPr>
          <a:xfrm>
            <a:off x="4371843" y="2856401"/>
            <a:ext cx="3448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13" name="Google Shape;413;p25"/>
          <p:cNvSpPr txBox="1">
            <a:spLocks noGrp="1"/>
          </p:cNvSpPr>
          <p:nvPr>
            <p:ph type="subTitle" idx="5"/>
          </p:nvPr>
        </p:nvSpPr>
        <p:spPr>
          <a:xfrm>
            <a:off x="3708100" y="3475467"/>
            <a:ext cx="47756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 name="Google Shape;414;p25"/>
          <p:cNvSpPr txBox="1">
            <a:spLocks noGrp="1"/>
          </p:cNvSpPr>
          <p:nvPr>
            <p:ph type="title" idx="6"/>
          </p:nvPr>
        </p:nvSpPr>
        <p:spPr>
          <a:xfrm>
            <a:off x="3501533" y="491767"/>
            <a:ext cx="51888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5" name="Google Shape;415;p25"/>
          <p:cNvSpPr/>
          <p:nvPr/>
        </p:nvSpPr>
        <p:spPr>
          <a:xfrm flipH="1">
            <a:off x="-12066" y="5584433"/>
            <a:ext cx="12220433" cy="1289035"/>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416" name="Google Shape;416;p25"/>
          <p:cNvSpPr/>
          <p:nvPr/>
        </p:nvSpPr>
        <p:spPr>
          <a:xfrm>
            <a:off x="-10700" y="6122333"/>
            <a:ext cx="12207667" cy="763563"/>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417" name="Google Shape;417;p25"/>
          <p:cNvSpPr/>
          <p:nvPr/>
        </p:nvSpPr>
        <p:spPr>
          <a:xfrm flipH="1">
            <a:off x="-363044" y="1924064"/>
            <a:ext cx="2139581" cy="807075"/>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18" name="Google Shape;418;p25"/>
          <p:cNvSpPr/>
          <p:nvPr/>
        </p:nvSpPr>
        <p:spPr>
          <a:xfrm>
            <a:off x="10115912" y="791268"/>
            <a:ext cx="3309081" cy="1236257"/>
          </a:xfrm>
          <a:custGeom>
            <a:avLst/>
            <a:gdLst/>
            <a:ahLst/>
            <a:cxnLst/>
            <a:rect l="l" t="t" r="r" b="b"/>
            <a:pathLst>
              <a:path w="32388" h="12100" extrusionOk="0">
                <a:moveTo>
                  <a:pt x="15035" y="1"/>
                </a:moveTo>
                <a:cubicBezTo>
                  <a:pt x="14202" y="1"/>
                  <a:pt x="13526" y="500"/>
                  <a:pt x="13278" y="1859"/>
                </a:cubicBezTo>
                <a:cubicBezTo>
                  <a:pt x="13132" y="1831"/>
                  <a:pt x="12999" y="1817"/>
                  <a:pt x="12877" y="1817"/>
                </a:cubicBezTo>
                <a:cubicBezTo>
                  <a:pt x="11122" y="1817"/>
                  <a:pt x="11786" y="4562"/>
                  <a:pt x="10145" y="4562"/>
                </a:cubicBezTo>
                <a:cubicBezTo>
                  <a:pt x="9992" y="4562"/>
                  <a:pt x="9818" y="4538"/>
                  <a:pt x="9621" y="4486"/>
                </a:cubicBezTo>
                <a:lnTo>
                  <a:pt x="9621" y="4486"/>
                </a:lnTo>
                <a:cubicBezTo>
                  <a:pt x="9659" y="4873"/>
                  <a:pt x="9489" y="5308"/>
                  <a:pt x="9611" y="5686"/>
                </a:cubicBezTo>
                <a:cubicBezTo>
                  <a:pt x="9152" y="5644"/>
                  <a:pt x="8677" y="5623"/>
                  <a:pt x="8193" y="5623"/>
                </a:cubicBezTo>
                <a:cubicBezTo>
                  <a:pt x="6298" y="5623"/>
                  <a:pt x="4272" y="5948"/>
                  <a:pt x="2571" y="6603"/>
                </a:cubicBezTo>
                <a:cubicBezTo>
                  <a:pt x="0" y="7567"/>
                  <a:pt x="227" y="10364"/>
                  <a:pt x="3072" y="11064"/>
                </a:cubicBezTo>
                <a:cubicBezTo>
                  <a:pt x="3243" y="11106"/>
                  <a:pt x="3407" y="11124"/>
                  <a:pt x="3567" y="11124"/>
                </a:cubicBezTo>
                <a:cubicBezTo>
                  <a:pt x="4842" y="11124"/>
                  <a:pt x="5781" y="9931"/>
                  <a:pt x="6896" y="9931"/>
                </a:cubicBezTo>
                <a:cubicBezTo>
                  <a:pt x="6990" y="9931"/>
                  <a:pt x="7086" y="9939"/>
                  <a:pt x="7183" y="9958"/>
                </a:cubicBezTo>
                <a:cubicBezTo>
                  <a:pt x="7816" y="10071"/>
                  <a:pt x="8241" y="10553"/>
                  <a:pt x="8922" y="10648"/>
                </a:cubicBezTo>
                <a:cubicBezTo>
                  <a:pt x="9008" y="10659"/>
                  <a:pt x="9095" y="10664"/>
                  <a:pt x="9184" y="10664"/>
                </a:cubicBezTo>
                <a:cubicBezTo>
                  <a:pt x="9764" y="10664"/>
                  <a:pt x="10383" y="10436"/>
                  <a:pt x="10916" y="10166"/>
                </a:cubicBezTo>
                <a:cubicBezTo>
                  <a:pt x="11406" y="10298"/>
                  <a:pt x="11925" y="10366"/>
                  <a:pt x="12490" y="10366"/>
                </a:cubicBezTo>
                <a:cubicBezTo>
                  <a:pt x="12894" y="10366"/>
                  <a:pt x="13322" y="10331"/>
                  <a:pt x="13779" y="10260"/>
                </a:cubicBezTo>
                <a:cubicBezTo>
                  <a:pt x="15234" y="10046"/>
                  <a:pt x="16244" y="9157"/>
                  <a:pt x="17459" y="9157"/>
                </a:cubicBezTo>
                <a:cubicBezTo>
                  <a:pt x="17800" y="9157"/>
                  <a:pt x="18156" y="9227"/>
                  <a:pt x="18542" y="9400"/>
                </a:cubicBezTo>
                <a:cubicBezTo>
                  <a:pt x="20206" y="10156"/>
                  <a:pt x="20933" y="11801"/>
                  <a:pt x="22899" y="12056"/>
                </a:cubicBezTo>
                <a:cubicBezTo>
                  <a:pt x="23119" y="12085"/>
                  <a:pt x="23339" y="12099"/>
                  <a:pt x="23555" y="12099"/>
                </a:cubicBezTo>
                <a:cubicBezTo>
                  <a:pt x="25113" y="12099"/>
                  <a:pt x="26521" y="11349"/>
                  <a:pt x="27010" y="9797"/>
                </a:cubicBezTo>
                <a:cubicBezTo>
                  <a:pt x="27555" y="10139"/>
                  <a:pt x="28179" y="10303"/>
                  <a:pt x="28777" y="10303"/>
                </a:cubicBezTo>
                <a:cubicBezTo>
                  <a:pt x="30162" y="10303"/>
                  <a:pt x="31413" y="9425"/>
                  <a:pt x="31235" y="7841"/>
                </a:cubicBezTo>
                <a:cubicBezTo>
                  <a:pt x="32388" y="7217"/>
                  <a:pt x="31679" y="6130"/>
                  <a:pt x="30715" y="5809"/>
                </a:cubicBezTo>
                <a:cubicBezTo>
                  <a:pt x="31025" y="3881"/>
                  <a:pt x="29094" y="2706"/>
                  <a:pt x="27317" y="2706"/>
                </a:cubicBezTo>
                <a:cubicBezTo>
                  <a:pt x="26166" y="2706"/>
                  <a:pt x="25079" y="3198"/>
                  <a:pt x="24704" y="4297"/>
                </a:cubicBezTo>
                <a:cubicBezTo>
                  <a:pt x="23794" y="3300"/>
                  <a:pt x="22851" y="2859"/>
                  <a:pt x="21490" y="2859"/>
                </a:cubicBezTo>
                <a:cubicBezTo>
                  <a:pt x="21368" y="2859"/>
                  <a:pt x="21242" y="2863"/>
                  <a:pt x="21113" y="2870"/>
                </a:cubicBezTo>
                <a:cubicBezTo>
                  <a:pt x="20508" y="2898"/>
                  <a:pt x="20197" y="2953"/>
                  <a:pt x="19987" y="2953"/>
                </a:cubicBezTo>
                <a:cubicBezTo>
                  <a:pt x="19635" y="2953"/>
                  <a:pt x="19565" y="2800"/>
                  <a:pt x="18873" y="2114"/>
                </a:cubicBezTo>
                <a:cubicBezTo>
                  <a:pt x="17846" y="1098"/>
                  <a:pt x="16269" y="1"/>
                  <a:pt x="15035" y="1"/>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419" name="Google Shape;419;p25"/>
          <p:cNvGrpSpPr/>
          <p:nvPr/>
        </p:nvGrpSpPr>
        <p:grpSpPr>
          <a:xfrm flipH="1">
            <a:off x="9868237" y="5299819"/>
            <a:ext cx="3595307" cy="1659596"/>
            <a:chOff x="3311075" y="2692625"/>
            <a:chExt cx="1472601" cy="679717"/>
          </a:xfrm>
        </p:grpSpPr>
        <p:sp>
          <p:nvSpPr>
            <p:cNvPr id="420" name="Google Shape;420;p25"/>
            <p:cNvSpPr/>
            <p:nvPr/>
          </p:nvSpPr>
          <p:spPr>
            <a:xfrm>
              <a:off x="4265859" y="2961135"/>
              <a:ext cx="176102" cy="179821"/>
            </a:xfrm>
            <a:custGeom>
              <a:avLst/>
              <a:gdLst/>
              <a:ahLst/>
              <a:cxnLst/>
              <a:rect l="l" t="t" r="r" b="b"/>
              <a:pathLst>
                <a:path w="1797" h="1835" extrusionOk="0">
                  <a:moveTo>
                    <a:pt x="1" y="1"/>
                  </a:moveTo>
                  <a:cubicBezTo>
                    <a:pt x="1" y="1"/>
                    <a:pt x="360" y="1135"/>
                    <a:pt x="256" y="1787"/>
                  </a:cubicBezTo>
                  <a:lnTo>
                    <a:pt x="1796" y="1834"/>
                  </a:lnTo>
                  <a:cubicBezTo>
                    <a:pt x="1796" y="1834"/>
                    <a:pt x="1551" y="1456"/>
                    <a:pt x="1485" y="1040"/>
                  </a:cubicBezTo>
                  <a:lnTo>
                    <a:pt x="1485" y="1040"/>
                  </a:lnTo>
                  <a:cubicBezTo>
                    <a:pt x="1485" y="1040"/>
                    <a:pt x="1447" y="1418"/>
                    <a:pt x="1494" y="1569"/>
                  </a:cubicBezTo>
                  <a:cubicBezTo>
                    <a:pt x="1494" y="1569"/>
                    <a:pt x="1248" y="842"/>
                    <a:pt x="1343" y="435"/>
                  </a:cubicBezTo>
                  <a:lnTo>
                    <a:pt x="1343" y="435"/>
                  </a:lnTo>
                  <a:cubicBezTo>
                    <a:pt x="1343" y="435"/>
                    <a:pt x="1154" y="757"/>
                    <a:pt x="1173" y="1172"/>
                  </a:cubicBezTo>
                  <a:cubicBezTo>
                    <a:pt x="1173" y="1172"/>
                    <a:pt x="918" y="558"/>
                    <a:pt x="927" y="86"/>
                  </a:cubicBezTo>
                  <a:lnTo>
                    <a:pt x="927" y="86"/>
                  </a:lnTo>
                  <a:cubicBezTo>
                    <a:pt x="927" y="86"/>
                    <a:pt x="776" y="766"/>
                    <a:pt x="842" y="1276"/>
                  </a:cubicBezTo>
                  <a:cubicBezTo>
                    <a:pt x="842" y="1276"/>
                    <a:pt x="606" y="747"/>
                    <a:pt x="615" y="388"/>
                  </a:cubicBezTo>
                  <a:lnTo>
                    <a:pt x="615" y="388"/>
                  </a:lnTo>
                  <a:cubicBezTo>
                    <a:pt x="615" y="388"/>
                    <a:pt x="464" y="861"/>
                    <a:pt x="521" y="1125"/>
                  </a:cubicBezTo>
                  <a:cubicBezTo>
                    <a:pt x="521" y="1125"/>
                    <a:pt x="209" y="256"/>
                    <a:pt x="1"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1" name="Google Shape;421;p25"/>
            <p:cNvSpPr/>
            <p:nvPr/>
          </p:nvSpPr>
          <p:spPr>
            <a:xfrm>
              <a:off x="4555832" y="3272174"/>
              <a:ext cx="97312" cy="91037"/>
            </a:xfrm>
            <a:custGeom>
              <a:avLst/>
              <a:gdLst/>
              <a:ahLst/>
              <a:cxnLst/>
              <a:rect l="l" t="t" r="r" b="b"/>
              <a:pathLst>
                <a:path w="993" h="929" extrusionOk="0">
                  <a:moveTo>
                    <a:pt x="510" y="0"/>
                  </a:moveTo>
                  <a:cubicBezTo>
                    <a:pt x="0" y="0"/>
                    <a:pt x="9" y="928"/>
                    <a:pt x="9" y="928"/>
                  </a:cubicBezTo>
                  <a:lnTo>
                    <a:pt x="992" y="928"/>
                  </a:lnTo>
                  <a:cubicBezTo>
                    <a:pt x="992" y="928"/>
                    <a:pt x="822" y="30"/>
                    <a:pt x="548" y="2"/>
                  </a:cubicBezTo>
                  <a:cubicBezTo>
                    <a:pt x="535" y="1"/>
                    <a:pt x="522" y="0"/>
                    <a:pt x="510"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2" name="Google Shape;422;p25"/>
            <p:cNvSpPr/>
            <p:nvPr/>
          </p:nvSpPr>
          <p:spPr>
            <a:xfrm>
              <a:off x="4346511" y="3098917"/>
              <a:ext cx="300460" cy="161202"/>
            </a:xfrm>
            <a:custGeom>
              <a:avLst/>
              <a:gdLst/>
              <a:ahLst/>
              <a:cxnLst/>
              <a:rect l="l" t="t" r="r" b="b"/>
              <a:pathLst>
                <a:path w="3066" h="1645" extrusionOk="0">
                  <a:moveTo>
                    <a:pt x="865" y="1"/>
                  </a:moveTo>
                  <a:cubicBezTo>
                    <a:pt x="733" y="1"/>
                    <a:pt x="601" y="25"/>
                    <a:pt x="473" y="78"/>
                  </a:cubicBezTo>
                  <a:cubicBezTo>
                    <a:pt x="0" y="258"/>
                    <a:pt x="397" y="778"/>
                    <a:pt x="766" y="1005"/>
                  </a:cubicBezTo>
                  <a:cubicBezTo>
                    <a:pt x="1510" y="1469"/>
                    <a:pt x="1982" y="1645"/>
                    <a:pt x="2248" y="1645"/>
                  </a:cubicBezTo>
                  <a:cubicBezTo>
                    <a:pt x="3066" y="1645"/>
                    <a:pt x="1960" y="1"/>
                    <a:pt x="865"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3" name="Google Shape;423;p25"/>
            <p:cNvSpPr/>
            <p:nvPr/>
          </p:nvSpPr>
          <p:spPr>
            <a:xfrm>
              <a:off x="3311075" y="2692625"/>
              <a:ext cx="1322672" cy="668718"/>
            </a:xfrm>
            <a:custGeom>
              <a:avLst/>
              <a:gdLst/>
              <a:ahLst/>
              <a:cxnLst/>
              <a:rect l="l" t="t" r="r" b="b"/>
              <a:pathLst>
                <a:path w="13497" h="6824" extrusionOk="0">
                  <a:moveTo>
                    <a:pt x="3295" y="0"/>
                  </a:moveTo>
                  <a:cubicBezTo>
                    <a:pt x="3140" y="0"/>
                    <a:pt x="2995" y="29"/>
                    <a:pt x="2864" y="94"/>
                  </a:cubicBezTo>
                  <a:cubicBezTo>
                    <a:pt x="2056" y="486"/>
                    <a:pt x="1439" y="1295"/>
                    <a:pt x="432" y="1295"/>
                  </a:cubicBezTo>
                  <a:cubicBezTo>
                    <a:pt x="296" y="1295"/>
                    <a:pt x="152" y="1280"/>
                    <a:pt x="0" y="1247"/>
                  </a:cubicBezTo>
                  <a:lnTo>
                    <a:pt x="0" y="1247"/>
                  </a:lnTo>
                  <a:lnTo>
                    <a:pt x="95" y="6823"/>
                  </a:lnTo>
                  <a:lnTo>
                    <a:pt x="13259" y="6823"/>
                  </a:lnTo>
                  <a:cubicBezTo>
                    <a:pt x="13246" y="6805"/>
                    <a:pt x="13497" y="5013"/>
                    <a:pt x="11795" y="4527"/>
                  </a:cubicBezTo>
                  <a:cubicBezTo>
                    <a:pt x="10065" y="4026"/>
                    <a:pt x="8931" y="2722"/>
                    <a:pt x="8893" y="2410"/>
                  </a:cubicBezTo>
                  <a:cubicBezTo>
                    <a:pt x="8846" y="2089"/>
                    <a:pt x="7211" y="1077"/>
                    <a:pt x="6266" y="1030"/>
                  </a:cubicBezTo>
                  <a:cubicBezTo>
                    <a:pt x="5458" y="982"/>
                    <a:pt x="4208" y="0"/>
                    <a:pt x="3295" y="0"/>
                  </a:cubicBezTo>
                  <a:close/>
                  <a:moveTo>
                    <a:pt x="13259" y="6823"/>
                  </a:moveTo>
                  <a:lnTo>
                    <a:pt x="13259" y="6823"/>
                  </a:lnTo>
                  <a:cubicBezTo>
                    <a:pt x="13259" y="6823"/>
                    <a:pt x="13259" y="6823"/>
                    <a:pt x="13259" y="6823"/>
                  </a:cubicBezTo>
                  <a:cubicBezTo>
                    <a:pt x="13259" y="6823"/>
                    <a:pt x="13259" y="6823"/>
                    <a:pt x="13259" y="6823"/>
                  </a:cubicBezTo>
                  <a:close/>
                </a:path>
              </a:pathLst>
            </a:custGeom>
            <a:solidFill>
              <a:srgbClr val="937373"/>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4" name="Google Shape;424;p25"/>
            <p:cNvSpPr/>
            <p:nvPr/>
          </p:nvSpPr>
          <p:spPr>
            <a:xfrm>
              <a:off x="3938941" y="2886265"/>
              <a:ext cx="231666" cy="204320"/>
            </a:xfrm>
            <a:custGeom>
              <a:avLst/>
              <a:gdLst/>
              <a:ahLst/>
              <a:cxnLst/>
              <a:rect l="l" t="t" r="r" b="b"/>
              <a:pathLst>
                <a:path w="2364" h="2085" extrusionOk="0">
                  <a:moveTo>
                    <a:pt x="996" y="0"/>
                  </a:moveTo>
                  <a:cubicBezTo>
                    <a:pt x="520" y="0"/>
                    <a:pt x="71" y="330"/>
                    <a:pt x="29" y="623"/>
                  </a:cubicBezTo>
                  <a:cubicBezTo>
                    <a:pt x="1" y="897"/>
                    <a:pt x="284" y="1341"/>
                    <a:pt x="530" y="1634"/>
                  </a:cubicBezTo>
                  <a:cubicBezTo>
                    <a:pt x="753" y="1900"/>
                    <a:pt x="1073" y="2085"/>
                    <a:pt x="1389" y="2085"/>
                  </a:cubicBezTo>
                  <a:cubicBezTo>
                    <a:pt x="1567" y="2085"/>
                    <a:pt x="1743" y="2026"/>
                    <a:pt x="1900" y="1889"/>
                  </a:cubicBezTo>
                  <a:cubicBezTo>
                    <a:pt x="2363" y="1521"/>
                    <a:pt x="2108" y="207"/>
                    <a:pt x="1182" y="18"/>
                  </a:cubicBezTo>
                  <a:cubicBezTo>
                    <a:pt x="1120" y="6"/>
                    <a:pt x="1058" y="0"/>
                    <a:pt x="996"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5" name="Google Shape;425;p25"/>
            <p:cNvSpPr/>
            <p:nvPr/>
          </p:nvSpPr>
          <p:spPr>
            <a:xfrm>
              <a:off x="3311957" y="2794443"/>
              <a:ext cx="1300427" cy="569645"/>
            </a:xfrm>
            <a:custGeom>
              <a:avLst/>
              <a:gdLst/>
              <a:ahLst/>
              <a:cxnLst/>
              <a:rect l="l" t="t" r="r" b="b"/>
              <a:pathLst>
                <a:path w="13270" h="5813" extrusionOk="0">
                  <a:moveTo>
                    <a:pt x="1437" y="0"/>
                  </a:moveTo>
                  <a:lnTo>
                    <a:pt x="1437" y="0"/>
                  </a:lnTo>
                  <a:cubicBezTo>
                    <a:pt x="1126" y="163"/>
                    <a:pt x="793" y="278"/>
                    <a:pt x="408" y="278"/>
                  </a:cubicBezTo>
                  <a:cubicBezTo>
                    <a:pt x="279" y="278"/>
                    <a:pt x="143" y="265"/>
                    <a:pt x="1" y="237"/>
                  </a:cubicBezTo>
                  <a:lnTo>
                    <a:pt x="1" y="237"/>
                  </a:lnTo>
                  <a:lnTo>
                    <a:pt x="95" y="5813"/>
                  </a:lnTo>
                  <a:lnTo>
                    <a:pt x="13260" y="5813"/>
                  </a:lnTo>
                  <a:cubicBezTo>
                    <a:pt x="13260" y="5813"/>
                    <a:pt x="13260" y="5784"/>
                    <a:pt x="13269" y="5728"/>
                  </a:cubicBezTo>
                  <a:cubicBezTo>
                    <a:pt x="13090" y="5567"/>
                    <a:pt x="12948" y="5387"/>
                    <a:pt x="12787" y="5255"/>
                  </a:cubicBezTo>
                  <a:cubicBezTo>
                    <a:pt x="12466" y="5009"/>
                    <a:pt x="12126" y="4953"/>
                    <a:pt x="11719" y="4915"/>
                  </a:cubicBezTo>
                  <a:cubicBezTo>
                    <a:pt x="11105" y="4858"/>
                    <a:pt x="10604" y="4679"/>
                    <a:pt x="10018" y="4546"/>
                  </a:cubicBezTo>
                  <a:cubicBezTo>
                    <a:pt x="9957" y="4533"/>
                    <a:pt x="9892" y="4529"/>
                    <a:pt x="9825" y="4529"/>
                  </a:cubicBezTo>
                  <a:cubicBezTo>
                    <a:pt x="9716" y="4529"/>
                    <a:pt x="9602" y="4539"/>
                    <a:pt x="9491" y="4539"/>
                  </a:cubicBezTo>
                  <a:cubicBezTo>
                    <a:pt x="9328" y="4539"/>
                    <a:pt x="9171" y="4517"/>
                    <a:pt x="9045" y="4404"/>
                  </a:cubicBezTo>
                  <a:cubicBezTo>
                    <a:pt x="8884" y="4263"/>
                    <a:pt x="8903" y="3989"/>
                    <a:pt x="8771" y="3894"/>
                  </a:cubicBezTo>
                  <a:cubicBezTo>
                    <a:pt x="8639" y="3781"/>
                    <a:pt x="8289" y="3705"/>
                    <a:pt x="8119" y="3639"/>
                  </a:cubicBezTo>
                  <a:cubicBezTo>
                    <a:pt x="7703" y="3450"/>
                    <a:pt x="7297" y="3384"/>
                    <a:pt x="6852" y="3280"/>
                  </a:cubicBezTo>
                  <a:cubicBezTo>
                    <a:pt x="5936" y="3062"/>
                    <a:pt x="5057" y="3384"/>
                    <a:pt x="4187" y="2807"/>
                  </a:cubicBezTo>
                  <a:cubicBezTo>
                    <a:pt x="3904" y="2618"/>
                    <a:pt x="3639" y="2420"/>
                    <a:pt x="3535" y="2089"/>
                  </a:cubicBezTo>
                  <a:cubicBezTo>
                    <a:pt x="3488" y="1947"/>
                    <a:pt x="3564" y="1843"/>
                    <a:pt x="3441" y="1711"/>
                  </a:cubicBezTo>
                  <a:cubicBezTo>
                    <a:pt x="3327" y="1588"/>
                    <a:pt x="2968" y="1494"/>
                    <a:pt x="2817" y="1428"/>
                  </a:cubicBezTo>
                  <a:cubicBezTo>
                    <a:pt x="2647" y="1342"/>
                    <a:pt x="2439" y="1182"/>
                    <a:pt x="2297" y="1116"/>
                  </a:cubicBezTo>
                  <a:cubicBezTo>
                    <a:pt x="2210" y="1084"/>
                    <a:pt x="2118" y="1078"/>
                    <a:pt x="2028" y="1078"/>
                  </a:cubicBezTo>
                  <a:cubicBezTo>
                    <a:pt x="1987" y="1078"/>
                    <a:pt x="1946" y="1080"/>
                    <a:pt x="1906" y="1080"/>
                  </a:cubicBezTo>
                  <a:cubicBezTo>
                    <a:pt x="1749" y="1080"/>
                    <a:pt x="1603" y="1064"/>
                    <a:pt x="1494" y="908"/>
                  </a:cubicBezTo>
                  <a:cubicBezTo>
                    <a:pt x="1305" y="662"/>
                    <a:pt x="1390" y="312"/>
                    <a:pt x="1437"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6" name="Google Shape;426;p25"/>
            <p:cNvSpPr/>
            <p:nvPr/>
          </p:nvSpPr>
          <p:spPr>
            <a:xfrm>
              <a:off x="3524022" y="2714576"/>
              <a:ext cx="308496" cy="198048"/>
            </a:xfrm>
            <a:custGeom>
              <a:avLst/>
              <a:gdLst/>
              <a:ahLst/>
              <a:cxnLst/>
              <a:rect l="l" t="t" r="r" b="b"/>
              <a:pathLst>
                <a:path w="3148" h="2021" extrusionOk="0">
                  <a:moveTo>
                    <a:pt x="1235" y="1"/>
                  </a:moveTo>
                  <a:cubicBezTo>
                    <a:pt x="438" y="1"/>
                    <a:pt x="48" y="688"/>
                    <a:pt x="29" y="1118"/>
                  </a:cubicBezTo>
                  <a:cubicBezTo>
                    <a:pt x="1" y="1572"/>
                    <a:pt x="672" y="1968"/>
                    <a:pt x="1522" y="2016"/>
                  </a:cubicBezTo>
                  <a:cubicBezTo>
                    <a:pt x="1578" y="2019"/>
                    <a:pt x="1633" y="2020"/>
                    <a:pt x="1687" y="2020"/>
                  </a:cubicBezTo>
                  <a:cubicBezTo>
                    <a:pt x="2480" y="2020"/>
                    <a:pt x="3102" y="1704"/>
                    <a:pt x="3120" y="1288"/>
                  </a:cubicBezTo>
                  <a:cubicBezTo>
                    <a:pt x="3148" y="834"/>
                    <a:pt x="2175" y="50"/>
                    <a:pt x="1315" y="3"/>
                  </a:cubicBezTo>
                  <a:cubicBezTo>
                    <a:pt x="1288" y="1"/>
                    <a:pt x="1261" y="1"/>
                    <a:pt x="1235"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7" name="Google Shape;427;p25"/>
            <p:cNvSpPr/>
            <p:nvPr/>
          </p:nvSpPr>
          <p:spPr>
            <a:xfrm>
              <a:off x="3525002" y="2707128"/>
              <a:ext cx="304772" cy="197754"/>
            </a:xfrm>
            <a:custGeom>
              <a:avLst/>
              <a:gdLst/>
              <a:ahLst/>
              <a:cxnLst/>
              <a:rect l="l" t="t" r="r" b="b"/>
              <a:pathLst>
                <a:path w="3110" h="2018" extrusionOk="0">
                  <a:moveTo>
                    <a:pt x="1224" y="1"/>
                  </a:moveTo>
                  <a:cubicBezTo>
                    <a:pt x="428" y="1"/>
                    <a:pt x="47" y="679"/>
                    <a:pt x="29" y="1118"/>
                  </a:cubicBezTo>
                  <a:cubicBezTo>
                    <a:pt x="0" y="1562"/>
                    <a:pt x="662" y="1969"/>
                    <a:pt x="1512" y="2016"/>
                  </a:cubicBezTo>
                  <a:cubicBezTo>
                    <a:pt x="1546" y="2017"/>
                    <a:pt x="1580" y="2018"/>
                    <a:pt x="1613" y="2018"/>
                  </a:cubicBezTo>
                  <a:cubicBezTo>
                    <a:pt x="2409" y="2018"/>
                    <a:pt x="3063" y="1696"/>
                    <a:pt x="3091" y="1279"/>
                  </a:cubicBezTo>
                  <a:cubicBezTo>
                    <a:pt x="3110" y="835"/>
                    <a:pt x="2146" y="50"/>
                    <a:pt x="1305" y="3"/>
                  </a:cubicBezTo>
                  <a:cubicBezTo>
                    <a:pt x="1277" y="2"/>
                    <a:pt x="1251" y="1"/>
                    <a:pt x="122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8" name="Google Shape;428;p25"/>
            <p:cNvSpPr/>
            <p:nvPr/>
          </p:nvSpPr>
          <p:spPr>
            <a:xfrm>
              <a:off x="3461990" y="3020422"/>
              <a:ext cx="276059" cy="204320"/>
            </a:xfrm>
            <a:custGeom>
              <a:avLst/>
              <a:gdLst/>
              <a:ahLst/>
              <a:cxnLst/>
              <a:rect l="l" t="t" r="r" b="b"/>
              <a:pathLst>
                <a:path w="2817" h="2085" extrusionOk="0">
                  <a:moveTo>
                    <a:pt x="584" y="1"/>
                  </a:moveTo>
                  <a:cubicBezTo>
                    <a:pt x="547" y="1"/>
                    <a:pt x="514" y="4"/>
                    <a:pt x="483" y="10"/>
                  </a:cubicBezTo>
                  <a:cubicBezTo>
                    <a:pt x="171" y="67"/>
                    <a:pt x="1" y="719"/>
                    <a:pt x="435" y="1333"/>
                  </a:cubicBezTo>
                  <a:cubicBezTo>
                    <a:pt x="831" y="1893"/>
                    <a:pt x="1426" y="2084"/>
                    <a:pt x="1895" y="2084"/>
                  </a:cubicBezTo>
                  <a:cubicBezTo>
                    <a:pt x="2155" y="2084"/>
                    <a:pt x="2377" y="2025"/>
                    <a:pt x="2505" y="1938"/>
                  </a:cubicBezTo>
                  <a:cubicBezTo>
                    <a:pt x="2817" y="1711"/>
                    <a:pt x="2382" y="1040"/>
                    <a:pt x="1768" y="539"/>
                  </a:cubicBezTo>
                  <a:cubicBezTo>
                    <a:pt x="1339" y="202"/>
                    <a:pt x="879" y="1"/>
                    <a:pt x="58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9" name="Google Shape;429;p25"/>
            <p:cNvSpPr/>
            <p:nvPr/>
          </p:nvSpPr>
          <p:spPr>
            <a:xfrm>
              <a:off x="3941783" y="2876074"/>
              <a:ext cx="233430" cy="203634"/>
            </a:xfrm>
            <a:custGeom>
              <a:avLst/>
              <a:gdLst/>
              <a:ahLst/>
              <a:cxnLst/>
              <a:rect l="l" t="t" r="r" b="b"/>
              <a:pathLst>
                <a:path w="2382" h="2078" extrusionOk="0">
                  <a:moveTo>
                    <a:pt x="998" y="1"/>
                  </a:moveTo>
                  <a:cubicBezTo>
                    <a:pt x="529" y="1"/>
                    <a:pt x="80" y="330"/>
                    <a:pt x="38" y="623"/>
                  </a:cubicBezTo>
                  <a:cubicBezTo>
                    <a:pt x="0" y="888"/>
                    <a:pt x="284" y="1341"/>
                    <a:pt x="539" y="1634"/>
                  </a:cubicBezTo>
                  <a:cubicBezTo>
                    <a:pt x="761" y="1898"/>
                    <a:pt x="1074" y="2078"/>
                    <a:pt x="1386" y="2078"/>
                  </a:cubicBezTo>
                  <a:cubicBezTo>
                    <a:pt x="1567" y="2078"/>
                    <a:pt x="1747" y="2018"/>
                    <a:pt x="1909" y="1880"/>
                  </a:cubicBezTo>
                  <a:cubicBezTo>
                    <a:pt x="2382" y="1502"/>
                    <a:pt x="2127" y="207"/>
                    <a:pt x="1181" y="18"/>
                  </a:cubicBezTo>
                  <a:cubicBezTo>
                    <a:pt x="1121" y="6"/>
                    <a:pt x="1059" y="1"/>
                    <a:pt x="99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0" name="Google Shape;430;p25"/>
            <p:cNvSpPr/>
            <p:nvPr/>
          </p:nvSpPr>
          <p:spPr>
            <a:xfrm>
              <a:off x="4035664" y="3172806"/>
              <a:ext cx="232156" cy="170413"/>
            </a:xfrm>
            <a:custGeom>
              <a:avLst/>
              <a:gdLst/>
              <a:ahLst/>
              <a:cxnLst/>
              <a:rect l="l" t="t" r="r" b="b"/>
              <a:pathLst>
                <a:path w="2369" h="1739" extrusionOk="0">
                  <a:moveTo>
                    <a:pt x="636" y="1"/>
                  </a:moveTo>
                  <a:cubicBezTo>
                    <a:pt x="254" y="1"/>
                    <a:pt x="0" y="427"/>
                    <a:pt x="53" y="884"/>
                  </a:cubicBezTo>
                  <a:cubicBezTo>
                    <a:pt x="111" y="1470"/>
                    <a:pt x="697" y="1739"/>
                    <a:pt x="1265" y="1739"/>
                  </a:cubicBezTo>
                  <a:cubicBezTo>
                    <a:pt x="1622" y="1739"/>
                    <a:pt x="1972" y="1632"/>
                    <a:pt x="2180" y="1432"/>
                  </a:cubicBezTo>
                  <a:cubicBezTo>
                    <a:pt x="2369" y="1243"/>
                    <a:pt x="2255" y="770"/>
                    <a:pt x="932" y="80"/>
                  </a:cubicBezTo>
                  <a:cubicBezTo>
                    <a:pt x="828" y="25"/>
                    <a:pt x="728" y="1"/>
                    <a:pt x="636"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1" name="Google Shape;431;p25"/>
            <p:cNvSpPr/>
            <p:nvPr/>
          </p:nvSpPr>
          <p:spPr>
            <a:xfrm>
              <a:off x="4180700" y="3091175"/>
              <a:ext cx="255283" cy="96917"/>
            </a:xfrm>
            <a:custGeom>
              <a:avLst/>
              <a:gdLst/>
              <a:ahLst/>
              <a:cxnLst/>
              <a:rect l="l" t="t" r="r" b="b"/>
              <a:pathLst>
                <a:path w="2605" h="989" extrusionOk="0">
                  <a:moveTo>
                    <a:pt x="934" y="1"/>
                  </a:moveTo>
                  <a:cubicBezTo>
                    <a:pt x="891" y="1"/>
                    <a:pt x="850" y="5"/>
                    <a:pt x="813" y="16"/>
                  </a:cubicBezTo>
                  <a:cubicBezTo>
                    <a:pt x="142" y="205"/>
                    <a:pt x="0" y="583"/>
                    <a:pt x="104" y="847"/>
                  </a:cubicBezTo>
                  <a:cubicBezTo>
                    <a:pt x="146" y="959"/>
                    <a:pt x="441" y="988"/>
                    <a:pt x="763" y="988"/>
                  </a:cubicBezTo>
                  <a:cubicBezTo>
                    <a:pt x="878" y="988"/>
                    <a:pt x="995" y="984"/>
                    <a:pt x="1106" y="980"/>
                  </a:cubicBezTo>
                  <a:cubicBezTo>
                    <a:pt x="2604" y="909"/>
                    <a:pt x="1531" y="1"/>
                    <a:pt x="934"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2" name="Google Shape;432;p25"/>
            <p:cNvSpPr/>
            <p:nvPr/>
          </p:nvSpPr>
          <p:spPr>
            <a:xfrm>
              <a:off x="4181582" y="3084708"/>
              <a:ext cx="254402" cy="96525"/>
            </a:xfrm>
            <a:custGeom>
              <a:avLst/>
              <a:gdLst/>
              <a:ahLst/>
              <a:cxnLst/>
              <a:rect l="l" t="t" r="r" b="b"/>
              <a:pathLst>
                <a:path w="2596" h="985" extrusionOk="0">
                  <a:moveTo>
                    <a:pt x="925" y="0"/>
                  </a:moveTo>
                  <a:cubicBezTo>
                    <a:pt x="882" y="0"/>
                    <a:pt x="841" y="5"/>
                    <a:pt x="804" y="15"/>
                  </a:cubicBezTo>
                  <a:cubicBezTo>
                    <a:pt x="143" y="204"/>
                    <a:pt x="1" y="582"/>
                    <a:pt x="95" y="838"/>
                  </a:cubicBezTo>
                  <a:cubicBezTo>
                    <a:pt x="135" y="951"/>
                    <a:pt x="405" y="984"/>
                    <a:pt x="709" y="984"/>
                  </a:cubicBezTo>
                  <a:cubicBezTo>
                    <a:pt x="837" y="984"/>
                    <a:pt x="971" y="978"/>
                    <a:pt x="1097" y="970"/>
                  </a:cubicBezTo>
                  <a:cubicBezTo>
                    <a:pt x="2595" y="908"/>
                    <a:pt x="1522" y="0"/>
                    <a:pt x="925"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3" name="Google Shape;433;p25"/>
            <p:cNvSpPr/>
            <p:nvPr/>
          </p:nvSpPr>
          <p:spPr>
            <a:xfrm>
              <a:off x="4137875" y="3186820"/>
              <a:ext cx="441185" cy="151696"/>
            </a:xfrm>
            <a:custGeom>
              <a:avLst/>
              <a:gdLst/>
              <a:ahLst/>
              <a:cxnLst/>
              <a:rect l="l" t="t" r="r" b="b"/>
              <a:pathLst>
                <a:path w="4502" h="1548" extrusionOk="0">
                  <a:moveTo>
                    <a:pt x="3415" y="1"/>
                  </a:moveTo>
                  <a:cubicBezTo>
                    <a:pt x="1" y="1"/>
                    <a:pt x="2232" y="1547"/>
                    <a:pt x="3624" y="1547"/>
                  </a:cubicBezTo>
                  <a:cubicBezTo>
                    <a:pt x="3935" y="1547"/>
                    <a:pt x="4205" y="1469"/>
                    <a:pt x="4359" y="1279"/>
                  </a:cubicBezTo>
                  <a:cubicBezTo>
                    <a:pt x="4473" y="1138"/>
                    <a:pt x="4501" y="864"/>
                    <a:pt x="4473" y="760"/>
                  </a:cubicBezTo>
                  <a:cubicBezTo>
                    <a:pt x="4454" y="675"/>
                    <a:pt x="4378" y="542"/>
                    <a:pt x="4322" y="438"/>
                  </a:cubicBezTo>
                  <a:cubicBezTo>
                    <a:pt x="4218" y="268"/>
                    <a:pt x="3972" y="13"/>
                    <a:pt x="3670" y="4"/>
                  </a:cubicBezTo>
                  <a:cubicBezTo>
                    <a:pt x="3581" y="2"/>
                    <a:pt x="3496" y="1"/>
                    <a:pt x="3415"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4" name="Google Shape;434;p25"/>
            <p:cNvSpPr/>
            <p:nvPr/>
          </p:nvSpPr>
          <p:spPr>
            <a:xfrm>
              <a:off x="4143559" y="3183194"/>
              <a:ext cx="440989" cy="151598"/>
            </a:xfrm>
            <a:custGeom>
              <a:avLst/>
              <a:gdLst/>
              <a:ahLst/>
              <a:cxnLst/>
              <a:rect l="l" t="t" r="r" b="b"/>
              <a:pathLst>
                <a:path w="4500" h="1547" extrusionOk="0">
                  <a:moveTo>
                    <a:pt x="3422" y="0"/>
                  </a:moveTo>
                  <a:cubicBezTo>
                    <a:pt x="1" y="0"/>
                    <a:pt x="2231" y="1546"/>
                    <a:pt x="3622" y="1546"/>
                  </a:cubicBezTo>
                  <a:cubicBezTo>
                    <a:pt x="3934" y="1546"/>
                    <a:pt x="4204" y="1469"/>
                    <a:pt x="4358" y="1279"/>
                  </a:cubicBezTo>
                  <a:cubicBezTo>
                    <a:pt x="4481" y="1137"/>
                    <a:pt x="4500" y="863"/>
                    <a:pt x="4481" y="759"/>
                  </a:cubicBezTo>
                  <a:cubicBezTo>
                    <a:pt x="4453" y="674"/>
                    <a:pt x="4386" y="541"/>
                    <a:pt x="4320" y="437"/>
                  </a:cubicBezTo>
                  <a:cubicBezTo>
                    <a:pt x="4216" y="277"/>
                    <a:pt x="3971" y="12"/>
                    <a:pt x="3678" y="3"/>
                  </a:cubicBezTo>
                  <a:cubicBezTo>
                    <a:pt x="3589" y="1"/>
                    <a:pt x="3504" y="0"/>
                    <a:pt x="3422"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5" name="Google Shape;435;p25"/>
            <p:cNvSpPr/>
            <p:nvPr/>
          </p:nvSpPr>
          <p:spPr>
            <a:xfrm>
              <a:off x="4221271" y="3188094"/>
              <a:ext cx="363277" cy="147090"/>
            </a:xfrm>
            <a:custGeom>
              <a:avLst/>
              <a:gdLst/>
              <a:ahLst/>
              <a:cxnLst/>
              <a:rect l="l" t="t" r="r" b="b"/>
              <a:pathLst>
                <a:path w="3707" h="1501" extrusionOk="0">
                  <a:moveTo>
                    <a:pt x="3083" y="0"/>
                  </a:moveTo>
                  <a:cubicBezTo>
                    <a:pt x="3074" y="9"/>
                    <a:pt x="3055" y="28"/>
                    <a:pt x="3045" y="47"/>
                  </a:cubicBezTo>
                  <a:cubicBezTo>
                    <a:pt x="2889" y="235"/>
                    <a:pt x="2620" y="312"/>
                    <a:pt x="2310" y="312"/>
                  </a:cubicBezTo>
                  <a:cubicBezTo>
                    <a:pt x="1982" y="312"/>
                    <a:pt x="1609" y="226"/>
                    <a:pt x="1278" y="95"/>
                  </a:cubicBezTo>
                  <a:lnTo>
                    <a:pt x="1278" y="95"/>
                  </a:lnTo>
                  <a:cubicBezTo>
                    <a:pt x="0" y="473"/>
                    <a:pt x="1706" y="1500"/>
                    <a:pt x="2844" y="1500"/>
                  </a:cubicBezTo>
                  <a:cubicBezTo>
                    <a:pt x="3153" y="1500"/>
                    <a:pt x="3421" y="1424"/>
                    <a:pt x="3575" y="1238"/>
                  </a:cubicBezTo>
                  <a:cubicBezTo>
                    <a:pt x="3688" y="1087"/>
                    <a:pt x="3707" y="822"/>
                    <a:pt x="3688" y="709"/>
                  </a:cubicBezTo>
                  <a:cubicBezTo>
                    <a:pt x="3660" y="624"/>
                    <a:pt x="3593" y="491"/>
                    <a:pt x="3527" y="387"/>
                  </a:cubicBezTo>
                  <a:cubicBezTo>
                    <a:pt x="3452" y="255"/>
                    <a:pt x="3282" y="76"/>
                    <a:pt x="3083"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6" name="Google Shape;436;p25"/>
            <p:cNvSpPr/>
            <p:nvPr/>
          </p:nvSpPr>
          <p:spPr>
            <a:xfrm>
              <a:off x="3813897" y="2917918"/>
              <a:ext cx="95744" cy="102993"/>
            </a:xfrm>
            <a:custGeom>
              <a:avLst/>
              <a:gdLst/>
              <a:ahLst/>
              <a:cxnLst/>
              <a:rect l="l" t="t" r="r" b="b"/>
              <a:pathLst>
                <a:path w="977" h="1051" extrusionOk="0">
                  <a:moveTo>
                    <a:pt x="441" y="0"/>
                  </a:moveTo>
                  <a:cubicBezTo>
                    <a:pt x="395" y="0"/>
                    <a:pt x="346" y="8"/>
                    <a:pt x="294" y="26"/>
                  </a:cubicBezTo>
                  <a:cubicBezTo>
                    <a:pt x="67" y="101"/>
                    <a:pt x="1" y="366"/>
                    <a:pt x="20" y="574"/>
                  </a:cubicBezTo>
                  <a:cubicBezTo>
                    <a:pt x="48" y="697"/>
                    <a:pt x="152" y="924"/>
                    <a:pt x="247" y="1009"/>
                  </a:cubicBezTo>
                  <a:cubicBezTo>
                    <a:pt x="281" y="1037"/>
                    <a:pt x="322" y="1050"/>
                    <a:pt x="365" y="1050"/>
                  </a:cubicBezTo>
                  <a:cubicBezTo>
                    <a:pt x="466" y="1050"/>
                    <a:pt x="583" y="982"/>
                    <a:pt x="681" y="876"/>
                  </a:cubicBezTo>
                  <a:cubicBezTo>
                    <a:pt x="977" y="547"/>
                    <a:pt x="820" y="0"/>
                    <a:pt x="441"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7" name="Google Shape;437;p25"/>
            <p:cNvSpPr/>
            <p:nvPr/>
          </p:nvSpPr>
          <p:spPr>
            <a:xfrm>
              <a:off x="3816739" y="2908609"/>
              <a:ext cx="96626" cy="102993"/>
            </a:xfrm>
            <a:custGeom>
              <a:avLst/>
              <a:gdLst/>
              <a:ahLst/>
              <a:cxnLst/>
              <a:rect l="l" t="t" r="r" b="b"/>
              <a:pathLst>
                <a:path w="986" h="1051" extrusionOk="0">
                  <a:moveTo>
                    <a:pt x="450" y="1"/>
                  </a:moveTo>
                  <a:cubicBezTo>
                    <a:pt x="404" y="1"/>
                    <a:pt x="355" y="9"/>
                    <a:pt x="303" y="26"/>
                  </a:cubicBezTo>
                  <a:cubicBezTo>
                    <a:pt x="66" y="102"/>
                    <a:pt x="0" y="366"/>
                    <a:pt x="29" y="574"/>
                  </a:cubicBezTo>
                  <a:cubicBezTo>
                    <a:pt x="48" y="697"/>
                    <a:pt x="161" y="924"/>
                    <a:pt x="255" y="1009"/>
                  </a:cubicBezTo>
                  <a:cubicBezTo>
                    <a:pt x="290" y="1038"/>
                    <a:pt x="330" y="1051"/>
                    <a:pt x="374" y="1051"/>
                  </a:cubicBezTo>
                  <a:cubicBezTo>
                    <a:pt x="474" y="1051"/>
                    <a:pt x="591" y="982"/>
                    <a:pt x="690" y="877"/>
                  </a:cubicBezTo>
                  <a:cubicBezTo>
                    <a:pt x="985" y="548"/>
                    <a:pt x="829" y="1"/>
                    <a:pt x="450"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8" name="Google Shape;438;p25"/>
            <p:cNvSpPr/>
            <p:nvPr/>
          </p:nvSpPr>
          <p:spPr>
            <a:xfrm>
              <a:off x="3878771" y="2829232"/>
              <a:ext cx="117107" cy="53897"/>
            </a:xfrm>
            <a:custGeom>
              <a:avLst/>
              <a:gdLst/>
              <a:ahLst/>
              <a:cxnLst/>
              <a:rect l="l" t="t" r="r" b="b"/>
              <a:pathLst>
                <a:path w="1195" h="550" extrusionOk="0">
                  <a:moveTo>
                    <a:pt x="518" y="0"/>
                  </a:moveTo>
                  <a:cubicBezTo>
                    <a:pt x="383" y="0"/>
                    <a:pt x="252" y="43"/>
                    <a:pt x="171" y="90"/>
                  </a:cubicBezTo>
                  <a:cubicBezTo>
                    <a:pt x="95" y="156"/>
                    <a:pt x="0" y="279"/>
                    <a:pt x="0" y="354"/>
                  </a:cubicBezTo>
                  <a:cubicBezTo>
                    <a:pt x="0" y="449"/>
                    <a:pt x="171" y="515"/>
                    <a:pt x="388" y="543"/>
                  </a:cubicBezTo>
                  <a:cubicBezTo>
                    <a:pt x="426" y="548"/>
                    <a:pt x="464" y="550"/>
                    <a:pt x="500" y="550"/>
                  </a:cubicBezTo>
                  <a:cubicBezTo>
                    <a:pt x="944" y="550"/>
                    <a:pt x="1194" y="245"/>
                    <a:pt x="766" y="61"/>
                  </a:cubicBezTo>
                  <a:cubicBezTo>
                    <a:pt x="689" y="17"/>
                    <a:pt x="603" y="0"/>
                    <a:pt x="518"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9" name="Google Shape;439;p25"/>
            <p:cNvSpPr/>
            <p:nvPr/>
          </p:nvSpPr>
          <p:spPr>
            <a:xfrm>
              <a:off x="3881515" y="2822666"/>
              <a:ext cx="116813" cy="53211"/>
            </a:xfrm>
            <a:custGeom>
              <a:avLst/>
              <a:gdLst/>
              <a:ahLst/>
              <a:cxnLst/>
              <a:rect l="l" t="t" r="r" b="b"/>
              <a:pathLst>
                <a:path w="1192" h="543" extrusionOk="0">
                  <a:moveTo>
                    <a:pt x="522" y="1"/>
                  </a:moveTo>
                  <a:cubicBezTo>
                    <a:pt x="388" y="1"/>
                    <a:pt x="261" y="39"/>
                    <a:pt x="180" y="91"/>
                  </a:cubicBezTo>
                  <a:cubicBezTo>
                    <a:pt x="95" y="147"/>
                    <a:pt x="1" y="280"/>
                    <a:pt x="1" y="346"/>
                  </a:cubicBezTo>
                  <a:cubicBezTo>
                    <a:pt x="1" y="440"/>
                    <a:pt x="180" y="516"/>
                    <a:pt x="398" y="535"/>
                  </a:cubicBezTo>
                  <a:cubicBezTo>
                    <a:pt x="440" y="540"/>
                    <a:pt x="481" y="543"/>
                    <a:pt x="521" y="543"/>
                  </a:cubicBezTo>
                  <a:cubicBezTo>
                    <a:pt x="949" y="543"/>
                    <a:pt x="1191" y="234"/>
                    <a:pt x="776" y="53"/>
                  </a:cubicBezTo>
                  <a:cubicBezTo>
                    <a:pt x="695" y="16"/>
                    <a:pt x="607" y="1"/>
                    <a:pt x="522"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0" name="Google Shape;440;p25"/>
            <p:cNvSpPr/>
            <p:nvPr/>
          </p:nvSpPr>
          <p:spPr>
            <a:xfrm>
              <a:off x="3379575" y="2835993"/>
              <a:ext cx="145330" cy="204124"/>
            </a:xfrm>
            <a:custGeom>
              <a:avLst/>
              <a:gdLst/>
              <a:ahLst/>
              <a:cxnLst/>
              <a:rect l="l" t="t" r="r" b="b"/>
              <a:pathLst>
                <a:path w="1483" h="2083" extrusionOk="0">
                  <a:moveTo>
                    <a:pt x="826" y="1"/>
                  </a:moveTo>
                  <a:cubicBezTo>
                    <a:pt x="717" y="1"/>
                    <a:pt x="579" y="47"/>
                    <a:pt x="407" y="153"/>
                  </a:cubicBezTo>
                  <a:cubicBezTo>
                    <a:pt x="1" y="418"/>
                    <a:pt x="57" y="1297"/>
                    <a:pt x="142" y="1618"/>
                  </a:cubicBezTo>
                  <a:cubicBezTo>
                    <a:pt x="190" y="1788"/>
                    <a:pt x="294" y="1986"/>
                    <a:pt x="369" y="2043"/>
                  </a:cubicBezTo>
                  <a:cubicBezTo>
                    <a:pt x="396" y="2070"/>
                    <a:pt x="430" y="2083"/>
                    <a:pt x="468" y="2083"/>
                  </a:cubicBezTo>
                  <a:cubicBezTo>
                    <a:pt x="536" y="2083"/>
                    <a:pt x="619" y="2043"/>
                    <a:pt x="709" y="1977"/>
                  </a:cubicBezTo>
                  <a:cubicBezTo>
                    <a:pt x="1082" y="1677"/>
                    <a:pt x="1483" y="1"/>
                    <a:pt x="826"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1" name="Google Shape;441;p25"/>
            <p:cNvSpPr/>
            <p:nvPr/>
          </p:nvSpPr>
          <p:spPr>
            <a:xfrm>
              <a:off x="3399076" y="3162125"/>
              <a:ext cx="72322" cy="75260"/>
            </a:xfrm>
            <a:custGeom>
              <a:avLst/>
              <a:gdLst/>
              <a:ahLst/>
              <a:cxnLst/>
              <a:rect l="l" t="t" r="r" b="b"/>
              <a:pathLst>
                <a:path w="738" h="768" extrusionOk="0">
                  <a:moveTo>
                    <a:pt x="321" y="0"/>
                  </a:moveTo>
                  <a:cubicBezTo>
                    <a:pt x="142" y="19"/>
                    <a:pt x="38" y="189"/>
                    <a:pt x="9" y="350"/>
                  </a:cubicBezTo>
                  <a:cubicBezTo>
                    <a:pt x="0" y="454"/>
                    <a:pt x="28" y="634"/>
                    <a:pt x="76" y="700"/>
                  </a:cubicBezTo>
                  <a:cubicBezTo>
                    <a:pt x="103" y="746"/>
                    <a:pt x="151" y="767"/>
                    <a:pt x="209" y="767"/>
                  </a:cubicBezTo>
                  <a:cubicBezTo>
                    <a:pt x="270" y="767"/>
                    <a:pt x="343" y="743"/>
                    <a:pt x="416" y="700"/>
                  </a:cubicBezTo>
                  <a:cubicBezTo>
                    <a:pt x="737" y="511"/>
                    <a:pt x="709" y="0"/>
                    <a:pt x="321"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2" name="Google Shape;442;p25"/>
            <p:cNvSpPr/>
            <p:nvPr/>
          </p:nvSpPr>
          <p:spPr>
            <a:xfrm>
              <a:off x="3376831" y="3230330"/>
              <a:ext cx="272335" cy="113576"/>
            </a:xfrm>
            <a:custGeom>
              <a:avLst/>
              <a:gdLst/>
              <a:ahLst/>
              <a:cxnLst/>
              <a:rect l="l" t="t" r="r" b="b"/>
              <a:pathLst>
                <a:path w="2779" h="1159" extrusionOk="0">
                  <a:moveTo>
                    <a:pt x="1674" y="1"/>
                  </a:moveTo>
                  <a:cubicBezTo>
                    <a:pt x="1138" y="1"/>
                    <a:pt x="501" y="215"/>
                    <a:pt x="255" y="486"/>
                  </a:cubicBezTo>
                  <a:cubicBezTo>
                    <a:pt x="0" y="788"/>
                    <a:pt x="615" y="1072"/>
                    <a:pt x="1229" y="1138"/>
                  </a:cubicBezTo>
                  <a:cubicBezTo>
                    <a:pt x="1352" y="1152"/>
                    <a:pt x="1500" y="1159"/>
                    <a:pt x="1652" y="1159"/>
                  </a:cubicBezTo>
                  <a:cubicBezTo>
                    <a:pt x="2001" y="1159"/>
                    <a:pt x="2375" y="1124"/>
                    <a:pt x="2533" y="1072"/>
                  </a:cubicBezTo>
                  <a:cubicBezTo>
                    <a:pt x="2779" y="977"/>
                    <a:pt x="2590" y="363"/>
                    <a:pt x="2306" y="155"/>
                  </a:cubicBezTo>
                  <a:cubicBezTo>
                    <a:pt x="2150" y="47"/>
                    <a:pt x="1923" y="1"/>
                    <a:pt x="167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3" name="Google Shape;443;p25"/>
            <p:cNvSpPr/>
            <p:nvPr/>
          </p:nvSpPr>
          <p:spPr>
            <a:xfrm>
              <a:off x="3603008" y="2940555"/>
              <a:ext cx="150818" cy="116516"/>
            </a:xfrm>
            <a:custGeom>
              <a:avLst/>
              <a:gdLst/>
              <a:ahLst/>
              <a:cxnLst/>
              <a:rect l="l" t="t" r="r" b="b"/>
              <a:pathLst>
                <a:path w="1539" h="1189" extrusionOk="0">
                  <a:moveTo>
                    <a:pt x="837" y="0"/>
                  </a:moveTo>
                  <a:cubicBezTo>
                    <a:pt x="510" y="0"/>
                    <a:pt x="142" y="134"/>
                    <a:pt x="83" y="362"/>
                  </a:cubicBezTo>
                  <a:cubicBezTo>
                    <a:pt x="1" y="684"/>
                    <a:pt x="758" y="1188"/>
                    <a:pt x="1068" y="1188"/>
                  </a:cubicBezTo>
                  <a:cubicBezTo>
                    <a:pt x="1113" y="1188"/>
                    <a:pt x="1148" y="1178"/>
                    <a:pt x="1170" y="1156"/>
                  </a:cubicBezTo>
                  <a:cubicBezTo>
                    <a:pt x="1369" y="957"/>
                    <a:pt x="1539" y="447"/>
                    <a:pt x="1312" y="163"/>
                  </a:cubicBezTo>
                  <a:cubicBezTo>
                    <a:pt x="1225" y="51"/>
                    <a:pt x="1039" y="0"/>
                    <a:pt x="837"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4" name="Google Shape;444;p25"/>
            <p:cNvSpPr/>
            <p:nvPr/>
          </p:nvSpPr>
          <p:spPr>
            <a:xfrm>
              <a:off x="3603008" y="2930854"/>
              <a:ext cx="150818" cy="116908"/>
            </a:xfrm>
            <a:custGeom>
              <a:avLst/>
              <a:gdLst/>
              <a:ahLst/>
              <a:cxnLst/>
              <a:rect l="l" t="t" r="r" b="b"/>
              <a:pathLst>
                <a:path w="1539" h="1193" extrusionOk="0">
                  <a:moveTo>
                    <a:pt x="839" y="1"/>
                  </a:moveTo>
                  <a:cubicBezTo>
                    <a:pt x="512" y="1"/>
                    <a:pt x="142" y="138"/>
                    <a:pt x="83" y="366"/>
                  </a:cubicBezTo>
                  <a:cubicBezTo>
                    <a:pt x="0" y="681"/>
                    <a:pt x="760" y="1192"/>
                    <a:pt x="1070" y="1192"/>
                  </a:cubicBezTo>
                  <a:cubicBezTo>
                    <a:pt x="1113" y="1192"/>
                    <a:pt x="1148" y="1182"/>
                    <a:pt x="1170" y="1160"/>
                  </a:cubicBezTo>
                  <a:cubicBezTo>
                    <a:pt x="1369" y="962"/>
                    <a:pt x="1539" y="451"/>
                    <a:pt x="1312" y="168"/>
                  </a:cubicBezTo>
                  <a:cubicBezTo>
                    <a:pt x="1225" y="53"/>
                    <a:pt x="1040" y="1"/>
                    <a:pt x="839"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5" name="Google Shape;445;p25"/>
            <p:cNvSpPr/>
            <p:nvPr/>
          </p:nvSpPr>
          <p:spPr>
            <a:xfrm>
              <a:off x="3726876" y="3034534"/>
              <a:ext cx="310358" cy="172177"/>
            </a:xfrm>
            <a:custGeom>
              <a:avLst/>
              <a:gdLst/>
              <a:ahLst/>
              <a:cxnLst/>
              <a:rect l="l" t="t" r="r" b="b"/>
              <a:pathLst>
                <a:path w="3167" h="1757" extrusionOk="0">
                  <a:moveTo>
                    <a:pt x="1783" y="0"/>
                  </a:moveTo>
                  <a:cubicBezTo>
                    <a:pt x="1241" y="0"/>
                    <a:pt x="557" y="233"/>
                    <a:pt x="331" y="565"/>
                  </a:cubicBezTo>
                  <a:cubicBezTo>
                    <a:pt x="1" y="1057"/>
                    <a:pt x="587" y="1567"/>
                    <a:pt x="1040" y="1699"/>
                  </a:cubicBezTo>
                  <a:cubicBezTo>
                    <a:pt x="1185" y="1738"/>
                    <a:pt x="1366" y="1757"/>
                    <a:pt x="1558" y="1757"/>
                  </a:cubicBezTo>
                  <a:cubicBezTo>
                    <a:pt x="2116" y="1757"/>
                    <a:pt x="2771" y="1598"/>
                    <a:pt x="2940" y="1302"/>
                  </a:cubicBezTo>
                  <a:cubicBezTo>
                    <a:pt x="3167" y="924"/>
                    <a:pt x="2789" y="612"/>
                    <a:pt x="2420" y="197"/>
                  </a:cubicBezTo>
                  <a:cubicBezTo>
                    <a:pt x="2296" y="60"/>
                    <a:pt x="2058" y="0"/>
                    <a:pt x="1783"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6" name="Google Shape;446;p25"/>
            <p:cNvSpPr/>
            <p:nvPr/>
          </p:nvSpPr>
          <p:spPr>
            <a:xfrm>
              <a:off x="3735206" y="3028948"/>
              <a:ext cx="310358" cy="172079"/>
            </a:xfrm>
            <a:custGeom>
              <a:avLst/>
              <a:gdLst/>
              <a:ahLst/>
              <a:cxnLst/>
              <a:rect l="l" t="t" r="r" b="b"/>
              <a:pathLst>
                <a:path w="3167" h="1756" extrusionOk="0">
                  <a:moveTo>
                    <a:pt x="1781" y="0"/>
                  </a:moveTo>
                  <a:cubicBezTo>
                    <a:pt x="1239" y="0"/>
                    <a:pt x="557" y="230"/>
                    <a:pt x="331" y="556"/>
                  </a:cubicBezTo>
                  <a:cubicBezTo>
                    <a:pt x="1" y="1057"/>
                    <a:pt x="587" y="1567"/>
                    <a:pt x="1040" y="1690"/>
                  </a:cubicBezTo>
                  <a:cubicBezTo>
                    <a:pt x="1189" y="1735"/>
                    <a:pt x="1374" y="1756"/>
                    <a:pt x="1571" y="1756"/>
                  </a:cubicBezTo>
                  <a:cubicBezTo>
                    <a:pt x="2123" y="1756"/>
                    <a:pt x="2766" y="1588"/>
                    <a:pt x="2940" y="1303"/>
                  </a:cubicBezTo>
                  <a:cubicBezTo>
                    <a:pt x="3167" y="925"/>
                    <a:pt x="2789" y="603"/>
                    <a:pt x="2420" y="197"/>
                  </a:cubicBezTo>
                  <a:cubicBezTo>
                    <a:pt x="2296" y="60"/>
                    <a:pt x="2056" y="0"/>
                    <a:pt x="1781"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7" name="Google Shape;447;p25"/>
            <p:cNvSpPr/>
            <p:nvPr/>
          </p:nvSpPr>
          <p:spPr>
            <a:xfrm>
              <a:off x="4108378" y="3102641"/>
              <a:ext cx="69676" cy="49389"/>
            </a:xfrm>
            <a:custGeom>
              <a:avLst/>
              <a:gdLst/>
              <a:ahLst/>
              <a:cxnLst/>
              <a:rect l="l" t="t" r="r" b="b"/>
              <a:pathLst>
                <a:path w="711" h="504" extrusionOk="0">
                  <a:moveTo>
                    <a:pt x="366" y="0"/>
                  </a:moveTo>
                  <a:cubicBezTo>
                    <a:pt x="234" y="0"/>
                    <a:pt x="34" y="124"/>
                    <a:pt x="20" y="296"/>
                  </a:cubicBezTo>
                  <a:cubicBezTo>
                    <a:pt x="1" y="443"/>
                    <a:pt x="151" y="503"/>
                    <a:pt x="315" y="503"/>
                  </a:cubicBezTo>
                  <a:cubicBezTo>
                    <a:pt x="393" y="503"/>
                    <a:pt x="473" y="490"/>
                    <a:pt x="540" y="466"/>
                  </a:cubicBezTo>
                  <a:cubicBezTo>
                    <a:pt x="710" y="399"/>
                    <a:pt x="559" y="154"/>
                    <a:pt x="464" y="40"/>
                  </a:cubicBezTo>
                  <a:cubicBezTo>
                    <a:pt x="444" y="13"/>
                    <a:pt x="408" y="0"/>
                    <a:pt x="366"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8" name="Google Shape;448;p25"/>
            <p:cNvSpPr/>
            <p:nvPr/>
          </p:nvSpPr>
          <p:spPr>
            <a:xfrm>
              <a:off x="4111808" y="3097055"/>
              <a:ext cx="69872" cy="49389"/>
            </a:xfrm>
            <a:custGeom>
              <a:avLst/>
              <a:gdLst/>
              <a:ahLst/>
              <a:cxnLst/>
              <a:rect l="l" t="t" r="r" b="b"/>
              <a:pathLst>
                <a:path w="713" h="504" extrusionOk="0">
                  <a:moveTo>
                    <a:pt x="368" y="1"/>
                  </a:moveTo>
                  <a:cubicBezTo>
                    <a:pt x="235" y="1"/>
                    <a:pt x="35" y="122"/>
                    <a:pt x="13" y="286"/>
                  </a:cubicBezTo>
                  <a:cubicBezTo>
                    <a:pt x="1" y="441"/>
                    <a:pt x="155" y="503"/>
                    <a:pt x="317" y="503"/>
                  </a:cubicBezTo>
                  <a:cubicBezTo>
                    <a:pt x="393" y="503"/>
                    <a:pt x="470" y="490"/>
                    <a:pt x="533" y="466"/>
                  </a:cubicBezTo>
                  <a:cubicBezTo>
                    <a:pt x="713" y="400"/>
                    <a:pt x="562" y="145"/>
                    <a:pt x="467" y="41"/>
                  </a:cubicBezTo>
                  <a:cubicBezTo>
                    <a:pt x="446" y="13"/>
                    <a:pt x="411" y="1"/>
                    <a:pt x="36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9" name="Google Shape;449;p25"/>
            <p:cNvSpPr/>
            <p:nvPr/>
          </p:nvSpPr>
          <p:spPr>
            <a:xfrm>
              <a:off x="3937275" y="3219256"/>
              <a:ext cx="99075" cy="104169"/>
            </a:xfrm>
            <a:custGeom>
              <a:avLst/>
              <a:gdLst/>
              <a:ahLst/>
              <a:cxnLst/>
              <a:rect l="l" t="t" r="r" b="b"/>
              <a:pathLst>
                <a:path w="1011" h="1063" extrusionOk="0">
                  <a:moveTo>
                    <a:pt x="505" y="1"/>
                  </a:moveTo>
                  <a:cubicBezTo>
                    <a:pt x="332" y="1"/>
                    <a:pt x="100" y="148"/>
                    <a:pt x="65" y="438"/>
                  </a:cubicBezTo>
                  <a:cubicBezTo>
                    <a:pt x="0" y="845"/>
                    <a:pt x="479" y="1062"/>
                    <a:pt x="721" y="1062"/>
                  </a:cubicBezTo>
                  <a:cubicBezTo>
                    <a:pt x="726" y="1062"/>
                    <a:pt x="731" y="1062"/>
                    <a:pt x="736" y="1062"/>
                  </a:cubicBezTo>
                  <a:cubicBezTo>
                    <a:pt x="1010" y="1043"/>
                    <a:pt x="793" y="173"/>
                    <a:pt x="651" y="51"/>
                  </a:cubicBezTo>
                  <a:cubicBezTo>
                    <a:pt x="615" y="17"/>
                    <a:pt x="564" y="1"/>
                    <a:pt x="505"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0" name="Google Shape;450;p25"/>
            <p:cNvSpPr/>
            <p:nvPr/>
          </p:nvSpPr>
          <p:spPr>
            <a:xfrm>
              <a:off x="3689637" y="3234740"/>
              <a:ext cx="226276" cy="98975"/>
            </a:xfrm>
            <a:custGeom>
              <a:avLst/>
              <a:gdLst/>
              <a:ahLst/>
              <a:cxnLst/>
              <a:rect l="l" t="t" r="r" b="b"/>
              <a:pathLst>
                <a:path w="2309" h="1010" extrusionOk="0">
                  <a:moveTo>
                    <a:pt x="1250" y="1"/>
                  </a:moveTo>
                  <a:cubicBezTo>
                    <a:pt x="735" y="1"/>
                    <a:pt x="48" y="256"/>
                    <a:pt x="21" y="535"/>
                  </a:cubicBezTo>
                  <a:cubicBezTo>
                    <a:pt x="1" y="765"/>
                    <a:pt x="508" y="1010"/>
                    <a:pt x="1014" y="1010"/>
                  </a:cubicBezTo>
                  <a:cubicBezTo>
                    <a:pt x="1195" y="1010"/>
                    <a:pt x="1377" y="979"/>
                    <a:pt x="1534" y="904"/>
                  </a:cubicBezTo>
                  <a:cubicBezTo>
                    <a:pt x="2309" y="554"/>
                    <a:pt x="1893" y="63"/>
                    <a:pt x="1373" y="6"/>
                  </a:cubicBezTo>
                  <a:cubicBezTo>
                    <a:pt x="1333" y="2"/>
                    <a:pt x="1292" y="1"/>
                    <a:pt x="1250"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1" name="Google Shape;451;p25"/>
            <p:cNvSpPr/>
            <p:nvPr/>
          </p:nvSpPr>
          <p:spPr>
            <a:xfrm>
              <a:off x="3771955" y="2737115"/>
              <a:ext cx="208833" cy="75358"/>
            </a:xfrm>
            <a:custGeom>
              <a:avLst/>
              <a:gdLst/>
              <a:ahLst/>
              <a:cxnLst/>
              <a:rect l="l" t="t" r="r" b="b"/>
              <a:pathLst>
                <a:path w="2131" h="769" extrusionOk="0">
                  <a:moveTo>
                    <a:pt x="269" y="1"/>
                  </a:moveTo>
                  <a:cubicBezTo>
                    <a:pt x="98" y="1"/>
                    <a:pt x="0" y="30"/>
                    <a:pt x="70" y="104"/>
                  </a:cubicBezTo>
                  <a:cubicBezTo>
                    <a:pt x="488" y="557"/>
                    <a:pt x="1318" y="768"/>
                    <a:pt x="1759" y="768"/>
                  </a:cubicBezTo>
                  <a:cubicBezTo>
                    <a:pt x="1915" y="768"/>
                    <a:pt x="2023" y="741"/>
                    <a:pt x="2045" y="689"/>
                  </a:cubicBezTo>
                  <a:cubicBezTo>
                    <a:pt x="2130" y="491"/>
                    <a:pt x="1639" y="302"/>
                    <a:pt x="1232" y="160"/>
                  </a:cubicBezTo>
                  <a:cubicBezTo>
                    <a:pt x="984" y="73"/>
                    <a:pt x="537" y="1"/>
                    <a:pt x="269"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2" name="Google Shape;452;p25"/>
            <p:cNvSpPr/>
            <p:nvPr/>
          </p:nvSpPr>
          <p:spPr>
            <a:xfrm>
              <a:off x="3768329" y="2728492"/>
              <a:ext cx="213341" cy="74868"/>
            </a:xfrm>
            <a:custGeom>
              <a:avLst/>
              <a:gdLst/>
              <a:ahLst/>
              <a:cxnLst/>
              <a:rect l="l" t="t" r="r" b="b"/>
              <a:pathLst>
                <a:path w="2177" h="764" extrusionOk="0">
                  <a:moveTo>
                    <a:pt x="304" y="1"/>
                  </a:moveTo>
                  <a:cubicBezTo>
                    <a:pt x="116" y="1"/>
                    <a:pt x="1" y="31"/>
                    <a:pt x="69" y="106"/>
                  </a:cubicBezTo>
                  <a:cubicBezTo>
                    <a:pt x="485" y="557"/>
                    <a:pt x="1332" y="763"/>
                    <a:pt x="1788" y="763"/>
                  </a:cubicBezTo>
                  <a:cubicBezTo>
                    <a:pt x="1954" y="763"/>
                    <a:pt x="2069" y="736"/>
                    <a:pt x="2091" y="683"/>
                  </a:cubicBezTo>
                  <a:cubicBezTo>
                    <a:pt x="2177" y="484"/>
                    <a:pt x="1695" y="295"/>
                    <a:pt x="1279" y="154"/>
                  </a:cubicBezTo>
                  <a:cubicBezTo>
                    <a:pt x="1035" y="69"/>
                    <a:pt x="587" y="1"/>
                    <a:pt x="30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3" name="Google Shape;453;p25"/>
            <p:cNvSpPr/>
            <p:nvPr/>
          </p:nvSpPr>
          <p:spPr>
            <a:xfrm>
              <a:off x="4163060" y="2924190"/>
              <a:ext cx="179629" cy="163358"/>
            </a:xfrm>
            <a:custGeom>
              <a:avLst/>
              <a:gdLst/>
              <a:ahLst/>
              <a:cxnLst/>
              <a:rect l="l" t="t" r="r" b="b"/>
              <a:pathLst>
                <a:path w="1833" h="1667" extrusionOk="0">
                  <a:moveTo>
                    <a:pt x="213" y="0"/>
                  </a:moveTo>
                  <a:cubicBezTo>
                    <a:pt x="156" y="0"/>
                    <a:pt x="117" y="29"/>
                    <a:pt x="105" y="94"/>
                  </a:cubicBezTo>
                  <a:cubicBezTo>
                    <a:pt x="1" y="623"/>
                    <a:pt x="388" y="850"/>
                    <a:pt x="625" y="1068"/>
                  </a:cubicBezTo>
                  <a:cubicBezTo>
                    <a:pt x="856" y="1282"/>
                    <a:pt x="1591" y="1666"/>
                    <a:pt x="1735" y="1666"/>
                  </a:cubicBezTo>
                  <a:cubicBezTo>
                    <a:pt x="1749" y="1666"/>
                    <a:pt x="1758" y="1662"/>
                    <a:pt x="1759" y="1653"/>
                  </a:cubicBezTo>
                  <a:cubicBezTo>
                    <a:pt x="1833" y="1292"/>
                    <a:pt x="598" y="0"/>
                    <a:pt x="213"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4" name="Google Shape;454;p25"/>
            <p:cNvSpPr/>
            <p:nvPr/>
          </p:nvSpPr>
          <p:spPr>
            <a:xfrm>
              <a:off x="4166784" y="2920172"/>
              <a:ext cx="181589" cy="163652"/>
            </a:xfrm>
            <a:custGeom>
              <a:avLst/>
              <a:gdLst/>
              <a:ahLst/>
              <a:cxnLst/>
              <a:rect l="l" t="t" r="r" b="b"/>
              <a:pathLst>
                <a:path w="1853" h="1670" extrusionOk="0">
                  <a:moveTo>
                    <a:pt x="178" y="1"/>
                  </a:moveTo>
                  <a:cubicBezTo>
                    <a:pt x="113" y="1"/>
                    <a:pt x="70" y="33"/>
                    <a:pt x="57" y="107"/>
                  </a:cubicBezTo>
                  <a:cubicBezTo>
                    <a:pt x="1" y="475"/>
                    <a:pt x="379" y="834"/>
                    <a:pt x="634" y="1080"/>
                  </a:cubicBezTo>
                  <a:cubicBezTo>
                    <a:pt x="873" y="1294"/>
                    <a:pt x="1600" y="1670"/>
                    <a:pt x="1757" y="1670"/>
                  </a:cubicBezTo>
                  <a:cubicBezTo>
                    <a:pt x="1774" y="1670"/>
                    <a:pt x="1784" y="1666"/>
                    <a:pt x="1787" y="1657"/>
                  </a:cubicBezTo>
                  <a:cubicBezTo>
                    <a:pt x="1852" y="1298"/>
                    <a:pt x="585" y="1"/>
                    <a:pt x="17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5" name="Google Shape;455;p25"/>
            <p:cNvSpPr/>
            <p:nvPr/>
          </p:nvSpPr>
          <p:spPr>
            <a:xfrm>
              <a:off x="3417500" y="2742995"/>
              <a:ext cx="115931" cy="76142"/>
            </a:xfrm>
            <a:custGeom>
              <a:avLst/>
              <a:gdLst/>
              <a:ahLst/>
              <a:cxnLst/>
              <a:rect l="l" t="t" r="r" b="b"/>
              <a:pathLst>
                <a:path w="1183" h="777" extrusionOk="0">
                  <a:moveTo>
                    <a:pt x="842" y="0"/>
                  </a:moveTo>
                  <a:cubicBezTo>
                    <a:pt x="339" y="0"/>
                    <a:pt x="76" y="316"/>
                    <a:pt x="11" y="667"/>
                  </a:cubicBezTo>
                  <a:cubicBezTo>
                    <a:pt x="1" y="735"/>
                    <a:pt x="157" y="776"/>
                    <a:pt x="343" y="776"/>
                  </a:cubicBezTo>
                  <a:cubicBezTo>
                    <a:pt x="517" y="776"/>
                    <a:pt x="718" y="740"/>
                    <a:pt x="833" y="658"/>
                  </a:cubicBezTo>
                  <a:cubicBezTo>
                    <a:pt x="1088" y="469"/>
                    <a:pt x="1182" y="44"/>
                    <a:pt x="1097" y="25"/>
                  </a:cubicBezTo>
                  <a:cubicBezTo>
                    <a:pt x="1006" y="8"/>
                    <a:pt x="921" y="0"/>
                    <a:pt x="842"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6" name="Google Shape;456;p25"/>
            <p:cNvSpPr/>
            <p:nvPr/>
          </p:nvSpPr>
          <p:spPr>
            <a:xfrm>
              <a:off x="3412894" y="2737115"/>
              <a:ext cx="115931" cy="77024"/>
            </a:xfrm>
            <a:custGeom>
              <a:avLst/>
              <a:gdLst/>
              <a:ahLst/>
              <a:cxnLst/>
              <a:rect l="l" t="t" r="r" b="b"/>
              <a:pathLst>
                <a:path w="1183" h="786" extrusionOk="0">
                  <a:moveTo>
                    <a:pt x="832" y="1"/>
                  </a:moveTo>
                  <a:cubicBezTo>
                    <a:pt x="335" y="1"/>
                    <a:pt x="75" y="322"/>
                    <a:pt x="10" y="671"/>
                  </a:cubicBezTo>
                  <a:cubicBezTo>
                    <a:pt x="1" y="742"/>
                    <a:pt x="154" y="785"/>
                    <a:pt x="337" y="785"/>
                  </a:cubicBezTo>
                  <a:cubicBezTo>
                    <a:pt x="515" y="785"/>
                    <a:pt x="721" y="745"/>
                    <a:pt x="832" y="652"/>
                  </a:cubicBezTo>
                  <a:cubicBezTo>
                    <a:pt x="1088" y="463"/>
                    <a:pt x="1182" y="37"/>
                    <a:pt x="1097" y="28"/>
                  </a:cubicBezTo>
                  <a:cubicBezTo>
                    <a:pt x="1002" y="9"/>
                    <a:pt x="914" y="1"/>
                    <a:pt x="832"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7" name="Google Shape;457;p25"/>
            <p:cNvSpPr/>
            <p:nvPr/>
          </p:nvSpPr>
          <p:spPr>
            <a:xfrm>
              <a:off x="4440980" y="3127745"/>
              <a:ext cx="258419" cy="241852"/>
            </a:xfrm>
            <a:custGeom>
              <a:avLst/>
              <a:gdLst/>
              <a:ahLst/>
              <a:cxnLst/>
              <a:rect l="l" t="t" r="r" b="b"/>
              <a:pathLst>
                <a:path w="2637" h="2468" extrusionOk="0">
                  <a:moveTo>
                    <a:pt x="1597" y="1"/>
                  </a:moveTo>
                  <a:lnTo>
                    <a:pt x="1597" y="1"/>
                  </a:lnTo>
                  <a:cubicBezTo>
                    <a:pt x="1711" y="502"/>
                    <a:pt x="1323" y="1163"/>
                    <a:pt x="1323" y="1163"/>
                  </a:cubicBezTo>
                  <a:cubicBezTo>
                    <a:pt x="1191" y="842"/>
                    <a:pt x="1276" y="199"/>
                    <a:pt x="1276" y="199"/>
                  </a:cubicBezTo>
                  <a:lnTo>
                    <a:pt x="1276" y="199"/>
                  </a:lnTo>
                  <a:cubicBezTo>
                    <a:pt x="1087" y="454"/>
                    <a:pt x="973" y="1324"/>
                    <a:pt x="973" y="1324"/>
                  </a:cubicBezTo>
                  <a:cubicBezTo>
                    <a:pt x="832" y="880"/>
                    <a:pt x="425" y="606"/>
                    <a:pt x="425" y="605"/>
                  </a:cubicBezTo>
                  <a:lnTo>
                    <a:pt x="425" y="605"/>
                  </a:lnTo>
                  <a:cubicBezTo>
                    <a:pt x="595" y="955"/>
                    <a:pt x="690" y="1664"/>
                    <a:pt x="690" y="1664"/>
                  </a:cubicBezTo>
                  <a:cubicBezTo>
                    <a:pt x="482" y="1362"/>
                    <a:pt x="9" y="1258"/>
                    <a:pt x="0" y="1258"/>
                  </a:cubicBezTo>
                  <a:lnTo>
                    <a:pt x="0" y="1258"/>
                  </a:lnTo>
                  <a:cubicBezTo>
                    <a:pt x="473" y="1787"/>
                    <a:pt x="671" y="2467"/>
                    <a:pt x="671" y="2467"/>
                  </a:cubicBezTo>
                  <a:lnTo>
                    <a:pt x="2571" y="2467"/>
                  </a:lnTo>
                  <a:cubicBezTo>
                    <a:pt x="2467" y="1702"/>
                    <a:pt x="2627" y="1182"/>
                    <a:pt x="2627" y="1182"/>
                  </a:cubicBezTo>
                  <a:lnTo>
                    <a:pt x="2627" y="1182"/>
                  </a:lnTo>
                  <a:cubicBezTo>
                    <a:pt x="2372" y="1352"/>
                    <a:pt x="2060" y="1796"/>
                    <a:pt x="2060" y="1796"/>
                  </a:cubicBezTo>
                  <a:lnTo>
                    <a:pt x="2060" y="1796"/>
                  </a:lnTo>
                  <a:cubicBezTo>
                    <a:pt x="2164" y="795"/>
                    <a:pt x="2637" y="284"/>
                    <a:pt x="2637" y="284"/>
                  </a:cubicBezTo>
                  <a:lnTo>
                    <a:pt x="2637" y="284"/>
                  </a:lnTo>
                  <a:cubicBezTo>
                    <a:pt x="2202" y="331"/>
                    <a:pt x="1701" y="1286"/>
                    <a:pt x="1701" y="1286"/>
                  </a:cubicBezTo>
                  <a:cubicBezTo>
                    <a:pt x="1862" y="379"/>
                    <a:pt x="1597" y="1"/>
                    <a:pt x="1597" y="1"/>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8" name="Google Shape;458;p25"/>
            <p:cNvSpPr/>
            <p:nvPr/>
          </p:nvSpPr>
          <p:spPr>
            <a:xfrm>
              <a:off x="4566906" y="3160263"/>
              <a:ext cx="216770" cy="203830"/>
            </a:xfrm>
            <a:custGeom>
              <a:avLst/>
              <a:gdLst/>
              <a:ahLst/>
              <a:cxnLst/>
              <a:rect l="l" t="t" r="r" b="b"/>
              <a:pathLst>
                <a:path w="2212" h="2080" extrusionOk="0">
                  <a:moveTo>
                    <a:pt x="2212" y="0"/>
                  </a:moveTo>
                  <a:lnTo>
                    <a:pt x="2212" y="0"/>
                  </a:lnTo>
                  <a:cubicBezTo>
                    <a:pt x="1966" y="293"/>
                    <a:pt x="1550" y="1286"/>
                    <a:pt x="1550" y="1286"/>
                  </a:cubicBezTo>
                  <a:cubicBezTo>
                    <a:pt x="1635" y="993"/>
                    <a:pt x="1465" y="435"/>
                    <a:pt x="1465" y="435"/>
                  </a:cubicBezTo>
                  <a:cubicBezTo>
                    <a:pt x="1465" y="851"/>
                    <a:pt x="1163" y="1465"/>
                    <a:pt x="1163" y="1465"/>
                  </a:cubicBezTo>
                  <a:cubicBezTo>
                    <a:pt x="1267" y="870"/>
                    <a:pt x="1115" y="76"/>
                    <a:pt x="1115" y="76"/>
                  </a:cubicBezTo>
                  <a:cubicBezTo>
                    <a:pt x="1115" y="634"/>
                    <a:pt x="785" y="1333"/>
                    <a:pt x="785" y="1333"/>
                  </a:cubicBezTo>
                  <a:cubicBezTo>
                    <a:pt x="832" y="851"/>
                    <a:pt x="605" y="473"/>
                    <a:pt x="605" y="473"/>
                  </a:cubicBezTo>
                  <a:lnTo>
                    <a:pt x="605" y="473"/>
                  </a:lnTo>
                  <a:cubicBezTo>
                    <a:pt x="700" y="946"/>
                    <a:pt x="378" y="1787"/>
                    <a:pt x="378" y="1787"/>
                  </a:cubicBezTo>
                  <a:cubicBezTo>
                    <a:pt x="444" y="1607"/>
                    <a:pt x="416" y="1173"/>
                    <a:pt x="416" y="1172"/>
                  </a:cubicBezTo>
                  <a:lnTo>
                    <a:pt x="416" y="1172"/>
                  </a:lnTo>
                  <a:cubicBezTo>
                    <a:pt x="312" y="1654"/>
                    <a:pt x="0" y="2080"/>
                    <a:pt x="0" y="2080"/>
                  </a:cubicBezTo>
                  <a:lnTo>
                    <a:pt x="1834" y="2080"/>
                  </a:lnTo>
                  <a:cubicBezTo>
                    <a:pt x="1758" y="1295"/>
                    <a:pt x="2212" y="1"/>
                    <a:pt x="2212" y="0"/>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9" name="Google Shape;459;p25"/>
            <p:cNvSpPr/>
            <p:nvPr/>
          </p:nvSpPr>
          <p:spPr>
            <a:xfrm>
              <a:off x="4352978" y="3250926"/>
              <a:ext cx="179727" cy="121416"/>
            </a:xfrm>
            <a:custGeom>
              <a:avLst/>
              <a:gdLst/>
              <a:ahLst/>
              <a:cxnLst/>
              <a:rect l="l" t="t" r="r" b="b"/>
              <a:pathLst>
                <a:path w="1834" h="1239" extrusionOk="0">
                  <a:moveTo>
                    <a:pt x="1730" y="1"/>
                  </a:moveTo>
                  <a:cubicBezTo>
                    <a:pt x="1541" y="171"/>
                    <a:pt x="1371" y="766"/>
                    <a:pt x="1371" y="766"/>
                  </a:cubicBezTo>
                  <a:cubicBezTo>
                    <a:pt x="1380" y="587"/>
                    <a:pt x="1087" y="256"/>
                    <a:pt x="1087" y="256"/>
                  </a:cubicBezTo>
                  <a:lnTo>
                    <a:pt x="1087" y="256"/>
                  </a:lnTo>
                  <a:cubicBezTo>
                    <a:pt x="1182" y="501"/>
                    <a:pt x="1030" y="870"/>
                    <a:pt x="1030" y="870"/>
                  </a:cubicBezTo>
                  <a:cubicBezTo>
                    <a:pt x="1002" y="520"/>
                    <a:pt x="652" y="48"/>
                    <a:pt x="652" y="48"/>
                  </a:cubicBezTo>
                  <a:lnTo>
                    <a:pt x="652" y="48"/>
                  </a:lnTo>
                  <a:cubicBezTo>
                    <a:pt x="785" y="379"/>
                    <a:pt x="605" y="785"/>
                    <a:pt x="605" y="785"/>
                  </a:cubicBezTo>
                  <a:cubicBezTo>
                    <a:pt x="548" y="502"/>
                    <a:pt x="227" y="284"/>
                    <a:pt x="227" y="284"/>
                  </a:cubicBezTo>
                  <a:lnTo>
                    <a:pt x="227" y="284"/>
                  </a:lnTo>
                  <a:cubicBezTo>
                    <a:pt x="425" y="549"/>
                    <a:pt x="312" y="1059"/>
                    <a:pt x="312" y="1059"/>
                  </a:cubicBezTo>
                  <a:cubicBezTo>
                    <a:pt x="331" y="955"/>
                    <a:pt x="199" y="691"/>
                    <a:pt x="199" y="690"/>
                  </a:cubicBezTo>
                  <a:lnTo>
                    <a:pt x="199" y="690"/>
                  </a:lnTo>
                  <a:cubicBezTo>
                    <a:pt x="218" y="974"/>
                    <a:pt x="0" y="1239"/>
                    <a:pt x="0" y="1239"/>
                  </a:cubicBezTo>
                  <a:lnTo>
                    <a:pt x="1834" y="1239"/>
                  </a:lnTo>
                  <a:cubicBezTo>
                    <a:pt x="1569" y="766"/>
                    <a:pt x="1730" y="1"/>
                    <a:pt x="1730" y="1"/>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0" name="Google Shape;460;p25"/>
            <p:cNvSpPr/>
            <p:nvPr/>
          </p:nvSpPr>
          <p:spPr>
            <a:xfrm>
              <a:off x="3941783" y="2892635"/>
              <a:ext cx="208441" cy="187072"/>
            </a:xfrm>
            <a:custGeom>
              <a:avLst/>
              <a:gdLst/>
              <a:ahLst/>
              <a:cxnLst/>
              <a:rect l="l" t="t" r="r" b="b"/>
              <a:pathLst>
                <a:path w="2127" h="1909" extrusionOk="0">
                  <a:moveTo>
                    <a:pt x="397" y="0"/>
                  </a:moveTo>
                  <a:cubicBezTo>
                    <a:pt x="189" y="123"/>
                    <a:pt x="66" y="293"/>
                    <a:pt x="38" y="444"/>
                  </a:cubicBezTo>
                  <a:cubicBezTo>
                    <a:pt x="0" y="719"/>
                    <a:pt x="284" y="1172"/>
                    <a:pt x="539" y="1465"/>
                  </a:cubicBezTo>
                  <a:cubicBezTo>
                    <a:pt x="761" y="1729"/>
                    <a:pt x="1074" y="1909"/>
                    <a:pt x="1386" y="1909"/>
                  </a:cubicBezTo>
                  <a:cubicBezTo>
                    <a:pt x="1567" y="1909"/>
                    <a:pt x="1747" y="1849"/>
                    <a:pt x="1909" y="1711"/>
                  </a:cubicBezTo>
                  <a:cubicBezTo>
                    <a:pt x="2051" y="1597"/>
                    <a:pt x="2127" y="1380"/>
                    <a:pt x="2127" y="1134"/>
                  </a:cubicBezTo>
                  <a:lnTo>
                    <a:pt x="2127" y="1134"/>
                  </a:lnTo>
                  <a:cubicBezTo>
                    <a:pt x="2056" y="1153"/>
                    <a:pt x="1982" y="1162"/>
                    <a:pt x="1907" y="1162"/>
                  </a:cubicBezTo>
                  <a:cubicBezTo>
                    <a:pt x="1610" y="1162"/>
                    <a:pt x="1287" y="1020"/>
                    <a:pt x="1030" y="794"/>
                  </a:cubicBezTo>
                  <a:cubicBezTo>
                    <a:pt x="785" y="577"/>
                    <a:pt x="520" y="274"/>
                    <a:pt x="39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1" name="Google Shape;461;p25"/>
            <p:cNvSpPr/>
            <p:nvPr/>
          </p:nvSpPr>
          <p:spPr>
            <a:xfrm>
              <a:off x="3818601" y="2925072"/>
              <a:ext cx="80652" cy="86530"/>
            </a:xfrm>
            <a:custGeom>
              <a:avLst/>
              <a:gdLst/>
              <a:ahLst/>
              <a:cxnLst/>
              <a:rect l="l" t="t" r="r" b="b"/>
              <a:pathLst>
                <a:path w="823" h="883" extrusionOk="0">
                  <a:moveTo>
                    <a:pt x="95" y="0"/>
                  </a:moveTo>
                  <a:cubicBezTo>
                    <a:pt x="10" y="123"/>
                    <a:pt x="0" y="274"/>
                    <a:pt x="10" y="406"/>
                  </a:cubicBezTo>
                  <a:cubicBezTo>
                    <a:pt x="29" y="529"/>
                    <a:pt x="142" y="756"/>
                    <a:pt x="227" y="841"/>
                  </a:cubicBezTo>
                  <a:cubicBezTo>
                    <a:pt x="264" y="870"/>
                    <a:pt x="307" y="883"/>
                    <a:pt x="352" y="883"/>
                  </a:cubicBezTo>
                  <a:cubicBezTo>
                    <a:pt x="455" y="883"/>
                    <a:pt x="572" y="814"/>
                    <a:pt x="671" y="709"/>
                  </a:cubicBezTo>
                  <a:cubicBezTo>
                    <a:pt x="775" y="605"/>
                    <a:pt x="822" y="463"/>
                    <a:pt x="822" y="331"/>
                  </a:cubicBezTo>
                  <a:lnTo>
                    <a:pt x="822" y="331"/>
                  </a:lnTo>
                  <a:cubicBezTo>
                    <a:pt x="745" y="377"/>
                    <a:pt x="641" y="411"/>
                    <a:pt x="539" y="411"/>
                  </a:cubicBezTo>
                  <a:cubicBezTo>
                    <a:pt x="517" y="411"/>
                    <a:pt x="494" y="410"/>
                    <a:pt x="473" y="406"/>
                  </a:cubicBezTo>
                  <a:cubicBezTo>
                    <a:pt x="255" y="369"/>
                    <a:pt x="104" y="189"/>
                    <a:pt x="95"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2" name="Google Shape;462;p25"/>
            <p:cNvSpPr/>
            <p:nvPr/>
          </p:nvSpPr>
          <p:spPr>
            <a:xfrm>
              <a:off x="3881515" y="2839815"/>
              <a:ext cx="104465" cy="35082"/>
            </a:xfrm>
            <a:custGeom>
              <a:avLst/>
              <a:gdLst/>
              <a:ahLst/>
              <a:cxnLst/>
              <a:rect l="l" t="t" r="r" b="b"/>
              <a:pathLst>
                <a:path w="1066" h="358" extrusionOk="0">
                  <a:moveTo>
                    <a:pt x="86" y="1"/>
                  </a:moveTo>
                  <a:cubicBezTo>
                    <a:pt x="39" y="57"/>
                    <a:pt x="1" y="123"/>
                    <a:pt x="1" y="161"/>
                  </a:cubicBezTo>
                  <a:cubicBezTo>
                    <a:pt x="1" y="256"/>
                    <a:pt x="180" y="322"/>
                    <a:pt x="388" y="350"/>
                  </a:cubicBezTo>
                  <a:cubicBezTo>
                    <a:pt x="429" y="355"/>
                    <a:pt x="468" y="357"/>
                    <a:pt x="506" y="357"/>
                  </a:cubicBezTo>
                  <a:cubicBezTo>
                    <a:pt x="840" y="357"/>
                    <a:pt x="1066" y="180"/>
                    <a:pt x="955" y="10"/>
                  </a:cubicBezTo>
                  <a:lnTo>
                    <a:pt x="955" y="10"/>
                  </a:lnTo>
                  <a:cubicBezTo>
                    <a:pt x="887" y="86"/>
                    <a:pt x="751" y="132"/>
                    <a:pt x="582" y="132"/>
                  </a:cubicBezTo>
                  <a:cubicBezTo>
                    <a:pt x="541" y="132"/>
                    <a:pt x="499" y="129"/>
                    <a:pt x="454" y="123"/>
                  </a:cubicBezTo>
                  <a:cubicBezTo>
                    <a:pt x="284" y="105"/>
                    <a:pt x="143" y="67"/>
                    <a:pt x="86"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3" name="Google Shape;463;p25"/>
            <p:cNvSpPr/>
            <p:nvPr/>
          </p:nvSpPr>
          <p:spPr>
            <a:xfrm>
              <a:off x="3769505" y="2728688"/>
              <a:ext cx="203835" cy="73692"/>
            </a:xfrm>
            <a:custGeom>
              <a:avLst/>
              <a:gdLst/>
              <a:ahLst/>
              <a:cxnLst/>
              <a:rect l="l" t="t" r="r" b="b"/>
              <a:pathLst>
                <a:path w="2080" h="752" extrusionOk="0">
                  <a:moveTo>
                    <a:pt x="170" y="1"/>
                  </a:moveTo>
                  <a:cubicBezTo>
                    <a:pt x="48" y="10"/>
                    <a:pt x="0" y="48"/>
                    <a:pt x="48" y="95"/>
                  </a:cubicBezTo>
                  <a:cubicBezTo>
                    <a:pt x="463" y="545"/>
                    <a:pt x="1311" y="752"/>
                    <a:pt x="1767" y="752"/>
                  </a:cubicBezTo>
                  <a:cubicBezTo>
                    <a:pt x="1933" y="752"/>
                    <a:pt x="2047" y="724"/>
                    <a:pt x="2070" y="671"/>
                  </a:cubicBezTo>
                  <a:cubicBezTo>
                    <a:pt x="2079" y="624"/>
                    <a:pt x="2079" y="586"/>
                    <a:pt x="2061" y="549"/>
                  </a:cubicBezTo>
                  <a:cubicBezTo>
                    <a:pt x="2006" y="574"/>
                    <a:pt x="1916" y="587"/>
                    <a:pt x="1803" y="587"/>
                  </a:cubicBezTo>
                  <a:cubicBezTo>
                    <a:pt x="1370" y="587"/>
                    <a:pt x="598" y="398"/>
                    <a:pt x="170"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4" name="Google Shape;464;p25"/>
            <p:cNvSpPr/>
            <p:nvPr/>
          </p:nvSpPr>
          <p:spPr>
            <a:xfrm>
              <a:off x="4167764" y="2921348"/>
              <a:ext cx="176004" cy="163456"/>
            </a:xfrm>
            <a:custGeom>
              <a:avLst/>
              <a:gdLst/>
              <a:ahLst/>
              <a:cxnLst/>
              <a:rect l="l" t="t" r="r" b="b"/>
              <a:pathLst>
                <a:path w="1796" h="1668" extrusionOk="0">
                  <a:moveTo>
                    <a:pt x="132" y="0"/>
                  </a:moveTo>
                  <a:cubicBezTo>
                    <a:pt x="95" y="19"/>
                    <a:pt x="57" y="47"/>
                    <a:pt x="57" y="114"/>
                  </a:cubicBezTo>
                  <a:cubicBezTo>
                    <a:pt x="0" y="473"/>
                    <a:pt x="378" y="832"/>
                    <a:pt x="643" y="1078"/>
                  </a:cubicBezTo>
                  <a:cubicBezTo>
                    <a:pt x="874" y="1291"/>
                    <a:pt x="1599" y="1667"/>
                    <a:pt x="1757" y="1667"/>
                  </a:cubicBezTo>
                  <a:cubicBezTo>
                    <a:pt x="1773" y="1667"/>
                    <a:pt x="1784" y="1663"/>
                    <a:pt x="1786" y="1654"/>
                  </a:cubicBezTo>
                  <a:cubicBezTo>
                    <a:pt x="1796" y="1588"/>
                    <a:pt x="1758" y="1465"/>
                    <a:pt x="1682" y="1333"/>
                  </a:cubicBezTo>
                  <a:cubicBezTo>
                    <a:pt x="1380" y="1219"/>
                    <a:pt x="888" y="936"/>
                    <a:pt x="699" y="775"/>
                  </a:cubicBezTo>
                  <a:cubicBezTo>
                    <a:pt x="482" y="567"/>
                    <a:pt x="199" y="303"/>
                    <a:pt x="13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5" name="Google Shape;465;p25"/>
            <p:cNvSpPr/>
            <p:nvPr/>
          </p:nvSpPr>
          <p:spPr>
            <a:xfrm>
              <a:off x="4186286" y="3122338"/>
              <a:ext cx="189037" cy="58895"/>
            </a:xfrm>
            <a:custGeom>
              <a:avLst/>
              <a:gdLst/>
              <a:ahLst/>
              <a:cxnLst/>
              <a:rect l="l" t="t" r="r" b="b"/>
              <a:pathLst>
                <a:path w="1929" h="601" extrusionOk="0">
                  <a:moveTo>
                    <a:pt x="1692" y="0"/>
                  </a:moveTo>
                  <a:lnTo>
                    <a:pt x="1692" y="0"/>
                  </a:lnTo>
                  <a:cubicBezTo>
                    <a:pt x="1569" y="57"/>
                    <a:pt x="1380" y="104"/>
                    <a:pt x="1096" y="113"/>
                  </a:cubicBezTo>
                  <a:cubicBezTo>
                    <a:pt x="971" y="123"/>
                    <a:pt x="836" y="129"/>
                    <a:pt x="707" y="129"/>
                  </a:cubicBezTo>
                  <a:cubicBezTo>
                    <a:pt x="440" y="129"/>
                    <a:pt x="200" y="102"/>
                    <a:pt x="123" y="19"/>
                  </a:cubicBezTo>
                  <a:cubicBezTo>
                    <a:pt x="10" y="170"/>
                    <a:pt x="0" y="331"/>
                    <a:pt x="47" y="454"/>
                  </a:cubicBezTo>
                  <a:cubicBezTo>
                    <a:pt x="87" y="567"/>
                    <a:pt x="357" y="600"/>
                    <a:pt x="661" y="600"/>
                  </a:cubicBezTo>
                  <a:cubicBezTo>
                    <a:pt x="789" y="600"/>
                    <a:pt x="923" y="594"/>
                    <a:pt x="1049" y="586"/>
                  </a:cubicBezTo>
                  <a:cubicBezTo>
                    <a:pt x="1890" y="548"/>
                    <a:pt x="1928" y="246"/>
                    <a:pt x="169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6" name="Google Shape;466;p25"/>
            <p:cNvSpPr/>
            <p:nvPr/>
          </p:nvSpPr>
          <p:spPr>
            <a:xfrm>
              <a:off x="3525002" y="2762986"/>
              <a:ext cx="304772" cy="142191"/>
            </a:xfrm>
            <a:custGeom>
              <a:avLst/>
              <a:gdLst/>
              <a:ahLst/>
              <a:cxnLst/>
              <a:rect l="l" t="t" r="r" b="b"/>
              <a:pathLst>
                <a:path w="3110" h="1451" extrusionOk="0">
                  <a:moveTo>
                    <a:pt x="208" y="0"/>
                  </a:moveTo>
                  <a:cubicBezTo>
                    <a:pt x="95" y="180"/>
                    <a:pt x="29" y="378"/>
                    <a:pt x="29" y="548"/>
                  </a:cubicBezTo>
                  <a:cubicBezTo>
                    <a:pt x="0" y="992"/>
                    <a:pt x="662" y="1399"/>
                    <a:pt x="1512" y="1446"/>
                  </a:cubicBezTo>
                  <a:cubicBezTo>
                    <a:pt x="1568" y="1449"/>
                    <a:pt x="1623" y="1451"/>
                    <a:pt x="1678" y="1451"/>
                  </a:cubicBezTo>
                  <a:cubicBezTo>
                    <a:pt x="2453" y="1451"/>
                    <a:pt x="3074" y="1142"/>
                    <a:pt x="3100" y="718"/>
                  </a:cubicBezTo>
                  <a:cubicBezTo>
                    <a:pt x="3110" y="577"/>
                    <a:pt x="3006" y="388"/>
                    <a:pt x="2836" y="218"/>
                  </a:cubicBezTo>
                  <a:cubicBezTo>
                    <a:pt x="2564" y="393"/>
                    <a:pt x="2130" y="503"/>
                    <a:pt x="1646" y="503"/>
                  </a:cubicBezTo>
                  <a:cubicBezTo>
                    <a:pt x="1608" y="503"/>
                    <a:pt x="1570" y="502"/>
                    <a:pt x="1531" y="501"/>
                  </a:cubicBezTo>
                  <a:cubicBezTo>
                    <a:pt x="945" y="463"/>
                    <a:pt x="454" y="265"/>
                    <a:pt x="208"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7" name="Google Shape;467;p25"/>
            <p:cNvSpPr/>
            <p:nvPr/>
          </p:nvSpPr>
          <p:spPr>
            <a:xfrm>
              <a:off x="3603008" y="2944475"/>
              <a:ext cx="141606" cy="103287"/>
            </a:xfrm>
            <a:custGeom>
              <a:avLst/>
              <a:gdLst/>
              <a:ahLst/>
              <a:cxnLst/>
              <a:rect l="l" t="t" r="r" b="b"/>
              <a:pathLst>
                <a:path w="1445" h="1054" extrusionOk="0">
                  <a:moveTo>
                    <a:pt x="272" y="0"/>
                  </a:moveTo>
                  <a:cubicBezTo>
                    <a:pt x="178" y="67"/>
                    <a:pt x="102" y="133"/>
                    <a:pt x="83" y="227"/>
                  </a:cubicBezTo>
                  <a:cubicBezTo>
                    <a:pt x="1" y="550"/>
                    <a:pt x="765" y="1054"/>
                    <a:pt x="1071" y="1054"/>
                  </a:cubicBezTo>
                  <a:cubicBezTo>
                    <a:pt x="1115" y="1054"/>
                    <a:pt x="1149" y="1044"/>
                    <a:pt x="1170" y="1021"/>
                  </a:cubicBezTo>
                  <a:cubicBezTo>
                    <a:pt x="1312" y="879"/>
                    <a:pt x="1444" y="586"/>
                    <a:pt x="1416" y="312"/>
                  </a:cubicBezTo>
                  <a:lnTo>
                    <a:pt x="1416" y="312"/>
                  </a:lnTo>
                  <a:cubicBezTo>
                    <a:pt x="1369" y="397"/>
                    <a:pt x="1321" y="464"/>
                    <a:pt x="1274" y="520"/>
                  </a:cubicBezTo>
                  <a:cubicBezTo>
                    <a:pt x="1253" y="541"/>
                    <a:pt x="1220" y="551"/>
                    <a:pt x="1178" y="551"/>
                  </a:cubicBezTo>
                  <a:cubicBezTo>
                    <a:pt x="954" y="551"/>
                    <a:pt x="479" y="279"/>
                    <a:pt x="27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8" name="Google Shape;468;p25"/>
            <p:cNvSpPr/>
            <p:nvPr/>
          </p:nvSpPr>
          <p:spPr>
            <a:xfrm>
              <a:off x="4111808" y="3104699"/>
              <a:ext cx="63404" cy="41256"/>
            </a:xfrm>
            <a:custGeom>
              <a:avLst/>
              <a:gdLst/>
              <a:ahLst/>
              <a:cxnLst/>
              <a:rect l="l" t="t" r="r" b="b"/>
              <a:pathLst>
                <a:path w="647" h="421" extrusionOk="0">
                  <a:moveTo>
                    <a:pt x="146" y="0"/>
                  </a:moveTo>
                  <a:cubicBezTo>
                    <a:pt x="80" y="48"/>
                    <a:pt x="32" y="114"/>
                    <a:pt x="13" y="199"/>
                  </a:cubicBezTo>
                  <a:cubicBezTo>
                    <a:pt x="1" y="353"/>
                    <a:pt x="159" y="420"/>
                    <a:pt x="321" y="420"/>
                  </a:cubicBezTo>
                  <a:cubicBezTo>
                    <a:pt x="396" y="420"/>
                    <a:pt x="473" y="406"/>
                    <a:pt x="533" y="378"/>
                  </a:cubicBezTo>
                  <a:cubicBezTo>
                    <a:pt x="647" y="341"/>
                    <a:pt x="628" y="246"/>
                    <a:pt x="599" y="152"/>
                  </a:cubicBezTo>
                  <a:lnTo>
                    <a:pt x="599" y="152"/>
                  </a:lnTo>
                  <a:cubicBezTo>
                    <a:pt x="550" y="164"/>
                    <a:pt x="496" y="171"/>
                    <a:pt x="443" y="171"/>
                  </a:cubicBezTo>
                  <a:cubicBezTo>
                    <a:pt x="293" y="171"/>
                    <a:pt x="153" y="119"/>
                    <a:pt x="146"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9" name="Google Shape;469;p25"/>
            <p:cNvSpPr/>
            <p:nvPr/>
          </p:nvSpPr>
          <p:spPr>
            <a:xfrm>
              <a:off x="3733344" y="3063051"/>
              <a:ext cx="301146" cy="137585"/>
            </a:xfrm>
            <a:custGeom>
              <a:avLst/>
              <a:gdLst/>
              <a:ahLst/>
              <a:cxnLst/>
              <a:rect l="l" t="t" r="r" b="b"/>
              <a:pathLst>
                <a:path w="3073" h="1404" extrusionOk="0">
                  <a:moveTo>
                    <a:pt x="587" y="0"/>
                  </a:moveTo>
                  <a:cubicBezTo>
                    <a:pt x="492" y="66"/>
                    <a:pt x="407" y="142"/>
                    <a:pt x="350" y="208"/>
                  </a:cubicBezTo>
                  <a:cubicBezTo>
                    <a:pt x="1" y="709"/>
                    <a:pt x="596" y="1219"/>
                    <a:pt x="1059" y="1342"/>
                  </a:cubicBezTo>
                  <a:cubicBezTo>
                    <a:pt x="1207" y="1384"/>
                    <a:pt x="1390" y="1404"/>
                    <a:pt x="1586" y="1404"/>
                  </a:cubicBezTo>
                  <a:cubicBezTo>
                    <a:pt x="2142" y="1404"/>
                    <a:pt x="2791" y="1241"/>
                    <a:pt x="2959" y="955"/>
                  </a:cubicBezTo>
                  <a:cubicBezTo>
                    <a:pt x="3072" y="756"/>
                    <a:pt x="3025" y="567"/>
                    <a:pt x="2902" y="378"/>
                  </a:cubicBezTo>
                  <a:cubicBezTo>
                    <a:pt x="2609" y="516"/>
                    <a:pt x="2191" y="591"/>
                    <a:pt x="1820" y="591"/>
                  </a:cubicBezTo>
                  <a:cubicBezTo>
                    <a:pt x="1628" y="591"/>
                    <a:pt x="1449" y="571"/>
                    <a:pt x="1305" y="529"/>
                  </a:cubicBezTo>
                  <a:cubicBezTo>
                    <a:pt x="1040" y="463"/>
                    <a:pt x="728" y="246"/>
                    <a:pt x="58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0" name="Google Shape;470;p25"/>
            <p:cNvSpPr/>
            <p:nvPr/>
          </p:nvSpPr>
          <p:spPr>
            <a:xfrm>
              <a:off x="4038016" y="3191720"/>
              <a:ext cx="223336" cy="150618"/>
            </a:xfrm>
            <a:custGeom>
              <a:avLst/>
              <a:gdLst/>
              <a:ahLst/>
              <a:cxnLst/>
              <a:rect l="l" t="t" r="r" b="b"/>
              <a:pathLst>
                <a:path w="2279" h="1537" extrusionOk="0">
                  <a:moveTo>
                    <a:pt x="218" y="1"/>
                  </a:moveTo>
                  <a:cubicBezTo>
                    <a:pt x="77" y="161"/>
                    <a:pt x="1" y="426"/>
                    <a:pt x="29" y="681"/>
                  </a:cubicBezTo>
                  <a:cubicBezTo>
                    <a:pt x="87" y="1267"/>
                    <a:pt x="673" y="1536"/>
                    <a:pt x="1241" y="1536"/>
                  </a:cubicBezTo>
                  <a:cubicBezTo>
                    <a:pt x="1598" y="1536"/>
                    <a:pt x="1948" y="1430"/>
                    <a:pt x="2156" y="1229"/>
                  </a:cubicBezTo>
                  <a:cubicBezTo>
                    <a:pt x="2279" y="1107"/>
                    <a:pt x="2269" y="851"/>
                    <a:pt x="1844" y="483"/>
                  </a:cubicBezTo>
                  <a:cubicBezTo>
                    <a:pt x="1687" y="533"/>
                    <a:pt x="1512" y="558"/>
                    <a:pt x="1336" y="558"/>
                  </a:cubicBezTo>
                  <a:cubicBezTo>
                    <a:pt x="877" y="558"/>
                    <a:pt x="410" y="383"/>
                    <a:pt x="218"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1" name="Google Shape;471;p25"/>
            <p:cNvSpPr/>
            <p:nvPr/>
          </p:nvSpPr>
          <p:spPr>
            <a:xfrm>
              <a:off x="3461990" y="3020422"/>
              <a:ext cx="266847" cy="204320"/>
            </a:xfrm>
            <a:custGeom>
              <a:avLst/>
              <a:gdLst/>
              <a:ahLst/>
              <a:cxnLst/>
              <a:rect l="l" t="t" r="r" b="b"/>
              <a:pathLst>
                <a:path w="2723" h="2085" extrusionOk="0">
                  <a:moveTo>
                    <a:pt x="615" y="0"/>
                  </a:moveTo>
                  <a:cubicBezTo>
                    <a:pt x="568" y="0"/>
                    <a:pt x="520" y="0"/>
                    <a:pt x="483" y="10"/>
                  </a:cubicBezTo>
                  <a:cubicBezTo>
                    <a:pt x="171" y="67"/>
                    <a:pt x="1" y="719"/>
                    <a:pt x="435" y="1333"/>
                  </a:cubicBezTo>
                  <a:cubicBezTo>
                    <a:pt x="831" y="1893"/>
                    <a:pt x="1426" y="2084"/>
                    <a:pt x="1895" y="2084"/>
                  </a:cubicBezTo>
                  <a:cubicBezTo>
                    <a:pt x="2155" y="2084"/>
                    <a:pt x="2377" y="2025"/>
                    <a:pt x="2505" y="1938"/>
                  </a:cubicBezTo>
                  <a:cubicBezTo>
                    <a:pt x="2722" y="1768"/>
                    <a:pt x="2571" y="1380"/>
                    <a:pt x="2231" y="993"/>
                  </a:cubicBezTo>
                  <a:cubicBezTo>
                    <a:pt x="1768" y="993"/>
                    <a:pt x="1154" y="804"/>
                    <a:pt x="757" y="237"/>
                  </a:cubicBezTo>
                  <a:cubicBezTo>
                    <a:pt x="691" y="152"/>
                    <a:pt x="643" y="76"/>
                    <a:pt x="615"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2" name="Google Shape;472;p25"/>
            <p:cNvSpPr/>
            <p:nvPr/>
          </p:nvSpPr>
          <p:spPr>
            <a:xfrm>
              <a:off x="3379575" y="2841677"/>
              <a:ext cx="113089" cy="198440"/>
            </a:xfrm>
            <a:custGeom>
              <a:avLst/>
              <a:gdLst/>
              <a:ahLst/>
              <a:cxnLst/>
              <a:rect l="l" t="t" r="r" b="b"/>
              <a:pathLst>
                <a:path w="1154" h="2025" extrusionOk="0">
                  <a:moveTo>
                    <a:pt x="577" y="0"/>
                  </a:moveTo>
                  <a:cubicBezTo>
                    <a:pt x="520" y="29"/>
                    <a:pt x="473" y="57"/>
                    <a:pt x="398" y="95"/>
                  </a:cubicBezTo>
                  <a:cubicBezTo>
                    <a:pt x="1" y="360"/>
                    <a:pt x="48" y="1229"/>
                    <a:pt x="142" y="1560"/>
                  </a:cubicBezTo>
                  <a:cubicBezTo>
                    <a:pt x="190" y="1720"/>
                    <a:pt x="294" y="1928"/>
                    <a:pt x="369" y="1985"/>
                  </a:cubicBezTo>
                  <a:cubicBezTo>
                    <a:pt x="396" y="2012"/>
                    <a:pt x="429" y="2024"/>
                    <a:pt x="466" y="2024"/>
                  </a:cubicBezTo>
                  <a:cubicBezTo>
                    <a:pt x="534" y="2024"/>
                    <a:pt x="618" y="1983"/>
                    <a:pt x="709" y="1910"/>
                  </a:cubicBezTo>
                  <a:cubicBezTo>
                    <a:pt x="898" y="1758"/>
                    <a:pt x="1097" y="1267"/>
                    <a:pt x="1154" y="804"/>
                  </a:cubicBezTo>
                  <a:cubicBezTo>
                    <a:pt x="1106" y="766"/>
                    <a:pt x="1059" y="738"/>
                    <a:pt x="1031" y="700"/>
                  </a:cubicBezTo>
                  <a:cubicBezTo>
                    <a:pt x="898" y="568"/>
                    <a:pt x="700" y="293"/>
                    <a:pt x="57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3" name="Google Shape;473;p25"/>
            <p:cNvSpPr/>
            <p:nvPr/>
          </p:nvSpPr>
          <p:spPr>
            <a:xfrm>
              <a:off x="3412894" y="2747209"/>
              <a:ext cx="107601" cy="66931"/>
            </a:xfrm>
            <a:custGeom>
              <a:avLst/>
              <a:gdLst/>
              <a:ahLst/>
              <a:cxnLst/>
              <a:rect l="l" t="t" r="r" b="b"/>
              <a:pathLst>
                <a:path w="1098" h="683" extrusionOk="0">
                  <a:moveTo>
                    <a:pt x="417" y="1"/>
                  </a:moveTo>
                  <a:cubicBezTo>
                    <a:pt x="180" y="114"/>
                    <a:pt x="58" y="341"/>
                    <a:pt x="10" y="558"/>
                  </a:cubicBezTo>
                  <a:cubicBezTo>
                    <a:pt x="0" y="637"/>
                    <a:pt x="163" y="682"/>
                    <a:pt x="354" y="682"/>
                  </a:cubicBezTo>
                  <a:cubicBezTo>
                    <a:pt x="529" y="682"/>
                    <a:pt x="729" y="644"/>
                    <a:pt x="842" y="558"/>
                  </a:cubicBezTo>
                  <a:cubicBezTo>
                    <a:pt x="974" y="473"/>
                    <a:pt x="1050" y="312"/>
                    <a:pt x="1097" y="180"/>
                  </a:cubicBezTo>
                  <a:lnTo>
                    <a:pt x="1097" y="180"/>
                  </a:lnTo>
                  <a:cubicBezTo>
                    <a:pt x="1078" y="190"/>
                    <a:pt x="1040" y="199"/>
                    <a:pt x="1021" y="199"/>
                  </a:cubicBezTo>
                  <a:cubicBezTo>
                    <a:pt x="1007" y="200"/>
                    <a:pt x="992" y="201"/>
                    <a:pt x="977" y="201"/>
                  </a:cubicBezTo>
                  <a:cubicBezTo>
                    <a:pt x="799" y="201"/>
                    <a:pt x="556" y="105"/>
                    <a:pt x="417"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4" name="Google Shape;474;p25"/>
            <p:cNvSpPr/>
            <p:nvPr/>
          </p:nvSpPr>
          <p:spPr>
            <a:xfrm>
              <a:off x="3376831" y="3238954"/>
              <a:ext cx="267729" cy="106129"/>
            </a:xfrm>
            <a:custGeom>
              <a:avLst/>
              <a:gdLst/>
              <a:ahLst/>
              <a:cxnLst/>
              <a:rect l="l" t="t" r="r" b="b"/>
              <a:pathLst>
                <a:path w="2732" h="1083" extrusionOk="0">
                  <a:moveTo>
                    <a:pt x="1087" y="1"/>
                  </a:moveTo>
                  <a:cubicBezTo>
                    <a:pt x="747" y="86"/>
                    <a:pt x="426" y="237"/>
                    <a:pt x="265" y="417"/>
                  </a:cubicBezTo>
                  <a:cubicBezTo>
                    <a:pt x="0" y="710"/>
                    <a:pt x="615" y="984"/>
                    <a:pt x="1229" y="1059"/>
                  </a:cubicBezTo>
                  <a:cubicBezTo>
                    <a:pt x="1361" y="1075"/>
                    <a:pt x="1522" y="1082"/>
                    <a:pt x="1686" y="1082"/>
                  </a:cubicBezTo>
                  <a:cubicBezTo>
                    <a:pt x="2025" y="1082"/>
                    <a:pt x="2380" y="1050"/>
                    <a:pt x="2533" y="993"/>
                  </a:cubicBezTo>
                  <a:cubicBezTo>
                    <a:pt x="2731" y="917"/>
                    <a:pt x="2646" y="511"/>
                    <a:pt x="2476" y="247"/>
                  </a:cubicBezTo>
                  <a:cubicBezTo>
                    <a:pt x="2418" y="249"/>
                    <a:pt x="2360" y="250"/>
                    <a:pt x="2304" y="250"/>
                  </a:cubicBezTo>
                  <a:cubicBezTo>
                    <a:pt x="2150" y="250"/>
                    <a:pt x="2003" y="241"/>
                    <a:pt x="1871" y="228"/>
                  </a:cubicBezTo>
                  <a:cubicBezTo>
                    <a:pt x="1578" y="190"/>
                    <a:pt x="1295" y="105"/>
                    <a:pt x="1087"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5" name="Google Shape;475;p25"/>
            <p:cNvSpPr/>
            <p:nvPr/>
          </p:nvSpPr>
          <p:spPr>
            <a:xfrm>
              <a:off x="3690323" y="3242678"/>
              <a:ext cx="212655" cy="90645"/>
            </a:xfrm>
            <a:custGeom>
              <a:avLst/>
              <a:gdLst/>
              <a:ahLst/>
              <a:cxnLst/>
              <a:rect l="l" t="t" r="r" b="b"/>
              <a:pathLst>
                <a:path w="2170" h="925" extrusionOk="0">
                  <a:moveTo>
                    <a:pt x="1612" y="1"/>
                  </a:moveTo>
                  <a:lnTo>
                    <a:pt x="1545" y="29"/>
                  </a:lnTo>
                  <a:cubicBezTo>
                    <a:pt x="1383" y="103"/>
                    <a:pt x="1193" y="135"/>
                    <a:pt x="1006" y="135"/>
                  </a:cubicBezTo>
                  <a:cubicBezTo>
                    <a:pt x="832" y="135"/>
                    <a:pt x="661" y="107"/>
                    <a:pt x="515" y="57"/>
                  </a:cubicBezTo>
                  <a:cubicBezTo>
                    <a:pt x="241" y="152"/>
                    <a:pt x="33" y="303"/>
                    <a:pt x="14" y="454"/>
                  </a:cubicBezTo>
                  <a:cubicBezTo>
                    <a:pt x="0" y="684"/>
                    <a:pt x="512" y="925"/>
                    <a:pt x="1016" y="925"/>
                  </a:cubicBezTo>
                  <a:cubicBezTo>
                    <a:pt x="1195" y="925"/>
                    <a:pt x="1373" y="895"/>
                    <a:pt x="1527" y="823"/>
                  </a:cubicBezTo>
                  <a:cubicBezTo>
                    <a:pt x="2169" y="530"/>
                    <a:pt x="1990" y="152"/>
                    <a:pt x="1612"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6" name="Google Shape;476;p25"/>
            <p:cNvSpPr/>
            <p:nvPr/>
          </p:nvSpPr>
          <p:spPr>
            <a:xfrm>
              <a:off x="3936295" y="3230624"/>
              <a:ext cx="90746" cy="92801"/>
            </a:xfrm>
            <a:custGeom>
              <a:avLst/>
              <a:gdLst/>
              <a:ahLst/>
              <a:cxnLst/>
              <a:rect l="l" t="t" r="r" b="b"/>
              <a:pathLst>
                <a:path w="926" h="947" extrusionOk="0">
                  <a:moveTo>
                    <a:pt x="226" y="1"/>
                  </a:moveTo>
                  <a:cubicBezTo>
                    <a:pt x="141" y="76"/>
                    <a:pt x="84" y="180"/>
                    <a:pt x="56" y="322"/>
                  </a:cubicBezTo>
                  <a:cubicBezTo>
                    <a:pt x="1" y="729"/>
                    <a:pt x="480" y="946"/>
                    <a:pt x="721" y="946"/>
                  </a:cubicBezTo>
                  <a:cubicBezTo>
                    <a:pt x="727" y="946"/>
                    <a:pt x="732" y="946"/>
                    <a:pt x="737" y="946"/>
                  </a:cubicBezTo>
                  <a:cubicBezTo>
                    <a:pt x="926" y="936"/>
                    <a:pt x="878" y="521"/>
                    <a:pt x="793" y="228"/>
                  </a:cubicBezTo>
                  <a:lnTo>
                    <a:pt x="793" y="228"/>
                  </a:lnTo>
                  <a:cubicBezTo>
                    <a:pt x="782" y="228"/>
                    <a:pt x="771" y="228"/>
                    <a:pt x="759" y="228"/>
                  </a:cubicBezTo>
                  <a:cubicBezTo>
                    <a:pt x="584" y="228"/>
                    <a:pt x="359" y="160"/>
                    <a:pt x="226"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7" name="Google Shape;477;p25"/>
            <p:cNvSpPr/>
            <p:nvPr/>
          </p:nvSpPr>
          <p:spPr>
            <a:xfrm>
              <a:off x="3399076" y="3173198"/>
              <a:ext cx="66736" cy="64187"/>
            </a:xfrm>
            <a:custGeom>
              <a:avLst/>
              <a:gdLst/>
              <a:ahLst/>
              <a:cxnLst/>
              <a:rect l="l" t="t" r="r" b="b"/>
              <a:pathLst>
                <a:path w="681" h="655" extrusionOk="0">
                  <a:moveTo>
                    <a:pt x="123" y="1"/>
                  </a:moveTo>
                  <a:cubicBezTo>
                    <a:pt x="57" y="67"/>
                    <a:pt x="28" y="152"/>
                    <a:pt x="9" y="237"/>
                  </a:cubicBezTo>
                  <a:cubicBezTo>
                    <a:pt x="0" y="341"/>
                    <a:pt x="28" y="521"/>
                    <a:pt x="76" y="587"/>
                  </a:cubicBezTo>
                  <a:cubicBezTo>
                    <a:pt x="103" y="633"/>
                    <a:pt x="151" y="654"/>
                    <a:pt x="209" y="654"/>
                  </a:cubicBezTo>
                  <a:cubicBezTo>
                    <a:pt x="270" y="654"/>
                    <a:pt x="343" y="630"/>
                    <a:pt x="416" y="587"/>
                  </a:cubicBezTo>
                  <a:cubicBezTo>
                    <a:pt x="614" y="473"/>
                    <a:pt x="680" y="218"/>
                    <a:pt x="605" y="57"/>
                  </a:cubicBezTo>
                  <a:lnTo>
                    <a:pt x="605" y="57"/>
                  </a:lnTo>
                  <a:cubicBezTo>
                    <a:pt x="551" y="92"/>
                    <a:pt x="484" y="110"/>
                    <a:pt x="414" y="110"/>
                  </a:cubicBezTo>
                  <a:cubicBezTo>
                    <a:pt x="314" y="110"/>
                    <a:pt x="207" y="73"/>
                    <a:pt x="123"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51104664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78"/>
        <p:cNvGrpSpPr/>
        <p:nvPr/>
      </p:nvGrpSpPr>
      <p:grpSpPr>
        <a:xfrm>
          <a:off x="0" y="0"/>
          <a:ext cx="0" cy="0"/>
          <a:chOff x="0" y="0"/>
          <a:chExt cx="0" cy="0"/>
        </a:xfrm>
      </p:grpSpPr>
      <p:sp>
        <p:nvSpPr>
          <p:cNvPr id="479" name="Google Shape;479;p26"/>
          <p:cNvSpPr/>
          <p:nvPr/>
        </p:nvSpPr>
        <p:spPr>
          <a:xfrm rot="544783" flipH="1">
            <a:off x="10114679" y="4434445"/>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80" name="Google Shape;480;p26"/>
          <p:cNvSpPr txBox="1">
            <a:spLocks noGrp="1"/>
          </p:cNvSpPr>
          <p:nvPr>
            <p:ph type="title"/>
          </p:nvPr>
        </p:nvSpPr>
        <p:spPr>
          <a:xfrm>
            <a:off x="1694700" y="2163720"/>
            <a:ext cx="23876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1" name="Google Shape;481;p26"/>
          <p:cNvSpPr txBox="1">
            <a:spLocks noGrp="1"/>
          </p:cNvSpPr>
          <p:nvPr>
            <p:ph type="subTitle" idx="1"/>
          </p:nvPr>
        </p:nvSpPr>
        <p:spPr>
          <a:xfrm>
            <a:off x="972300" y="2777016"/>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Manrope Medium"/>
                <a:ea typeface="Manrope Medium"/>
                <a:cs typeface="Manrope Medium"/>
                <a:sym typeface="Manrop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2" name="Google Shape;482;p26"/>
          <p:cNvSpPr txBox="1">
            <a:spLocks noGrp="1"/>
          </p:cNvSpPr>
          <p:nvPr>
            <p:ph type="title" idx="2"/>
          </p:nvPr>
        </p:nvSpPr>
        <p:spPr>
          <a:xfrm>
            <a:off x="7975300" y="2163720"/>
            <a:ext cx="26564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3" name="Google Shape;483;p26"/>
          <p:cNvSpPr txBox="1">
            <a:spLocks noGrp="1"/>
          </p:cNvSpPr>
          <p:nvPr>
            <p:ph type="subTitle" idx="3"/>
          </p:nvPr>
        </p:nvSpPr>
        <p:spPr>
          <a:xfrm>
            <a:off x="7387300" y="2777016"/>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Manrope Medium"/>
                <a:ea typeface="Manrope Medium"/>
                <a:cs typeface="Manrope Medium"/>
                <a:sym typeface="Manrop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4" name="Google Shape;484;p26"/>
          <p:cNvSpPr txBox="1">
            <a:spLocks noGrp="1"/>
          </p:cNvSpPr>
          <p:nvPr>
            <p:ph type="title" idx="4"/>
          </p:nvPr>
        </p:nvSpPr>
        <p:spPr>
          <a:xfrm>
            <a:off x="1694700" y="3679255"/>
            <a:ext cx="23876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5" name="Google Shape;485;p26"/>
          <p:cNvSpPr txBox="1">
            <a:spLocks noGrp="1"/>
          </p:cNvSpPr>
          <p:nvPr>
            <p:ph type="subTitle" idx="5"/>
          </p:nvPr>
        </p:nvSpPr>
        <p:spPr>
          <a:xfrm>
            <a:off x="972300" y="4292565"/>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Manrope Medium"/>
                <a:ea typeface="Manrope Medium"/>
                <a:cs typeface="Manrope Medium"/>
                <a:sym typeface="Manrop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6" name="Google Shape;486;p26"/>
          <p:cNvSpPr txBox="1">
            <a:spLocks noGrp="1"/>
          </p:cNvSpPr>
          <p:nvPr>
            <p:ph type="title" idx="6"/>
          </p:nvPr>
        </p:nvSpPr>
        <p:spPr>
          <a:xfrm>
            <a:off x="7984500" y="3679253"/>
            <a:ext cx="26380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7" name="Google Shape;487;p26"/>
          <p:cNvSpPr txBox="1">
            <a:spLocks noGrp="1"/>
          </p:cNvSpPr>
          <p:nvPr>
            <p:ph type="subTitle" idx="7"/>
          </p:nvPr>
        </p:nvSpPr>
        <p:spPr>
          <a:xfrm>
            <a:off x="7387300" y="4292565"/>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Manrope Medium"/>
                <a:ea typeface="Manrope Medium"/>
                <a:cs typeface="Manrope Medium"/>
                <a:sym typeface="Manrop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8" name="Google Shape;488;p26"/>
          <p:cNvSpPr txBox="1">
            <a:spLocks noGrp="1"/>
          </p:cNvSpPr>
          <p:nvPr>
            <p:ph type="title" idx="8"/>
          </p:nvPr>
        </p:nvSpPr>
        <p:spPr>
          <a:xfrm>
            <a:off x="2779467" y="491767"/>
            <a:ext cx="66332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solidFill>
                  <a:srgbClr val="5E261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89" name="Google Shape;489;p26"/>
          <p:cNvSpPr/>
          <p:nvPr/>
        </p:nvSpPr>
        <p:spPr>
          <a:xfrm>
            <a:off x="-9599" y="5785767"/>
            <a:ext cx="12204900" cy="1089333"/>
          </a:xfrm>
          <a:custGeom>
            <a:avLst/>
            <a:gdLst/>
            <a:ahLst/>
            <a:cxnLst/>
            <a:rect l="l" t="t" r="r" b="b"/>
            <a:pathLst>
              <a:path w="366147" h="32680" extrusionOk="0">
                <a:moveTo>
                  <a:pt x="100" y="0"/>
                </a:moveTo>
                <a:lnTo>
                  <a:pt x="56771" y="1292"/>
                </a:lnTo>
                <a:lnTo>
                  <a:pt x="366147" y="9358"/>
                </a:lnTo>
                <a:lnTo>
                  <a:pt x="366065" y="32680"/>
                </a:lnTo>
                <a:lnTo>
                  <a:pt x="0" y="32680"/>
                </a:lnTo>
                <a:close/>
              </a:path>
            </a:pathLst>
          </a:custGeom>
          <a:solidFill>
            <a:schemeClr val="accent1"/>
          </a:solidFill>
          <a:ln>
            <a:noFill/>
          </a:ln>
        </p:spPr>
      </p:sp>
      <p:sp>
        <p:nvSpPr>
          <p:cNvPr id="490" name="Google Shape;490;p26"/>
          <p:cNvSpPr/>
          <p:nvPr/>
        </p:nvSpPr>
        <p:spPr>
          <a:xfrm>
            <a:off x="-8234" y="6166333"/>
            <a:ext cx="12207667" cy="735856"/>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grpSp>
        <p:nvGrpSpPr>
          <p:cNvPr id="491" name="Google Shape;491;p26"/>
          <p:cNvGrpSpPr/>
          <p:nvPr/>
        </p:nvGrpSpPr>
        <p:grpSpPr>
          <a:xfrm>
            <a:off x="11037868" y="5818957"/>
            <a:ext cx="978661" cy="735871"/>
            <a:chOff x="3005133" y="3226715"/>
            <a:chExt cx="454965" cy="342096"/>
          </a:xfrm>
        </p:grpSpPr>
        <p:sp>
          <p:nvSpPr>
            <p:cNvPr id="492" name="Google Shape;492;p26"/>
            <p:cNvSpPr/>
            <p:nvPr/>
          </p:nvSpPr>
          <p:spPr>
            <a:xfrm>
              <a:off x="3191462" y="3340657"/>
              <a:ext cx="268636" cy="228153"/>
            </a:xfrm>
            <a:custGeom>
              <a:avLst/>
              <a:gdLst/>
              <a:ahLst/>
              <a:cxnLst/>
              <a:rect l="l" t="t" r="r" b="b"/>
              <a:pathLst>
                <a:path w="2004" h="1702" extrusionOk="0">
                  <a:moveTo>
                    <a:pt x="2004" y="1"/>
                  </a:moveTo>
                  <a:cubicBezTo>
                    <a:pt x="1767" y="256"/>
                    <a:pt x="1399" y="1059"/>
                    <a:pt x="1399" y="1059"/>
                  </a:cubicBezTo>
                  <a:cubicBezTo>
                    <a:pt x="1474" y="804"/>
                    <a:pt x="1323" y="360"/>
                    <a:pt x="1323" y="360"/>
                  </a:cubicBezTo>
                  <a:cubicBezTo>
                    <a:pt x="1323" y="690"/>
                    <a:pt x="1059" y="1201"/>
                    <a:pt x="1059" y="1201"/>
                  </a:cubicBezTo>
                  <a:cubicBezTo>
                    <a:pt x="1163" y="709"/>
                    <a:pt x="1011" y="67"/>
                    <a:pt x="1011" y="67"/>
                  </a:cubicBezTo>
                  <a:cubicBezTo>
                    <a:pt x="1011" y="511"/>
                    <a:pt x="699" y="1087"/>
                    <a:pt x="699" y="1087"/>
                  </a:cubicBezTo>
                  <a:cubicBezTo>
                    <a:pt x="747" y="691"/>
                    <a:pt x="548" y="379"/>
                    <a:pt x="548" y="379"/>
                  </a:cubicBezTo>
                  <a:lnTo>
                    <a:pt x="548" y="379"/>
                  </a:lnTo>
                  <a:cubicBezTo>
                    <a:pt x="633" y="757"/>
                    <a:pt x="350" y="1456"/>
                    <a:pt x="350" y="1456"/>
                  </a:cubicBezTo>
                  <a:cubicBezTo>
                    <a:pt x="406" y="1314"/>
                    <a:pt x="378" y="946"/>
                    <a:pt x="378" y="946"/>
                  </a:cubicBezTo>
                  <a:lnTo>
                    <a:pt x="378" y="946"/>
                  </a:lnTo>
                  <a:cubicBezTo>
                    <a:pt x="284" y="1352"/>
                    <a:pt x="0" y="1692"/>
                    <a:pt x="0" y="1692"/>
                  </a:cubicBezTo>
                  <a:lnTo>
                    <a:pt x="1673" y="1702"/>
                  </a:lnTo>
                  <a:cubicBezTo>
                    <a:pt x="1588" y="1069"/>
                    <a:pt x="2004" y="1"/>
                    <a:pt x="2004" y="1"/>
                  </a:cubicBezTo>
                  <a:close/>
                </a:path>
              </a:pathLst>
            </a:custGeom>
            <a:solidFill>
              <a:schemeClr val="accent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93" name="Google Shape;493;p26"/>
            <p:cNvSpPr/>
            <p:nvPr/>
          </p:nvSpPr>
          <p:spPr>
            <a:xfrm>
              <a:off x="3005133" y="3226715"/>
              <a:ext cx="296653" cy="342096"/>
            </a:xfrm>
            <a:custGeom>
              <a:avLst/>
              <a:gdLst/>
              <a:ahLst/>
              <a:cxnLst/>
              <a:rect l="l" t="t" r="r" b="b"/>
              <a:pathLst>
                <a:path w="2213" h="2552" extrusionOk="0">
                  <a:moveTo>
                    <a:pt x="2212" y="0"/>
                  </a:moveTo>
                  <a:cubicBezTo>
                    <a:pt x="1957" y="369"/>
                    <a:pt x="1551" y="1588"/>
                    <a:pt x="1551" y="1588"/>
                  </a:cubicBezTo>
                  <a:cubicBezTo>
                    <a:pt x="1626" y="1219"/>
                    <a:pt x="1466" y="539"/>
                    <a:pt x="1466" y="539"/>
                  </a:cubicBezTo>
                  <a:cubicBezTo>
                    <a:pt x="1466" y="1040"/>
                    <a:pt x="1154" y="1796"/>
                    <a:pt x="1154" y="1796"/>
                  </a:cubicBezTo>
                  <a:cubicBezTo>
                    <a:pt x="1267" y="1068"/>
                    <a:pt x="1116" y="95"/>
                    <a:pt x="1116" y="95"/>
                  </a:cubicBezTo>
                  <a:cubicBezTo>
                    <a:pt x="1116" y="775"/>
                    <a:pt x="776" y="1635"/>
                    <a:pt x="776" y="1635"/>
                  </a:cubicBezTo>
                  <a:cubicBezTo>
                    <a:pt x="823" y="1040"/>
                    <a:pt x="606" y="586"/>
                    <a:pt x="606" y="586"/>
                  </a:cubicBezTo>
                  <a:lnTo>
                    <a:pt x="606" y="586"/>
                  </a:lnTo>
                  <a:cubicBezTo>
                    <a:pt x="700" y="1162"/>
                    <a:pt x="379" y="2193"/>
                    <a:pt x="379" y="2193"/>
                  </a:cubicBezTo>
                  <a:cubicBezTo>
                    <a:pt x="436" y="1975"/>
                    <a:pt x="417" y="1437"/>
                    <a:pt x="417" y="1437"/>
                  </a:cubicBezTo>
                  <a:lnTo>
                    <a:pt x="417" y="1437"/>
                  </a:lnTo>
                  <a:cubicBezTo>
                    <a:pt x="313" y="2022"/>
                    <a:pt x="1" y="2542"/>
                    <a:pt x="1" y="2542"/>
                  </a:cubicBezTo>
                  <a:lnTo>
                    <a:pt x="1844" y="2552"/>
                  </a:lnTo>
                  <a:cubicBezTo>
                    <a:pt x="1759" y="1607"/>
                    <a:pt x="2212" y="0"/>
                    <a:pt x="2212" y="0"/>
                  </a:cubicBezTo>
                  <a:close/>
                </a:path>
              </a:pathLst>
            </a:custGeom>
            <a:solidFill>
              <a:schemeClr val="accent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grpSp>
        <p:nvGrpSpPr>
          <p:cNvPr id="494" name="Google Shape;494;p26"/>
          <p:cNvGrpSpPr/>
          <p:nvPr/>
        </p:nvGrpSpPr>
        <p:grpSpPr>
          <a:xfrm>
            <a:off x="49435" y="5145123"/>
            <a:ext cx="978661" cy="735871"/>
            <a:chOff x="3005133" y="3226715"/>
            <a:chExt cx="454965" cy="342096"/>
          </a:xfrm>
        </p:grpSpPr>
        <p:sp>
          <p:nvSpPr>
            <p:cNvPr id="495" name="Google Shape;495;p26"/>
            <p:cNvSpPr/>
            <p:nvPr/>
          </p:nvSpPr>
          <p:spPr>
            <a:xfrm>
              <a:off x="3191462" y="3340657"/>
              <a:ext cx="268636" cy="228153"/>
            </a:xfrm>
            <a:custGeom>
              <a:avLst/>
              <a:gdLst/>
              <a:ahLst/>
              <a:cxnLst/>
              <a:rect l="l" t="t" r="r" b="b"/>
              <a:pathLst>
                <a:path w="2004" h="1702" extrusionOk="0">
                  <a:moveTo>
                    <a:pt x="2004" y="1"/>
                  </a:moveTo>
                  <a:cubicBezTo>
                    <a:pt x="1767" y="256"/>
                    <a:pt x="1399" y="1059"/>
                    <a:pt x="1399" y="1059"/>
                  </a:cubicBezTo>
                  <a:cubicBezTo>
                    <a:pt x="1474" y="804"/>
                    <a:pt x="1323" y="360"/>
                    <a:pt x="1323" y="360"/>
                  </a:cubicBezTo>
                  <a:cubicBezTo>
                    <a:pt x="1323" y="690"/>
                    <a:pt x="1059" y="1201"/>
                    <a:pt x="1059" y="1201"/>
                  </a:cubicBezTo>
                  <a:cubicBezTo>
                    <a:pt x="1163" y="709"/>
                    <a:pt x="1011" y="67"/>
                    <a:pt x="1011" y="67"/>
                  </a:cubicBezTo>
                  <a:cubicBezTo>
                    <a:pt x="1011" y="511"/>
                    <a:pt x="699" y="1087"/>
                    <a:pt x="699" y="1087"/>
                  </a:cubicBezTo>
                  <a:cubicBezTo>
                    <a:pt x="747" y="691"/>
                    <a:pt x="548" y="379"/>
                    <a:pt x="548" y="379"/>
                  </a:cubicBezTo>
                  <a:lnTo>
                    <a:pt x="548" y="379"/>
                  </a:lnTo>
                  <a:cubicBezTo>
                    <a:pt x="633" y="757"/>
                    <a:pt x="350" y="1456"/>
                    <a:pt x="350" y="1456"/>
                  </a:cubicBezTo>
                  <a:cubicBezTo>
                    <a:pt x="406" y="1314"/>
                    <a:pt x="378" y="946"/>
                    <a:pt x="378" y="946"/>
                  </a:cubicBezTo>
                  <a:lnTo>
                    <a:pt x="378" y="946"/>
                  </a:lnTo>
                  <a:cubicBezTo>
                    <a:pt x="284" y="1352"/>
                    <a:pt x="0" y="1692"/>
                    <a:pt x="0" y="1692"/>
                  </a:cubicBezTo>
                  <a:lnTo>
                    <a:pt x="1673" y="1702"/>
                  </a:lnTo>
                  <a:cubicBezTo>
                    <a:pt x="1588" y="1069"/>
                    <a:pt x="2004" y="1"/>
                    <a:pt x="2004"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96" name="Google Shape;496;p26"/>
            <p:cNvSpPr/>
            <p:nvPr/>
          </p:nvSpPr>
          <p:spPr>
            <a:xfrm>
              <a:off x="3005133" y="3226715"/>
              <a:ext cx="296653" cy="342096"/>
            </a:xfrm>
            <a:custGeom>
              <a:avLst/>
              <a:gdLst/>
              <a:ahLst/>
              <a:cxnLst/>
              <a:rect l="l" t="t" r="r" b="b"/>
              <a:pathLst>
                <a:path w="2213" h="2552" extrusionOk="0">
                  <a:moveTo>
                    <a:pt x="2212" y="0"/>
                  </a:moveTo>
                  <a:cubicBezTo>
                    <a:pt x="1957" y="369"/>
                    <a:pt x="1551" y="1588"/>
                    <a:pt x="1551" y="1588"/>
                  </a:cubicBezTo>
                  <a:cubicBezTo>
                    <a:pt x="1626" y="1219"/>
                    <a:pt x="1466" y="539"/>
                    <a:pt x="1466" y="539"/>
                  </a:cubicBezTo>
                  <a:cubicBezTo>
                    <a:pt x="1466" y="1040"/>
                    <a:pt x="1154" y="1796"/>
                    <a:pt x="1154" y="1796"/>
                  </a:cubicBezTo>
                  <a:cubicBezTo>
                    <a:pt x="1267" y="1068"/>
                    <a:pt x="1116" y="95"/>
                    <a:pt x="1116" y="95"/>
                  </a:cubicBezTo>
                  <a:cubicBezTo>
                    <a:pt x="1116" y="775"/>
                    <a:pt x="776" y="1635"/>
                    <a:pt x="776" y="1635"/>
                  </a:cubicBezTo>
                  <a:cubicBezTo>
                    <a:pt x="823" y="1040"/>
                    <a:pt x="606" y="586"/>
                    <a:pt x="606" y="586"/>
                  </a:cubicBezTo>
                  <a:lnTo>
                    <a:pt x="606" y="586"/>
                  </a:lnTo>
                  <a:cubicBezTo>
                    <a:pt x="700" y="1162"/>
                    <a:pt x="379" y="2193"/>
                    <a:pt x="379" y="2193"/>
                  </a:cubicBezTo>
                  <a:cubicBezTo>
                    <a:pt x="436" y="1975"/>
                    <a:pt x="417" y="1437"/>
                    <a:pt x="417" y="1437"/>
                  </a:cubicBezTo>
                  <a:lnTo>
                    <a:pt x="417" y="1437"/>
                  </a:lnTo>
                  <a:cubicBezTo>
                    <a:pt x="313" y="2022"/>
                    <a:pt x="1" y="2542"/>
                    <a:pt x="1" y="2542"/>
                  </a:cubicBezTo>
                  <a:lnTo>
                    <a:pt x="1844" y="2552"/>
                  </a:lnTo>
                  <a:cubicBezTo>
                    <a:pt x="1759" y="1607"/>
                    <a:pt x="2212" y="0"/>
                    <a:pt x="2212"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497" name="Google Shape;497;p26"/>
          <p:cNvSpPr/>
          <p:nvPr/>
        </p:nvSpPr>
        <p:spPr>
          <a:xfrm>
            <a:off x="-9600" y="6580201"/>
            <a:ext cx="12217967" cy="361575"/>
          </a:xfrm>
          <a:custGeom>
            <a:avLst/>
            <a:gdLst/>
            <a:ahLst/>
            <a:cxnLst/>
            <a:rect l="l" t="t" r="r" b="b"/>
            <a:pathLst>
              <a:path w="366539" h="17704" extrusionOk="0">
                <a:moveTo>
                  <a:pt x="0" y="3485"/>
                </a:moveTo>
                <a:lnTo>
                  <a:pt x="169355" y="0"/>
                </a:lnTo>
                <a:lnTo>
                  <a:pt x="366230" y="7258"/>
                </a:lnTo>
                <a:lnTo>
                  <a:pt x="366539" y="17704"/>
                </a:lnTo>
                <a:lnTo>
                  <a:pt x="0" y="17583"/>
                </a:lnTo>
                <a:close/>
              </a:path>
            </a:pathLst>
          </a:custGeom>
          <a:solidFill>
            <a:schemeClr val="dk2"/>
          </a:solidFill>
          <a:ln>
            <a:noFill/>
          </a:ln>
        </p:spPr>
      </p:sp>
      <p:sp>
        <p:nvSpPr>
          <p:cNvPr id="498" name="Google Shape;498;p26"/>
          <p:cNvSpPr/>
          <p:nvPr/>
        </p:nvSpPr>
        <p:spPr>
          <a:xfrm flipH="1">
            <a:off x="-101585" y="-164778"/>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99" name="Google Shape;499;p26"/>
          <p:cNvSpPr/>
          <p:nvPr/>
        </p:nvSpPr>
        <p:spPr>
          <a:xfrm>
            <a:off x="9902001" y="-164765"/>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3946721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590"/>
        <p:cNvGrpSpPr/>
        <p:nvPr/>
      </p:nvGrpSpPr>
      <p:grpSpPr>
        <a:xfrm>
          <a:off x="0" y="0"/>
          <a:ext cx="0" cy="0"/>
          <a:chOff x="0" y="0"/>
          <a:chExt cx="0" cy="0"/>
        </a:xfrm>
      </p:grpSpPr>
      <p:sp>
        <p:nvSpPr>
          <p:cNvPr id="591" name="Google Shape;591;p7"/>
          <p:cNvSpPr txBox="1">
            <a:spLocks noGrp="1"/>
          </p:cNvSpPr>
          <p:nvPr>
            <p:ph type="title"/>
          </p:nvPr>
        </p:nvSpPr>
        <p:spPr>
          <a:xfrm>
            <a:off x="1753967" y="1144667"/>
            <a:ext cx="8684000" cy="8272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r>
              <a:rPr lang="en-US"/>
              <a:t>Click to edit Master title style</a:t>
            </a:r>
            <a:endParaRPr/>
          </a:p>
        </p:txBody>
      </p:sp>
      <p:sp>
        <p:nvSpPr>
          <p:cNvPr id="592" name="Google Shape;592;p7"/>
          <p:cNvSpPr txBox="1">
            <a:spLocks noGrp="1"/>
          </p:cNvSpPr>
          <p:nvPr>
            <p:ph type="body" idx="1"/>
          </p:nvPr>
        </p:nvSpPr>
        <p:spPr>
          <a:xfrm>
            <a:off x="1753967" y="2103700"/>
            <a:ext cx="2771600" cy="3960800"/>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pPr lvl="0"/>
            <a:r>
              <a:rPr lang="en-US"/>
              <a:t>Click to edit Master text styles</a:t>
            </a:r>
          </a:p>
        </p:txBody>
      </p:sp>
      <p:sp>
        <p:nvSpPr>
          <p:cNvPr id="593" name="Google Shape;593;p7"/>
          <p:cNvSpPr txBox="1">
            <a:spLocks noGrp="1"/>
          </p:cNvSpPr>
          <p:nvPr>
            <p:ph type="body" idx="2"/>
          </p:nvPr>
        </p:nvSpPr>
        <p:spPr>
          <a:xfrm>
            <a:off x="4667472" y="2103700"/>
            <a:ext cx="2771600" cy="3960800"/>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pPr lvl="0"/>
            <a:r>
              <a:rPr lang="en-US"/>
              <a:t>Click to edit Master text styles</a:t>
            </a:r>
          </a:p>
        </p:txBody>
      </p:sp>
      <p:sp>
        <p:nvSpPr>
          <p:cNvPr id="594" name="Google Shape;594;p7"/>
          <p:cNvSpPr txBox="1">
            <a:spLocks noGrp="1"/>
          </p:cNvSpPr>
          <p:nvPr>
            <p:ph type="body" idx="3"/>
          </p:nvPr>
        </p:nvSpPr>
        <p:spPr>
          <a:xfrm>
            <a:off x="7580977" y="2103700"/>
            <a:ext cx="2771600" cy="3960800"/>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pPr lvl="0"/>
            <a:r>
              <a:rPr lang="en-US"/>
              <a:t>Click to edit Master text styles</a:t>
            </a:r>
          </a:p>
        </p:txBody>
      </p:sp>
      <p:sp>
        <p:nvSpPr>
          <p:cNvPr id="595" name="Google Shape;595;p7"/>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grpSp>
        <p:nvGrpSpPr>
          <p:cNvPr id="596" name="Google Shape;596;p7"/>
          <p:cNvGrpSpPr/>
          <p:nvPr/>
        </p:nvGrpSpPr>
        <p:grpSpPr>
          <a:xfrm>
            <a:off x="10821429" y="4773225"/>
            <a:ext cx="761612" cy="761612"/>
            <a:chOff x="1911350" y="374650"/>
            <a:chExt cx="1739900" cy="1739900"/>
          </a:xfrm>
        </p:grpSpPr>
        <p:sp>
          <p:nvSpPr>
            <p:cNvPr id="597" name="Google Shape;597;p7"/>
            <p:cNvSpPr/>
            <p:nvPr/>
          </p:nvSpPr>
          <p:spPr>
            <a:xfrm>
              <a:off x="1911350" y="374650"/>
              <a:ext cx="1739900" cy="1739900"/>
            </a:xfrm>
            <a:custGeom>
              <a:avLst/>
              <a:gdLst/>
              <a:ahLst/>
              <a:cxnLst/>
              <a:rect l="l" t="t" r="r" b="b"/>
              <a:pathLst>
                <a:path w="1739900" h="1739900" extrusionOk="0">
                  <a:moveTo>
                    <a:pt x="1739900" y="869950"/>
                  </a:moveTo>
                  <a:cubicBezTo>
                    <a:pt x="1739900" y="1350410"/>
                    <a:pt x="1350410" y="1739900"/>
                    <a:pt x="869950" y="1739900"/>
                  </a:cubicBezTo>
                  <a:cubicBezTo>
                    <a:pt x="389490" y="1739900"/>
                    <a:pt x="0" y="1350410"/>
                    <a:pt x="0" y="869950"/>
                  </a:cubicBezTo>
                  <a:cubicBezTo>
                    <a:pt x="0" y="389490"/>
                    <a:pt x="389490" y="0"/>
                    <a:pt x="869950" y="0"/>
                  </a:cubicBezTo>
                  <a:cubicBezTo>
                    <a:pt x="1350410" y="0"/>
                    <a:pt x="1739900" y="389490"/>
                    <a:pt x="1739900" y="869950"/>
                  </a:cubicBezTo>
                  <a:close/>
                </a:path>
              </a:pathLst>
            </a:custGeom>
            <a:gradFill>
              <a:gsLst>
                <a:gs pos="0">
                  <a:srgbClr val="FFFFFF"/>
                </a:gs>
                <a:gs pos="20000">
                  <a:srgbClr val="FFFFFF"/>
                </a:gs>
                <a:gs pos="78000">
                  <a:srgbClr val="0F264C"/>
                </a:gs>
                <a:gs pos="100000">
                  <a:srgbClr val="0F264C"/>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598" name="Google Shape;598;p7"/>
            <p:cNvGrpSpPr/>
            <p:nvPr/>
          </p:nvGrpSpPr>
          <p:grpSpPr>
            <a:xfrm>
              <a:off x="1911350" y="534943"/>
              <a:ext cx="1733550" cy="1506282"/>
              <a:chOff x="1911350" y="534943"/>
              <a:chExt cx="1733550" cy="1506282"/>
            </a:xfrm>
          </p:grpSpPr>
          <p:sp>
            <p:nvSpPr>
              <p:cNvPr id="599" name="Google Shape;599;p7"/>
              <p:cNvSpPr/>
              <p:nvPr/>
            </p:nvSpPr>
            <p:spPr>
              <a:xfrm>
                <a:off x="1971154" y="1537243"/>
                <a:ext cx="1612900" cy="260350"/>
              </a:xfrm>
              <a:custGeom>
                <a:avLst/>
                <a:gdLst/>
                <a:ahLst/>
                <a:cxnLst/>
                <a:rect l="l" t="t" r="r" b="b"/>
                <a:pathLst>
                  <a:path w="1612900" h="260350" extrusionOk="0">
                    <a:moveTo>
                      <a:pt x="1582356" y="22418"/>
                    </a:moveTo>
                    <a:cubicBezTo>
                      <a:pt x="1560182" y="17711"/>
                      <a:pt x="1537913" y="13611"/>
                      <a:pt x="1515548" y="10118"/>
                    </a:cubicBezTo>
                    <a:cubicBezTo>
                      <a:pt x="1504347" y="8404"/>
                      <a:pt x="1493139" y="6715"/>
                      <a:pt x="1481823" y="5375"/>
                    </a:cubicBezTo>
                    <a:lnTo>
                      <a:pt x="1464786" y="3343"/>
                    </a:lnTo>
                    <a:cubicBezTo>
                      <a:pt x="1459071" y="2759"/>
                      <a:pt x="1453357" y="2174"/>
                      <a:pt x="1447007" y="1831"/>
                    </a:cubicBezTo>
                    <a:cubicBezTo>
                      <a:pt x="1397211" y="-2367"/>
                      <a:pt x="1347071" y="662"/>
                      <a:pt x="1298143" y="10823"/>
                    </a:cubicBezTo>
                    <a:cubicBezTo>
                      <a:pt x="1250901" y="20797"/>
                      <a:pt x="1204718" y="35256"/>
                      <a:pt x="1160221" y="54003"/>
                    </a:cubicBezTo>
                    <a:cubicBezTo>
                      <a:pt x="1117137" y="71542"/>
                      <a:pt x="1076789" y="90084"/>
                      <a:pt x="1038416" y="110239"/>
                    </a:cubicBezTo>
                    <a:cubicBezTo>
                      <a:pt x="999947" y="130152"/>
                      <a:pt x="962984" y="151304"/>
                      <a:pt x="924433" y="169605"/>
                    </a:cubicBezTo>
                    <a:cubicBezTo>
                      <a:pt x="914724" y="174450"/>
                      <a:pt x="905383" y="178279"/>
                      <a:pt x="895693" y="182305"/>
                    </a:cubicBezTo>
                    <a:cubicBezTo>
                      <a:pt x="890867" y="184261"/>
                      <a:pt x="886066" y="186451"/>
                      <a:pt x="881170" y="188242"/>
                    </a:cubicBezTo>
                    <a:lnTo>
                      <a:pt x="866350" y="193144"/>
                    </a:lnTo>
                    <a:cubicBezTo>
                      <a:pt x="861397" y="194833"/>
                      <a:pt x="856399" y="196319"/>
                      <a:pt x="851383" y="197894"/>
                    </a:cubicBezTo>
                    <a:cubicBezTo>
                      <a:pt x="846353" y="199285"/>
                      <a:pt x="841273" y="200434"/>
                      <a:pt x="836187" y="201666"/>
                    </a:cubicBezTo>
                    <a:cubicBezTo>
                      <a:pt x="826027" y="204195"/>
                      <a:pt x="815729" y="206137"/>
                      <a:pt x="805345" y="207482"/>
                    </a:cubicBezTo>
                    <a:cubicBezTo>
                      <a:pt x="763626" y="213638"/>
                      <a:pt x="721145" y="212347"/>
                      <a:pt x="679876" y="203672"/>
                    </a:cubicBezTo>
                    <a:cubicBezTo>
                      <a:pt x="638278" y="194193"/>
                      <a:pt x="598255" y="178796"/>
                      <a:pt x="561029" y="157952"/>
                    </a:cubicBezTo>
                    <a:cubicBezTo>
                      <a:pt x="523012" y="137912"/>
                      <a:pt x="486359" y="114773"/>
                      <a:pt x="447523" y="95024"/>
                    </a:cubicBezTo>
                    <a:cubicBezTo>
                      <a:pt x="408067" y="74627"/>
                      <a:pt x="366814" y="57913"/>
                      <a:pt x="324288" y="45094"/>
                    </a:cubicBezTo>
                    <a:cubicBezTo>
                      <a:pt x="280098" y="31061"/>
                      <a:pt x="234751" y="20976"/>
                      <a:pt x="188779" y="14957"/>
                    </a:cubicBezTo>
                    <a:cubicBezTo>
                      <a:pt x="141633" y="8820"/>
                      <a:pt x="93880" y="8998"/>
                      <a:pt x="46780" y="15484"/>
                    </a:cubicBezTo>
                    <a:cubicBezTo>
                      <a:pt x="31036" y="17835"/>
                      <a:pt x="15422" y="20991"/>
                      <a:pt x="0" y="24939"/>
                    </a:cubicBezTo>
                    <a:cubicBezTo>
                      <a:pt x="9944" y="50301"/>
                      <a:pt x="21035" y="75066"/>
                      <a:pt x="33274" y="99234"/>
                    </a:cubicBezTo>
                    <a:cubicBezTo>
                      <a:pt x="36639" y="100066"/>
                      <a:pt x="40075" y="100809"/>
                      <a:pt x="43434" y="101679"/>
                    </a:cubicBezTo>
                    <a:cubicBezTo>
                      <a:pt x="83839" y="111890"/>
                      <a:pt x="122606" y="123904"/>
                      <a:pt x="161188" y="137410"/>
                    </a:cubicBezTo>
                    <a:cubicBezTo>
                      <a:pt x="199771" y="150917"/>
                      <a:pt x="238195" y="165547"/>
                      <a:pt x="277571" y="180717"/>
                    </a:cubicBezTo>
                    <a:cubicBezTo>
                      <a:pt x="317677" y="197002"/>
                      <a:pt x="358872" y="210461"/>
                      <a:pt x="400857" y="220995"/>
                    </a:cubicBezTo>
                    <a:cubicBezTo>
                      <a:pt x="445254" y="231318"/>
                      <a:pt x="490288" y="238683"/>
                      <a:pt x="535661" y="243042"/>
                    </a:cubicBezTo>
                    <a:cubicBezTo>
                      <a:pt x="581635" y="247767"/>
                      <a:pt x="627393" y="251361"/>
                      <a:pt x="672630" y="254987"/>
                    </a:cubicBezTo>
                    <a:cubicBezTo>
                      <a:pt x="717867" y="258613"/>
                      <a:pt x="763099" y="261394"/>
                      <a:pt x="808946" y="261578"/>
                    </a:cubicBezTo>
                    <a:lnTo>
                      <a:pt x="817544" y="261629"/>
                    </a:lnTo>
                    <a:cubicBezTo>
                      <a:pt x="820426" y="261737"/>
                      <a:pt x="823303" y="261813"/>
                      <a:pt x="826167" y="261686"/>
                    </a:cubicBezTo>
                    <a:lnTo>
                      <a:pt x="843413" y="261229"/>
                    </a:lnTo>
                    <a:cubicBezTo>
                      <a:pt x="849179" y="261102"/>
                      <a:pt x="855002" y="261229"/>
                      <a:pt x="860781" y="261013"/>
                    </a:cubicBezTo>
                    <a:cubicBezTo>
                      <a:pt x="866540" y="260657"/>
                      <a:pt x="872312" y="260277"/>
                      <a:pt x="878129" y="260061"/>
                    </a:cubicBezTo>
                    <a:lnTo>
                      <a:pt x="895623" y="259267"/>
                    </a:lnTo>
                    <a:cubicBezTo>
                      <a:pt x="901452" y="258905"/>
                      <a:pt x="907237" y="258308"/>
                      <a:pt x="913079" y="257825"/>
                    </a:cubicBezTo>
                    <a:cubicBezTo>
                      <a:pt x="924655" y="256695"/>
                      <a:pt x="936739" y="256111"/>
                      <a:pt x="947960" y="254530"/>
                    </a:cubicBezTo>
                    <a:cubicBezTo>
                      <a:pt x="993476" y="249779"/>
                      <a:pt x="1038646" y="242146"/>
                      <a:pt x="1083196" y="231676"/>
                    </a:cubicBezTo>
                    <a:cubicBezTo>
                      <a:pt x="1126928" y="221586"/>
                      <a:pt x="1168127" y="208308"/>
                      <a:pt x="1208113" y="198294"/>
                    </a:cubicBezTo>
                    <a:cubicBezTo>
                      <a:pt x="1246325" y="188498"/>
                      <a:pt x="1285195" y="181477"/>
                      <a:pt x="1324419" y="177288"/>
                    </a:cubicBezTo>
                    <a:cubicBezTo>
                      <a:pt x="1361901" y="173560"/>
                      <a:pt x="1399586" y="172288"/>
                      <a:pt x="1437233" y="173478"/>
                    </a:cubicBezTo>
                    <a:lnTo>
                      <a:pt x="1542586" y="176933"/>
                    </a:lnTo>
                    <a:cubicBezTo>
                      <a:pt x="1572351" y="130592"/>
                      <a:pt x="1597635" y="81522"/>
                      <a:pt x="1618094" y="30387"/>
                    </a:cubicBezTo>
                    <a:cubicBezTo>
                      <a:pt x="1606207" y="27547"/>
                      <a:pt x="1594294" y="24890"/>
                      <a:pt x="1582356" y="224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0" name="Google Shape;600;p7"/>
              <p:cNvSpPr/>
              <p:nvPr/>
            </p:nvSpPr>
            <p:spPr>
              <a:xfrm>
                <a:off x="2230672" y="1768175"/>
                <a:ext cx="1181100" cy="273050"/>
              </a:xfrm>
              <a:custGeom>
                <a:avLst/>
                <a:gdLst/>
                <a:ahLst/>
                <a:cxnLst/>
                <a:rect l="l" t="t" r="r" b="b"/>
                <a:pathLst>
                  <a:path w="1181100" h="273050" extrusionOk="0">
                    <a:moveTo>
                      <a:pt x="1185767" y="70830"/>
                    </a:moveTo>
                    <a:cubicBezTo>
                      <a:pt x="1168432" y="60251"/>
                      <a:pt x="1150372" y="49691"/>
                      <a:pt x="1130617" y="39797"/>
                    </a:cubicBezTo>
                    <a:cubicBezTo>
                      <a:pt x="1097899" y="23007"/>
                      <a:pt x="1062880" y="11142"/>
                      <a:pt x="1026693" y="4587"/>
                    </a:cubicBezTo>
                    <a:cubicBezTo>
                      <a:pt x="1016865" y="2804"/>
                      <a:pt x="1006939" y="1606"/>
                      <a:pt x="996969" y="999"/>
                    </a:cubicBezTo>
                    <a:lnTo>
                      <a:pt x="981774" y="122"/>
                    </a:lnTo>
                    <a:cubicBezTo>
                      <a:pt x="976694" y="-201"/>
                      <a:pt x="971563" y="205"/>
                      <a:pt x="966445" y="332"/>
                    </a:cubicBezTo>
                    <a:lnTo>
                      <a:pt x="951040" y="967"/>
                    </a:lnTo>
                    <a:cubicBezTo>
                      <a:pt x="945890" y="1158"/>
                      <a:pt x="940753" y="2148"/>
                      <a:pt x="935596" y="2745"/>
                    </a:cubicBezTo>
                    <a:cubicBezTo>
                      <a:pt x="925512" y="4040"/>
                      <a:pt x="915508" y="5898"/>
                      <a:pt x="905631" y="8308"/>
                    </a:cubicBezTo>
                    <a:cubicBezTo>
                      <a:pt x="900608" y="9292"/>
                      <a:pt x="896169" y="10746"/>
                      <a:pt x="891477" y="12080"/>
                    </a:cubicBezTo>
                    <a:cubicBezTo>
                      <a:pt x="886784" y="13413"/>
                      <a:pt x="882104" y="14753"/>
                      <a:pt x="877659" y="16239"/>
                    </a:cubicBezTo>
                    <a:cubicBezTo>
                      <a:pt x="869023" y="19471"/>
                      <a:pt x="859822" y="22360"/>
                      <a:pt x="851770" y="26024"/>
                    </a:cubicBezTo>
                    <a:lnTo>
                      <a:pt x="839369" y="31320"/>
                    </a:lnTo>
                    <a:lnTo>
                      <a:pt x="827577" y="36959"/>
                    </a:lnTo>
                    <a:cubicBezTo>
                      <a:pt x="819601" y="40699"/>
                      <a:pt x="812336" y="44719"/>
                      <a:pt x="804869" y="48668"/>
                    </a:cubicBezTo>
                    <a:cubicBezTo>
                      <a:pt x="775507" y="64804"/>
                      <a:pt x="749624" y="81612"/>
                      <a:pt x="724548" y="96293"/>
                    </a:cubicBezTo>
                    <a:cubicBezTo>
                      <a:pt x="712007" y="103767"/>
                      <a:pt x="699897" y="110263"/>
                      <a:pt x="687934" y="116582"/>
                    </a:cubicBezTo>
                    <a:lnTo>
                      <a:pt x="679139" y="121065"/>
                    </a:lnTo>
                    <a:cubicBezTo>
                      <a:pt x="676199" y="122709"/>
                      <a:pt x="673322" y="124240"/>
                      <a:pt x="670490" y="125573"/>
                    </a:cubicBezTo>
                    <a:cubicBezTo>
                      <a:pt x="667646" y="127008"/>
                      <a:pt x="664775" y="128348"/>
                      <a:pt x="661905" y="129917"/>
                    </a:cubicBezTo>
                    <a:cubicBezTo>
                      <a:pt x="658870" y="131421"/>
                      <a:pt x="655511" y="132844"/>
                      <a:pt x="652317" y="134323"/>
                    </a:cubicBezTo>
                    <a:cubicBezTo>
                      <a:pt x="626510" y="146204"/>
                      <a:pt x="599345" y="158911"/>
                      <a:pt x="570637" y="169560"/>
                    </a:cubicBezTo>
                    <a:cubicBezTo>
                      <a:pt x="541798" y="180438"/>
                      <a:pt x="511818" y="188011"/>
                      <a:pt x="481273" y="192134"/>
                    </a:cubicBezTo>
                    <a:cubicBezTo>
                      <a:pt x="450606" y="196139"/>
                      <a:pt x="419560" y="196316"/>
                      <a:pt x="388849" y="192661"/>
                    </a:cubicBezTo>
                    <a:cubicBezTo>
                      <a:pt x="357432" y="188285"/>
                      <a:pt x="326536" y="180759"/>
                      <a:pt x="296628" y="170195"/>
                    </a:cubicBezTo>
                    <a:cubicBezTo>
                      <a:pt x="266132" y="159316"/>
                      <a:pt x="235046" y="150170"/>
                      <a:pt x="203518" y="142801"/>
                    </a:cubicBezTo>
                    <a:cubicBezTo>
                      <a:pt x="171821" y="136289"/>
                      <a:pt x="139413" y="133916"/>
                      <a:pt x="107105" y="135740"/>
                    </a:cubicBezTo>
                    <a:cubicBezTo>
                      <a:pt x="73929" y="137007"/>
                      <a:pt x="40921" y="141096"/>
                      <a:pt x="8439" y="147963"/>
                    </a:cubicBezTo>
                    <a:cubicBezTo>
                      <a:pt x="5620" y="148598"/>
                      <a:pt x="2813" y="149233"/>
                      <a:pt x="0" y="149906"/>
                    </a:cubicBezTo>
                    <a:cubicBezTo>
                      <a:pt x="62760" y="201304"/>
                      <a:pt x="132403" y="243669"/>
                      <a:pt x="206902" y="275770"/>
                    </a:cubicBezTo>
                    <a:cubicBezTo>
                      <a:pt x="234912" y="271757"/>
                      <a:pt x="263417" y="264911"/>
                      <a:pt x="292094" y="258853"/>
                    </a:cubicBezTo>
                    <a:cubicBezTo>
                      <a:pt x="323405" y="251499"/>
                      <a:pt x="355258" y="246679"/>
                      <a:pt x="387344" y="244439"/>
                    </a:cubicBezTo>
                    <a:cubicBezTo>
                      <a:pt x="419076" y="242876"/>
                      <a:pt x="450877" y="243462"/>
                      <a:pt x="482530" y="246192"/>
                    </a:cubicBezTo>
                    <a:cubicBezTo>
                      <a:pt x="514477" y="248604"/>
                      <a:pt x="546888" y="253354"/>
                      <a:pt x="580377" y="257139"/>
                    </a:cubicBezTo>
                    <a:cubicBezTo>
                      <a:pt x="614532" y="261549"/>
                      <a:pt x="649044" y="262525"/>
                      <a:pt x="683393" y="260054"/>
                    </a:cubicBezTo>
                    <a:cubicBezTo>
                      <a:pt x="687781" y="259647"/>
                      <a:pt x="692055" y="259361"/>
                      <a:pt x="696570" y="258841"/>
                    </a:cubicBezTo>
                    <a:cubicBezTo>
                      <a:pt x="701218" y="258206"/>
                      <a:pt x="705828" y="257323"/>
                      <a:pt x="710483" y="256542"/>
                    </a:cubicBezTo>
                    <a:cubicBezTo>
                      <a:pt x="719969" y="255113"/>
                      <a:pt x="728491" y="252802"/>
                      <a:pt x="737508" y="250636"/>
                    </a:cubicBezTo>
                    <a:cubicBezTo>
                      <a:pt x="754780" y="245823"/>
                      <a:pt x="771589" y="240407"/>
                      <a:pt x="787451" y="234761"/>
                    </a:cubicBezTo>
                    <a:cubicBezTo>
                      <a:pt x="851154" y="212282"/>
                      <a:pt x="906723" y="188660"/>
                      <a:pt x="950455" y="174303"/>
                    </a:cubicBezTo>
                    <a:cubicBezTo>
                      <a:pt x="960748" y="170866"/>
                      <a:pt x="971230" y="168025"/>
                      <a:pt x="981850" y="165794"/>
                    </a:cubicBezTo>
                    <a:cubicBezTo>
                      <a:pt x="984517" y="165292"/>
                      <a:pt x="987133" y="164397"/>
                      <a:pt x="989876" y="164010"/>
                    </a:cubicBezTo>
                    <a:lnTo>
                      <a:pt x="998131" y="162771"/>
                    </a:lnTo>
                    <a:cubicBezTo>
                      <a:pt x="1003805" y="161782"/>
                      <a:pt x="1009529" y="161101"/>
                      <a:pt x="1015276" y="160733"/>
                    </a:cubicBezTo>
                    <a:cubicBezTo>
                      <a:pt x="1039222" y="158966"/>
                      <a:pt x="1063272" y="159142"/>
                      <a:pt x="1087190" y="161260"/>
                    </a:cubicBezTo>
                    <a:cubicBezTo>
                      <a:pt x="1122308" y="133676"/>
                      <a:pt x="1155263" y="103444"/>
                      <a:pt x="1185767" y="7083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1" name="Google Shape;601;p7"/>
              <p:cNvSpPr/>
              <p:nvPr/>
            </p:nvSpPr>
            <p:spPr>
              <a:xfrm>
                <a:off x="2166976" y="534943"/>
                <a:ext cx="1212850" cy="266700"/>
              </a:xfrm>
              <a:custGeom>
                <a:avLst/>
                <a:gdLst/>
                <a:ahLst/>
                <a:cxnLst/>
                <a:rect l="l" t="t" r="r" b="b"/>
                <a:pathLst>
                  <a:path w="1212850" h="266700" extrusionOk="0">
                    <a:moveTo>
                      <a:pt x="14433" y="106712"/>
                    </a:moveTo>
                    <a:cubicBezTo>
                      <a:pt x="28003" y="117545"/>
                      <a:pt x="41910" y="128086"/>
                      <a:pt x="56172" y="138132"/>
                    </a:cubicBezTo>
                    <a:cubicBezTo>
                      <a:pt x="70777" y="147542"/>
                      <a:pt x="85591" y="156699"/>
                      <a:pt x="100724" y="165310"/>
                    </a:cubicBezTo>
                    <a:cubicBezTo>
                      <a:pt x="116180" y="173190"/>
                      <a:pt x="131648" y="181185"/>
                      <a:pt x="147809" y="187573"/>
                    </a:cubicBezTo>
                    <a:cubicBezTo>
                      <a:pt x="164129" y="193595"/>
                      <a:pt x="180819" y="198560"/>
                      <a:pt x="197777" y="202438"/>
                    </a:cubicBezTo>
                    <a:cubicBezTo>
                      <a:pt x="214946" y="205782"/>
                      <a:pt x="232274" y="208251"/>
                      <a:pt x="249694" y="209836"/>
                    </a:cubicBezTo>
                    <a:cubicBezTo>
                      <a:pt x="267265" y="210922"/>
                      <a:pt x="284740" y="211677"/>
                      <a:pt x="302050" y="212211"/>
                    </a:cubicBezTo>
                    <a:cubicBezTo>
                      <a:pt x="319538" y="212071"/>
                      <a:pt x="336664" y="212509"/>
                      <a:pt x="353593" y="213150"/>
                    </a:cubicBezTo>
                    <a:cubicBezTo>
                      <a:pt x="370643" y="213195"/>
                      <a:pt x="387293" y="214420"/>
                      <a:pt x="403822" y="215983"/>
                    </a:cubicBezTo>
                    <a:cubicBezTo>
                      <a:pt x="420427" y="217037"/>
                      <a:pt x="436778" y="219304"/>
                      <a:pt x="453104" y="221837"/>
                    </a:cubicBezTo>
                    <a:cubicBezTo>
                      <a:pt x="469493" y="223837"/>
                      <a:pt x="485788" y="226759"/>
                      <a:pt x="502133" y="229940"/>
                    </a:cubicBezTo>
                    <a:cubicBezTo>
                      <a:pt x="510330" y="231210"/>
                      <a:pt x="518503" y="233013"/>
                      <a:pt x="526726" y="234518"/>
                    </a:cubicBezTo>
                    <a:lnTo>
                      <a:pt x="551415" y="240005"/>
                    </a:lnTo>
                    <a:cubicBezTo>
                      <a:pt x="567925" y="243180"/>
                      <a:pt x="584581" y="247320"/>
                      <a:pt x="601389" y="251098"/>
                    </a:cubicBezTo>
                    <a:cubicBezTo>
                      <a:pt x="618192" y="254413"/>
                      <a:pt x="635171" y="258013"/>
                      <a:pt x="652285" y="261004"/>
                    </a:cubicBezTo>
                    <a:cubicBezTo>
                      <a:pt x="669373" y="263436"/>
                      <a:pt x="686625" y="265709"/>
                      <a:pt x="703917" y="267113"/>
                    </a:cubicBezTo>
                    <a:cubicBezTo>
                      <a:pt x="712546" y="267532"/>
                      <a:pt x="721201" y="267932"/>
                      <a:pt x="729843" y="268002"/>
                    </a:cubicBezTo>
                    <a:cubicBezTo>
                      <a:pt x="738499" y="268180"/>
                      <a:pt x="747173" y="268326"/>
                      <a:pt x="755821" y="268065"/>
                    </a:cubicBezTo>
                    <a:lnTo>
                      <a:pt x="807657" y="264598"/>
                    </a:lnTo>
                    <a:lnTo>
                      <a:pt x="859511" y="258693"/>
                    </a:lnTo>
                    <a:cubicBezTo>
                      <a:pt x="876656" y="255797"/>
                      <a:pt x="893940" y="253073"/>
                      <a:pt x="911111" y="249745"/>
                    </a:cubicBezTo>
                    <a:cubicBezTo>
                      <a:pt x="928097" y="245688"/>
                      <a:pt x="945115" y="241535"/>
                      <a:pt x="961911" y="236652"/>
                    </a:cubicBezTo>
                    <a:cubicBezTo>
                      <a:pt x="978548" y="231187"/>
                      <a:pt x="995028" y="225260"/>
                      <a:pt x="1011352" y="218872"/>
                    </a:cubicBezTo>
                    <a:cubicBezTo>
                      <a:pt x="1076214" y="191577"/>
                      <a:pt x="1136046" y="153610"/>
                      <a:pt x="1188364" y="106547"/>
                    </a:cubicBezTo>
                    <a:cubicBezTo>
                      <a:pt x="1197496" y="98012"/>
                      <a:pt x="1206360" y="89268"/>
                      <a:pt x="1215111" y="80467"/>
                    </a:cubicBezTo>
                    <a:cubicBezTo>
                      <a:pt x="1184600" y="51327"/>
                      <a:pt x="1152020" y="24434"/>
                      <a:pt x="1117625" y="0"/>
                    </a:cubicBezTo>
                    <a:cubicBezTo>
                      <a:pt x="1061275" y="21260"/>
                      <a:pt x="1005865" y="39814"/>
                      <a:pt x="950620" y="58007"/>
                    </a:cubicBezTo>
                    <a:cubicBezTo>
                      <a:pt x="936435" y="62351"/>
                      <a:pt x="922414" y="67075"/>
                      <a:pt x="908552" y="72314"/>
                    </a:cubicBezTo>
                    <a:cubicBezTo>
                      <a:pt x="894410" y="76759"/>
                      <a:pt x="880440" y="81801"/>
                      <a:pt x="866457" y="87014"/>
                    </a:cubicBezTo>
                    <a:cubicBezTo>
                      <a:pt x="852291" y="91611"/>
                      <a:pt x="838181" y="96634"/>
                      <a:pt x="823982" y="101581"/>
                    </a:cubicBezTo>
                    <a:lnTo>
                      <a:pt x="780802" y="114916"/>
                    </a:lnTo>
                    <a:lnTo>
                      <a:pt x="736835" y="126448"/>
                    </a:lnTo>
                    <a:cubicBezTo>
                      <a:pt x="722052" y="129889"/>
                      <a:pt x="707237" y="133693"/>
                      <a:pt x="692385" y="138157"/>
                    </a:cubicBezTo>
                    <a:cubicBezTo>
                      <a:pt x="677458" y="141967"/>
                      <a:pt x="662430" y="146179"/>
                      <a:pt x="647300" y="150793"/>
                    </a:cubicBezTo>
                    <a:lnTo>
                      <a:pt x="601256" y="163011"/>
                    </a:lnTo>
                    <a:cubicBezTo>
                      <a:pt x="585749" y="166484"/>
                      <a:pt x="570071" y="169609"/>
                      <a:pt x="554266" y="172180"/>
                    </a:cubicBezTo>
                    <a:cubicBezTo>
                      <a:pt x="538499" y="174314"/>
                      <a:pt x="522656" y="175406"/>
                      <a:pt x="506774" y="176092"/>
                    </a:cubicBezTo>
                    <a:cubicBezTo>
                      <a:pt x="490953" y="176120"/>
                      <a:pt x="475141" y="175353"/>
                      <a:pt x="459397" y="173793"/>
                    </a:cubicBezTo>
                    <a:cubicBezTo>
                      <a:pt x="443708" y="171810"/>
                      <a:pt x="428155" y="168869"/>
                      <a:pt x="412826" y="164986"/>
                    </a:cubicBezTo>
                    <a:cubicBezTo>
                      <a:pt x="397540" y="160585"/>
                      <a:pt x="382554" y="155199"/>
                      <a:pt x="367963" y="148863"/>
                    </a:cubicBezTo>
                    <a:cubicBezTo>
                      <a:pt x="353396" y="142240"/>
                      <a:pt x="339268" y="134398"/>
                      <a:pt x="325374" y="126543"/>
                    </a:cubicBezTo>
                    <a:cubicBezTo>
                      <a:pt x="311563" y="118358"/>
                      <a:pt x="298196" y="109398"/>
                      <a:pt x="284772" y="101308"/>
                    </a:cubicBezTo>
                    <a:lnTo>
                      <a:pt x="265017" y="88494"/>
                    </a:lnTo>
                    <a:cubicBezTo>
                      <a:pt x="258407" y="84417"/>
                      <a:pt x="251828" y="80391"/>
                      <a:pt x="245148" y="76727"/>
                    </a:cubicBezTo>
                    <a:cubicBezTo>
                      <a:pt x="232267" y="68796"/>
                      <a:pt x="218937" y="61619"/>
                      <a:pt x="205226" y="55232"/>
                    </a:cubicBezTo>
                    <a:cubicBezTo>
                      <a:pt x="191891" y="48400"/>
                      <a:pt x="178219" y="42412"/>
                      <a:pt x="164332" y="36735"/>
                    </a:cubicBezTo>
                    <a:cubicBezTo>
                      <a:pt x="150692" y="30620"/>
                      <a:pt x="137109" y="24359"/>
                      <a:pt x="123057" y="18739"/>
                    </a:cubicBezTo>
                    <a:cubicBezTo>
                      <a:pt x="115310" y="15221"/>
                      <a:pt x="107518" y="11716"/>
                      <a:pt x="99657" y="8280"/>
                    </a:cubicBezTo>
                    <a:cubicBezTo>
                      <a:pt x="64347" y="34222"/>
                      <a:pt x="31034" y="62778"/>
                      <a:pt x="0" y="93707"/>
                    </a:cubicBezTo>
                    <a:cubicBezTo>
                      <a:pt x="4775" y="98082"/>
                      <a:pt x="9544" y="102464"/>
                      <a:pt x="14433" y="10671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2" name="Google Shape;602;p7"/>
              <p:cNvSpPr/>
              <p:nvPr/>
            </p:nvSpPr>
            <p:spPr>
              <a:xfrm>
                <a:off x="1941919" y="733469"/>
                <a:ext cx="1625600" cy="419100"/>
              </a:xfrm>
              <a:custGeom>
                <a:avLst/>
                <a:gdLst/>
                <a:ahLst/>
                <a:cxnLst/>
                <a:rect l="l" t="t" r="r" b="b"/>
                <a:pathLst>
                  <a:path w="1625600" h="419100" extrusionOk="0">
                    <a:moveTo>
                      <a:pt x="126911" y="259817"/>
                    </a:moveTo>
                    <a:cubicBezTo>
                      <a:pt x="141237" y="257499"/>
                      <a:pt x="155486" y="255264"/>
                      <a:pt x="169850" y="253340"/>
                    </a:cubicBezTo>
                    <a:lnTo>
                      <a:pt x="191332" y="250482"/>
                    </a:lnTo>
                    <a:cubicBezTo>
                      <a:pt x="198488" y="249688"/>
                      <a:pt x="205619" y="249003"/>
                      <a:pt x="212820" y="248082"/>
                    </a:cubicBezTo>
                    <a:cubicBezTo>
                      <a:pt x="227120" y="246628"/>
                      <a:pt x="241503" y="245396"/>
                      <a:pt x="255753" y="244951"/>
                    </a:cubicBezTo>
                    <a:cubicBezTo>
                      <a:pt x="262960" y="244520"/>
                      <a:pt x="270015" y="244545"/>
                      <a:pt x="277133" y="244532"/>
                    </a:cubicBezTo>
                    <a:cubicBezTo>
                      <a:pt x="280708" y="244532"/>
                      <a:pt x="284239" y="244411"/>
                      <a:pt x="287884" y="244570"/>
                    </a:cubicBezTo>
                    <a:lnTo>
                      <a:pt x="298882" y="245205"/>
                    </a:lnTo>
                    <a:cubicBezTo>
                      <a:pt x="359137" y="247908"/>
                      <a:pt x="418757" y="258692"/>
                      <a:pt x="476142" y="277266"/>
                    </a:cubicBezTo>
                    <a:cubicBezTo>
                      <a:pt x="505352" y="286353"/>
                      <a:pt x="534264" y="297002"/>
                      <a:pt x="563093" y="308445"/>
                    </a:cubicBezTo>
                    <a:cubicBezTo>
                      <a:pt x="592004" y="319557"/>
                      <a:pt x="620719" y="331724"/>
                      <a:pt x="650088" y="343230"/>
                    </a:cubicBezTo>
                    <a:cubicBezTo>
                      <a:pt x="708571" y="366306"/>
                      <a:pt x="768744" y="390004"/>
                      <a:pt x="833603" y="404768"/>
                    </a:cubicBezTo>
                    <a:cubicBezTo>
                      <a:pt x="849662" y="409213"/>
                      <a:pt x="866229" y="411378"/>
                      <a:pt x="882815" y="414293"/>
                    </a:cubicBezTo>
                    <a:cubicBezTo>
                      <a:pt x="899474" y="417118"/>
                      <a:pt x="916284" y="418971"/>
                      <a:pt x="933158" y="419843"/>
                    </a:cubicBezTo>
                    <a:lnTo>
                      <a:pt x="945858" y="420827"/>
                    </a:lnTo>
                    <a:lnTo>
                      <a:pt x="952208" y="421310"/>
                    </a:lnTo>
                    <a:lnTo>
                      <a:pt x="958558" y="421310"/>
                    </a:lnTo>
                    <a:lnTo>
                      <a:pt x="984085" y="421234"/>
                    </a:lnTo>
                    <a:cubicBezTo>
                      <a:pt x="992734" y="421030"/>
                      <a:pt x="1000906" y="421049"/>
                      <a:pt x="1010018" y="420599"/>
                    </a:cubicBezTo>
                    <a:cubicBezTo>
                      <a:pt x="1015098" y="420065"/>
                      <a:pt x="1020496" y="419589"/>
                      <a:pt x="1025379" y="418871"/>
                    </a:cubicBezTo>
                    <a:cubicBezTo>
                      <a:pt x="1030262" y="418154"/>
                      <a:pt x="1035114" y="417309"/>
                      <a:pt x="1039787" y="416408"/>
                    </a:cubicBezTo>
                    <a:cubicBezTo>
                      <a:pt x="1057372" y="412960"/>
                      <a:pt x="1074733" y="408454"/>
                      <a:pt x="1091775" y="402914"/>
                    </a:cubicBezTo>
                    <a:cubicBezTo>
                      <a:pt x="1108285" y="397834"/>
                      <a:pt x="1123798" y="392055"/>
                      <a:pt x="1139146" y="386036"/>
                    </a:cubicBezTo>
                    <a:cubicBezTo>
                      <a:pt x="1169727" y="374040"/>
                      <a:pt x="1198969" y="360953"/>
                      <a:pt x="1227855" y="347821"/>
                    </a:cubicBezTo>
                    <a:cubicBezTo>
                      <a:pt x="1285450" y="321380"/>
                      <a:pt x="1341476" y="294291"/>
                      <a:pt x="1396606" y="266592"/>
                    </a:cubicBezTo>
                    <a:cubicBezTo>
                      <a:pt x="1451852" y="239109"/>
                      <a:pt x="1505896" y="210769"/>
                      <a:pt x="1559268" y="182137"/>
                    </a:cubicBezTo>
                    <a:cubicBezTo>
                      <a:pt x="1582484" y="169704"/>
                      <a:pt x="1605612" y="157326"/>
                      <a:pt x="1628654" y="145002"/>
                    </a:cubicBezTo>
                    <a:cubicBezTo>
                      <a:pt x="1604962" y="94022"/>
                      <a:pt x="1576380" y="45461"/>
                      <a:pt x="1543310" y="0"/>
                    </a:cubicBezTo>
                    <a:cubicBezTo>
                      <a:pt x="1522322" y="9343"/>
                      <a:pt x="1501578" y="19016"/>
                      <a:pt x="1481080" y="29020"/>
                    </a:cubicBezTo>
                    <a:cubicBezTo>
                      <a:pt x="1367492" y="83934"/>
                      <a:pt x="1262501" y="151575"/>
                      <a:pt x="1158094" y="212706"/>
                    </a:cubicBezTo>
                    <a:cubicBezTo>
                      <a:pt x="1132059" y="227914"/>
                      <a:pt x="1105929" y="242405"/>
                      <a:pt x="1080243" y="256026"/>
                    </a:cubicBezTo>
                    <a:cubicBezTo>
                      <a:pt x="1067397" y="262668"/>
                      <a:pt x="1054608" y="269284"/>
                      <a:pt x="1042238" y="275304"/>
                    </a:cubicBezTo>
                    <a:cubicBezTo>
                      <a:pt x="1029830" y="281172"/>
                      <a:pt x="1017543" y="286988"/>
                      <a:pt x="1006367" y="291325"/>
                    </a:cubicBezTo>
                    <a:lnTo>
                      <a:pt x="998245" y="294329"/>
                    </a:lnTo>
                    <a:cubicBezTo>
                      <a:pt x="995604" y="295339"/>
                      <a:pt x="993337" y="295993"/>
                      <a:pt x="990835" y="296907"/>
                    </a:cubicBezTo>
                    <a:cubicBezTo>
                      <a:pt x="984631" y="298456"/>
                      <a:pt x="977398" y="299872"/>
                      <a:pt x="970687" y="301384"/>
                    </a:cubicBezTo>
                    <a:lnTo>
                      <a:pt x="950112" y="306229"/>
                    </a:lnTo>
                    <a:lnTo>
                      <a:pt x="944937" y="307429"/>
                    </a:lnTo>
                    <a:lnTo>
                      <a:pt x="939730" y="308191"/>
                    </a:lnTo>
                    <a:lnTo>
                      <a:pt x="929278" y="309734"/>
                    </a:lnTo>
                    <a:cubicBezTo>
                      <a:pt x="915308" y="311639"/>
                      <a:pt x="901218" y="314452"/>
                      <a:pt x="886955" y="315030"/>
                    </a:cubicBezTo>
                    <a:cubicBezTo>
                      <a:pt x="872608" y="316484"/>
                      <a:pt x="858196" y="317217"/>
                      <a:pt x="843775" y="317227"/>
                    </a:cubicBezTo>
                    <a:cubicBezTo>
                      <a:pt x="829291" y="317011"/>
                      <a:pt x="814629" y="317424"/>
                      <a:pt x="799960" y="315862"/>
                    </a:cubicBezTo>
                    <a:lnTo>
                      <a:pt x="777856" y="314160"/>
                    </a:lnTo>
                    <a:cubicBezTo>
                      <a:pt x="770465" y="313703"/>
                      <a:pt x="763143" y="312147"/>
                      <a:pt x="755758" y="311175"/>
                    </a:cubicBezTo>
                    <a:cubicBezTo>
                      <a:pt x="740988" y="309042"/>
                      <a:pt x="726237" y="306521"/>
                      <a:pt x="711518" y="303086"/>
                    </a:cubicBezTo>
                    <a:lnTo>
                      <a:pt x="689464" y="298006"/>
                    </a:lnTo>
                    <a:cubicBezTo>
                      <a:pt x="682104" y="296228"/>
                      <a:pt x="674795" y="294081"/>
                      <a:pt x="667506" y="291960"/>
                    </a:cubicBezTo>
                    <a:lnTo>
                      <a:pt x="645585" y="285610"/>
                    </a:lnTo>
                    <a:cubicBezTo>
                      <a:pt x="638277" y="283324"/>
                      <a:pt x="631063" y="280778"/>
                      <a:pt x="623792" y="278378"/>
                    </a:cubicBezTo>
                    <a:lnTo>
                      <a:pt x="602025" y="271005"/>
                    </a:lnTo>
                    <a:lnTo>
                      <a:pt x="580352" y="262966"/>
                    </a:lnTo>
                    <a:cubicBezTo>
                      <a:pt x="551396" y="252451"/>
                      <a:pt x="522707" y="240582"/>
                      <a:pt x="493814" y="228587"/>
                    </a:cubicBezTo>
                    <a:cubicBezTo>
                      <a:pt x="436099" y="204591"/>
                      <a:pt x="377870" y="178422"/>
                      <a:pt x="315157" y="157905"/>
                    </a:cubicBezTo>
                    <a:lnTo>
                      <a:pt x="303428" y="153943"/>
                    </a:lnTo>
                    <a:cubicBezTo>
                      <a:pt x="299485" y="152673"/>
                      <a:pt x="295326" y="151625"/>
                      <a:pt x="291268" y="150451"/>
                    </a:cubicBezTo>
                    <a:cubicBezTo>
                      <a:pt x="283102" y="148158"/>
                      <a:pt x="274873" y="145840"/>
                      <a:pt x="266675" y="144101"/>
                    </a:cubicBezTo>
                    <a:cubicBezTo>
                      <a:pt x="250215" y="140113"/>
                      <a:pt x="233725" y="137020"/>
                      <a:pt x="217145" y="134207"/>
                    </a:cubicBezTo>
                    <a:cubicBezTo>
                      <a:pt x="208890" y="132937"/>
                      <a:pt x="200577" y="131616"/>
                      <a:pt x="192278" y="130651"/>
                    </a:cubicBezTo>
                    <a:lnTo>
                      <a:pt x="167399" y="128041"/>
                    </a:lnTo>
                    <a:cubicBezTo>
                      <a:pt x="150857" y="127045"/>
                      <a:pt x="134214" y="125755"/>
                      <a:pt x="117710" y="125800"/>
                    </a:cubicBezTo>
                    <a:cubicBezTo>
                      <a:pt x="97777" y="125514"/>
                      <a:pt x="77946" y="126289"/>
                      <a:pt x="58223" y="127800"/>
                    </a:cubicBezTo>
                    <a:cubicBezTo>
                      <a:pt x="33959" y="177144"/>
                      <a:pt x="14462" y="228692"/>
                      <a:pt x="0" y="281743"/>
                    </a:cubicBezTo>
                    <a:cubicBezTo>
                      <a:pt x="42388" y="273907"/>
                      <a:pt x="84692" y="266598"/>
                      <a:pt x="126911" y="25981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3" name="Google Shape;603;p7"/>
              <p:cNvSpPr/>
              <p:nvPr/>
            </p:nvSpPr>
            <p:spPr>
              <a:xfrm>
                <a:off x="1911350" y="1116410"/>
                <a:ext cx="1733550" cy="463550"/>
              </a:xfrm>
              <a:custGeom>
                <a:avLst/>
                <a:gdLst/>
                <a:ahLst/>
                <a:cxnLst/>
                <a:rect l="l" t="t" r="r" b="b"/>
                <a:pathLst>
                  <a:path w="1733550" h="463550" extrusionOk="0">
                    <a:moveTo>
                      <a:pt x="180740" y="143354"/>
                    </a:moveTo>
                    <a:cubicBezTo>
                      <a:pt x="185871" y="143849"/>
                      <a:pt x="190976" y="143608"/>
                      <a:pt x="196113" y="144579"/>
                    </a:cubicBezTo>
                    <a:cubicBezTo>
                      <a:pt x="201244" y="145379"/>
                      <a:pt x="206369" y="146167"/>
                      <a:pt x="211512" y="146795"/>
                    </a:cubicBezTo>
                    <a:lnTo>
                      <a:pt x="219221" y="147773"/>
                    </a:lnTo>
                    <a:cubicBezTo>
                      <a:pt x="221819" y="147976"/>
                      <a:pt x="224402" y="148339"/>
                      <a:pt x="226955" y="148859"/>
                    </a:cubicBezTo>
                    <a:cubicBezTo>
                      <a:pt x="232118" y="149932"/>
                      <a:pt x="237299" y="150878"/>
                      <a:pt x="242507" y="151748"/>
                    </a:cubicBezTo>
                    <a:cubicBezTo>
                      <a:pt x="247714" y="152618"/>
                      <a:pt x="252940" y="153399"/>
                      <a:pt x="258185" y="154244"/>
                    </a:cubicBezTo>
                    <a:cubicBezTo>
                      <a:pt x="263411" y="155514"/>
                      <a:pt x="268707" y="156600"/>
                      <a:pt x="273983" y="157774"/>
                    </a:cubicBezTo>
                    <a:cubicBezTo>
                      <a:pt x="284569" y="159952"/>
                      <a:pt x="295713" y="161832"/>
                      <a:pt x="304889" y="164048"/>
                    </a:cubicBezTo>
                    <a:cubicBezTo>
                      <a:pt x="347189" y="174021"/>
                      <a:pt x="387709" y="190421"/>
                      <a:pt x="425037" y="212677"/>
                    </a:cubicBezTo>
                    <a:cubicBezTo>
                      <a:pt x="467146" y="238128"/>
                      <a:pt x="506969" y="267179"/>
                      <a:pt x="544062" y="299506"/>
                    </a:cubicBezTo>
                    <a:cubicBezTo>
                      <a:pt x="582676" y="331891"/>
                      <a:pt x="621716" y="365546"/>
                      <a:pt x="666833" y="393620"/>
                    </a:cubicBezTo>
                    <a:cubicBezTo>
                      <a:pt x="689686" y="407907"/>
                      <a:pt x="713702" y="420245"/>
                      <a:pt x="738626" y="430501"/>
                    </a:cubicBezTo>
                    <a:cubicBezTo>
                      <a:pt x="763773" y="441143"/>
                      <a:pt x="789737" y="449739"/>
                      <a:pt x="816267" y="456205"/>
                    </a:cubicBezTo>
                    <a:cubicBezTo>
                      <a:pt x="844398" y="463061"/>
                      <a:pt x="873281" y="466346"/>
                      <a:pt x="902233" y="465984"/>
                    </a:cubicBezTo>
                    <a:cubicBezTo>
                      <a:pt x="931964" y="465332"/>
                      <a:pt x="961475" y="460725"/>
                      <a:pt x="989990" y="452287"/>
                    </a:cubicBezTo>
                    <a:cubicBezTo>
                      <a:pt x="1046855" y="435669"/>
                      <a:pt x="1094499" y="406269"/>
                      <a:pt x="1137361" y="380317"/>
                    </a:cubicBezTo>
                    <a:cubicBezTo>
                      <a:pt x="1180363" y="353977"/>
                      <a:pt x="1219911" y="329948"/>
                      <a:pt x="1258615" y="311254"/>
                    </a:cubicBezTo>
                    <a:cubicBezTo>
                      <a:pt x="1263523" y="309006"/>
                      <a:pt x="1268140" y="306638"/>
                      <a:pt x="1273258" y="304459"/>
                    </a:cubicBezTo>
                    <a:cubicBezTo>
                      <a:pt x="1278376" y="302281"/>
                      <a:pt x="1283564" y="300148"/>
                      <a:pt x="1288644" y="297855"/>
                    </a:cubicBezTo>
                    <a:lnTo>
                      <a:pt x="1303922" y="291074"/>
                    </a:lnTo>
                    <a:lnTo>
                      <a:pt x="1311504" y="287581"/>
                    </a:lnTo>
                    <a:lnTo>
                      <a:pt x="1319213" y="284565"/>
                    </a:lnTo>
                    <a:cubicBezTo>
                      <a:pt x="1329531" y="280653"/>
                      <a:pt x="1339672" y="276310"/>
                      <a:pt x="1349889" y="272201"/>
                    </a:cubicBezTo>
                    <a:cubicBezTo>
                      <a:pt x="1360132" y="268283"/>
                      <a:pt x="1370546" y="265001"/>
                      <a:pt x="1380769" y="261044"/>
                    </a:cubicBezTo>
                    <a:cubicBezTo>
                      <a:pt x="1422031" y="246573"/>
                      <a:pt x="1464256" y="235011"/>
                      <a:pt x="1507134" y="226443"/>
                    </a:cubicBezTo>
                    <a:cubicBezTo>
                      <a:pt x="1517986" y="224678"/>
                      <a:pt x="1528902" y="223091"/>
                      <a:pt x="1539843" y="221001"/>
                    </a:cubicBezTo>
                    <a:cubicBezTo>
                      <a:pt x="1550835" y="219433"/>
                      <a:pt x="1561935" y="218372"/>
                      <a:pt x="1573066" y="216988"/>
                    </a:cubicBezTo>
                    <a:lnTo>
                      <a:pt x="1581436" y="215966"/>
                    </a:lnTo>
                    <a:lnTo>
                      <a:pt x="1589869" y="215331"/>
                    </a:lnTo>
                    <a:lnTo>
                      <a:pt x="1606811" y="214061"/>
                    </a:lnTo>
                    <a:cubicBezTo>
                      <a:pt x="1618113" y="213007"/>
                      <a:pt x="1629550" y="212791"/>
                      <a:pt x="1641056" y="212353"/>
                    </a:cubicBezTo>
                    <a:cubicBezTo>
                      <a:pt x="1672019" y="211394"/>
                      <a:pt x="1703654" y="211654"/>
                      <a:pt x="1735772" y="212905"/>
                    </a:cubicBezTo>
                    <a:cubicBezTo>
                      <a:pt x="1738469" y="185016"/>
                      <a:pt x="1739843" y="156769"/>
                      <a:pt x="1739894" y="128164"/>
                    </a:cubicBezTo>
                    <a:cubicBezTo>
                      <a:pt x="1739894" y="122068"/>
                      <a:pt x="1739786" y="115998"/>
                      <a:pt x="1739665" y="109934"/>
                    </a:cubicBezTo>
                    <a:cubicBezTo>
                      <a:pt x="1711449" y="100207"/>
                      <a:pt x="1682682" y="92161"/>
                      <a:pt x="1653515" y="85835"/>
                    </a:cubicBezTo>
                    <a:cubicBezTo>
                      <a:pt x="1545870" y="61994"/>
                      <a:pt x="1433928" y="65941"/>
                      <a:pt x="1328229" y="97303"/>
                    </a:cubicBezTo>
                    <a:cubicBezTo>
                      <a:pt x="1315091" y="101380"/>
                      <a:pt x="1301960" y="105647"/>
                      <a:pt x="1288980" y="110162"/>
                    </a:cubicBezTo>
                    <a:cubicBezTo>
                      <a:pt x="1276318" y="115344"/>
                      <a:pt x="1263580" y="120360"/>
                      <a:pt x="1251014" y="125777"/>
                    </a:cubicBezTo>
                    <a:cubicBezTo>
                      <a:pt x="1238244" y="130857"/>
                      <a:pt x="1226477" y="137518"/>
                      <a:pt x="1214272" y="143500"/>
                    </a:cubicBezTo>
                    <a:cubicBezTo>
                      <a:pt x="1208202" y="146535"/>
                      <a:pt x="1202207" y="149697"/>
                      <a:pt x="1196207" y="152859"/>
                    </a:cubicBezTo>
                    <a:cubicBezTo>
                      <a:pt x="1190206" y="156022"/>
                      <a:pt x="1184053" y="159787"/>
                      <a:pt x="1178001" y="163229"/>
                    </a:cubicBezTo>
                    <a:cubicBezTo>
                      <a:pt x="1129741" y="191690"/>
                      <a:pt x="1088669" y="225326"/>
                      <a:pt x="1050595" y="255406"/>
                    </a:cubicBezTo>
                    <a:cubicBezTo>
                      <a:pt x="1016420" y="283645"/>
                      <a:pt x="980158" y="309258"/>
                      <a:pt x="942118" y="332025"/>
                    </a:cubicBezTo>
                    <a:cubicBezTo>
                      <a:pt x="924602" y="342020"/>
                      <a:pt x="906161" y="350297"/>
                      <a:pt x="887051" y="356739"/>
                    </a:cubicBezTo>
                    <a:cubicBezTo>
                      <a:pt x="866974" y="363210"/>
                      <a:pt x="846179" y="367191"/>
                      <a:pt x="825132" y="368594"/>
                    </a:cubicBezTo>
                    <a:cubicBezTo>
                      <a:pt x="802562" y="370054"/>
                      <a:pt x="779900" y="368965"/>
                      <a:pt x="757574" y="365350"/>
                    </a:cubicBezTo>
                    <a:cubicBezTo>
                      <a:pt x="751923" y="364530"/>
                      <a:pt x="746531" y="363305"/>
                      <a:pt x="740963" y="362232"/>
                    </a:cubicBezTo>
                    <a:lnTo>
                      <a:pt x="724529" y="358034"/>
                    </a:lnTo>
                    <a:cubicBezTo>
                      <a:pt x="713615" y="354672"/>
                      <a:pt x="702919" y="350643"/>
                      <a:pt x="692499" y="345969"/>
                    </a:cubicBezTo>
                    <a:cubicBezTo>
                      <a:pt x="649710" y="325504"/>
                      <a:pt x="611318" y="296898"/>
                      <a:pt x="579469" y="261749"/>
                    </a:cubicBezTo>
                    <a:cubicBezTo>
                      <a:pt x="545814" y="226551"/>
                      <a:pt x="516928" y="185848"/>
                      <a:pt x="482733" y="145227"/>
                    </a:cubicBezTo>
                    <a:cubicBezTo>
                      <a:pt x="465132" y="124151"/>
                      <a:pt x="445904" y="104488"/>
                      <a:pt x="425228" y="86419"/>
                    </a:cubicBezTo>
                    <a:cubicBezTo>
                      <a:pt x="414255" y="77057"/>
                      <a:pt x="402771" y="68311"/>
                      <a:pt x="390830" y="60219"/>
                    </a:cubicBezTo>
                    <a:cubicBezTo>
                      <a:pt x="378421" y="52152"/>
                      <a:pt x="365530" y="44853"/>
                      <a:pt x="352228" y="38363"/>
                    </a:cubicBezTo>
                    <a:lnTo>
                      <a:pt x="342024" y="33702"/>
                    </a:lnTo>
                    <a:cubicBezTo>
                      <a:pt x="338525" y="32076"/>
                      <a:pt x="335248" y="30781"/>
                      <a:pt x="332048" y="29587"/>
                    </a:cubicBezTo>
                    <a:lnTo>
                      <a:pt x="312445" y="22405"/>
                    </a:lnTo>
                    <a:cubicBezTo>
                      <a:pt x="305860" y="20145"/>
                      <a:pt x="299288" y="17770"/>
                      <a:pt x="292646" y="15630"/>
                    </a:cubicBezTo>
                    <a:cubicBezTo>
                      <a:pt x="285820" y="13858"/>
                      <a:pt x="278936" y="12144"/>
                      <a:pt x="272034" y="10588"/>
                    </a:cubicBezTo>
                    <a:cubicBezTo>
                      <a:pt x="265132" y="9032"/>
                      <a:pt x="258216" y="7413"/>
                      <a:pt x="251276" y="6009"/>
                    </a:cubicBezTo>
                    <a:cubicBezTo>
                      <a:pt x="244354" y="4479"/>
                      <a:pt x="237096" y="3996"/>
                      <a:pt x="230010" y="3088"/>
                    </a:cubicBezTo>
                    <a:cubicBezTo>
                      <a:pt x="222923" y="2180"/>
                      <a:pt x="215741" y="1539"/>
                      <a:pt x="208610" y="860"/>
                    </a:cubicBezTo>
                    <a:cubicBezTo>
                      <a:pt x="205026" y="454"/>
                      <a:pt x="201422" y="259"/>
                      <a:pt x="197815" y="275"/>
                    </a:cubicBezTo>
                    <a:lnTo>
                      <a:pt x="186976" y="91"/>
                    </a:lnTo>
                    <a:lnTo>
                      <a:pt x="165322" y="2"/>
                    </a:lnTo>
                    <a:cubicBezTo>
                      <a:pt x="158115" y="-55"/>
                      <a:pt x="150895" y="949"/>
                      <a:pt x="143732" y="1469"/>
                    </a:cubicBezTo>
                    <a:lnTo>
                      <a:pt x="122180" y="3469"/>
                    </a:lnTo>
                    <a:cubicBezTo>
                      <a:pt x="115068" y="4511"/>
                      <a:pt x="108014" y="5933"/>
                      <a:pt x="100952" y="7178"/>
                    </a:cubicBezTo>
                    <a:cubicBezTo>
                      <a:pt x="93891" y="8422"/>
                      <a:pt x="86836" y="9762"/>
                      <a:pt x="79902" y="11363"/>
                    </a:cubicBezTo>
                    <a:lnTo>
                      <a:pt x="59398" y="17039"/>
                    </a:lnTo>
                    <a:cubicBezTo>
                      <a:pt x="52654" y="19122"/>
                      <a:pt x="45669" y="20653"/>
                      <a:pt x="39205" y="23243"/>
                    </a:cubicBezTo>
                    <a:lnTo>
                      <a:pt x="19628" y="30571"/>
                    </a:lnTo>
                    <a:cubicBezTo>
                      <a:pt x="14618" y="32540"/>
                      <a:pt x="9715" y="34648"/>
                      <a:pt x="4813" y="36763"/>
                    </a:cubicBezTo>
                    <a:cubicBezTo>
                      <a:pt x="1625" y="67134"/>
                      <a:pt x="18" y="97651"/>
                      <a:pt x="0" y="128190"/>
                    </a:cubicBezTo>
                    <a:cubicBezTo>
                      <a:pt x="0" y="139937"/>
                      <a:pt x="305" y="151609"/>
                      <a:pt x="762" y="163242"/>
                    </a:cubicBezTo>
                    <a:cubicBezTo>
                      <a:pt x="19342" y="158359"/>
                      <a:pt x="37624" y="154072"/>
                      <a:pt x="55581" y="150777"/>
                    </a:cubicBezTo>
                    <a:cubicBezTo>
                      <a:pt x="96780" y="142704"/>
                      <a:pt x="138876" y="140208"/>
                      <a:pt x="180740" y="14335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604" name="Google Shape;604;p7"/>
          <p:cNvGrpSpPr/>
          <p:nvPr/>
        </p:nvGrpSpPr>
        <p:grpSpPr>
          <a:xfrm>
            <a:off x="493883" y="1083397"/>
            <a:ext cx="593445" cy="594360"/>
            <a:chOff x="7512049" y="977900"/>
            <a:chExt cx="4121150" cy="4127500"/>
          </a:xfrm>
        </p:grpSpPr>
        <p:sp>
          <p:nvSpPr>
            <p:cNvPr id="605" name="Google Shape;605;p7"/>
            <p:cNvSpPr/>
            <p:nvPr/>
          </p:nvSpPr>
          <p:spPr>
            <a:xfrm>
              <a:off x="7512049" y="977900"/>
              <a:ext cx="4121150" cy="4127500"/>
            </a:xfrm>
            <a:custGeom>
              <a:avLst/>
              <a:gdLst/>
              <a:ahLst/>
              <a:cxnLst/>
              <a:rect l="l" t="t" r="r" b="b"/>
              <a:pathLst>
                <a:path w="4121150" h="4127500" extrusionOk="0">
                  <a:moveTo>
                    <a:pt x="4032251" y="1435100"/>
                  </a:moveTo>
                  <a:lnTo>
                    <a:pt x="3988894" y="1425093"/>
                  </a:lnTo>
                  <a:cubicBezTo>
                    <a:pt x="3929331" y="1248583"/>
                    <a:pt x="3845874" y="1081063"/>
                    <a:pt x="3740850" y="927202"/>
                  </a:cubicBezTo>
                  <a:lnTo>
                    <a:pt x="3765551" y="806450"/>
                  </a:lnTo>
                  <a:cubicBezTo>
                    <a:pt x="3695701" y="704850"/>
                    <a:pt x="3511551" y="558800"/>
                    <a:pt x="3511551" y="558800"/>
                  </a:cubicBezTo>
                  <a:lnTo>
                    <a:pt x="3444451" y="582028"/>
                  </a:lnTo>
                  <a:cubicBezTo>
                    <a:pt x="3332209" y="477259"/>
                    <a:pt x="3208575" y="385404"/>
                    <a:pt x="3075865" y="308185"/>
                  </a:cubicBezTo>
                  <a:lnTo>
                    <a:pt x="3086101" y="190500"/>
                  </a:lnTo>
                  <a:cubicBezTo>
                    <a:pt x="3041651" y="38100"/>
                    <a:pt x="2406651" y="0"/>
                    <a:pt x="2406651" y="0"/>
                  </a:cubicBezTo>
                  <a:lnTo>
                    <a:pt x="2346002" y="53423"/>
                  </a:lnTo>
                  <a:cubicBezTo>
                    <a:pt x="2247281" y="39003"/>
                    <a:pt x="2147645" y="31760"/>
                    <a:pt x="2047876" y="31750"/>
                  </a:cubicBezTo>
                  <a:cubicBezTo>
                    <a:pt x="1583650" y="31069"/>
                    <a:pt x="1133088" y="188811"/>
                    <a:pt x="770663" y="478904"/>
                  </a:cubicBezTo>
                  <a:lnTo>
                    <a:pt x="654051" y="469900"/>
                  </a:lnTo>
                  <a:cubicBezTo>
                    <a:pt x="273051" y="584200"/>
                    <a:pt x="234951" y="996950"/>
                    <a:pt x="234951" y="996950"/>
                  </a:cubicBezTo>
                  <a:lnTo>
                    <a:pt x="246527" y="1104703"/>
                  </a:lnTo>
                  <a:cubicBezTo>
                    <a:pt x="-54688" y="1662320"/>
                    <a:pt x="-81282" y="2327849"/>
                    <a:pt x="174481" y="2907722"/>
                  </a:cubicBezTo>
                  <a:lnTo>
                    <a:pt x="152401" y="3079750"/>
                  </a:lnTo>
                  <a:cubicBezTo>
                    <a:pt x="152401" y="3079750"/>
                    <a:pt x="260351" y="3479800"/>
                    <a:pt x="571501" y="3689350"/>
                  </a:cubicBezTo>
                  <a:lnTo>
                    <a:pt x="816122" y="3715696"/>
                  </a:lnTo>
                  <a:cubicBezTo>
                    <a:pt x="935404" y="3805686"/>
                    <a:pt x="1064181" y="3882343"/>
                    <a:pt x="1200151" y="3944296"/>
                  </a:cubicBezTo>
                  <a:lnTo>
                    <a:pt x="1200151" y="3994150"/>
                  </a:lnTo>
                  <a:cubicBezTo>
                    <a:pt x="1200151" y="3994150"/>
                    <a:pt x="1466851" y="4108450"/>
                    <a:pt x="1625601" y="4127500"/>
                  </a:cubicBezTo>
                  <a:lnTo>
                    <a:pt x="1641737" y="4087152"/>
                  </a:lnTo>
                  <a:cubicBezTo>
                    <a:pt x="2009940" y="4161141"/>
                    <a:pt x="2391368" y="4133009"/>
                    <a:pt x="2744732" y="4005803"/>
                  </a:cubicBezTo>
                  <a:lnTo>
                    <a:pt x="2863851" y="4019550"/>
                  </a:lnTo>
                  <a:cubicBezTo>
                    <a:pt x="2863851" y="4019550"/>
                    <a:pt x="3289301" y="3867150"/>
                    <a:pt x="3308351" y="3771900"/>
                  </a:cubicBezTo>
                  <a:lnTo>
                    <a:pt x="3308351" y="3693675"/>
                  </a:lnTo>
                  <a:cubicBezTo>
                    <a:pt x="3505517" y="3539488"/>
                    <a:pt x="3672909" y="3350636"/>
                    <a:pt x="3802311" y="3136386"/>
                  </a:cubicBezTo>
                  <a:lnTo>
                    <a:pt x="3860801" y="3124200"/>
                  </a:lnTo>
                  <a:cubicBezTo>
                    <a:pt x="3956051" y="3060700"/>
                    <a:pt x="4070351" y="2597150"/>
                    <a:pt x="4070351" y="2597150"/>
                  </a:cubicBezTo>
                  <a:lnTo>
                    <a:pt x="4042767" y="2544356"/>
                  </a:lnTo>
                  <a:cubicBezTo>
                    <a:pt x="4102305" y="2286648"/>
                    <a:pt x="4111768" y="2019899"/>
                    <a:pt x="4070644" y="1758620"/>
                  </a:cubicBezTo>
                  <a:lnTo>
                    <a:pt x="4121151" y="1701800"/>
                  </a:lnTo>
                  <a:cubicBezTo>
                    <a:pt x="4127501" y="1606550"/>
                    <a:pt x="4032251" y="1435100"/>
                    <a:pt x="4032251" y="1435100"/>
                  </a:cubicBezTo>
                  <a:close/>
                </a:path>
              </a:pathLst>
            </a:custGeom>
            <a:gradFill>
              <a:gsLst>
                <a:gs pos="0">
                  <a:srgbClr val="FFFFFF"/>
                </a:gs>
                <a:gs pos="20000">
                  <a:srgbClr val="FFFFFF"/>
                </a:gs>
                <a:gs pos="78000">
                  <a:srgbClr val="251047"/>
                </a:gs>
                <a:gs pos="100000">
                  <a:srgbClr val="251047"/>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606" name="Google Shape;606;p7"/>
            <p:cNvGrpSpPr/>
            <p:nvPr/>
          </p:nvGrpSpPr>
          <p:grpSpPr>
            <a:xfrm>
              <a:off x="7782261" y="986828"/>
              <a:ext cx="3509633" cy="3805633"/>
              <a:chOff x="7782261" y="986828"/>
              <a:chExt cx="3509633" cy="3805633"/>
            </a:xfrm>
          </p:grpSpPr>
          <p:sp>
            <p:nvSpPr>
              <p:cNvPr id="607" name="Google Shape;607;p7"/>
              <p:cNvSpPr/>
              <p:nvPr/>
            </p:nvSpPr>
            <p:spPr>
              <a:xfrm>
                <a:off x="8543529" y="1450662"/>
                <a:ext cx="812800" cy="647700"/>
              </a:xfrm>
              <a:custGeom>
                <a:avLst/>
                <a:gdLst/>
                <a:ahLst/>
                <a:cxnLst/>
                <a:rect l="l" t="t" r="r" b="b"/>
                <a:pathLst>
                  <a:path w="812800" h="647700" extrusionOk="0">
                    <a:moveTo>
                      <a:pt x="735016" y="183950"/>
                    </a:moveTo>
                    <a:cubicBezTo>
                      <a:pt x="778405" y="285543"/>
                      <a:pt x="666628" y="430663"/>
                      <a:pt x="485354" y="508084"/>
                    </a:cubicBezTo>
                    <a:cubicBezTo>
                      <a:pt x="304079" y="585505"/>
                      <a:pt x="121953" y="565909"/>
                      <a:pt x="78564" y="464316"/>
                    </a:cubicBezTo>
                    <a:cubicBezTo>
                      <a:pt x="35174" y="362723"/>
                      <a:pt x="146951" y="217604"/>
                      <a:pt x="328226" y="140183"/>
                    </a:cubicBezTo>
                    <a:cubicBezTo>
                      <a:pt x="509500" y="62762"/>
                      <a:pt x="691626" y="82357"/>
                      <a:pt x="735016" y="18395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8" name="Google Shape;608;p7"/>
              <p:cNvSpPr/>
              <p:nvPr/>
            </p:nvSpPr>
            <p:spPr>
              <a:xfrm>
                <a:off x="8612758" y="1543533"/>
                <a:ext cx="673100" cy="393700"/>
              </a:xfrm>
              <a:custGeom>
                <a:avLst/>
                <a:gdLst/>
                <a:ahLst/>
                <a:cxnLst/>
                <a:rect l="l" t="t" r="r" b="b"/>
                <a:pathLst>
                  <a:path w="673100" h="393700" extrusionOk="0">
                    <a:moveTo>
                      <a:pt x="280570" y="97841"/>
                    </a:moveTo>
                    <a:cubicBezTo>
                      <a:pt x="446552" y="26949"/>
                      <a:pt x="613170" y="37452"/>
                      <a:pt x="673419" y="117703"/>
                    </a:cubicBezTo>
                    <a:cubicBezTo>
                      <a:pt x="671958" y="108565"/>
                      <a:pt x="669400" y="99635"/>
                      <a:pt x="665799" y="91110"/>
                    </a:cubicBezTo>
                    <a:cubicBezTo>
                      <a:pt x="622410" y="-10490"/>
                      <a:pt x="440285" y="-30080"/>
                      <a:pt x="259012" y="47339"/>
                    </a:cubicBezTo>
                    <a:cubicBezTo>
                      <a:pt x="77738" y="124758"/>
                      <a:pt x="-34041" y="269881"/>
                      <a:pt x="9349" y="371475"/>
                    </a:cubicBezTo>
                    <a:cubicBezTo>
                      <a:pt x="13026" y="379975"/>
                      <a:pt x="17716" y="388000"/>
                      <a:pt x="23318" y="395376"/>
                    </a:cubicBezTo>
                    <a:cubicBezTo>
                      <a:pt x="6961" y="296354"/>
                      <a:pt x="114587" y="168726"/>
                      <a:pt x="280570" y="978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9" name="Google Shape;609;p7"/>
              <p:cNvSpPr/>
              <p:nvPr/>
            </p:nvSpPr>
            <p:spPr>
              <a:xfrm>
                <a:off x="10860094" y="2509381"/>
                <a:ext cx="431800" cy="609600"/>
              </a:xfrm>
              <a:custGeom>
                <a:avLst/>
                <a:gdLst/>
                <a:ahLst/>
                <a:cxnLst/>
                <a:rect l="l" t="t" r="r" b="b"/>
                <a:pathLst>
                  <a:path w="431800" h="609600" extrusionOk="0">
                    <a:moveTo>
                      <a:pt x="368538" y="269532"/>
                    </a:moveTo>
                    <a:cubicBezTo>
                      <a:pt x="405225" y="418390"/>
                      <a:pt x="367336" y="555731"/>
                      <a:pt x="283911" y="576292"/>
                    </a:cubicBezTo>
                    <a:cubicBezTo>
                      <a:pt x="200485" y="596852"/>
                      <a:pt x="103115" y="492847"/>
                      <a:pt x="66428" y="343988"/>
                    </a:cubicBezTo>
                    <a:cubicBezTo>
                      <a:pt x="29741" y="195130"/>
                      <a:pt x="67629" y="57789"/>
                      <a:pt x="151055" y="37228"/>
                    </a:cubicBezTo>
                    <a:cubicBezTo>
                      <a:pt x="234481" y="16668"/>
                      <a:pt x="331851" y="120673"/>
                      <a:pt x="368538" y="26953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0" name="Google Shape;610;p7"/>
              <p:cNvSpPr/>
              <p:nvPr/>
            </p:nvSpPr>
            <p:spPr>
              <a:xfrm>
                <a:off x="10991056" y="2544077"/>
                <a:ext cx="247650" cy="539750"/>
              </a:xfrm>
              <a:custGeom>
                <a:avLst/>
                <a:gdLst/>
                <a:ahLst/>
                <a:cxnLst/>
                <a:rect l="l" t="t" r="r" b="b"/>
                <a:pathLst>
                  <a:path w="247650" h="539750" extrusionOk="0">
                    <a:moveTo>
                      <a:pt x="196107" y="245142"/>
                    </a:moveTo>
                    <a:cubicBezTo>
                      <a:pt x="229698" y="381438"/>
                      <a:pt x="200737" y="508032"/>
                      <a:pt x="131572" y="544195"/>
                    </a:cubicBezTo>
                    <a:cubicBezTo>
                      <a:pt x="138773" y="544212"/>
                      <a:pt x="145949" y="543359"/>
                      <a:pt x="152946" y="541655"/>
                    </a:cubicBezTo>
                    <a:cubicBezTo>
                      <a:pt x="236372" y="521094"/>
                      <a:pt x="274263" y="383750"/>
                      <a:pt x="237572" y="234893"/>
                    </a:cubicBezTo>
                    <a:cubicBezTo>
                      <a:pt x="200882" y="86036"/>
                      <a:pt x="103518" y="-17964"/>
                      <a:pt x="20091" y="2591"/>
                    </a:cubicBezTo>
                    <a:cubicBezTo>
                      <a:pt x="13109" y="4340"/>
                      <a:pt x="6362" y="6926"/>
                      <a:pt x="0" y="10293"/>
                    </a:cubicBezTo>
                    <a:cubicBezTo>
                      <a:pt x="78054" y="10217"/>
                      <a:pt x="162516" y="108839"/>
                      <a:pt x="196107" y="24514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1" name="Google Shape;611;p7"/>
              <p:cNvSpPr/>
              <p:nvPr/>
            </p:nvSpPr>
            <p:spPr>
              <a:xfrm>
                <a:off x="8034994" y="2802312"/>
                <a:ext cx="406400" cy="635000"/>
              </a:xfrm>
              <a:custGeom>
                <a:avLst/>
                <a:gdLst/>
                <a:ahLst/>
                <a:cxnLst/>
                <a:rect l="l" t="t" r="r" b="b"/>
                <a:pathLst>
                  <a:path w="406400" h="635000" extrusionOk="0">
                    <a:moveTo>
                      <a:pt x="371103" y="297948"/>
                    </a:moveTo>
                    <a:cubicBezTo>
                      <a:pt x="391614" y="462500"/>
                      <a:pt x="333480" y="605214"/>
                      <a:pt x="241258" y="616709"/>
                    </a:cubicBezTo>
                    <a:cubicBezTo>
                      <a:pt x="149037" y="628204"/>
                      <a:pt x="57648" y="504127"/>
                      <a:pt x="37138" y="339575"/>
                    </a:cubicBezTo>
                    <a:cubicBezTo>
                      <a:pt x="16627" y="175023"/>
                      <a:pt x="74761" y="32309"/>
                      <a:pt x="166983" y="20814"/>
                    </a:cubicBezTo>
                    <a:cubicBezTo>
                      <a:pt x="259205" y="9319"/>
                      <a:pt x="350593" y="133396"/>
                      <a:pt x="371103" y="29794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2" name="Google Shape;612;p7"/>
              <p:cNvSpPr/>
              <p:nvPr/>
            </p:nvSpPr>
            <p:spPr>
              <a:xfrm>
                <a:off x="8068027" y="2822368"/>
                <a:ext cx="228600" cy="596900"/>
              </a:xfrm>
              <a:custGeom>
                <a:avLst/>
                <a:gdLst/>
                <a:ahLst/>
                <a:cxnLst/>
                <a:rect l="l" t="t" r="r" b="b"/>
                <a:pathLst>
                  <a:path w="228600" h="596900" extrusionOk="0">
                    <a:moveTo>
                      <a:pt x="49953" y="313757"/>
                    </a:moveTo>
                    <a:cubicBezTo>
                      <a:pt x="31170" y="163085"/>
                      <a:pt x="78351" y="30801"/>
                      <a:pt x="157236" y="702"/>
                    </a:cubicBezTo>
                    <a:cubicBezTo>
                      <a:pt x="149505" y="-234"/>
                      <a:pt x="141689" y="-234"/>
                      <a:pt x="133957" y="702"/>
                    </a:cubicBezTo>
                    <a:cubicBezTo>
                      <a:pt x="41737" y="12196"/>
                      <a:pt x="-16398" y="154912"/>
                      <a:pt x="4119" y="319473"/>
                    </a:cubicBezTo>
                    <a:cubicBezTo>
                      <a:pt x="24636" y="484033"/>
                      <a:pt x="116019" y="608105"/>
                      <a:pt x="208240" y="596606"/>
                    </a:cubicBezTo>
                    <a:cubicBezTo>
                      <a:pt x="215962" y="595615"/>
                      <a:pt x="223538" y="593696"/>
                      <a:pt x="230801" y="590890"/>
                    </a:cubicBezTo>
                    <a:cubicBezTo>
                      <a:pt x="146968" y="581086"/>
                      <a:pt x="68736" y="464430"/>
                      <a:pt x="49953" y="3137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3" name="Google Shape;613;p7"/>
              <p:cNvSpPr/>
              <p:nvPr/>
            </p:nvSpPr>
            <p:spPr>
              <a:xfrm>
                <a:off x="9716872" y="4417811"/>
                <a:ext cx="533400" cy="374650"/>
              </a:xfrm>
              <a:custGeom>
                <a:avLst/>
                <a:gdLst/>
                <a:ahLst/>
                <a:cxnLst/>
                <a:rect l="l" t="t" r="r" b="b"/>
                <a:pathLst>
                  <a:path w="533400" h="374650" extrusionOk="0">
                    <a:moveTo>
                      <a:pt x="505562" y="132846"/>
                    </a:moveTo>
                    <a:cubicBezTo>
                      <a:pt x="522949" y="206214"/>
                      <a:pt x="430917" y="290841"/>
                      <a:pt x="300003" y="321865"/>
                    </a:cubicBezTo>
                    <a:cubicBezTo>
                      <a:pt x="169090" y="352889"/>
                      <a:pt x="48868" y="318562"/>
                      <a:pt x="31482" y="245193"/>
                    </a:cubicBezTo>
                    <a:cubicBezTo>
                      <a:pt x="14095" y="171824"/>
                      <a:pt x="106126" y="87198"/>
                      <a:pt x="237040" y="56174"/>
                    </a:cubicBezTo>
                    <a:cubicBezTo>
                      <a:pt x="367953" y="25150"/>
                      <a:pt x="488175" y="59477"/>
                      <a:pt x="505562" y="13284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4" name="Google Shape;614;p7"/>
              <p:cNvSpPr/>
              <p:nvPr/>
            </p:nvSpPr>
            <p:spPr>
              <a:xfrm>
                <a:off x="9746305" y="4533062"/>
                <a:ext cx="476250" cy="215900"/>
              </a:xfrm>
              <a:custGeom>
                <a:avLst/>
                <a:gdLst/>
                <a:ahLst/>
                <a:cxnLst/>
                <a:rect l="l" t="t" r="r" b="b"/>
                <a:pathLst>
                  <a:path w="476250" h="215900" extrusionOk="0">
                    <a:moveTo>
                      <a:pt x="261930" y="170243"/>
                    </a:moveTo>
                    <a:cubicBezTo>
                      <a:pt x="142061" y="198647"/>
                      <a:pt x="31215" y="172238"/>
                      <a:pt x="5" y="111258"/>
                    </a:cubicBezTo>
                    <a:cubicBezTo>
                      <a:pt x="-69" y="117577"/>
                      <a:pt x="618" y="123881"/>
                      <a:pt x="2050" y="130035"/>
                    </a:cubicBezTo>
                    <a:cubicBezTo>
                      <a:pt x="19436" y="203403"/>
                      <a:pt x="139654" y="237732"/>
                      <a:pt x="270573" y="206712"/>
                    </a:cubicBezTo>
                    <a:cubicBezTo>
                      <a:pt x="401490" y="175692"/>
                      <a:pt x="493514" y="91059"/>
                      <a:pt x="476128" y="17691"/>
                    </a:cubicBezTo>
                    <a:cubicBezTo>
                      <a:pt x="474648" y="11550"/>
                      <a:pt x="472432" y="5611"/>
                      <a:pt x="469531" y="0"/>
                    </a:cubicBezTo>
                    <a:cubicBezTo>
                      <a:pt x="468985" y="68491"/>
                      <a:pt x="381780" y="141808"/>
                      <a:pt x="261930" y="170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5" name="Google Shape;615;p7"/>
              <p:cNvSpPr/>
              <p:nvPr/>
            </p:nvSpPr>
            <p:spPr>
              <a:xfrm>
                <a:off x="10308085" y="3788883"/>
                <a:ext cx="673100" cy="641350"/>
              </a:xfrm>
              <a:custGeom>
                <a:avLst/>
                <a:gdLst/>
                <a:ahLst/>
                <a:cxnLst/>
                <a:rect l="l" t="t" r="r" b="b"/>
                <a:pathLst>
                  <a:path w="673100" h="641350" extrusionOk="0">
                    <a:moveTo>
                      <a:pt x="566312" y="128123"/>
                    </a:moveTo>
                    <a:cubicBezTo>
                      <a:pt x="626562" y="198883"/>
                      <a:pt x="573051" y="343395"/>
                      <a:pt x="446793" y="450898"/>
                    </a:cubicBezTo>
                    <a:cubicBezTo>
                      <a:pt x="320535" y="558402"/>
                      <a:pt x="169341" y="588188"/>
                      <a:pt x="109091" y="517428"/>
                    </a:cubicBezTo>
                    <a:cubicBezTo>
                      <a:pt x="48842" y="446667"/>
                      <a:pt x="102352" y="302156"/>
                      <a:pt x="228610" y="194652"/>
                    </a:cubicBezTo>
                    <a:cubicBezTo>
                      <a:pt x="354868" y="87149"/>
                      <a:pt x="506063" y="57362"/>
                      <a:pt x="566312" y="12812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6" name="Google Shape;616;p7"/>
              <p:cNvSpPr/>
              <p:nvPr/>
            </p:nvSpPr>
            <p:spPr>
              <a:xfrm>
                <a:off x="10404386" y="3901256"/>
                <a:ext cx="488950" cy="438150"/>
              </a:xfrm>
              <a:custGeom>
                <a:avLst/>
                <a:gdLst/>
                <a:ahLst/>
                <a:cxnLst/>
                <a:rect l="l" t="t" r="r" b="b"/>
                <a:pathLst>
                  <a:path w="488950" h="438150" extrusionOk="0">
                    <a:moveTo>
                      <a:pt x="320535" y="303320"/>
                    </a:moveTo>
                    <a:cubicBezTo>
                      <a:pt x="204928" y="401745"/>
                      <a:pt x="68441" y="434975"/>
                      <a:pt x="0" y="385566"/>
                    </a:cubicBezTo>
                    <a:cubicBezTo>
                      <a:pt x="3463" y="392540"/>
                      <a:pt x="7752" y="399073"/>
                      <a:pt x="12776" y="405022"/>
                    </a:cubicBezTo>
                    <a:cubicBezTo>
                      <a:pt x="73025" y="475786"/>
                      <a:pt x="224231" y="445998"/>
                      <a:pt x="350482" y="338493"/>
                    </a:cubicBezTo>
                    <a:cubicBezTo>
                      <a:pt x="476733" y="230987"/>
                      <a:pt x="530251" y="86474"/>
                      <a:pt x="470002" y="15716"/>
                    </a:cubicBezTo>
                    <a:cubicBezTo>
                      <a:pt x="464938" y="9809"/>
                      <a:pt x="459181" y="4532"/>
                      <a:pt x="452857" y="0"/>
                    </a:cubicBezTo>
                    <a:cubicBezTo>
                      <a:pt x="490690" y="75463"/>
                      <a:pt x="436144" y="204882"/>
                      <a:pt x="320535" y="30332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7" name="Google Shape;617;p7"/>
              <p:cNvSpPr/>
              <p:nvPr/>
            </p:nvSpPr>
            <p:spPr>
              <a:xfrm>
                <a:off x="9830407" y="2168692"/>
                <a:ext cx="812800" cy="704850"/>
              </a:xfrm>
              <a:custGeom>
                <a:avLst/>
                <a:gdLst/>
                <a:ahLst/>
                <a:cxnLst/>
                <a:rect l="l" t="t" r="r" b="b"/>
                <a:pathLst>
                  <a:path w="812800" h="704850" extrusionOk="0">
                    <a:moveTo>
                      <a:pt x="512074" y="184019"/>
                    </a:moveTo>
                    <a:cubicBezTo>
                      <a:pt x="680968" y="285650"/>
                      <a:pt x="771711" y="444771"/>
                      <a:pt x="714754" y="539426"/>
                    </a:cubicBezTo>
                    <a:cubicBezTo>
                      <a:pt x="657796" y="634081"/>
                      <a:pt x="474706" y="628426"/>
                      <a:pt x="305811" y="526795"/>
                    </a:cubicBezTo>
                    <a:cubicBezTo>
                      <a:pt x="136916" y="425165"/>
                      <a:pt x="46173" y="266044"/>
                      <a:pt x="103131" y="171388"/>
                    </a:cubicBezTo>
                    <a:cubicBezTo>
                      <a:pt x="160089" y="76733"/>
                      <a:pt x="343179" y="82388"/>
                      <a:pt x="512074" y="18401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8" name="Google Shape;618;p7"/>
              <p:cNvSpPr/>
              <p:nvPr/>
            </p:nvSpPr>
            <p:spPr>
              <a:xfrm>
                <a:off x="9922351" y="2272645"/>
                <a:ext cx="635000" cy="457200"/>
              </a:xfrm>
              <a:custGeom>
                <a:avLst/>
                <a:gdLst/>
                <a:ahLst/>
                <a:cxnLst/>
                <a:rect l="l" t="t" r="r" b="b"/>
                <a:pathLst>
                  <a:path w="635000" h="457200" extrusionOk="0">
                    <a:moveTo>
                      <a:pt x="391846" y="127141"/>
                    </a:moveTo>
                    <a:cubicBezTo>
                      <a:pt x="546494" y="220200"/>
                      <a:pt x="635527" y="361418"/>
                      <a:pt x="605740" y="457252"/>
                    </a:cubicBezTo>
                    <a:cubicBezTo>
                      <a:pt x="612292" y="450714"/>
                      <a:pt x="618032" y="443410"/>
                      <a:pt x="622834" y="435497"/>
                    </a:cubicBezTo>
                    <a:cubicBezTo>
                      <a:pt x="679793" y="340844"/>
                      <a:pt x="589052" y="181726"/>
                      <a:pt x="420154" y="80094"/>
                    </a:cubicBezTo>
                    <a:cubicBezTo>
                      <a:pt x="251257" y="-21538"/>
                      <a:pt x="68174" y="-27221"/>
                      <a:pt x="11214" y="67464"/>
                    </a:cubicBezTo>
                    <a:cubicBezTo>
                      <a:pt x="6469" y="75411"/>
                      <a:pt x="2704" y="83904"/>
                      <a:pt x="0" y="92756"/>
                    </a:cubicBezTo>
                    <a:cubicBezTo>
                      <a:pt x="70720" y="21553"/>
                      <a:pt x="237198" y="34082"/>
                      <a:pt x="391846" y="1271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9" name="Google Shape;619;p7"/>
              <p:cNvSpPr/>
              <p:nvPr/>
            </p:nvSpPr>
            <p:spPr>
              <a:xfrm>
                <a:off x="10150746" y="1432766"/>
                <a:ext cx="577850" cy="476250"/>
              </a:xfrm>
              <a:custGeom>
                <a:avLst/>
                <a:gdLst/>
                <a:ahLst/>
                <a:cxnLst/>
                <a:rect l="l" t="t" r="r" b="b"/>
                <a:pathLst>
                  <a:path w="577850" h="476250" extrusionOk="0">
                    <a:moveTo>
                      <a:pt x="354622" y="112111"/>
                    </a:moveTo>
                    <a:cubicBezTo>
                      <a:pt x="481073" y="174029"/>
                      <a:pt x="555450" y="281672"/>
                      <a:pt x="520749" y="352540"/>
                    </a:cubicBezTo>
                    <a:cubicBezTo>
                      <a:pt x="486048" y="423408"/>
                      <a:pt x="355409" y="430664"/>
                      <a:pt x="228959" y="368747"/>
                    </a:cubicBezTo>
                    <a:cubicBezTo>
                      <a:pt x="102508" y="306829"/>
                      <a:pt x="28131" y="199186"/>
                      <a:pt x="62832" y="128318"/>
                    </a:cubicBezTo>
                    <a:cubicBezTo>
                      <a:pt x="97533" y="57450"/>
                      <a:pt x="228172" y="50194"/>
                      <a:pt x="354622" y="11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0" name="Google Shape;620;p7"/>
              <p:cNvSpPr/>
              <p:nvPr/>
            </p:nvSpPr>
            <p:spPr>
              <a:xfrm>
                <a:off x="10207168" y="1502849"/>
                <a:ext cx="469900" cy="298450"/>
              </a:xfrm>
              <a:custGeom>
                <a:avLst/>
                <a:gdLst/>
                <a:ahLst/>
                <a:cxnLst/>
                <a:rect l="l" t="t" r="r" b="b"/>
                <a:pathLst>
                  <a:path w="469900" h="298450" extrusionOk="0">
                    <a:moveTo>
                      <a:pt x="280994" y="77284"/>
                    </a:moveTo>
                    <a:cubicBezTo>
                      <a:pt x="396773" y="133977"/>
                      <a:pt x="468833" y="228992"/>
                      <a:pt x="453543" y="299020"/>
                    </a:cubicBezTo>
                    <a:cubicBezTo>
                      <a:pt x="457790" y="293970"/>
                      <a:pt x="461414" y="288426"/>
                      <a:pt x="464338" y="282510"/>
                    </a:cubicBezTo>
                    <a:cubicBezTo>
                      <a:pt x="499040" y="211638"/>
                      <a:pt x="424662" y="103993"/>
                      <a:pt x="298215" y="42080"/>
                    </a:cubicBezTo>
                    <a:cubicBezTo>
                      <a:pt x="171768" y="-19832"/>
                      <a:pt x="41123" y="-12587"/>
                      <a:pt x="6426" y="58279"/>
                    </a:cubicBezTo>
                    <a:cubicBezTo>
                      <a:pt x="3541" y="64230"/>
                      <a:pt x="1383" y="70506"/>
                      <a:pt x="0" y="76973"/>
                    </a:cubicBezTo>
                    <a:cubicBezTo>
                      <a:pt x="45968" y="21925"/>
                      <a:pt x="165208" y="20585"/>
                      <a:pt x="280994" y="7728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1" name="Google Shape;621;p7"/>
              <p:cNvSpPr/>
              <p:nvPr/>
            </p:nvSpPr>
            <p:spPr>
              <a:xfrm>
                <a:off x="7852752" y="2564556"/>
                <a:ext cx="158750" cy="285750"/>
              </a:xfrm>
              <a:custGeom>
                <a:avLst/>
                <a:gdLst/>
                <a:ahLst/>
                <a:cxnLst/>
                <a:rect l="l" t="t" r="r" b="b"/>
                <a:pathLst>
                  <a:path w="158750" h="285750" extrusionOk="0">
                    <a:moveTo>
                      <a:pt x="83161" y="866"/>
                    </a:moveTo>
                    <a:cubicBezTo>
                      <a:pt x="127382" y="1345"/>
                      <a:pt x="162537" y="65697"/>
                      <a:pt x="161684" y="144600"/>
                    </a:cubicBezTo>
                    <a:cubicBezTo>
                      <a:pt x="160830" y="223503"/>
                      <a:pt x="124289" y="287078"/>
                      <a:pt x="80069" y="286600"/>
                    </a:cubicBezTo>
                    <a:cubicBezTo>
                      <a:pt x="35848" y="286121"/>
                      <a:pt x="692" y="221770"/>
                      <a:pt x="1546" y="142867"/>
                    </a:cubicBezTo>
                    <a:cubicBezTo>
                      <a:pt x="2400" y="63964"/>
                      <a:pt x="38940" y="388"/>
                      <a:pt x="83161" y="86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2" name="Google Shape;622;p7"/>
              <p:cNvSpPr/>
              <p:nvPr/>
            </p:nvSpPr>
            <p:spPr>
              <a:xfrm>
                <a:off x="7854243" y="2565397"/>
                <a:ext cx="88900" cy="279400"/>
              </a:xfrm>
              <a:custGeom>
                <a:avLst/>
                <a:gdLst/>
                <a:ahLst/>
                <a:cxnLst/>
                <a:rect l="l" t="t" r="r" b="b"/>
                <a:pathLst>
                  <a:path w="88900" h="279400" extrusionOk="0">
                    <a:moveTo>
                      <a:pt x="21993" y="142243"/>
                    </a:moveTo>
                    <a:cubicBezTo>
                      <a:pt x="22773" y="69999"/>
                      <a:pt x="53482" y="10639"/>
                      <a:pt x="92605" y="1495"/>
                    </a:cubicBezTo>
                    <a:cubicBezTo>
                      <a:pt x="89018" y="559"/>
                      <a:pt x="85332" y="58"/>
                      <a:pt x="81626" y="3"/>
                    </a:cubicBezTo>
                    <a:cubicBezTo>
                      <a:pt x="37411" y="-474"/>
                      <a:pt x="866" y="63103"/>
                      <a:pt x="15" y="142008"/>
                    </a:cubicBezTo>
                    <a:cubicBezTo>
                      <a:pt x="-836" y="220913"/>
                      <a:pt x="34305" y="285257"/>
                      <a:pt x="78539" y="285740"/>
                    </a:cubicBezTo>
                    <a:cubicBezTo>
                      <a:pt x="82245" y="285761"/>
                      <a:pt x="85940" y="285334"/>
                      <a:pt x="89544" y="284470"/>
                    </a:cubicBezTo>
                    <a:cubicBezTo>
                      <a:pt x="50624" y="274507"/>
                      <a:pt x="21212" y="214493"/>
                      <a:pt x="21993" y="142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3" name="Google Shape;623;p7"/>
              <p:cNvSpPr/>
              <p:nvPr/>
            </p:nvSpPr>
            <p:spPr>
              <a:xfrm>
                <a:off x="9852336" y="1635727"/>
                <a:ext cx="317500" cy="247650"/>
              </a:xfrm>
              <a:custGeom>
                <a:avLst/>
                <a:gdLst/>
                <a:ahLst/>
                <a:cxnLst/>
                <a:rect l="l" t="t" r="r" b="b"/>
                <a:pathLst>
                  <a:path w="317500" h="247650" extrusionOk="0">
                    <a:moveTo>
                      <a:pt x="189428" y="49435"/>
                    </a:moveTo>
                    <a:cubicBezTo>
                      <a:pt x="263443" y="76737"/>
                      <a:pt x="311040" y="132497"/>
                      <a:pt x="295739" y="173978"/>
                    </a:cubicBezTo>
                    <a:cubicBezTo>
                      <a:pt x="280438" y="215460"/>
                      <a:pt x="208032" y="226955"/>
                      <a:pt x="134017" y="199653"/>
                    </a:cubicBezTo>
                    <a:cubicBezTo>
                      <a:pt x="60001" y="172350"/>
                      <a:pt x="12404" y="116591"/>
                      <a:pt x="27705" y="75109"/>
                    </a:cubicBezTo>
                    <a:cubicBezTo>
                      <a:pt x="43007" y="33627"/>
                      <a:pt x="115412" y="22133"/>
                      <a:pt x="189428" y="4943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4" name="Google Shape;624;p7"/>
              <p:cNvSpPr/>
              <p:nvPr/>
            </p:nvSpPr>
            <p:spPr>
              <a:xfrm>
                <a:off x="9874180" y="1665852"/>
                <a:ext cx="273050" cy="146050"/>
              </a:xfrm>
              <a:custGeom>
                <a:avLst/>
                <a:gdLst/>
                <a:ahLst/>
                <a:cxnLst/>
                <a:rect l="l" t="t" r="r" b="b"/>
                <a:pathLst>
                  <a:path w="273050" h="146050" extrusionOk="0">
                    <a:moveTo>
                      <a:pt x="156673" y="35408"/>
                    </a:moveTo>
                    <a:cubicBezTo>
                      <a:pt x="224472" y="60382"/>
                      <a:pt x="270091" y="109220"/>
                      <a:pt x="265576" y="149136"/>
                    </a:cubicBezTo>
                    <a:cubicBezTo>
                      <a:pt x="267659" y="146074"/>
                      <a:pt x="269365" y="142772"/>
                      <a:pt x="270656" y="139300"/>
                    </a:cubicBezTo>
                    <a:cubicBezTo>
                      <a:pt x="285934" y="97803"/>
                      <a:pt x="238271" y="42056"/>
                      <a:pt x="164255" y="14783"/>
                    </a:cubicBezTo>
                    <a:cubicBezTo>
                      <a:pt x="90239" y="-12490"/>
                      <a:pt x="17793" y="-952"/>
                      <a:pt x="2508" y="40545"/>
                    </a:cubicBezTo>
                    <a:cubicBezTo>
                      <a:pt x="1243" y="44030"/>
                      <a:pt x="401" y="47654"/>
                      <a:pt x="0" y="51340"/>
                    </a:cubicBezTo>
                    <a:cubicBezTo>
                      <a:pt x="22472" y="18022"/>
                      <a:pt x="88874" y="10440"/>
                      <a:pt x="156673" y="3540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5" name="Google Shape;625;p7"/>
              <p:cNvSpPr/>
              <p:nvPr/>
            </p:nvSpPr>
            <p:spPr>
              <a:xfrm>
                <a:off x="8129275" y="3889326"/>
                <a:ext cx="533400" cy="495300"/>
              </a:xfrm>
              <a:custGeom>
                <a:avLst/>
                <a:gdLst/>
                <a:ahLst/>
                <a:cxnLst/>
                <a:rect l="l" t="t" r="r" b="b"/>
                <a:pathLst>
                  <a:path w="533400" h="495300" extrusionOk="0">
                    <a:moveTo>
                      <a:pt x="349824" y="143218"/>
                    </a:moveTo>
                    <a:cubicBezTo>
                      <a:pt x="454369" y="222315"/>
                      <a:pt x="503183" y="333933"/>
                      <a:pt x="458854" y="392524"/>
                    </a:cubicBezTo>
                    <a:cubicBezTo>
                      <a:pt x="414525" y="451114"/>
                      <a:pt x="293839" y="434491"/>
                      <a:pt x="189295" y="355393"/>
                    </a:cubicBezTo>
                    <a:cubicBezTo>
                      <a:pt x="84750" y="276296"/>
                      <a:pt x="35935" y="164678"/>
                      <a:pt x="80264" y="106088"/>
                    </a:cubicBezTo>
                    <a:cubicBezTo>
                      <a:pt x="124593" y="47497"/>
                      <a:pt x="245279" y="64121"/>
                      <a:pt x="349824" y="1432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6" name="Google Shape;626;p7"/>
              <p:cNvSpPr/>
              <p:nvPr/>
            </p:nvSpPr>
            <p:spPr>
              <a:xfrm>
                <a:off x="8198451" y="3980510"/>
                <a:ext cx="400050" cy="330200"/>
              </a:xfrm>
              <a:custGeom>
                <a:avLst/>
                <a:gdLst/>
                <a:ahLst/>
                <a:cxnLst/>
                <a:rect l="l" t="t" r="r" b="b"/>
                <a:pathLst>
                  <a:path w="400050" h="330200" extrusionOk="0">
                    <a:moveTo>
                      <a:pt x="147500" y="233521"/>
                    </a:moveTo>
                    <a:cubicBezTo>
                      <a:pt x="51730" y="161043"/>
                      <a:pt x="2765" y="61316"/>
                      <a:pt x="29232" y="0"/>
                    </a:cubicBezTo>
                    <a:cubicBezTo>
                      <a:pt x="24434" y="3866"/>
                      <a:pt x="20121" y="8296"/>
                      <a:pt x="16386" y="13195"/>
                    </a:cubicBezTo>
                    <a:cubicBezTo>
                      <a:pt x="-27976" y="71812"/>
                      <a:pt x="20831" y="183502"/>
                      <a:pt x="125453" y="262655"/>
                    </a:cubicBezTo>
                    <a:cubicBezTo>
                      <a:pt x="230076" y="341808"/>
                      <a:pt x="350802" y="358458"/>
                      <a:pt x="395163" y="299834"/>
                    </a:cubicBezTo>
                    <a:cubicBezTo>
                      <a:pt x="398865" y="294911"/>
                      <a:pt x="401957" y="289557"/>
                      <a:pt x="404370" y="283890"/>
                    </a:cubicBezTo>
                    <a:cubicBezTo>
                      <a:pt x="352548" y="326022"/>
                      <a:pt x="243271" y="305994"/>
                      <a:pt x="147500" y="23352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7" name="Google Shape;627;p7"/>
              <p:cNvSpPr/>
              <p:nvPr/>
            </p:nvSpPr>
            <p:spPr>
              <a:xfrm>
                <a:off x="8914257" y="2683996"/>
                <a:ext cx="552450" cy="539750"/>
              </a:xfrm>
              <a:custGeom>
                <a:avLst/>
                <a:gdLst/>
                <a:ahLst/>
                <a:cxnLst/>
                <a:rect l="l" t="t" r="r" b="b"/>
                <a:pathLst>
                  <a:path w="552450" h="539750" extrusionOk="0">
                    <a:moveTo>
                      <a:pt x="459571" y="102111"/>
                    </a:moveTo>
                    <a:cubicBezTo>
                      <a:pt x="512138" y="158505"/>
                      <a:pt x="473180" y="280257"/>
                      <a:pt x="372556" y="374051"/>
                    </a:cubicBezTo>
                    <a:cubicBezTo>
                      <a:pt x="271932" y="467845"/>
                      <a:pt x="147747" y="498163"/>
                      <a:pt x="95180" y="441769"/>
                    </a:cubicBezTo>
                    <a:cubicBezTo>
                      <a:pt x="42614" y="385374"/>
                      <a:pt x="81572" y="263623"/>
                      <a:pt x="182196" y="169829"/>
                    </a:cubicBezTo>
                    <a:cubicBezTo>
                      <a:pt x="282820" y="76035"/>
                      <a:pt x="407005" y="45717"/>
                      <a:pt x="459571" y="10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8" name="Google Shape;628;p7"/>
              <p:cNvSpPr/>
              <p:nvPr/>
            </p:nvSpPr>
            <p:spPr>
              <a:xfrm>
                <a:off x="8986030" y="2757731"/>
                <a:ext cx="393700" cy="374650"/>
              </a:xfrm>
              <a:custGeom>
                <a:avLst/>
                <a:gdLst/>
                <a:ahLst/>
                <a:cxnLst/>
                <a:rect l="l" t="t" r="r" b="b"/>
                <a:pathLst>
                  <a:path w="393700" h="374650" extrusionOk="0">
                    <a:moveTo>
                      <a:pt x="136545" y="124115"/>
                    </a:moveTo>
                    <a:cubicBezTo>
                      <a:pt x="228677" y="38231"/>
                      <a:pt x="340526" y="5617"/>
                      <a:pt x="399105" y="44009"/>
                    </a:cubicBezTo>
                    <a:cubicBezTo>
                      <a:pt x="395978" y="38356"/>
                      <a:pt x="392178" y="33103"/>
                      <a:pt x="387789" y="28363"/>
                    </a:cubicBezTo>
                    <a:cubicBezTo>
                      <a:pt x="335224" y="-28032"/>
                      <a:pt x="211037" y="2290"/>
                      <a:pt x="110415" y="96086"/>
                    </a:cubicBezTo>
                    <a:cubicBezTo>
                      <a:pt x="9793" y="189882"/>
                      <a:pt x="-29170" y="311630"/>
                      <a:pt x="23420" y="368024"/>
                    </a:cubicBezTo>
                    <a:cubicBezTo>
                      <a:pt x="27842" y="372733"/>
                      <a:pt x="32816" y="376891"/>
                      <a:pt x="38235" y="380407"/>
                    </a:cubicBezTo>
                    <a:cubicBezTo>
                      <a:pt x="4027" y="319282"/>
                      <a:pt x="44407" y="209998"/>
                      <a:pt x="136545" y="12411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9" name="Google Shape;629;p7"/>
              <p:cNvSpPr/>
              <p:nvPr/>
            </p:nvSpPr>
            <p:spPr>
              <a:xfrm>
                <a:off x="9259313" y="3652427"/>
                <a:ext cx="660400" cy="393700"/>
              </a:xfrm>
              <a:custGeom>
                <a:avLst/>
                <a:gdLst/>
                <a:ahLst/>
                <a:cxnLst/>
                <a:rect l="l" t="t" r="r" b="b"/>
                <a:pathLst>
                  <a:path w="660400" h="393700" extrusionOk="0">
                    <a:moveTo>
                      <a:pt x="654516" y="180539"/>
                    </a:moveTo>
                    <a:cubicBezTo>
                      <a:pt x="660171" y="280248"/>
                      <a:pt x="520529" y="369257"/>
                      <a:pt x="342617" y="379347"/>
                    </a:cubicBezTo>
                    <a:cubicBezTo>
                      <a:pt x="164704" y="389438"/>
                      <a:pt x="15894" y="316787"/>
                      <a:pt x="10239" y="217078"/>
                    </a:cubicBezTo>
                    <a:cubicBezTo>
                      <a:pt x="4584" y="117370"/>
                      <a:pt x="144226" y="28360"/>
                      <a:pt x="322139" y="18270"/>
                    </a:cubicBezTo>
                    <a:cubicBezTo>
                      <a:pt x="500051" y="8180"/>
                      <a:pt x="648861" y="80830"/>
                      <a:pt x="654516" y="18053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0" name="Google Shape;630;p7"/>
              <p:cNvSpPr/>
              <p:nvPr/>
            </p:nvSpPr>
            <p:spPr>
              <a:xfrm>
                <a:off x="9269395" y="3808400"/>
                <a:ext cx="641350" cy="222250"/>
              </a:xfrm>
              <a:custGeom>
                <a:avLst/>
                <a:gdLst/>
                <a:ahLst/>
                <a:cxnLst/>
                <a:rect l="l" t="t" r="r" b="b"/>
                <a:pathLst>
                  <a:path w="641350" h="222250" extrusionOk="0">
                    <a:moveTo>
                      <a:pt x="329710" y="173857"/>
                    </a:moveTo>
                    <a:cubicBezTo>
                      <a:pt x="166807" y="183090"/>
                      <a:pt x="28383" y="122942"/>
                      <a:pt x="1834" y="36189"/>
                    </a:cubicBezTo>
                    <a:cubicBezTo>
                      <a:pt x="270" y="44409"/>
                      <a:pt x="-296" y="52788"/>
                      <a:pt x="145" y="61144"/>
                    </a:cubicBezTo>
                    <a:cubicBezTo>
                      <a:pt x="5796" y="160839"/>
                      <a:pt x="154608" y="233502"/>
                      <a:pt x="332517" y="223412"/>
                    </a:cubicBezTo>
                    <a:cubicBezTo>
                      <a:pt x="510425" y="213322"/>
                      <a:pt x="650073" y="124314"/>
                      <a:pt x="644416" y="24606"/>
                    </a:cubicBezTo>
                    <a:cubicBezTo>
                      <a:pt x="643913" y="16252"/>
                      <a:pt x="642401" y="7991"/>
                      <a:pt x="639914" y="0"/>
                    </a:cubicBezTo>
                    <a:cubicBezTo>
                      <a:pt x="623346" y="89230"/>
                      <a:pt x="492613" y="164617"/>
                      <a:pt x="329710" y="1738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1" name="Google Shape;631;p7"/>
              <p:cNvSpPr/>
              <p:nvPr/>
            </p:nvSpPr>
            <p:spPr>
              <a:xfrm>
                <a:off x="9926284" y="986828"/>
                <a:ext cx="641350" cy="203200"/>
              </a:xfrm>
              <a:custGeom>
                <a:avLst/>
                <a:gdLst/>
                <a:ahLst/>
                <a:cxnLst/>
                <a:rect l="l" t="t" r="r" b="b"/>
                <a:pathLst>
                  <a:path w="641350" h="203200" extrusionOk="0">
                    <a:moveTo>
                      <a:pt x="316266" y="54572"/>
                    </a:moveTo>
                    <a:cubicBezTo>
                      <a:pt x="153707" y="21698"/>
                      <a:pt x="94016" y="22822"/>
                      <a:pt x="5809" y="0"/>
                    </a:cubicBezTo>
                    <a:cubicBezTo>
                      <a:pt x="3158" y="3048"/>
                      <a:pt x="1310" y="6711"/>
                      <a:pt x="437" y="10655"/>
                    </a:cubicBezTo>
                    <a:cubicBezTo>
                      <a:pt x="-8739" y="56026"/>
                      <a:pt x="127773" y="121907"/>
                      <a:pt x="305338" y="157817"/>
                    </a:cubicBezTo>
                    <a:cubicBezTo>
                      <a:pt x="482903" y="193726"/>
                      <a:pt x="637291" y="233293"/>
                      <a:pt x="646466" y="187922"/>
                    </a:cubicBezTo>
                    <a:cubicBezTo>
                      <a:pt x="647241" y="184112"/>
                      <a:pt x="478826" y="87446"/>
                      <a:pt x="316266" y="5457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2" name="Google Shape;632;p7"/>
              <p:cNvSpPr/>
              <p:nvPr/>
            </p:nvSpPr>
            <p:spPr>
              <a:xfrm>
                <a:off x="7782261" y="1461503"/>
                <a:ext cx="406400" cy="596900"/>
              </a:xfrm>
              <a:custGeom>
                <a:avLst/>
                <a:gdLst/>
                <a:ahLst/>
                <a:cxnLst/>
                <a:rect l="l" t="t" r="r" b="b"/>
                <a:pathLst>
                  <a:path w="406400" h="596900" extrusionOk="0">
                    <a:moveTo>
                      <a:pt x="91739" y="240297"/>
                    </a:moveTo>
                    <a:cubicBezTo>
                      <a:pt x="-7524" y="389833"/>
                      <a:pt x="2839" y="513347"/>
                      <a:pt x="0" y="585737"/>
                    </a:cubicBezTo>
                    <a:cubicBezTo>
                      <a:pt x="1701" y="589437"/>
                      <a:pt x="4361" y="592616"/>
                      <a:pt x="7703" y="594944"/>
                    </a:cubicBezTo>
                    <a:cubicBezTo>
                      <a:pt x="46266" y="620547"/>
                      <a:pt x="97625" y="479793"/>
                      <a:pt x="206039" y="316478"/>
                    </a:cubicBezTo>
                    <a:cubicBezTo>
                      <a:pt x="314452" y="153162"/>
                      <a:pt x="438862" y="29121"/>
                      <a:pt x="400291" y="3524"/>
                    </a:cubicBezTo>
                    <a:cubicBezTo>
                      <a:pt x="396850" y="1349"/>
                      <a:pt x="392892" y="133"/>
                      <a:pt x="388823" y="0"/>
                    </a:cubicBezTo>
                    <a:cubicBezTo>
                      <a:pt x="307639" y="43447"/>
                      <a:pt x="191002" y="90761"/>
                      <a:pt x="91739" y="24029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633" name="Google Shape;633;p7"/>
          <p:cNvGrpSpPr/>
          <p:nvPr/>
        </p:nvGrpSpPr>
        <p:grpSpPr>
          <a:xfrm rot="-907479">
            <a:off x="1793583" y="287195"/>
            <a:ext cx="675059" cy="393295"/>
            <a:chOff x="4376200" y="2476500"/>
            <a:chExt cx="2190750" cy="1276350"/>
          </a:xfrm>
        </p:grpSpPr>
        <p:sp>
          <p:nvSpPr>
            <p:cNvPr id="634" name="Google Shape;634;p7"/>
            <p:cNvSpPr/>
            <p:nvPr/>
          </p:nvSpPr>
          <p:spPr>
            <a:xfrm>
              <a:off x="4832350" y="2476500"/>
              <a:ext cx="1276350" cy="1276350"/>
            </a:xfrm>
            <a:custGeom>
              <a:avLst/>
              <a:gdLst/>
              <a:ahLst/>
              <a:cxnLst/>
              <a:rect l="l" t="t" r="r" b="b"/>
              <a:pathLst>
                <a:path w="1276350" h="1276350" extrusionOk="0">
                  <a:moveTo>
                    <a:pt x="1276350" y="638175"/>
                  </a:moveTo>
                  <a:cubicBezTo>
                    <a:pt x="1276350" y="990629"/>
                    <a:pt x="990629" y="1276350"/>
                    <a:pt x="638175" y="1276350"/>
                  </a:cubicBezTo>
                  <a:cubicBezTo>
                    <a:pt x="285721" y="1276350"/>
                    <a:pt x="0" y="990629"/>
                    <a:pt x="0" y="638175"/>
                  </a:cubicBezTo>
                  <a:cubicBezTo>
                    <a:pt x="0" y="285721"/>
                    <a:pt x="285721" y="0"/>
                    <a:pt x="638175" y="0"/>
                  </a:cubicBezTo>
                  <a:cubicBezTo>
                    <a:pt x="990629" y="0"/>
                    <a:pt x="1276350" y="285721"/>
                    <a:pt x="1276350" y="638175"/>
                  </a:cubicBezTo>
                  <a:close/>
                </a:path>
              </a:pathLst>
            </a:custGeom>
            <a:gradFill>
              <a:gsLst>
                <a:gs pos="0">
                  <a:srgbClr val="FFFFFF"/>
                </a:gs>
                <a:gs pos="20000">
                  <a:srgbClr val="FFFFFF"/>
                </a:gs>
                <a:gs pos="78000">
                  <a:srgbClr val="251047"/>
                </a:gs>
                <a:gs pos="100000">
                  <a:srgbClr val="251047"/>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5" name="Google Shape;635;p7"/>
            <p:cNvSpPr/>
            <p:nvPr/>
          </p:nvSpPr>
          <p:spPr>
            <a:xfrm>
              <a:off x="4376200" y="2918085"/>
              <a:ext cx="2190750" cy="476250"/>
            </a:xfrm>
            <a:custGeom>
              <a:avLst/>
              <a:gdLst/>
              <a:ahLst/>
              <a:cxnLst/>
              <a:rect l="l" t="t" r="r" b="b"/>
              <a:pathLst>
                <a:path w="2190750" h="476250" extrusionOk="0">
                  <a:moveTo>
                    <a:pt x="2165195" y="135141"/>
                  </a:moveTo>
                  <a:cubicBezTo>
                    <a:pt x="2113125" y="67488"/>
                    <a:pt x="2003118" y="46552"/>
                    <a:pt x="1926372" y="30677"/>
                  </a:cubicBezTo>
                  <a:cubicBezTo>
                    <a:pt x="1852178" y="15635"/>
                    <a:pt x="1777093" y="5388"/>
                    <a:pt x="1701581" y="0"/>
                  </a:cubicBezTo>
                  <a:cubicBezTo>
                    <a:pt x="1705468" y="12008"/>
                    <a:pt x="1709043" y="24130"/>
                    <a:pt x="1712224" y="36455"/>
                  </a:cubicBezTo>
                  <a:cubicBezTo>
                    <a:pt x="1802591" y="56191"/>
                    <a:pt x="1891961" y="80315"/>
                    <a:pt x="1976956" y="114484"/>
                  </a:cubicBezTo>
                  <a:cubicBezTo>
                    <a:pt x="2067233" y="150781"/>
                    <a:pt x="2155022" y="188144"/>
                    <a:pt x="2032708" y="241332"/>
                  </a:cubicBezTo>
                  <a:cubicBezTo>
                    <a:pt x="1937046" y="282911"/>
                    <a:pt x="1828448" y="302133"/>
                    <a:pt x="1721558" y="314706"/>
                  </a:cubicBezTo>
                  <a:cubicBezTo>
                    <a:pt x="1674759" y="320205"/>
                    <a:pt x="1628271" y="324447"/>
                    <a:pt x="1583344" y="328676"/>
                  </a:cubicBezTo>
                  <a:cubicBezTo>
                    <a:pt x="1424829" y="343700"/>
                    <a:pt x="1265514" y="349758"/>
                    <a:pt x="1106326" y="350088"/>
                  </a:cubicBezTo>
                  <a:cubicBezTo>
                    <a:pt x="904333" y="350501"/>
                    <a:pt x="680241" y="353263"/>
                    <a:pt x="468545" y="322148"/>
                  </a:cubicBezTo>
                  <a:cubicBezTo>
                    <a:pt x="368796" y="308513"/>
                    <a:pt x="270780" y="284304"/>
                    <a:pt x="176153" y="249930"/>
                  </a:cubicBezTo>
                  <a:cubicBezTo>
                    <a:pt x="146428" y="238766"/>
                    <a:pt x="88523" y="222116"/>
                    <a:pt x="90390" y="186684"/>
                  </a:cubicBezTo>
                  <a:cubicBezTo>
                    <a:pt x="92085" y="154521"/>
                    <a:pt x="191888" y="121279"/>
                    <a:pt x="214913" y="112077"/>
                  </a:cubicBezTo>
                  <a:cubicBezTo>
                    <a:pt x="299133" y="78499"/>
                    <a:pt x="387538" y="54699"/>
                    <a:pt x="476806" y="35014"/>
                  </a:cubicBezTo>
                  <a:cubicBezTo>
                    <a:pt x="479833" y="23427"/>
                    <a:pt x="483179" y="11974"/>
                    <a:pt x="486845" y="654"/>
                  </a:cubicBezTo>
                  <a:cubicBezTo>
                    <a:pt x="377441" y="7696"/>
                    <a:pt x="267993" y="23457"/>
                    <a:pt x="165402" y="56490"/>
                  </a:cubicBezTo>
                  <a:cubicBezTo>
                    <a:pt x="104049" y="76244"/>
                    <a:pt x="8011" y="111734"/>
                    <a:pt x="499" y="189344"/>
                  </a:cubicBezTo>
                  <a:cubicBezTo>
                    <a:pt x="-9553" y="293103"/>
                    <a:pt x="134700" y="343776"/>
                    <a:pt x="210722" y="369627"/>
                  </a:cubicBezTo>
                  <a:cubicBezTo>
                    <a:pt x="306175" y="400984"/>
                    <a:pt x="404170" y="423996"/>
                    <a:pt x="503603" y="438404"/>
                  </a:cubicBezTo>
                  <a:cubicBezTo>
                    <a:pt x="551977" y="445916"/>
                    <a:pt x="600504" y="452095"/>
                    <a:pt x="648834" y="457511"/>
                  </a:cubicBezTo>
                  <a:cubicBezTo>
                    <a:pt x="947660" y="490878"/>
                    <a:pt x="1249285" y="490635"/>
                    <a:pt x="1548057" y="456787"/>
                  </a:cubicBezTo>
                  <a:cubicBezTo>
                    <a:pt x="1571400" y="454127"/>
                    <a:pt x="1622149" y="447897"/>
                    <a:pt x="1685434" y="437452"/>
                  </a:cubicBezTo>
                  <a:cubicBezTo>
                    <a:pt x="1911887" y="400088"/>
                    <a:pt x="2298863" y="308908"/>
                    <a:pt x="2165195" y="135141"/>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38710929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00"/>
        <p:cNvGrpSpPr/>
        <p:nvPr/>
      </p:nvGrpSpPr>
      <p:grpSpPr>
        <a:xfrm>
          <a:off x="0" y="0"/>
          <a:ext cx="0" cy="0"/>
          <a:chOff x="0" y="0"/>
          <a:chExt cx="0" cy="0"/>
        </a:xfrm>
      </p:grpSpPr>
      <p:sp>
        <p:nvSpPr>
          <p:cNvPr id="501" name="Google Shape;501;p27"/>
          <p:cNvSpPr txBox="1">
            <a:spLocks noGrp="1"/>
          </p:cNvSpPr>
          <p:nvPr>
            <p:ph type="title"/>
          </p:nvPr>
        </p:nvSpPr>
        <p:spPr>
          <a:xfrm>
            <a:off x="1569567"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2" name="Google Shape;502;p27"/>
          <p:cNvSpPr txBox="1">
            <a:spLocks noGrp="1"/>
          </p:cNvSpPr>
          <p:nvPr>
            <p:ph type="subTitle" idx="1"/>
          </p:nvPr>
        </p:nvSpPr>
        <p:spPr>
          <a:xfrm>
            <a:off x="1569567"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3" name="Google Shape;503;p27"/>
          <p:cNvSpPr txBox="1">
            <a:spLocks noGrp="1"/>
          </p:cNvSpPr>
          <p:nvPr>
            <p:ph type="title" idx="2"/>
          </p:nvPr>
        </p:nvSpPr>
        <p:spPr>
          <a:xfrm>
            <a:off x="4558992"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4" name="Google Shape;504;p27"/>
          <p:cNvSpPr txBox="1">
            <a:spLocks noGrp="1"/>
          </p:cNvSpPr>
          <p:nvPr>
            <p:ph type="subTitle" idx="3"/>
          </p:nvPr>
        </p:nvSpPr>
        <p:spPr>
          <a:xfrm>
            <a:off x="4558992"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5" name="Google Shape;505;p27"/>
          <p:cNvSpPr txBox="1">
            <a:spLocks noGrp="1"/>
          </p:cNvSpPr>
          <p:nvPr>
            <p:ph type="title" idx="4"/>
          </p:nvPr>
        </p:nvSpPr>
        <p:spPr>
          <a:xfrm>
            <a:off x="1569567" y="32634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6" name="Google Shape;506;p27"/>
          <p:cNvSpPr txBox="1">
            <a:spLocks noGrp="1"/>
          </p:cNvSpPr>
          <p:nvPr>
            <p:ph type="subTitle" idx="5"/>
          </p:nvPr>
        </p:nvSpPr>
        <p:spPr>
          <a:xfrm>
            <a:off x="1569567" y="38766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7" name="Google Shape;507;p27"/>
          <p:cNvSpPr txBox="1">
            <a:spLocks noGrp="1"/>
          </p:cNvSpPr>
          <p:nvPr>
            <p:ph type="title" idx="6"/>
          </p:nvPr>
        </p:nvSpPr>
        <p:spPr>
          <a:xfrm>
            <a:off x="4558992" y="32634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8" name="Google Shape;508;p27"/>
          <p:cNvSpPr txBox="1">
            <a:spLocks noGrp="1"/>
          </p:cNvSpPr>
          <p:nvPr>
            <p:ph type="subTitle" idx="7"/>
          </p:nvPr>
        </p:nvSpPr>
        <p:spPr>
          <a:xfrm>
            <a:off x="4558992" y="38766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9" name="Google Shape;509;p27"/>
          <p:cNvSpPr txBox="1">
            <a:spLocks noGrp="1"/>
          </p:cNvSpPr>
          <p:nvPr>
            <p:ph type="title" idx="8"/>
          </p:nvPr>
        </p:nvSpPr>
        <p:spPr>
          <a:xfrm>
            <a:off x="7548427"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10" name="Google Shape;510;p27"/>
          <p:cNvSpPr txBox="1">
            <a:spLocks noGrp="1"/>
          </p:cNvSpPr>
          <p:nvPr>
            <p:ph type="subTitle" idx="9"/>
          </p:nvPr>
        </p:nvSpPr>
        <p:spPr>
          <a:xfrm>
            <a:off x="7548427"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1" name="Google Shape;511;p27"/>
          <p:cNvSpPr txBox="1">
            <a:spLocks noGrp="1"/>
          </p:cNvSpPr>
          <p:nvPr>
            <p:ph type="title" idx="13"/>
          </p:nvPr>
        </p:nvSpPr>
        <p:spPr>
          <a:xfrm>
            <a:off x="7548427" y="32634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12" name="Google Shape;512;p27"/>
          <p:cNvSpPr txBox="1">
            <a:spLocks noGrp="1"/>
          </p:cNvSpPr>
          <p:nvPr>
            <p:ph type="subTitle" idx="14"/>
          </p:nvPr>
        </p:nvSpPr>
        <p:spPr>
          <a:xfrm>
            <a:off x="7548427" y="38766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3" name="Google Shape;513;p27"/>
          <p:cNvSpPr txBox="1">
            <a:spLocks noGrp="1"/>
          </p:cNvSpPr>
          <p:nvPr>
            <p:ph type="title" idx="15"/>
          </p:nvPr>
        </p:nvSpPr>
        <p:spPr>
          <a:xfrm>
            <a:off x="1177167" y="491767"/>
            <a:ext cx="98376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14" name="Google Shape;514;p27"/>
          <p:cNvSpPr/>
          <p:nvPr/>
        </p:nvSpPr>
        <p:spPr>
          <a:xfrm flipH="1">
            <a:off x="8657328" y="-169815"/>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15" name="Google Shape;515;p27"/>
          <p:cNvSpPr/>
          <p:nvPr/>
        </p:nvSpPr>
        <p:spPr>
          <a:xfrm flipH="1">
            <a:off x="-1836585" y="1245170"/>
            <a:ext cx="3618919" cy="1133604"/>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516" name="Google Shape;516;p27"/>
          <p:cNvGrpSpPr/>
          <p:nvPr/>
        </p:nvGrpSpPr>
        <p:grpSpPr>
          <a:xfrm flipH="1">
            <a:off x="-269061" y="6138671"/>
            <a:ext cx="12356757" cy="807839"/>
            <a:chOff x="-65798" y="4177775"/>
            <a:chExt cx="9267568" cy="907276"/>
          </a:xfrm>
        </p:grpSpPr>
        <p:sp>
          <p:nvSpPr>
            <p:cNvPr id="517" name="Google Shape;517;p27"/>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18" name="Google Shape;518;p27"/>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grpSp>
        <p:nvGrpSpPr>
          <p:cNvPr id="519" name="Google Shape;519;p27"/>
          <p:cNvGrpSpPr/>
          <p:nvPr/>
        </p:nvGrpSpPr>
        <p:grpSpPr>
          <a:xfrm flipH="1">
            <a:off x="9644048" y="4989122"/>
            <a:ext cx="3278909" cy="2142389"/>
            <a:chOff x="-213250" y="3651883"/>
            <a:chExt cx="1136984" cy="742888"/>
          </a:xfrm>
        </p:grpSpPr>
        <p:sp>
          <p:nvSpPr>
            <p:cNvPr id="520" name="Google Shape;520;p27"/>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21" name="Google Shape;521;p27"/>
            <p:cNvSpPr/>
            <p:nvPr/>
          </p:nvSpPr>
          <p:spPr>
            <a:xfrm>
              <a:off x="323901" y="3956162"/>
              <a:ext cx="599833" cy="438609"/>
            </a:xfrm>
            <a:custGeom>
              <a:avLst/>
              <a:gdLst/>
              <a:ahLst/>
              <a:cxnLst/>
              <a:rect l="l" t="t" r="r" b="b"/>
              <a:pathLst>
                <a:path w="2742" h="2005" extrusionOk="0">
                  <a:moveTo>
                    <a:pt x="950" y="0"/>
                  </a:moveTo>
                  <a:cubicBezTo>
                    <a:pt x="949" y="0"/>
                    <a:pt x="947" y="1"/>
                    <a:pt x="946" y="1"/>
                  </a:cubicBezTo>
                  <a:cubicBezTo>
                    <a:pt x="861" y="29"/>
                    <a:pt x="861" y="351"/>
                    <a:pt x="861" y="351"/>
                  </a:cubicBezTo>
                  <a:cubicBezTo>
                    <a:pt x="861" y="351"/>
                    <a:pt x="736" y="155"/>
                    <a:pt x="656" y="155"/>
                  </a:cubicBezTo>
                  <a:cubicBezTo>
                    <a:pt x="648" y="155"/>
                    <a:pt x="641" y="157"/>
                    <a:pt x="634" y="162"/>
                  </a:cubicBezTo>
                  <a:cubicBezTo>
                    <a:pt x="568" y="209"/>
                    <a:pt x="691" y="634"/>
                    <a:pt x="691" y="634"/>
                  </a:cubicBezTo>
                  <a:cubicBezTo>
                    <a:pt x="691" y="634"/>
                    <a:pt x="406" y="268"/>
                    <a:pt x="342" y="268"/>
                  </a:cubicBezTo>
                  <a:cubicBezTo>
                    <a:pt x="337" y="268"/>
                    <a:pt x="334" y="270"/>
                    <a:pt x="332" y="275"/>
                  </a:cubicBezTo>
                  <a:cubicBezTo>
                    <a:pt x="322" y="351"/>
                    <a:pt x="521" y="852"/>
                    <a:pt x="521" y="852"/>
                  </a:cubicBezTo>
                  <a:cubicBezTo>
                    <a:pt x="521" y="852"/>
                    <a:pt x="326" y="774"/>
                    <a:pt x="238" y="774"/>
                  </a:cubicBezTo>
                  <a:cubicBezTo>
                    <a:pt x="220" y="774"/>
                    <a:pt x="206" y="777"/>
                    <a:pt x="199" y="785"/>
                  </a:cubicBezTo>
                  <a:cubicBezTo>
                    <a:pt x="161" y="833"/>
                    <a:pt x="445" y="1088"/>
                    <a:pt x="445" y="1088"/>
                  </a:cubicBezTo>
                  <a:cubicBezTo>
                    <a:pt x="445" y="1088"/>
                    <a:pt x="303" y="1051"/>
                    <a:pt x="214" y="1051"/>
                  </a:cubicBezTo>
                  <a:cubicBezTo>
                    <a:pt x="175" y="1051"/>
                    <a:pt x="145" y="1058"/>
                    <a:pt x="143" y="1078"/>
                  </a:cubicBezTo>
                  <a:cubicBezTo>
                    <a:pt x="133" y="1154"/>
                    <a:pt x="492" y="1390"/>
                    <a:pt x="492" y="1390"/>
                  </a:cubicBezTo>
                  <a:cubicBezTo>
                    <a:pt x="492" y="1390"/>
                    <a:pt x="378" y="1374"/>
                    <a:pt x="278" y="1374"/>
                  </a:cubicBezTo>
                  <a:cubicBezTo>
                    <a:pt x="208" y="1374"/>
                    <a:pt x="145" y="1382"/>
                    <a:pt x="133" y="1409"/>
                  </a:cubicBezTo>
                  <a:cubicBezTo>
                    <a:pt x="95" y="1485"/>
                    <a:pt x="464" y="1645"/>
                    <a:pt x="464" y="1645"/>
                  </a:cubicBezTo>
                  <a:cubicBezTo>
                    <a:pt x="464" y="1645"/>
                    <a:pt x="438" y="1645"/>
                    <a:pt x="400" y="1645"/>
                  </a:cubicBezTo>
                  <a:cubicBezTo>
                    <a:pt x="285" y="1645"/>
                    <a:pt x="53" y="1650"/>
                    <a:pt x="39" y="1693"/>
                  </a:cubicBezTo>
                  <a:cubicBezTo>
                    <a:pt x="1" y="1797"/>
                    <a:pt x="804" y="2005"/>
                    <a:pt x="804" y="2005"/>
                  </a:cubicBezTo>
                  <a:lnTo>
                    <a:pt x="1929" y="2005"/>
                  </a:lnTo>
                  <a:cubicBezTo>
                    <a:pt x="1929" y="2005"/>
                    <a:pt x="2741" y="1872"/>
                    <a:pt x="2704" y="1778"/>
                  </a:cubicBezTo>
                  <a:cubicBezTo>
                    <a:pt x="2699" y="1735"/>
                    <a:pt x="2605" y="1723"/>
                    <a:pt x="2504" y="1723"/>
                  </a:cubicBezTo>
                  <a:cubicBezTo>
                    <a:pt x="2382" y="1723"/>
                    <a:pt x="2250" y="1740"/>
                    <a:pt x="2250" y="1740"/>
                  </a:cubicBezTo>
                  <a:cubicBezTo>
                    <a:pt x="2250" y="1740"/>
                    <a:pt x="2723" y="1475"/>
                    <a:pt x="2723" y="1419"/>
                  </a:cubicBezTo>
                  <a:cubicBezTo>
                    <a:pt x="2724" y="1411"/>
                    <a:pt x="2710" y="1408"/>
                    <a:pt x="2685" y="1408"/>
                  </a:cubicBezTo>
                  <a:cubicBezTo>
                    <a:pt x="2555" y="1408"/>
                    <a:pt x="2137" y="1494"/>
                    <a:pt x="2137" y="1494"/>
                  </a:cubicBezTo>
                  <a:cubicBezTo>
                    <a:pt x="2137" y="1494"/>
                    <a:pt x="2430" y="1182"/>
                    <a:pt x="2411" y="1154"/>
                  </a:cubicBezTo>
                  <a:cubicBezTo>
                    <a:pt x="2407" y="1149"/>
                    <a:pt x="2399" y="1147"/>
                    <a:pt x="2388" y="1147"/>
                  </a:cubicBezTo>
                  <a:cubicBezTo>
                    <a:pt x="2311" y="1147"/>
                    <a:pt x="2080" y="1248"/>
                    <a:pt x="2080" y="1248"/>
                  </a:cubicBezTo>
                  <a:cubicBezTo>
                    <a:pt x="2080" y="1248"/>
                    <a:pt x="2363" y="889"/>
                    <a:pt x="2307" y="852"/>
                  </a:cubicBezTo>
                  <a:cubicBezTo>
                    <a:pt x="2302" y="849"/>
                    <a:pt x="2295" y="848"/>
                    <a:pt x="2287" y="848"/>
                  </a:cubicBezTo>
                  <a:cubicBezTo>
                    <a:pt x="2206" y="848"/>
                    <a:pt x="1995" y="965"/>
                    <a:pt x="1995" y="965"/>
                  </a:cubicBezTo>
                  <a:cubicBezTo>
                    <a:pt x="1995" y="965"/>
                    <a:pt x="2363" y="445"/>
                    <a:pt x="2307" y="417"/>
                  </a:cubicBezTo>
                  <a:cubicBezTo>
                    <a:pt x="2306" y="417"/>
                    <a:pt x="2305" y="417"/>
                    <a:pt x="2304" y="417"/>
                  </a:cubicBezTo>
                  <a:cubicBezTo>
                    <a:pt x="2240" y="417"/>
                    <a:pt x="1938" y="691"/>
                    <a:pt x="1938" y="691"/>
                  </a:cubicBezTo>
                  <a:cubicBezTo>
                    <a:pt x="1938" y="691"/>
                    <a:pt x="2108" y="322"/>
                    <a:pt x="2042" y="313"/>
                  </a:cubicBezTo>
                  <a:cubicBezTo>
                    <a:pt x="2041" y="313"/>
                    <a:pt x="2040" y="313"/>
                    <a:pt x="2039" y="313"/>
                  </a:cubicBezTo>
                  <a:cubicBezTo>
                    <a:pt x="1977" y="313"/>
                    <a:pt x="1702" y="606"/>
                    <a:pt x="1702" y="606"/>
                  </a:cubicBezTo>
                  <a:cubicBezTo>
                    <a:pt x="1702" y="606"/>
                    <a:pt x="1778" y="133"/>
                    <a:pt x="1730" y="133"/>
                  </a:cubicBezTo>
                  <a:cubicBezTo>
                    <a:pt x="1683" y="133"/>
                    <a:pt x="1456" y="445"/>
                    <a:pt x="1456" y="445"/>
                  </a:cubicBezTo>
                  <a:cubicBezTo>
                    <a:pt x="1456" y="445"/>
                    <a:pt x="1420" y="66"/>
                    <a:pt x="1357" y="66"/>
                  </a:cubicBezTo>
                  <a:cubicBezTo>
                    <a:pt x="1355" y="66"/>
                    <a:pt x="1354" y="67"/>
                    <a:pt x="1352" y="67"/>
                  </a:cubicBezTo>
                  <a:cubicBezTo>
                    <a:pt x="1277" y="77"/>
                    <a:pt x="1173" y="407"/>
                    <a:pt x="1173" y="407"/>
                  </a:cubicBezTo>
                  <a:cubicBezTo>
                    <a:pt x="1173" y="407"/>
                    <a:pt x="1019" y="0"/>
                    <a:pt x="950"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22" name="Google Shape;522;p27"/>
            <p:cNvSpPr/>
            <p:nvPr/>
          </p:nvSpPr>
          <p:spPr>
            <a:xfrm>
              <a:off x="11629" y="3651883"/>
              <a:ext cx="730213" cy="732619"/>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rgbClr val="C6C23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1511395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and five columns ">
  <p:cSld name="Title and five columns ">
    <p:spTree>
      <p:nvGrpSpPr>
        <p:cNvPr id="1" name="Shape 523"/>
        <p:cNvGrpSpPr/>
        <p:nvPr/>
      </p:nvGrpSpPr>
      <p:grpSpPr>
        <a:xfrm>
          <a:off x="0" y="0"/>
          <a:ext cx="0" cy="0"/>
          <a:chOff x="0" y="0"/>
          <a:chExt cx="0" cy="0"/>
        </a:xfrm>
      </p:grpSpPr>
      <p:sp>
        <p:nvSpPr>
          <p:cNvPr id="524" name="Google Shape;524;p28"/>
          <p:cNvSpPr txBox="1">
            <a:spLocks noGrp="1"/>
          </p:cNvSpPr>
          <p:nvPr>
            <p:ph type="title"/>
          </p:nvPr>
        </p:nvSpPr>
        <p:spPr>
          <a:xfrm>
            <a:off x="959967"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25" name="Google Shape;525;p28"/>
          <p:cNvSpPr txBox="1">
            <a:spLocks noGrp="1"/>
          </p:cNvSpPr>
          <p:nvPr>
            <p:ph type="subTitle" idx="1"/>
          </p:nvPr>
        </p:nvSpPr>
        <p:spPr>
          <a:xfrm>
            <a:off x="959967"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6" name="Google Shape;526;p28"/>
          <p:cNvSpPr txBox="1">
            <a:spLocks noGrp="1"/>
          </p:cNvSpPr>
          <p:nvPr>
            <p:ph type="title" idx="2"/>
          </p:nvPr>
        </p:nvSpPr>
        <p:spPr>
          <a:xfrm>
            <a:off x="4558997"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27" name="Google Shape;527;p28"/>
          <p:cNvSpPr txBox="1">
            <a:spLocks noGrp="1"/>
          </p:cNvSpPr>
          <p:nvPr>
            <p:ph type="subTitle" idx="3"/>
          </p:nvPr>
        </p:nvSpPr>
        <p:spPr>
          <a:xfrm>
            <a:off x="4558997"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8" name="Google Shape;528;p28"/>
          <p:cNvSpPr txBox="1">
            <a:spLocks noGrp="1"/>
          </p:cNvSpPr>
          <p:nvPr>
            <p:ph type="title" idx="4"/>
          </p:nvPr>
        </p:nvSpPr>
        <p:spPr>
          <a:xfrm>
            <a:off x="2759481" y="33650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29" name="Google Shape;529;p28"/>
          <p:cNvSpPr txBox="1">
            <a:spLocks noGrp="1"/>
          </p:cNvSpPr>
          <p:nvPr>
            <p:ph type="subTitle" idx="5"/>
          </p:nvPr>
        </p:nvSpPr>
        <p:spPr>
          <a:xfrm>
            <a:off x="2759481" y="39782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0" name="Google Shape;530;p28"/>
          <p:cNvSpPr txBox="1">
            <a:spLocks noGrp="1"/>
          </p:cNvSpPr>
          <p:nvPr>
            <p:ph type="title" idx="6"/>
          </p:nvPr>
        </p:nvSpPr>
        <p:spPr>
          <a:xfrm>
            <a:off x="8158027"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31" name="Google Shape;531;p28"/>
          <p:cNvSpPr txBox="1">
            <a:spLocks noGrp="1"/>
          </p:cNvSpPr>
          <p:nvPr>
            <p:ph type="subTitle" idx="7"/>
          </p:nvPr>
        </p:nvSpPr>
        <p:spPr>
          <a:xfrm>
            <a:off x="8158027"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2" name="Google Shape;532;p28"/>
          <p:cNvSpPr txBox="1">
            <a:spLocks noGrp="1"/>
          </p:cNvSpPr>
          <p:nvPr>
            <p:ph type="title" idx="8"/>
          </p:nvPr>
        </p:nvSpPr>
        <p:spPr>
          <a:xfrm>
            <a:off x="6358512" y="33650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33" name="Google Shape;533;p28"/>
          <p:cNvSpPr txBox="1">
            <a:spLocks noGrp="1"/>
          </p:cNvSpPr>
          <p:nvPr>
            <p:ph type="subTitle" idx="9"/>
          </p:nvPr>
        </p:nvSpPr>
        <p:spPr>
          <a:xfrm>
            <a:off x="6358512" y="39782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4" name="Google Shape;534;p28"/>
          <p:cNvSpPr txBox="1">
            <a:spLocks noGrp="1"/>
          </p:cNvSpPr>
          <p:nvPr>
            <p:ph type="title" idx="13"/>
          </p:nvPr>
        </p:nvSpPr>
        <p:spPr>
          <a:xfrm>
            <a:off x="960000" y="491767"/>
            <a:ext cx="102720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35" name="Google Shape;535;p28"/>
          <p:cNvSpPr/>
          <p:nvPr/>
        </p:nvSpPr>
        <p:spPr>
          <a:xfrm flipH="1">
            <a:off x="9181209" y="326999"/>
            <a:ext cx="4974892" cy="1558444"/>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36" name="Google Shape;536;p28"/>
          <p:cNvSpPr/>
          <p:nvPr/>
        </p:nvSpPr>
        <p:spPr>
          <a:xfrm>
            <a:off x="10219480" y="3617127"/>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37" name="Google Shape;537;p28"/>
          <p:cNvSpPr/>
          <p:nvPr/>
        </p:nvSpPr>
        <p:spPr>
          <a:xfrm flipH="1">
            <a:off x="-1599887" y="270511"/>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38" name="Google Shape;538;p28"/>
          <p:cNvSpPr/>
          <p:nvPr/>
        </p:nvSpPr>
        <p:spPr>
          <a:xfrm flipH="1">
            <a:off x="-12066" y="5584433"/>
            <a:ext cx="12220433" cy="1289035"/>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539" name="Google Shape;539;p28"/>
          <p:cNvSpPr/>
          <p:nvPr/>
        </p:nvSpPr>
        <p:spPr>
          <a:xfrm>
            <a:off x="-41733" y="5858600"/>
            <a:ext cx="12250200" cy="984200"/>
          </a:xfrm>
          <a:custGeom>
            <a:avLst/>
            <a:gdLst/>
            <a:ahLst/>
            <a:cxnLst/>
            <a:rect l="l" t="t" r="r" b="b"/>
            <a:pathLst>
              <a:path w="367506" h="29526" extrusionOk="0">
                <a:moveTo>
                  <a:pt x="0" y="6910"/>
                </a:moveTo>
                <a:lnTo>
                  <a:pt x="0" y="29526"/>
                </a:lnTo>
                <a:lnTo>
                  <a:pt x="367506" y="29526"/>
                </a:lnTo>
                <a:lnTo>
                  <a:pt x="367506" y="0"/>
                </a:lnTo>
                <a:close/>
              </a:path>
            </a:pathLst>
          </a:custGeom>
          <a:solidFill>
            <a:schemeClr val="accent2"/>
          </a:solidFill>
          <a:ln>
            <a:noFill/>
          </a:ln>
        </p:spPr>
      </p:sp>
      <p:grpSp>
        <p:nvGrpSpPr>
          <p:cNvPr id="540" name="Google Shape;540;p28"/>
          <p:cNvGrpSpPr/>
          <p:nvPr/>
        </p:nvGrpSpPr>
        <p:grpSpPr>
          <a:xfrm>
            <a:off x="10739855" y="5176689"/>
            <a:ext cx="1200613" cy="681904"/>
            <a:chOff x="4352978" y="3127745"/>
            <a:chExt cx="430698" cy="244597"/>
          </a:xfrm>
        </p:grpSpPr>
        <p:sp>
          <p:nvSpPr>
            <p:cNvPr id="541" name="Google Shape;541;p28"/>
            <p:cNvSpPr/>
            <p:nvPr/>
          </p:nvSpPr>
          <p:spPr>
            <a:xfrm>
              <a:off x="4440980" y="3127745"/>
              <a:ext cx="258419" cy="241852"/>
            </a:xfrm>
            <a:custGeom>
              <a:avLst/>
              <a:gdLst/>
              <a:ahLst/>
              <a:cxnLst/>
              <a:rect l="l" t="t" r="r" b="b"/>
              <a:pathLst>
                <a:path w="2637" h="2468" extrusionOk="0">
                  <a:moveTo>
                    <a:pt x="1597" y="1"/>
                  </a:moveTo>
                  <a:lnTo>
                    <a:pt x="1597" y="1"/>
                  </a:lnTo>
                  <a:cubicBezTo>
                    <a:pt x="1711" y="502"/>
                    <a:pt x="1323" y="1163"/>
                    <a:pt x="1323" y="1163"/>
                  </a:cubicBezTo>
                  <a:cubicBezTo>
                    <a:pt x="1191" y="842"/>
                    <a:pt x="1276" y="199"/>
                    <a:pt x="1276" y="199"/>
                  </a:cubicBezTo>
                  <a:lnTo>
                    <a:pt x="1276" y="199"/>
                  </a:lnTo>
                  <a:cubicBezTo>
                    <a:pt x="1087" y="454"/>
                    <a:pt x="973" y="1324"/>
                    <a:pt x="973" y="1324"/>
                  </a:cubicBezTo>
                  <a:cubicBezTo>
                    <a:pt x="832" y="880"/>
                    <a:pt x="425" y="606"/>
                    <a:pt x="425" y="605"/>
                  </a:cubicBezTo>
                  <a:lnTo>
                    <a:pt x="425" y="605"/>
                  </a:lnTo>
                  <a:cubicBezTo>
                    <a:pt x="595" y="955"/>
                    <a:pt x="690" y="1664"/>
                    <a:pt x="690" y="1664"/>
                  </a:cubicBezTo>
                  <a:cubicBezTo>
                    <a:pt x="482" y="1362"/>
                    <a:pt x="9" y="1258"/>
                    <a:pt x="0" y="1258"/>
                  </a:cubicBezTo>
                  <a:lnTo>
                    <a:pt x="0" y="1258"/>
                  </a:lnTo>
                  <a:cubicBezTo>
                    <a:pt x="473" y="1787"/>
                    <a:pt x="671" y="2467"/>
                    <a:pt x="671" y="2467"/>
                  </a:cubicBezTo>
                  <a:lnTo>
                    <a:pt x="2571" y="2467"/>
                  </a:lnTo>
                  <a:cubicBezTo>
                    <a:pt x="2467" y="1702"/>
                    <a:pt x="2627" y="1182"/>
                    <a:pt x="2627" y="1182"/>
                  </a:cubicBezTo>
                  <a:lnTo>
                    <a:pt x="2627" y="1182"/>
                  </a:lnTo>
                  <a:cubicBezTo>
                    <a:pt x="2372" y="1352"/>
                    <a:pt x="2060" y="1796"/>
                    <a:pt x="2060" y="1796"/>
                  </a:cubicBezTo>
                  <a:lnTo>
                    <a:pt x="2060" y="1796"/>
                  </a:lnTo>
                  <a:cubicBezTo>
                    <a:pt x="2164" y="795"/>
                    <a:pt x="2637" y="284"/>
                    <a:pt x="2637" y="284"/>
                  </a:cubicBezTo>
                  <a:lnTo>
                    <a:pt x="2637" y="284"/>
                  </a:lnTo>
                  <a:cubicBezTo>
                    <a:pt x="2202" y="331"/>
                    <a:pt x="1701" y="1286"/>
                    <a:pt x="1701" y="1286"/>
                  </a:cubicBezTo>
                  <a:cubicBezTo>
                    <a:pt x="1862" y="379"/>
                    <a:pt x="1597" y="1"/>
                    <a:pt x="1597"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42" name="Google Shape;542;p28"/>
            <p:cNvSpPr/>
            <p:nvPr/>
          </p:nvSpPr>
          <p:spPr>
            <a:xfrm>
              <a:off x="4566906" y="3160263"/>
              <a:ext cx="216770" cy="203830"/>
            </a:xfrm>
            <a:custGeom>
              <a:avLst/>
              <a:gdLst/>
              <a:ahLst/>
              <a:cxnLst/>
              <a:rect l="l" t="t" r="r" b="b"/>
              <a:pathLst>
                <a:path w="2212" h="2080" extrusionOk="0">
                  <a:moveTo>
                    <a:pt x="2212" y="0"/>
                  </a:moveTo>
                  <a:lnTo>
                    <a:pt x="2212" y="0"/>
                  </a:lnTo>
                  <a:cubicBezTo>
                    <a:pt x="1966" y="293"/>
                    <a:pt x="1550" y="1286"/>
                    <a:pt x="1550" y="1286"/>
                  </a:cubicBezTo>
                  <a:cubicBezTo>
                    <a:pt x="1635" y="993"/>
                    <a:pt x="1465" y="435"/>
                    <a:pt x="1465" y="435"/>
                  </a:cubicBezTo>
                  <a:cubicBezTo>
                    <a:pt x="1465" y="851"/>
                    <a:pt x="1163" y="1465"/>
                    <a:pt x="1163" y="1465"/>
                  </a:cubicBezTo>
                  <a:cubicBezTo>
                    <a:pt x="1267" y="870"/>
                    <a:pt x="1115" y="76"/>
                    <a:pt x="1115" y="76"/>
                  </a:cubicBezTo>
                  <a:cubicBezTo>
                    <a:pt x="1115" y="634"/>
                    <a:pt x="785" y="1333"/>
                    <a:pt x="785" y="1333"/>
                  </a:cubicBezTo>
                  <a:cubicBezTo>
                    <a:pt x="832" y="851"/>
                    <a:pt x="605" y="473"/>
                    <a:pt x="605" y="473"/>
                  </a:cubicBezTo>
                  <a:lnTo>
                    <a:pt x="605" y="473"/>
                  </a:lnTo>
                  <a:cubicBezTo>
                    <a:pt x="700" y="946"/>
                    <a:pt x="378" y="1787"/>
                    <a:pt x="378" y="1787"/>
                  </a:cubicBezTo>
                  <a:cubicBezTo>
                    <a:pt x="444" y="1607"/>
                    <a:pt x="416" y="1173"/>
                    <a:pt x="416" y="1172"/>
                  </a:cubicBezTo>
                  <a:lnTo>
                    <a:pt x="416" y="1172"/>
                  </a:lnTo>
                  <a:cubicBezTo>
                    <a:pt x="312" y="1654"/>
                    <a:pt x="0" y="2080"/>
                    <a:pt x="0" y="2080"/>
                  </a:cubicBezTo>
                  <a:lnTo>
                    <a:pt x="1834" y="2080"/>
                  </a:lnTo>
                  <a:cubicBezTo>
                    <a:pt x="1758" y="1295"/>
                    <a:pt x="2212" y="1"/>
                    <a:pt x="2212"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43" name="Google Shape;543;p28"/>
            <p:cNvSpPr/>
            <p:nvPr/>
          </p:nvSpPr>
          <p:spPr>
            <a:xfrm>
              <a:off x="4352978" y="3250926"/>
              <a:ext cx="179727" cy="121416"/>
            </a:xfrm>
            <a:custGeom>
              <a:avLst/>
              <a:gdLst/>
              <a:ahLst/>
              <a:cxnLst/>
              <a:rect l="l" t="t" r="r" b="b"/>
              <a:pathLst>
                <a:path w="1834" h="1239" extrusionOk="0">
                  <a:moveTo>
                    <a:pt x="1730" y="1"/>
                  </a:moveTo>
                  <a:cubicBezTo>
                    <a:pt x="1541" y="171"/>
                    <a:pt x="1371" y="766"/>
                    <a:pt x="1371" y="766"/>
                  </a:cubicBezTo>
                  <a:cubicBezTo>
                    <a:pt x="1380" y="587"/>
                    <a:pt x="1087" y="256"/>
                    <a:pt x="1087" y="256"/>
                  </a:cubicBezTo>
                  <a:lnTo>
                    <a:pt x="1087" y="256"/>
                  </a:lnTo>
                  <a:cubicBezTo>
                    <a:pt x="1182" y="501"/>
                    <a:pt x="1030" y="870"/>
                    <a:pt x="1030" y="870"/>
                  </a:cubicBezTo>
                  <a:cubicBezTo>
                    <a:pt x="1002" y="520"/>
                    <a:pt x="652" y="48"/>
                    <a:pt x="652" y="48"/>
                  </a:cubicBezTo>
                  <a:lnTo>
                    <a:pt x="652" y="48"/>
                  </a:lnTo>
                  <a:cubicBezTo>
                    <a:pt x="785" y="379"/>
                    <a:pt x="605" y="785"/>
                    <a:pt x="605" y="785"/>
                  </a:cubicBezTo>
                  <a:cubicBezTo>
                    <a:pt x="548" y="502"/>
                    <a:pt x="227" y="284"/>
                    <a:pt x="227" y="284"/>
                  </a:cubicBezTo>
                  <a:lnTo>
                    <a:pt x="227" y="284"/>
                  </a:lnTo>
                  <a:cubicBezTo>
                    <a:pt x="425" y="549"/>
                    <a:pt x="312" y="1059"/>
                    <a:pt x="312" y="1059"/>
                  </a:cubicBezTo>
                  <a:cubicBezTo>
                    <a:pt x="331" y="955"/>
                    <a:pt x="199" y="691"/>
                    <a:pt x="199" y="690"/>
                  </a:cubicBezTo>
                  <a:lnTo>
                    <a:pt x="199" y="690"/>
                  </a:lnTo>
                  <a:cubicBezTo>
                    <a:pt x="218" y="974"/>
                    <a:pt x="0" y="1239"/>
                    <a:pt x="0" y="1239"/>
                  </a:cubicBezTo>
                  <a:lnTo>
                    <a:pt x="1834" y="1239"/>
                  </a:lnTo>
                  <a:cubicBezTo>
                    <a:pt x="1569" y="766"/>
                    <a:pt x="1730" y="1"/>
                    <a:pt x="1730"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544" name="Google Shape;544;p28"/>
          <p:cNvSpPr/>
          <p:nvPr/>
        </p:nvSpPr>
        <p:spPr>
          <a:xfrm>
            <a:off x="5886433" y="6150433"/>
            <a:ext cx="6386000" cy="786667"/>
          </a:xfrm>
          <a:custGeom>
            <a:avLst/>
            <a:gdLst/>
            <a:ahLst/>
            <a:cxnLst/>
            <a:rect l="l" t="t" r="r" b="b"/>
            <a:pathLst>
              <a:path w="191580" h="23600" extrusionOk="0">
                <a:moveTo>
                  <a:pt x="190192" y="1666"/>
                </a:moveTo>
                <a:lnTo>
                  <a:pt x="184916" y="1943"/>
                </a:lnTo>
                <a:lnTo>
                  <a:pt x="104952" y="0"/>
                </a:lnTo>
                <a:lnTo>
                  <a:pt x="38594" y="9995"/>
                </a:lnTo>
                <a:lnTo>
                  <a:pt x="0" y="21934"/>
                </a:lnTo>
                <a:lnTo>
                  <a:pt x="2777" y="23600"/>
                </a:lnTo>
                <a:lnTo>
                  <a:pt x="191580" y="21656"/>
                </a:lnTo>
                <a:close/>
              </a:path>
            </a:pathLst>
          </a:custGeom>
          <a:solidFill>
            <a:srgbClr val="50AAAA"/>
          </a:solidFill>
          <a:ln>
            <a:noFill/>
          </a:ln>
        </p:spPr>
      </p:sp>
    </p:spTree>
    <p:extLst>
      <p:ext uri="{BB962C8B-B14F-4D97-AF65-F5344CB8AC3E}">
        <p14:creationId xmlns:p14="http://schemas.microsoft.com/office/powerpoint/2010/main" val="164615720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545"/>
        <p:cNvGrpSpPr/>
        <p:nvPr/>
      </p:nvGrpSpPr>
      <p:grpSpPr>
        <a:xfrm>
          <a:off x="0" y="0"/>
          <a:ext cx="0" cy="0"/>
          <a:chOff x="0" y="0"/>
          <a:chExt cx="0" cy="0"/>
        </a:xfrm>
      </p:grpSpPr>
      <p:sp>
        <p:nvSpPr>
          <p:cNvPr id="546" name="Google Shape;546;p29"/>
          <p:cNvSpPr txBox="1">
            <a:spLocks noGrp="1"/>
          </p:cNvSpPr>
          <p:nvPr>
            <p:ph type="title" hasCustomPrompt="1"/>
          </p:nvPr>
        </p:nvSpPr>
        <p:spPr>
          <a:xfrm>
            <a:off x="2992267" y="1244980"/>
            <a:ext cx="62076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47" name="Google Shape;547;p29"/>
          <p:cNvSpPr txBox="1">
            <a:spLocks noGrp="1"/>
          </p:cNvSpPr>
          <p:nvPr>
            <p:ph type="subTitle" idx="1"/>
          </p:nvPr>
        </p:nvSpPr>
        <p:spPr>
          <a:xfrm>
            <a:off x="3223633" y="2386400"/>
            <a:ext cx="5744800" cy="720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8" name="Google Shape;548;p29"/>
          <p:cNvSpPr txBox="1">
            <a:spLocks noGrp="1"/>
          </p:cNvSpPr>
          <p:nvPr>
            <p:ph type="title" idx="2" hasCustomPrompt="1"/>
          </p:nvPr>
        </p:nvSpPr>
        <p:spPr>
          <a:xfrm>
            <a:off x="2992267" y="3610552"/>
            <a:ext cx="62076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49" name="Google Shape;549;p29"/>
          <p:cNvSpPr txBox="1">
            <a:spLocks noGrp="1"/>
          </p:cNvSpPr>
          <p:nvPr>
            <p:ph type="subTitle" idx="3"/>
          </p:nvPr>
        </p:nvSpPr>
        <p:spPr>
          <a:xfrm>
            <a:off x="3223633" y="4751967"/>
            <a:ext cx="5744800" cy="720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0" name="Google Shape;550;p29"/>
          <p:cNvSpPr/>
          <p:nvPr/>
        </p:nvSpPr>
        <p:spPr>
          <a:xfrm>
            <a:off x="-221900" y="5761834"/>
            <a:ext cx="12591307" cy="1039501"/>
          </a:xfrm>
          <a:custGeom>
            <a:avLst/>
            <a:gdLst/>
            <a:ahLst/>
            <a:cxnLst/>
            <a:rect l="l" t="t" r="r" b="b"/>
            <a:pathLst>
              <a:path w="376047" h="17145" extrusionOk="0">
                <a:moveTo>
                  <a:pt x="373761" y="1524"/>
                </a:moveTo>
                <a:lnTo>
                  <a:pt x="0" y="0"/>
                </a:lnTo>
                <a:lnTo>
                  <a:pt x="4572" y="17145"/>
                </a:lnTo>
                <a:lnTo>
                  <a:pt x="376047" y="16383"/>
                </a:lnTo>
                <a:close/>
              </a:path>
            </a:pathLst>
          </a:custGeom>
          <a:solidFill>
            <a:schemeClr val="accent1"/>
          </a:solidFill>
          <a:ln>
            <a:noFill/>
          </a:ln>
        </p:spPr>
      </p:sp>
      <p:sp>
        <p:nvSpPr>
          <p:cNvPr id="551" name="Google Shape;551;p29"/>
          <p:cNvSpPr/>
          <p:nvPr/>
        </p:nvSpPr>
        <p:spPr>
          <a:xfrm>
            <a:off x="-32778" y="5992634"/>
            <a:ext cx="12402683" cy="935333"/>
          </a:xfrm>
          <a:custGeom>
            <a:avLst/>
            <a:gdLst/>
            <a:ahLst/>
            <a:cxnLst/>
            <a:rect l="l" t="t" r="r" b="b"/>
            <a:pathLst>
              <a:path w="375346" h="28060" extrusionOk="0">
                <a:moveTo>
                  <a:pt x="373060" y="0"/>
                </a:moveTo>
                <a:lnTo>
                  <a:pt x="0" y="8902"/>
                </a:lnTo>
                <a:lnTo>
                  <a:pt x="555" y="28060"/>
                </a:lnTo>
                <a:lnTo>
                  <a:pt x="375346" y="27027"/>
                </a:lnTo>
                <a:close/>
              </a:path>
            </a:pathLst>
          </a:custGeom>
          <a:solidFill>
            <a:schemeClr val="accent2"/>
          </a:solidFill>
          <a:ln>
            <a:noFill/>
          </a:ln>
        </p:spPr>
      </p:sp>
      <p:sp>
        <p:nvSpPr>
          <p:cNvPr id="552" name="Google Shape;552;p29"/>
          <p:cNvSpPr/>
          <p:nvPr/>
        </p:nvSpPr>
        <p:spPr>
          <a:xfrm flipH="1">
            <a:off x="8439275" y="-313467"/>
            <a:ext cx="4974892" cy="1558444"/>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53" name="Google Shape;553;p29"/>
          <p:cNvSpPr/>
          <p:nvPr/>
        </p:nvSpPr>
        <p:spPr>
          <a:xfrm>
            <a:off x="9770647" y="2589593"/>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54" name="Google Shape;554;p29"/>
          <p:cNvSpPr/>
          <p:nvPr/>
        </p:nvSpPr>
        <p:spPr>
          <a:xfrm flipH="1">
            <a:off x="-573953" y="161060"/>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555" name="Google Shape;555;p29"/>
          <p:cNvGrpSpPr/>
          <p:nvPr/>
        </p:nvGrpSpPr>
        <p:grpSpPr>
          <a:xfrm>
            <a:off x="-665070" y="4842268"/>
            <a:ext cx="3404887" cy="2224800"/>
            <a:chOff x="-213250" y="3651883"/>
            <a:chExt cx="1136984" cy="742888"/>
          </a:xfrm>
        </p:grpSpPr>
        <p:sp>
          <p:nvSpPr>
            <p:cNvPr id="556" name="Google Shape;556;p29"/>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57" name="Google Shape;557;p29"/>
            <p:cNvSpPr/>
            <p:nvPr/>
          </p:nvSpPr>
          <p:spPr>
            <a:xfrm>
              <a:off x="323901" y="3956162"/>
              <a:ext cx="599833" cy="438609"/>
            </a:xfrm>
            <a:custGeom>
              <a:avLst/>
              <a:gdLst/>
              <a:ahLst/>
              <a:cxnLst/>
              <a:rect l="l" t="t" r="r" b="b"/>
              <a:pathLst>
                <a:path w="2742" h="2005" extrusionOk="0">
                  <a:moveTo>
                    <a:pt x="950" y="0"/>
                  </a:moveTo>
                  <a:cubicBezTo>
                    <a:pt x="949" y="0"/>
                    <a:pt x="947" y="1"/>
                    <a:pt x="946" y="1"/>
                  </a:cubicBezTo>
                  <a:cubicBezTo>
                    <a:pt x="861" y="29"/>
                    <a:pt x="861" y="351"/>
                    <a:pt x="861" y="351"/>
                  </a:cubicBezTo>
                  <a:cubicBezTo>
                    <a:pt x="861" y="351"/>
                    <a:pt x="736" y="155"/>
                    <a:pt x="656" y="155"/>
                  </a:cubicBezTo>
                  <a:cubicBezTo>
                    <a:pt x="648" y="155"/>
                    <a:pt x="641" y="157"/>
                    <a:pt x="634" y="162"/>
                  </a:cubicBezTo>
                  <a:cubicBezTo>
                    <a:pt x="568" y="209"/>
                    <a:pt x="691" y="634"/>
                    <a:pt x="691" y="634"/>
                  </a:cubicBezTo>
                  <a:cubicBezTo>
                    <a:pt x="691" y="634"/>
                    <a:pt x="406" y="268"/>
                    <a:pt x="342" y="268"/>
                  </a:cubicBezTo>
                  <a:cubicBezTo>
                    <a:pt x="337" y="268"/>
                    <a:pt x="334" y="270"/>
                    <a:pt x="332" y="275"/>
                  </a:cubicBezTo>
                  <a:cubicBezTo>
                    <a:pt x="322" y="351"/>
                    <a:pt x="521" y="852"/>
                    <a:pt x="521" y="852"/>
                  </a:cubicBezTo>
                  <a:cubicBezTo>
                    <a:pt x="521" y="852"/>
                    <a:pt x="326" y="774"/>
                    <a:pt x="238" y="774"/>
                  </a:cubicBezTo>
                  <a:cubicBezTo>
                    <a:pt x="220" y="774"/>
                    <a:pt x="206" y="777"/>
                    <a:pt x="199" y="785"/>
                  </a:cubicBezTo>
                  <a:cubicBezTo>
                    <a:pt x="161" y="833"/>
                    <a:pt x="445" y="1088"/>
                    <a:pt x="445" y="1088"/>
                  </a:cubicBezTo>
                  <a:cubicBezTo>
                    <a:pt x="445" y="1088"/>
                    <a:pt x="303" y="1051"/>
                    <a:pt x="214" y="1051"/>
                  </a:cubicBezTo>
                  <a:cubicBezTo>
                    <a:pt x="175" y="1051"/>
                    <a:pt x="145" y="1058"/>
                    <a:pt x="143" y="1078"/>
                  </a:cubicBezTo>
                  <a:cubicBezTo>
                    <a:pt x="133" y="1154"/>
                    <a:pt x="492" y="1390"/>
                    <a:pt x="492" y="1390"/>
                  </a:cubicBezTo>
                  <a:cubicBezTo>
                    <a:pt x="492" y="1390"/>
                    <a:pt x="378" y="1374"/>
                    <a:pt x="278" y="1374"/>
                  </a:cubicBezTo>
                  <a:cubicBezTo>
                    <a:pt x="208" y="1374"/>
                    <a:pt x="145" y="1382"/>
                    <a:pt x="133" y="1409"/>
                  </a:cubicBezTo>
                  <a:cubicBezTo>
                    <a:pt x="95" y="1485"/>
                    <a:pt x="464" y="1645"/>
                    <a:pt x="464" y="1645"/>
                  </a:cubicBezTo>
                  <a:cubicBezTo>
                    <a:pt x="464" y="1645"/>
                    <a:pt x="438" y="1645"/>
                    <a:pt x="400" y="1645"/>
                  </a:cubicBezTo>
                  <a:cubicBezTo>
                    <a:pt x="285" y="1645"/>
                    <a:pt x="53" y="1650"/>
                    <a:pt x="39" y="1693"/>
                  </a:cubicBezTo>
                  <a:cubicBezTo>
                    <a:pt x="1" y="1797"/>
                    <a:pt x="804" y="2005"/>
                    <a:pt x="804" y="2005"/>
                  </a:cubicBezTo>
                  <a:lnTo>
                    <a:pt x="1929" y="2005"/>
                  </a:lnTo>
                  <a:cubicBezTo>
                    <a:pt x="1929" y="2005"/>
                    <a:pt x="2741" y="1872"/>
                    <a:pt x="2704" y="1778"/>
                  </a:cubicBezTo>
                  <a:cubicBezTo>
                    <a:pt x="2699" y="1735"/>
                    <a:pt x="2605" y="1723"/>
                    <a:pt x="2504" y="1723"/>
                  </a:cubicBezTo>
                  <a:cubicBezTo>
                    <a:pt x="2382" y="1723"/>
                    <a:pt x="2250" y="1740"/>
                    <a:pt x="2250" y="1740"/>
                  </a:cubicBezTo>
                  <a:cubicBezTo>
                    <a:pt x="2250" y="1740"/>
                    <a:pt x="2723" y="1475"/>
                    <a:pt x="2723" y="1419"/>
                  </a:cubicBezTo>
                  <a:cubicBezTo>
                    <a:pt x="2724" y="1411"/>
                    <a:pt x="2710" y="1408"/>
                    <a:pt x="2685" y="1408"/>
                  </a:cubicBezTo>
                  <a:cubicBezTo>
                    <a:pt x="2555" y="1408"/>
                    <a:pt x="2137" y="1494"/>
                    <a:pt x="2137" y="1494"/>
                  </a:cubicBezTo>
                  <a:cubicBezTo>
                    <a:pt x="2137" y="1494"/>
                    <a:pt x="2430" y="1182"/>
                    <a:pt x="2411" y="1154"/>
                  </a:cubicBezTo>
                  <a:cubicBezTo>
                    <a:pt x="2407" y="1149"/>
                    <a:pt x="2399" y="1147"/>
                    <a:pt x="2388" y="1147"/>
                  </a:cubicBezTo>
                  <a:cubicBezTo>
                    <a:pt x="2311" y="1147"/>
                    <a:pt x="2080" y="1248"/>
                    <a:pt x="2080" y="1248"/>
                  </a:cubicBezTo>
                  <a:cubicBezTo>
                    <a:pt x="2080" y="1248"/>
                    <a:pt x="2363" y="889"/>
                    <a:pt x="2307" y="852"/>
                  </a:cubicBezTo>
                  <a:cubicBezTo>
                    <a:pt x="2302" y="849"/>
                    <a:pt x="2295" y="848"/>
                    <a:pt x="2287" y="848"/>
                  </a:cubicBezTo>
                  <a:cubicBezTo>
                    <a:pt x="2206" y="848"/>
                    <a:pt x="1995" y="965"/>
                    <a:pt x="1995" y="965"/>
                  </a:cubicBezTo>
                  <a:cubicBezTo>
                    <a:pt x="1995" y="965"/>
                    <a:pt x="2363" y="445"/>
                    <a:pt x="2307" y="417"/>
                  </a:cubicBezTo>
                  <a:cubicBezTo>
                    <a:pt x="2306" y="417"/>
                    <a:pt x="2305" y="417"/>
                    <a:pt x="2304" y="417"/>
                  </a:cubicBezTo>
                  <a:cubicBezTo>
                    <a:pt x="2240" y="417"/>
                    <a:pt x="1938" y="691"/>
                    <a:pt x="1938" y="691"/>
                  </a:cubicBezTo>
                  <a:cubicBezTo>
                    <a:pt x="1938" y="691"/>
                    <a:pt x="2108" y="322"/>
                    <a:pt x="2042" y="313"/>
                  </a:cubicBezTo>
                  <a:cubicBezTo>
                    <a:pt x="2041" y="313"/>
                    <a:pt x="2040" y="313"/>
                    <a:pt x="2039" y="313"/>
                  </a:cubicBezTo>
                  <a:cubicBezTo>
                    <a:pt x="1977" y="313"/>
                    <a:pt x="1702" y="606"/>
                    <a:pt x="1702" y="606"/>
                  </a:cubicBezTo>
                  <a:cubicBezTo>
                    <a:pt x="1702" y="606"/>
                    <a:pt x="1778" y="133"/>
                    <a:pt x="1730" y="133"/>
                  </a:cubicBezTo>
                  <a:cubicBezTo>
                    <a:pt x="1683" y="133"/>
                    <a:pt x="1456" y="445"/>
                    <a:pt x="1456" y="445"/>
                  </a:cubicBezTo>
                  <a:cubicBezTo>
                    <a:pt x="1456" y="445"/>
                    <a:pt x="1420" y="66"/>
                    <a:pt x="1357" y="66"/>
                  </a:cubicBezTo>
                  <a:cubicBezTo>
                    <a:pt x="1355" y="66"/>
                    <a:pt x="1354" y="67"/>
                    <a:pt x="1352" y="67"/>
                  </a:cubicBezTo>
                  <a:cubicBezTo>
                    <a:pt x="1277" y="77"/>
                    <a:pt x="1173" y="407"/>
                    <a:pt x="1173" y="407"/>
                  </a:cubicBezTo>
                  <a:cubicBezTo>
                    <a:pt x="1173" y="407"/>
                    <a:pt x="1019" y="0"/>
                    <a:pt x="950"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58" name="Google Shape;558;p29"/>
            <p:cNvSpPr/>
            <p:nvPr/>
          </p:nvSpPr>
          <p:spPr>
            <a:xfrm>
              <a:off x="11629" y="3651883"/>
              <a:ext cx="730213" cy="732619"/>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rgbClr val="C6C23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59" name="Google Shape;559;p29"/>
            <p:cNvSpPr/>
            <p:nvPr/>
          </p:nvSpPr>
          <p:spPr>
            <a:xfrm>
              <a:off x="-6965" y="4147806"/>
              <a:ext cx="767401" cy="240852"/>
            </a:xfrm>
            <a:custGeom>
              <a:avLst/>
              <a:gdLst/>
              <a:ahLst/>
              <a:cxnLst/>
              <a:rect l="l" t="t" r="r" b="b"/>
              <a:pathLst>
                <a:path w="3508" h="1101" extrusionOk="0">
                  <a:moveTo>
                    <a:pt x="373" y="1"/>
                  </a:moveTo>
                  <a:cubicBezTo>
                    <a:pt x="282" y="1"/>
                    <a:pt x="195" y="18"/>
                    <a:pt x="180" y="70"/>
                  </a:cubicBezTo>
                  <a:cubicBezTo>
                    <a:pt x="133" y="202"/>
                    <a:pt x="587" y="486"/>
                    <a:pt x="587" y="486"/>
                  </a:cubicBezTo>
                  <a:cubicBezTo>
                    <a:pt x="587" y="486"/>
                    <a:pt x="551" y="485"/>
                    <a:pt x="498" y="485"/>
                  </a:cubicBezTo>
                  <a:cubicBezTo>
                    <a:pt x="353" y="485"/>
                    <a:pt x="78" y="495"/>
                    <a:pt x="58" y="571"/>
                  </a:cubicBezTo>
                  <a:cubicBezTo>
                    <a:pt x="1" y="750"/>
                    <a:pt x="1031" y="1100"/>
                    <a:pt x="1031" y="1100"/>
                  </a:cubicBezTo>
                  <a:lnTo>
                    <a:pt x="2458" y="1100"/>
                  </a:lnTo>
                  <a:cubicBezTo>
                    <a:pt x="2458" y="1100"/>
                    <a:pt x="3507" y="864"/>
                    <a:pt x="3488" y="713"/>
                  </a:cubicBezTo>
                  <a:cubicBezTo>
                    <a:pt x="3476" y="645"/>
                    <a:pt x="3357" y="627"/>
                    <a:pt x="3228" y="627"/>
                  </a:cubicBezTo>
                  <a:cubicBezTo>
                    <a:pt x="3068" y="627"/>
                    <a:pt x="2893" y="656"/>
                    <a:pt x="2893" y="656"/>
                  </a:cubicBezTo>
                  <a:cubicBezTo>
                    <a:pt x="2893" y="656"/>
                    <a:pt x="3025" y="543"/>
                    <a:pt x="3167" y="429"/>
                  </a:cubicBezTo>
                  <a:lnTo>
                    <a:pt x="3167" y="429"/>
                  </a:lnTo>
                  <a:cubicBezTo>
                    <a:pt x="2885" y="542"/>
                    <a:pt x="2557" y="602"/>
                    <a:pt x="2208" y="602"/>
                  </a:cubicBezTo>
                  <a:cubicBezTo>
                    <a:pt x="2089" y="602"/>
                    <a:pt x="1967" y="595"/>
                    <a:pt x="1844" y="580"/>
                  </a:cubicBezTo>
                  <a:cubicBezTo>
                    <a:pt x="1286" y="514"/>
                    <a:pt x="804" y="297"/>
                    <a:pt x="445" y="4"/>
                  </a:cubicBezTo>
                  <a:cubicBezTo>
                    <a:pt x="422" y="2"/>
                    <a:pt x="397" y="1"/>
                    <a:pt x="373"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grpSp>
        <p:nvGrpSpPr>
          <p:cNvPr id="560" name="Google Shape;560;p29"/>
          <p:cNvGrpSpPr/>
          <p:nvPr/>
        </p:nvGrpSpPr>
        <p:grpSpPr>
          <a:xfrm>
            <a:off x="-2722997" y="81339"/>
            <a:ext cx="5596800" cy="5700304"/>
            <a:chOff x="763575" y="3697175"/>
            <a:chExt cx="638875" cy="611000"/>
          </a:xfrm>
        </p:grpSpPr>
        <p:sp>
          <p:nvSpPr>
            <p:cNvPr id="561" name="Google Shape;561;p29"/>
            <p:cNvSpPr/>
            <p:nvPr/>
          </p:nvSpPr>
          <p:spPr>
            <a:xfrm>
              <a:off x="1081575" y="3859950"/>
              <a:ext cx="50600" cy="43275"/>
            </a:xfrm>
            <a:custGeom>
              <a:avLst/>
              <a:gdLst/>
              <a:ahLst/>
              <a:cxnLst/>
              <a:rect l="l" t="t" r="r" b="b"/>
              <a:pathLst>
                <a:path w="2024" h="1731" extrusionOk="0">
                  <a:moveTo>
                    <a:pt x="29" y="1"/>
                  </a:moveTo>
                  <a:lnTo>
                    <a:pt x="1" y="48"/>
                  </a:lnTo>
                  <a:cubicBezTo>
                    <a:pt x="473" y="303"/>
                    <a:pt x="1636" y="823"/>
                    <a:pt x="1948" y="1730"/>
                  </a:cubicBezTo>
                  <a:lnTo>
                    <a:pt x="2023" y="1352"/>
                  </a:lnTo>
                  <a:cubicBezTo>
                    <a:pt x="1740" y="530"/>
                    <a:pt x="95" y="29"/>
                    <a:pt x="29" y="1"/>
                  </a:cubicBez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2" name="Google Shape;562;p29"/>
            <p:cNvSpPr/>
            <p:nvPr/>
          </p:nvSpPr>
          <p:spPr>
            <a:xfrm>
              <a:off x="1163800" y="3751750"/>
              <a:ext cx="66650" cy="265350"/>
            </a:xfrm>
            <a:custGeom>
              <a:avLst/>
              <a:gdLst/>
              <a:ahLst/>
              <a:cxnLst/>
              <a:rect l="l" t="t" r="r" b="b"/>
              <a:pathLst>
                <a:path w="2666" h="10614" extrusionOk="0">
                  <a:moveTo>
                    <a:pt x="2420" y="1"/>
                  </a:moveTo>
                  <a:cubicBezTo>
                    <a:pt x="2392" y="898"/>
                    <a:pt x="1777" y="1749"/>
                    <a:pt x="1399" y="2269"/>
                  </a:cubicBezTo>
                  <a:cubicBezTo>
                    <a:pt x="1258" y="2458"/>
                    <a:pt x="1154" y="2599"/>
                    <a:pt x="1116" y="2694"/>
                  </a:cubicBezTo>
                  <a:cubicBezTo>
                    <a:pt x="1059" y="2855"/>
                    <a:pt x="1116" y="3110"/>
                    <a:pt x="1201" y="3507"/>
                  </a:cubicBezTo>
                  <a:cubicBezTo>
                    <a:pt x="1324" y="4017"/>
                    <a:pt x="1626" y="4820"/>
                    <a:pt x="1588" y="5775"/>
                  </a:cubicBezTo>
                  <a:cubicBezTo>
                    <a:pt x="1532" y="7372"/>
                    <a:pt x="10" y="10472"/>
                    <a:pt x="1" y="10500"/>
                  </a:cubicBezTo>
                  <a:lnTo>
                    <a:pt x="218" y="10614"/>
                  </a:lnTo>
                  <a:cubicBezTo>
                    <a:pt x="284" y="10481"/>
                    <a:pt x="1636" y="7419"/>
                    <a:pt x="1702" y="5765"/>
                  </a:cubicBezTo>
                  <a:cubicBezTo>
                    <a:pt x="1730" y="4773"/>
                    <a:pt x="1569" y="3979"/>
                    <a:pt x="1447" y="3450"/>
                  </a:cubicBezTo>
                  <a:cubicBezTo>
                    <a:pt x="1380" y="3138"/>
                    <a:pt x="1324" y="2883"/>
                    <a:pt x="1352" y="2788"/>
                  </a:cubicBezTo>
                  <a:cubicBezTo>
                    <a:pt x="1380" y="2732"/>
                    <a:pt x="1484" y="2590"/>
                    <a:pt x="1607" y="2420"/>
                  </a:cubicBezTo>
                  <a:cubicBezTo>
                    <a:pt x="1995" y="1891"/>
                    <a:pt x="2647" y="993"/>
                    <a:pt x="2666" y="10"/>
                  </a:cubicBezTo>
                  <a:lnTo>
                    <a:pt x="2420" y="1"/>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3" name="Google Shape;563;p29"/>
            <p:cNvSpPr/>
            <p:nvPr/>
          </p:nvSpPr>
          <p:spPr>
            <a:xfrm>
              <a:off x="1126700" y="3842725"/>
              <a:ext cx="31925" cy="110825"/>
            </a:xfrm>
            <a:custGeom>
              <a:avLst/>
              <a:gdLst/>
              <a:ahLst/>
              <a:cxnLst/>
              <a:rect l="l" t="t" r="r" b="b"/>
              <a:pathLst>
                <a:path w="1277" h="4433" extrusionOk="0">
                  <a:moveTo>
                    <a:pt x="199" y="0"/>
                  </a:moveTo>
                  <a:cubicBezTo>
                    <a:pt x="190" y="47"/>
                    <a:pt x="1" y="1172"/>
                    <a:pt x="39" y="1966"/>
                  </a:cubicBezTo>
                  <a:cubicBezTo>
                    <a:pt x="58" y="2457"/>
                    <a:pt x="322" y="2939"/>
                    <a:pt x="596" y="3440"/>
                  </a:cubicBezTo>
                  <a:cubicBezTo>
                    <a:pt x="766" y="3761"/>
                    <a:pt x="946" y="4092"/>
                    <a:pt x="1069" y="4432"/>
                  </a:cubicBezTo>
                  <a:lnTo>
                    <a:pt x="1277" y="4300"/>
                  </a:lnTo>
                  <a:cubicBezTo>
                    <a:pt x="1163" y="3941"/>
                    <a:pt x="984" y="3620"/>
                    <a:pt x="804" y="3289"/>
                  </a:cubicBezTo>
                  <a:cubicBezTo>
                    <a:pt x="559" y="2816"/>
                    <a:pt x="313" y="2363"/>
                    <a:pt x="294" y="1928"/>
                  </a:cubicBezTo>
                  <a:cubicBezTo>
                    <a:pt x="266" y="1172"/>
                    <a:pt x="455" y="57"/>
                    <a:pt x="455" y="47"/>
                  </a:cubicBezTo>
                  <a:lnTo>
                    <a:pt x="199" y="0"/>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4" name="Google Shape;564;p29"/>
            <p:cNvSpPr/>
            <p:nvPr/>
          </p:nvSpPr>
          <p:spPr>
            <a:xfrm>
              <a:off x="1160975" y="3888325"/>
              <a:ext cx="165175" cy="138225"/>
            </a:xfrm>
            <a:custGeom>
              <a:avLst/>
              <a:gdLst/>
              <a:ahLst/>
              <a:cxnLst/>
              <a:rect l="l" t="t" r="r" b="b"/>
              <a:pathLst>
                <a:path w="6607" h="5529" extrusionOk="0">
                  <a:moveTo>
                    <a:pt x="6587" y="0"/>
                  </a:moveTo>
                  <a:cubicBezTo>
                    <a:pt x="2335" y="1427"/>
                    <a:pt x="652" y="3922"/>
                    <a:pt x="38" y="5264"/>
                  </a:cubicBezTo>
                  <a:cubicBezTo>
                    <a:pt x="29" y="5302"/>
                    <a:pt x="0" y="5321"/>
                    <a:pt x="0" y="5340"/>
                  </a:cubicBezTo>
                  <a:cubicBezTo>
                    <a:pt x="0" y="5340"/>
                    <a:pt x="29" y="5311"/>
                    <a:pt x="48" y="5302"/>
                  </a:cubicBezTo>
                  <a:lnTo>
                    <a:pt x="161" y="5529"/>
                  </a:lnTo>
                  <a:cubicBezTo>
                    <a:pt x="208" y="5500"/>
                    <a:pt x="218" y="5481"/>
                    <a:pt x="265" y="5368"/>
                  </a:cubicBezTo>
                  <a:cubicBezTo>
                    <a:pt x="870" y="4064"/>
                    <a:pt x="2448" y="1484"/>
                    <a:pt x="6606" y="76"/>
                  </a:cubicBezTo>
                  <a:lnTo>
                    <a:pt x="6587" y="0"/>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5" name="Google Shape;565;p29"/>
            <p:cNvSpPr/>
            <p:nvPr/>
          </p:nvSpPr>
          <p:spPr>
            <a:xfrm>
              <a:off x="1039050" y="3865150"/>
              <a:ext cx="138475" cy="443025"/>
            </a:xfrm>
            <a:custGeom>
              <a:avLst/>
              <a:gdLst/>
              <a:ahLst/>
              <a:cxnLst/>
              <a:rect l="l" t="t" r="r" b="b"/>
              <a:pathLst>
                <a:path w="5539" h="17721" extrusionOk="0">
                  <a:moveTo>
                    <a:pt x="29" y="1"/>
                  </a:moveTo>
                  <a:cubicBezTo>
                    <a:pt x="0" y="1"/>
                    <a:pt x="75" y="162"/>
                    <a:pt x="199" y="351"/>
                  </a:cubicBezTo>
                  <a:cubicBezTo>
                    <a:pt x="1229" y="1844"/>
                    <a:pt x="4102" y="3091"/>
                    <a:pt x="4575" y="3271"/>
                  </a:cubicBezTo>
                  <a:cubicBezTo>
                    <a:pt x="4679" y="3639"/>
                    <a:pt x="5236" y="5558"/>
                    <a:pt x="4868" y="6276"/>
                  </a:cubicBezTo>
                  <a:cubicBezTo>
                    <a:pt x="2628" y="10756"/>
                    <a:pt x="2637" y="14243"/>
                    <a:pt x="2845" y="17721"/>
                  </a:cubicBezTo>
                  <a:lnTo>
                    <a:pt x="3101" y="17692"/>
                  </a:lnTo>
                  <a:cubicBezTo>
                    <a:pt x="2883" y="14262"/>
                    <a:pt x="2883" y="10812"/>
                    <a:pt x="5095" y="6389"/>
                  </a:cubicBezTo>
                  <a:cubicBezTo>
                    <a:pt x="5539" y="5501"/>
                    <a:pt x="4830" y="3233"/>
                    <a:pt x="4802" y="3138"/>
                  </a:cubicBezTo>
                  <a:lnTo>
                    <a:pt x="4773" y="3082"/>
                  </a:lnTo>
                  <a:lnTo>
                    <a:pt x="4717" y="3063"/>
                  </a:lnTo>
                  <a:cubicBezTo>
                    <a:pt x="4679" y="3044"/>
                    <a:pt x="1352" y="1853"/>
                    <a:pt x="294" y="332"/>
                  </a:cubicBezTo>
                  <a:cubicBezTo>
                    <a:pt x="131" y="92"/>
                    <a:pt x="51" y="1"/>
                    <a:pt x="29" y="1"/>
                  </a:cubicBezTo>
                  <a:close/>
                </a:path>
              </a:pathLst>
            </a:custGeom>
            <a:solidFill>
              <a:srgbClr val="AA4A43"/>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6" name="Google Shape;566;p29"/>
            <p:cNvSpPr/>
            <p:nvPr/>
          </p:nvSpPr>
          <p:spPr>
            <a:xfrm>
              <a:off x="1039400" y="3865450"/>
              <a:ext cx="138600" cy="186375"/>
            </a:xfrm>
            <a:custGeom>
              <a:avLst/>
              <a:gdLst/>
              <a:ahLst/>
              <a:cxnLst/>
              <a:rect l="l" t="t" r="r" b="b"/>
              <a:pathLst>
                <a:path w="5544" h="7455" extrusionOk="0">
                  <a:moveTo>
                    <a:pt x="31" y="0"/>
                  </a:moveTo>
                  <a:cubicBezTo>
                    <a:pt x="0" y="0"/>
                    <a:pt x="74" y="159"/>
                    <a:pt x="204" y="348"/>
                  </a:cubicBezTo>
                  <a:cubicBezTo>
                    <a:pt x="1225" y="1832"/>
                    <a:pt x="4098" y="3098"/>
                    <a:pt x="4570" y="3259"/>
                  </a:cubicBezTo>
                  <a:cubicBezTo>
                    <a:pt x="4674" y="3637"/>
                    <a:pt x="5222" y="5555"/>
                    <a:pt x="4863" y="6274"/>
                  </a:cubicBezTo>
                  <a:cubicBezTo>
                    <a:pt x="4721" y="6566"/>
                    <a:pt x="4580" y="6850"/>
                    <a:pt x="4457" y="7134"/>
                  </a:cubicBezTo>
                  <a:cubicBezTo>
                    <a:pt x="4495" y="7247"/>
                    <a:pt x="4532" y="7351"/>
                    <a:pt x="4580" y="7455"/>
                  </a:cubicBezTo>
                  <a:cubicBezTo>
                    <a:pt x="4740" y="7105"/>
                    <a:pt x="4901" y="6746"/>
                    <a:pt x="5090" y="6377"/>
                  </a:cubicBezTo>
                  <a:cubicBezTo>
                    <a:pt x="5544" y="5499"/>
                    <a:pt x="4816" y="3230"/>
                    <a:pt x="4797" y="3136"/>
                  </a:cubicBezTo>
                  <a:lnTo>
                    <a:pt x="4769" y="3070"/>
                  </a:lnTo>
                  <a:lnTo>
                    <a:pt x="4712" y="3051"/>
                  </a:lnTo>
                  <a:cubicBezTo>
                    <a:pt x="4674" y="3041"/>
                    <a:pt x="1348" y="1841"/>
                    <a:pt x="299" y="320"/>
                  </a:cubicBezTo>
                  <a:cubicBezTo>
                    <a:pt x="137" y="89"/>
                    <a:pt x="55" y="0"/>
                    <a:pt x="31" y="0"/>
                  </a:cubicBez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7" name="Google Shape;567;p29"/>
            <p:cNvSpPr/>
            <p:nvPr/>
          </p:nvSpPr>
          <p:spPr>
            <a:xfrm>
              <a:off x="1231850" y="3883575"/>
              <a:ext cx="170600" cy="64775"/>
            </a:xfrm>
            <a:custGeom>
              <a:avLst/>
              <a:gdLst/>
              <a:ahLst/>
              <a:cxnLst/>
              <a:rect l="l" t="t" r="r" b="b"/>
              <a:pathLst>
                <a:path w="6824" h="2591" extrusionOk="0">
                  <a:moveTo>
                    <a:pt x="6036" y="1"/>
                  </a:moveTo>
                  <a:cubicBezTo>
                    <a:pt x="5723" y="1"/>
                    <a:pt x="5328" y="64"/>
                    <a:pt x="5151" y="77"/>
                  </a:cubicBezTo>
                  <a:cubicBezTo>
                    <a:pt x="5088" y="83"/>
                    <a:pt x="5024" y="86"/>
                    <a:pt x="4960" y="86"/>
                  </a:cubicBezTo>
                  <a:cubicBezTo>
                    <a:pt x="4698" y="86"/>
                    <a:pt x="4426" y="43"/>
                    <a:pt x="4160" y="43"/>
                  </a:cubicBezTo>
                  <a:cubicBezTo>
                    <a:pt x="4109" y="43"/>
                    <a:pt x="4058" y="44"/>
                    <a:pt x="4008" y="48"/>
                  </a:cubicBezTo>
                  <a:cubicBezTo>
                    <a:pt x="3932" y="51"/>
                    <a:pt x="3852" y="51"/>
                    <a:pt x="3770" y="51"/>
                  </a:cubicBezTo>
                  <a:cubicBezTo>
                    <a:pt x="3632" y="51"/>
                    <a:pt x="3487" y="49"/>
                    <a:pt x="3339" y="49"/>
                  </a:cubicBezTo>
                  <a:cubicBezTo>
                    <a:pt x="2865" y="49"/>
                    <a:pt x="2363" y="70"/>
                    <a:pt x="2004" y="247"/>
                  </a:cubicBezTo>
                  <a:cubicBezTo>
                    <a:pt x="1654" y="407"/>
                    <a:pt x="1390" y="710"/>
                    <a:pt x="1059" y="899"/>
                  </a:cubicBezTo>
                  <a:cubicBezTo>
                    <a:pt x="728" y="1088"/>
                    <a:pt x="275" y="1201"/>
                    <a:pt x="0" y="1447"/>
                  </a:cubicBezTo>
                  <a:cubicBezTo>
                    <a:pt x="454" y="1475"/>
                    <a:pt x="936" y="1437"/>
                    <a:pt x="1371" y="1560"/>
                  </a:cubicBezTo>
                  <a:cubicBezTo>
                    <a:pt x="1371" y="1579"/>
                    <a:pt x="1352" y="1617"/>
                    <a:pt x="1352" y="1636"/>
                  </a:cubicBezTo>
                  <a:cubicBezTo>
                    <a:pt x="1399" y="1636"/>
                    <a:pt x="1456" y="1636"/>
                    <a:pt x="1494" y="1655"/>
                  </a:cubicBezTo>
                  <a:cubicBezTo>
                    <a:pt x="1614" y="1827"/>
                    <a:pt x="1727" y="2117"/>
                    <a:pt x="1961" y="2117"/>
                  </a:cubicBezTo>
                  <a:cubicBezTo>
                    <a:pt x="1983" y="2117"/>
                    <a:pt x="2007" y="2114"/>
                    <a:pt x="2032" y="2108"/>
                  </a:cubicBezTo>
                  <a:lnTo>
                    <a:pt x="2032" y="2108"/>
                  </a:lnTo>
                  <a:cubicBezTo>
                    <a:pt x="1921" y="2465"/>
                    <a:pt x="2120" y="2537"/>
                    <a:pt x="2385" y="2537"/>
                  </a:cubicBezTo>
                  <a:cubicBezTo>
                    <a:pt x="2565" y="2537"/>
                    <a:pt x="2776" y="2503"/>
                    <a:pt x="2939" y="2503"/>
                  </a:cubicBezTo>
                  <a:cubicBezTo>
                    <a:pt x="2962" y="2503"/>
                    <a:pt x="2985" y="2504"/>
                    <a:pt x="3006" y="2505"/>
                  </a:cubicBezTo>
                  <a:cubicBezTo>
                    <a:pt x="2959" y="2524"/>
                    <a:pt x="2911" y="2562"/>
                    <a:pt x="2873" y="2581"/>
                  </a:cubicBezTo>
                  <a:cubicBezTo>
                    <a:pt x="2919" y="2588"/>
                    <a:pt x="2970" y="2591"/>
                    <a:pt x="3025" y="2591"/>
                  </a:cubicBezTo>
                  <a:cubicBezTo>
                    <a:pt x="3200" y="2591"/>
                    <a:pt x="3415" y="2560"/>
                    <a:pt x="3609" y="2525"/>
                  </a:cubicBezTo>
                  <a:lnTo>
                    <a:pt x="3609" y="2525"/>
                  </a:lnTo>
                  <a:cubicBezTo>
                    <a:pt x="3867" y="2522"/>
                    <a:pt x="4108" y="2268"/>
                    <a:pt x="4386" y="2231"/>
                  </a:cubicBezTo>
                  <a:cubicBezTo>
                    <a:pt x="4415" y="2228"/>
                    <a:pt x="4451" y="2227"/>
                    <a:pt x="4491" y="2227"/>
                  </a:cubicBezTo>
                  <a:cubicBezTo>
                    <a:pt x="4650" y="2227"/>
                    <a:pt x="4883" y="2246"/>
                    <a:pt x="5114" y="2246"/>
                  </a:cubicBezTo>
                  <a:cubicBezTo>
                    <a:pt x="5556" y="2246"/>
                    <a:pt x="5991" y="2177"/>
                    <a:pt x="5888" y="1778"/>
                  </a:cubicBezTo>
                  <a:cubicBezTo>
                    <a:pt x="6219" y="1768"/>
                    <a:pt x="6143" y="1655"/>
                    <a:pt x="6276" y="1447"/>
                  </a:cubicBezTo>
                  <a:cubicBezTo>
                    <a:pt x="6408" y="1211"/>
                    <a:pt x="6824" y="1003"/>
                    <a:pt x="6758" y="644"/>
                  </a:cubicBezTo>
                  <a:cubicBezTo>
                    <a:pt x="6682" y="644"/>
                    <a:pt x="6606" y="577"/>
                    <a:pt x="6521" y="568"/>
                  </a:cubicBezTo>
                  <a:cubicBezTo>
                    <a:pt x="6512" y="388"/>
                    <a:pt x="6569" y="181"/>
                    <a:pt x="6427" y="77"/>
                  </a:cubicBezTo>
                  <a:cubicBezTo>
                    <a:pt x="6353" y="20"/>
                    <a:pt x="6207" y="1"/>
                    <a:pt x="6036" y="1"/>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8" name="Google Shape;568;p29"/>
            <p:cNvSpPr/>
            <p:nvPr/>
          </p:nvSpPr>
          <p:spPr>
            <a:xfrm>
              <a:off x="1231375" y="3895250"/>
              <a:ext cx="162100" cy="53450"/>
            </a:xfrm>
            <a:custGeom>
              <a:avLst/>
              <a:gdLst/>
              <a:ahLst/>
              <a:cxnLst/>
              <a:rect l="l" t="t" r="r" b="b"/>
              <a:pathLst>
                <a:path w="6484" h="2138" extrusionOk="0">
                  <a:moveTo>
                    <a:pt x="4998" y="0"/>
                  </a:moveTo>
                  <a:cubicBezTo>
                    <a:pt x="4805" y="0"/>
                    <a:pt x="4624" y="38"/>
                    <a:pt x="4509" y="129"/>
                  </a:cubicBezTo>
                  <a:cubicBezTo>
                    <a:pt x="4698" y="129"/>
                    <a:pt x="5520" y="356"/>
                    <a:pt x="5057" y="489"/>
                  </a:cubicBezTo>
                  <a:cubicBezTo>
                    <a:pt x="4926" y="524"/>
                    <a:pt x="4784" y="535"/>
                    <a:pt x="4638" y="535"/>
                  </a:cubicBezTo>
                  <a:cubicBezTo>
                    <a:pt x="4412" y="535"/>
                    <a:pt x="4174" y="509"/>
                    <a:pt x="3947" y="509"/>
                  </a:cubicBezTo>
                  <a:cubicBezTo>
                    <a:pt x="3778" y="509"/>
                    <a:pt x="3616" y="524"/>
                    <a:pt x="3469" y="574"/>
                  </a:cubicBezTo>
                  <a:cubicBezTo>
                    <a:pt x="3686" y="621"/>
                    <a:pt x="3516" y="763"/>
                    <a:pt x="3450" y="819"/>
                  </a:cubicBezTo>
                  <a:cubicBezTo>
                    <a:pt x="3393" y="876"/>
                    <a:pt x="3346" y="876"/>
                    <a:pt x="3299" y="952"/>
                  </a:cubicBezTo>
                  <a:cubicBezTo>
                    <a:pt x="3233" y="1027"/>
                    <a:pt x="3261" y="1150"/>
                    <a:pt x="3176" y="1216"/>
                  </a:cubicBezTo>
                  <a:cubicBezTo>
                    <a:pt x="3104" y="1282"/>
                    <a:pt x="3007" y="1312"/>
                    <a:pt x="2905" y="1312"/>
                  </a:cubicBezTo>
                  <a:cubicBezTo>
                    <a:pt x="2657" y="1312"/>
                    <a:pt x="2379" y="1134"/>
                    <a:pt x="2373" y="867"/>
                  </a:cubicBezTo>
                  <a:cubicBezTo>
                    <a:pt x="1928" y="857"/>
                    <a:pt x="1475" y="772"/>
                    <a:pt x="1012" y="772"/>
                  </a:cubicBezTo>
                  <a:cubicBezTo>
                    <a:pt x="776" y="772"/>
                    <a:pt x="558" y="772"/>
                    <a:pt x="331" y="781"/>
                  </a:cubicBezTo>
                  <a:cubicBezTo>
                    <a:pt x="199" y="838"/>
                    <a:pt x="95" y="914"/>
                    <a:pt x="1" y="999"/>
                  </a:cubicBezTo>
                  <a:cubicBezTo>
                    <a:pt x="445" y="1018"/>
                    <a:pt x="936" y="980"/>
                    <a:pt x="1371" y="1103"/>
                  </a:cubicBezTo>
                  <a:cubicBezTo>
                    <a:pt x="1371" y="1122"/>
                    <a:pt x="1343" y="1160"/>
                    <a:pt x="1343" y="1188"/>
                  </a:cubicBezTo>
                  <a:cubicBezTo>
                    <a:pt x="1390" y="1188"/>
                    <a:pt x="1456" y="1188"/>
                    <a:pt x="1484" y="1197"/>
                  </a:cubicBezTo>
                  <a:cubicBezTo>
                    <a:pt x="1606" y="1372"/>
                    <a:pt x="1728" y="1667"/>
                    <a:pt x="1969" y="1667"/>
                  </a:cubicBezTo>
                  <a:cubicBezTo>
                    <a:pt x="1990" y="1667"/>
                    <a:pt x="2011" y="1665"/>
                    <a:pt x="2032" y="1660"/>
                  </a:cubicBezTo>
                  <a:lnTo>
                    <a:pt x="2032" y="1660"/>
                  </a:lnTo>
                  <a:cubicBezTo>
                    <a:pt x="1922" y="2009"/>
                    <a:pt x="2114" y="2080"/>
                    <a:pt x="2374" y="2080"/>
                  </a:cubicBezTo>
                  <a:cubicBezTo>
                    <a:pt x="2553" y="2080"/>
                    <a:pt x="2765" y="2046"/>
                    <a:pt x="2930" y="2046"/>
                  </a:cubicBezTo>
                  <a:cubicBezTo>
                    <a:pt x="2953" y="2046"/>
                    <a:pt x="2975" y="2046"/>
                    <a:pt x="2996" y="2048"/>
                  </a:cubicBezTo>
                  <a:cubicBezTo>
                    <a:pt x="2949" y="2067"/>
                    <a:pt x="2902" y="2105"/>
                    <a:pt x="2874" y="2133"/>
                  </a:cubicBezTo>
                  <a:cubicBezTo>
                    <a:pt x="2908" y="2136"/>
                    <a:pt x="2945" y="2138"/>
                    <a:pt x="2985" y="2138"/>
                  </a:cubicBezTo>
                  <a:cubicBezTo>
                    <a:pt x="3166" y="2138"/>
                    <a:pt x="3399" y="2106"/>
                    <a:pt x="3600" y="2067"/>
                  </a:cubicBezTo>
                  <a:lnTo>
                    <a:pt x="3600" y="2067"/>
                  </a:lnTo>
                  <a:cubicBezTo>
                    <a:pt x="3602" y="2067"/>
                    <a:pt x="3604" y="2067"/>
                    <a:pt x="3605" y="2067"/>
                  </a:cubicBezTo>
                  <a:cubicBezTo>
                    <a:pt x="3856" y="2067"/>
                    <a:pt x="4107" y="1811"/>
                    <a:pt x="4386" y="1774"/>
                  </a:cubicBezTo>
                  <a:cubicBezTo>
                    <a:pt x="4413" y="1771"/>
                    <a:pt x="4446" y="1770"/>
                    <a:pt x="4484" y="1770"/>
                  </a:cubicBezTo>
                  <a:cubicBezTo>
                    <a:pt x="4647" y="1770"/>
                    <a:pt x="4893" y="1792"/>
                    <a:pt x="5135" y="1792"/>
                  </a:cubicBezTo>
                  <a:cubicBezTo>
                    <a:pt x="5568" y="1792"/>
                    <a:pt x="5985" y="1721"/>
                    <a:pt x="5879" y="1330"/>
                  </a:cubicBezTo>
                  <a:cubicBezTo>
                    <a:pt x="6210" y="1311"/>
                    <a:pt x="6143" y="1197"/>
                    <a:pt x="6276" y="999"/>
                  </a:cubicBezTo>
                  <a:cubicBezTo>
                    <a:pt x="6314" y="914"/>
                    <a:pt x="6399" y="838"/>
                    <a:pt x="6484" y="763"/>
                  </a:cubicBezTo>
                  <a:cubicBezTo>
                    <a:pt x="6399" y="725"/>
                    <a:pt x="6351" y="621"/>
                    <a:pt x="6285" y="574"/>
                  </a:cubicBezTo>
                  <a:cubicBezTo>
                    <a:pt x="6191" y="498"/>
                    <a:pt x="6096" y="479"/>
                    <a:pt x="5992" y="422"/>
                  </a:cubicBezTo>
                  <a:cubicBezTo>
                    <a:pt x="5879" y="366"/>
                    <a:pt x="5813" y="252"/>
                    <a:pt x="5709" y="177"/>
                  </a:cubicBezTo>
                  <a:cubicBezTo>
                    <a:pt x="5550" y="72"/>
                    <a:pt x="5264" y="0"/>
                    <a:pt x="4998"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9" name="Google Shape;569;p29"/>
            <p:cNvSpPr/>
            <p:nvPr/>
          </p:nvSpPr>
          <p:spPr>
            <a:xfrm>
              <a:off x="763575" y="3697175"/>
              <a:ext cx="500675" cy="248100"/>
            </a:xfrm>
            <a:custGeom>
              <a:avLst/>
              <a:gdLst/>
              <a:ahLst/>
              <a:cxnLst/>
              <a:rect l="l" t="t" r="r" b="b"/>
              <a:pathLst>
                <a:path w="20027" h="9924" extrusionOk="0">
                  <a:moveTo>
                    <a:pt x="19246" y="0"/>
                  </a:moveTo>
                  <a:cubicBezTo>
                    <a:pt x="18397" y="0"/>
                    <a:pt x="17564" y="253"/>
                    <a:pt x="16737" y="397"/>
                  </a:cubicBezTo>
                  <a:cubicBezTo>
                    <a:pt x="16114" y="520"/>
                    <a:pt x="15698" y="634"/>
                    <a:pt x="15235" y="1087"/>
                  </a:cubicBezTo>
                  <a:cubicBezTo>
                    <a:pt x="15131" y="1191"/>
                    <a:pt x="15027" y="1333"/>
                    <a:pt x="14904" y="1418"/>
                  </a:cubicBezTo>
                  <a:cubicBezTo>
                    <a:pt x="14762" y="1522"/>
                    <a:pt x="14375" y="1579"/>
                    <a:pt x="14280" y="1683"/>
                  </a:cubicBezTo>
                  <a:cubicBezTo>
                    <a:pt x="14157" y="1843"/>
                    <a:pt x="14327" y="1995"/>
                    <a:pt x="14195" y="2193"/>
                  </a:cubicBezTo>
                  <a:cubicBezTo>
                    <a:pt x="13987" y="2486"/>
                    <a:pt x="13430" y="2316"/>
                    <a:pt x="13250" y="2599"/>
                  </a:cubicBezTo>
                  <a:cubicBezTo>
                    <a:pt x="13628" y="2552"/>
                    <a:pt x="13978" y="2382"/>
                    <a:pt x="14337" y="2288"/>
                  </a:cubicBezTo>
                  <a:lnTo>
                    <a:pt x="14337" y="2288"/>
                  </a:lnTo>
                  <a:cubicBezTo>
                    <a:pt x="13987" y="2609"/>
                    <a:pt x="13534" y="2788"/>
                    <a:pt x="13118" y="2996"/>
                  </a:cubicBezTo>
                  <a:cubicBezTo>
                    <a:pt x="12834" y="3148"/>
                    <a:pt x="11209" y="3856"/>
                    <a:pt x="11209" y="4215"/>
                  </a:cubicBezTo>
                  <a:cubicBezTo>
                    <a:pt x="11280" y="4201"/>
                    <a:pt x="11353" y="4194"/>
                    <a:pt x="11426" y="4194"/>
                  </a:cubicBezTo>
                  <a:cubicBezTo>
                    <a:pt x="11499" y="4194"/>
                    <a:pt x="11573" y="4201"/>
                    <a:pt x="11643" y="4215"/>
                  </a:cubicBezTo>
                  <a:cubicBezTo>
                    <a:pt x="11776" y="4820"/>
                    <a:pt x="10642" y="4556"/>
                    <a:pt x="10642" y="5151"/>
                  </a:cubicBezTo>
                  <a:cubicBezTo>
                    <a:pt x="11033" y="4991"/>
                    <a:pt x="11452" y="4608"/>
                    <a:pt x="11881" y="4608"/>
                  </a:cubicBezTo>
                  <a:cubicBezTo>
                    <a:pt x="11959" y="4608"/>
                    <a:pt x="12037" y="4621"/>
                    <a:pt x="12116" y="4650"/>
                  </a:cubicBezTo>
                  <a:cubicBezTo>
                    <a:pt x="12012" y="4773"/>
                    <a:pt x="11880" y="4877"/>
                    <a:pt x="11776" y="4981"/>
                  </a:cubicBezTo>
                  <a:cubicBezTo>
                    <a:pt x="11814" y="5009"/>
                    <a:pt x="11861" y="5057"/>
                    <a:pt x="11908" y="5085"/>
                  </a:cubicBezTo>
                  <a:cubicBezTo>
                    <a:pt x="11656" y="5445"/>
                    <a:pt x="11310" y="5539"/>
                    <a:pt x="10918" y="5539"/>
                  </a:cubicBezTo>
                  <a:cubicBezTo>
                    <a:pt x="10899" y="5539"/>
                    <a:pt x="10879" y="5539"/>
                    <a:pt x="10859" y="5539"/>
                  </a:cubicBezTo>
                  <a:lnTo>
                    <a:pt x="10859" y="5539"/>
                  </a:lnTo>
                  <a:cubicBezTo>
                    <a:pt x="10840" y="5586"/>
                    <a:pt x="10878" y="5605"/>
                    <a:pt x="10878" y="5624"/>
                  </a:cubicBezTo>
                  <a:cubicBezTo>
                    <a:pt x="10566" y="5624"/>
                    <a:pt x="10301" y="5964"/>
                    <a:pt x="10009" y="6068"/>
                  </a:cubicBezTo>
                  <a:cubicBezTo>
                    <a:pt x="9612" y="6219"/>
                    <a:pt x="9215" y="6295"/>
                    <a:pt x="8808" y="6446"/>
                  </a:cubicBezTo>
                  <a:cubicBezTo>
                    <a:pt x="8978" y="6673"/>
                    <a:pt x="9271" y="6502"/>
                    <a:pt x="9489" y="6663"/>
                  </a:cubicBezTo>
                  <a:cubicBezTo>
                    <a:pt x="9460" y="6814"/>
                    <a:pt x="9404" y="6899"/>
                    <a:pt x="9234" y="6947"/>
                  </a:cubicBezTo>
                  <a:cubicBezTo>
                    <a:pt x="9224" y="6975"/>
                    <a:pt x="9252" y="7041"/>
                    <a:pt x="9224" y="7060"/>
                  </a:cubicBezTo>
                  <a:cubicBezTo>
                    <a:pt x="8950" y="7060"/>
                    <a:pt x="8619" y="6635"/>
                    <a:pt x="8307" y="6569"/>
                  </a:cubicBezTo>
                  <a:cubicBezTo>
                    <a:pt x="7835" y="6455"/>
                    <a:pt x="7296" y="6285"/>
                    <a:pt x="6824" y="6247"/>
                  </a:cubicBezTo>
                  <a:cubicBezTo>
                    <a:pt x="6765" y="6242"/>
                    <a:pt x="6706" y="6239"/>
                    <a:pt x="6646" y="6239"/>
                  </a:cubicBezTo>
                  <a:cubicBezTo>
                    <a:pt x="6310" y="6239"/>
                    <a:pt x="5960" y="6324"/>
                    <a:pt x="5671" y="6436"/>
                  </a:cubicBezTo>
                  <a:cubicBezTo>
                    <a:pt x="5302" y="6588"/>
                    <a:pt x="4376" y="6635"/>
                    <a:pt x="4187" y="6918"/>
                  </a:cubicBezTo>
                  <a:cubicBezTo>
                    <a:pt x="4376" y="6928"/>
                    <a:pt x="4565" y="6899"/>
                    <a:pt x="4697" y="7013"/>
                  </a:cubicBezTo>
                  <a:cubicBezTo>
                    <a:pt x="4159" y="7013"/>
                    <a:pt x="2977" y="7372"/>
                    <a:pt x="2590" y="7655"/>
                  </a:cubicBezTo>
                  <a:cubicBezTo>
                    <a:pt x="2599" y="7659"/>
                    <a:pt x="2611" y="7660"/>
                    <a:pt x="2623" y="7660"/>
                  </a:cubicBezTo>
                  <a:cubicBezTo>
                    <a:pt x="2647" y="7660"/>
                    <a:pt x="2675" y="7655"/>
                    <a:pt x="2694" y="7655"/>
                  </a:cubicBezTo>
                  <a:cubicBezTo>
                    <a:pt x="2259" y="7986"/>
                    <a:pt x="1881" y="8412"/>
                    <a:pt x="1418" y="8657"/>
                  </a:cubicBezTo>
                  <a:cubicBezTo>
                    <a:pt x="908" y="8912"/>
                    <a:pt x="463" y="9309"/>
                    <a:pt x="0" y="9621"/>
                  </a:cubicBezTo>
                  <a:cubicBezTo>
                    <a:pt x="57" y="9650"/>
                    <a:pt x="151" y="9744"/>
                    <a:pt x="246" y="9753"/>
                  </a:cubicBezTo>
                  <a:cubicBezTo>
                    <a:pt x="246" y="9810"/>
                    <a:pt x="255" y="9876"/>
                    <a:pt x="255" y="9924"/>
                  </a:cubicBezTo>
                  <a:cubicBezTo>
                    <a:pt x="671" y="9848"/>
                    <a:pt x="1097" y="9650"/>
                    <a:pt x="1531" y="9555"/>
                  </a:cubicBezTo>
                  <a:cubicBezTo>
                    <a:pt x="2089" y="9451"/>
                    <a:pt x="2665" y="9546"/>
                    <a:pt x="3176" y="9215"/>
                  </a:cubicBezTo>
                  <a:lnTo>
                    <a:pt x="3176" y="9215"/>
                  </a:lnTo>
                  <a:cubicBezTo>
                    <a:pt x="3157" y="9281"/>
                    <a:pt x="3166" y="9357"/>
                    <a:pt x="3138" y="9413"/>
                  </a:cubicBezTo>
                  <a:cubicBezTo>
                    <a:pt x="3601" y="9375"/>
                    <a:pt x="3979" y="9130"/>
                    <a:pt x="4452" y="9101"/>
                  </a:cubicBezTo>
                  <a:cubicBezTo>
                    <a:pt x="4472" y="9100"/>
                    <a:pt x="4494" y="9100"/>
                    <a:pt x="4516" y="9100"/>
                  </a:cubicBezTo>
                  <a:cubicBezTo>
                    <a:pt x="4682" y="9100"/>
                    <a:pt x="4898" y="9131"/>
                    <a:pt x="5100" y="9131"/>
                  </a:cubicBezTo>
                  <a:cubicBezTo>
                    <a:pt x="5264" y="9131"/>
                    <a:pt x="5419" y="9110"/>
                    <a:pt x="5529" y="9035"/>
                  </a:cubicBezTo>
                  <a:lnTo>
                    <a:pt x="5529" y="9035"/>
                  </a:lnTo>
                  <a:cubicBezTo>
                    <a:pt x="5463" y="9092"/>
                    <a:pt x="5406" y="9177"/>
                    <a:pt x="5349" y="9234"/>
                  </a:cubicBezTo>
                  <a:cubicBezTo>
                    <a:pt x="5392" y="9238"/>
                    <a:pt x="5433" y="9240"/>
                    <a:pt x="5474" y="9240"/>
                  </a:cubicBezTo>
                  <a:cubicBezTo>
                    <a:pt x="6159" y="9240"/>
                    <a:pt x="6613" y="8667"/>
                    <a:pt x="7211" y="8506"/>
                  </a:cubicBezTo>
                  <a:cubicBezTo>
                    <a:pt x="7466" y="8430"/>
                    <a:pt x="7788" y="8430"/>
                    <a:pt x="8005" y="8241"/>
                  </a:cubicBezTo>
                  <a:cubicBezTo>
                    <a:pt x="8128" y="8137"/>
                    <a:pt x="8109" y="8015"/>
                    <a:pt x="8222" y="7920"/>
                  </a:cubicBezTo>
                  <a:cubicBezTo>
                    <a:pt x="8477" y="7684"/>
                    <a:pt x="8752" y="7655"/>
                    <a:pt x="9073" y="7655"/>
                  </a:cubicBezTo>
                  <a:cubicBezTo>
                    <a:pt x="9215" y="7769"/>
                    <a:pt x="9243" y="8005"/>
                    <a:pt x="9423" y="8100"/>
                  </a:cubicBezTo>
                  <a:cubicBezTo>
                    <a:pt x="9602" y="8194"/>
                    <a:pt x="10027" y="8251"/>
                    <a:pt x="10226" y="8289"/>
                  </a:cubicBezTo>
                  <a:cubicBezTo>
                    <a:pt x="10474" y="8329"/>
                    <a:pt x="10743" y="8339"/>
                    <a:pt x="11020" y="8339"/>
                  </a:cubicBezTo>
                  <a:cubicBezTo>
                    <a:pt x="11327" y="8339"/>
                    <a:pt x="11643" y="8326"/>
                    <a:pt x="11949" y="8326"/>
                  </a:cubicBezTo>
                  <a:cubicBezTo>
                    <a:pt x="12083" y="8326"/>
                    <a:pt x="12214" y="8329"/>
                    <a:pt x="12343" y="8336"/>
                  </a:cubicBezTo>
                  <a:cubicBezTo>
                    <a:pt x="12384" y="8514"/>
                    <a:pt x="12583" y="8686"/>
                    <a:pt x="12772" y="8686"/>
                  </a:cubicBezTo>
                  <a:cubicBezTo>
                    <a:pt x="12845" y="8686"/>
                    <a:pt x="12916" y="8661"/>
                    <a:pt x="12976" y="8601"/>
                  </a:cubicBezTo>
                  <a:cubicBezTo>
                    <a:pt x="13288" y="8298"/>
                    <a:pt x="12825" y="8232"/>
                    <a:pt x="12900" y="7892"/>
                  </a:cubicBezTo>
                  <a:cubicBezTo>
                    <a:pt x="12949" y="7892"/>
                    <a:pt x="13018" y="7871"/>
                    <a:pt x="13073" y="7871"/>
                  </a:cubicBezTo>
                  <a:cubicBezTo>
                    <a:pt x="13082" y="7871"/>
                    <a:pt x="13091" y="7871"/>
                    <a:pt x="13099" y="7873"/>
                  </a:cubicBezTo>
                  <a:cubicBezTo>
                    <a:pt x="12976" y="7542"/>
                    <a:pt x="12485" y="7523"/>
                    <a:pt x="12806" y="7098"/>
                  </a:cubicBezTo>
                  <a:cubicBezTo>
                    <a:pt x="12998" y="6848"/>
                    <a:pt x="13447" y="6833"/>
                    <a:pt x="13758" y="6833"/>
                  </a:cubicBezTo>
                  <a:cubicBezTo>
                    <a:pt x="13799" y="6833"/>
                    <a:pt x="13838" y="6833"/>
                    <a:pt x="13874" y="6833"/>
                  </a:cubicBezTo>
                  <a:cubicBezTo>
                    <a:pt x="14180" y="6833"/>
                    <a:pt x="14435" y="6935"/>
                    <a:pt x="14690" y="6935"/>
                  </a:cubicBezTo>
                  <a:cubicBezTo>
                    <a:pt x="14727" y="6935"/>
                    <a:pt x="14763" y="6932"/>
                    <a:pt x="14800" y="6928"/>
                  </a:cubicBezTo>
                  <a:cubicBezTo>
                    <a:pt x="15215" y="6872"/>
                    <a:pt x="15405" y="6341"/>
                    <a:pt x="15817" y="6341"/>
                  </a:cubicBezTo>
                  <a:cubicBezTo>
                    <a:pt x="15828" y="6341"/>
                    <a:pt x="15838" y="6341"/>
                    <a:pt x="15849" y="6342"/>
                  </a:cubicBezTo>
                  <a:cubicBezTo>
                    <a:pt x="15906" y="6918"/>
                    <a:pt x="15480" y="7164"/>
                    <a:pt x="15339" y="7655"/>
                  </a:cubicBezTo>
                  <a:cubicBezTo>
                    <a:pt x="15284" y="7875"/>
                    <a:pt x="15359" y="8125"/>
                    <a:pt x="15520" y="8125"/>
                  </a:cubicBezTo>
                  <a:cubicBezTo>
                    <a:pt x="15580" y="8125"/>
                    <a:pt x="15653" y="8090"/>
                    <a:pt x="15736" y="8005"/>
                  </a:cubicBezTo>
                  <a:lnTo>
                    <a:pt x="15736" y="8005"/>
                  </a:lnTo>
                  <a:cubicBezTo>
                    <a:pt x="15906" y="8194"/>
                    <a:pt x="15802" y="8534"/>
                    <a:pt x="15698" y="8723"/>
                  </a:cubicBezTo>
                  <a:cubicBezTo>
                    <a:pt x="15745" y="8723"/>
                    <a:pt x="15802" y="8742"/>
                    <a:pt x="15849" y="8742"/>
                  </a:cubicBezTo>
                  <a:cubicBezTo>
                    <a:pt x="15858" y="8884"/>
                    <a:pt x="15792" y="9319"/>
                    <a:pt x="15887" y="9423"/>
                  </a:cubicBezTo>
                  <a:cubicBezTo>
                    <a:pt x="15916" y="9454"/>
                    <a:pt x="15963" y="9465"/>
                    <a:pt x="16019" y="9465"/>
                  </a:cubicBezTo>
                  <a:cubicBezTo>
                    <a:pt x="16133" y="9465"/>
                    <a:pt x="16284" y="9421"/>
                    <a:pt x="16390" y="9421"/>
                  </a:cubicBezTo>
                  <a:cubicBezTo>
                    <a:pt x="16402" y="9421"/>
                    <a:pt x="16414" y="9421"/>
                    <a:pt x="16425" y="9423"/>
                  </a:cubicBezTo>
                  <a:cubicBezTo>
                    <a:pt x="16416" y="9479"/>
                    <a:pt x="16416" y="9527"/>
                    <a:pt x="16407" y="9574"/>
                  </a:cubicBezTo>
                  <a:cubicBezTo>
                    <a:pt x="16560" y="9444"/>
                    <a:pt x="17381" y="8998"/>
                    <a:pt x="17759" y="8998"/>
                  </a:cubicBezTo>
                  <a:cubicBezTo>
                    <a:pt x="17848" y="8998"/>
                    <a:pt x="17912" y="9023"/>
                    <a:pt x="17938" y="9083"/>
                  </a:cubicBezTo>
                  <a:cubicBezTo>
                    <a:pt x="17967" y="9088"/>
                    <a:pt x="17995" y="9090"/>
                    <a:pt x="18023" y="9090"/>
                  </a:cubicBezTo>
                  <a:cubicBezTo>
                    <a:pt x="18461" y="9090"/>
                    <a:pt x="18692" y="8487"/>
                    <a:pt x="18372" y="8185"/>
                  </a:cubicBezTo>
                  <a:cubicBezTo>
                    <a:pt x="18713" y="8185"/>
                    <a:pt x="18524" y="7844"/>
                    <a:pt x="18684" y="7665"/>
                  </a:cubicBezTo>
                  <a:cubicBezTo>
                    <a:pt x="18738" y="7608"/>
                    <a:pt x="18807" y="7601"/>
                    <a:pt x="18875" y="7601"/>
                  </a:cubicBezTo>
                  <a:cubicBezTo>
                    <a:pt x="18899" y="7601"/>
                    <a:pt x="18923" y="7602"/>
                    <a:pt x="18946" y="7602"/>
                  </a:cubicBezTo>
                  <a:cubicBezTo>
                    <a:pt x="19054" y="7602"/>
                    <a:pt x="19143" y="7582"/>
                    <a:pt x="19138" y="7353"/>
                  </a:cubicBezTo>
                  <a:lnTo>
                    <a:pt x="19138" y="7353"/>
                  </a:lnTo>
                  <a:cubicBezTo>
                    <a:pt x="19157" y="7391"/>
                    <a:pt x="19232" y="7429"/>
                    <a:pt x="19270" y="7485"/>
                  </a:cubicBezTo>
                  <a:cubicBezTo>
                    <a:pt x="19365" y="7381"/>
                    <a:pt x="19440" y="7344"/>
                    <a:pt x="19478" y="7183"/>
                  </a:cubicBezTo>
                  <a:cubicBezTo>
                    <a:pt x="19516" y="7202"/>
                    <a:pt x="19582" y="7230"/>
                    <a:pt x="19629" y="7259"/>
                  </a:cubicBezTo>
                  <a:cubicBezTo>
                    <a:pt x="19610" y="6862"/>
                    <a:pt x="19894" y="6521"/>
                    <a:pt x="19941" y="6124"/>
                  </a:cubicBezTo>
                  <a:cubicBezTo>
                    <a:pt x="20026" y="5387"/>
                    <a:pt x="19648" y="4669"/>
                    <a:pt x="19506" y="3932"/>
                  </a:cubicBezTo>
                  <a:cubicBezTo>
                    <a:pt x="19459" y="3686"/>
                    <a:pt x="19459" y="3459"/>
                    <a:pt x="19440" y="3204"/>
                  </a:cubicBezTo>
                  <a:cubicBezTo>
                    <a:pt x="19431" y="3034"/>
                    <a:pt x="19384" y="2883"/>
                    <a:pt x="19365" y="2703"/>
                  </a:cubicBezTo>
                  <a:cubicBezTo>
                    <a:pt x="19289" y="2165"/>
                    <a:pt x="19658" y="2080"/>
                    <a:pt x="19393" y="1569"/>
                  </a:cubicBezTo>
                  <a:cubicBezTo>
                    <a:pt x="19251" y="1286"/>
                    <a:pt x="19081" y="1172"/>
                    <a:pt x="18854" y="917"/>
                  </a:cubicBezTo>
                  <a:cubicBezTo>
                    <a:pt x="18996" y="785"/>
                    <a:pt x="19223" y="586"/>
                    <a:pt x="19034" y="397"/>
                  </a:cubicBezTo>
                  <a:cubicBezTo>
                    <a:pt x="19157" y="256"/>
                    <a:pt x="19393" y="152"/>
                    <a:pt x="19525" y="10"/>
                  </a:cubicBezTo>
                  <a:cubicBezTo>
                    <a:pt x="19432" y="3"/>
                    <a:pt x="19339" y="0"/>
                    <a:pt x="19246" y="0"/>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70" name="Google Shape;570;p29"/>
            <p:cNvSpPr/>
            <p:nvPr/>
          </p:nvSpPr>
          <p:spPr>
            <a:xfrm>
              <a:off x="768525" y="3845675"/>
              <a:ext cx="492650" cy="100775"/>
            </a:xfrm>
            <a:custGeom>
              <a:avLst/>
              <a:gdLst/>
              <a:ahLst/>
              <a:cxnLst/>
              <a:rect l="l" t="t" r="r" b="b"/>
              <a:pathLst>
                <a:path w="19706" h="4031" extrusionOk="0">
                  <a:moveTo>
                    <a:pt x="16126" y="0"/>
                  </a:moveTo>
                  <a:cubicBezTo>
                    <a:pt x="15814" y="0"/>
                    <a:pt x="15416" y="193"/>
                    <a:pt x="15169" y="251"/>
                  </a:cubicBezTo>
                  <a:cubicBezTo>
                    <a:pt x="15008" y="279"/>
                    <a:pt x="14838" y="281"/>
                    <a:pt x="14674" y="281"/>
                  </a:cubicBezTo>
                  <a:cubicBezTo>
                    <a:pt x="14641" y="281"/>
                    <a:pt x="14609" y="281"/>
                    <a:pt x="14576" y="281"/>
                  </a:cubicBezTo>
                  <a:cubicBezTo>
                    <a:pt x="14447" y="281"/>
                    <a:pt x="14324" y="283"/>
                    <a:pt x="14215" y="298"/>
                  </a:cubicBezTo>
                  <a:cubicBezTo>
                    <a:pt x="13884" y="345"/>
                    <a:pt x="13600" y="525"/>
                    <a:pt x="13222" y="525"/>
                  </a:cubicBezTo>
                  <a:cubicBezTo>
                    <a:pt x="13052" y="525"/>
                    <a:pt x="12324" y="525"/>
                    <a:pt x="12598" y="874"/>
                  </a:cubicBezTo>
                  <a:cubicBezTo>
                    <a:pt x="12440" y="1042"/>
                    <a:pt x="11903" y="1333"/>
                    <a:pt x="11655" y="1333"/>
                  </a:cubicBezTo>
                  <a:cubicBezTo>
                    <a:pt x="11637" y="1333"/>
                    <a:pt x="11621" y="1331"/>
                    <a:pt x="11606" y="1328"/>
                  </a:cubicBezTo>
                  <a:cubicBezTo>
                    <a:pt x="11634" y="1044"/>
                    <a:pt x="11956" y="1016"/>
                    <a:pt x="11871" y="676"/>
                  </a:cubicBezTo>
                  <a:cubicBezTo>
                    <a:pt x="11682" y="676"/>
                    <a:pt x="11474" y="742"/>
                    <a:pt x="11275" y="770"/>
                  </a:cubicBezTo>
                  <a:cubicBezTo>
                    <a:pt x="11191" y="779"/>
                    <a:pt x="11092" y="810"/>
                    <a:pt x="11005" y="810"/>
                  </a:cubicBezTo>
                  <a:cubicBezTo>
                    <a:pt x="10994" y="810"/>
                    <a:pt x="10983" y="809"/>
                    <a:pt x="10973" y="808"/>
                  </a:cubicBezTo>
                  <a:cubicBezTo>
                    <a:pt x="10869" y="780"/>
                    <a:pt x="10822" y="685"/>
                    <a:pt x="10727" y="676"/>
                  </a:cubicBezTo>
                  <a:cubicBezTo>
                    <a:pt x="10387" y="629"/>
                    <a:pt x="10018" y="648"/>
                    <a:pt x="9659" y="572"/>
                  </a:cubicBezTo>
                  <a:cubicBezTo>
                    <a:pt x="9366" y="506"/>
                    <a:pt x="9092" y="534"/>
                    <a:pt x="8799" y="459"/>
                  </a:cubicBezTo>
                  <a:lnTo>
                    <a:pt x="8620" y="534"/>
                  </a:lnTo>
                  <a:cubicBezTo>
                    <a:pt x="8790" y="761"/>
                    <a:pt x="9083" y="591"/>
                    <a:pt x="9300" y="742"/>
                  </a:cubicBezTo>
                  <a:cubicBezTo>
                    <a:pt x="9272" y="903"/>
                    <a:pt x="9215" y="978"/>
                    <a:pt x="9045" y="1026"/>
                  </a:cubicBezTo>
                  <a:cubicBezTo>
                    <a:pt x="9036" y="1063"/>
                    <a:pt x="9064" y="1120"/>
                    <a:pt x="9036" y="1148"/>
                  </a:cubicBezTo>
                  <a:lnTo>
                    <a:pt x="9026" y="1148"/>
                  </a:lnTo>
                  <a:cubicBezTo>
                    <a:pt x="9036" y="1186"/>
                    <a:pt x="9045" y="1215"/>
                    <a:pt x="9045" y="1262"/>
                  </a:cubicBezTo>
                  <a:cubicBezTo>
                    <a:pt x="9041" y="1413"/>
                    <a:pt x="8966" y="1462"/>
                    <a:pt x="8862" y="1462"/>
                  </a:cubicBezTo>
                  <a:cubicBezTo>
                    <a:pt x="8688" y="1462"/>
                    <a:pt x="8436" y="1323"/>
                    <a:pt x="8317" y="1300"/>
                  </a:cubicBezTo>
                  <a:cubicBezTo>
                    <a:pt x="8257" y="1290"/>
                    <a:pt x="8198" y="1287"/>
                    <a:pt x="8141" y="1287"/>
                  </a:cubicBezTo>
                  <a:cubicBezTo>
                    <a:pt x="7904" y="1287"/>
                    <a:pt x="7690" y="1352"/>
                    <a:pt x="7438" y="1375"/>
                  </a:cubicBezTo>
                  <a:cubicBezTo>
                    <a:pt x="7457" y="1422"/>
                    <a:pt x="7429" y="1479"/>
                    <a:pt x="7429" y="1526"/>
                  </a:cubicBezTo>
                  <a:cubicBezTo>
                    <a:pt x="7108" y="1630"/>
                    <a:pt x="6871" y="1895"/>
                    <a:pt x="6569" y="1999"/>
                  </a:cubicBezTo>
                  <a:cubicBezTo>
                    <a:pt x="6210" y="2131"/>
                    <a:pt x="5813" y="2084"/>
                    <a:pt x="5435" y="2207"/>
                  </a:cubicBezTo>
                  <a:cubicBezTo>
                    <a:pt x="5028" y="2349"/>
                    <a:pt x="4641" y="2396"/>
                    <a:pt x="4244" y="2481"/>
                  </a:cubicBezTo>
                  <a:cubicBezTo>
                    <a:pt x="3942" y="2538"/>
                    <a:pt x="3601" y="2500"/>
                    <a:pt x="3318" y="2575"/>
                  </a:cubicBezTo>
                  <a:cubicBezTo>
                    <a:pt x="2997" y="2661"/>
                    <a:pt x="2694" y="2812"/>
                    <a:pt x="2354" y="2878"/>
                  </a:cubicBezTo>
                  <a:cubicBezTo>
                    <a:pt x="1891" y="2963"/>
                    <a:pt x="1570" y="2925"/>
                    <a:pt x="1182" y="3275"/>
                  </a:cubicBezTo>
                  <a:cubicBezTo>
                    <a:pt x="823" y="3577"/>
                    <a:pt x="417" y="3710"/>
                    <a:pt x="1" y="3851"/>
                  </a:cubicBezTo>
                  <a:cubicBezTo>
                    <a:pt x="10" y="3851"/>
                    <a:pt x="10" y="3851"/>
                    <a:pt x="20" y="3861"/>
                  </a:cubicBezTo>
                  <a:cubicBezTo>
                    <a:pt x="20" y="3917"/>
                    <a:pt x="39" y="3984"/>
                    <a:pt x="39" y="4031"/>
                  </a:cubicBezTo>
                  <a:cubicBezTo>
                    <a:pt x="445" y="3955"/>
                    <a:pt x="870" y="3757"/>
                    <a:pt x="1314" y="3662"/>
                  </a:cubicBezTo>
                  <a:cubicBezTo>
                    <a:pt x="1863" y="3558"/>
                    <a:pt x="2448" y="3653"/>
                    <a:pt x="2949" y="3322"/>
                  </a:cubicBezTo>
                  <a:lnTo>
                    <a:pt x="2949" y="3322"/>
                  </a:lnTo>
                  <a:cubicBezTo>
                    <a:pt x="2930" y="3388"/>
                    <a:pt x="2940" y="3464"/>
                    <a:pt x="2921" y="3521"/>
                  </a:cubicBezTo>
                  <a:cubicBezTo>
                    <a:pt x="3375" y="3483"/>
                    <a:pt x="3753" y="3237"/>
                    <a:pt x="4225" y="3209"/>
                  </a:cubicBezTo>
                  <a:cubicBezTo>
                    <a:pt x="4246" y="3207"/>
                    <a:pt x="4269" y="3207"/>
                    <a:pt x="4292" y="3207"/>
                  </a:cubicBezTo>
                  <a:cubicBezTo>
                    <a:pt x="4461" y="3207"/>
                    <a:pt x="4679" y="3238"/>
                    <a:pt x="4880" y="3238"/>
                  </a:cubicBezTo>
                  <a:cubicBezTo>
                    <a:pt x="5044" y="3238"/>
                    <a:pt x="5196" y="3217"/>
                    <a:pt x="5303" y="3143"/>
                  </a:cubicBezTo>
                  <a:lnTo>
                    <a:pt x="5303" y="3143"/>
                  </a:lnTo>
                  <a:cubicBezTo>
                    <a:pt x="5246" y="3199"/>
                    <a:pt x="5189" y="3284"/>
                    <a:pt x="5123" y="3341"/>
                  </a:cubicBezTo>
                  <a:cubicBezTo>
                    <a:pt x="5165" y="3345"/>
                    <a:pt x="5207" y="3347"/>
                    <a:pt x="5247" y="3347"/>
                  </a:cubicBezTo>
                  <a:cubicBezTo>
                    <a:pt x="5932" y="3347"/>
                    <a:pt x="6387" y="2774"/>
                    <a:pt x="6994" y="2613"/>
                  </a:cubicBezTo>
                  <a:cubicBezTo>
                    <a:pt x="7240" y="2538"/>
                    <a:pt x="7561" y="2538"/>
                    <a:pt x="7788" y="2349"/>
                  </a:cubicBezTo>
                  <a:cubicBezTo>
                    <a:pt x="7901" y="2245"/>
                    <a:pt x="7892" y="2122"/>
                    <a:pt x="7996" y="2027"/>
                  </a:cubicBezTo>
                  <a:cubicBezTo>
                    <a:pt x="8261" y="1791"/>
                    <a:pt x="8525" y="1763"/>
                    <a:pt x="8847" y="1763"/>
                  </a:cubicBezTo>
                  <a:cubicBezTo>
                    <a:pt x="8988" y="1876"/>
                    <a:pt x="9026" y="2112"/>
                    <a:pt x="9206" y="2207"/>
                  </a:cubicBezTo>
                  <a:cubicBezTo>
                    <a:pt x="9376" y="2301"/>
                    <a:pt x="9801" y="2358"/>
                    <a:pt x="10009" y="2396"/>
                  </a:cubicBezTo>
                  <a:cubicBezTo>
                    <a:pt x="10253" y="2436"/>
                    <a:pt x="10522" y="2447"/>
                    <a:pt x="10799" y="2447"/>
                  </a:cubicBezTo>
                  <a:cubicBezTo>
                    <a:pt x="11105" y="2447"/>
                    <a:pt x="11421" y="2434"/>
                    <a:pt x="11726" y="2434"/>
                  </a:cubicBezTo>
                  <a:cubicBezTo>
                    <a:pt x="11859" y="2434"/>
                    <a:pt x="11990" y="2436"/>
                    <a:pt x="12116" y="2443"/>
                  </a:cubicBezTo>
                  <a:cubicBezTo>
                    <a:pt x="12164" y="2621"/>
                    <a:pt x="12360" y="2793"/>
                    <a:pt x="12551" y="2793"/>
                  </a:cubicBezTo>
                  <a:cubicBezTo>
                    <a:pt x="12624" y="2793"/>
                    <a:pt x="12696" y="2768"/>
                    <a:pt x="12759" y="2708"/>
                  </a:cubicBezTo>
                  <a:cubicBezTo>
                    <a:pt x="13062" y="2405"/>
                    <a:pt x="12608" y="2339"/>
                    <a:pt x="12674" y="1999"/>
                  </a:cubicBezTo>
                  <a:cubicBezTo>
                    <a:pt x="12723" y="1999"/>
                    <a:pt x="12792" y="1978"/>
                    <a:pt x="12847" y="1978"/>
                  </a:cubicBezTo>
                  <a:cubicBezTo>
                    <a:pt x="12856" y="1978"/>
                    <a:pt x="12864" y="1979"/>
                    <a:pt x="12873" y="1980"/>
                  </a:cubicBezTo>
                  <a:cubicBezTo>
                    <a:pt x="12759" y="1649"/>
                    <a:pt x="12258" y="1630"/>
                    <a:pt x="12580" y="1205"/>
                  </a:cubicBezTo>
                  <a:cubicBezTo>
                    <a:pt x="12780" y="955"/>
                    <a:pt x="13223" y="940"/>
                    <a:pt x="13538" y="940"/>
                  </a:cubicBezTo>
                  <a:cubicBezTo>
                    <a:pt x="13580" y="940"/>
                    <a:pt x="13620" y="941"/>
                    <a:pt x="13657" y="941"/>
                  </a:cubicBezTo>
                  <a:cubicBezTo>
                    <a:pt x="13955" y="941"/>
                    <a:pt x="14209" y="1042"/>
                    <a:pt x="14464" y="1042"/>
                  </a:cubicBezTo>
                  <a:cubicBezTo>
                    <a:pt x="14501" y="1042"/>
                    <a:pt x="14537" y="1040"/>
                    <a:pt x="14574" y="1035"/>
                  </a:cubicBezTo>
                  <a:cubicBezTo>
                    <a:pt x="14988" y="980"/>
                    <a:pt x="15178" y="448"/>
                    <a:pt x="15600" y="448"/>
                  </a:cubicBezTo>
                  <a:cubicBezTo>
                    <a:pt x="15610" y="448"/>
                    <a:pt x="15621" y="448"/>
                    <a:pt x="15632" y="449"/>
                  </a:cubicBezTo>
                  <a:cubicBezTo>
                    <a:pt x="15689" y="1026"/>
                    <a:pt x="15264" y="1271"/>
                    <a:pt x="15122" y="1763"/>
                  </a:cubicBezTo>
                  <a:cubicBezTo>
                    <a:pt x="15060" y="1983"/>
                    <a:pt x="15138" y="2233"/>
                    <a:pt x="15298" y="2233"/>
                  </a:cubicBezTo>
                  <a:cubicBezTo>
                    <a:pt x="15358" y="2233"/>
                    <a:pt x="15429" y="2197"/>
                    <a:pt x="15509" y="2112"/>
                  </a:cubicBezTo>
                  <a:lnTo>
                    <a:pt x="15509" y="2112"/>
                  </a:lnTo>
                  <a:cubicBezTo>
                    <a:pt x="15689" y="2301"/>
                    <a:pt x="15585" y="2642"/>
                    <a:pt x="15471" y="2831"/>
                  </a:cubicBezTo>
                  <a:cubicBezTo>
                    <a:pt x="15519" y="2831"/>
                    <a:pt x="15585" y="2850"/>
                    <a:pt x="15632" y="2850"/>
                  </a:cubicBezTo>
                  <a:cubicBezTo>
                    <a:pt x="15642" y="2991"/>
                    <a:pt x="15566" y="3426"/>
                    <a:pt x="15660" y="3530"/>
                  </a:cubicBezTo>
                  <a:cubicBezTo>
                    <a:pt x="15689" y="3562"/>
                    <a:pt x="15737" y="3572"/>
                    <a:pt x="15794" y="3572"/>
                  </a:cubicBezTo>
                  <a:cubicBezTo>
                    <a:pt x="15911" y="3572"/>
                    <a:pt x="16066" y="3528"/>
                    <a:pt x="16173" y="3528"/>
                  </a:cubicBezTo>
                  <a:cubicBezTo>
                    <a:pt x="16185" y="3528"/>
                    <a:pt x="16197" y="3529"/>
                    <a:pt x="16209" y="3530"/>
                  </a:cubicBezTo>
                  <a:cubicBezTo>
                    <a:pt x="16199" y="3587"/>
                    <a:pt x="16199" y="3634"/>
                    <a:pt x="16180" y="3681"/>
                  </a:cubicBezTo>
                  <a:cubicBezTo>
                    <a:pt x="16333" y="3551"/>
                    <a:pt x="17155" y="3106"/>
                    <a:pt x="17538" y="3106"/>
                  </a:cubicBezTo>
                  <a:cubicBezTo>
                    <a:pt x="17628" y="3106"/>
                    <a:pt x="17694" y="3130"/>
                    <a:pt x="17721" y="3190"/>
                  </a:cubicBezTo>
                  <a:cubicBezTo>
                    <a:pt x="17749" y="3195"/>
                    <a:pt x="17777" y="3197"/>
                    <a:pt x="17805" y="3197"/>
                  </a:cubicBezTo>
                  <a:cubicBezTo>
                    <a:pt x="18234" y="3197"/>
                    <a:pt x="18466" y="2594"/>
                    <a:pt x="18146" y="2292"/>
                  </a:cubicBezTo>
                  <a:cubicBezTo>
                    <a:pt x="18486" y="2292"/>
                    <a:pt x="18297" y="1952"/>
                    <a:pt x="18467" y="1772"/>
                  </a:cubicBezTo>
                  <a:cubicBezTo>
                    <a:pt x="18518" y="1715"/>
                    <a:pt x="18585" y="1708"/>
                    <a:pt x="18652" y="1708"/>
                  </a:cubicBezTo>
                  <a:cubicBezTo>
                    <a:pt x="18675" y="1708"/>
                    <a:pt x="18699" y="1709"/>
                    <a:pt x="18721" y="1709"/>
                  </a:cubicBezTo>
                  <a:cubicBezTo>
                    <a:pt x="18828" y="1709"/>
                    <a:pt x="18917" y="1689"/>
                    <a:pt x="18911" y="1460"/>
                  </a:cubicBezTo>
                  <a:lnTo>
                    <a:pt x="18911" y="1460"/>
                  </a:lnTo>
                  <a:cubicBezTo>
                    <a:pt x="18940" y="1498"/>
                    <a:pt x="19006" y="1536"/>
                    <a:pt x="19044" y="1593"/>
                  </a:cubicBezTo>
                  <a:cubicBezTo>
                    <a:pt x="19138" y="1489"/>
                    <a:pt x="19223" y="1451"/>
                    <a:pt x="19261" y="1290"/>
                  </a:cubicBezTo>
                  <a:cubicBezTo>
                    <a:pt x="19290" y="1309"/>
                    <a:pt x="19365" y="1337"/>
                    <a:pt x="19412" y="1366"/>
                  </a:cubicBezTo>
                  <a:cubicBezTo>
                    <a:pt x="19403" y="1007"/>
                    <a:pt x="19620" y="695"/>
                    <a:pt x="19705" y="355"/>
                  </a:cubicBezTo>
                  <a:lnTo>
                    <a:pt x="19705" y="355"/>
                  </a:lnTo>
                  <a:cubicBezTo>
                    <a:pt x="19611" y="392"/>
                    <a:pt x="19469" y="440"/>
                    <a:pt x="19460" y="440"/>
                  </a:cubicBezTo>
                  <a:cubicBezTo>
                    <a:pt x="19350" y="473"/>
                    <a:pt x="19308" y="537"/>
                    <a:pt x="19200" y="537"/>
                  </a:cubicBezTo>
                  <a:cubicBezTo>
                    <a:pt x="19187" y="537"/>
                    <a:pt x="19173" y="536"/>
                    <a:pt x="19157" y="534"/>
                  </a:cubicBezTo>
                  <a:cubicBezTo>
                    <a:pt x="19110" y="765"/>
                    <a:pt x="18910" y="874"/>
                    <a:pt x="18800" y="874"/>
                  </a:cubicBezTo>
                  <a:cubicBezTo>
                    <a:pt x="18735" y="874"/>
                    <a:pt x="18701" y="835"/>
                    <a:pt x="18751" y="761"/>
                  </a:cubicBezTo>
                  <a:lnTo>
                    <a:pt x="18751" y="761"/>
                  </a:lnTo>
                  <a:cubicBezTo>
                    <a:pt x="18552" y="855"/>
                    <a:pt x="18335" y="931"/>
                    <a:pt x="18108" y="1016"/>
                  </a:cubicBezTo>
                  <a:cubicBezTo>
                    <a:pt x="17799" y="1136"/>
                    <a:pt x="17435" y="1452"/>
                    <a:pt x="17102" y="1452"/>
                  </a:cubicBezTo>
                  <a:cubicBezTo>
                    <a:pt x="17069" y="1452"/>
                    <a:pt x="17035" y="1448"/>
                    <a:pt x="17002" y="1441"/>
                  </a:cubicBezTo>
                  <a:cubicBezTo>
                    <a:pt x="17002" y="1347"/>
                    <a:pt x="17021" y="1167"/>
                    <a:pt x="17002" y="1101"/>
                  </a:cubicBezTo>
                  <a:cubicBezTo>
                    <a:pt x="16917" y="912"/>
                    <a:pt x="16898" y="1026"/>
                    <a:pt x="16785" y="931"/>
                  </a:cubicBezTo>
                  <a:cubicBezTo>
                    <a:pt x="16643" y="780"/>
                    <a:pt x="16634" y="808"/>
                    <a:pt x="16624" y="506"/>
                  </a:cubicBezTo>
                  <a:cubicBezTo>
                    <a:pt x="16520" y="506"/>
                    <a:pt x="16407" y="534"/>
                    <a:pt x="16294" y="534"/>
                  </a:cubicBezTo>
                  <a:cubicBezTo>
                    <a:pt x="16341" y="449"/>
                    <a:pt x="16350" y="336"/>
                    <a:pt x="16341" y="222"/>
                  </a:cubicBezTo>
                  <a:lnTo>
                    <a:pt x="16341" y="222"/>
                  </a:lnTo>
                  <a:cubicBezTo>
                    <a:pt x="16294" y="251"/>
                    <a:pt x="16209" y="260"/>
                    <a:pt x="16171" y="270"/>
                  </a:cubicBezTo>
                  <a:cubicBezTo>
                    <a:pt x="16265" y="222"/>
                    <a:pt x="16313" y="128"/>
                    <a:pt x="16379" y="62"/>
                  </a:cubicBezTo>
                  <a:cubicBezTo>
                    <a:pt x="16307" y="18"/>
                    <a:pt x="16220" y="0"/>
                    <a:pt x="16126"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71" name="Google Shape;571;p29"/>
            <p:cNvSpPr/>
            <p:nvPr/>
          </p:nvSpPr>
          <p:spPr>
            <a:xfrm>
              <a:off x="1029850" y="3792625"/>
              <a:ext cx="222825" cy="46300"/>
            </a:xfrm>
            <a:custGeom>
              <a:avLst/>
              <a:gdLst/>
              <a:ahLst/>
              <a:cxnLst/>
              <a:rect l="l" t="t" r="r" b="b"/>
              <a:pathLst>
                <a:path w="8913" h="1852" extrusionOk="0">
                  <a:moveTo>
                    <a:pt x="7765" y="1"/>
                  </a:moveTo>
                  <a:cubicBezTo>
                    <a:pt x="7566" y="1"/>
                    <a:pt x="7403" y="40"/>
                    <a:pt x="7154" y="67"/>
                  </a:cubicBezTo>
                  <a:cubicBezTo>
                    <a:pt x="7142" y="68"/>
                    <a:pt x="7129" y="68"/>
                    <a:pt x="7117" y="68"/>
                  </a:cubicBezTo>
                  <a:cubicBezTo>
                    <a:pt x="7035" y="68"/>
                    <a:pt x="6950" y="52"/>
                    <a:pt x="6870" y="52"/>
                  </a:cubicBezTo>
                  <a:cubicBezTo>
                    <a:pt x="6831" y="52"/>
                    <a:pt x="6794" y="56"/>
                    <a:pt x="6757" y="67"/>
                  </a:cubicBezTo>
                  <a:cubicBezTo>
                    <a:pt x="6616" y="104"/>
                    <a:pt x="6597" y="180"/>
                    <a:pt x="6455" y="256"/>
                  </a:cubicBezTo>
                  <a:cubicBezTo>
                    <a:pt x="6346" y="308"/>
                    <a:pt x="6239" y="322"/>
                    <a:pt x="6131" y="322"/>
                  </a:cubicBezTo>
                  <a:cubicBezTo>
                    <a:pt x="6005" y="322"/>
                    <a:pt x="5878" y="303"/>
                    <a:pt x="5746" y="303"/>
                  </a:cubicBezTo>
                  <a:cubicBezTo>
                    <a:pt x="5415" y="303"/>
                    <a:pt x="5141" y="454"/>
                    <a:pt x="4820" y="539"/>
                  </a:cubicBezTo>
                  <a:cubicBezTo>
                    <a:pt x="4757" y="556"/>
                    <a:pt x="4701" y="563"/>
                    <a:pt x="4650" y="563"/>
                  </a:cubicBezTo>
                  <a:cubicBezTo>
                    <a:pt x="4465" y="563"/>
                    <a:pt x="4337" y="478"/>
                    <a:pt x="4160" y="478"/>
                  </a:cubicBezTo>
                  <a:cubicBezTo>
                    <a:pt x="4110" y="478"/>
                    <a:pt x="4057" y="484"/>
                    <a:pt x="3998" y="501"/>
                  </a:cubicBezTo>
                  <a:cubicBezTo>
                    <a:pt x="3512" y="633"/>
                    <a:pt x="3021" y="741"/>
                    <a:pt x="2532" y="741"/>
                  </a:cubicBezTo>
                  <a:cubicBezTo>
                    <a:pt x="2318" y="741"/>
                    <a:pt x="2103" y="720"/>
                    <a:pt x="1890" y="672"/>
                  </a:cubicBezTo>
                  <a:cubicBezTo>
                    <a:pt x="1522" y="586"/>
                    <a:pt x="1219" y="350"/>
                    <a:pt x="851" y="227"/>
                  </a:cubicBezTo>
                  <a:cubicBezTo>
                    <a:pt x="803" y="218"/>
                    <a:pt x="756" y="208"/>
                    <a:pt x="699" y="208"/>
                  </a:cubicBezTo>
                  <a:cubicBezTo>
                    <a:pt x="614" y="293"/>
                    <a:pt x="567" y="360"/>
                    <a:pt x="567" y="416"/>
                  </a:cubicBezTo>
                  <a:cubicBezTo>
                    <a:pt x="638" y="407"/>
                    <a:pt x="711" y="402"/>
                    <a:pt x="785" y="402"/>
                  </a:cubicBezTo>
                  <a:cubicBezTo>
                    <a:pt x="858" y="402"/>
                    <a:pt x="931" y="407"/>
                    <a:pt x="1002" y="416"/>
                  </a:cubicBezTo>
                  <a:cubicBezTo>
                    <a:pt x="1134" y="1021"/>
                    <a:pt x="0" y="766"/>
                    <a:pt x="0" y="1352"/>
                  </a:cubicBezTo>
                  <a:cubicBezTo>
                    <a:pt x="391" y="1193"/>
                    <a:pt x="815" y="818"/>
                    <a:pt x="1239" y="818"/>
                  </a:cubicBezTo>
                  <a:cubicBezTo>
                    <a:pt x="1317" y="818"/>
                    <a:pt x="1396" y="831"/>
                    <a:pt x="1474" y="861"/>
                  </a:cubicBezTo>
                  <a:cubicBezTo>
                    <a:pt x="1370" y="974"/>
                    <a:pt x="1238" y="1078"/>
                    <a:pt x="1134" y="1191"/>
                  </a:cubicBezTo>
                  <a:cubicBezTo>
                    <a:pt x="1172" y="1210"/>
                    <a:pt x="1219" y="1257"/>
                    <a:pt x="1267" y="1295"/>
                  </a:cubicBezTo>
                  <a:cubicBezTo>
                    <a:pt x="1024" y="1641"/>
                    <a:pt x="703" y="1742"/>
                    <a:pt x="324" y="1742"/>
                  </a:cubicBezTo>
                  <a:cubicBezTo>
                    <a:pt x="289" y="1742"/>
                    <a:pt x="253" y="1741"/>
                    <a:pt x="218" y="1739"/>
                  </a:cubicBezTo>
                  <a:lnTo>
                    <a:pt x="218" y="1739"/>
                  </a:lnTo>
                  <a:cubicBezTo>
                    <a:pt x="199" y="1768"/>
                    <a:pt x="218" y="1787"/>
                    <a:pt x="227" y="1806"/>
                  </a:cubicBezTo>
                  <a:cubicBezTo>
                    <a:pt x="348" y="1813"/>
                    <a:pt x="476" y="1851"/>
                    <a:pt x="605" y="1851"/>
                  </a:cubicBezTo>
                  <a:cubicBezTo>
                    <a:pt x="636" y="1851"/>
                    <a:pt x="668" y="1849"/>
                    <a:pt x="699" y="1843"/>
                  </a:cubicBezTo>
                  <a:cubicBezTo>
                    <a:pt x="917" y="1777"/>
                    <a:pt x="1115" y="1588"/>
                    <a:pt x="1361" y="1541"/>
                  </a:cubicBezTo>
                  <a:cubicBezTo>
                    <a:pt x="1654" y="1484"/>
                    <a:pt x="1956" y="1428"/>
                    <a:pt x="2249" y="1343"/>
                  </a:cubicBezTo>
                  <a:cubicBezTo>
                    <a:pt x="2807" y="1201"/>
                    <a:pt x="3383" y="1182"/>
                    <a:pt x="3960" y="1153"/>
                  </a:cubicBezTo>
                  <a:cubicBezTo>
                    <a:pt x="4381" y="1133"/>
                    <a:pt x="4746" y="906"/>
                    <a:pt x="5129" y="906"/>
                  </a:cubicBezTo>
                  <a:cubicBezTo>
                    <a:pt x="5271" y="906"/>
                    <a:pt x="5416" y="937"/>
                    <a:pt x="5567" y="1021"/>
                  </a:cubicBezTo>
                  <a:cubicBezTo>
                    <a:pt x="5697" y="1103"/>
                    <a:pt x="5778" y="1220"/>
                    <a:pt x="5914" y="1220"/>
                  </a:cubicBezTo>
                  <a:cubicBezTo>
                    <a:pt x="5935" y="1220"/>
                    <a:pt x="5958" y="1217"/>
                    <a:pt x="5982" y="1210"/>
                  </a:cubicBezTo>
                  <a:cubicBezTo>
                    <a:pt x="6134" y="1182"/>
                    <a:pt x="6398" y="785"/>
                    <a:pt x="6540" y="690"/>
                  </a:cubicBezTo>
                  <a:cubicBezTo>
                    <a:pt x="6776" y="511"/>
                    <a:pt x="7041" y="388"/>
                    <a:pt x="7306" y="265"/>
                  </a:cubicBezTo>
                  <a:cubicBezTo>
                    <a:pt x="7398" y="227"/>
                    <a:pt x="7484" y="212"/>
                    <a:pt x="7567" y="212"/>
                  </a:cubicBezTo>
                  <a:cubicBezTo>
                    <a:pt x="7829" y="212"/>
                    <a:pt x="8062" y="360"/>
                    <a:pt x="8392" y="360"/>
                  </a:cubicBezTo>
                  <a:cubicBezTo>
                    <a:pt x="8458" y="360"/>
                    <a:pt x="8521" y="359"/>
                    <a:pt x="8582" y="359"/>
                  </a:cubicBezTo>
                  <a:cubicBezTo>
                    <a:pt x="8702" y="359"/>
                    <a:pt x="8811" y="363"/>
                    <a:pt x="8912" y="388"/>
                  </a:cubicBezTo>
                  <a:cubicBezTo>
                    <a:pt x="8884" y="293"/>
                    <a:pt x="8865" y="208"/>
                    <a:pt x="8855" y="114"/>
                  </a:cubicBezTo>
                  <a:cubicBezTo>
                    <a:pt x="8790" y="136"/>
                    <a:pt x="8722" y="145"/>
                    <a:pt x="8653" y="145"/>
                  </a:cubicBezTo>
                  <a:cubicBezTo>
                    <a:pt x="8453" y="145"/>
                    <a:pt x="8244" y="71"/>
                    <a:pt x="8062" y="29"/>
                  </a:cubicBezTo>
                  <a:cubicBezTo>
                    <a:pt x="7948" y="9"/>
                    <a:pt x="7853" y="1"/>
                    <a:pt x="7765"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72" name="Google Shape;572;p29"/>
            <p:cNvSpPr/>
            <p:nvPr/>
          </p:nvSpPr>
          <p:spPr>
            <a:xfrm>
              <a:off x="1123650" y="3819325"/>
              <a:ext cx="250" cy="500"/>
            </a:xfrm>
            <a:custGeom>
              <a:avLst/>
              <a:gdLst/>
              <a:ahLst/>
              <a:cxnLst/>
              <a:rect l="l" t="t" r="r" b="b"/>
              <a:pathLst>
                <a:path w="10" h="20" extrusionOk="0">
                  <a:moveTo>
                    <a:pt x="0" y="19"/>
                  </a:moveTo>
                  <a:cubicBezTo>
                    <a:pt x="0" y="19"/>
                    <a:pt x="10" y="0"/>
                    <a:pt x="0" y="19"/>
                  </a:cubicBezTo>
                  <a:cubicBezTo>
                    <a:pt x="0" y="0"/>
                    <a:pt x="0" y="0"/>
                    <a:pt x="0" y="19"/>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73" name="Google Shape;573;p29"/>
            <p:cNvSpPr/>
            <p:nvPr/>
          </p:nvSpPr>
          <p:spPr>
            <a:xfrm>
              <a:off x="1124350" y="3811625"/>
              <a:ext cx="103750" cy="56400"/>
            </a:xfrm>
            <a:custGeom>
              <a:avLst/>
              <a:gdLst/>
              <a:ahLst/>
              <a:cxnLst/>
              <a:rect l="l" t="t" r="r" b="b"/>
              <a:pathLst>
                <a:path w="4150" h="2256" extrusionOk="0">
                  <a:moveTo>
                    <a:pt x="1021" y="0"/>
                  </a:moveTo>
                  <a:cubicBezTo>
                    <a:pt x="809" y="0"/>
                    <a:pt x="610" y="96"/>
                    <a:pt x="416" y="204"/>
                  </a:cubicBezTo>
                  <a:cubicBezTo>
                    <a:pt x="350" y="242"/>
                    <a:pt x="274" y="290"/>
                    <a:pt x="189" y="299"/>
                  </a:cubicBezTo>
                  <a:cubicBezTo>
                    <a:pt x="158" y="299"/>
                    <a:pt x="122" y="295"/>
                    <a:pt x="91" y="295"/>
                  </a:cubicBezTo>
                  <a:cubicBezTo>
                    <a:pt x="75" y="295"/>
                    <a:pt x="60" y="296"/>
                    <a:pt x="48" y="299"/>
                  </a:cubicBezTo>
                  <a:cubicBezTo>
                    <a:pt x="29" y="308"/>
                    <a:pt x="19" y="308"/>
                    <a:pt x="0" y="327"/>
                  </a:cubicBezTo>
                  <a:cubicBezTo>
                    <a:pt x="76" y="337"/>
                    <a:pt x="133" y="384"/>
                    <a:pt x="189" y="384"/>
                  </a:cubicBezTo>
                  <a:cubicBezTo>
                    <a:pt x="265" y="393"/>
                    <a:pt x="322" y="403"/>
                    <a:pt x="397" y="422"/>
                  </a:cubicBezTo>
                  <a:cubicBezTo>
                    <a:pt x="462" y="437"/>
                    <a:pt x="530" y="440"/>
                    <a:pt x="601" y="440"/>
                  </a:cubicBezTo>
                  <a:cubicBezTo>
                    <a:pt x="648" y="440"/>
                    <a:pt x="695" y="439"/>
                    <a:pt x="742" y="439"/>
                  </a:cubicBezTo>
                  <a:cubicBezTo>
                    <a:pt x="802" y="439"/>
                    <a:pt x="860" y="441"/>
                    <a:pt x="917" y="450"/>
                  </a:cubicBezTo>
                  <a:cubicBezTo>
                    <a:pt x="1078" y="488"/>
                    <a:pt x="1210" y="601"/>
                    <a:pt x="1390" y="630"/>
                  </a:cubicBezTo>
                  <a:cubicBezTo>
                    <a:pt x="1417" y="637"/>
                    <a:pt x="1445" y="638"/>
                    <a:pt x="1474" y="638"/>
                  </a:cubicBezTo>
                  <a:cubicBezTo>
                    <a:pt x="1510" y="638"/>
                    <a:pt x="1547" y="636"/>
                    <a:pt x="1583" y="636"/>
                  </a:cubicBezTo>
                  <a:cubicBezTo>
                    <a:pt x="1638" y="636"/>
                    <a:pt x="1692" y="642"/>
                    <a:pt x="1739" y="677"/>
                  </a:cubicBezTo>
                  <a:cubicBezTo>
                    <a:pt x="1796" y="715"/>
                    <a:pt x="1834" y="772"/>
                    <a:pt x="1909" y="790"/>
                  </a:cubicBezTo>
                  <a:lnTo>
                    <a:pt x="2013" y="828"/>
                  </a:lnTo>
                  <a:cubicBezTo>
                    <a:pt x="2108" y="875"/>
                    <a:pt x="2250" y="932"/>
                    <a:pt x="2306" y="1027"/>
                  </a:cubicBezTo>
                  <a:cubicBezTo>
                    <a:pt x="2287" y="1064"/>
                    <a:pt x="2269" y="1112"/>
                    <a:pt x="2269" y="1150"/>
                  </a:cubicBezTo>
                  <a:cubicBezTo>
                    <a:pt x="2297" y="1159"/>
                    <a:pt x="2316" y="1187"/>
                    <a:pt x="2354" y="1187"/>
                  </a:cubicBezTo>
                  <a:cubicBezTo>
                    <a:pt x="2108" y="1244"/>
                    <a:pt x="1805" y="1395"/>
                    <a:pt x="1607" y="1546"/>
                  </a:cubicBezTo>
                  <a:cubicBezTo>
                    <a:pt x="1654" y="1546"/>
                    <a:pt x="1749" y="1565"/>
                    <a:pt x="1796" y="1613"/>
                  </a:cubicBezTo>
                  <a:cubicBezTo>
                    <a:pt x="1843" y="1660"/>
                    <a:pt x="1834" y="1707"/>
                    <a:pt x="1862" y="1773"/>
                  </a:cubicBezTo>
                  <a:cubicBezTo>
                    <a:pt x="1919" y="1953"/>
                    <a:pt x="2155" y="2151"/>
                    <a:pt x="2297" y="2255"/>
                  </a:cubicBezTo>
                  <a:cubicBezTo>
                    <a:pt x="2165" y="2151"/>
                    <a:pt x="2165" y="1906"/>
                    <a:pt x="2193" y="1735"/>
                  </a:cubicBezTo>
                  <a:cubicBezTo>
                    <a:pt x="2212" y="1632"/>
                    <a:pt x="2382" y="1518"/>
                    <a:pt x="2335" y="1405"/>
                  </a:cubicBezTo>
                  <a:cubicBezTo>
                    <a:pt x="2429" y="1386"/>
                    <a:pt x="2486" y="1320"/>
                    <a:pt x="2571" y="1253"/>
                  </a:cubicBezTo>
                  <a:cubicBezTo>
                    <a:pt x="2647" y="1187"/>
                    <a:pt x="2741" y="1159"/>
                    <a:pt x="2836" y="1131"/>
                  </a:cubicBezTo>
                  <a:cubicBezTo>
                    <a:pt x="2949" y="1093"/>
                    <a:pt x="3044" y="1017"/>
                    <a:pt x="3147" y="979"/>
                  </a:cubicBezTo>
                  <a:cubicBezTo>
                    <a:pt x="3233" y="961"/>
                    <a:pt x="3308" y="951"/>
                    <a:pt x="3393" y="904"/>
                  </a:cubicBezTo>
                  <a:cubicBezTo>
                    <a:pt x="3526" y="828"/>
                    <a:pt x="3677" y="762"/>
                    <a:pt x="3818" y="677"/>
                  </a:cubicBezTo>
                  <a:cubicBezTo>
                    <a:pt x="3904" y="630"/>
                    <a:pt x="3970" y="573"/>
                    <a:pt x="4045" y="526"/>
                  </a:cubicBezTo>
                  <a:cubicBezTo>
                    <a:pt x="4083" y="497"/>
                    <a:pt x="4111" y="450"/>
                    <a:pt x="4149" y="431"/>
                  </a:cubicBezTo>
                  <a:lnTo>
                    <a:pt x="4149" y="431"/>
                  </a:lnTo>
                  <a:cubicBezTo>
                    <a:pt x="3941" y="479"/>
                    <a:pt x="3724" y="469"/>
                    <a:pt x="3535" y="497"/>
                  </a:cubicBezTo>
                  <a:cubicBezTo>
                    <a:pt x="3440" y="516"/>
                    <a:pt x="3384" y="564"/>
                    <a:pt x="3308" y="611"/>
                  </a:cubicBezTo>
                  <a:cubicBezTo>
                    <a:pt x="3233" y="658"/>
                    <a:pt x="3110" y="668"/>
                    <a:pt x="3015" y="686"/>
                  </a:cubicBezTo>
                  <a:cubicBezTo>
                    <a:pt x="2991" y="694"/>
                    <a:pt x="2974" y="697"/>
                    <a:pt x="2960" y="697"/>
                  </a:cubicBezTo>
                  <a:cubicBezTo>
                    <a:pt x="2921" y="697"/>
                    <a:pt x="2916" y="672"/>
                    <a:pt x="2873" y="658"/>
                  </a:cubicBezTo>
                  <a:cubicBezTo>
                    <a:pt x="2845" y="644"/>
                    <a:pt x="2810" y="644"/>
                    <a:pt x="2774" y="644"/>
                  </a:cubicBezTo>
                  <a:cubicBezTo>
                    <a:pt x="2739" y="644"/>
                    <a:pt x="2703" y="644"/>
                    <a:pt x="2675" y="630"/>
                  </a:cubicBezTo>
                  <a:cubicBezTo>
                    <a:pt x="2618" y="611"/>
                    <a:pt x="2599" y="573"/>
                    <a:pt x="2552" y="535"/>
                  </a:cubicBezTo>
                  <a:cubicBezTo>
                    <a:pt x="2476" y="479"/>
                    <a:pt x="2354" y="441"/>
                    <a:pt x="2259" y="403"/>
                  </a:cubicBezTo>
                  <a:cubicBezTo>
                    <a:pt x="2193" y="384"/>
                    <a:pt x="2155" y="384"/>
                    <a:pt x="2108" y="327"/>
                  </a:cubicBezTo>
                  <a:cubicBezTo>
                    <a:pt x="2098" y="299"/>
                    <a:pt x="2098" y="261"/>
                    <a:pt x="2080" y="242"/>
                  </a:cubicBezTo>
                  <a:cubicBezTo>
                    <a:pt x="2051" y="195"/>
                    <a:pt x="2004" y="195"/>
                    <a:pt x="1957" y="167"/>
                  </a:cubicBezTo>
                  <a:cubicBezTo>
                    <a:pt x="1702" y="63"/>
                    <a:pt x="1418" y="63"/>
                    <a:pt x="1163" y="15"/>
                  </a:cubicBezTo>
                  <a:cubicBezTo>
                    <a:pt x="1115" y="5"/>
                    <a:pt x="1068" y="0"/>
                    <a:pt x="1021"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74" name="Google Shape;574;p29"/>
            <p:cNvSpPr/>
            <p:nvPr/>
          </p:nvSpPr>
          <p:spPr>
            <a:xfrm>
              <a:off x="1227125" y="3821225"/>
              <a:ext cx="1675" cy="475"/>
            </a:xfrm>
            <a:custGeom>
              <a:avLst/>
              <a:gdLst/>
              <a:ahLst/>
              <a:cxnLst/>
              <a:rect l="l" t="t" r="r" b="b"/>
              <a:pathLst>
                <a:path w="67" h="19" extrusionOk="0">
                  <a:moveTo>
                    <a:pt x="67" y="0"/>
                  </a:moveTo>
                  <a:cubicBezTo>
                    <a:pt x="48" y="0"/>
                    <a:pt x="29" y="9"/>
                    <a:pt x="0" y="19"/>
                  </a:cubicBezTo>
                  <a:cubicBezTo>
                    <a:pt x="29" y="9"/>
                    <a:pt x="38" y="9"/>
                    <a:pt x="67"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75" name="Google Shape;575;p29"/>
            <p:cNvSpPr/>
            <p:nvPr/>
          </p:nvSpPr>
          <p:spPr>
            <a:xfrm>
              <a:off x="1106400" y="3757550"/>
              <a:ext cx="93350" cy="22475"/>
            </a:xfrm>
            <a:custGeom>
              <a:avLst/>
              <a:gdLst/>
              <a:ahLst/>
              <a:cxnLst/>
              <a:rect l="l" t="t" r="r" b="b"/>
              <a:pathLst>
                <a:path w="3734" h="899" extrusionOk="0">
                  <a:moveTo>
                    <a:pt x="1228" y="1"/>
                  </a:moveTo>
                  <a:cubicBezTo>
                    <a:pt x="1139" y="1"/>
                    <a:pt x="1091" y="44"/>
                    <a:pt x="1002" y="52"/>
                  </a:cubicBezTo>
                  <a:lnTo>
                    <a:pt x="0" y="336"/>
                  </a:lnTo>
                  <a:cubicBezTo>
                    <a:pt x="397" y="336"/>
                    <a:pt x="851" y="468"/>
                    <a:pt x="1276" y="515"/>
                  </a:cubicBezTo>
                  <a:cubicBezTo>
                    <a:pt x="1371" y="525"/>
                    <a:pt x="1881" y="544"/>
                    <a:pt x="1645" y="733"/>
                  </a:cubicBezTo>
                  <a:cubicBezTo>
                    <a:pt x="1720" y="808"/>
                    <a:pt x="1881" y="799"/>
                    <a:pt x="1975" y="818"/>
                  </a:cubicBezTo>
                  <a:cubicBezTo>
                    <a:pt x="2108" y="846"/>
                    <a:pt x="2231" y="846"/>
                    <a:pt x="2363" y="865"/>
                  </a:cubicBezTo>
                  <a:cubicBezTo>
                    <a:pt x="2546" y="890"/>
                    <a:pt x="2716" y="898"/>
                    <a:pt x="2890" y="898"/>
                  </a:cubicBezTo>
                  <a:cubicBezTo>
                    <a:pt x="2977" y="898"/>
                    <a:pt x="3065" y="896"/>
                    <a:pt x="3157" y="893"/>
                  </a:cubicBezTo>
                  <a:cubicBezTo>
                    <a:pt x="3261" y="893"/>
                    <a:pt x="3308" y="865"/>
                    <a:pt x="3402" y="818"/>
                  </a:cubicBezTo>
                  <a:cubicBezTo>
                    <a:pt x="3506" y="770"/>
                    <a:pt x="3629" y="751"/>
                    <a:pt x="3733" y="714"/>
                  </a:cubicBezTo>
                  <a:cubicBezTo>
                    <a:pt x="3676" y="680"/>
                    <a:pt x="3593" y="673"/>
                    <a:pt x="3518" y="673"/>
                  </a:cubicBezTo>
                  <a:cubicBezTo>
                    <a:pt x="3469" y="673"/>
                    <a:pt x="3423" y="676"/>
                    <a:pt x="3393" y="676"/>
                  </a:cubicBezTo>
                  <a:cubicBezTo>
                    <a:pt x="3298" y="676"/>
                    <a:pt x="3223" y="666"/>
                    <a:pt x="3128" y="666"/>
                  </a:cubicBezTo>
                  <a:cubicBezTo>
                    <a:pt x="2987" y="666"/>
                    <a:pt x="2864" y="647"/>
                    <a:pt x="2722" y="647"/>
                  </a:cubicBezTo>
                  <a:cubicBezTo>
                    <a:pt x="2722" y="581"/>
                    <a:pt x="2779" y="515"/>
                    <a:pt x="2798" y="468"/>
                  </a:cubicBezTo>
                  <a:cubicBezTo>
                    <a:pt x="2599" y="383"/>
                    <a:pt x="2410" y="364"/>
                    <a:pt x="2193" y="317"/>
                  </a:cubicBezTo>
                  <a:cubicBezTo>
                    <a:pt x="2051" y="288"/>
                    <a:pt x="1975" y="184"/>
                    <a:pt x="1843" y="147"/>
                  </a:cubicBezTo>
                  <a:lnTo>
                    <a:pt x="1276" y="5"/>
                  </a:lnTo>
                  <a:cubicBezTo>
                    <a:pt x="1259" y="2"/>
                    <a:pt x="1243" y="1"/>
                    <a:pt x="1228"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14008084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576"/>
        <p:cNvGrpSpPr/>
        <p:nvPr/>
      </p:nvGrpSpPr>
      <p:grpSpPr>
        <a:xfrm>
          <a:off x="0" y="0"/>
          <a:ext cx="0" cy="0"/>
          <a:chOff x="0" y="0"/>
          <a:chExt cx="0" cy="0"/>
        </a:xfrm>
      </p:grpSpPr>
      <p:sp>
        <p:nvSpPr>
          <p:cNvPr id="577" name="Google Shape;577;p30"/>
          <p:cNvSpPr txBox="1">
            <a:spLocks noGrp="1"/>
          </p:cNvSpPr>
          <p:nvPr>
            <p:ph type="title" hasCustomPrompt="1"/>
          </p:nvPr>
        </p:nvSpPr>
        <p:spPr>
          <a:xfrm>
            <a:off x="2611044" y="1010300"/>
            <a:ext cx="23492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78" name="Google Shape;578;p30"/>
          <p:cNvSpPr txBox="1">
            <a:spLocks noGrp="1"/>
          </p:cNvSpPr>
          <p:nvPr>
            <p:ph type="subTitle" idx="1"/>
          </p:nvPr>
        </p:nvSpPr>
        <p:spPr>
          <a:xfrm>
            <a:off x="1784529" y="2253333"/>
            <a:ext cx="4003200" cy="582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30"/>
          <p:cNvSpPr txBox="1">
            <a:spLocks noGrp="1"/>
          </p:cNvSpPr>
          <p:nvPr>
            <p:ph type="title" idx="2" hasCustomPrompt="1"/>
          </p:nvPr>
        </p:nvSpPr>
        <p:spPr>
          <a:xfrm>
            <a:off x="2611044" y="3375871"/>
            <a:ext cx="23492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80" name="Google Shape;580;p30"/>
          <p:cNvSpPr txBox="1">
            <a:spLocks noGrp="1"/>
          </p:cNvSpPr>
          <p:nvPr>
            <p:ph type="subTitle" idx="3"/>
          </p:nvPr>
        </p:nvSpPr>
        <p:spPr>
          <a:xfrm>
            <a:off x="1784511" y="4618900"/>
            <a:ext cx="4003200" cy="582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30"/>
          <p:cNvSpPr/>
          <p:nvPr/>
        </p:nvSpPr>
        <p:spPr>
          <a:xfrm>
            <a:off x="-221900" y="5761834"/>
            <a:ext cx="12591307" cy="1039501"/>
          </a:xfrm>
          <a:custGeom>
            <a:avLst/>
            <a:gdLst/>
            <a:ahLst/>
            <a:cxnLst/>
            <a:rect l="l" t="t" r="r" b="b"/>
            <a:pathLst>
              <a:path w="376047" h="17145" extrusionOk="0">
                <a:moveTo>
                  <a:pt x="373761" y="1524"/>
                </a:moveTo>
                <a:lnTo>
                  <a:pt x="0" y="0"/>
                </a:lnTo>
                <a:lnTo>
                  <a:pt x="4572" y="17145"/>
                </a:lnTo>
                <a:lnTo>
                  <a:pt x="376047" y="16383"/>
                </a:lnTo>
                <a:close/>
              </a:path>
            </a:pathLst>
          </a:custGeom>
          <a:solidFill>
            <a:schemeClr val="accent1"/>
          </a:solidFill>
          <a:ln>
            <a:noFill/>
          </a:ln>
        </p:spPr>
      </p:sp>
      <p:sp>
        <p:nvSpPr>
          <p:cNvPr id="582" name="Google Shape;582;p30"/>
          <p:cNvSpPr/>
          <p:nvPr/>
        </p:nvSpPr>
        <p:spPr>
          <a:xfrm>
            <a:off x="-32778" y="5992634"/>
            <a:ext cx="12402683" cy="935333"/>
          </a:xfrm>
          <a:custGeom>
            <a:avLst/>
            <a:gdLst/>
            <a:ahLst/>
            <a:cxnLst/>
            <a:rect l="l" t="t" r="r" b="b"/>
            <a:pathLst>
              <a:path w="375346" h="28060" extrusionOk="0">
                <a:moveTo>
                  <a:pt x="373060" y="0"/>
                </a:moveTo>
                <a:lnTo>
                  <a:pt x="0" y="8902"/>
                </a:lnTo>
                <a:lnTo>
                  <a:pt x="555" y="28060"/>
                </a:lnTo>
                <a:lnTo>
                  <a:pt x="375346" y="27027"/>
                </a:lnTo>
                <a:close/>
              </a:path>
            </a:pathLst>
          </a:custGeom>
          <a:solidFill>
            <a:schemeClr val="accent2"/>
          </a:solidFill>
          <a:ln>
            <a:noFill/>
          </a:ln>
        </p:spPr>
      </p:sp>
      <p:sp>
        <p:nvSpPr>
          <p:cNvPr id="583" name="Google Shape;583;p30"/>
          <p:cNvSpPr/>
          <p:nvPr/>
        </p:nvSpPr>
        <p:spPr>
          <a:xfrm>
            <a:off x="10811814" y="4009393"/>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84" name="Google Shape;584;p30"/>
          <p:cNvSpPr/>
          <p:nvPr/>
        </p:nvSpPr>
        <p:spPr>
          <a:xfrm flipH="1">
            <a:off x="-1313953" y="109427"/>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85" name="Google Shape;585;p30"/>
          <p:cNvSpPr txBox="1">
            <a:spLocks noGrp="1"/>
          </p:cNvSpPr>
          <p:nvPr>
            <p:ph type="title" idx="4" hasCustomPrompt="1"/>
          </p:nvPr>
        </p:nvSpPr>
        <p:spPr>
          <a:xfrm>
            <a:off x="7433375" y="1010300"/>
            <a:ext cx="23492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86" name="Google Shape;586;p30"/>
          <p:cNvSpPr txBox="1">
            <a:spLocks noGrp="1"/>
          </p:cNvSpPr>
          <p:nvPr>
            <p:ph type="subTitle" idx="5"/>
          </p:nvPr>
        </p:nvSpPr>
        <p:spPr>
          <a:xfrm>
            <a:off x="6809089" y="2253332"/>
            <a:ext cx="3598400" cy="582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7" name="Google Shape;587;p30"/>
          <p:cNvSpPr txBox="1">
            <a:spLocks noGrp="1"/>
          </p:cNvSpPr>
          <p:nvPr>
            <p:ph type="title" idx="6" hasCustomPrompt="1"/>
          </p:nvPr>
        </p:nvSpPr>
        <p:spPr>
          <a:xfrm>
            <a:off x="7433375" y="3375871"/>
            <a:ext cx="23492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88" name="Google Shape;588;p30"/>
          <p:cNvSpPr txBox="1">
            <a:spLocks noGrp="1"/>
          </p:cNvSpPr>
          <p:nvPr>
            <p:ph type="subTitle" idx="7"/>
          </p:nvPr>
        </p:nvSpPr>
        <p:spPr>
          <a:xfrm>
            <a:off x="6809083" y="4618900"/>
            <a:ext cx="3598400" cy="582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89" name="Google Shape;589;p30"/>
          <p:cNvGrpSpPr/>
          <p:nvPr/>
        </p:nvGrpSpPr>
        <p:grpSpPr>
          <a:xfrm>
            <a:off x="10371497" y="4923701"/>
            <a:ext cx="3404887" cy="2224800"/>
            <a:chOff x="-213250" y="3651883"/>
            <a:chExt cx="1136984" cy="742888"/>
          </a:xfrm>
        </p:grpSpPr>
        <p:sp>
          <p:nvSpPr>
            <p:cNvPr id="590" name="Google Shape;590;p30"/>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91" name="Google Shape;591;p30"/>
            <p:cNvSpPr/>
            <p:nvPr/>
          </p:nvSpPr>
          <p:spPr>
            <a:xfrm>
              <a:off x="323901" y="3956162"/>
              <a:ext cx="599833" cy="438609"/>
            </a:xfrm>
            <a:custGeom>
              <a:avLst/>
              <a:gdLst/>
              <a:ahLst/>
              <a:cxnLst/>
              <a:rect l="l" t="t" r="r" b="b"/>
              <a:pathLst>
                <a:path w="2742" h="2005" extrusionOk="0">
                  <a:moveTo>
                    <a:pt x="950" y="0"/>
                  </a:moveTo>
                  <a:cubicBezTo>
                    <a:pt x="949" y="0"/>
                    <a:pt x="947" y="1"/>
                    <a:pt x="946" y="1"/>
                  </a:cubicBezTo>
                  <a:cubicBezTo>
                    <a:pt x="861" y="29"/>
                    <a:pt x="861" y="351"/>
                    <a:pt x="861" y="351"/>
                  </a:cubicBezTo>
                  <a:cubicBezTo>
                    <a:pt x="861" y="351"/>
                    <a:pt x="736" y="155"/>
                    <a:pt x="656" y="155"/>
                  </a:cubicBezTo>
                  <a:cubicBezTo>
                    <a:pt x="648" y="155"/>
                    <a:pt x="641" y="157"/>
                    <a:pt x="634" y="162"/>
                  </a:cubicBezTo>
                  <a:cubicBezTo>
                    <a:pt x="568" y="209"/>
                    <a:pt x="691" y="634"/>
                    <a:pt x="691" y="634"/>
                  </a:cubicBezTo>
                  <a:cubicBezTo>
                    <a:pt x="691" y="634"/>
                    <a:pt x="406" y="268"/>
                    <a:pt x="342" y="268"/>
                  </a:cubicBezTo>
                  <a:cubicBezTo>
                    <a:pt x="337" y="268"/>
                    <a:pt x="334" y="270"/>
                    <a:pt x="332" y="275"/>
                  </a:cubicBezTo>
                  <a:cubicBezTo>
                    <a:pt x="322" y="351"/>
                    <a:pt x="521" y="852"/>
                    <a:pt x="521" y="852"/>
                  </a:cubicBezTo>
                  <a:cubicBezTo>
                    <a:pt x="521" y="852"/>
                    <a:pt x="326" y="774"/>
                    <a:pt x="238" y="774"/>
                  </a:cubicBezTo>
                  <a:cubicBezTo>
                    <a:pt x="220" y="774"/>
                    <a:pt x="206" y="777"/>
                    <a:pt x="199" y="785"/>
                  </a:cubicBezTo>
                  <a:cubicBezTo>
                    <a:pt x="161" y="833"/>
                    <a:pt x="445" y="1088"/>
                    <a:pt x="445" y="1088"/>
                  </a:cubicBezTo>
                  <a:cubicBezTo>
                    <a:pt x="445" y="1088"/>
                    <a:pt x="303" y="1051"/>
                    <a:pt x="214" y="1051"/>
                  </a:cubicBezTo>
                  <a:cubicBezTo>
                    <a:pt x="175" y="1051"/>
                    <a:pt x="145" y="1058"/>
                    <a:pt x="143" y="1078"/>
                  </a:cubicBezTo>
                  <a:cubicBezTo>
                    <a:pt x="133" y="1154"/>
                    <a:pt x="492" y="1390"/>
                    <a:pt x="492" y="1390"/>
                  </a:cubicBezTo>
                  <a:cubicBezTo>
                    <a:pt x="492" y="1390"/>
                    <a:pt x="378" y="1374"/>
                    <a:pt x="278" y="1374"/>
                  </a:cubicBezTo>
                  <a:cubicBezTo>
                    <a:pt x="208" y="1374"/>
                    <a:pt x="145" y="1382"/>
                    <a:pt x="133" y="1409"/>
                  </a:cubicBezTo>
                  <a:cubicBezTo>
                    <a:pt x="95" y="1485"/>
                    <a:pt x="464" y="1645"/>
                    <a:pt x="464" y="1645"/>
                  </a:cubicBezTo>
                  <a:cubicBezTo>
                    <a:pt x="464" y="1645"/>
                    <a:pt x="438" y="1645"/>
                    <a:pt x="400" y="1645"/>
                  </a:cubicBezTo>
                  <a:cubicBezTo>
                    <a:pt x="285" y="1645"/>
                    <a:pt x="53" y="1650"/>
                    <a:pt x="39" y="1693"/>
                  </a:cubicBezTo>
                  <a:cubicBezTo>
                    <a:pt x="1" y="1797"/>
                    <a:pt x="804" y="2005"/>
                    <a:pt x="804" y="2005"/>
                  </a:cubicBezTo>
                  <a:lnTo>
                    <a:pt x="1929" y="2005"/>
                  </a:lnTo>
                  <a:cubicBezTo>
                    <a:pt x="1929" y="2005"/>
                    <a:pt x="2741" y="1872"/>
                    <a:pt x="2704" y="1778"/>
                  </a:cubicBezTo>
                  <a:cubicBezTo>
                    <a:pt x="2699" y="1735"/>
                    <a:pt x="2605" y="1723"/>
                    <a:pt x="2504" y="1723"/>
                  </a:cubicBezTo>
                  <a:cubicBezTo>
                    <a:pt x="2382" y="1723"/>
                    <a:pt x="2250" y="1740"/>
                    <a:pt x="2250" y="1740"/>
                  </a:cubicBezTo>
                  <a:cubicBezTo>
                    <a:pt x="2250" y="1740"/>
                    <a:pt x="2723" y="1475"/>
                    <a:pt x="2723" y="1419"/>
                  </a:cubicBezTo>
                  <a:cubicBezTo>
                    <a:pt x="2724" y="1411"/>
                    <a:pt x="2710" y="1408"/>
                    <a:pt x="2685" y="1408"/>
                  </a:cubicBezTo>
                  <a:cubicBezTo>
                    <a:pt x="2555" y="1408"/>
                    <a:pt x="2137" y="1494"/>
                    <a:pt x="2137" y="1494"/>
                  </a:cubicBezTo>
                  <a:cubicBezTo>
                    <a:pt x="2137" y="1494"/>
                    <a:pt x="2430" y="1182"/>
                    <a:pt x="2411" y="1154"/>
                  </a:cubicBezTo>
                  <a:cubicBezTo>
                    <a:pt x="2407" y="1149"/>
                    <a:pt x="2399" y="1147"/>
                    <a:pt x="2388" y="1147"/>
                  </a:cubicBezTo>
                  <a:cubicBezTo>
                    <a:pt x="2311" y="1147"/>
                    <a:pt x="2080" y="1248"/>
                    <a:pt x="2080" y="1248"/>
                  </a:cubicBezTo>
                  <a:cubicBezTo>
                    <a:pt x="2080" y="1248"/>
                    <a:pt x="2363" y="889"/>
                    <a:pt x="2307" y="852"/>
                  </a:cubicBezTo>
                  <a:cubicBezTo>
                    <a:pt x="2302" y="849"/>
                    <a:pt x="2295" y="848"/>
                    <a:pt x="2287" y="848"/>
                  </a:cubicBezTo>
                  <a:cubicBezTo>
                    <a:pt x="2206" y="848"/>
                    <a:pt x="1995" y="965"/>
                    <a:pt x="1995" y="965"/>
                  </a:cubicBezTo>
                  <a:cubicBezTo>
                    <a:pt x="1995" y="965"/>
                    <a:pt x="2363" y="445"/>
                    <a:pt x="2307" y="417"/>
                  </a:cubicBezTo>
                  <a:cubicBezTo>
                    <a:pt x="2306" y="417"/>
                    <a:pt x="2305" y="417"/>
                    <a:pt x="2304" y="417"/>
                  </a:cubicBezTo>
                  <a:cubicBezTo>
                    <a:pt x="2240" y="417"/>
                    <a:pt x="1938" y="691"/>
                    <a:pt x="1938" y="691"/>
                  </a:cubicBezTo>
                  <a:cubicBezTo>
                    <a:pt x="1938" y="691"/>
                    <a:pt x="2108" y="322"/>
                    <a:pt x="2042" y="313"/>
                  </a:cubicBezTo>
                  <a:cubicBezTo>
                    <a:pt x="2041" y="313"/>
                    <a:pt x="2040" y="313"/>
                    <a:pt x="2039" y="313"/>
                  </a:cubicBezTo>
                  <a:cubicBezTo>
                    <a:pt x="1977" y="313"/>
                    <a:pt x="1702" y="606"/>
                    <a:pt x="1702" y="606"/>
                  </a:cubicBezTo>
                  <a:cubicBezTo>
                    <a:pt x="1702" y="606"/>
                    <a:pt x="1778" y="133"/>
                    <a:pt x="1730" y="133"/>
                  </a:cubicBezTo>
                  <a:cubicBezTo>
                    <a:pt x="1683" y="133"/>
                    <a:pt x="1456" y="445"/>
                    <a:pt x="1456" y="445"/>
                  </a:cubicBezTo>
                  <a:cubicBezTo>
                    <a:pt x="1456" y="445"/>
                    <a:pt x="1420" y="66"/>
                    <a:pt x="1357" y="66"/>
                  </a:cubicBezTo>
                  <a:cubicBezTo>
                    <a:pt x="1355" y="66"/>
                    <a:pt x="1354" y="67"/>
                    <a:pt x="1352" y="67"/>
                  </a:cubicBezTo>
                  <a:cubicBezTo>
                    <a:pt x="1277" y="77"/>
                    <a:pt x="1173" y="407"/>
                    <a:pt x="1173" y="407"/>
                  </a:cubicBezTo>
                  <a:cubicBezTo>
                    <a:pt x="1173" y="407"/>
                    <a:pt x="1019" y="0"/>
                    <a:pt x="950"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92" name="Google Shape;592;p30"/>
            <p:cNvSpPr/>
            <p:nvPr/>
          </p:nvSpPr>
          <p:spPr>
            <a:xfrm>
              <a:off x="11629" y="3651883"/>
              <a:ext cx="730213" cy="732619"/>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rgbClr val="C6C23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93" name="Google Shape;593;p30"/>
            <p:cNvSpPr/>
            <p:nvPr/>
          </p:nvSpPr>
          <p:spPr>
            <a:xfrm>
              <a:off x="-6965" y="4147806"/>
              <a:ext cx="767401" cy="240852"/>
            </a:xfrm>
            <a:custGeom>
              <a:avLst/>
              <a:gdLst/>
              <a:ahLst/>
              <a:cxnLst/>
              <a:rect l="l" t="t" r="r" b="b"/>
              <a:pathLst>
                <a:path w="3508" h="1101" extrusionOk="0">
                  <a:moveTo>
                    <a:pt x="373" y="1"/>
                  </a:moveTo>
                  <a:cubicBezTo>
                    <a:pt x="282" y="1"/>
                    <a:pt x="195" y="18"/>
                    <a:pt x="180" y="70"/>
                  </a:cubicBezTo>
                  <a:cubicBezTo>
                    <a:pt x="133" y="202"/>
                    <a:pt x="587" y="486"/>
                    <a:pt x="587" y="486"/>
                  </a:cubicBezTo>
                  <a:cubicBezTo>
                    <a:pt x="587" y="486"/>
                    <a:pt x="551" y="485"/>
                    <a:pt x="498" y="485"/>
                  </a:cubicBezTo>
                  <a:cubicBezTo>
                    <a:pt x="353" y="485"/>
                    <a:pt x="78" y="495"/>
                    <a:pt x="58" y="571"/>
                  </a:cubicBezTo>
                  <a:cubicBezTo>
                    <a:pt x="1" y="750"/>
                    <a:pt x="1031" y="1100"/>
                    <a:pt x="1031" y="1100"/>
                  </a:cubicBezTo>
                  <a:lnTo>
                    <a:pt x="2458" y="1100"/>
                  </a:lnTo>
                  <a:cubicBezTo>
                    <a:pt x="2458" y="1100"/>
                    <a:pt x="3507" y="864"/>
                    <a:pt x="3488" y="713"/>
                  </a:cubicBezTo>
                  <a:cubicBezTo>
                    <a:pt x="3476" y="645"/>
                    <a:pt x="3357" y="627"/>
                    <a:pt x="3228" y="627"/>
                  </a:cubicBezTo>
                  <a:cubicBezTo>
                    <a:pt x="3068" y="627"/>
                    <a:pt x="2893" y="656"/>
                    <a:pt x="2893" y="656"/>
                  </a:cubicBezTo>
                  <a:cubicBezTo>
                    <a:pt x="2893" y="656"/>
                    <a:pt x="3025" y="543"/>
                    <a:pt x="3167" y="429"/>
                  </a:cubicBezTo>
                  <a:lnTo>
                    <a:pt x="3167" y="429"/>
                  </a:lnTo>
                  <a:cubicBezTo>
                    <a:pt x="2885" y="542"/>
                    <a:pt x="2557" y="602"/>
                    <a:pt x="2208" y="602"/>
                  </a:cubicBezTo>
                  <a:cubicBezTo>
                    <a:pt x="2089" y="602"/>
                    <a:pt x="1967" y="595"/>
                    <a:pt x="1844" y="580"/>
                  </a:cubicBezTo>
                  <a:cubicBezTo>
                    <a:pt x="1286" y="514"/>
                    <a:pt x="804" y="297"/>
                    <a:pt x="445" y="4"/>
                  </a:cubicBezTo>
                  <a:cubicBezTo>
                    <a:pt x="422" y="2"/>
                    <a:pt x="397" y="1"/>
                    <a:pt x="373"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120597376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94"/>
        <p:cNvGrpSpPr/>
        <p:nvPr/>
      </p:nvGrpSpPr>
      <p:grpSpPr>
        <a:xfrm>
          <a:off x="0" y="0"/>
          <a:ext cx="0" cy="0"/>
          <a:chOff x="0" y="0"/>
          <a:chExt cx="0" cy="0"/>
        </a:xfrm>
      </p:grpSpPr>
      <p:sp>
        <p:nvSpPr>
          <p:cNvPr id="595" name="Google Shape;595;p31"/>
          <p:cNvSpPr txBox="1">
            <a:spLocks noGrp="1"/>
          </p:cNvSpPr>
          <p:nvPr>
            <p:ph type="ctrTitle"/>
          </p:nvPr>
        </p:nvSpPr>
        <p:spPr>
          <a:xfrm>
            <a:off x="3991667" y="737333"/>
            <a:ext cx="4208400" cy="133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96" name="Google Shape;596;p31"/>
          <p:cNvSpPr txBox="1">
            <a:spLocks noGrp="1"/>
          </p:cNvSpPr>
          <p:nvPr>
            <p:ph type="subTitle" idx="1"/>
          </p:nvPr>
        </p:nvSpPr>
        <p:spPr>
          <a:xfrm>
            <a:off x="4139933" y="1879433"/>
            <a:ext cx="3912400" cy="17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97" name="Google Shape;597;p31"/>
          <p:cNvSpPr txBox="1">
            <a:spLocks noGrp="1"/>
          </p:cNvSpPr>
          <p:nvPr>
            <p:ph type="subTitle" idx="2"/>
          </p:nvPr>
        </p:nvSpPr>
        <p:spPr>
          <a:xfrm>
            <a:off x="3233333" y="5557900"/>
            <a:ext cx="5725200" cy="60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98" name="Google Shape;598;p31"/>
          <p:cNvSpPr txBox="1"/>
          <p:nvPr/>
        </p:nvSpPr>
        <p:spPr>
          <a:xfrm>
            <a:off x="3295233" y="4550300"/>
            <a:ext cx="5601600" cy="594800"/>
          </a:xfrm>
          <a:prstGeom prst="rect">
            <a:avLst/>
          </a:prstGeom>
          <a:noFill/>
          <a:ln>
            <a:noFill/>
          </a:ln>
        </p:spPr>
        <p:txBody>
          <a:bodyPr spcFirstLastPara="1" wrap="square" lIns="121900" tIns="121900" rIns="121900" bIns="121900" anchor="t" anchorCtr="0">
            <a:noAutofit/>
          </a:bodyPr>
          <a:lstStyle/>
          <a:p>
            <a:pPr algn="ctr">
              <a:spcBef>
                <a:spcPts val="400"/>
              </a:spcBef>
              <a:buClrTx/>
              <a:buFontTx/>
              <a:buNone/>
            </a:pPr>
            <a:r>
              <a:rPr lang="en" sz="1600" kern="1200">
                <a:solidFill>
                  <a:srgbClr val="5E261F"/>
                </a:solidFill>
                <a:latin typeface="Manrope"/>
                <a:ea typeface="Manrope"/>
                <a:cs typeface="Manrope"/>
                <a:sym typeface="Manrope"/>
              </a:rPr>
              <a:t>CREDITS: This presentation template was created by </a:t>
            </a:r>
            <a:r>
              <a:rPr lang="en" sz="1600" b="1" kern="1200">
                <a:solidFill>
                  <a:srgbClr val="5E261F"/>
                </a:solidFill>
                <a:uFill>
                  <a:noFill/>
                </a:uFill>
                <a:latin typeface="Manrope"/>
                <a:ea typeface="Manrope"/>
                <a:cs typeface="Manrope"/>
                <a:sym typeface="Manrope"/>
                <a:hlinkClick r:id="rId2">
                  <a:extLst>
                    <a:ext uri="{A12FA001-AC4F-418D-AE19-62706E023703}">
                      <ahyp:hlinkClr xmlns:ahyp="http://schemas.microsoft.com/office/drawing/2018/hyperlinkcolor" val="tx"/>
                    </a:ext>
                  </a:extLst>
                </a:hlinkClick>
              </a:rPr>
              <a:t>Slidesgo</a:t>
            </a:r>
            <a:r>
              <a:rPr lang="en" sz="1600" kern="1200">
                <a:solidFill>
                  <a:srgbClr val="5E261F"/>
                </a:solidFill>
                <a:latin typeface="Manrope"/>
                <a:ea typeface="Manrope"/>
                <a:cs typeface="Manrope"/>
                <a:sym typeface="Manrope"/>
              </a:rPr>
              <a:t>, including icons by </a:t>
            </a:r>
            <a:r>
              <a:rPr lang="en" sz="1600" b="1" kern="1200">
                <a:solidFill>
                  <a:srgbClr val="5E261F"/>
                </a:solidFill>
                <a:uFill>
                  <a:noFill/>
                </a:uFill>
                <a:latin typeface="Manrope"/>
                <a:ea typeface="Manrope"/>
                <a:cs typeface="Manrope"/>
                <a:sym typeface="Manrope"/>
                <a:hlinkClick r:id="rId3">
                  <a:extLst>
                    <a:ext uri="{A12FA001-AC4F-418D-AE19-62706E023703}">
                      <ahyp:hlinkClr xmlns:ahyp="http://schemas.microsoft.com/office/drawing/2018/hyperlinkcolor" val="tx"/>
                    </a:ext>
                  </a:extLst>
                </a:hlinkClick>
              </a:rPr>
              <a:t>Flaticon</a:t>
            </a:r>
            <a:r>
              <a:rPr lang="en" sz="1600" kern="1200">
                <a:solidFill>
                  <a:srgbClr val="5E261F"/>
                </a:solidFill>
                <a:latin typeface="Manrope"/>
                <a:ea typeface="Manrope"/>
                <a:cs typeface="Manrope"/>
                <a:sym typeface="Manrope"/>
              </a:rPr>
              <a:t> and infographics &amp; images by </a:t>
            </a:r>
            <a:r>
              <a:rPr lang="en" sz="1600" b="1" kern="1200">
                <a:solidFill>
                  <a:srgbClr val="5E261F"/>
                </a:solidFill>
                <a:uFill>
                  <a:noFill/>
                </a:uFill>
                <a:latin typeface="Manrope"/>
                <a:ea typeface="Manrope"/>
                <a:cs typeface="Manrope"/>
                <a:sym typeface="Manrope"/>
                <a:hlinkClick r:id="rId4">
                  <a:extLst>
                    <a:ext uri="{A12FA001-AC4F-418D-AE19-62706E023703}">
                      <ahyp:hlinkClr xmlns:ahyp="http://schemas.microsoft.com/office/drawing/2018/hyperlinkcolor" val="tx"/>
                    </a:ext>
                  </a:extLst>
                </a:hlinkClick>
              </a:rPr>
              <a:t>Freepik</a:t>
            </a:r>
            <a:endParaRPr sz="1600" b="1" kern="1200">
              <a:solidFill>
                <a:srgbClr val="5E261F"/>
              </a:solidFill>
              <a:highlight>
                <a:srgbClr val="DFDEFC"/>
              </a:highlight>
              <a:latin typeface="Manrope"/>
              <a:ea typeface="Manrope"/>
              <a:cs typeface="Manrope"/>
              <a:sym typeface="Manrope"/>
            </a:endParaRPr>
          </a:p>
        </p:txBody>
      </p:sp>
      <p:sp>
        <p:nvSpPr>
          <p:cNvPr id="599" name="Google Shape;599;p31"/>
          <p:cNvSpPr/>
          <p:nvPr/>
        </p:nvSpPr>
        <p:spPr>
          <a:xfrm flipH="1">
            <a:off x="-690072"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600" name="Google Shape;600;p31"/>
          <p:cNvSpPr/>
          <p:nvPr/>
        </p:nvSpPr>
        <p:spPr>
          <a:xfrm rot="544783" flipH="1">
            <a:off x="9014779"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601" name="Google Shape;601;p31"/>
          <p:cNvSpPr/>
          <p:nvPr/>
        </p:nvSpPr>
        <p:spPr>
          <a:xfrm>
            <a:off x="-1471333"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602" name="Google Shape;602;p31"/>
          <p:cNvGrpSpPr/>
          <p:nvPr/>
        </p:nvGrpSpPr>
        <p:grpSpPr>
          <a:xfrm>
            <a:off x="-91166" y="6095030"/>
            <a:ext cx="12361425" cy="851999"/>
            <a:chOff x="-68375" y="4177775"/>
            <a:chExt cx="9271069" cy="1032308"/>
          </a:xfrm>
        </p:grpSpPr>
        <p:sp>
          <p:nvSpPr>
            <p:cNvPr id="603" name="Google Shape;603;p31"/>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04" name="Google Shape;604;p31"/>
            <p:cNvSpPr/>
            <p:nvPr/>
          </p:nvSpPr>
          <p:spPr>
            <a:xfrm>
              <a:off x="-65798" y="4178333"/>
              <a:ext cx="9268489" cy="248466"/>
            </a:xfrm>
            <a:custGeom>
              <a:avLst/>
              <a:gdLst/>
              <a:ahLst/>
              <a:cxnLst/>
              <a:rect l="l" t="t" r="r" b="b"/>
              <a:pathLst>
                <a:path w="100575" h="4452" extrusionOk="0">
                  <a:moveTo>
                    <a:pt x="1" y="0"/>
                  </a:moveTo>
                  <a:lnTo>
                    <a:pt x="61685" y="4451"/>
                  </a:lnTo>
                  <a:lnTo>
                    <a:pt x="100574" y="0"/>
                  </a:lnTo>
                  <a:close/>
                </a:path>
              </a:pathLst>
            </a:custGeom>
            <a:solidFill>
              <a:srgbClr val="F9E35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05" name="Google Shape;605;p31"/>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06" name="Google Shape;606;p31"/>
            <p:cNvSpPr/>
            <p:nvPr/>
          </p:nvSpPr>
          <p:spPr>
            <a:xfrm>
              <a:off x="-68375" y="4869853"/>
              <a:ext cx="9271069" cy="340229"/>
            </a:xfrm>
            <a:custGeom>
              <a:avLst/>
              <a:gdLst/>
              <a:ahLst/>
              <a:cxnLst/>
              <a:rect l="l" t="t" r="r" b="b"/>
              <a:pathLst>
                <a:path w="100603" h="8421" extrusionOk="0">
                  <a:moveTo>
                    <a:pt x="33503" y="0"/>
                  </a:moveTo>
                  <a:cubicBezTo>
                    <a:pt x="33503" y="0"/>
                    <a:pt x="473" y="3478"/>
                    <a:pt x="38" y="3922"/>
                  </a:cubicBezTo>
                  <a:lnTo>
                    <a:pt x="0" y="7986"/>
                  </a:lnTo>
                  <a:lnTo>
                    <a:pt x="100602" y="8421"/>
                  </a:lnTo>
                  <a:lnTo>
                    <a:pt x="100602" y="1607"/>
                  </a:lnTo>
                  <a:lnTo>
                    <a:pt x="65408" y="0"/>
                  </a:lnTo>
                  <a:close/>
                </a:path>
              </a:pathLst>
            </a:custGeom>
            <a:solidFill>
              <a:srgbClr val="FFF38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276462771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07"/>
        <p:cNvGrpSpPr/>
        <p:nvPr/>
      </p:nvGrpSpPr>
      <p:grpSpPr>
        <a:xfrm>
          <a:off x="0" y="0"/>
          <a:ext cx="0" cy="0"/>
          <a:chOff x="0" y="0"/>
          <a:chExt cx="0" cy="0"/>
        </a:xfrm>
      </p:grpSpPr>
      <p:sp>
        <p:nvSpPr>
          <p:cNvPr id="608" name="Google Shape;608;p32"/>
          <p:cNvSpPr/>
          <p:nvPr/>
        </p:nvSpPr>
        <p:spPr>
          <a:xfrm>
            <a:off x="7642692"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609" name="Google Shape;609;p32"/>
          <p:cNvSpPr/>
          <p:nvPr/>
        </p:nvSpPr>
        <p:spPr>
          <a:xfrm rot="-544783">
            <a:off x="-3194493"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610" name="Google Shape;610;p32"/>
          <p:cNvSpPr/>
          <p:nvPr/>
        </p:nvSpPr>
        <p:spPr>
          <a:xfrm flipH="1">
            <a:off x="10363742"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611" name="Google Shape;611;p32"/>
          <p:cNvGrpSpPr/>
          <p:nvPr/>
        </p:nvGrpSpPr>
        <p:grpSpPr>
          <a:xfrm flipH="1">
            <a:off x="-54833" y="6095030"/>
            <a:ext cx="12361425" cy="851999"/>
            <a:chOff x="-68375" y="4177775"/>
            <a:chExt cx="9271069" cy="1032308"/>
          </a:xfrm>
        </p:grpSpPr>
        <p:sp>
          <p:nvSpPr>
            <p:cNvPr id="612" name="Google Shape;612;p32"/>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13" name="Google Shape;613;p32"/>
            <p:cNvSpPr/>
            <p:nvPr/>
          </p:nvSpPr>
          <p:spPr>
            <a:xfrm>
              <a:off x="-65798" y="4178333"/>
              <a:ext cx="9268489" cy="248466"/>
            </a:xfrm>
            <a:custGeom>
              <a:avLst/>
              <a:gdLst/>
              <a:ahLst/>
              <a:cxnLst/>
              <a:rect l="l" t="t" r="r" b="b"/>
              <a:pathLst>
                <a:path w="100575" h="4452" extrusionOk="0">
                  <a:moveTo>
                    <a:pt x="1" y="0"/>
                  </a:moveTo>
                  <a:lnTo>
                    <a:pt x="61685" y="4451"/>
                  </a:lnTo>
                  <a:lnTo>
                    <a:pt x="100574" y="0"/>
                  </a:lnTo>
                  <a:close/>
                </a:path>
              </a:pathLst>
            </a:custGeom>
            <a:solidFill>
              <a:srgbClr val="F9E35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14" name="Google Shape;614;p32"/>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15" name="Google Shape;615;p32"/>
            <p:cNvSpPr/>
            <p:nvPr/>
          </p:nvSpPr>
          <p:spPr>
            <a:xfrm>
              <a:off x="-68375" y="4869853"/>
              <a:ext cx="9271069" cy="340229"/>
            </a:xfrm>
            <a:custGeom>
              <a:avLst/>
              <a:gdLst/>
              <a:ahLst/>
              <a:cxnLst/>
              <a:rect l="l" t="t" r="r" b="b"/>
              <a:pathLst>
                <a:path w="100603" h="8421" extrusionOk="0">
                  <a:moveTo>
                    <a:pt x="33503" y="0"/>
                  </a:moveTo>
                  <a:cubicBezTo>
                    <a:pt x="33503" y="0"/>
                    <a:pt x="473" y="3478"/>
                    <a:pt x="38" y="3922"/>
                  </a:cubicBezTo>
                  <a:lnTo>
                    <a:pt x="0" y="7986"/>
                  </a:lnTo>
                  <a:lnTo>
                    <a:pt x="100602" y="8421"/>
                  </a:lnTo>
                  <a:lnTo>
                    <a:pt x="100602" y="1607"/>
                  </a:lnTo>
                  <a:lnTo>
                    <a:pt x="65408" y="0"/>
                  </a:lnTo>
                  <a:close/>
                </a:path>
              </a:pathLst>
            </a:custGeom>
            <a:solidFill>
              <a:srgbClr val="FFF38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grpSp>
        <p:nvGrpSpPr>
          <p:cNvPr id="616" name="Google Shape;616;p32"/>
          <p:cNvGrpSpPr/>
          <p:nvPr/>
        </p:nvGrpSpPr>
        <p:grpSpPr>
          <a:xfrm>
            <a:off x="10168498" y="1679501"/>
            <a:ext cx="1892097" cy="4591537"/>
            <a:chOff x="3594050" y="3357900"/>
            <a:chExt cx="169900" cy="412300"/>
          </a:xfrm>
        </p:grpSpPr>
        <p:sp>
          <p:nvSpPr>
            <p:cNvPr id="617" name="Google Shape;617;p32"/>
            <p:cNvSpPr/>
            <p:nvPr/>
          </p:nvSpPr>
          <p:spPr>
            <a:xfrm>
              <a:off x="3700125" y="3618975"/>
              <a:ext cx="21050" cy="72075"/>
            </a:xfrm>
            <a:custGeom>
              <a:avLst/>
              <a:gdLst/>
              <a:ahLst/>
              <a:cxnLst/>
              <a:rect l="l" t="t" r="r" b="b"/>
              <a:pathLst>
                <a:path w="842" h="2883" extrusionOk="0">
                  <a:moveTo>
                    <a:pt x="57" y="0"/>
                  </a:moveTo>
                  <a:lnTo>
                    <a:pt x="0" y="95"/>
                  </a:lnTo>
                  <a:cubicBezTo>
                    <a:pt x="766" y="671"/>
                    <a:pt x="738" y="2146"/>
                    <a:pt x="624" y="2883"/>
                  </a:cubicBezTo>
                  <a:lnTo>
                    <a:pt x="662" y="2883"/>
                  </a:lnTo>
                  <a:cubicBezTo>
                    <a:pt x="785" y="2146"/>
                    <a:pt x="842" y="596"/>
                    <a:pt x="57" y="0"/>
                  </a:cubicBezTo>
                  <a:close/>
                </a:path>
              </a:pathLst>
            </a:custGeom>
            <a:solidFill>
              <a:srgbClr val="FF8E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18" name="Google Shape;618;p32"/>
            <p:cNvSpPr/>
            <p:nvPr/>
          </p:nvSpPr>
          <p:spPr>
            <a:xfrm>
              <a:off x="3713625" y="3686550"/>
              <a:ext cx="5425" cy="12775"/>
            </a:xfrm>
            <a:custGeom>
              <a:avLst/>
              <a:gdLst/>
              <a:ahLst/>
              <a:cxnLst/>
              <a:rect l="l" t="t" r="r" b="b"/>
              <a:pathLst>
                <a:path w="217" h="511" extrusionOk="0">
                  <a:moveTo>
                    <a:pt x="99" y="0"/>
                  </a:moveTo>
                  <a:cubicBezTo>
                    <a:pt x="8" y="0"/>
                    <a:pt x="0" y="343"/>
                    <a:pt x="75" y="511"/>
                  </a:cubicBezTo>
                  <a:cubicBezTo>
                    <a:pt x="75" y="511"/>
                    <a:pt x="198" y="236"/>
                    <a:pt x="188" y="161"/>
                  </a:cubicBezTo>
                  <a:cubicBezTo>
                    <a:pt x="179" y="95"/>
                    <a:pt x="217" y="10"/>
                    <a:pt x="103" y="0"/>
                  </a:cubicBezTo>
                  <a:cubicBezTo>
                    <a:pt x="102" y="0"/>
                    <a:pt x="101" y="0"/>
                    <a:pt x="99" y="0"/>
                  </a:cubicBezTo>
                  <a:close/>
                </a:path>
              </a:pathLst>
            </a:custGeom>
            <a:solidFill>
              <a:srgbClr val="F9672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19" name="Google Shape;619;p32"/>
            <p:cNvSpPr/>
            <p:nvPr/>
          </p:nvSpPr>
          <p:spPr>
            <a:xfrm>
              <a:off x="3594050" y="3676850"/>
              <a:ext cx="19150" cy="92400"/>
            </a:xfrm>
            <a:custGeom>
              <a:avLst/>
              <a:gdLst/>
              <a:ahLst/>
              <a:cxnLst/>
              <a:rect l="l" t="t" r="r" b="b"/>
              <a:pathLst>
                <a:path w="766" h="3696" extrusionOk="0">
                  <a:moveTo>
                    <a:pt x="766" y="1"/>
                  </a:moveTo>
                  <a:lnTo>
                    <a:pt x="529" y="237"/>
                  </a:lnTo>
                  <a:cubicBezTo>
                    <a:pt x="529" y="237"/>
                    <a:pt x="57" y="2316"/>
                    <a:pt x="0" y="3696"/>
                  </a:cubicBezTo>
                  <a:lnTo>
                    <a:pt x="321" y="3696"/>
                  </a:lnTo>
                  <a:cubicBezTo>
                    <a:pt x="321" y="3696"/>
                    <a:pt x="416" y="1617"/>
                    <a:pt x="766" y="1"/>
                  </a:cubicBezTo>
                  <a:close/>
                </a:path>
              </a:pathLst>
            </a:custGeom>
            <a:solidFill>
              <a:srgbClr val="F9672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0" name="Google Shape;620;p32"/>
            <p:cNvSpPr/>
            <p:nvPr/>
          </p:nvSpPr>
          <p:spPr>
            <a:xfrm>
              <a:off x="3601600" y="3595225"/>
              <a:ext cx="44675" cy="97725"/>
            </a:xfrm>
            <a:custGeom>
              <a:avLst/>
              <a:gdLst/>
              <a:ahLst/>
              <a:cxnLst/>
              <a:rect l="l" t="t" r="r" b="b"/>
              <a:pathLst>
                <a:path w="1787" h="3909" extrusionOk="0">
                  <a:moveTo>
                    <a:pt x="866" y="1"/>
                  </a:moveTo>
                  <a:cubicBezTo>
                    <a:pt x="1" y="1"/>
                    <a:pt x="82" y="2990"/>
                    <a:pt x="180" y="3908"/>
                  </a:cubicBezTo>
                  <a:lnTo>
                    <a:pt x="322" y="3814"/>
                  </a:lnTo>
                  <a:cubicBezTo>
                    <a:pt x="407" y="3322"/>
                    <a:pt x="1787" y="336"/>
                    <a:pt x="1031" y="34"/>
                  </a:cubicBezTo>
                  <a:cubicBezTo>
                    <a:pt x="972" y="11"/>
                    <a:pt x="917" y="1"/>
                    <a:pt x="866" y="1"/>
                  </a:cubicBezTo>
                  <a:close/>
                </a:path>
              </a:pathLst>
            </a:custGeom>
            <a:solidFill>
              <a:srgbClr val="F9672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1" name="Google Shape;621;p32"/>
            <p:cNvSpPr/>
            <p:nvPr/>
          </p:nvSpPr>
          <p:spPr>
            <a:xfrm>
              <a:off x="3678150" y="3683225"/>
              <a:ext cx="16575" cy="86025"/>
            </a:xfrm>
            <a:custGeom>
              <a:avLst/>
              <a:gdLst/>
              <a:ahLst/>
              <a:cxnLst/>
              <a:rect l="l" t="t" r="r" b="b"/>
              <a:pathLst>
                <a:path w="663" h="3441" extrusionOk="0">
                  <a:moveTo>
                    <a:pt x="511" y="1"/>
                  </a:moveTo>
                  <a:cubicBezTo>
                    <a:pt x="511" y="1"/>
                    <a:pt x="48" y="2061"/>
                    <a:pt x="1" y="3441"/>
                  </a:cubicBezTo>
                  <a:lnTo>
                    <a:pt x="322" y="3441"/>
                  </a:lnTo>
                  <a:cubicBezTo>
                    <a:pt x="312" y="3441"/>
                    <a:pt x="312" y="1607"/>
                    <a:pt x="662" y="1"/>
                  </a:cubicBezTo>
                  <a:close/>
                </a:path>
              </a:pathLst>
            </a:custGeom>
            <a:solidFill>
              <a:srgbClr val="F9672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2" name="Google Shape;622;p32"/>
            <p:cNvSpPr/>
            <p:nvPr/>
          </p:nvSpPr>
          <p:spPr>
            <a:xfrm>
              <a:off x="3676025" y="3607825"/>
              <a:ext cx="27225" cy="93400"/>
            </a:xfrm>
            <a:custGeom>
              <a:avLst/>
              <a:gdLst/>
              <a:ahLst/>
              <a:cxnLst/>
              <a:rect l="l" t="t" r="r" b="b"/>
              <a:pathLst>
                <a:path w="1089" h="3736" extrusionOk="0">
                  <a:moveTo>
                    <a:pt x="818" y="0"/>
                  </a:moveTo>
                  <a:cubicBezTo>
                    <a:pt x="728" y="0"/>
                    <a:pt x="613" y="76"/>
                    <a:pt x="473" y="267"/>
                  </a:cubicBezTo>
                  <a:cubicBezTo>
                    <a:pt x="38" y="872"/>
                    <a:pt x="0" y="1514"/>
                    <a:pt x="10" y="1798"/>
                  </a:cubicBezTo>
                  <a:cubicBezTo>
                    <a:pt x="29" y="2081"/>
                    <a:pt x="520" y="3111"/>
                    <a:pt x="473" y="3669"/>
                  </a:cubicBezTo>
                  <a:lnTo>
                    <a:pt x="596" y="3735"/>
                  </a:lnTo>
                  <a:cubicBezTo>
                    <a:pt x="728" y="3357"/>
                    <a:pt x="851" y="2913"/>
                    <a:pt x="832" y="2762"/>
                  </a:cubicBezTo>
                  <a:cubicBezTo>
                    <a:pt x="804" y="2601"/>
                    <a:pt x="860" y="1694"/>
                    <a:pt x="1031" y="692"/>
                  </a:cubicBezTo>
                  <a:cubicBezTo>
                    <a:pt x="1089" y="362"/>
                    <a:pt x="1014" y="0"/>
                    <a:pt x="818" y="0"/>
                  </a:cubicBezTo>
                  <a:close/>
                </a:path>
              </a:pathLst>
            </a:custGeom>
            <a:solidFill>
              <a:srgbClr val="F9672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3" name="Google Shape;623;p32"/>
            <p:cNvSpPr/>
            <p:nvPr/>
          </p:nvSpPr>
          <p:spPr>
            <a:xfrm>
              <a:off x="3662325" y="3357900"/>
              <a:ext cx="10650" cy="28850"/>
            </a:xfrm>
            <a:custGeom>
              <a:avLst/>
              <a:gdLst/>
              <a:ahLst/>
              <a:cxnLst/>
              <a:rect l="l" t="t" r="r" b="b"/>
              <a:pathLst>
                <a:path w="426" h="1154" extrusionOk="0">
                  <a:moveTo>
                    <a:pt x="369" y="0"/>
                  </a:moveTo>
                  <a:lnTo>
                    <a:pt x="0" y="1012"/>
                  </a:lnTo>
                  <a:lnTo>
                    <a:pt x="104" y="1153"/>
                  </a:lnTo>
                  <a:lnTo>
                    <a:pt x="426" y="10"/>
                  </a:lnTo>
                  <a:lnTo>
                    <a:pt x="369" y="0"/>
                  </a:ln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4" name="Google Shape;624;p32"/>
            <p:cNvSpPr/>
            <p:nvPr/>
          </p:nvSpPr>
          <p:spPr>
            <a:xfrm>
              <a:off x="3610100" y="3390775"/>
              <a:ext cx="106575" cy="254550"/>
            </a:xfrm>
            <a:custGeom>
              <a:avLst/>
              <a:gdLst/>
              <a:ahLst/>
              <a:cxnLst/>
              <a:rect l="l" t="t" r="r" b="b"/>
              <a:pathLst>
                <a:path w="4263" h="10182" extrusionOk="0">
                  <a:moveTo>
                    <a:pt x="2362" y="1"/>
                  </a:moveTo>
                  <a:cubicBezTo>
                    <a:pt x="2164" y="1"/>
                    <a:pt x="1730" y="292"/>
                    <a:pt x="1730" y="292"/>
                  </a:cubicBezTo>
                  <a:cubicBezTo>
                    <a:pt x="2288" y="793"/>
                    <a:pt x="993" y="2390"/>
                    <a:pt x="823" y="3949"/>
                  </a:cubicBezTo>
                  <a:cubicBezTo>
                    <a:pt x="738" y="4649"/>
                    <a:pt x="539" y="6114"/>
                    <a:pt x="379" y="7078"/>
                  </a:cubicBezTo>
                  <a:cubicBezTo>
                    <a:pt x="256" y="7493"/>
                    <a:pt x="1" y="8438"/>
                    <a:pt x="180" y="9346"/>
                  </a:cubicBezTo>
                  <a:cubicBezTo>
                    <a:pt x="253" y="9733"/>
                    <a:pt x="1716" y="10182"/>
                    <a:pt x="3083" y="10182"/>
                  </a:cubicBezTo>
                  <a:cubicBezTo>
                    <a:pt x="3318" y="10182"/>
                    <a:pt x="3550" y="10169"/>
                    <a:pt x="3772" y="10140"/>
                  </a:cubicBezTo>
                  <a:cubicBezTo>
                    <a:pt x="3772" y="10140"/>
                    <a:pt x="4263" y="9374"/>
                    <a:pt x="4055" y="8939"/>
                  </a:cubicBezTo>
                  <a:cubicBezTo>
                    <a:pt x="3922" y="8643"/>
                    <a:pt x="3766" y="8587"/>
                    <a:pt x="3601" y="8587"/>
                  </a:cubicBezTo>
                  <a:cubicBezTo>
                    <a:pt x="3500" y="8587"/>
                    <a:pt x="3396" y="8607"/>
                    <a:pt x="3291" y="8607"/>
                  </a:cubicBezTo>
                  <a:cubicBezTo>
                    <a:pt x="3199" y="8607"/>
                    <a:pt x="3107" y="8591"/>
                    <a:pt x="3016" y="8533"/>
                  </a:cubicBezTo>
                  <a:cubicBezTo>
                    <a:pt x="2694" y="8334"/>
                    <a:pt x="2345" y="8023"/>
                    <a:pt x="2061" y="7720"/>
                  </a:cubicBezTo>
                  <a:cubicBezTo>
                    <a:pt x="2042" y="7503"/>
                    <a:pt x="2014" y="7257"/>
                    <a:pt x="1948" y="7191"/>
                  </a:cubicBezTo>
                  <a:cubicBezTo>
                    <a:pt x="1863" y="7096"/>
                    <a:pt x="1721" y="7030"/>
                    <a:pt x="1541" y="7021"/>
                  </a:cubicBezTo>
                  <a:cubicBezTo>
                    <a:pt x="1305" y="6123"/>
                    <a:pt x="1135" y="4923"/>
                    <a:pt x="1314" y="3902"/>
                  </a:cubicBezTo>
                  <a:cubicBezTo>
                    <a:pt x="1551" y="2494"/>
                    <a:pt x="2439" y="774"/>
                    <a:pt x="2458" y="103"/>
                  </a:cubicBezTo>
                  <a:cubicBezTo>
                    <a:pt x="2462" y="29"/>
                    <a:pt x="2424" y="1"/>
                    <a:pt x="2362" y="1"/>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5" name="Google Shape;625;p32"/>
            <p:cNvSpPr/>
            <p:nvPr/>
          </p:nvSpPr>
          <p:spPr>
            <a:xfrm>
              <a:off x="3610100" y="3390500"/>
              <a:ext cx="102575" cy="254825"/>
            </a:xfrm>
            <a:custGeom>
              <a:avLst/>
              <a:gdLst/>
              <a:ahLst/>
              <a:cxnLst/>
              <a:rect l="l" t="t" r="r" b="b"/>
              <a:pathLst>
                <a:path w="4103" h="10193" extrusionOk="0">
                  <a:moveTo>
                    <a:pt x="2345" y="1"/>
                  </a:moveTo>
                  <a:lnTo>
                    <a:pt x="2345" y="1"/>
                  </a:lnTo>
                  <a:cubicBezTo>
                    <a:pt x="2137" y="29"/>
                    <a:pt x="1730" y="303"/>
                    <a:pt x="1730" y="303"/>
                  </a:cubicBezTo>
                  <a:cubicBezTo>
                    <a:pt x="2288" y="804"/>
                    <a:pt x="993" y="2401"/>
                    <a:pt x="823" y="3960"/>
                  </a:cubicBezTo>
                  <a:cubicBezTo>
                    <a:pt x="738" y="4660"/>
                    <a:pt x="539" y="6125"/>
                    <a:pt x="379" y="7089"/>
                  </a:cubicBezTo>
                  <a:cubicBezTo>
                    <a:pt x="256" y="7504"/>
                    <a:pt x="1" y="8449"/>
                    <a:pt x="180" y="9357"/>
                  </a:cubicBezTo>
                  <a:cubicBezTo>
                    <a:pt x="253" y="9744"/>
                    <a:pt x="1716" y="10193"/>
                    <a:pt x="3083" y="10193"/>
                  </a:cubicBezTo>
                  <a:cubicBezTo>
                    <a:pt x="3318" y="10193"/>
                    <a:pt x="3550" y="10180"/>
                    <a:pt x="3772" y="10151"/>
                  </a:cubicBezTo>
                  <a:cubicBezTo>
                    <a:pt x="3772" y="10151"/>
                    <a:pt x="4065" y="9678"/>
                    <a:pt x="4102" y="9262"/>
                  </a:cubicBezTo>
                  <a:cubicBezTo>
                    <a:pt x="2751" y="9262"/>
                    <a:pt x="1352" y="8931"/>
                    <a:pt x="1125" y="8629"/>
                  </a:cubicBezTo>
                  <a:cubicBezTo>
                    <a:pt x="530" y="7835"/>
                    <a:pt x="1267" y="7410"/>
                    <a:pt x="1069" y="4414"/>
                  </a:cubicBezTo>
                  <a:cubicBezTo>
                    <a:pt x="974" y="3091"/>
                    <a:pt x="2335" y="917"/>
                    <a:pt x="2345" y="1"/>
                  </a:cubicBezTo>
                  <a:close/>
                </a:path>
              </a:pathLst>
            </a:custGeom>
            <a:solidFill>
              <a:srgbClr val="FFA73E"/>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6" name="Google Shape;626;p32"/>
            <p:cNvSpPr/>
            <p:nvPr/>
          </p:nvSpPr>
          <p:spPr>
            <a:xfrm>
              <a:off x="3604425" y="3394525"/>
              <a:ext cx="104700" cy="251000"/>
            </a:xfrm>
            <a:custGeom>
              <a:avLst/>
              <a:gdLst/>
              <a:ahLst/>
              <a:cxnLst/>
              <a:rect l="l" t="t" r="r" b="b"/>
              <a:pathLst>
                <a:path w="4188" h="10040" extrusionOk="0">
                  <a:moveTo>
                    <a:pt x="2184" y="0"/>
                  </a:moveTo>
                  <a:lnTo>
                    <a:pt x="2184" y="0"/>
                  </a:lnTo>
                  <a:cubicBezTo>
                    <a:pt x="2033" y="76"/>
                    <a:pt x="1957" y="142"/>
                    <a:pt x="1957" y="142"/>
                  </a:cubicBezTo>
                  <a:cubicBezTo>
                    <a:pt x="2515" y="643"/>
                    <a:pt x="1220" y="2240"/>
                    <a:pt x="1050" y="3799"/>
                  </a:cubicBezTo>
                  <a:cubicBezTo>
                    <a:pt x="918" y="4943"/>
                    <a:pt x="681" y="6360"/>
                    <a:pt x="559" y="6899"/>
                  </a:cubicBezTo>
                  <a:cubicBezTo>
                    <a:pt x="473" y="7324"/>
                    <a:pt x="1" y="8336"/>
                    <a:pt x="388" y="9337"/>
                  </a:cubicBezTo>
                  <a:cubicBezTo>
                    <a:pt x="521" y="9689"/>
                    <a:pt x="1865" y="10040"/>
                    <a:pt x="3192" y="10040"/>
                  </a:cubicBezTo>
                  <a:cubicBezTo>
                    <a:pt x="3471" y="10040"/>
                    <a:pt x="3751" y="10024"/>
                    <a:pt x="4017" y="9990"/>
                  </a:cubicBezTo>
                  <a:cubicBezTo>
                    <a:pt x="4017" y="9990"/>
                    <a:pt x="4103" y="9923"/>
                    <a:pt x="4188" y="9574"/>
                  </a:cubicBezTo>
                  <a:cubicBezTo>
                    <a:pt x="3753" y="9356"/>
                    <a:pt x="1201" y="9328"/>
                    <a:pt x="880" y="8846"/>
                  </a:cubicBezTo>
                  <a:cubicBezTo>
                    <a:pt x="360" y="8033"/>
                    <a:pt x="1012" y="6663"/>
                    <a:pt x="1059" y="6389"/>
                  </a:cubicBezTo>
                  <a:cubicBezTo>
                    <a:pt x="1230" y="5482"/>
                    <a:pt x="1116" y="4366"/>
                    <a:pt x="1182" y="3705"/>
                  </a:cubicBezTo>
                  <a:cubicBezTo>
                    <a:pt x="1305" y="2259"/>
                    <a:pt x="2647" y="520"/>
                    <a:pt x="2184" y="0"/>
                  </a:cubicBezTo>
                  <a:close/>
                </a:path>
              </a:pathLst>
            </a:custGeom>
            <a:solidFill>
              <a:srgbClr val="FF8E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7" name="Google Shape;627;p32"/>
            <p:cNvSpPr/>
            <p:nvPr/>
          </p:nvSpPr>
          <p:spPr>
            <a:xfrm>
              <a:off x="3656425" y="3404200"/>
              <a:ext cx="11350" cy="8775"/>
            </a:xfrm>
            <a:custGeom>
              <a:avLst/>
              <a:gdLst/>
              <a:ahLst/>
              <a:cxnLst/>
              <a:rect l="l" t="t" r="r" b="b"/>
              <a:pathLst>
                <a:path w="454" h="351" extrusionOk="0">
                  <a:moveTo>
                    <a:pt x="454" y="1"/>
                  </a:moveTo>
                  <a:lnTo>
                    <a:pt x="10" y="114"/>
                  </a:lnTo>
                  <a:lnTo>
                    <a:pt x="0" y="350"/>
                  </a:lnTo>
                  <a:cubicBezTo>
                    <a:pt x="0" y="350"/>
                    <a:pt x="350" y="331"/>
                    <a:pt x="454" y="1"/>
                  </a:cubicBezTo>
                  <a:close/>
                </a:path>
              </a:pathLst>
            </a:custGeom>
            <a:solidFill>
              <a:srgbClr val="FF8E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8" name="Google Shape;628;p32"/>
            <p:cNvSpPr/>
            <p:nvPr/>
          </p:nvSpPr>
          <p:spPr>
            <a:xfrm>
              <a:off x="3607500" y="3583775"/>
              <a:ext cx="96675" cy="63275"/>
            </a:xfrm>
            <a:custGeom>
              <a:avLst/>
              <a:gdLst/>
              <a:ahLst/>
              <a:cxnLst/>
              <a:rect l="l" t="t" r="r" b="b"/>
              <a:pathLst>
                <a:path w="3867" h="2531" extrusionOk="0">
                  <a:moveTo>
                    <a:pt x="237" y="0"/>
                  </a:moveTo>
                  <a:cubicBezTo>
                    <a:pt x="114" y="492"/>
                    <a:pt x="1" y="1191"/>
                    <a:pt x="237" y="1834"/>
                  </a:cubicBezTo>
                  <a:cubicBezTo>
                    <a:pt x="376" y="2182"/>
                    <a:pt x="1703" y="2531"/>
                    <a:pt x="3015" y="2531"/>
                  </a:cubicBezTo>
                  <a:cubicBezTo>
                    <a:pt x="3303" y="2531"/>
                    <a:pt x="3592" y="2514"/>
                    <a:pt x="3866" y="2476"/>
                  </a:cubicBezTo>
                  <a:lnTo>
                    <a:pt x="3847" y="2420"/>
                  </a:lnTo>
                  <a:cubicBezTo>
                    <a:pt x="3622" y="2449"/>
                    <a:pt x="3389" y="2462"/>
                    <a:pt x="3156" y="2462"/>
                  </a:cubicBezTo>
                  <a:cubicBezTo>
                    <a:pt x="1805" y="2462"/>
                    <a:pt x="429" y="2018"/>
                    <a:pt x="284" y="1663"/>
                  </a:cubicBezTo>
                  <a:cubicBezTo>
                    <a:pt x="67" y="1078"/>
                    <a:pt x="133" y="473"/>
                    <a:pt x="237" y="0"/>
                  </a:cubicBezTo>
                  <a:close/>
                </a:path>
              </a:pathLst>
            </a:custGeom>
            <a:solidFill>
              <a:srgbClr val="F9672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9" name="Google Shape;629;p32"/>
            <p:cNvSpPr/>
            <p:nvPr/>
          </p:nvSpPr>
          <p:spPr>
            <a:xfrm>
              <a:off x="3623575" y="3596525"/>
              <a:ext cx="13500" cy="38075"/>
            </a:xfrm>
            <a:custGeom>
              <a:avLst/>
              <a:gdLst/>
              <a:ahLst/>
              <a:cxnLst/>
              <a:rect l="l" t="t" r="r" b="b"/>
              <a:pathLst>
                <a:path w="540" h="1523" extrusionOk="0">
                  <a:moveTo>
                    <a:pt x="426" y="1"/>
                  </a:moveTo>
                  <a:cubicBezTo>
                    <a:pt x="0" y="577"/>
                    <a:pt x="256" y="1522"/>
                    <a:pt x="256" y="1522"/>
                  </a:cubicBezTo>
                  <a:lnTo>
                    <a:pt x="539" y="1437"/>
                  </a:lnTo>
                  <a:lnTo>
                    <a:pt x="426" y="1"/>
                  </a:lnTo>
                  <a:close/>
                </a:path>
              </a:pathLst>
            </a:custGeom>
            <a:solidFill>
              <a:srgbClr val="FF8E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0" name="Google Shape;630;p32"/>
            <p:cNvSpPr/>
            <p:nvPr/>
          </p:nvSpPr>
          <p:spPr>
            <a:xfrm>
              <a:off x="3689725" y="3613525"/>
              <a:ext cx="11375" cy="30275"/>
            </a:xfrm>
            <a:custGeom>
              <a:avLst/>
              <a:gdLst/>
              <a:ahLst/>
              <a:cxnLst/>
              <a:rect l="l" t="t" r="r" b="b"/>
              <a:pathLst>
                <a:path w="455" h="1211" extrusionOk="0">
                  <a:moveTo>
                    <a:pt x="303" y="1"/>
                  </a:moveTo>
                  <a:cubicBezTo>
                    <a:pt x="1" y="473"/>
                    <a:pt x="237" y="1211"/>
                    <a:pt x="237" y="1211"/>
                  </a:cubicBezTo>
                  <a:lnTo>
                    <a:pt x="454" y="1135"/>
                  </a:lnTo>
                  <a:lnTo>
                    <a:pt x="303" y="1"/>
                  </a:lnTo>
                  <a:close/>
                </a:path>
              </a:pathLst>
            </a:custGeom>
            <a:solidFill>
              <a:srgbClr val="FF8E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1" name="Google Shape;631;p32"/>
            <p:cNvSpPr/>
            <p:nvPr/>
          </p:nvSpPr>
          <p:spPr>
            <a:xfrm>
              <a:off x="3632075" y="3392575"/>
              <a:ext cx="18925" cy="9400"/>
            </a:xfrm>
            <a:custGeom>
              <a:avLst/>
              <a:gdLst/>
              <a:ahLst/>
              <a:cxnLst/>
              <a:rect l="l" t="t" r="r" b="b"/>
              <a:pathLst>
                <a:path w="757" h="376" extrusionOk="0">
                  <a:moveTo>
                    <a:pt x="75" y="1"/>
                  </a:moveTo>
                  <a:cubicBezTo>
                    <a:pt x="29" y="1"/>
                    <a:pt x="1" y="15"/>
                    <a:pt x="1" y="50"/>
                  </a:cubicBezTo>
                  <a:cubicBezTo>
                    <a:pt x="1" y="201"/>
                    <a:pt x="124" y="296"/>
                    <a:pt x="246" y="362"/>
                  </a:cubicBezTo>
                  <a:cubicBezTo>
                    <a:pt x="269" y="372"/>
                    <a:pt x="300" y="376"/>
                    <a:pt x="334" y="376"/>
                  </a:cubicBezTo>
                  <a:cubicBezTo>
                    <a:pt x="496" y="376"/>
                    <a:pt x="749" y="283"/>
                    <a:pt x="757" y="267"/>
                  </a:cubicBezTo>
                  <a:cubicBezTo>
                    <a:pt x="757" y="244"/>
                    <a:pt x="266" y="1"/>
                    <a:pt x="75" y="1"/>
                  </a:cubicBezTo>
                  <a:close/>
                </a:path>
              </a:pathLst>
            </a:custGeom>
            <a:solidFill>
              <a:srgbClr val="FF8E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2" name="Google Shape;632;p32"/>
            <p:cNvSpPr/>
            <p:nvPr/>
          </p:nvSpPr>
          <p:spPr>
            <a:xfrm>
              <a:off x="3627600" y="3379100"/>
              <a:ext cx="49150" cy="30400"/>
            </a:xfrm>
            <a:custGeom>
              <a:avLst/>
              <a:gdLst/>
              <a:ahLst/>
              <a:cxnLst/>
              <a:rect l="l" t="t" r="r" b="b"/>
              <a:pathLst>
                <a:path w="1966" h="1216" extrusionOk="0">
                  <a:moveTo>
                    <a:pt x="1371" y="1"/>
                  </a:moveTo>
                  <a:cubicBezTo>
                    <a:pt x="1095" y="1"/>
                    <a:pt x="793" y="343"/>
                    <a:pt x="728" y="343"/>
                  </a:cubicBezTo>
                  <a:cubicBezTo>
                    <a:pt x="643" y="343"/>
                    <a:pt x="558" y="239"/>
                    <a:pt x="454" y="192"/>
                  </a:cubicBezTo>
                  <a:cubicBezTo>
                    <a:pt x="443" y="188"/>
                    <a:pt x="429" y="186"/>
                    <a:pt x="415" y="186"/>
                  </a:cubicBezTo>
                  <a:cubicBezTo>
                    <a:pt x="292" y="186"/>
                    <a:pt x="62" y="316"/>
                    <a:pt x="28" y="400"/>
                  </a:cubicBezTo>
                  <a:cubicBezTo>
                    <a:pt x="0" y="494"/>
                    <a:pt x="180" y="589"/>
                    <a:pt x="359" y="636"/>
                  </a:cubicBezTo>
                  <a:cubicBezTo>
                    <a:pt x="359" y="636"/>
                    <a:pt x="901" y="1215"/>
                    <a:pt x="1281" y="1215"/>
                  </a:cubicBezTo>
                  <a:cubicBezTo>
                    <a:pt x="1330" y="1215"/>
                    <a:pt x="1376" y="1206"/>
                    <a:pt x="1418" y="1184"/>
                  </a:cubicBezTo>
                  <a:cubicBezTo>
                    <a:pt x="1966" y="920"/>
                    <a:pt x="1805" y="192"/>
                    <a:pt x="1503" y="31"/>
                  </a:cubicBezTo>
                  <a:cubicBezTo>
                    <a:pt x="1460" y="10"/>
                    <a:pt x="1416" y="1"/>
                    <a:pt x="1371" y="1"/>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3" name="Google Shape;633;p32"/>
            <p:cNvSpPr/>
            <p:nvPr/>
          </p:nvSpPr>
          <p:spPr>
            <a:xfrm>
              <a:off x="3639875" y="3392625"/>
              <a:ext cx="32625" cy="17050"/>
            </a:xfrm>
            <a:custGeom>
              <a:avLst/>
              <a:gdLst/>
              <a:ahLst/>
              <a:cxnLst/>
              <a:rect l="l" t="t" r="r" b="b"/>
              <a:pathLst>
                <a:path w="1305" h="682" extrusionOk="0">
                  <a:moveTo>
                    <a:pt x="1286" y="1"/>
                  </a:moveTo>
                  <a:lnTo>
                    <a:pt x="1286" y="1"/>
                  </a:lnTo>
                  <a:cubicBezTo>
                    <a:pt x="1248" y="142"/>
                    <a:pt x="1163" y="294"/>
                    <a:pt x="1012" y="416"/>
                  </a:cubicBezTo>
                  <a:cubicBezTo>
                    <a:pt x="947" y="469"/>
                    <a:pt x="863" y="490"/>
                    <a:pt x="771" y="490"/>
                  </a:cubicBezTo>
                  <a:cubicBezTo>
                    <a:pt x="528" y="490"/>
                    <a:pt x="220" y="344"/>
                    <a:pt x="1" y="227"/>
                  </a:cubicBezTo>
                  <a:lnTo>
                    <a:pt x="1" y="227"/>
                  </a:lnTo>
                  <a:cubicBezTo>
                    <a:pt x="185" y="396"/>
                    <a:pt x="541" y="681"/>
                    <a:pt x="800" y="681"/>
                  </a:cubicBezTo>
                  <a:cubicBezTo>
                    <a:pt x="846" y="681"/>
                    <a:pt x="889" y="672"/>
                    <a:pt x="927" y="653"/>
                  </a:cubicBezTo>
                  <a:cubicBezTo>
                    <a:pt x="1210" y="511"/>
                    <a:pt x="1305" y="246"/>
                    <a:pt x="1286" y="1"/>
                  </a:cubicBezTo>
                  <a:close/>
                </a:path>
              </a:pathLst>
            </a:custGeom>
            <a:solidFill>
              <a:srgbClr val="FFA73E"/>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4" name="Google Shape;634;p32"/>
            <p:cNvSpPr/>
            <p:nvPr/>
          </p:nvSpPr>
          <p:spPr>
            <a:xfrm>
              <a:off x="3668700" y="3382450"/>
              <a:ext cx="20100" cy="10200"/>
            </a:xfrm>
            <a:custGeom>
              <a:avLst/>
              <a:gdLst/>
              <a:ahLst/>
              <a:cxnLst/>
              <a:rect l="l" t="t" r="r" b="b"/>
              <a:pathLst>
                <a:path w="804" h="408" extrusionOk="0">
                  <a:moveTo>
                    <a:pt x="566" y="0"/>
                  </a:moveTo>
                  <a:cubicBezTo>
                    <a:pt x="391" y="0"/>
                    <a:pt x="135" y="156"/>
                    <a:pt x="1" y="304"/>
                  </a:cubicBezTo>
                  <a:lnTo>
                    <a:pt x="29" y="408"/>
                  </a:lnTo>
                  <a:cubicBezTo>
                    <a:pt x="511" y="398"/>
                    <a:pt x="804" y="398"/>
                    <a:pt x="738" y="124"/>
                  </a:cubicBezTo>
                  <a:cubicBezTo>
                    <a:pt x="713" y="36"/>
                    <a:pt x="649" y="0"/>
                    <a:pt x="566" y="0"/>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5" name="Google Shape;635;p32"/>
            <p:cNvSpPr/>
            <p:nvPr/>
          </p:nvSpPr>
          <p:spPr>
            <a:xfrm>
              <a:off x="3667525" y="3360725"/>
              <a:ext cx="22475" cy="28150"/>
            </a:xfrm>
            <a:custGeom>
              <a:avLst/>
              <a:gdLst/>
              <a:ahLst/>
              <a:cxnLst/>
              <a:rect l="l" t="t" r="r" b="b"/>
              <a:pathLst>
                <a:path w="899" h="1126" extrusionOk="0">
                  <a:moveTo>
                    <a:pt x="851" y="1"/>
                  </a:moveTo>
                  <a:lnTo>
                    <a:pt x="0" y="927"/>
                  </a:lnTo>
                  <a:lnTo>
                    <a:pt x="76" y="1125"/>
                  </a:lnTo>
                  <a:lnTo>
                    <a:pt x="898" y="39"/>
                  </a:lnTo>
                  <a:lnTo>
                    <a:pt x="851" y="1"/>
                  </a:ln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6" name="Google Shape;636;p32"/>
            <p:cNvSpPr/>
            <p:nvPr/>
          </p:nvSpPr>
          <p:spPr>
            <a:xfrm>
              <a:off x="3646975" y="3675675"/>
              <a:ext cx="17250" cy="93575"/>
            </a:xfrm>
            <a:custGeom>
              <a:avLst/>
              <a:gdLst/>
              <a:ahLst/>
              <a:cxnLst/>
              <a:rect l="l" t="t" r="r" b="b"/>
              <a:pathLst>
                <a:path w="690" h="3743" extrusionOk="0">
                  <a:moveTo>
                    <a:pt x="170" y="0"/>
                  </a:moveTo>
                  <a:lnTo>
                    <a:pt x="0" y="237"/>
                  </a:lnTo>
                  <a:cubicBezTo>
                    <a:pt x="0" y="237"/>
                    <a:pt x="66" y="2335"/>
                    <a:pt x="378" y="3743"/>
                  </a:cubicBezTo>
                  <a:lnTo>
                    <a:pt x="690" y="3743"/>
                  </a:lnTo>
                  <a:cubicBezTo>
                    <a:pt x="690" y="3743"/>
                    <a:pt x="246" y="1635"/>
                    <a:pt x="170" y="0"/>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7" name="Google Shape;637;p32"/>
            <p:cNvSpPr/>
            <p:nvPr/>
          </p:nvSpPr>
          <p:spPr>
            <a:xfrm>
              <a:off x="3646975" y="3675675"/>
              <a:ext cx="8275" cy="41375"/>
            </a:xfrm>
            <a:custGeom>
              <a:avLst/>
              <a:gdLst/>
              <a:ahLst/>
              <a:cxnLst/>
              <a:rect l="l" t="t" r="r" b="b"/>
              <a:pathLst>
                <a:path w="331" h="1655" extrusionOk="0">
                  <a:moveTo>
                    <a:pt x="170" y="0"/>
                  </a:moveTo>
                  <a:lnTo>
                    <a:pt x="0" y="237"/>
                  </a:lnTo>
                  <a:cubicBezTo>
                    <a:pt x="0" y="237"/>
                    <a:pt x="10" y="728"/>
                    <a:pt x="66" y="1399"/>
                  </a:cubicBezTo>
                  <a:cubicBezTo>
                    <a:pt x="151" y="1437"/>
                    <a:pt x="246" y="1531"/>
                    <a:pt x="331" y="1654"/>
                  </a:cubicBezTo>
                  <a:cubicBezTo>
                    <a:pt x="255" y="1106"/>
                    <a:pt x="199" y="530"/>
                    <a:pt x="170" y="0"/>
                  </a:cubicBezTo>
                  <a:close/>
                </a:path>
              </a:pathLst>
            </a:custGeom>
            <a:solidFill>
              <a:srgbClr val="FFA73E"/>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8" name="Google Shape;638;p32"/>
            <p:cNvSpPr/>
            <p:nvPr/>
          </p:nvSpPr>
          <p:spPr>
            <a:xfrm>
              <a:off x="3730600" y="3683950"/>
              <a:ext cx="33350" cy="86250"/>
            </a:xfrm>
            <a:custGeom>
              <a:avLst/>
              <a:gdLst/>
              <a:ahLst/>
              <a:cxnLst/>
              <a:rect l="l" t="t" r="r" b="b"/>
              <a:pathLst>
                <a:path w="1334" h="3450" extrusionOk="0">
                  <a:moveTo>
                    <a:pt x="1" y="0"/>
                  </a:moveTo>
                  <a:cubicBezTo>
                    <a:pt x="1" y="0"/>
                    <a:pt x="445" y="2060"/>
                    <a:pt x="983" y="3450"/>
                  </a:cubicBezTo>
                  <a:lnTo>
                    <a:pt x="1314" y="3450"/>
                  </a:lnTo>
                  <a:cubicBezTo>
                    <a:pt x="1333" y="3450"/>
                    <a:pt x="511" y="1607"/>
                    <a:pt x="171" y="0"/>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9" name="Google Shape;639;p32"/>
            <p:cNvSpPr/>
            <p:nvPr/>
          </p:nvSpPr>
          <p:spPr>
            <a:xfrm>
              <a:off x="3730600" y="3683950"/>
              <a:ext cx="13500" cy="33325"/>
            </a:xfrm>
            <a:custGeom>
              <a:avLst/>
              <a:gdLst/>
              <a:ahLst/>
              <a:cxnLst/>
              <a:rect l="l" t="t" r="r" b="b"/>
              <a:pathLst>
                <a:path w="540" h="1333" extrusionOk="0">
                  <a:moveTo>
                    <a:pt x="1" y="0"/>
                  </a:moveTo>
                  <a:cubicBezTo>
                    <a:pt x="1" y="0"/>
                    <a:pt x="95" y="454"/>
                    <a:pt x="265" y="1087"/>
                  </a:cubicBezTo>
                  <a:cubicBezTo>
                    <a:pt x="360" y="1144"/>
                    <a:pt x="445" y="1229"/>
                    <a:pt x="539" y="1333"/>
                  </a:cubicBezTo>
                  <a:cubicBezTo>
                    <a:pt x="398" y="898"/>
                    <a:pt x="265" y="435"/>
                    <a:pt x="171" y="0"/>
                  </a:cubicBezTo>
                  <a:close/>
                </a:path>
              </a:pathLst>
            </a:custGeom>
            <a:solidFill>
              <a:srgbClr val="FFA73E"/>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0" name="Google Shape;640;p32"/>
            <p:cNvSpPr/>
            <p:nvPr/>
          </p:nvSpPr>
          <p:spPr>
            <a:xfrm>
              <a:off x="3618375" y="3593625"/>
              <a:ext cx="49175" cy="91750"/>
            </a:xfrm>
            <a:custGeom>
              <a:avLst/>
              <a:gdLst/>
              <a:ahLst/>
              <a:cxnLst/>
              <a:rect l="l" t="t" r="r" b="b"/>
              <a:pathLst>
                <a:path w="1967" h="3670" extrusionOk="0">
                  <a:moveTo>
                    <a:pt x="872" y="0"/>
                  </a:moveTo>
                  <a:cubicBezTo>
                    <a:pt x="0" y="0"/>
                    <a:pt x="844" y="2742"/>
                    <a:pt x="1191" y="3660"/>
                  </a:cubicBezTo>
                  <a:lnTo>
                    <a:pt x="1267" y="3670"/>
                  </a:lnTo>
                  <a:cubicBezTo>
                    <a:pt x="1220" y="3169"/>
                    <a:pt x="1966" y="324"/>
                    <a:pt x="1050" y="31"/>
                  </a:cubicBezTo>
                  <a:cubicBezTo>
                    <a:pt x="984" y="10"/>
                    <a:pt x="925" y="0"/>
                    <a:pt x="872" y="0"/>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1" name="Google Shape;641;p32"/>
            <p:cNvSpPr/>
            <p:nvPr/>
          </p:nvSpPr>
          <p:spPr>
            <a:xfrm>
              <a:off x="3623575" y="3597225"/>
              <a:ext cx="32150" cy="95250"/>
            </a:xfrm>
            <a:custGeom>
              <a:avLst/>
              <a:gdLst/>
              <a:ahLst/>
              <a:cxnLst/>
              <a:rect l="l" t="t" r="r" b="b"/>
              <a:pathLst>
                <a:path w="1286" h="3810" extrusionOk="0">
                  <a:moveTo>
                    <a:pt x="378" y="1"/>
                  </a:moveTo>
                  <a:lnTo>
                    <a:pt x="378" y="1"/>
                  </a:lnTo>
                  <a:cubicBezTo>
                    <a:pt x="0" y="653"/>
                    <a:pt x="709" y="3025"/>
                    <a:pt x="1012" y="3809"/>
                  </a:cubicBezTo>
                  <a:lnTo>
                    <a:pt x="1135" y="3724"/>
                  </a:lnTo>
                  <a:cubicBezTo>
                    <a:pt x="1097" y="3441"/>
                    <a:pt x="1276" y="2382"/>
                    <a:pt x="1286" y="1437"/>
                  </a:cubicBezTo>
                  <a:lnTo>
                    <a:pt x="1286" y="1437"/>
                  </a:lnTo>
                  <a:cubicBezTo>
                    <a:pt x="1182" y="1674"/>
                    <a:pt x="1040" y="1815"/>
                    <a:pt x="889" y="1815"/>
                  </a:cubicBezTo>
                  <a:cubicBezTo>
                    <a:pt x="577" y="1815"/>
                    <a:pt x="322" y="1258"/>
                    <a:pt x="322" y="568"/>
                  </a:cubicBezTo>
                  <a:cubicBezTo>
                    <a:pt x="322" y="369"/>
                    <a:pt x="341" y="180"/>
                    <a:pt x="378" y="1"/>
                  </a:cubicBezTo>
                  <a:close/>
                </a:path>
              </a:pathLst>
            </a:custGeom>
            <a:solidFill>
              <a:srgbClr val="FFA73E"/>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2" name="Google Shape;642;p32"/>
            <p:cNvSpPr/>
            <p:nvPr/>
          </p:nvSpPr>
          <p:spPr>
            <a:xfrm>
              <a:off x="3692325" y="3605850"/>
              <a:ext cx="47050" cy="96075"/>
            </a:xfrm>
            <a:custGeom>
              <a:avLst/>
              <a:gdLst/>
              <a:ahLst/>
              <a:cxnLst/>
              <a:rect l="l" t="t" r="r" b="b"/>
              <a:pathLst>
                <a:path w="1882" h="3843" extrusionOk="0">
                  <a:moveTo>
                    <a:pt x="417" y="0"/>
                  </a:moveTo>
                  <a:cubicBezTo>
                    <a:pt x="327" y="0"/>
                    <a:pt x="246" y="77"/>
                    <a:pt x="190" y="270"/>
                  </a:cubicBezTo>
                  <a:cubicBezTo>
                    <a:pt x="1" y="884"/>
                    <a:pt x="275" y="1565"/>
                    <a:pt x="416" y="1858"/>
                  </a:cubicBezTo>
                  <a:cubicBezTo>
                    <a:pt x="558" y="2151"/>
                    <a:pt x="1522" y="3200"/>
                    <a:pt x="1730" y="3767"/>
                  </a:cubicBezTo>
                  <a:lnTo>
                    <a:pt x="1881" y="3842"/>
                  </a:lnTo>
                  <a:cubicBezTo>
                    <a:pt x="1834" y="3464"/>
                    <a:pt x="1758" y="2992"/>
                    <a:pt x="1664" y="2841"/>
                  </a:cubicBezTo>
                  <a:cubicBezTo>
                    <a:pt x="1569" y="2680"/>
                    <a:pt x="1229" y="1754"/>
                    <a:pt x="946" y="714"/>
                  </a:cubicBezTo>
                  <a:cubicBezTo>
                    <a:pt x="848" y="371"/>
                    <a:pt x="613" y="0"/>
                    <a:pt x="417" y="0"/>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3" name="Google Shape;643;p32"/>
            <p:cNvSpPr/>
            <p:nvPr/>
          </p:nvSpPr>
          <p:spPr>
            <a:xfrm>
              <a:off x="3693750" y="3617325"/>
              <a:ext cx="45150" cy="84375"/>
            </a:xfrm>
            <a:custGeom>
              <a:avLst/>
              <a:gdLst/>
              <a:ahLst/>
              <a:cxnLst/>
              <a:rect l="l" t="t" r="r" b="b"/>
              <a:pathLst>
                <a:path w="1806" h="3375" extrusionOk="0">
                  <a:moveTo>
                    <a:pt x="85" y="0"/>
                  </a:moveTo>
                  <a:cubicBezTo>
                    <a:pt x="0" y="558"/>
                    <a:pt x="227" y="1115"/>
                    <a:pt x="350" y="1380"/>
                  </a:cubicBezTo>
                  <a:cubicBezTo>
                    <a:pt x="492" y="1682"/>
                    <a:pt x="1456" y="2731"/>
                    <a:pt x="1654" y="3298"/>
                  </a:cubicBezTo>
                  <a:lnTo>
                    <a:pt x="1805" y="3374"/>
                  </a:lnTo>
                  <a:cubicBezTo>
                    <a:pt x="1777" y="3005"/>
                    <a:pt x="1701" y="2533"/>
                    <a:pt x="1607" y="2382"/>
                  </a:cubicBezTo>
                  <a:cubicBezTo>
                    <a:pt x="1560" y="2306"/>
                    <a:pt x="1456" y="2032"/>
                    <a:pt x="1323" y="1654"/>
                  </a:cubicBezTo>
                  <a:cubicBezTo>
                    <a:pt x="1323" y="1786"/>
                    <a:pt x="1295" y="1871"/>
                    <a:pt x="1219" y="1881"/>
                  </a:cubicBezTo>
                  <a:cubicBezTo>
                    <a:pt x="1209" y="1884"/>
                    <a:pt x="1198" y="1886"/>
                    <a:pt x="1186" y="1886"/>
                  </a:cubicBezTo>
                  <a:cubicBezTo>
                    <a:pt x="918" y="1886"/>
                    <a:pt x="287" y="1078"/>
                    <a:pt x="142" y="435"/>
                  </a:cubicBezTo>
                  <a:cubicBezTo>
                    <a:pt x="114" y="284"/>
                    <a:pt x="85" y="142"/>
                    <a:pt x="85" y="0"/>
                  </a:cubicBezTo>
                  <a:close/>
                </a:path>
              </a:pathLst>
            </a:custGeom>
            <a:solidFill>
              <a:srgbClr val="FFA73E"/>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4" name="Google Shape;644;p32"/>
            <p:cNvSpPr/>
            <p:nvPr/>
          </p:nvSpPr>
          <p:spPr>
            <a:xfrm>
              <a:off x="3651700" y="3399250"/>
              <a:ext cx="15850" cy="9950"/>
            </a:xfrm>
            <a:custGeom>
              <a:avLst/>
              <a:gdLst/>
              <a:ahLst/>
              <a:cxnLst/>
              <a:rect l="l" t="t" r="r" b="b"/>
              <a:pathLst>
                <a:path w="634" h="398" extrusionOk="0">
                  <a:moveTo>
                    <a:pt x="312" y="0"/>
                  </a:moveTo>
                  <a:cubicBezTo>
                    <a:pt x="142" y="0"/>
                    <a:pt x="0" y="95"/>
                    <a:pt x="0" y="199"/>
                  </a:cubicBezTo>
                  <a:cubicBezTo>
                    <a:pt x="0" y="303"/>
                    <a:pt x="142" y="397"/>
                    <a:pt x="312" y="397"/>
                  </a:cubicBezTo>
                  <a:cubicBezTo>
                    <a:pt x="320" y="398"/>
                    <a:pt x="328" y="398"/>
                    <a:pt x="337" y="398"/>
                  </a:cubicBezTo>
                  <a:cubicBezTo>
                    <a:pt x="504" y="398"/>
                    <a:pt x="633" y="307"/>
                    <a:pt x="633" y="199"/>
                  </a:cubicBezTo>
                  <a:cubicBezTo>
                    <a:pt x="633" y="95"/>
                    <a:pt x="492" y="0"/>
                    <a:pt x="312" y="0"/>
                  </a:cubicBezTo>
                  <a:close/>
                </a:path>
              </a:pathLst>
            </a:custGeom>
            <a:solidFill>
              <a:srgbClr val="FFA73E"/>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5" name="Google Shape;645;p32"/>
            <p:cNvSpPr/>
            <p:nvPr/>
          </p:nvSpPr>
          <p:spPr>
            <a:xfrm>
              <a:off x="3634250" y="3385250"/>
              <a:ext cx="9675" cy="4025"/>
            </a:xfrm>
            <a:custGeom>
              <a:avLst/>
              <a:gdLst/>
              <a:ahLst/>
              <a:cxnLst/>
              <a:rect l="l" t="t" r="r" b="b"/>
              <a:pathLst>
                <a:path w="387" h="161" extrusionOk="0">
                  <a:moveTo>
                    <a:pt x="162" y="0"/>
                  </a:moveTo>
                  <a:cubicBezTo>
                    <a:pt x="109" y="0"/>
                    <a:pt x="16" y="20"/>
                    <a:pt x="8" y="59"/>
                  </a:cubicBezTo>
                  <a:cubicBezTo>
                    <a:pt x="0" y="99"/>
                    <a:pt x="183" y="160"/>
                    <a:pt x="290" y="160"/>
                  </a:cubicBezTo>
                  <a:cubicBezTo>
                    <a:pt x="309" y="160"/>
                    <a:pt x="326" y="158"/>
                    <a:pt x="339" y="154"/>
                  </a:cubicBezTo>
                  <a:cubicBezTo>
                    <a:pt x="386" y="135"/>
                    <a:pt x="226" y="3"/>
                    <a:pt x="188" y="3"/>
                  </a:cubicBezTo>
                  <a:cubicBezTo>
                    <a:pt x="181" y="1"/>
                    <a:pt x="173" y="0"/>
                    <a:pt x="162" y="0"/>
                  </a:cubicBezTo>
                  <a:close/>
                </a:path>
              </a:pathLst>
            </a:custGeom>
            <a:solidFill>
              <a:srgbClr val="CC5A3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6" name="Google Shape;646;p32"/>
            <p:cNvSpPr/>
            <p:nvPr/>
          </p:nvSpPr>
          <p:spPr>
            <a:xfrm>
              <a:off x="3673200" y="3384875"/>
              <a:ext cx="12125" cy="5850"/>
            </a:xfrm>
            <a:custGeom>
              <a:avLst/>
              <a:gdLst/>
              <a:ahLst/>
              <a:cxnLst/>
              <a:rect l="l" t="t" r="r" b="b"/>
              <a:pathLst>
                <a:path w="485" h="234" extrusionOk="0">
                  <a:moveTo>
                    <a:pt x="357" y="0"/>
                  </a:moveTo>
                  <a:cubicBezTo>
                    <a:pt x="249" y="0"/>
                    <a:pt x="89" y="87"/>
                    <a:pt x="0" y="169"/>
                  </a:cubicBezTo>
                  <a:lnTo>
                    <a:pt x="10" y="226"/>
                  </a:lnTo>
                  <a:cubicBezTo>
                    <a:pt x="87" y="230"/>
                    <a:pt x="157" y="234"/>
                    <a:pt x="216" y="234"/>
                  </a:cubicBezTo>
                  <a:cubicBezTo>
                    <a:pt x="394" y="234"/>
                    <a:pt x="484" y="202"/>
                    <a:pt x="463" y="74"/>
                  </a:cubicBezTo>
                  <a:cubicBezTo>
                    <a:pt x="451" y="21"/>
                    <a:pt x="410" y="0"/>
                    <a:pt x="357" y="0"/>
                  </a:cubicBezTo>
                  <a:close/>
                </a:path>
              </a:pathLst>
            </a:custGeom>
            <a:solidFill>
              <a:srgbClr val="F77A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7" name="Google Shape;647;p32"/>
            <p:cNvSpPr/>
            <p:nvPr/>
          </p:nvSpPr>
          <p:spPr>
            <a:xfrm>
              <a:off x="3672000" y="3387600"/>
              <a:ext cx="6275" cy="2975"/>
            </a:xfrm>
            <a:custGeom>
              <a:avLst/>
              <a:gdLst/>
              <a:ahLst/>
              <a:cxnLst/>
              <a:rect l="l" t="t" r="r" b="b"/>
              <a:pathLst>
                <a:path w="251" h="119" extrusionOk="0">
                  <a:moveTo>
                    <a:pt x="177" y="1"/>
                  </a:moveTo>
                  <a:cubicBezTo>
                    <a:pt x="121" y="1"/>
                    <a:pt x="45" y="44"/>
                    <a:pt x="1" y="88"/>
                  </a:cubicBezTo>
                  <a:lnTo>
                    <a:pt x="10" y="117"/>
                  </a:lnTo>
                  <a:cubicBezTo>
                    <a:pt x="53" y="117"/>
                    <a:pt x="92" y="118"/>
                    <a:pt x="125" y="118"/>
                  </a:cubicBezTo>
                  <a:cubicBezTo>
                    <a:pt x="206" y="118"/>
                    <a:pt x="251" y="108"/>
                    <a:pt x="237" y="41"/>
                  </a:cubicBezTo>
                  <a:cubicBezTo>
                    <a:pt x="227" y="12"/>
                    <a:pt x="205" y="1"/>
                    <a:pt x="177" y="1"/>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8" name="Google Shape;648;p32"/>
            <p:cNvSpPr/>
            <p:nvPr/>
          </p:nvSpPr>
          <p:spPr>
            <a:xfrm>
              <a:off x="3632075" y="3393325"/>
              <a:ext cx="8775" cy="3825"/>
            </a:xfrm>
            <a:custGeom>
              <a:avLst/>
              <a:gdLst/>
              <a:ahLst/>
              <a:cxnLst/>
              <a:rect l="l" t="t" r="r" b="b"/>
              <a:pathLst>
                <a:path w="351" h="153" extrusionOk="0">
                  <a:moveTo>
                    <a:pt x="1" y="1"/>
                  </a:moveTo>
                  <a:cubicBezTo>
                    <a:pt x="1" y="1"/>
                    <a:pt x="171" y="124"/>
                    <a:pt x="322" y="152"/>
                  </a:cubicBezTo>
                  <a:cubicBezTo>
                    <a:pt x="324" y="153"/>
                    <a:pt x="326" y="153"/>
                    <a:pt x="328" y="153"/>
                  </a:cubicBezTo>
                  <a:cubicBezTo>
                    <a:pt x="351" y="153"/>
                    <a:pt x="180" y="73"/>
                    <a:pt x="1" y="1"/>
                  </a:cubicBezTo>
                  <a:close/>
                </a:path>
              </a:pathLst>
            </a:custGeom>
            <a:solidFill>
              <a:srgbClr val="CC5A3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9" name="Google Shape;649;p32"/>
            <p:cNvSpPr/>
            <p:nvPr/>
          </p:nvSpPr>
          <p:spPr>
            <a:xfrm>
              <a:off x="3639175" y="3396225"/>
              <a:ext cx="1425" cy="1325"/>
            </a:xfrm>
            <a:custGeom>
              <a:avLst/>
              <a:gdLst/>
              <a:ahLst/>
              <a:cxnLst/>
              <a:rect l="l" t="t" r="r" b="b"/>
              <a:pathLst>
                <a:path w="57" h="53" extrusionOk="0">
                  <a:moveTo>
                    <a:pt x="32" y="1"/>
                  </a:moveTo>
                  <a:cubicBezTo>
                    <a:pt x="26" y="1"/>
                    <a:pt x="19" y="3"/>
                    <a:pt x="10" y="8"/>
                  </a:cubicBezTo>
                  <a:cubicBezTo>
                    <a:pt x="0" y="27"/>
                    <a:pt x="0" y="36"/>
                    <a:pt x="0" y="46"/>
                  </a:cubicBezTo>
                  <a:cubicBezTo>
                    <a:pt x="5" y="50"/>
                    <a:pt x="12" y="53"/>
                    <a:pt x="19" y="53"/>
                  </a:cubicBezTo>
                  <a:cubicBezTo>
                    <a:pt x="26" y="53"/>
                    <a:pt x="33" y="50"/>
                    <a:pt x="38" y="46"/>
                  </a:cubicBezTo>
                  <a:cubicBezTo>
                    <a:pt x="47" y="36"/>
                    <a:pt x="57" y="27"/>
                    <a:pt x="47" y="8"/>
                  </a:cubicBezTo>
                  <a:cubicBezTo>
                    <a:pt x="43" y="3"/>
                    <a:pt x="38" y="1"/>
                    <a:pt x="32" y="1"/>
                  </a:cubicBezTo>
                  <a:close/>
                </a:path>
              </a:pathLst>
            </a:custGeom>
            <a:solidFill>
              <a:srgbClr val="CC5A3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0" name="Google Shape;650;p32"/>
            <p:cNvSpPr/>
            <p:nvPr/>
          </p:nvSpPr>
          <p:spPr>
            <a:xfrm>
              <a:off x="3650025" y="3383975"/>
              <a:ext cx="10750" cy="8100"/>
            </a:xfrm>
            <a:custGeom>
              <a:avLst/>
              <a:gdLst/>
              <a:ahLst/>
              <a:cxnLst/>
              <a:rect l="l" t="t" r="r" b="b"/>
              <a:pathLst>
                <a:path w="430" h="324" extrusionOk="0">
                  <a:moveTo>
                    <a:pt x="162" y="1"/>
                  </a:moveTo>
                  <a:cubicBezTo>
                    <a:pt x="117" y="1"/>
                    <a:pt x="75" y="22"/>
                    <a:pt x="48" y="91"/>
                  </a:cubicBezTo>
                  <a:cubicBezTo>
                    <a:pt x="1" y="205"/>
                    <a:pt x="48" y="280"/>
                    <a:pt x="114" y="309"/>
                  </a:cubicBezTo>
                  <a:cubicBezTo>
                    <a:pt x="131" y="319"/>
                    <a:pt x="149" y="323"/>
                    <a:pt x="167" y="323"/>
                  </a:cubicBezTo>
                  <a:cubicBezTo>
                    <a:pt x="288" y="323"/>
                    <a:pt x="429" y="132"/>
                    <a:pt x="266" y="25"/>
                  </a:cubicBezTo>
                  <a:cubicBezTo>
                    <a:pt x="233" y="13"/>
                    <a:pt x="197" y="1"/>
                    <a:pt x="162" y="1"/>
                  </a:cubicBezTo>
                  <a:close/>
                </a:path>
              </a:pathLst>
            </a:custGeom>
            <a:solidFill>
              <a:srgbClr val="FF8E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1" name="Google Shape;651;p32"/>
            <p:cNvSpPr/>
            <p:nvPr/>
          </p:nvSpPr>
          <p:spPr>
            <a:xfrm>
              <a:off x="3653350" y="3386350"/>
              <a:ext cx="2850" cy="2900"/>
            </a:xfrm>
            <a:custGeom>
              <a:avLst/>
              <a:gdLst/>
              <a:ahLst/>
              <a:cxnLst/>
              <a:rect l="l" t="t" r="r" b="b"/>
              <a:pathLst>
                <a:path w="114" h="116" extrusionOk="0">
                  <a:moveTo>
                    <a:pt x="52" y="0"/>
                  </a:moveTo>
                  <a:cubicBezTo>
                    <a:pt x="33" y="0"/>
                    <a:pt x="16" y="7"/>
                    <a:pt x="10" y="25"/>
                  </a:cubicBezTo>
                  <a:cubicBezTo>
                    <a:pt x="0" y="63"/>
                    <a:pt x="10" y="100"/>
                    <a:pt x="19" y="110"/>
                  </a:cubicBezTo>
                  <a:cubicBezTo>
                    <a:pt x="30" y="113"/>
                    <a:pt x="41" y="116"/>
                    <a:pt x="52" y="116"/>
                  </a:cubicBezTo>
                  <a:cubicBezTo>
                    <a:pt x="71" y="116"/>
                    <a:pt x="89" y="109"/>
                    <a:pt x="95" y="91"/>
                  </a:cubicBezTo>
                  <a:cubicBezTo>
                    <a:pt x="114" y="63"/>
                    <a:pt x="104" y="15"/>
                    <a:pt x="85" y="6"/>
                  </a:cubicBezTo>
                  <a:cubicBezTo>
                    <a:pt x="75" y="2"/>
                    <a:pt x="63" y="0"/>
                    <a:pt x="52" y="0"/>
                  </a:cubicBezTo>
                  <a:close/>
                </a:path>
              </a:pathLst>
            </a:custGeom>
            <a:solidFill>
              <a:srgbClr val="5E38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2" name="Google Shape;652;p32"/>
            <p:cNvSpPr/>
            <p:nvPr/>
          </p:nvSpPr>
          <p:spPr>
            <a:xfrm>
              <a:off x="3654525" y="3386725"/>
              <a:ext cx="975" cy="975"/>
            </a:xfrm>
            <a:custGeom>
              <a:avLst/>
              <a:gdLst/>
              <a:ahLst/>
              <a:cxnLst/>
              <a:rect l="l" t="t" r="r" b="b"/>
              <a:pathLst>
                <a:path w="39" h="39" extrusionOk="0">
                  <a:moveTo>
                    <a:pt x="29" y="0"/>
                  </a:moveTo>
                  <a:cubicBezTo>
                    <a:pt x="10" y="0"/>
                    <a:pt x="0" y="0"/>
                    <a:pt x="0" y="10"/>
                  </a:cubicBezTo>
                  <a:lnTo>
                    <a:pt x="0" y="38"/>
                  </a:lnTo>
                  <a:cubicBezTo>
                    <a:pt x="10" y="38"/>
                    <a:pt x="29" y="38"/>
                    <a:pt x="29" y="29"/>
                  </a:cubicBezTo>
                  <a:cubicBezTo>
                    <a:pt x="38" y="10"/>
                    <a:pt x="38" y="0"/>
                    <a:pt x="29" y="0"/>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3" name="Google Shape;653;p32"/>
            <p:cNvSpPr/>
            <p:nvPr/>
          </p:nvSpPr>
          <p:spPr>
            <a:xfrm>
              <a:off x="3656425" y="3379625"/>
              <a:ext cx="5200" cy="6875"/>
            </a:xfrm>
            <a:custGeom>
              <a:avLst/>
              <a:gdLst/>
              <a:ahLst/>
              <a:cxnLst/>
              <a:rect l="l" t="t" r="r" b="b"/>
              <a:pathLst>
                <a:path w="208" h="275" extrusionOk="0">
                  <a:moveTo>
                    <a:pt x="47" y="1"/>
                  </a:moveTo>
                  <a:lnTo>
                    <a:pt x="0" y="48"/>
                  </a:lnTo>
                  <a:cubicBezTo>
                    <a:pt x="19" y="76"/>
                    <a:pt x="161" y="143"/>
                    <a:pt x="151" y="275"/>
                  </a:cubicBezTo>
                  <a:lnTo>
                    <a:pt x="199" y="256"/>
                  </a:lnTo>
                  <a:cubicBezTo>
                    <a:pt x="199" y="256"/>
                    <a:pt x="208" y="105"/>
                    <a:pt x="47" y="1"/>
                  </a:cubicBezTo>
                  <a:close/>
                </a:path>
              </a:pathLst>
            </a:custGeom>
            <a:solidFill>
              <a:srgbClr val="CC5A3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4" name="Google Shape;654;p32"/>
            <p:cNvSpPr/>
            <p:nvPr/>
          </p:nvSpPr>
          <p:spPr>
            <a:xfrm>
              <a:off x="3652875" y="3420800"/>
              <a:ext cx="11125" cy="9425"/>
            </a:xfrm>
            <a:custGeom>
              <a:avLst/>
              <a:gdLst/>
              <a:ahLst/>
              <a:cxnLst/>
              <a:rect l="l" t="t" r="r" b="b"/>
              <a:pathLst>
                <a:path w="445" h="377" extrusionOk="0">
                  <a:moveTo>
                    <a:pt x="380" y="1"/>
                  </a:moveTo>
                  <a:cubicBezTo>
                    <a:pt x="355" y="1"/>
                    <a:pt x="326" y="3"/>
                    <a:pt x="293" y="8"/>
                  </a:cubicBezTo>
                  <a:cubicBezTo>
                    <a:pt x="0" y="93"/>
                    <a:pt x="114" y="329"/>
                    <a:pt x="312" y="376"/>
                  </a:cubicBezTo>
                  <a:cubicBezTo>
                    <a:pt x="359" y="244"/>
                    <a:pt x="407" y="131"/>
                    <a:pt x="445" y="8"/>
                  </a:cubicBezTo>
                  <a:cubicBezTo>
                    <a:pt x="426" y="3"/>
                    <a:pt x="404" y="1"/>
                    <a:pt x="380"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5" name="Google Shape;655;p32"/>
            <p:cNvSpPr/>
            <p:nvPr/>
          </p:nvSpPr>
          <p:spPr>
            <a:xfrm>
              <a:off x="3640575" y="3437750"/>
              <a:ext cx="17525" cy="15375"/>
            </a:xfrm>
            <a:custGeom>
              <a:avLst/>
              <a:gdLst/>
              <a:ahLst/>
              <a:cxnLst/>
              <a:rect l="l" t="t" r="r" b="b"/>
              <a:pathLst>
                <a:path w="701" h="615" extrusionOk="0">
                  <a:moveTo>
                    <a:pt x="700" y="1"/>
                  </a:moveTo>
                  <a:cubicBezTo>
                    <a:pt x="558" y="1"/>
                    <a:pt x="398" y="29"/>
                    <a:pt x="237" y="67"/>
                  </a:cubicBezTo>
                  <a:cubicBezTo>
                    <a:pt x="171" y="237"/>
                    <a:pt x="86" y="426"/>
                    <a:pt x="1" y="615"/>
                  </a:cubicBezTo>
                  <a:cubicBezTo>
                    <a:pt x="152" y="615"/>
                    <a:pt x="332" y="587"/>
                    <a:pt x="502" y="520"/>
                  </a:cubicBezTo>
                  <a:cubicBezTo>
                    <a:pt x="568" y="350"/>
                    <a:pt x="644" y="171"/>
                    <a:pt x="700"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6" name="Google Shape;656;p32"/>
            <p:cNvSpPr/>
            <p:nvPr/>
          </p:nvSpPr>
          <p:spPr>
            <a:xfrm>
              <a:off x="3633975" y="3460075"/>
              <a:ext cx="15600" cy="32525"/>
            </a:xfrm>
            <a:custGeom>
              <a:avLst/>
              <a:gdLst/>
              <a:ahLst/>
              <a:cxnLst/>
              <a:rect l="l" t="t" r="r" b="b"/>
              <a:pathLst>
                <a:path w="624" h="1301" extrusionOk="0">
                  <a:moveTo>
                    <a:pt x="383" y="1"/>
                  </a:moveTo>
                  <a:cubicBezTo>
                    <a:pt x="298" y="1"/>
                    <a:pt x="213" y="24"/>
                    <a:pt x="142" y="72"/>
                  </a:cubicBezTo>
                  <a:cubicBezTo>
                    <a:pt x="95" y="223"/>
                    <a:pt x="29" y="365"/>
                    <a:pt x="0" y="516"/>
                  </a:cubicBezTo>
                  <a:cubicBezTo>
                    <a:pt x="10" y="847"/>
                    <a:pt x="142" y="1225"/>
                    <a:pt x="340" y="1300"/>
                  </a:cubicBezTo>
                  <a:cubicBezTo>
                    <a:pt x="350" y="1234"/>
                    <a:pt x="350" y="1177"/>
                    <a:pt x="359" y="1121"/>
                  </a:cubicBezTo>
                  <a:cubicBezTo>
                    <a:pt x="426" y="780"/>
                    <a:pt x="520" y="421"/>
                    <a:pt x="624" y="72"/>
                  </a:cubicBezTo>
                  <a:cubicBezTo>
                    <a:pt x="553" y="24"/>
                    <a:pt x="468" y="1"/>
                    <a:pt x="383"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7" name="Google Shape;657;p32"/>
            <p:cNvSpPr/>
            <p:nvPr/>
          </p:nvSpPr>
          <p:spPr>
            <a:xfrm>
              <a:off x="3628775" y="3489450"/>
              <a:ext cx="7825" cy="14950"/>
            </a:xfrm>
            <a:custGeom>
              <a:avLst/>
              <a:gdLst/>
              <a:ahLst/>
              <a:cxnLst/>
              <a:rect l="l" t="t" r="r" b="b"/>
              <a:pathLst>
                <a:path w="313" h="598" extrusionOk="0">
                  <a:moveTo>
                    <a:pt x="90" y="1"/>
                  </a:moveTo>
                  <a:cubicBezTo>
                    <a:pt x="85" y="1"/>
                    <a:pt x="81" y="1"/>
                    <a:pt x="76" y="2"/>
                  </a:cubicBezTo>
                  <a:lnTo>
                    <a:pt x="76" y="12"/>
                  </a:lnTo>
                  <a:cubicBezTo>
                    <a:pt x="76" y="40"/>
                    <a:pt x="76" y="59"/>
                    <a:pt x="67" y="87"/>
                  </a:cubicBezTo>
                  <a:cubicBezTo>
                    <a:pt x="48" y="229"/>
                    <a:pt x="29" y="409"/>
                    <a:pt x="0" y="598"/>
                  </a:cubicBezTo>
                  <a:cubicBezTo>
                    <a:pt x="161" y="503"/>
                    <a:pt x="312" y="276"/>
                    <a:pt x="227" y="125"/>
                  </a:cubicBezTo>
                  <a:cubicBezTo>
                    <a:pt x="185" y="40"/>
                    <a:pt x="134" y="1"/>
                    <a:pt x="90"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8" name="Google Shape;658;p32"/>
            <p:cNvSpPr/>
            <p:nvPr/>
          </p:nvSpPr>
          <p:spPr>
            <a:xfrm>
              <a:off x="3630200" y="3507925"/>
              <a:ext cx="12775" cy="28850"/>
            </a:xfrm>
            <a:custGeom>
              <a:avLst/>
              <a:gdLst/>
              <a:ahLst/>
              <a:cxnLst/>
              <a:rect l="l" t="t" r="r" b="b"/>
              <a:pathLst>
                <a:path w="511" h="1154" extrusionOk="0">
                  <a:moveTo>
                    <a:pt x="444" y="1"/>
                  </a:moveTo>
                  <a:cubicBezTo>
                    <a:pt x="406" y="1"/>
                    <a:pt x="388" y="1"/>
                    <a:pt x="350" y="10"/>
                  </a:cubicBezTo>
                  <a:cubicBezTo>
                    <a:pt x="66" y="95"/>
                    <a:pt x="0" y="407"/>
                    <a:pt x="104" y="681"/>
                  </a:cubicBezTo>
                  <a:cubicBezTo>
                    <a:pt x="170" y="879"/>
                    <a:pt x="350" y="1012"/>
                    <a:pt x="510" y="1154"/>
                  </a:cubicBezTo>
                  <a:cubicBezTo>
                    <a:pt x="463" y="775"/>
                    <a:pt x="444" y="388"/>
                    <a:pt x="444"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9" name="Google Shape;659;p32"/>
            <p:cNvSpPr/>
            <p:nvPr/>
          </p:nvSpPr>
          <p:spPr>
            <a:xfrm>
              <a:off x="3620500" y="3537675"/>
              <a:ext cx="9675" cy="19175"/>
            </a:xfrm>
            <a:custGeom>
              <a:avLst/>
              <a:gdLst/>
              <a:ahLst/>
              <a:cxnLst/>
              <a:rect l="l" t="t" r="r" b="b"/>
              <a:pathLst>
                <a:path w="387" h="767" extrusionOk="0">
                  <a:moveTo>
                    <a:pt x="265" y="0"/>
                  </a:moveTo>
                  <a:cubicBezTo>
                    <a:pt x="240" y="0"/>
                    <a:pt x="208" y="4"/>
                    <a:pt x="171" y="11"/>
                  </a:cubicBezTo>
                  <a:cubicBezTo>
                    <a:pt x="161" y="11"/>
                    <a:pt x="142" y="11"/>
                    <a:pt x="133" y="20"/>
                  </a:cubicBezTo>
                  <a:cubicBezTo>
                    <a:pt x="86" y="304"/>
                    <a:pt x="38" y="559"/>
                    <a:pt x="1" y="767"/>
                  </a:cubicBezTo>
                  <a:cubicBezTo>
                    <a:pt x="152" y="757"/>
                    <a:pt x="369" y="342"/>
                    <a:pt x="379" y="209"/>
                  </a:cubicBezTo>
                  <a:cubicBezTo>
                    <a:pt x="386" y="70"/>
                    <a:pt x="381" y="0"/>
                    <a:pt x="265"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0" name="Google Shape;660;p32"/>
            <p:cNvSpPr/>
            <p:nvPr/>
          </p:nvSpPr>
          <p:spPr>
            <a:xfrm>
              <a:off x="3635850" y="3553300"/>
              <a:ext cx="21300" cy="23475"/>
            </a:xfrm>
            <a:custGeom>
              <a:avLst/>
              <a:gdLst/>
              <a:ahLst/>
              <a:cxnLst/>
              <a:rect l="l" t="t" r="r" b="b"/>
              <a:pathLst>
                <a:path w="852" h="939" extrusionOk="0">
                  <a:moveTo>
                    <a:pt x="398" y="0"/>
                  </a:moveTo>
                  <a:cubicBezTo>
                    <a:pt x="190" y="170"/>
                    <a:pt x="1" y="520"/>
                    <a:pt x="67" y="718"/>
                  </a:cubicBezTo>
                  <a:cubicBezTo>
                    <a:pt x="114" y="888"/>
                    <a:pt x="186" y="938"/>
                    <a:pt x="277" y="938"/>
                  </a:cubicBezTo>
                  <a:cubicBezTo>
                    <a:pt x="333" y="938"/>
                    <a:pt x="396" y="919"/>
                    <a:pt x="464" y="898"/>
                  </a:cubicBezTo>
                  <a:cubicBezTo>
                    <a:pt x="634" y="832"/>
                    <a:pt x="747" y="803"/>
                    <a:pt x="851" y="633"/>
                  </a:cubicBezTo>
                  <a:cubicBezTo>
                    <a:pt x="776" y="577"/>
                    <a:pt x="653" y="548"/>
                    <a:pt x="521" y="529"/>
                  </a:cubicBezTo>
                  <a:cubicBezTo>
                    <a:pt x="473" y="369"/>
                    <a:pt x="445" y="189"/>
                    <a:pt x="398"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1" name="Google Shape;661;p32"/>
            <p:cNvSpPr/>
            <p:nvPr/>
          </p:nvSpPr>
          <p:spPr>
            <a:xfrm>
              <a:off x="3611750" y="3571725"/>
              <a:ext cx="16575" cy="19450"/>
            </a:xfrm>
            <a:custGeom>
              <a:avLst/>
              <a:gdLst/>
              <a:ahLst/>
              <a:cxnLst/>
              <a:rect l="l" t="t" r="r" b="b"/>
              <a:pathLst>
                <a:path w="663" h="778" extrusionOk="0">
                  <a:moveTo>
                    <a:pt x="209" y="0"/>
                  </a:moveTo>
                  <a:cubicBezTo>
                    <a:pt x="180" y="123"/>
                    <a:pt x="114" y="293"/>
                    <a:pt x="67" y="473"/>
                  </a:cubicBezTo>
                  <a:cubicBezTo>
                    <a:pt x="48" y="567"/>
                    <a:pt x="20" y="671"/>
                    <a:pt x="1" y="766"/>
                  </a:cubicBezTo>
                  <a:cubicBezTo>
                    <a:pt x="52" y="773"/>
                    <a:pt x="104" y="778"/>
                    <a:pt x="155" y="778"/>
                  </a:cubicBezTo>
                  <a:cubicBezTo>
                    <a:pt x="356" y="778"/>
                    <a:pt x="538" y="707"/>
                    <a:pt x="606" y="473"/>
                  </a:cubicBezTo>
                  <a:cubicBezTo>
                    <a:pt x="662" y="265"/>
                    <a:pt x="625" y="114"/>
                    <a:pt x="436" y="29"/>
                  </a:cubicBezTo>
                  <a:cubicBezTo>
                    <a:pt x="369" y="0"/>
                    <a:pt x="284" y="0"/>
                    <a:pt x="209"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2" name="Google Shape;662;p32"/>
            <p:cNvSpPr/>
            <p:nvPr/>
          </p:nvSpPr>
          <p:spPr>
            <a:xfrm>
              <a:off x="3651925" y="3743250"/>
              <a:ext cx="9475" cy="9950"/>
            </a:xfrm>
            <a:custGeom>
              <a:avLst/>
              <a:gdLst/>
              <a:ahLst/>
              <a:cxnLst/>
              <a:rect l="l" t="t" r="r" b="b"/>
              <a:pathLst>
                <a:path w="379" h="398" extrusionOk="0">
                  <a:moveTo>
                    <a:pt x="1" y="0"/>
                  </a:moveTo>
                  <a:lnTo>
                    <a:pt x="1" y="0"/>
                  </a:lnTo>
                  <a:cubicBezTo>
                    <a:pt x="19" y="142"/>
                    <a:pt x="38" y="274"/>
                    <a:pt x="57" y="397"/>
                  </a:cubicBezTo>
                  <a:cubicBezTo>
                    <a:pt x="67" y="397"/>
                    <a:pt x="86" y="388"/>
                    <a:pt x="104" y="378"/>
                  </a:cubicBezTo>
                  <a:cubicBezTo>
                    <a:pt x="379" y="256"/>
                    <a:pt x="199" y="38"/>
                    <a:pt x="1"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3" name="Google Shape;663;p32"/>
            <p:cNvSpPr/>
            <p:nvPr/>
          </p:nvSpPr>
          <p:spPr>
            <a:xfrm>
              <a:off x="3648625" y="3710175"/>
              <a:ext cx="9225" cy="25075"/>
            </a:xfrm>
            <a:custGeom>
              <a:avLst/>
              <a:gdLst/>
              <a:ahLst/>
              <a:cxnLst/>
              <a:rect l="l" t="t" r="r" b="b"/>
              <a:pathLst>
                <a:path w="369" h="1003" extrusionOk="0">
                  <a:moveTo>
                    <a:pt x="227" y="0"/>
                  </a:moveTo>
                  <a:cubicBezTo>
                    <a:pt x="142" y="0"/>
                    <a:pt x="76" y="10"/>
                    <a:pt x="0" y="38"/>
                  </a:cubicBezTo>
                  <a:cubicBezTo>
                    <a:pt x="10" y="255"/>
                    <a:pt x="38" y="492"/>
                    <a:pt x="57" y="747"/>
                  </a:cubicBezTo>
                  <a:cubicBezTo>
                    <a:pt x="142" y="841"/>
                    <a:pt x="246" y="936"/>
                    <a:pt x="369" y="1002"/>
                  </a:cubicBezTo>
                  <a:cubicBezTo>
                    <a:pt x="322" y="700"/>
                    <a:pt x="255" y="350"/>
                    <a:pt x="227"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4" name="Google Shape;664;p32"/>
            <p:cNvSpPr/>
            <p:nvPr/>
          </p:nvSpPr>
          <p:spPr>
            <a:xfrm>
              <a:off x="3640575" y="3662925"/>
              <a:ext cx="6875" cy="21275"/>
            </a:xfrm>
            <a:custGeom>
              <a:avLst/>
              <a:gdLst/>
              <a:ahLst/>
              <a:cxnLst/>
              <a:rect l="l" t="t" r="r" b="b"/>
              <a:pathLst>
                <a:path w="275" h="851" extrusionOk="0">
                  <a:moveTo>
                    <a:pt x="1" y="0"/>
                  </a:moveTo>
                  <a:cubicBezTo>
                    <a:pt x="86" y="293"/>
                    <a:pt x="180" y="558"/>
                    <a:pt x="256" y="766"/>
                  </a:cubicBezTo>
                  <a:lnTo>
                    <a:pt x="256" y="851"/>
                  </a:lnTo>
                  <a:cubicBezTo>
                    <a:pt x="266" y="756"/>
                    <a:pt x="275" y="662"/>
                    <a:pt x="275" y="567"/>
                  </a:cubicBezTo>
                  <a:cubicBezTo>
                    <a:pt x="275" y="425"/>
                    <a:pt x="256" y="246"/>
                    <a:pt x="162" y="132"/>
                  </a:cubicBezTo>
                  <a:cubicBezTo>
                    <a:pt x="95" y="47"/>
                    <a:pt x="39" y="10"/>
                    <a:pt x="1"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5" name="Google Shape;665;p32"/>
            <p:cNvSpPr/>
            <p:nvPr/>
          </p:nvSpPr>
          <p:spPr>
            <a:xfrm>
              <a:off x="3748325" y="3749575"/>
              <a:ext cx="5700" cy="5750"/>
            </a:xfrm>
            <a:custGeom>
              <a:avLst/>
              <a:gdLst/>
              <a:ahLst/>
              <a:cxnLst/>
              <a:rect l="l" t="t" r="r" b="b"/>
              <a:pathLst>
                <a:path w="228" h="230" extrusionOk="0">
                  <a:moveTo>
                    <a:pt x="29" y="1"/>
                  </a:moveTo>
                  <a:cubicBezTo>
                    <a:pt x="20" y="1"/>
                    <a:pt x="10" y="1"/>
                    <a:pt x="0" y="3"/>
                  </a:cubicBezTo>
                  <a:cubicBezTo>
                    <a:pt x="29" y="78"/>
                    <a:pt x="57" y="144"/>
                    <a:pt x="76" y="229"/>
                  </a:cubicBezTo>
                  <a:cubicBezTo>
                    <a:pt x="170" y="220"/>
                    <a:pt x="227" y="173"/>
                    <a:pt x="170" y="69"/>
                  </a:cubicBezTo>
                  <a:cubicBezTo>
                    <a:pt x="138" y="28"/>
                    <a:pt x="90" y="1"/>
                    <a:pt x="29"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6" name="Google Shape;666;p32"/>
            <p:cNvSpPr/>
            <p:nvPr/>
          </p:nvSpPr>
          <p:spPr>
            <a:xfrm>
              <a:off x="3745250" y="3731675"/>
              <a:ext cx="7125" cy="9475"/>
            </a:xfrm>
            <a:custGeom>
              <a:avLst/>
              <a:gdLst/>
              <a:ahLst/>
              <a:cxnLst/>
              <a:rect l="l" t="t" r="r" b="b"/>
              <a:pathLst>
                <a:path w="285" h="379" extrusionOk="0">
                  <a:moveTo>
                    <a:pt x="142" y="0"/>
                  </a:moveTo>
                  <a:lnTo>
                    <a:pt x="104" y="38"/>
                  </a:lnTo>
                  <a:cubicBezTo>
                    <a:pt x="1" y="151"/>
                    <a:pt x="142" y="312"/>
                    <a:pt x="284" y="378"/>
                  </a:cubicBezTo>
                  <a:cubicBezTo>
                    <a:pt x="237" y="265"/>
                    <a:pt x="190" y="133"/>
                    <a:pt x="142"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7" name="Google Shape;667;p32"/>
            <p:cNvSpPr/>
            <p:nvPr/>
          </p:nvSpPr>
          <p:spPr>
            <a:xfrm>
              <a:off x="3734850" y="3700000"/>
              <a:ext cx="9725" cy="23200"/>
            </a:xfrm>
            <a:custGeom>
              <a:avLst/>
              <a:gdLst/>
              <a:ahLst/>
              <a:cxnLst/>
              <a:rect l="l" t="t" r="r" b="b"/>
              <a:pathLst>
                <a:path w="389" h="928" extrusionOk="0">
                  <a:moveTo>
                    <a:pt x="1" y="1"/>
                  </a:moveTo>
                  <a:cubicBezTo>
                    <a:pt x="57" y="265"/>
                    <a:pt x="142" y="587"/>
                    <a:pt x="237" y="927"/>
                  </a:cubicBezTo>
                  <a:cubicBezTo>
                    <a:pt x="284" y="880"/>
                    <a:pt x="341" y="823"/>
                    <a:pt x="388" y="757"/>
                  </a:cubicBezTo>
                  <a:cubicBezTo>
                    <a:pt x="322" y="549"/>
                    <a:pt x="265" y="332"/>
                    <a:pt x="199" y="124"/>
                  </a:cubicBezTo>
                  <a:cubicBezTo>
                    <a:pt x="180" y="95"/>
                    <a:pt x="142" y="76"/>
                    <a:pt x="133" y="67"/>
                  </a:cubicBezTo>
                  <a:cubicBezTo>
                    <a:pt x="95" y="39"/>
                    <a:pt x="48" y="20"/>
                    <a:pt x="1"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8" name="Google Shape;668;p32"/>
            <p:cNvSpPr/>
            <p:nvPr/>
          </p:nvSpPr>
          <p:spPr>
            <a:xfrm>
              <a:off x="3723750" y="3660800"/>
              <a:ext cx="12550" cy="23450"/>
            </a:xfrm>
            <a:custGeom>
              <a:avLst/>
              <a:gdLst/>
              <a:ahLst/>
              <a:cxnLst/>
              <a:rect l="l" t="t" r="r" b="b"/>
              <a:pathLst>
                <a:path w="502" h="938" extrusionOk="0">
                  <a:moveTo>
                    <a:pt x="152" y="0"/>
                  </a:moveTo>
                  <a:cubicBezTo>
                    <a:pt x="104" y="0"/>
                    <a:pt x="57" y="10"/>
                    <a:pt x="1" y="38"/>
                  </a:cubicBezTo>
                  <a:cubicBezTo>
                    <a:pt x="1" y="268"/>
                    <a:pt x="225" y="937"/>
                    <a:pt x="481" y="937"/>
                  </a:cubicBezTo>
                  <a:cubicBezTo>
                    <a:pt x="488" y="937"/>
                    <a:pt x="494" y="937"/>
                    <a:pt x="501" y="936"/>
                  </a:cubicBezTo>
                  <a:cubicBezTo>
                    <a:pt x="473" y="803"/>
                    <a:pt x="445" y="699"/>
                    <a:pt x="407" y="643"/>
                  </a:cubicBezTo>
                  <a:cubicBezTo>
                    <a:pt x="360" y="567"/>
                    <a:pt x="265" y="331"/>
                    <a:pt x="152"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9" name="Google Shape;669;p32"/>
            <p:cNvSpPr/>
            <p:nvPr/>
          </p:nvSpPr>
          <p:spPr>
            <a:xfrm>
              <a:off x="3705550" y="3656100"/>
              <a:ext cx="17050" cy="23375"/>
            </a:xfrm>
            <a:custGeom>
              <a:avLst/>
              <a:gdLst/>
              <a:ahLst/>
              <a:cxnLst/>
              <a:rect l="l" t="t" r="r" b="b"/>
              <a:pathLst>
                <a:path w="682" h="935" extrusionOk="0">
                  <a:moveTo>
                    <a:pt x="129" y="1"/>
                  </a:moveTo>
                  <a:cubicBezTo>
                    <a:pt x="112" y="1"/>
                    <a:pt x="95" y="3"/>
                    <a:pt x="76" y="9"/>
                  </a:cubicBezTo>
                  <a:lnTo>
                    <a:pt x="1" y="46"/>
                  </a:lnTo>
                  <a:cubicBezTo>
                    <a:pt x="171" y="273"/>
                    <a:pt x="445" y="604"/>
                    <a:pt x="681" y="935"/>
                  </a:cubicBezTo>
                  <a:cubicBezTo>
                    <a:pt x="653" y="708"/>
                    <a:pt x="568" y="481"/>
                    <a:pt x="492" y="368"/>
                  </a:cubicBezTo>
                  <a:cubicBezTo>
                    <a:pt x="406" y="239"/>
                    <a:pt x="297" y="1"/>
                    <a:pt x="129"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0" name="Google Shape;670;p32"/>
            <p:cNvSpPr/>
            <p:nvPr/>
          </p:nvSpPr>
          <p:spPr>
            <a:xfrm>
              <a:off x="3683175" y="3630050"/>
              <a:ext cx="17125" cy="11575"/>
            </a:xfrm>
            <a:custGeom>
              <a:avLst/>
              <a:gdLst/>
              <a:ahLst/>
              <a:cxnLst/>
              <a:rect l="l" t="t" r="r" b="b"/>
              <a:pathLst>
                <a:path w="685" h="463" extrusionOk="0">
                  <a:moveTo>
                    <a:pt x="487" y="1"/>
                  </a:moveTo>
                  <a:cubicBezTo>
                    <a:pt x="414" y="1"/>
                    <a:pt x="321" y="44"/>
                    <a:pt x="225" y="143"/>
                  </a:cubicBezTo>
                  <a:cubicBezTo>
                    <a:pt x="0" y="368"/>
                    <a:pt x="143" y="462"/>
                    <a:pt x="303" y="462"/>
                  </a:cubicBezTo>
                  <a:cubicBezTo>
                    <a:pt x="413" y="462"/>
                    <a:pt x="531" y="418"/>
                    <a:pt x="546" y="342"/>
                  </a:cubicBezTo>
                  <a:lnTo>
                    <a:pt x="556" y="380"/>
                  </a:lnTo>
                  <a:cubicBezTo>
                    <a:pt x="685" y="152"/>
                    <a:pt x="622" y="1"/>
                    <a:pt x="487"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1" name="Google Shape;671;p32"/>
            <p:cNvSpPr/>
            <p:nvPr/>
          </p:nvSpPr>
          <p:spPr>
            <a:xfrm>
              <a:off x="3703900" y="3627475"/>
              <a:ext cx="19400" cy="21300"/>
            </a:xfrm>
            <a:custGeom>
              <a:avLst/>
              <a:gdLst/>
              <a:ahLst/>
              <a:cxnLst/>
              <a:rect l="l" t="t" r="r" b="b"/>
              <a:pathLst>
                <a:path w="776" h="852" extrusionOk="0">
                  <a:moveTo>
                    <a:pt x="520" y="1"/>
                  </a:moveTo>
                  <a:cubicBezTo>
                    <a:pt x="483" y="10"/>
                    <a:pt x="435" y="29"/>
                    <a:pt x="379" y="57"/>
                  </a:cubicBezTo>
                  <a:cubicBezTo>
                    <a:pt x="1" y="303"/>
                    <a:pt x="379" y="672"/>
                    <a:pt x="776" y="851"/>
                  </a:cubicBezTo>
                  <a:cubicBezTo>
                    <a:pt x="691" y="586"/>
                    <a:pt x="596" y="303"/>
                    <a:pt x="520"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2" name="Google Shape;672;p32"/>
            <p:cNvSpPr/>
            <p:nvPr/>
          </p:nvSpPr>
          <p:spPr>
            <a:xfrm>
              <a:off x="3642250" y="3631200"/>
              <a:ext cx="21750" cy="30550"/>
            </a:xfrm>
            <a:custGeom>
              <a:avLst/>
              <a:gdLst/>
              <a:ahLst/>
              <a:cxnLst/>
              <a:rect l="l" t="t" r="r" b="b"/>
              <a:pathLst>
                <a:path w="870" h="1222" extrusionOk="0">
                  <a:moveTo>
                    <a:pt x="373" y="0"/>
                  </a:moveTo>
                  <a:cubicBezTo>
                    <a:pt x="249" y="0"/>
                    <a:pt x="25" y="25"/>
                    <a:pt x="9" y="135"/>
                  </a:cubicBezTo>
                  <a:cubicBezTo>
                    <a:pt x="0" y="230"/>
                    <a:pt x="170" y="315"/>
                    <a:pt x="208" y="390"/>
                  </a:cubicBezTo>
                  <a:cubicBezTo>
                    <a:pt x="340" y="626"/>
                    <a:pt x="208" y="1052"/>
                    <a:pt x="406" y="1222"/>
                  </a:cubicBezTo>
                  <a:cubicBezTo>
                    <a:pt x="444" y="1005"/>
                    <a:pt x="473" y="768"/>
                    <a:pt x="491" y="532"/>
                  </a:cubicBezTo>
                  <a:cubicBezTo>
                    <a:pt x="624" y="560"/>
                    <a:pt x="737" y="570"/>
                    <a:pt x="870" y="579"/>
                  </a:cubicBezTo>
                  <a:cubicBezTo>
                    <a:pt x="851" y="475"/>
                    <a:pt x="822" y="381"/>
                    <a:pt x="813" y="315"/>
                  </a:cubicBezTo>
                  <a:cubicBezTo>
                    <a:pt x="851" y="145"/>
                    <a:pt x="548" y="12"/>
                    <a:pt x="435" y="3"/>
                  </a:cubicBezTo>
                  <a:cubicBezTo>
                    <a:pt x="420" y="1"/>
                    <a:pt x="399" y="0"/>
                    <a:pt x="373"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3" name="Google Shape;673;p32"/>
            <p:cNvSpPr/>
            <p:nvPr/>
          </p:nvSpPr>
          <p:spPr>
            <a:xfrm>
              <a:off x="3642000" y="3595575"/>
              <a:ext cx="18525" cy="20000"/>
            </a:xfrm>
            <a:custGeom>
              <a:avLst/>
              <a:gdLst/>
              <a:ahLst/>
              <a:cxnLst/>
              <a:rect l="l" t="t" r="r" b="b"/>
              <a:pathLst>
                <a:path w="741" h="800" extrusionOk="0">
                  <a:moveTo>
                    <a:pt x="341" y="48"/>
                  </a:moveTo>
                  <a:cubicBezTo>
                    <a:pt x="227" y="161"/>
                    <a:pt x="114" y="1"/>
                    <a:pt x="57" y="237"/>
                  </a:cubicBezTo>
                  <a:cubicBezTo>
                    <a:pt x="1" y="417"/>
                    <a:pt x="114" y="728"/>
                    <a:pt x="275" y="776"/>
                  </a:cubicBezTo>
                  <a:cubicBezTo>
                    <a:pt x="325" y="792"/>
                    <a:pt x="369" y="800"/>
                    <a:pt x="407" y="800"/>
                  </a:cubicBezTo>
                  <a:cubicBezTo>
                    <a:pt x="741" y="800"/>
                    <a:pt x="621" y="226"/>
                    <a:pt x="341" y="48"/>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4" name="Google Shape;674;p32"/>
            <p:cNvSpPr/>
            <p:nvPr/>
          </p:nvSpPr>
          <p:spPr>
            <a:xfrm>
              <a:off x="3663975" y="3614475"/>
              <a:ext cx="25075" cy="20000"/>
            </a:xfrm>
            <a:custGeom>
              <a:avLst/>
              <a:gdLst/>
              <a:ahLst/>
              <a:cxnLst/>
              <a:rect l="l" t="t" r="r" b="b"/>
              <a:pathLst>
                <a:path w="1003" h="800" extrusionOk="0">
                  <a:moveTo>
                    <a:pt x="237" y="1"/>
                  </a:moveTo>
                  <a:lnTo>
                    <a:pt x="223" y="7"/>
                  </a:lnTo>
                  <a:lnTo>
                    <a:pt x="223" y="7"/>
                  </a:lnTo>
                  <a:cubicBezTo>
                    <a:pt x="229" y="6"/>
                    <a:pt x="234" y="4"/>
                    <a:pt x="237" y="1"/>
                  </a:cubicBezTo>
                  <a:close/>
                  <a:moveTo>
                    <a:pt x="322" y="3"/>
                  </a:moveTo>
                  <a:cubicBezTo>
                    <a:pt x="276" y="3"/>
                    <a:pt x="234" y="8"/>
                    <a:pt x="199" y="20"/>
                  </a:cubicBezTo>
                  <a:lnTo>
                    <a:pt x="223" y="7"/>
                  </a:lnTo>
                  <a:lnTo>
                    <a:pt x="223" y="7"/>
                  </a:lnTo>
                  <a:cubicBezTo>
                    <a:pt x="211" y="11"/>
                    <a:pt x="196" y="13"/>
                    <a:pt x="190" y="20"/>
                  </a:cubicBezTo>
                  <a:cubicBezTo>
                    <a:pt x="161" y="39"/>
                    <a:pt x="142" y="48"/>
                    <a:pt x="133" y="57"/>
                  </a:cubicBezTo>
                  <a:lnTo>
                    <a:pt x="152" y="48"/>
                  </a:lnTo>
                  <a:lnTo>
                    <a:pt x="152" y="48"/>
                  </a:lnTo>
                  <a:cubicBezTo>
                    <a:pt x="1" y="180"/>
                    <a:pt x="95" y="379"/>
                    <a:pt x="152" y="606"/>
                  </a:cubicBezTo>
                  <a:cubicBezTo>
                    <a:pt x="196" y="739"/>
                    <a:pt x="249" y="800"/>
                    <a:pt x="344" y="800"/>
                  </a:cubicBezTo>
                  <a:cubicBezTo>
                    <a:pt x="391" y="800"/>
                    <a:pt x="449" y="785"/>
                    <a:pt x="520" y="757"/>
                  </a:cubicBezTo>
                  <a:cubicBezTo>
                    <a:pt x="662" y="710"/>
                    <a:pt x="1002" y="511"/>
                    <a:pt x="983" y="350"/>
                  </a:cubicBezTo>
                  <a:cubicBezTo>
                    <a:pt x="959" y="166"/>
                    <a:pt x="576" y="3"/>
                    <a:pt x="322" y="3"/>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5" name="Google Shape;675;p32"/>
            <p:cNvSpPr/>
            <p:nvPr/>
          </p:nvSpPr>
          <p:spPr>
            <a:xfrm>
              <a:off x="3686650" y="3604800"/>
              <a:ext cx="23175" cy="13225"/>
            </a:xfrm>
            <a:custGeom>
              <a:avLst/>
              <a:gdLst/>
              <a:ahLst/>
              <a:cxnLst/>
              <a:rect l="l" t="t" r="r" b="b"/>
              <a:pathLst>
                <a:path w="927" h="529" extrusionOk="0">
                  <a:moveTo>
                    <a:pt x="29" y="0"/>
                  </a:moveTo>
                  <a:lnTo>
                    <a:pt x="29" y="0"/>
                  </a:lnTo>
                  <a:cubicBezTo>
                    <a:pt x="1" y="208"/>
                    <a:pt x="67" y="397"/>
                    <a:pt x="228" y="473"/>
                  </a:cubicBezTo>
                  <a:cubicBezTo>
                    <a:pt x="306" y="502"/>
                    <a:pt x="432" y="529"/>
                    <a:pt x="554" y="529"/>
                  </a:cubicBezTo>
                  <a:cubicBezTo>
                    <a:pt x="712" y="529"/>
                    <a:pt x="866" y="484"/>
                    <a:pt x="908" y="341"/>
                  </a:cubicBezTo>
                  <a:cubicBezTo>
                    <a:pt x="927" y="303"/>
                    <a:pt x="908" y="255"/>
                    <a:pt x="889" y="199"/>
                  </a:cubicBezTo>
                  <a:cubicBezTo>
                    <a:pt x="889" y="199"/>
                    <a:pt x="889" y="189"/>
                    <a:pt x="880" y="189"/>
                  </a:cubicBezTo>
                  <a:cubicBezTo>
                    <a:pt x="842" y="151"/>
                    <a:pt x="814" y="114"/>
                    <a:pt x="785" y="95"/>
                  </a:cubicBezTo>
                  <a:cubicBezTo>
                    <a:pt x="747" y="66"/>
                    <a:pt x="700" y="48"/>
                    <a:pt x="662" y="29"/>
                  </a:cubicBezTo>
                  <a:cubicBezTo>
                    <a:pt x="622" y="17"/>
                    <a:pt x="580" y="13"/>
                    <a:pt x="538" y="13"/>
                  </a:cubicBezTo>
                  <a:cubicBezTo>
                    <a:pt x="434" y="13"/>
                    <a:pt x="326" y="37"/>
                    <a:pt x="219" y="37"/>
                  </a:cubicBezTo>
                  <a:cubicBezTo>
                    <a:pt x="155" y="37"/>
                    <a:pt x="91" y="29"/>
                    <a:pt x="29"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6" name="Google Shape;676;p32"/>
            <p:cNvSpPr/>
            <p:nvPr/>
          </p:nvSpPr>
          <p:spPr>
            <a:xfrm>
              <a:off x="3658075" y="3580225"/>
              <a:ext cx="22475" cy="25250"/>
            </a:xfrm>
            <a:custGeom>
              <a:avLst/>
              <a:gdLst/>
              <a:ahLst/>
              <a:cxnLst/>
              <a:rect l="l" t="t" r="r" b="b"/>
              <a:pathLst>
                <a:path w="899" h="1010" extrusionOk="0">
                  <a:moveTo>
                    <a:pt x="133" y="0"/>
                  </a:moveTo>
                  <a:cubicBezTo>
                    <a:pt x="38" y="114"/>
                    <a:pt x="0" y="284"/>
                    <a:pt x="10" y="416"/>
                  </a:cubicBezTo>
                  <a:cubicBezTo>
                    <a:pt x="33" y="716"/>
                    <a:pt x="282" y="1010"/>
                    <a:pt x="561" y="1010"/>
                  </a:cubicBezTo>
                  <a:cubicBezTo>
                    <a:pt x="616" y="1010"/>
                    <a:pt x="672" y="999"/>
                    <a:pt x="728" y="974"/>
                  </a:cubicBezTo>
                  <a:cubicBezTo>
                    <a:pt x="822" y="945"/>
                    <a:pt x="889" y="889"/>
                    <a:pt x="898" y="813"/>
                  </a:cubicBezTo>
                  <a:cubicBezTo>
                    <a:pt x="633" y="624"/>
                    <a:pt x="369" y="378"/>
                    <a:pt x="142" y="142"/>
                  </a:cubicBezTo>
                  <a:cubicBezTo>
                    <a:pt x="142" y="95"/>
                    <a:pt x="133" y="48"/>
                    <a:pt x="133"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grpSp>
        <p:nvGrpSpPr>
          <p:cNvPr id="677" name="Google Shape;677;p32"/>
          <p:cNvGrpSpPr/>
          <p:nvPr/>
        </p:nvGrpSpPr>
        <p:grpSpPr>
          <a:xfrm flipH="1">
            <a:off x="-2245713" y="690066"/>
            <a:ext cx="4497589" cy="6256972"/>
            <a:chOff x="864225" y="0"/>
            <a:chExt cx="2549461" cy="3546769"/>
          </a:xfrm>
        </p:grpSpPr>
        <p:sp>
          <p:nvSpPr>
            <p:cNvPr id="678" name="Google Shape;678;p32"/>
            <p:cNvSpPr/>
            <p:nvPr/>
          </p:nvSpPr>
          <p:spPr>
            <a:xfrm>
              <a:off x="1438749" y="3094382"/>
              <a:ext cx="516203" cy="452387"/>
            </a:xfrm>
            <a:custGeom>
              <a:avLst/>
              <a:gdLst/>
              <a:ahLst/>
              <a:cxnLst/>
              <a:rect l="l" t="t" r="r" b="b"/>
              <a:pathLst>
                <a:path w="2912" h="2552" extrusionOk="0">
                  <a:moveTo>
                    <a:pt x="1" y="0"/>
                  </a:moveTo>
                  <a:cubicBezTo>
                    <a:pt x="1" y="0"/>
                    <a:pt x="615" y="1607"/>
                    <a:pt x="473" y="2552"/>
                  </a:cubicBezTo>
                  <a:lnTo>
                    <a:pt x="2912" y="2552"/>
                  </a:lnTo>
                  <a:cubicBezTo>
                    <a:pt x="2912" y="2552"/>
                    <a:pt x="2486" y="2022"/>
                    <a:pt x="2363" y="1437"/>
                  </a:cubicBezTo>
                  <a:lnTo>
                    <a:pt x="2363" y="1437"/>
                  </a:lnTo>
                  <a:cubicBezTo>
                    <a:pt x="2363" y="1437"/>
                    <a:pt x="2335" y="1975"/>
                    <a:pt x="2420" y="2193"/>
                  </a:cubicBezTo>
                  <a:cubicBezTo>
                    <a:pt x="2420" y="2193"/>
                    <a:pt x="2004" y="1162"/>
                    <a:pt x="2127" y="586"/>
                  </a:cubicBezTo>
                  <a:lnTo>
                    <a:pt x="2127" y="586"/>
                  </a:lnTo>
                  <a:cubicBezTo>
                    <a:pt x="2127" y="586"/>
                    <a:pt x="1825" y="1040"/>
                    <a:pt x="1900" y="1635"/>
                  </a:cubicBezTo>
                  <a:cubicBezTo>
                    <a:pt x="1900" y="1635"/>
                    <a:pt x="1447" y="775"/>
                    <a:pt x="1447" y="95"/>
                  </a:cubicBezTo>
                  <a:cubicBezTo>
                    <a:pt x="1447" y="95"/>
                    <a:pt x="1229" y="1068"/>
                    <a:pt x="1381" y="1796"/>
                  </a:cubicBezTo>
                  <a:cubicBezTo>
                    <a:pt x="1381" y="1796"/>
                    <a:pt x="974" y="1040"/>
                    <a:pt x="974" y="539"/>
                  </a:cubicBezTo>
                  <a:cubicBezTo>
                    <a:pt x="974" y="539"/>
                    <a:pt x="766" y="1219"/>
                    <a:pt x="870" y="1588"/>
                  </a:cubicBezTo>
                  <a:cubicBezTo>
                    <a:pt x="870" y="1588"/>
                    <a:pt x="341" y="369"/>
                    <a:pt x="1"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9" name="Google Shape;679;p32"/>
            <p:cNvSpPr/>
            <p:nvPr/>
          </p:nvSpPr>
          <p:spPr>
            <a:xfrm>
              <a:off x="1507529" y="219457"/>
              <a:ext cx="160959" cy="378821"/>
            </a:xfrm>
            <a:custGeom>
              <a:avLst/>
              <a:gdLst/>
              <a:ahLst/>
              <a:cxnLst/>
              <a:rect l="l" t="t" r="r" b="b"/>
              <a:pathLst>
                <a:path w="908" h="2137" extrusionOk="0">
                  <a:moveTo>
                    <a:pt x="38" y="1"/>
                  </a:moveTo>
                  <a:lnTo>
                    <a:pt x="0" y="48"/>
                  </a:lnTo>
                  <a:cubicBezTo>
                    <a:pt x="237" y="322"/>
                    <a:pt x="444" y="1163"/>
                    <a:pt x="463" y="1352"/>
                  </a:cubicBezTo>
                  <a:cubicBezTo>
                    <a:pt x="473" y="1522"/>
                    <a:pt x="822" y="2137"/>
                    <a:pt x="822" y="2137"/>
                  </a:cubicBezTo>
                  <a:lnTo>
                    <a:pt x="908" y="1929"/>
                  </a:lnTo>
                  <a:cubicBezTo>
                    <a:pt x="908" y="1919"/>
                    <a:pt x="605" y="1541"/>
                    <a:pt x="577" y="1352"/>
                  </a:cubicBezTo>
                  <a:cubicBezTo>
                    <a:pt x="520" y="728"/>
                    <a:pt x="38" y="1"/>
                    <a:pt x="38" y="1"/>
                  </a:cubicBezTo>
                  <a:close/>
                </a:path>
              </a:pathLst>
            </a:custGeom>
            <a:solidFill>
              <a:srgbClr val="7F4A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0" name="Google Shape;680;p32"/>
            <p:cNvSpPr/>
            <p:nvPr/>
          </p:nvSpPr>
          <p:spPr>
            <a:xfrm>
              <a:off x="1829092" y="368539"/>
              <a:ext cx="261647" cy="308445"/>
            </a:xfrm>
            <a:custGeom>
              <a:avLst/>
              <a:gdLst/>
              <a:ahLst/>
              <a:cxnLst/>
              <a:rect l="l" t="t" r="r" b="b"/>
              <a:pathLst>
                <a:path w="1476" h="1740" extrusionOk="0">
                  <a:moveTo>
                    <a:pt x="1418" y="1"/>
                  </a:moveTo>
                  <a:cubicBezTo>
                    <a:pt x="1305" y="341"/>
                    <a:pt x="672" y="936"/>
                    <a:pt x="511" y="1031"/>
                  </a:cubicBezTo>
                  <a:cubicBezTo>
                    <a:pt x="369" y="1125"/>
                    <a:pt x="1" y="1740"/>
                    <a:pt x="1" y="1740"/>
                  </a:cubicBezTo>
                  <a:lnTo>
                    <a:pt x="228" y="1711"/>
                  </a:lnTo>
                  <a:cubicBezTo>
                    <a:pt x="228" y="1711"/>
                    <a:pt x="417" y="1248"/>
                    <a:pt x="568" y="1144"/>
                  </a:cubicBezTo>
                  <a:cubicBezTo>
                    <a:pt x="1069" y="795"/>
                    <a:pt x="1475" y="10"/>
                    <a:pt x="1475" y="10"/>
                  </a:cubicBezTo>
                  <a:lnTo>
                    <a:pt x="1418" y="1"/>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1" name="Google Shape;681;p32"/>
            <p:cNvSpPr/>
            <p:nvPr/>
          </p:nvSpPr>
          <p:spPr>
            <a:xfrm>
              <a:off x="1938112" y="539071"/>
              <a:ext cx="700384" cy="102638"/>
            </a:xfrm>
            <a:custGeom>
              <a:avLst/>
              <a:gdLst/>
              <a:ahLst/>
              <a:cxnLst/>
              <a:rect l="l" t="t" r="r" b="b"/>
              <a:pathLst>
                <a:path w="3951" h="579" extrusionOk="0">
                  <a:moveTo>
                    <a:pt x="3774" y="0"/>
                  </a:moveTo>
                  <a:cubicBezTo>
                    <a:pt x="3373" y="0"/>
                    <a:pt x="2376" y="35"/>
                    <a:pt x="1645" y="353"/>
                  </a:cubicBezTo>
                  <a:cubicBezTo>
                    <a:pt x="1543" y="393"/>
                    <a:pt x="1347" y="406"/>
                    <a:pt x="1139" y="406"/>
                  </a:cubicBezTo>
                  <a:cubicBezTo>
                    <a:pt x="793" y="406"/>
                    <a:pt x="410" y="371"/>
                    <a:pt x="364" y="371"/>
                  </a:cubicBezTo>
                  <a:cubicBezTo>
                    <a:pt x="360" y="371"/>
                    <a:pt x="359" y="371"/>
                    <a:pt x="359" y="371"/>
                  </a:cubicBezTo>
                  <a:lnTo>
                    <a:pt x="0" y="570"/>
                  </a:lnTo>
                  <a:cubicBezTo>
                    <a:pt x="0" y="570"/>
                    <a:pt x="266" y="579"/>
                    <a:pt x="588" y="579"/>
                  </a:cubicBezTo>
                  <a:cubicBezTo>
                    <a:pt x="1007" y="579"/>
                    <a:pt x="1519" y="564"/>
                    <a:pt x="1663" y="494"/>
                  </a:cubicBezTo>
                  <a:cubicBezTo>
                    <a:pt x="1908" y="372"/>
                    <a:pt x="2964" y="73"/>
                    <a:pt x="3631" y="73"/>
                  </a:cubicBezTo>
                  <a:cubicBezTo>
                    <a:pt x="3736" y="73"/>
                    <a:pt x="3832" y="81"/>
                    <a:pt x="3913" y="97"/>
                  </a:cubicBezTo>
                  <a:lnTo>
                    <a:pt x="3950" y="3"/>
                  </a:lnTo>
                  <a:cubicBezTo>
                    <a:pt x="3950" y="3"/>
                    <a:pt x="3885" y="0"/>
                    <a:pt x="3774"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2" name="Google Shape;682;p32"/>
            <p:cNvSpPr/>
            <p:nvPr/>
          </p:nvSpPr>
          <p:spPr>
            <a:xfrm>
              <a:off x="1554327" y="546161"/>
              <a:ext cx="601646" cy="291782"/>
            </a:xfrm>
            <a:custGeom>
              <a:avLst/>
              <a:gdLst/>
              <a:ahLst/>
              <a:cxnLst/>
              <a:rect l="l" t="t" r="r" b="b"/>
              <a:pathLst>
                <a:path w="3394" h="1646" extrusionOk="0">
                  <a:moveTo>
                    <a:pt x="162" y="1286"/>
                  </a:moveTo>
                  <a:cubicBezTo>
                    <a:pt x="162" y="1286"/>
                    <a:pt x="162" y="1286"/>
                    <a:pt x="162" y="1286"/>
                  </a:cubicBezTo>
                  <a:lnTo>
                    <a:pt x="162" y="1286"/>
                  </a:lnTo>
                  <a:lnTo>
                    <a:pt x="162" y="1286"/>
                  </a:lnTo>
                  <a:close/>
                  <a:moveTo>
                    <a:pt x="3394" y="1"/>
                  </a:moveTo>
                  <a:cubicBezTo>
                    <a:pt x="3394" y="1"/>
                    <a:pt x="1976" y="322"/>
                    <a:pt x="1201" y="984"/>
                  </a:cubicBezTo>
                  <a:cubicBezTo>
                    <a:pt x="981" y="1169"/>
                    <a:pt x="260" y="1288"/>
                    <a:pt x="171" y="1288"/>
                  </a:cubicBezTo>
                  <a:cubicBezTo>
                    <a:pt x="164" y="1288"/>
                    <a:pt x="161" y="1287"/>
                    <a:pt x="162" y="1286"/>
                  </a:cubicBezTo>
                  <a:lnTo>
                    <a:pt x="162" y="1286"/>
                  </a:lnTo>
                  <a:lnTo>
                    <a:pt x="1" y="1645"/>
                  </a:lnTo>
                  <a:cubicBezTo>
                    <a:pt x="1" y="1645"/>
                    <a:pt x="1135" y="1324"/>
                    <a:pt x="1352" y="1125"/>
                  </a:cubicBezTo>
                  <a:cubicBezTo>
                    <a:pt x="1579" y="908"/>
                    <a:pt x="2779" y="142"/>
                    <a:pt x="3384" y="95"/>
                  </a:cubicBezTo>
                  <a:lnTo>
                    <a:pt x="3394" y="1"/>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3" name="Google Shape;683;p32"/>
            <p:cNvSpPr/>
            <p:nvPr/>
          </p:nvSpPr>
          <p:spPr>
            <a:xfrm>
              <a:off x="1474025" y="928173"/>
              <a:ext cx="405588" cy="728924"/>
            </a:xfrm>
            <a:custGeom>
              <a:avLst/>
              <a:gdLst/>
              <a:ahLst/>
              <a:cxnLst/>
              <a:rect l="l" t="t" r="r" b="b"/>
              <a:pathLst>
                <a:path w="2288" h="4112" extrusionOk="0">
                  <a:moveTo>
                    <a:pt x="2259" y="0"/>
                  </a:moveTo>
                  <a:cubicBezTo>
                    <a:pt x="2259" y="0"/>
                    <a:pt x="1153" y="1286"/>
                    <a:pt x="775" y="2561"/>
                  </a:cubicBezTo>
                  <a:cubicBezTo>
                    <a:pt x="662" y="2949"/>
                    <a:pt x="0" y="3592"/>
                    <a:pt x="10" y="3601"/>
                  </a:cubicBezTo>
                  <a:lnTo>
                    <a:pt x="48" y="4111"/>
                  </a:lnTo>
                  <a:cubicBezTo>
                    <a:pt x="48" y="4111"/>
                    <a:pt x="889" y="2996"/>
                    <a:pt x="983" y="2628"/>
                  </a:cubicBezTo>
                  <a:cubicBezTo>
                    <a:pt x="1087" y="2240"/>
                    <a:pt x="1786" y="567"/>
                    <a:pt x="2287" y="123"/>
                  </a:cubicBezTo>
                  <a:lnTo>
                    <a:pt x="2259" y="0"/>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4" name="Google Shape;684;p32"/>
            <p:cNvSpPr/>
            <p:nvPr/>
          </p:nvSpPr>
          <p:spPr>
            <a:xfrm>
              <a:off x="1221065" y="519394"/>
              <a:ext cx="243034" cy="822698"/>
            </a:xfrm>
            <a:custGeom>
              <a:avLst/>
              <a:gdLst/>
              <a:ahLst/>
              <a:cxnLst/>
              <a:rect l="l" t="t" r="r" b="b"/>
              <a:pathLst>
                <a:path w="1371" h="4641" extrusionOk="0">
                  <a:moveTo>
                    <a:pt x="29" y="0"/>
                  </a:moveTo>
                  <a:lnTo>
                    <a:pt x="0" y="85"/>
                  </a:lnTo>
                  <a:cubicBezTo>
                    <a:pt x="284" y="492"/>
                    <a:pt x="615" y="2117"/>
                    <a:pt x="643" y="2562"/>
                  </a:cubicBezTo>
                  <a:cubicBezTo>
                    <a:pt x="681" y="3015"/>
                    <a:pt x="1333" y="4641"/>
                    <a:pt x="1333" y="4641"/>
                  </a:cubicBezTo>
                  <a:lnTo>
                    <a:pt x="1371" y="3885"/>
                  </a:lnTo>
                  <a:cubicBezTo>
                    <a:pt x="1371" y="3875"/>
                    <a:pt x="860" y="2977"/>
                    <a:pt x="804" y="2505"/>
                  </a:cubicBezTo>
                  <a:cubicBezTo>
                    <a:pt x="633" y="1182"/>
                    <a:pt x="29" y="0"/>
                    <a:pt x="29"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5" name="Google Shape;685;p32"/>
            <p:cNvSpPr/>
            <p:nvPr/>
          </p:nvSpPr>
          <p:spPr>
            <a:xfrm>
              <a:off x="1408614" y="236298"/>
              <a:ext cx="410729" cy="3308875"/>
            </a:xfrm>
            <a:custGeom>
              <a:avLst/>
              <a:gdLst/>
              <a:ahLst/>
              <a:cxnLst/>
              <a:rect l="l" t="t" r="r" b="b"/>
              <a:pathLst>
                <a:path w="2317" h="18666" extrusionOk="0">
                  <a:moveTo>
                    <a:pt x="1929" y="0"/>
                  </a:moveTo>
                  <a:cubicBezTo>
                    <a:pt x="1929" y="766"/>
                    <a:pt x="1" y="5179"/>
                    <a:pt x="133" y="6096"/>
                  </a:cubicBezTo>
                  <a:cubicBezTo>
                    <a:pt x="246" y="6937"/>
                    <a:pt x="284" y="11823"/>
                    <a:pt x="284" y="12362"/>
                  </a:cubicBezTo>
                  <a:cubicBezTo>
                    <a:pt x="284" y="12362"/>
                    <a:pt x="1740" y="17257"/>
                    <a:pt x="1966" y="18665"/>
                  </a:cubicBezTo>
                  <a:lnTo>
                    <a:pt x="2316" y="18609"/>
                  </a:lnTo>
                  <a:cubicBezTo>
                    <a:pt x="2070" y="17021"/>
                    <a:pt x="785" y="12362"/>
                    <a:pt x="785" y="12362"/>
                  </a:cubicBezTo>
                  <a:cubicBezTo>
                    <a:pt x="785" y="12296"/>
                    <a:pt x="511" y="6956"/>
                    <a:pt x="379" y="6049"/>
                  </a:cubicBezTo>
                  <a:cubicBezTo>
                    <a:pt x="265" y="5245"/>
                    <a:pt x="2023" y="832"/>
                    <a:pt x="2023" y="0"/>
                  </a:cubicBezTo>
                  <a:close/>
                </a:path>
              </a:pathLst>
            </a:custGeom>
            <a:solidFill>
              <a:srgbClr val="7F4A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6" name="Google Shape;686;p32"/>
            <p:cNvSpPr/>
            <p:nvPr/>
          </p:nvSpPr>
          <p:spPr>
            <a:xfrm>
              <a:off x="1407018" y="234525"/>
              <a:ext cx="358612" cy="1447744"/>
            </a:xfrm>
            <a:custGeom>
              <a:avLst/>
              <a:gdLst/>
              <a:ahLst/>
              <a:cxnLst/>
              <a:rect l="l" t="t" r="r" b="b"/>
              <a:pathLst>
                <a:path w="2023" h="8167" extrusionOk="0">
                  <a:moveTo>
                    <a:pt x="1928" y="1"/>
                  </a:moveTo>
                  <a:cubicBezTo>
                    <a:pt x="1928" y="766"/>
                    <a:pt x="0" y="5161"/>
                    <a:pt x="133" y="6096"/>
                  </a:cubicBezTo>
                  <a:cubicBezTo>
                    <a:pt x="189" y="6399"/>
                    <a:pt x="208" y="7221"/>
                    <a:pt x="237" y="8166"/>
                  </a:cubicBezTo>
                  <a:cubicBezTo>
                    <a:pt x="331" y="8053"/>
                    <a:pt x="426" y="7977"/>
                    <a:pt x="529" y="7930"/>
                  </a:cubicBezTo>
                  <a:cubicBezTo>
                    <a:pt x="473" y="7060"/>
                    <a:pt x="426" y="6333"/>
                    <a:pt x="378" y="6049"/>
                  </a:cubicBezTo>
                  <a:cubicBezTo>
                    <a:pt x="255" y="5255"/>
                    <a:pt x="2023" y="823"/>
                    <a:pt x="2023" y="1"/>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7" name="Google Shape;687;p32"/>
            <p:cNvSpPr/>
            <p:nvPr/>
          </p:nvSpPr>
          <p:spPr>
            <a:xfrm>
              <a:off x="1678415" y="3209960"/>
              <a:ext cx="142523" cy="335213"/>
            </a:xfrm>
            <a:custGeom>
              <a:avLst/>
              <a:gdLst/>
              <a:ahLst/>
              <a:cxnLst/>
              <a:rect l="l" t="t" r="r" b="b"/>
              <a:pathLst>
                <a:path w="804" h="1891" extrusionOk="0">
                  <a:moveTo>
                    <a:pt x="0" y="0"/>
                  </a:moveTo>
                  <a:cubicBezTo>
                    <a:pt x="208" y="785"/>
                    <a:pt x="369" y="1474"/>
                    <a:pt x="444" y="1890"/>
                  </a:cubicBezTo>
                  <a:lnTo>
                    <a:pt x="804" y="1834"/>
                  </a:lnTo>
                  <a:cubicBezTo>
                    <a:pt x="747" y="1456"/>
                    <a:pt x="633" y="907"/>
                    <a:pt x="492" y="312"/>
                  </a:cubicBezTo>
                  <a:cubicBezTo>
                    <a:pt x="322" y="265"/>
                    <a:pt x="161" y="151"/>
                    <a:pt x="0"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8" name="Google Shape;688;p32"/>
            <p:cNvSpPr/>
            <p:nvPr/>
          </p:nvSpPr>
          <p:spPr>
            <a:xfrm>
              <a:off x="864225" y="0"/>
              <a:ext cx="2549461" cy="630363"/>
            </a:xfrm>
            <a:custGeom>
              <a:avLst/>
              <a:gdLst/>
              <a:ahLst/>
              <a:cxnLst/>
              <a:rect l="l" t="t" r="r" b="b"/>
              <a:pathLst>
                <a:path w="14382" h="3556" extrusionOk="0">
                  <a:moveTo>
                    <a:pt x="4395" y="1"/>
                  </a:moveTo>
                  <a:cubicBezTo>
                    <a:pt x="4405" y="1"/>
                    <a:pt x="4415" y="1"/>
                    <a:pt x="4426" y="1"/>
                  </a:cubicBezTo>
                  <a:lnTo>
                    <a:pt x="4426" y="1"/>
                  </a:lnTo>
                  <a:cubicBezTo>
                    <a:pt x="4415" y="1"/>
                    <a:pt x="4405" y="1"/>
                    <a:pt x="4395" y="1"/>
                  </a:cubicBezTo>
                  <a:close/>
                  <a:moveTo>
                    <a:pt x="4426" y="1"/>
                  </a:moveTo>
                  <a:lnTo>
                    <a:pt x="4426" y="1"/>
                  </a:lnTo>
                  <a:cubicBezTo>
                    <a:pt x="4444" y="2"/>
                    <a:pt x="4462" y="4"/>
                    <a:pt x="4480" y="10"/>
                  </a:cubicBezTo>
                  <a:cubicBezTo>
                    <a:pt x="3780" y="341"/>
                    <a:pt x="3128" y="587"/>
                    <a:pt x="2363" y="728"/>
                  </a:cubicBezTo>
                  <a:cubicBezTo>
                    <a:pt x="1654" y="861"/>
                    <a:pt x="908" y="974"/>
                    <a:pt x="237" y="1135"/>
                  </a:cubicBezTo>
                  <a:cubicBezTo>
                    <a:pt x="378" y="1163"/>
                    <a:pt x="511" y="1163"/>
                    <a:pt x="605" y="1277"/>
                  </a:cubicBezTo>
                  <a:cubicBezTo>
                    <a:pt x="435" y="1428"/>
                    <a:pt x="218" y="1418"/>
                    <a:pt x="0" y="1475"/>
                  </a:cubicBezTo>
                  <a:cubicBezTo>
                    <a:pt x="29" y="1768"/>
                    <a:pt x="832" y="1664"/>
                    <a:pt x="1068" y="1702"/>
                  </a:cubicBezTo>
                  <a:cubicBezTo>
                    <a:pt x="1333" y="1730"/>
                    <a:pt x="1597" y="1806"/>
                    <a:pt x="1824" y="1919"/>
                  </a:cubicBezTo>
                  <a:cubicBezTo>
                    <a:pt x="1654" y="2099"/>
                    <a:pt x="1286" y="1985"/>
                    <a:pt x="1097" y="2127"/>
                  </a:cubicBezTo>
                  <a:cubicBezTo>
                    <a:pt x="945" y="2250"/>
                    <a:pt x="983" y="2420"/>
                    <a:pt x="945" y="2600"/>
                  </a:cubicBezTo>
                  <a:cubicBezTo>
                    <a:pt x="1087" y="2656"/>
                    <a:pt x="1446" y="2656"/>
                    <a:pt x="1503" y="2808"/>
                  </a:cubicBezTo>
                  <a:cubicBezTo>
                    <a:pt x="1569" y="2978"/>
                    <a:pt x="1267" y="2902"/>
                    <a:pt x="1380" y="3091"/>
                  </a:cubicBezTo>
                  <a:cubicBezTo>
                    <a:pt x="1457" y="3217"/>
                    <a:pt x="1757" y="3242"/>
                    <a:pt x="2033" y="3242"/>
                  </a:cubicBezTo>
                  <a:cubicBezTo>
                    <a:pt x="2206" y="3242"/>
                    <a:pt x="2370" y="3232"/>
                    <a:pt x="2465" y="3232"/>
                  </a:cubicBezTo>
                  <a:cubicBezTo>
                    <a:pt x="2480" y="3232"/>
                    <a:pt x="2493" y="3232"/>
                    <a:pt x="2505" y="3233"/>
                  </a:cubicBezTo>
                  <a:cubicBezTo>
                    <a:pt x="2453" y="3486"/>
                    <a:pt x="2670" y="3556"/>
                    <a:pt x="2915" y="3556"/>
                  </a:cubicBezTo>
                  <a:cubicBezTo>
                    <a:pt x="3117" y="3556"/>
                    <a:pt x="3338" y="3508"/>
                    <a:pt x="3440" y="3479"/>
                  </a:cubicBezTo>
                  <a:cubicBezTo>
                    <a:pt x="3913" y="3356"/>
                    <a:pt x="4348" y="3101"/>
                    <a:pt x="4848" y="3072"/>
                  </a:cubicBezTo>
                  <a:cubicBezTo>
                    <a:pt x="4952" y="3063"/>
                    <a:pt x="5058" y="3060"/>
                    <a:pt x="5166" y="3060"/>
                  </a:cubicBezTo>
                  <a:cubicBezTo>
                    <a:pt x="5380" y="3060"/>
                    <a:pt x="5598" y="3072"/>
                    <a:pt x="5812" y="3072"/>
                  </a:cubicBezTo>
                  <a:cubicBezTo>
                    <a:pt x="6408" y="3072"/>
                    <a:pt x="6861" y="3412"/>
                    <a:pt x="7447" y="3497"/>
                  </a:cubicBezTo>
                  <a:lnTo>
                    <a:pt x="7223" y="3436"/>
                  </a:lnTo>
                  <a:lnTo>
                    <a:pt x="7223" y="3436"/>
                  </a:lnTo>
                  <a:cubicBezTo>
                    <a:pt x="7488" y="3505"/>
                    <a:pt x="7781" y="3524"/>
                    <a:pt x="8079" y="3524"/>
                  </a:cubicBezTo>
                  <a:cubicBezTo>
                    <a:pt x="8430" y="3524"/>
                    <a:pt x="8787" y="3497"/>
                    <a:pt x="9111" y="3497"/>
                  </a:cubicBezTo>
                  <a:cubicBezTo>
                    <a:pt x="9177" y="3497"/>
                    <a:pt x="9249" y="3498"/>
                    <a:pt x="9325" y="3498"/>
                  </a:cubicBezTo>
                  <a:cubicBezTo>
                    <a:pt x="9973" y="3498"/>
                    <a:pt x="10920" y="3483"/>
                    <a:pt x="11436" y="3195"/>
                  </a:cubicBezTo>
                  <a:cubicBezTo>
                    <a:pt x="11936" y="2930"/>
                    <a:pt x="11247" y="2845"/>
                    <a:pt x="10850" y="2845"/>
                  </a:cubicBezTo>
                  <a:cubicBezTo>
                    <a:pt x="11247" y="2836"/>
                    <a:pt x="11625" y="2713"/>
                    <a:pt x="12031" y="2713"/>
                  </a:cubicBezTo>
                  <a:cubicBezTo>
                    <a:pt x="12054" y="2713"/>
                    <a:pt x="12078" y="2713"/>
                    <a:pt x="12102" y="2713"/>
                  </a:cubicBezTo>
                  <a:cubicBezTo>
                    <a:pt x="12521" y="2713"/>
                    <a:pt x="13002" y="2705"/>
                    <a:pt x="13288" y="2392"/>
                  </a:cubicBezTo>
                  <a:cubicBezTo>
                    <a:pt x="13156" y="2316"/>
                    <a:pt x="12985" y="2297"/>
                    <a:pt x="12815" y="2297"/>
                  </a:cubicBezTo>
                  <a:cubicBezTo>
                    <a:pt x="12916" y="2291"/>
                    <a:pt x="13017" y="2291"/>
                    <a:pt x="13117" y="2291"/>
                  </a:cubicBezTo>
                  <a:cubicBezTo>
                    <a:pt x="13316" y="2291"/>
                    <a:pt x="13512" y="2291"/>
                    <a:pt x="13694" y="2241"/>
                  </a:cubicBezTo>
                  <a:cubicBezTo>
                    <a:pt x="14323" y="2082"/>
                    <a:pt x="14382" y="2056"/>
                    <a:pt x="14184" y="2056"/>
                  </a:cubicBezTo>
                  <a:cubicBezTo>
                    <a:pt x="14090" y="2056"/>
                    <a:pt x="13937" y="2062"/>
                    <a:pt x="13761" y="2062"/>
                  </a:cubicBezTo>
                  <a:cubicBezTo>
                    <a:pt x="13645" y="2062"/>
                    <a:pt x="13519" y="2060"/>
                    <a:pt x="13392" y="2052"/>
                  </a:cubicBezTo>
                  <a:cubicBezTo>
                    <a:pt x="13260" y="1853"/>
                    <a:pt x="12749" y="2004"/>
                    <a:pt x="12683" y="1730"/>
                  </a:cubicBezTo>
                  <a:cubicBezTo>
                    <a:pt x="12528" y="1724"/>
                    <a:pt x="12371" y="1721"/>
                    <a:pt x="12212" y="1721"/>
                  </a:cubicBezTo>
                  <a:cubicBezTo>
                    <a:pt x="11436" y="1721"/>
                    <a:pt x="10630" y="1790"/>
                    <a:pt x="9876" y="1853"/>
                  </a:cubicBezTo>
                  <a:cubicBezTo>
                    <a:pt x="9281" y="1900"/>
                    <a:pt x="8695" y="2165"/>
                    <a:pt x="8118" y="2184"/>
                  </a:cubicBezTo>
                  <a:cubicBezTo>
                    <a:pt x="8101" y="2184"/>
                    <a:pt x="8084" y="2184"/>
                    <a:pt x="8066" y="2184"/>
                  </a:cubicBezTo>
                  <a:cubicBezTo>
                    <a:pt x="7720" y="2184"/>
                    <a:pt x="7374" y="2106"/>
                    <a:pt x="7034" y="2106"/>
                  </a:cubicBezTo>
                  <a:cubicBezTo>
                    <a:pt x="7002" y="2106"/>
                    <a:pt x="6969" y="2107"/>
                    <a:pt x="6937" y="2108"/>
                  </a:cubicBezTo>
                  <a:cubicBezTo>
                    <a:pt x="7088" y="2089"/>
                    <a:pt x="7239" y="2061"/>
                    <a:pt x="7287" y="1919"/>
                  </a:cubicBezTo>
                  <a:cubicBezTo>
                    <a:pt x="6791" y="1845"/>
                    <a:pt x="6348" y="1754"/>
                    <a:pt x="5875" y="1754"/>
                  </a:cubicBezTo>
                  <a:cubicBezTo>
                    <a:pt x="5744" y="1754"/>
                    <a:pt x="5610" y="1761"/>
                    <a:pt x="5472" y="1777"/>
                  </a:cubicBezTo>
                  <a:cubicBezTo>
                    <a:pt x="5444" y="1655"/>
                    <a:pt x="5557" y="1588"/>
                    <a:pt x="5680" y="1588"/>
                  </a:cubicBezTo>
                  <a:cubicBezTo>
                    <a:pt x="5378" y="1541"/>
                    <a:pt x="5141" y="1324"/>
                    <a:pt x="4830" y="1258"/>
                  </a:cubicBezTo>
                  <a:cubicBezTo>
                    <a:pt x="5236" y="1192"/>
                    <a:pt x="5661" y="1106"/>
                    <a:pt x="5812" y="662"/>
                  </a:cubicBezTo>
                  <a:cubicBezTo>
                    <a:pt x="5604" y="549"/>
                    <a:pt x="5557" y="332"/>
                    <a:pt x="5378" y="218"/>
                  </a:cubicBezTo>
                  <a:cubicBezTo>
                    <a:pt x="5169" y="100"/>
                    <a:pt x="4682" y="8"/>
                    <a:pt x="4426" y="1"/>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9" name="Google Shape;689;p32"/>
            <p:cNvSpPr/>
            <p:nvPr/>
          </p:nvSpPr>
          <p:spPr>
            <a:xfrm>
              <a:off x="867593" y="109020"/>
              <a:ext cx="2286928" cy="523471"/>
            </a:xfrm>
            <a:custGeom>
              <a:avLst/>
              <a:gdLst/>
              <a:ahLst/>
              <a:cxnLst/>
              <a:rect l="l" t="t" r="r" b="b"/>
              <a:pathLst>
                <a:path w="12901" h="2953" extrusionOk="0">
                  <a:moveTo>
                    <a:pt x="5699" y="0"/>
                  </a:moveTo>
                  <a:cubicBezTo>
                    <a:pt x="5642" y="9"/>
                    <a:pt x="5595" y="38"/>
                    <a:pt x="5529" y="47"/>
                  </a:cubicBezTo>
                  <a:cubicBezTo>
                    <a:pt x="5189" y="151"/>
                    <a:pt x="4839" y="227"/>
                    <a:pt x="4536" y="444"/>
                  </a:cubicBezTo>
                  <a:cubicBezTo>
                    <a:pt x="4432" y="529"/>
                    <a:pt x="4347" y="652"/>
                    <a:pt x="4234" y="709"/>
                  </a:cubicBezTo>
                  <a:cubicBezTo>
                    <a:pt x="4187" y="728"/>
                    <a:pt x="3951" y="756"/>
                    <a:pt x="3922" y="794"/>
                  </a:cubicBezTo>
                  <a:cubicBezTo>
                    <a:pt x="3875" y="869"/>
                    <a:pt x="4007" y="1040"/>
                    <a:pt x="4054" y="1096"/>
                  </a:cubicBezTo>
                  <a:cubicBezTo>
                    <a:pt x="4130" y="1172"/>
                    <a:pt x="4385" y="1238"/>
                    <a:pt x="4376" y="1361"/>
                  </a:cubicBezTo>
                  <a:cubicBezTo>
                    <a:pt x="4376" y="1418"/>
                    <a:pt x="4140" y="1512"/>
                    <a:pt x="4092" y="1550"/>
                  </a:cubicBezTo>
                  <a:cubicBezTo>
                    <a:pt x="3903" y="1663"/>
                    <a:pt x="3724" y="1748"/>
                    <a:pt x="3497" y="1767"/>
                  </a:cubicBezTo>
                  <a:cubicBezTo>
                    <a:pt x="3452" y="1773"/>
                    <a:pt x="3387" y="1776"/>
                    <a:pt x="3310" y="1776"/>
                  </a:cubicBezTo>
                  <a:cubicBezTo>
                    <a:pt x="2977" y="1776"/>
                    <a:pt x="2419" y="1714"/>
                    <a:pt x="2334" y="1484"/>
                  </a:cubicBezTo>
                  <a:cubicBezTo>
                    <a:pt x="2268" y="1314"/>
                    <a:pt x="2495" y="1200"/>
                    <a:pt x="2476" y="1040"/>
                  </a:cubicBezTo>
                  <a:cubicBezTo>
                    <a:pt x="2420" y="1027"/>
                    <a:pt x="2361" y="1024"/>
                    <a:pt x="2301" y="1024"/>
                  </a:cubicBezTo>
                  <a:cubicBezTo>
                    <a:pt x="2241" y="1024"/>
                    <a:pt x="2180" y="1027"/>
                    <a:pt x="2119" y="1027"/>
                  </a:cubicBezTo>
                  <a:cubicBezTo>
                    <a:pt x="2058" y="1027"/>
                    <a:pt x="1997" y="1024"/>
                    <a:pt x="1938" y="1011"/>
                  </a:cubicBezTo>
                  <a:cubicBezTo>
                    <a:pt x="1645" y="955"/>
                    <a:pt x="1446" y="888"/>
                    <a:pt x="1172" y="756"/>
                  </a:cubicBezTo>
                  <a:cubicBezTo>
                    <a:pt x="1085" y="714"/>
                    <a:pt x="1003" y="698"/>
                    <a:pt x="922" y="698"/>
                  </a:cubicBezTo>
                  <a:cubicBezTo>
                    <a:pt x="765" y="698"/>
                    <a:pt x="616" y="760"/>
                    <a:pt x="454" y="822"/>
                  </a:cubicBezTo>
                  <a:cubicBezTo>
                    <a:pt x="312" y="869"/>
                    <a:pt x="161" y="917"/>
                    <a:pt x="0" y="945"/>
                  </a:cubicBezTo>
                  <a:cubicBezTo>
                    <a:pt x="88" y="1074"/>
                    <a:pt x="387" y="1087"/>
                    <a:pt x="651" y="1087"/>
                  </a:cubicBezTo>
                  <a:cubicBezTo>
                    <a:pt x="715" y="1087"/>
                    <a:pt x="777" y="1086"/>
                    <a:pt x="833" y="1086"/>
                  </a:cubicBezTo>
                  <a:cubicBezTo>
                    <a:pt x="919" y="1086"/>
                    <a:pt x="992" y="1088"/>
                    <a:pt x="1040" y="1096"/>
                  </a:cubicBezTo>
                  <a:cubicBezTo>
                    <a:pt x="1314" y="1134"/>
                    <a:pt x="1578" y="1200"/>
                    <a:pt x="1796" y="1323"/>
                  </a:cubicBezTo>
                  <a:cubicBezTo>
                    <a:pt x="1635" y="1503"/>
                    <a:pt x="1267" y="1380"/>
                    <a:pt x="1078" y="1522"/>
                  </a:cubicBezTo>
                  <a:cubicBezTo>
                    <a:pt x="926" y="1654"/>
                    <a:pt x="964" y="1815"/>
                    <a:pt x="926" y="1994"/>
                  </a:cubicBezTo>
                  <a:cubicBezTo>
                    <a:pt x="1068" y="2051"/>
                    <a:pt x="1418" y="2051"/>
                    <a:pt x="1484" y="2211"/>
                  </a:cubicBezTo>
                  <a:cubicBezTo>
                    <a:pt x="1550" y="2372"/>
                    <a:pt x="1248" y="2306"/>
                    <a:pt x="1361" y="2495"/>
                  </a:cubicBezTo>
                  <a:cubicBezTo>
                    <a:pt x="1440" y="2618"/>
                    <a:pt x="1751" y="2639"/>
                    <a:pt x="2033" y="2639"/>
                  </a:cubicBezTo>
                  <a:cubicBezTo>
                    <a:pt x="2170" y="2639"/>
                    <a:pt x="2301" y="2634"/>
                    <a:pt x="2393" y="2634"/>
                  </a:cubicBezTo>
                  <a:cubicBezTo>
                    <a:pt x="2431" y="2634"/>
                    <a:pt x="2462" y="2635"/>
                    <a:pt x="2486" y="2637"/>
                  </a:cubicBezTo>
                  <a:cubicBezTo>
                    <a:pt x="2434" y="2886"/>
                    <a:pt x="2653" y="2953"/>
                    <a:pt x="2899" y="2953"/>
                  </a:cubicBezTo>
                  <a:cubicBezTo>
                    <a:pt x="3100" y="2953"/>
                    <a:pt x="3319" y="2908"/>
                    <a:pt x="3421" y="2882"/>
                  </a:cubicBezTo>
                  <a:cubicBezTo>
                    <a:pt x="3894" y="2750"/>
                    <a:pt x="4329" y="2504"/>
                    <a:pt x="4820" y="2467"/>
                  </a:cubicBezTo>
                  <a:cubicBezTo>
                    <a:pt x="4927" y="2460"/>
                    <a:pt x="5035" y="2458"/>
                    <a:pt x="5144" y="2458"/>
                  </a:cubicBezTo>
                  <a:cubicBezTo>
                    <a:pt x="5361" y="2458"/>
                    <a:pt x="5579" y="2467"/>
                    <a:pt x="5793" y="2467"/>
                  </a:cubicBezTo>
                  <a:cubicBezTo>
                    <a:pt x="6379" y="2467"/>
                    <a:pt x="6842" y="2807"/>
                    <a:pt x="7419" y="2892"/>
                  </a:cubicBezTo>
                  <a:lnTo>
                    <a:pt x="7242" y="2848"/>
                  </a:lnTo>
                  <a:lnTo>
                    <a:pt x="7242" y="2848"/>
                  </a:lnTo>
                  <a:cubicBezTo>
                    <a:pt x="7489" y="2904"/>
                    <a:pt x="7758" y="2920"/>
                    <a:pt x="8031" y="2920"/>
                  </a:cubicBezTo>
                  <a:cubicBezTo>
                    <a:pt x="8392" y="2920"/>
                    <a:pt x="8760" y="2892"/>
                    <a:pt x="9092" y="2892"/>
                  </a:cubicBezTo>
                  <a:cubicBezTo>
                    <a:pt x="9187" y="2892"/>
                    <a:pt x="9292" y="2893"/>
                    <a:pt x="9406" y="2893"/>
                  </a:cubicBezTo>
                  <a:cubicBezTo>
                    <a:pt x="10047" y="2893"/>
                    <a:pt x="10927" y="2872"/>
                    <a:pt x="11417" y="2599"/>
                  </a:cubicBezTo>
                  <a:cubicBezTo>
                    <a:pt x="11908" y="2325"/>
                    <a:pt x="11228" y="2240"/>
                    <a:pt x="10821" y="2240"/>
                  </a:cubicBezTo>
                  <a:cubicBezTo>
                    <a:pt x="11228" y="2230"/>
                    <a:pt x="11606" y="2117"/>
                    <a:pt x="12002" y="2117"/>
                  </a:cubicBezTo>
                  <a:cubicBezTo>
                    <a:pt x="12305" y="2089"/>
                    <a:pt x="12626" y="2089"/>
                    <a:pt x="12900" y="2004"/>
                  </a:cubicBezTo>
                  <a:cubicBezTo>
                    <a:pt x="12834" y="1994"/>
                    <a:pt x="12768" y="1985"/>
                    <a:pt x="12702" y="1975"/>
                  </a:cubicBezTo>
                  <a:cubicBezTo>
                    <a:pt x="12369" y="1898"/>
                    <a:pt x="12036" y="1833"/>
                    <a:pt x="11692" y="1833"/>
                  </a:cubicBezTo>
                  <a:cubicBezTo>
                    <a:pt x="11616" y="1833"/>
                    <a:pt x="11540" y="1836"/>
                    <a:pt x="11464" y="1843"/>
                  </a:cubicBezTo>
                  <a:cubicBezTo>
                    <a:pt x="11086" y="1862"/>
                    <a:pt x="10679" y="1900"/>
                    <a:pt x="10301" y="1937"/>
                  </a:cubicBezTo>
                  <a:cubicBezTo>
                    <a:pt x="10103" y="1956"/>
                    <a:pt x="9876" y="1985"/>
                    <a:pt x="9697" y="2079"/>
                  </a:cubicBezTo>
                  <a:cubicBezTo>
                    <a:pt x="9555" y="2136"/>
                    <a:pt x="9422" y="2240"/>
                    <a:pt x="9262" y="2287"/>
                  </a:cubicBezTo>
                  <a:cubicBezTo>
                    <a:pt x="9187" y="2312"/>
                    <a:pt x="9118" y="2323"/>
                    <a:pt x="9052" y="2323"/>
                  </a:cubicBezTo>
                  <a:cubicBezTo>
                    <a:pt x="8704" y="2323"/>
                    <a:pt x="8462" y="2018"/>
                    <a:pt x="8080" y="1994"/>
                  </a:cubicBezTo>
                  <a:cubicBezTo>
                    <a:pt x="8032" y="1991"/>
                    <a:pt x="7984" y="1989"/>
                    <a:pt x="7936" y="1989"/>
                  </a:cubicBezTo>
                  <a:cubicBezTo>
                    <a:pt x="7566" y="1989"/>
                    <a:pt x="7223" y="2077"/>
                    <a:pt x="6863" y="2077"/>
                  </a:cubicBezTo>
                  <a:cubicBezTo>
                    <a:pt x="6730" y="2077"/>
                    <a:pt x="6595" y="2065"/>
                    <a:pt x="6455" y="2032"/>
                  </a:cubicBezTo>
                  <a:cubicBezTo>
                    <a:pt x="6209" y="1975"/>
                    <a:pt x="5982" y="1890"/>
                    <a:pt x="5737" y="1815"/>
                  </a:cubicBezTo>
                  <a:cubicBezTo>
                    <a:pt x="5576" y="1767"/>
                    <a:pt x="5359" y="1748"/>
                    <a:pt x="5217" y="1663"/>
                  </a:cubicBezTo>
                  <a:cubicBezTo>
                    <a:pt x="5047" y="1569"/>
                    <a:pt x="5425" y="1484"/>
                    <a:pt x="5264" y="1474"/>
                  </a:cubicBezTo>
                  <a:cubicBezTo>
                    <a:pt x="4480" y="1408"/>
                    <a:pt x="5122" y="728"/>
                    <a:pt x="4811" y="671"/>
                  </a:cubicBezTo>
                  <a:cubicBezTo>
                    <a:pt x="5217" y="605"/>
                    <a:pt x="5642" y="520"/>
                    <a:pt x="5793" y="66"/>
                  </a:cubicBezTo>
                  <a:cubicBezTo>
                    <a:pt x="5756" y="47"/>
                    <a:pt x="5718" y="19"/>
                    <a:pt x="5699"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211689406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90"/>
        <p:cNvGrpSpPr/>
        <p:nvPr/>
      </p:nvGrpSpPr>
      <p:grpSpPr>
        <a:xfrm>
          <a:off x="0" y="0"/>
          <a:ext cx="0" cy="0"/>
          <a:chOff x="0" y="0"/>
          <a:chExt cx="0" cy="0"/>
        </a:xfrm>
      </p:grpSpPr>
      <p:sp>
        <p:nvSpPr>
          <p:cNvPr id="691" name="Google Shape;691;p33"/>
          <p:cNvSpPr/>
          <p:nvPr/>
        </p:nvSpPr>
        <p:spPr>
          <a:xfrm flipH="1">
            <a:off x="-12066" y="5584433"/>
            <a:ext cx="12220433" cy="1289035"/>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692" name="Google Shape;692;p33"/>
          <p:cNvSpPr/>
          <p:nvPr/>
        </p:nvSpPr>
        <p:spPr>
          <a:xfrm>
            <a:off x="-10700" y="6122349"/>
            <a:ext cx="12207667" cy="779905"/>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693" name="Google Shape;693;p33"/>
          <p:cNvSpPr/>
          <p:nvPr/>
        </p:nvSpPr>
        <p:spPr>
          <a:xfrm flipH="1">
            <a:off x="-690072"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694" name="Google Shape;694;p33"/>
          <p:cNvSpPr/>
          <p:nvPr/>
        </p:nvSpPr>
        <p:spPr>
          <a:xfrm rot="544783" flipH="1">
            <a:off x="9014779"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695" name="Google Shape;695;p33"/>
          <p:cNvSpPr/>
          <p:nvPr/>
        </p:nvSpPr>
        <p:spPr>
          <a:xfrm>
            <a:off x="-1471333"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696" name="Google Shape;696;p33"/>
          <p:cNvGrpSpPr/>
          <p:nvPr/>
        </p:nvGrpSpPr>
        <p:grpSpPr>
          <a:xfrm>
            <a:off x="7251118" y="331531"/>
            <a:ext cx="6318487" cy="6040011"/>
            <a:chOff x="4798150" y="999550"/>
            <a:chExt cx="3717340" cy="3553505"/>
          </a:xfrm>
        </p:grpSpPr>
        <p:sp>
          <p:nvSpPr>
            <p:cNvPr id="697" name="Google Shape;697;p33"/>
            <p:cNvSpPr/>
            <p:nvPr/>
          </p:nvSpPr>
          <p:spPr>
            <a:xfrm flipH="1">
              <a:off x="5620671" y="4244609"/>
              <a:ext cx="353649" cy="301709"/>
            </a:xfrm>
            <a:custGeom>
              <a:avLst/>
              <a:gdLst/>
              <a:ahLst/>
              <a:cxnLst/>
              <a:rect l="l" t="t" r="r" b="b"/>
              <a:pathLst>
                <a:path w="1995" h="1702" extrusionOk="0">
                  <a:moveTo>
                    <a:pt x="1995" y="1"/>
                  </a:moveTo>
                  <a:lnTo>
                    <a:pt x="1995" y="1"/>
                  </a:lnTo>
                  <a:cubicBezTo>
                    <a:pt x="1758" y="256"/>
                    <a:pt x="1390" y="1059"/>
                    <a:pt x="1390" y="1059"/>
                  </a:cubicBezTo>
                  <a:cubicBezTo>
                    <a:pt x="1465" y="804"/>
                    <a:pt x="1324" y="360"/>
                    <a:pt x="1324" y="360"/>
                  </a:cubicBezTo>
                  <a:cubicBezTo>
                    <a:pt x="1324" y="690"/>
                    <a:pt x="1050" y="1201"/>
                    <a:pt x="1050" y="1201"/>
                  </a:cubicBezTo>
                  <a:cubicBezTo>
                    <a:pt x="1154" y="709"/>
                    <a:pt x="1002" y="67"/>
                    <a:pt x="1002" y="67"/>
                  </a:cubicBezTo>
                  <a:cubicBezTo>
                    <a:pt x="1002" y="511"/>
                    <a:pt x="700" y="1087"/>
                    <a:pt x="700" y="1087"/>
                  </a:cubicBezTo>
                  <a:cubicBezTo>
                    <a:pt x="738" y="691"/>
                    <a:pt x="539" y="379"/>
                    <a:pt x="539" y="379"/>
                  </a:cubicBezTo>
                  <a:lnTo>
                    <a:pt x="539" y="379"/>
                  </a:lnTo>
                  <a:cubicBezTo>
                    <a:pt x="624" y="757"/>
                    <a:pt x="341" y="1456"/>
                    <a:pt x="341" y="1456"/>
                  </a:cubicBezTo>
                  <a:cubicBezTo>
                    <a:pt x="398" y="1314"/>
                    <a:pt x="379" y="946"/>
                    <a:pt x="379" y="946"/>
                  </a:cubicBezTo>
                  <a:lnTo>
                    <a:pt x="379" y="946"/>
                  </a:lnTo>
                  <a:cubicBezTo>
                    <a:pt x="284" y="1352"/>
                    <a:pt x="1" y="1692"/>
                    <a:pt x="1" y="1692"/>
                  </a:cubicBezTo>
                  <a:lnTo>
                    <a:pt x="1664" y="1702"/>
                  </a:lnTo>
                  <a:cubicBezTo>
                    <a:pt x="1579" y="1069"/>
                    <a:pt x="1995" y="1"/>
                    <a:pt x="1995"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98" name="Google Shape;698;p33"/>
            <p:cNvSpPr/>
            <p:nvPr/>
          </p:nvSpPr>
          <p:spPr>
            <a:xfrm flipH="1">
              <a:off x="5830024" y="4093932"/>
              <a:ext cx="392293" cy="452387"/>
            </a:xfrm>
            <a:custGeom>
              <a:avLst/>
              <a:gdLst/>
              <a:ahLst/>
              <a:cxnLst/>
              <a:rect l="l" t="t" r="r" b="b"/>
              <a:pathLst>
                <a:path w="2213" h="2552" extrusionOk="0">
                  <a:moveTo>
                    <a:pt x="2212" y="0"/>
                  </a:moveTo>
                  <a:lnTo>
                    <a:pt x="2212" y="0"/>
                  </a:lnTo>
                  <a:cubicBezTo>
                    <a:pt x="1967" y="369"/>
                    <a:pt x="1551" y="1588"/>
                    <a:pt x="1551" y="1588"/>
                  </a:cubicBezTo>
                  <a:cubicBezTo>
                    <a:pt x="1636" y="1219"/>
                    <a:pt x="1466" y="539"/>
                    <a:pt x="1466" y="539"/>
                  </a:cubicBezTo>
                  <a:cubicBezTo>
                    <a:pt x="1466" y="1040"/>
                    <a:pt x="1163" y="1796"/>
                    <a:pt x="1163" y="1796"/>
                  </a:cubicBezTo>
                  <a:cubicBezTo>
                    <a:pt x="1267" y="1068"/>
                    <a:pt x="1116" y="95"/>
                    <a:pt x="1116" y="95"/>
                  </a:cubicBezTo>
                  <a:cubicBezTo>
                    <a:pt x="1116" y="775"/>
                    <a:pt x="785" y="1635"/>
                    <a:pt x="785" y="1635"/>
                  </a:cubicBezTo>
                  <a:cubicBezTo>
                    <a:pt x="833" y="1040"/>
                    <a:pt x="606" y="586"/>
                    <a:pt x="606" y="586"/>
                  </a:cubicBezTo>
                  <a:lnTo>
                    <a:pt x="606" y="586"/>
                  </a:lnTo>
                  <a:cubicBezTo>
                    <a:pt x="700" y="1162"/>
                    <a:pt x="379" y="2193"/>
                    <a:pt x="379" y="2193"/>
                  </a:cubicBezTo>
                  <a:cubicBezTo>
                    <a:pt x="445" y="1975"/>
                    <a:pt x="417" y="1437"/>
                    <a:pt x="417" y="1437"/>
                  </a:cubicBezTo>
                  <a:lnTo>
                    <a:pt x="417" y="1437"/>
                  </a:lnTo>
                  <a:cubicBezTo>
                    <a:pt x="313" y="2022"/>
                    <a:pt x="1" y="2542"/>
                    <a:pt x="1" y="2542"/>
                  </a:cubicBezTo>
                  <a:lnTo>
                    <a:pt x="1844" y="2552"/>
                  </a:lnTo>
                  <a:cubicBezTo>
                    <a:pt x="1749" y="1607"/>
                    <a:pt x="2212" y="0"/>
                    <a:pt x="2212"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99" name="Google Shape;699;p33"/>
            <p:cNvSpPr/>
            <p:nvPr/>
          </p:nvSpPr>
          <p:spPr>
            <a:xfrm flipH="1">
              <a:off x="7424763" y="4093932"/>
              <a:ext cx="516203" cy="452387"/>
            </a:xfrm>
            <a:custGeom>
              <a:avLst/>
              <a:gdLst/>
              <a:ahLst/>
              <a:cxnLst/>
              <a:rect l="l" t="t" r="r" b="b"/>
              <a:pathLst>
                <a:path w="2912" h="2552" extrusionOk="0">
                  <a:moveTo>
                    <a:pt x="1" y="0"/>
                  </a:moveTo>
                  <a:cubicBezTo>
                    <a:pt x="1" y="0"/>
                    <a:pt x="615" y="1607"/>
                    <a:pt x="483" y="2552"/>
                  </a:cubicBezTo>
                  <a:lnTo>
                    <a:pt x="2912" y="2552"/>
                  </a:lnTo>
                  <a:cubicBezTo>
                    <a:pt x="2912" y="2552"/>
                    <a:pt x="2486" y="2022"/>
                    <a:pt x="2364" y="1437"/>
                  </a:cubicBezTo>
                  <a:lnTo>
                    <a:pt x="2364" y="1437"/>
                  </a:lnTo>
                  <a:cubicBezTo>
                    <a:pt x="2364" y="1437"/>
                    <a:pt x="2335" y="1975"/>
                    <a:pt x="2420" y="2193"/>
                  </a:cubicBezTo>
                  <a:cubicBezTo>
                    <a:pt x="2420" y="2193"/>
                    <a:pt x="2004" y="1162"/>
                    <a:pt x="2127" y="586"/>
                  </a:cubicBezTo>
                  <a:lnTo>
                    <a:pt x="2127" y="586"/>
                  </a:lnTo>
                  <a:cubicBezTo>
                    <a:pt x="2127" y="586"/>
                    <a:pt x="1825" y="1040"/>
                    <a:pt x="1900" y="1635"/>
                  </a:cubicBezTo>
                  <a:cubicBezTo>
                    <a:pt x="1900" y="1635"/>
                    <a:pt x="1447" y="775"/>
                    <a:pt x="1447" y="95"/>
                  </a:cubicBezTo>
                  <a:cubicBezTo>
                    <a:pt x="1447" y="95"/>
                    <a:pt x="1229" y="1068"/>
                    <a:pt x="1381" y="1796"/>
                  </a:cubicBezTo>
                  <a:cubicBezTo>
                    <a:pt x="1381" y="1796"/>
                    <a:pt x="974" y="1040"/>
                    <a:pt x="974" y="539"/>
                  </a:cubicBezTo>
                  <a:cubicBezTo>
                    <a:pt x="974" y="539"/>
                    <a:pt x="766" y="1219"/>
                    <a:pt x="870" y="1588"/>
                  </a:cubicBezTo>
                  <a:cubicBezTo>
                    <a:pt x="870" y="1588"/>
                    <a:pt x="341" y="369"/>
                    <a:pt x="1"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0" name="Google Shape;700;p33"/>
            <p:cNvSpPr/>
            <p:nvPr/>
          </p:nvSpPr>
          <p:spPr>
            <a:xfrm flipH="1">
              <a:off x="7287381" y="1368089"/>
              <a:ext cx="261470" cy="308445"/>
            </a:xfrm>
            <a:custGeom>
              <a:avLst/>
              <a:gdLst/>
              <a:ahLst/>
              <a:cxnLst/>
              <a:rect l="l" t="t" r="r" b="b"/>
              <a:pathLst>
                <a:path w="1475" h="1740" extrusionOk="0">
                  <a:moveTo>
                    <a:pt x="1418" y="1"/>
                  </a:moveTo>
                  <a:cubicBezTo>
                    <a:pt x="1295" y="341"/>
                    <a:pt x="671" y="936"/>
                    <a:pt x="501" y="1031"/>
                  </a:cubicBezTo>
                  <a:cubicBezTo>
                    <a:pt x="359" y="1125"/>
                    <a:pt x="0" y="1740"/>
                    <a:pt x="0" y="1740"/>
                  </a:cubicBezTo>
                  <a:lnTo>
                    <a:pt x="218" y="1711"/>
                  </a:lnTo>
                  <a:cubicBezTo>
                    <a:pt x="218" y="1711"/>
                    <a:pt x="407" y="1248"/>
                    <a:pt x="567" y="1144"/>
                  </a:cubicBezTo>
                  <a:cubicBezTo>
                    <a:pt x="1059" y="795"/>
                    <a:pt x="1475" y="10"/>
                    <a:pt x="1475" y="10"/>
                  </a:cubicBezTo>
                  <a:lnTo>
                    <a:pt x="1418" y="1"/>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1" name="Google Shape;701;p33"/>
            <p:cNvSpPr/>
            <p:nvPr/>
          </p:nvSpPr>
          <p:spPr>
            <a:xfrm flipH="1">
              <a:off x="6741219" y="1538621"/>
              <a:ext cx="698788" cy="102638"/>
            </a:xfrm>
            <a:custGeom>
              <a:avLst/>
              <a:gdLst/>
              <a:ahLst/>
              <a:cxnLst/>
              <a:rect l="l" t="t" r="r" b="b"/>
              <a:pathLst>
                <a:path w="3942" h="579" extrusionOk="0">
                  <a:moveTo>
                    <a:pt x="3765" y="0"/>
                  </a:moveTo>
                  <a:cubicBezTo>
                    <a:pt x="3364" y="0"/>
                    <a:pt x="2367" y="35"/>
                    <a:pt x="1636" y="353"/>
                  </a:cubicBezTo>
                  <a:cubicBezTo>
                    <a:pt x="1530" y="393"/>
                    <a:pt x="1334" y="406"/>
                    <a:pt x="1126" y="406"/>
                  </a:cubicBezTo>
                  <a:cubicBezTo>
                    <a:pt x="780" y="406"/>
                    <a:pt x="401" y="371"/>
                    <a:pt x="355" y="371"/>
                  </a:cubicBezTo>
                  <a:cubicBezTo>
                    <a:pt x="351" y="371"/>
                    <a:pt x="350" y="371"/>
                    <a:pt x="350" y="371"/>
                  </a:cubicBezTo>
                  <a:lnTo>
                    <a:pt x="1" y="570"/>
                  </a:lnTo>
                  <a:cubicBezTo>
                    <a:pt x="1" y="570"/>
                    <a:pt x="265" y="579"/>
                    <a:pt x="586" y="579"/>
                  </a:cubicBezTo>
                  <a:cubicBezTo>
                    <a:pt x="1002" y="579"/>
                    <a:pt x="1514" y="564"/>
                    <a:pt x="1664" y="494"/>
                  </a:cubicBezTo>
                  <a:cubicBezTo>
                    <a:pt x="1909" y="372"/>
                    <a:pt x="2964" y="73"/>
                    <a:pt x="3625" y="73"/>
                  </a:cubicBezTo>
                  <a:cubicBezTo>
                    <a:pt x="3729" y="73"/>
                    <a:pt x="3824" y="81"/>
                    <a:pt x="3904" y="97"/>
                  </a:cubicBezTo>
                  <a:lnTo>
                    <a:pt x="3942" y="3"/>
                  </a:lnTo>
                  <a:cubicBezTo>
                    <a:pt x="3942" y="3"/>
                    <a:pt x="3876" y="0"/>
                    <a:pt x="3765"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2" name="Google Shape;702;p33"/>
            <p:cNvSpPr/>
            <p:nvPr/>
          </p:nvSpPr>
          <p:spPr>
            <a:xfrm flipH="1">
              <a:off x="7221969" y="1545711"/>
              <a:ext cx="601646" cy="291782"/>
            </a:xfrm>
            <a:custGeom>
              <a:avLst/>
              <a:gdLst/>
              <a:ahLst/>
              <a:cxnLst/>
              <a:rect l="l" t="t" r="r" b="b"/>
              <a:pathLst>
                <a:path w="3394" h="1646" extrusionOk="0">
                  <a:moveTo>
                    <a:pt x="152" y="1286"/>
                  </a:moveTo>
                  <a:lnTo>
                    <a:pt x="152" y="1286"/>
                  </a:lnTo>
                  <a:cubicBezTo>
                    <a:pt x="152" y="1286"/>
                    <a:pt x="152" y="1286"/>
                    <a:pt x="152" y="1286"/>
                  </a:cubicBezTo>
                  <a:lnTo>
                    <a:pt x="152" y="1286"/>
                  </a:lnTo>
                  <a:lnTo>
                    <a:pt x="152" y="1286"/>
                  </a:lnTo>
                  <a:close/>
                  <a:moveTo>
                    <a:pt x="3393" y="1"/>
                  </a:moveTo>
                  <a:cubicBezTo>
                    <a:pt x="3393" y="1"/>
                    <a:pt x="1976" y="322"/>
                    <a:pt x="1191" y="984"/>
                  </a:cubicBezTo>
                  <a:cubicBezTo>
                    <a:pt x="971" y="1169"/>
                    <a:pt x="250" y="1288"/>
                    <a:pt x="161" y="1288"/>
                  </a:cubicBezTo>
                  <a:cubicBezTo>
                    <a:pt x="154" y="1288"/>
                    <a:pt x="151" y="1287"/>
                    <a:pt x="152" y="1286"/>
                  </a:cubicBezTo>
                  <a:lnTo>
                    <a:pt x="152" y="1286"/>
                  </a:lnTo>
                  <a:lnTo>
                    <a:pt x="0" y="1645"/>
                  </a:lnTo>
                  <a:cubicBezTo>
                    <a:pt x="0" y="1645"/>
                    <a:pt x="1134" y="1324"/>
                    <a:pt x="1342" y="1125"/>
                  </a:cubicBezTo>
                  <a:cubicBezTo>
                    <a:pt x="1569" y="908"/>
                    <a:pt x="2779" y="142"/>
                    <a:pt x="3374" y="95"/>
                  </a:cubicBezTo>
                  <a:lnTo>
                    <a:pt x="3393" y="1"/>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3" name="Google Shape;703;p33"/>
            <p:cNvSpPr/>
            <p:nvPr/>
          </p:nvSpPr>
          <p:spPr>
            <a:xfrm flipH="1">
              <a:off x="7498506" y="1927723"/>
              <a:ext cx="407183" cy="728924"/>
            </a:xfrm>
            <a:custGeom>
              <a:avLst/>
              <a:gdLst/>
              <a:ahLst/>
              <a:cxnLst/>
              <a:rect l="l" t="t" r="r" b="b"/>
              <a:pathLst>
                <a:path w="2297" h="4112" extrusionOk="0">
                  <a:moveTo>
                    <a:pt x="2259" y="0"/>
                  </a:moveTo>
                  <a:cubicBezTo>
                    <a:pt x="2259" y="0"/>
                    <a:pt x="1163" y="1286"/>
                    <a:pt x="785" y="2561"/>
                  </a:cubicBezTo>
                  <a:cubicBezTo>
                    <a:pt x="662" y="2949"/>
                    <a:pt x="0" y="3592"/>
                    <a:pt x="10" y="3601"/>
                  </a:cubicBezTo>
                  <a:lnTo>
                    <a:pt x="48" y="4111"/>
                  </a:lnTo>
                  <a:cubicBezTo>
                    <a:pt x="48" y="4111"/>
                    <a:pt x="889" y="2996"/>
                    <a:pt x="983" y="2628"/>
                  </a:cubicBezTo>
                  <a:cubicBezTo>
                    <a:pt x="1087" y="2240"/>
                    <a:pt x="1787" y="567"/>
                    <a:pt x="2297" y="123"/>
                  </a:cubicBezTo>
                  <a:lnTo>
                    <a:pt x="2259" y="0"/>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4" name="Google Shape;704;p33"/>
            <p:cNvSpPr/>
            <p:nvPr/>
          </p:nvSpPr>
          <p:spPr>
            <a:xfrm flipH="1">
              <a:off x="7915617" y="1518944"/>
              <a:ext cx="243034" cy="822698"/>
            </a:xfrm>
            <a:custGeom>
              <a:avLst/>
              <a:gdLst/>
              <a:ahLst/>
              <a:cxnLst/>
              <a:rect l="l" t="t" r="r" b="b"/>
              <a:pathLst>
                <a:path w="1371" h="4641" extrusionOk="0">
                  <a:moveTo>
                    <a:pt x="29" y="0"/>
                  </a:moveTo>
                  <a:lnTo>
                    <a:pt x="0" y="85"/>
                  </a:lnTo>
                  <a:cubicBezTo>
                    <a:pt x="284" y="492"/>
                    <a:pt x="615" y="2117"/>
                    <a:pt x="652" y="2562"/>
                  </a:cubicBezTo>
                  <a:cubicBezTo>
                    <a:pt x="681" y="3015"/>
                    <a:pt x="1333" y="4641"/>
                    <a:pt x="1333" y="4641"/>
                  </a:cubicBezTo>
                  <a:lnTo>
                    <a:pt x="1371" y="3885"/>
                  </a:lnTo>
                  <a:cubicBezTo>
                    <a:pt x="1371" y="3875"/>
                    <a:pt x="860" y="2977"/>
                    <a:pt x="804" y="2505"/>
                  </a:cubicBezTo>
                  <a:cubicBezTo>
                    <a:pt x="633" y="1182"/>
                    <a:pt x="29" y="0"/>
                    <a:pt x="29"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5" name="Google Shape;705;p33"/>
            <p:cNvSpPr/>
            <p:nvPr/>
          </p:nvSpPr>
          <p:spPr>
            <a:xfrm flipH="1">
              <a:off x="7560373" y="1235848"/>
              <a:ext cx="410729" cy="3308875"/>
            </a:xfrm>
            <a:custGeom>
              <a:avLst/>
              <a:gdLst/>
              <a:ahLst/>
              <a:cxnLst/>
              <a:rect l="l" t="t" r="r" b="b"/>
              <a:pathLst>
                <a:path w="2317" h="18666" extrusionOk="0">
                  <a:moveTo>
                    <a:pt x="1929" y="0"/>
                  </a:moveTo>
                  <a:cubicBezTo>
                    <a:pt x="1929" y="766"/>
                    <a:pt x="1" y="5179"/>
                    <a:pt x="133" y="6096"/>
                  </a:cubicBezTo>
                  <a:cubicBezTo>
                    <a:pt x="256" y="6937"/>
                    <a:pt x="284" y="11823"/>
                    <a:pt x="284" y="12362"/>
                  </a:cubicBezTo>
                  <a:cubicBezTo>
                    <a:pt x="284" y="12362"/>
                    <a:pt x="1740" y="17257"/>
                    <a:pt x="1966" y="18665"/>
                  </a:cubicBezTo>
                  <a:lnTo>
                    <a:pt x="2316" y="18609"/>
                  </a:lnTo>
                  <a:cubicBezTo>
                    <a:pt x="2070" y="17021"/>
                    <a:pt x="785" y="12362"/>
                    <a:pt x="785" y="12362"/>
                  </a:cubicBezTo>
                  <a:cubicBezTo>
                    <a:pt x="785" y="12296"/>
                    <a:pt x="511" y="6956"/>
                    <a:pt x="379" y="6049"/>
                  </a:cubicBezTo>
                  <a:cubicBezTo>
                    <a:pt x="265" y="5245"/>
                    <a:pt x="2023" y="832"/>
                    <a:pt x="2023" y="0"/>
                  </a:cubicBezTo>
                  <a:close/>
                </a:path>
              </a:pathLst>
            </a:custGeom>
            <a:solidFill>
              <a:srgbClr val="7F4A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6" name="Google Shape;706;p33"/>
            <p:cNvSpPr/>
            <p:nvPr/>
          </p:nvSpPr>
          <p:spPr>
            <a:xfrm flipH="1">
              <a:off x="5337575" y="2125376"/>
              <a:ext cx="683721" cy="1339079"/>
            </a:xfrm>
            <a:custGeom>
              <a:avLst/>
              <a:gdLst/>
              <a:ahLst/>
              <a:cxnLst/>
              <a:rect l="l" t="t" r="r" b="b"/>
              <a:pathLst>
                <a:path w="3857" h="7554" extrusionOk="0">
                  <a:moveTo>
                    <a:pt x="1522" y="0"/>
                  </a:moveTo>
                  <a:cubicBezTo>
                    <a:pt x="1309" y="0"/>
                    <a:pt x="298" y="541"/>
                    <a:pt x="1" y="653"/>
                  </a:cubicBezTo>
                  <a:lnTo>
                    <a:pt x="842" y="7032"/>
                  </a:lnTo>
                  <a:cubicBezTo>
                    <a:pt x="842" y="7032"/>
                    <a:pt x="2030" y="7553"/>
                    <a:pt x="2363" y="7553"/>
                  </a:cubicBezTo>
                  <a:cubicBezTo>
                    <a:pt x="2400" y="7553"/>
                    <a:pt x="2426" y="7547"/>
                    <a:pt x="2439" y="7533"/>
                  </a:cubicBezTo>
                  <a:cubicBezTo>
                    <a:pt x="2572" y="7391"/>
                    <a:pt x="3857" y="5094"/>
                    <a:pt x="3847" y="4669"/>
                  </a:cubicBezTo>
                  <a:cubicBezTo>
                    <a:pt x="3819" y="4244"/>
                    <a:pt x="1721" y="29"/>
                    <a:pt x="1532" y="1"/>
                  </a:cubicBezTo>
                  <a:cubicBezTo>
                    <a:pt x="1529" y="0"/>
                    <a:pt x="1525" y="0"/>
                    <a:pt x="1522" y="0"/>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7" name="Google Shape;707;p33"/>
            <p:cNvSpPr/>
            <p:nvPr/>
          </p:nvSpPr>
          <p:spPr>
            <a:xfrm flipH="1">
              <a:off x="5352643" y="2147003"/>
              <a:ext cx="643481" cy="1302030"/>
            </a:xfrm>
            <a:custGeom>
              <a:avLst/>
              <a:gdLst/>
              <a:ahLst/>
              <a:cxnLst/>
              <a:rect l="l" t="t" r="r" b="b"/>
              <a:pathLst>
                <a:path w="3630" h="7345" extrusionOk="0">
                  <a:moveTo>
                    <a:pt x="1432" y="0"/>
                  </a:moveTo>
                  <a:cubicBezTo>
                    <a:pt x="1218" y="0"/>
                    <a:pt x="277" y="524"/>
                    <a:pt x="1" y="625"/>
                  </a:cubicBezTo>
                  <a:lnTo>
                    <a:pt x="795" y="6844"/>
                  </a:lnTo>
                  <a:cubicBezTo>
                    <a:pt x="795" y="6844"/>
                    <a:pt x="1919" y="7344"/>
                    <a:pt x="2228" y="7344"/>
                  </a:cubicBezTo>
                  <a:cubicBezTo>
                    <a:pt x="2261" y="7344"/>
                    <a:pt x="2285" y="7338"/>
                    <a:pt x="2297" y="7326"/>
                  </a:cubicBezTo>
                  <a:cubicBezTo>
                    <a:pt x="2411" y="7193"/>
                    <a:pt x="3630" y="4954"/>
                    <a:pt x="3620" y="4538"/>
                  </a:cubicBezTo>
                  <a:cubicBezTo>
                    <a:pt x="3611" y="4150"/>
                    <a:pt x="1626" y="20"/>
                    <a:pt x="1447" y="1"/>
                  </a:cubicBezTo>
                  <a:cubicBezTo>
                    <a:pt x="1442" y="1"/>
                    <a:pt x="1437" y="0"/>
                    <a:pt x="1432"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8" name="Google Shape;708;p33"/>
            <p:cNvSpPr/>
            <p:nvPr/>
          </p:nvSpPr>
          <p:spPr>
            <a:xfrm flipH="1">
              <a:off x="5365938" y="2147003"/>
              <a:ext cx="631781" cy="770936"/>
            </a:xfrm>
            <a:custGeom>
              <a:avLst/>
              <a:gdLst/>
              <a:ahLst/>
              <a:cxnLst/>
              <a:rect l="l" t="t" r="r" b="b"/>
              <a:pathLst>
                <a:path w="3564" h="4349" extrusionOk="0">
                  <a:moveTo>
                    <a:pt x="1422" y="0"/>
                  </a:moveTo>
                  <a:cubicBezTo>
                    <a:pt x="1218" y="0"/>
                    <a:pt x="277" y="524"/>
                    <a:pt x="0" y="625"/>
                  </a:cubicBezTo>
                  <a:lnTo>
                    <a:pt x="104" y="1504"/>
                  </a:lnTo>
                  <a:cubicBezTo>
                    <a:pt x="1068" y="1721"/>
                    <a:pt x="2070" y="2364"/>
                    <a:pt x="2883" y="3347"/>
                  </a:cubicBezTo>
                  <a:cubicBezTo>
                    <a:pt x="3157" y="3659"/>
                    <a:pt x="3384" y="4008"/>
                    <a:pt x="3563" y="4349"/>
                  </a:cubicBezTo>
                  <a:cubicBezTo>
                    <a:pt x="3261" y="3423"/>
                    <a:pt x="1607" y="11"/>
                    <a:pt x="1437" y="1"/>
                  </a:cubicBezTo>
                  <a:cubicBezTo>
                    <a:pt x="1433" y="1"/>
                    <a:pt x="1428" y="0"/>
                    <a:pt x="1422" y="0"/>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9" name="Google Shape;709;p33"/>
            <p:cNvSpPr/>
            <p:nvPr/>
          </p:nvSpPr>
          <p:spPr>
            <a:xfrm flipH="1">
              <a:off x="6092912" y="2903580"/>
              <a:ext cx="661031" cy="1649474"/>
            </a:xfrm>
            <a:custGeom>
              <a:avLst/>
              <a:gdLst/>
              <a:ahLst/>
              <a:cxnLst/>
              <a:rect l="l" t="t" r="r" b="b"/>
              <a:pathLst>
                <a:path w="3729" h="9305" extrusionOk="0">
                  <a:moveTo>
                    <a:pt x="2646" y="1"/>
                  </a:moveTo>
                  <a:cubicBezTo>
                    <a:pt x="1544" y="1"/>
                    <a:pt x="1" y="1591"/>
                    <a:pt x="1006" y="4211"/>
                  </a:cubicBezTo>
                  <a:cubicBezTo>
                    <a:pt x="1790" y="6224"/>
                    <a:pt x="2130" y="8586"/>
                    <a:pt x="2216" y="9304"/>
                  </a:cubicBezTo>
                  <a:lnTo>
                    <a:pt x="3690" y="9304"/>
                  </a:lnTo>
                  <a:cubicBezTo>
                    <a:pt x="3690" y="9304"/>
                    <a:pt x="3217" y="3833"/>
                    <a:pt x="3567" y="1546"/>
                  </a:cubicBezTo>
                  <a:cubicBezTo>
                    <a:pt x="3728" y="484"/>
                    <a:pt x="3254" y="1"/>
                    <a:pt x="2646" y="1"/>
                  </a:cubicBezTo>
                  <a:close/>
                </a:path>
              </a:pathLst>
            </a:custGeom>
            <a:solidFill>
              <a:srgbClr val="7F6D5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0" name="Google Shape;710;p33"/>
            <p:cNvSpPr/>
            <p:nvPr/>
          </p:nvSpPr>
          <p:spPr>
            <a:xfrm flipH="1">
              <a:off x="6994317" y="2506856"/>
              <a:ext cx="651990" cy="2046199"/>
            </a:xfrm>
            <a:custGeom>
              <a:avLst/>
              <a:gdLst/>
              <a:ahLst/>
              <a:cxnLst/>
              <a:rect l="l" t="t" r="r" b="b"/>
              <a:pathLst>
                <a:path w="3678" h="11543" extrusionOk="0">
                  <a:moveTo>
                    <a:pt x="1212" y="1"/>
                  </a:moveTo>
                  <a:cubicBezTo>
                    <a:pt x="1059" y="1"/>
                    <a:pt x="901" y="63"/>
                    <a:pt x="738" y="202"/>
                  </a:cubicBezTo>
                  <a:cubicBezTo>
                    <a:pt x="738" y="202"/>
                    <a:pt x="1" y="3018"/>
                    <a:pt x="851" y="6439"/>
                  </a:cubicBezTo>
                  <a:cubicBezTo>
                    <a:pt x="1702" y="9870"/>
                    <a:pt x="1664" y="10597"/>
                    <a:pt x="1693" y="11542"/>
                  </a:cubicBezTo>
                  <a:lnTo>
                    <a:pt x="3422" y="11542"/>
                  </a:lnTo>
                  <a:cubicBezTo>
                    <a:pt x="3431" y="11542"/>
                    <a:pt x="2581" y="7904"/>
                    <a:pt x="3677" y="5929"/>
                  </a:cubicBezTo>
                  <a:cubicBezTo>
                    <a:pt x="3677" y="5929"/>
                    <a:pt x="2698" y="1"/>
                    <a:pt x="1212" y="1"/>
                  </a:cubicBezTo>
                  <a:close/>
                </a:path>
              </a:pathLst>
            </a:custGeom>
            <a:solidFill>
              <a:srgbClr val="7F6D5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1" name="Google Shape;711;p33"/>
            <p:cNvSpPr/>
            <p:nvPr/>
          </p:nvSpPr>
          <p:spPr>
            <a:xfrm flipH="1">
              <a:off x="6052141" y="2192915"/>
              <a:ext cx="1955970" cy="1595762"/>
            </a:xfrm>
            <a:custGeom>
              <a:avLst/>
              <a:gdLst/>
              <a:ahLst/>
              <a:cxnLst/>
              <a:rect l="l" t="t" r="r" b="b"/>
              <a:pathLst>
                <a:path w="11034" h="9002" extrusionOk="0">
                  <a:moveTo>
                    <a:pt x="5228" y="1"/>
                  </a:moveTo>
                  <a:cubicBezTo>
                    <a:pt x="5021" y="1"/>
                    <a:pt x="4809" y="22"/>
                    <a:pt x="4594" y="73"/>
                  </a:cubicBezTo>
                  <a:cubicBezTo>
                    <a:pt x="4082" y="193"/>
                    <a:pt x="3616" y="224"/>
                    <a:pt x="3195" y="224"/>
                  </a:cubicBezTo>
                  <a:cubicBezTo>
                    <a:pt x="2712" y="224"/>
                    <a:pt x="2289" y="183"/>
                    <a:pt x="1927" y="183"/>
                  </a:cubicBezTo>
                  <a:cubicBezTo>
                    <a:pt x="1202" y="183"/>
                    <a:pt x="717" y="349"/>
                    <a:pt x="473" y="1349"/>
                  </a:cubicBezTo>
                  <a:cubicBezTo>
                    <a:pt x="76" y="2975"/>
                    <a:pt x="1" y="3466"/>
                    <a:pt x="48" y="4572"/>
                  </a:cubicBezTo>
                  <a:cubicBezTo>
                    <a:pt x="86" y="5687"/>
                    <a:pt x="1267" y="7577"/>
                    <a:pt x="2306" y="7974"/>
                  </a:cubicBezTo>
                  <a:cubicBezTo>
                    <a:pt x="3165" y="8317"/>
                    <a:pt x="5246" y="9002"/>
                    <a:pt x="6611" y="9002"/>
                  </a:cubicBezTo>
                  <a:cubicBezTo>
                    <a:pt x="6900" y="9002"/>
                    <a:pt x="7156" y="8971"/>
                    <a:pt x="7363" y="8900"/>
                  </a:cubicBezTo>
                  <a:cubicBezTo>
                    <a:pt x="8544" y="8484"/>
                    <a:pt x="10689" y="8116"/>
                    <a:pt x="10869" y="5082"/>
                  </a:cubicBezTo>
                  <a:cubicBezTo>
                    <a:pt x="11034" y="2298"/>
                    <a:pt x="10164" y="541"/>
                    <a:pt x="9077" y="541"/>
                  </a:cubicBezTo>
                  <a:cubicBezTo>
                    <a:pt x="8980" y="541"/>
                    <a:pt x="8880" y="555"/>
                    <a:pt x="8780" y="584"/>
                  </a:cubicBezTo>
                  <a:cubicBezTo>
                    <a:pt x="8626" y="628"/>
                    <a:pt x="8470" y="646"/>
                    <a:pt x="8311" y="646"/>
                  </a:cubicBezTo>
                  <a:cubicBezTo>
                    <a:pt x="7382" y="646"/>
                    <a:pt x="6364" y="1"/>
                    <a:pt x="5228" y="1"/>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2" name="Google Shape;712;p33"/>
            <p:cNvSpPr/>
            <p:nvPr/>
          </p:nvSpPr>
          <p:spPr>
            <a:xfrm flipH="1">
              <a:off x="6052141" y="2192915"/>
              <a:ext cx="1858827" cy="1087004"/>
            </a:xfrm>
            <a:custGeom>
              <a:avLst/>
              <a:gdLst/>
              <a:ahLst/>
              <a:cxnLst/>
              <a:rect l="l" t="t" r="r" b="b"/>
              <a:pathLst>
                <a:path w="10486" h="6132" extrusionOk="0">
                  <a:moveTo>
                    <a:pt x="4680" y="1"/>
                  </a:moveTo>
                  <a:cubicBezTo>
                    <a:pt x="4473" y="1"/>
                    <a:pt x="4261" y="22"/>
                    <a:pt x="4046" y="73"/>
                  </a:cubicBezTo>
                  <a:cubicBezTo>
                    <a:pt x="3531" y="195"/>
                    <a:pt x="3062" y="227"/>
                    <a:pt x="2639" y="227"/>
                  </a:cubicBezTo>
                  <a:cubicBezTo>
                    <a:pt x="2156" y="227"/>
                    <a:pt x="1733" y="185"/>
                    <a:pt x="1370" y="185"/>
                  </a:cubicBezTo>
                  <a:cubicBezTo>
                    <a:pt x="717" y="185"/>
                    <a:pt x="260" y="322"/>
                    <a:pt x="1" y="1084"/>
                  </a:cubicBezTo>
                  <a:cubicBezTo>
                    <a:pt x="587" y="35"/>
                    <a:pt x="1947" y="687"/>
                    <a:pt x="3904" y="168"/>
                  </a:cubicBezTo>
                  <a:cubicBezTo>
                    <a:pt x="4074" y="123"/>
                    <a:pt x="4236" y="103"/>
                    <a:pt x="4390" y="103"/>
                  </a:cubicBezTo>
                  <a:cubicBezTo>
                    <a:pt x="5526" y="103"/>
                    <a:pt x="6243" y="1176"/>
                    <a:pt x="7148" y="1176"/>
                  </a:cubicBezTo>
                  <a:cubicBezTo>
                    <a:pt x="7260" y="1176"/>
                    <a:pt x="7376" y="1160"/>
                    <a:pt x="7495" y="1122"/>
                  </a:cubicBezTo>
                  <a:cubicBezTo>
                    <a:pt x="7626" y="1081"/>
                    <a:pt x="7763" y="1061"/>
                    <a:pt x="7902" y="1061"/>
                  </a:cubicBezTo>
                  <a:cubicBezTo>
                    <a:pt x="9046" y="1061"/>
                    <a:pt x="10366" y="2443"/>
                    <a:pt x="10274" y="5148"/>
                  </a:cubicBezTo>
                  <a:cubicBezTo>
                    <a:pt x="10264" y="5517"/>
                    <a:pt x="10217" y="5838"/>
                    <a:pt x="10160" y="6131"/>
                  </a:cubicBezTo>
                  <a:cubicBezTo>
                    <a:pt x="10236" y="5829"/>
                    <a:pt x="10302" y="5469"/>
                    <a:pt x="10321" y="5073"/>
                  </a:cubicBezTo>
                  <a:cubicBezTo>
                    <a:pt x="10486" y="2297"/>
                    <a:pt x="9616" y="541"/>
                    <a:pt x="8529" y="541"/>
                  </a:cubicBezTo>
                  <a:cubicBezTo>
                    <a:pt x="8432" y="541"/>
                    <a:pt x="8332" y="555"/>
                    <a:pt x="8232" y="584"/>
                  </a:cubicBezTo>
                  <a:cubicBezTo>
                    <a:pt x="8078" y="628"/>
                    <a:pt x="7922" y="646"/>
                    <a:pt x="7763" y="646"/>
                  </a:cubicBezTo>
                  <a:cubicBezTo>
                    <a:pt x="6834" y="646"/>
                    <a:pt x="5816" y="1"/>
                    <a:pt x="4680" y="1"/>
                  </a:cubicBezTo>
                  <a:close/>
                </a:path>
              </a:pathLst>
            </a:custGeom>
            <a:solidFill>
              <a:srgbClr val="C4B39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3" name="Google Shape;713;p33"/>
            <p:cNvSpPr/>
            <p:nvPr/>
          </p:nvSpPr>
          <p:spPr>
            <a:xfrm flipH="1">
              <a:off x="6049482" y="2430276"/>
              <a:ext cx="1936825" cy="1379141"/>
            </a:xfrm>
            <a:custGeom>
              <a:avLst/>
              <a:gdLst/>
              <a:ahLst/>
              <a:cxnLst/>
              <a:rect l="l" t="t" r="r" b="b"/>
              <a:pathLst>
                <a:path w="10926" h="7780" extrusionOk="0">
                  <a:moveTo>
                    <a:pt x="10094" y="1"/>
                  </a:moveTo>
                  <a:cubicBezTo>
                    <a:pt x="9774" y="1994"/>
                    <a:pt x="6249" y="3629"/>
                    <a:pt x="3839" y="3629"/>
                  </a:cubicBezTo>
                  <a:cubicBezTo>
                    <a:pt x="2684" y="3629"/>
                    <a:pt x="1785" y="3254"/>
                    <a:pt x="1616" y="2363"/>
                  </a:cubicBezTo>
                  <a:cubicBezTo>
                    <a:pt x="615" y="2807"/>
                    <a:pt x="520" y="2949"/>
                    <a:pt x="0" y="3337"/>
                  </a:cubicBezTo>
                  <a:cubicBezTo>
                    <a:pt x="29" y="4452"/>
                    <a:pt x="1210" y="6342"/>
                    <a:pt x="2250" y="6758"/>
                  </a:cubicBezTo>
                  <a:cubicBezTo>
                    <a:pt x="3106" y="7092"/>
                    <a:pt x="5179" y="7779"/>
                    <a:pt x="6544" y="7779"/>
                  </a:cubicBezTo>
                  <a:cubicBezTo>
                    <a:pt x="6837" y="7779"/>
                    <a:pt x="7097" y="7748"/>
                    <a:pt x="7306" y="7674"/>
                  </a:cubicBezTo>
                  <a:cubicBezTo>
                    <a:pt x="8487" y="7259"/>
                    <a:pt x="10642" y="6890"/>
                    <a:pt x="10821" y="3856"/>
                  </a:cubicBezTo>
                  <a:cubicBezTo>
                    <a:pt x="10925" y="2089"/>
                    <a:pt x="10613" y="757"/>
                    <a:pt x="10094" y="1"/>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4" name="Google Shape;714;p33"/>
            <p:cNvSpPr/>
            <p:nvPr/>
          </p:nvSpPr>
          <p:spPr>
            <a:xfrm flipH="1">
              <a:off x="6081390" y="2926093"/>
              <a:ext cx="1856345" cy="903887"/>
            </a:xfrm>
            <a:custGeom>
              <a:avLst/>
              <a:gdLst/>
              <a:ahLst/>
              <a:cxnLst/>
              <a:rect l="l" t="t" r="r" b="b"/>
              <a:pathLst>
                <a:path w="10472" h="5099" extrusionOk="0">
                  <a:moveTo>
                    <a:pt x="9423" y="1"/>
                  </a:moveTo>
                  <a:lnTo>
                    <a:pt x="9423" y="1"/>
                  </a:lnTo>
                  <a:cubicBezTo>
                    <a:pt x="8280" y="1264"/>
                    <a:pt x="7065" y="3348"/>
                    <a:pt x="4422" y="3348"/>
                  </a:cubicBezTo>
                  <a:cubicBezTo>
                    <a:pt x="4376" y="3348"/>
                    <a:pt x="4329" y="3348"/>
                    <a:pt x="4282" y="3346"/>
                  </a:cubicBezTo>
                  <a:cubicBezTo>
                    <a:pt x="2675" y="3299"/>
                    <a:pt x="1002" y="2647"/>
                    <a:pt x="0" y="1674"/>
                  </a:cubicBezTo>
                  <a:lnTo>
                    <a:pt x="0" y="1674"/>
                  </a:lnTo>
                  <a:cubicBezTo>
                    <a:pt x="445" y="2609"/>
                    <a:pt x="1163" y="3677"/>
                    <a:pt x="1862" y="3961"/>
                  </a:cubicBezTo>
                  <a:cubicBezTo>
                    <a:pt x="2740" y="4304"/>
                    <a:pt x="5040" y="5099"/>
                    <a:pt x="6445" y="5099"/>
                  </a:cubicBezTo>
                  <a:cubicBezTo>
                    <a:pt x="6704" y="5099"/>
                    <a:pt x="6933" y="5072"/>
                    <a:pt x="7117" y="5010"/>
                  </a:cubicBezTo>
                  <a:cubicBezTo>
                    <a:pt x="8298" y="4594"/>
                    <a:pt x="10453" y="4008"/>
                    <a:pt x="10472" y="946"/>
                  </a:cubicBezTo>
                  <a:cubicBezTo>
                    <a:pt x="10472" y="823"/>
                    <a:pt x="9413" y="114"/>
                    <a:pt x="9423"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5" name="Google Shape;715;p33"/>
            <p:cNvSpPr/>
            <p:nvPr/>
          </p:nvSpPr>
          <p:spPr>
            <a:xfrm flipH="1">
              <a:off x="6058168" y="3052840"/>
              <a:ext cx="1559599" cy="787777"/>
            </a:xfrm>
            <a:custGeom>
              <a:avLst/>
              <a:gdLst/>
              <a:ahLst/>
              <a:cxnLst/>
              <a:rect l="l" t="t" r="r" b="b"/>
              <a:pathLst>
                <a:path w="8798" h="4444" extrusionOk="0">
                  <a:moveTo>
                    <a:pt x="7724" y="1"/>
                  </a:moveTo>
                  <a:cubicBezTo>
                    <a:pt x="7532" y="1"/>
                    <a:pt x="7384" y="76"/>
                    <a:pt x="7372" y="240"/>
                  </a:cubicBezTo>
                  <a:cubicBezTo>
                    <a:pt x="7155" y="2641"/>
                    <a:pt x="7344" y="3454"/>
                    <a:pt x="5161" y="4030"/>
                  </a:cubicBezTo>
                  <a:cubicBezTo>
                    <a:pt x="4983" y="4076"/>
                    <a:pt x="4780" y="4096"/>
                    <a:pt x="4557" y="4096"/>
                  </a:cubicBezTo>
                  <a:cubicBezTo>
                    <a:pt x="3180" y="4096"/>
                    <a:pt x="1083" y="3335"/>
                    <a:pt x="1" y="3302"/>
                  </a:cubicBezTo>
                  <a:lnTo>
                    <a:pt x="1" y="3302"/>
                  </a:lnTo>
                  <a:cubicBezTo>
                    <a:pt x="867" y="3652"/>
                    <a:pt x="3240" y="4444"/>
                    <a:pt x="4674" y="4444"/>
                  </a:cubicBezTo>
                  <a:cubicBezTo>
                    <a:pt x="4944" y="4444"/>
                    <a:pt x="5181" y="4416"/>
                    <a:pt x="5368" y="4351"/>
                  </a:cubicBezTo>
                  <a:cubicBezTo>
                    <a:pt x="6455" y="3973"/>
                    <a:pt x="8355" y="3435"/>
                    <a:pt x="8667" y="949"/>
                  </a:cubicBezTo>
                  <a:cubicBezTo>
                    <a:pt x="8797" y="370"/>
                    <a:pt x="8151" y="1"/>
                    <a:pt x="7724" y="1"/>
                  </a:cubicBezTo>
                  <a:close/>
                </a:path>
              </a:pathLst>
            </a:custGeom>
            <a:solidFill>
              <a:srgbClr val="7F6D5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6" name="Google Shape;716;p33"/>
            <p:cNvSpPr/>
            <p:nvPr/>
          </p:nvSpPr>
          <p:spPr>
            <a:xfrm flipH="1">
              <a:off x="7456808" y="2984769"/>
              <a:ext cx="226371" cy="630186"/>
            </a:xfrm>
            <a:custGeom>
              <a:avLst/>
              <a:gdLst/>
              <a:ahLst/>
              <a:cxnLst/>
              <a:rect l="l" t="t" r="r" b="b"/>
              <a:pathLst>
                <a:path w="1277" h="3555" extrusionOk="0">
                  <a:moveTo>
                    <a:pt x="1" y="1"/>
                  </a:moveTo>
                  <a:lnTo>
                    <a:pt x="388" y="3469"/>
                  </a:lnTo>
                  <a:lnTo>
                    <a:pt x="1144" y="3554"/>
                  </a:lnTo>
                  <a:cubicBezTo>
                    <a:pt x="1277" y="1674"/>
                    <a:pt x="1" y="1"/>
                    <a:pt x="1"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7" name="Google Shape;717;p33"/>
            <p:cNvSpPr/>
            <p:nvPr/>
          </p:nvSpPr>
          <p:spPr>
            <a:xfrm flipH="1">
              <a:off x="7480562" y="2615166"/>
              <a:ext cx="673262" cy="1937888"/>
            </a:xfrm>
            <a:custGeom>
              <a:avLst/>
              <a:gdLst/>
              <a:ahLst/>
              <a:cxnLst/>
              <a:rect l="l" t="t" r="r" b="b"/>
              <a:pathLst>
                <a:path w="3798" h="10932" extrusionOk="0">
                  <a:moveTo>
                    <a:pt x="1448" y="0"/>
                  </a:moveTo>
                  <a:cubicBezTo>
                    <a:pt x="1306" y="0"/>
                    <a:pt x="1160" y="53"/>
                    <a:pt x="1012" y="167"/>
                  </a:cubicBezTo>
                  <a:cubicBezTo>
                    <a:pt x="1012" y="167"/>
                    <a:pt x="0" y="2842"/>
                    <a:pt x="671" y="6093"/>
                  </a:cubicBezTo>
                  <a:cubicBezTo>
                    <a:pt x="1342" y="9334"/>
                    <a:pt x="1399" y="10034"/>
                    <a:pt x="1380" y="10931"/>
                  </a:cubicBezTo>
                  <a:lnTo>
                    <a:pt x="3100" y="10931"/>
                  </a:lnTo>
                  <a:cubicBezTo>
                    <a:pt x="3100" y="10931"/>
                    <a:pt x="2486" y="8172"/>
                    <a:pt x="3242" y="6244"/>
                  </a:cubicBezTo>
                  <a:cubicBezTo>
                    <a:pt x="3798" y="4807"/>
                    <a:pt x="2805" y="0"/>
                    <a:pt x="1448" y="0"/>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8" name="Google Shape;718;p33"/>
            <p:cNvSpPr/>
            <p:nvPr/>
          </p:nvSpPr>
          <p:spPr>
            <a:xfrm flipH="1">
              <a:off x="7547215" y="3462328"/>
              <a:ext cx="487663" cy="1090727"/>
            </a:xfrm>
            <a:custGeom>
              <a:avLst/>
              <a:gdLst/>
              <a:ahLst/>
              <a:cxnLst/>
              <a:rect l="l" t="t" r="r" b="b"/>
              <a:pathLst>
                <a:path w="2751" h="6153" extrusionOk="0">
                  <a:moveTo>
                    <a:pt x="2722" y="0"/>
                  </a:moveTo>
                  <a:lnTo>
                    <a:pt x="2722" y="0"/>
                  </a:lnTo>
                  <a:cubicBezTo>
                    <a:pt x="2476" y="1616"/>
                    <a:pt x="1890" y="2750"/>
                    <a:pt x="1201" y="2750"/>
                  </a:cubicBezTo>
                  <a:cubicBezTo>
                    <a:pt x="728" y="2750"/>
                    <a:pt x="303" y="2212"/>
                    <a:pt x="0" y="1333"/>
                  </a:cubicBezTo>
                  <a:lnTo>
                    <a:pt x="0" y="1333"/>
                  </a:lnTo>
                  <a:cubicBezTo>
                    <a:pt x="662" y="4555"/>
                    <a:pt x="719" y="5255"/>
                    <a:pt x="709" y="6152"/>
                  </a:cubicBezTo>
                  <a:lnTo>
                    <a:pt x="2429" y="6152"/>
                  </a:lnTo>
                  <a:cubicBezTo>
                    <a:pt x="2429" y="6152"/>
                    <a:pt x="1824" y="3374"/>
                    <a:pt x="2571" y="1465"/>
                  </a:cubicBezTo>
                  <a:cubicBezTo>
                    <a:pt x="2703" y="1115"/>
                    <a:pt x="2750" y="596"/>
                    <a:pt x="2722"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9" name="Google Shape;719;p33"/>
            <p:cNvSpPr/>
            <p:nvPr/>
          </p:nvSpPr>
          <p:spPr>
            <a:xfrm flipH="1">
              <a:off x="6656623" y="2961370"/>
              <a:ext cx="575765" cy="1591685"/>
            </a:xfrm>
            <a:custGeom>
              <a:avLst/>
              <a:gdLst/>
              <a:ahLst/>
              <a:cxnLst/>
              <a:rect l="l" t="t" r="r" b="b"/>
              <a:pathLst>
                <a:path w="3248" h="8979" extrusionOk="0">
                  <a:moveTo>
                    <a:pt x="1360" y="0"/>
                  </a:moveTo>
                  <a:cubicBezTo>
                    <a:pt x="1234" y="0"/>
                    <a:pt x="1102" y="24"/>
                    <a:pt x="964" y="76"/>
                  </a:cubicBezTo>
                  <a:cubicBezTo>
                    <a:pt x="246" y="341"/>
                    <a:pt x="0" y="2023"/>
                    <a:pt x="454" y="3885"/>
                  </a:cubicBezTo>
                  <a:cubicBezTo>
                    <a:pt x="964" y="5954"/>
                    <a:pt x="1342" y="8270"/>
                    <a:pt x="1531" y="8978"/>
                  </a:cubicBezTo>
                  <a:lnTo>
                    <a:pt x="3024" y="8978"/>
                  </a:lnTo>
                  <a:cubicBezTo>
                    <a:pt x="3024" y="8978"/>
                    <a:pt x="2665" y="6143"/>
                    <a:pt x="3024" y="3856"/>
                  </a:cubicBezTo>
                  <a:cubicBezTo>
                    <a:pt x="3248" y="2396"/>
                    <a:pt x="2613" y="0"/>
                    <a:pt x="1360" y="0"/>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0" name="Google Shape;720;p33"/>
            <p:cNvSpPr/>
            <p:nvPr/>
          </p:nvSpPr>
          <p:spPr>
            <a:xfrm flipH="1">
              <a:off x="6724871" y="2515896"/>
              <a:ext cx="361803" cy="1174397"/>
            </a:xfrm>
            <a:custGeom>
              <a:avLst/>
              <a:gdLst/>
              <a:ahLst/>
              <a:cxnLst/>
              <a:rect l="l" t="t" r="r" b="b"/>
              <a:pathLst>
                <a:path w="2041" h="6625" extrusionOk="0">
                  <a:moveTo>
                    <a:pt x="1505" y="0"/>
                  </a:moveTo>
                  <a:cubicBezTo>
                    <a:pt x="1475" y="0"/>
                    <a:pt x="1443" y="21"/>
                    <a:pt x="1409" y="66"/>
                  </a:cubicBezTo>
                  <a:cubicBezTo>
                    <a:pt x="756" y="916"/>
                    <a:pt x="0" y="3298"/>
                    <a:pt x="104" y="3874"/>
                  </a:cubicBezTo>
                  <a:cubicBezTo>
                    <a:pt x="199" y="4451"/>
                    <a:pt x="1947" y="6624"/>
                    <a:pt x="1947" y="6624"/>
                  </a:cubicBezTo>
                  <a:cubicBezTo>
                    <a:pt x="1947" y="6624"/>
                    <a:pt x="2040" y="0"/>
                    <a:pt x="1505"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1" name="Google Shape;721;p33"/>
            <p:cNvSpPr/>
            <p:nvPr/>
          </p:nvSpPr>
          <p:spPr>
            <a:xfrm flipH="1">
              <a:off x="6669386" y="3043445"/>
              <a:ext cx="365348" cy="1508015"/>
            </a:xfrm>
            <a:custGeom>
              <a:avLst/>
              <a:gdLst/>
              <a:ahLst/>
              <a:cxnLst/>
              <a:rect l="l" t="t" r="r" b="b"/>
              <a:pathLst>
                <a:path w="2061" h="8507" extrusionOk="0">
                  <a:moveTo>
                    <a:pt x="1134" y="0"/>
                  </a:moveTo>
                  <a:lnTo>
                    <a:pt x="1134" y="0"/>
                  </a:lnTo>
                  <a:cubicBezTo>
                    <a:pt x="1418" y="681"/>
                    <a:pt x="1598" y="1673"/>
                    <a:pt x="1598" y="2779"/>
                  </a:cubicBezTo>
                  <a:cubicBezTo>
                    <a:pt x="1598" y="4820"/>
                    <a:pt x="993" y="6484"/>
                    <a:pt x="237" y="6484"/>
                  </a:cubicBezTo>
                  <a:cubicBezTo>
                    <a:pt x="152" y="6484"/>
                    <a:pt x="76" y="6465"/>
                    <a:pt x="0" y="6427"/>
                  </a:cubicBezTo>
                  <a:lnTo>
                    <a:pt x="0" y="6427"/>
                  </a:lnTo>
                  <a:cubicBezTo>
                    <a:pt x="189" y="7372"/>
                    <a:pt x="331" y="8147"/>
                    <a:pt x="426" y="8506"/>
                  </a:cubicBezTo>
                  <a:lnTo>
                    <a:pt x="1909" y="8506"/>
                  </a:lnTo>
                  <a:cubicBezTo>
                    <a:pt x="1909" y="8506"/>
                    <a:pt x="1550" y="5671"/>
                    <a:pt x="1909" y="3374"/>
                  </a:cubicBezTo>
                  <a:cubicBezTo>
                    <a:pt x="2061" y="2325"/>
                    <a:pt x="1777" y="775"/>
                    <a:pt x="1134"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2" name="Google Shape;722;p33"/>
            <p:cNvSpPr/>
            <p:nvPr/>
          </p:nvSpPr>
          <p:spPr>
            <a:xfrm flipH="1">
              <a:off x="6257239" y="2080350"/>
              <a:ext cx="728924" cy="1410695"/>
            </a:xfrm>
            <a:custGeom>
              <a:avLst/>
              <a:gdLst/>
              <a:ahLst/>
              <a:cxnLst/>
              <a:rect l="l" t="t" r="r" b="b"/>
              <a:pathLst>
                <a:path w="4112" h="7958" extrusionOk="0">
                  <a:moveTo>
                    <a:pt x="3319" y="0"/>
                  </a:moveTo>
                  <a:cubicBezTo>
                    <a:pt x="3302" y="0"/>
                    <a:pt x="3286" y="3"/>
                    <a:pt x="3270" y="9"/>
                  </a:cubicBezTo>
                  <a:cubicBezTo>
                    <a:pt x="3015" y="113"/>
                    <a:pt x="0" y="897"/>
                    <a:pt x="0" y="5878"/>
                  </a:cubicBezTo>
                  <a:cubicBezTo>
                    <a:pt x="0" y="6190"/>
                    <a:pt x="1560" y="7938"/>
                    <a:pt x="1805" y="7957"/>
                  </a:cubicBezTo>
                  <a:cubicBezTo>
                    <a:pt x="1811" y="7957"/>
                    <a:pt x="1817" y="7958"/>
                    <a:pt x="1824" y="7958"/>
                  </a:cubicBezTo>
                  <a:cubicBezTo>
                    <a:pt x="2110" y="7958"/>
                    <a:pt x="3358" y="7377"/>
                    <a:pt x="3469" y="7239"/>
                  </a:cubicBezTo>
                  <a:cubicBezTo>
                    <a:pt x="3592" y="7097"/>
                    <a:pt x="4017" y="5802"/>
                    <a:pt x="4064" y="5594"/>
                  </a:cubicBezTo>
                  <a:cubicBezTo>
                    <a:pt x="4111" y="5386"/>
                    <a:pt x="4026" y="765"/>
                    <a:pt x="4026" y="765"/>
                  </a:cubicBezTo>
                  <a:cubicBezTo>
                    <a:pt x="4026" y="765"/>
                    <a:pt x="3598" y="0"/>
                    <a:pt x="3319" y="0"/>
                  </a:cubicBezTo>
                  <a:close/>
                </a:path>
              </a:pathLst>
            </a:custGeom>
            <a:solidFill>
              <a:srgbClr val="7F6D5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3" name="Google Shape;723;p33"/>
            <p:cNvSpPr/>
            <p:nvPr/>
          </p:nvSpPr>
          <p:spPr>
            <a:xfrm flipH="1">
              <a:off x="6243767" y="2115449"/>
              <a:ext cx="730697" cy="1348828"/>
            </a:xfrm>
            <a:custGeom>
              <a:avLst/>
              <a:gdLst/>
              <a:ahLst/>
              <a:cxnLst/>
              <a:rect l="l" t="t" r="r" b="b"/>
              <a:pathLst>
                <a:path w="4122" h="7609" extrusionOk="0">
                  <a:moveTo>
                    <a:pt x="3329" y="0"/>
                  </a:moveTo>
                  <a:cubicBezTo>
                    <a:pt x="3312" y="0"/>
                    <a:pt x="3296" y="3"/>
                    <a:pt x="3280" y="9"/>
                  </a:cubicBezTo>
                  <a:cubicBezTo>
                    <a:pt x="3015" y="104"/>
                    <a:pt x="1" y="850"/>
                    <a:pt x="1" y="5623"/>
                  </a:cubicBezTo>
                  <a:cubicBezTo>
                    <a:pt x="1" y="5916"/>
                    <a:pt x="1579" y="7589"/>
                    <a:pt x="1815" y="7608"/>
                  </a:cubicBezTo>
                  <a:cubicBezTo>
                    <a:pt x="1821" y="7608"/>
                    <a:pt x="1827" y="7609"/>
                    <a:pt x="1835" y="7609"/>
                  </a:cubicBezTo>
                  <a:cubicBezTo>
                    <a:pt x="2122" y="7609"/>
                    <a:pt x="3358" y="7056"/>
                    <a:pt x="3478" y="6927"/>
                  </a:cubicBezTo>
                  <a:cubicBezTo>
                    <a:pt x="3592" y="6776"/>
                    <a:pt x="4036" y="5557"/>
                    <a:pt x="4064" y="5349"/>
                  </a:cubicBezTo>
                  <a:cubicBezTo>
                    <a:pt x="4121" y="5141"/>
                    <a:pt x="4036" y="737"/>
                    <a:pt x="4036" y="737"/>
                  </a:cubicBezTo>
                  <a:cubicBezTo>
                    <a:pt x="4036" y="737"/>
                    <a:pt x="3601" y="0"/>
                    <a:pt x="3329"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4" name="Google Shape;724;p33"/>
            <p:cNvSpPr/>
            <p:nvPr/>
          </p:nvSpPr>
          <p:spPr>
            <a:xfrm flipH="1">
              <a:off x="6272307" y="2114208"/>
              <a:ext cx="702157" cy="1348297"/>
            </a:xfrm>
            <a:custGeom>
              <a:avLst/>
              <a:gdLst/>
              <a:ahLst/>
              <a:cxnLst/>
              <a:rect l="l" t="t" r="r" b="b"/>
              <a:pathLst>
                <a:path w="3961" h="7606" extrusionOk="0">
                  <a:moveTo>
                    <a:pt x="3322" y="0"/>
                  </a:moveTo>
                  <a:cubicBezTo>
                    <a:pt x="3307" y="0"/>
                    <a:pt x="3293" y="2"/>
                    <a:pt x="3280" y="7"/>
                  </a:cubicBezTo>
                  <a:cubicBezTo>
                    <a:pt x="3015" y="101"/>
                    <a:pt x="1" y="848"/>
                    <a:pt x="1" y="5621"/>
                  </a:cubicBezTo>
                  <a:cubicBezTo>
                    <a:pt x="1" y="5913"/>
                    <a:pt x="1579" y="7577"/>
                    <a:pt x="1815" y="7605"/>
                  </a:cubicBezTo>
                  <a:cubicBezTo>
                    <a:pt x="1819" y="7605"/>
                    <a:pt x="1823" y="7606"/>
                    <a:pt x="1827" y="7606"/>
                  </a:cubicBezTo>
                  <a:cubicBezTo>
                    <a:pt x="1953" y="7606"/>
                    <a:pt x="2328" y="7468"/>
                    <a:pt x="2685" y="7322"/>
                  </a:cubicBezTo>
                  <a:cubicBezTo>
                    <a:pt x="1210" y="3069"/>
                    <a:pt x="3601" y="961"/>
                    <a:pt x="3960" y="621"/>
                  </a:cubicBezTo>
                  <a:cubicBezTo>
                    <a:pt x="3828" y="409"/>
                    <a:pt x="3523" y="0"/>
                    <a:pt x="3322" y="0"/>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5" name="Google Shape;725;p33"/>
            <p:cNvSpPr/>
            <p:nvPr/>
          </p:nvSpPr>
          <p:spPr>
            <a:xfrm flipH="1">
              <a:off x="6259012" y="2112613"/>
              <a:ext cx="542970" cy="872333"/>
            </a:xfrm>
            <a:custGeom>
              <a:avLst/>
              <a:gdLst/>
              <a:ahLst/>
              <a:cxnLst/>
              <a:rect l="l" t="t" r="r" b="b"/>
              <a:pathLst>
                <a:path w="3063" h="4921" extrusionOk="0">
                  <a:moveTo>
                    <a:pt x="2383" y="1"/>
                  </a:moveTo>
                  <a:cubicBezTo>
                    <a:pt x="2357" y="1"/>
                    <a:pt x="2332" y="5"/>
                    <a:pt x="2307" y="16"/>
                  </a:cubicBezTo>
                  <a:cubicBezTo>
                    <a:pt x="1" y="989"/>
                    <a:pt x="199" y="4921"/>
                    <a:pt x="199" y="4921"/>
                  </a:cubicBezTo>
                  <a:cubicBezTo>
                    <a:pt x="710" y="3787"/>
                    <a:pt x="1749" y="2879"/>
                    <a:pt x="1749" y="2879"/>
                  </a:cubicBezTo>
                  <a:lnTo>
                    <a:pt x="3063" y="772"/>
                  </a:lnTo>
                  <a:cubicBezTo>
                    <a:pt x="3063" y="772"/>
                    <a:pt x="2706" y="1"/>
                    <a:pt x="2383" y="1"/>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6" name="Google Shape;726;p33"/>
            <p:cNvSpPr/>
            <p:nvPr/>
          </p:nvSpPr>
          <p:spPr>
            <a:xfrm flipH="1">
              <a:off x="5453153" y="3129774"/>
              <a:ext cx="504326" cy="448310"/>
            </a:xfrm>
            <a:custGeom>
              <a:avLst/>
              <a:gdLst/>
              <a:ahLst/>
              <a:cxnLst/>
              <a:rect l="l" t="t" r="r" b="b"/>
              <a:pathLst>
                <a:path w="2845" h="2529" extrusionOk="0">
                  <a:moveTo>
                    <a:pt x="301" y="1"/>
                  </a:moveTo>
                  <a:cubicBezTo>
                    <a:pt x="127" y="1"/>
                    <a:pt x="0" y="33"/>
                    <a:pt x="0" y="33"/>
                  </a:cubicBezTo>
                  <a:cubicBezTo>
                    <a:pt x="293" y="893"/>
                    <a:pt x="1323" y="1980"/>
                    <a:pt x="2845" y="2528"/>
                  </a:cubicBezTo>
                  <a:cubicBezTo>
                    <a:pt x="2845" y="2528"/>
                    <a:pt x="1607" y="1602"/>
                    <a:pt x="1181" y="553"/>
                  </a:cubicBezTo>
                  <a:cubicBezTo>
                    <a:pt x="999" y="89"/>
                    <a:pt x="587" y="1"/>
                    <a:pt x="301" y="1"/>
                  </a:cubicBezTo>
                  <a:close/>
                </a:path>
              </a:pathLst>
            </a:custGeom>
            <a:solidFill>
              <a:srgbClr val="EFE5D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7" name="Google Shape;727;p33"/>
            <p:cNvSpPr/>
            <p:nvPr/>
          </p:nvSpPr>
          <p:spPr>
            <a:xfrm flipH="1">
              <a:off x="5461485" y="3128001"/>
              <a:ext cx="495994" cy="444941"/>
            </a:xfrm>
            <a:custGeom>
              <a:avLst/>
              <a:gdLst/>
              <a:ahLst/>
              <a:cxnLst/>
              <a:rect l="l" t="t" r="r" b="b"/>
              <a:pathLst>
                <a:path w="2798" h="2510" extrusionOk="0">
                  <a:moveTo>
                    <a:pt x="301" y="0"/>
                  </a:moveTo>
                  <a:cubicBezTo>
                    <a:pt x="127" y="0"/>
                    <a:pt x="0" y="34"/>
                    <a:pt x="0" y="34"/>
                  </a:cubicBezTo>
                  <a:cubicBezTo>
                    <a:pt x="293" y="884"/>
                    <a:pt x="1314" y="1952"/>
                    <a:pt x="2798" y="2510"/>
                  </a:cubicBezTo>
                  <a:cubicBezTo>
                    <a:pt x="1711" y="1933"/>
                    <a:pt x="964" y="1054"/>
                    <a:pt x="718" y="365"/>
                  </a:cubicBezTo>
                  <a:cubicBezTo>
                    <a:pt x="718" y="365"/>
                    <a:pt x="860" y="327"/>
                    <a:pt x="1049" y="327"/>
                  </a:cubicBezTo>
                  <a:cubicBezTo>
                    <a:pt x="840" y="58"/>
                    <a:pt x="530" y="0"/>
                    <a:pt x="301" y="0"/>
                  </a:cubicBezTo>
                  <a:close/>
                </a:path>
              </a:pathLst>
            </a:custGeom>
            <a:solidFill>
              <a:srgbClr val="E5CAA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8" name="Google Shape;728;p33"/>
            <p:cNvSpPr/>
            <p:nvPr/>
          </p:nvSpPr>
          <p:spPr>
            <a:xfrm flipH="1">
              <a:off x="5741213" y="2198410"/>
              <a:ext cx="730697" cy="1141780"/>
            </a:xfrm>
            <a:custGeom>
              <a:avLst/>
              <a:gdLst/>
              <a:ahLst/>
              <a:cxnLst/>
              <a:rect l="l" t="t" r="r" b="b"/>
              <a:pathLst>
                <a:path w="4122" h="6441" extrusionOk="0">
                  <a:moveTo>
                    <a:pt x="2648" y="1"/>
                  </a:moveTo>
                  <a:cubicBezTo>
                    <a:pt x="2431" y="1"/>
                    <a:pt x="2163" y="61"/>
                    <a:pt x="2004" y="61"/>
                  </a:cubicBezTo>
                  <a:cubicBezTo>
                    <a:pt x="1831" y="61"/>
                    <a:pt x="1629" y="5"/>
                    <a:pt x="1449" y="5"/>
                  </a:cubicBezTo>
                  <a:cubicBezTo>
                    <a:pt x="1374" y="5"/>
                    <a:pt x="1303" y="14"/>
                    <a:pt x="1239" y="42"/>
                  </a:cubicBezTo>
                  <a:cubicBezTo>
                    <a:pt x="823" y="203"/>
                    <a:pt x="1" y="2046"/>
                    <a:pt x="275" y="3794"/>
                  </a:cubicBezTo>
                  <a:cubicBezTo>
                    <a:pt x="275" y="3794"/>
                    <a:pt x="1267" y="5769"/>
                    <a:pt x="2448" y="6440"/>
                  </a:cubicBezTo>
                  <a:lnTo>
                    <a:pt x="4008" y="6280"/>
                  </a:lnTo>
                  <a:cubicBezTo>
                    <a:pt x="4008" y="6280"/>
                    <a:pt x="3753" y="3870"/>
                    <a:pt x="3961" y="3227"/>
                  </a:cubicBezTo>
                  <a:cubicBezTo>
                    <a:pt x="4121" y="2773"/>
                    <a:pt x="3280" y="108"/>
                    <a:pt x="2798" y="14"/>
                  </a:cubicBezTo>
                  <a:cubicBezTo>
                    <a:pt x="2753" y="4"/>
                    <a:pt x="2702" y="1"/>
                    <a:pt x="2648" y="1"/>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9" name="Google Shape;729;p33"/>
            <p:cNvSpPr/>
            <p:nvPr/>
          </p:nvSpPr>
          <p:spPr>
            <a:xfrm flipH="1">
              <a:off x="5744581" y="2198410"/>
              <a:ext cx="524535" cy="1115013"/>
            </a:xfrm>
            <a:custGeom>
              <a:avLst/>
              <a:gdLst/>
              <a:ahLst/>
              <a:cxnLst/>
              <a:rect l="l" t="t" r="r" b="b"/>
              <a:pathLst>
                <a:path w="2959" h="6290" extrusionOk="0">
                  <a:moveTo>
                    <a:pt x="1489" y="1"/>
                  </a:moveTo>
                  <a:cubicBezTo>
                    <a:pt x="1277" y="1"/>
                    <a:pt x="1010" y="61"/>
                    <a:pt x="851" y="61"/>
                  </a:cubicBezTo>
                  <a:cubicBezTo>
                    <a:pt x="671" y="61"/>
                    <a:pt x="472" y="5"/>
                    <a:pt x="291" y="5"/>
                  </a:cubicBezTo>
                  <a:cubicBezTo>
                    <a:pt x="215" y="5"/>
                    <a:pt x="143" y="14"/>
                    <a:pt x="76" y="42"/>
                  </a:cubicBezTo>
                  <a:cubicBezTo>
                    <a:pt x="57" y="52"/>
                    <a:pt x="19" y="61"/>
                    <a:pt x="0" y="99"/>
                  </a:cubicBezTo>
                  <a:cubicBezTo>
                    <a:pt x="57" y="77"/>
                    <a:pt x="118" y="69"/>
                    <a:pt x="181" y="69"/>
                  </a:cubicBezTo>
                  <a:cubicBezTo>
                    <a:pt x="353" y="69"/>
                    <a:pt x="542" y="128"/>
                    <a:pt x="711" y="128"/>
                  </a:cubicBezTo>
                  <a:cubicBezTo>
                    <a:pt x="720" y="128"/>
                    <a:pt x="729" y="128"/>
                    <a:pt x="737" y="127"/>
                  </a:cubicBezTo>
                  <a:cubicBezTo>
                    <a:pt x="904" y="127"/>
                    <a:pt x="1167" y="67"/>
                    <a:pt x="1382" y="67"/>
                  </a:cubicBezTo>
                  <a:cubicBezTo>
                    <a:pt x="1435" y="67"/>
                    <a:pt x="1486" y="71"/>
                    <a:pt x="1531" y="80"/>
                  </a:cubicBezTo>
                  <a:cubicBezTo>
                    <a:pt x="2013" y="184"/>
                    <a:pt x="2722" y="2755"/>
                    <a:pt x="2571" y="3218"/>
                  </a:cubicBezTo>
                  <a:cubicBezTo>
                    <a:pt x="2382" y="3794"/>
                    <a:pt x="2713" y="5949"/>
                    <a:pt x="2750" y="6289"/>
                  </a:cubicBezTo>
                  <a:lnTo>
                    <a:pt x="2864" y="6034"/>
                  </a:lnTo>
                  <a:cubicBezTo>
                    <a:pt x="2864" y="6034"/>
                    <a:pt x="2609" y="3870"/>
                    <a:pt x="2807" y="3227"/>
                  </a:cubicBezTo>
                  <a:cubicBezTo>
                    <a:pt x="2958" y="2773"/>
                    <a:pt x="2127" y="108"/>
                    <a:pt x="1635" y="14"/>
                  </a:cubicBezTo>
                  <a:cubicBezTo>
                    <a:pt x="1592" y="4"/>
                    <a:pt x="1542" y="1"/>
                    <a:pt x="1489" y="1"/>
                  </a:cubicBezTo>
                  <a:close/>
                </a:path>
              </a:pathLst>
            </a:custGeom>
            <a:solidFill>
              <a:srgbClr val="C4B39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0" name="Google Shape;730;p33"/>
            <p:cNvSpPr/>
            <p:nvPr/>
          </p:nvSpPr>
          <p:spPr>
            <a:xfrm flipH="1">
              <a:off x="5979106" y="2212414"/>
              <a:ext cx="487663" cy="1127776"/>
            </a:xfrm>
            <a:custGeom>
              <a:avLst/>
              <a:gdLst/>
              <a:ahLst/>
              <a:cxnLst/>
              <a:rect l="l" t="t" r="r" b="b"/>
              <a:pathLst>
                <a:path w="2751" h="6362" extrusionOk="0">
                  <a:moveTo>
                    <a:pt x="1134" y="1"/>
                  </a:moveTo>
                  <a:cubicBezTo>
                    <a:pt x="709" y="313"/>
                    <a:pt x="0" y="2061"/>
                    <a:pt x="246" y="3715"/>
                  </a:cubicBezTo>
                  <a:cubicBezTo>
                    <a:pt x="246" y="3715"/>
                    <a:pt x="1238" y="5690"/>
                    <a:pt x="2419" y="6361"/>
                  </a:cubicBezTo>
                  <a:lnTo>
                    <a:pt x="2750" y="6314"/>
                  </a:lnTo>
                  <a:cubicBezTo>
                    <a:pt x="2334" y="5416"/>
                    <a:pt x="2306" y="3526"/>
                    <a:pt x="2306" y="3526"/>
                  </a:cubicBezTo>
                  <a:cubicBezTo>
                    <a:pt x="974" y="3044"/>
                    <a:pt x="681" y="965"/>
                    <a:pt x="1134"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1" name="Google Shape;731;p33"/>
            <p:cNvSpPr/>
            <p:nvPr/>
          </p:nvSpPr>
          <p:spPr>
            <a:xfrm flipH="1">
              <a:off x="4798150" y="2768680"/>
              <a:ext cx="1281644" cy="1122635"/>
            </a:xfrm>
            <a:custGeom>
              <a:avLst/>
              <a:gdLst/>
              <a:ahLst/>
              <a:cxnLst/>
              <a:rect l="l" t="t" r="r" b="b"/>
              <a:pathLst>
                <a:path w="7230" h="6333" extrusionOk="0">
                  <a:moveTo>
                    <a:pt x="6502" y="1"/>
                  </a:moveTo>
                  <a:cubicBezTo>
                    <a:pt x="6502" y="1"/>
                    <a:pt x="5661" y="1380"/>
                    <a:pt x="5850" y="2647"/>
                  </a:cubicBezTo>
                  <a:cubicBezTo>
                    <a:pt x="6096" y="4376"/>
                    <a:pt x="4952" y="5624"/>
                    <a:pt x="4348" y="5624"/>
                  </a:cubicBezTo>
                  <a:cubicBezTo>
                    <a:pt x="3488" y="5624"/>
                    <a:pt x="1843" y="5009"/>
                    <a:pt x="1815" y="2817"/>
                  </a:cubicBezTo>
                  <a:lnTo>
                    <a:pt x="0" y="2930"/>
                  </a:lnTo>
                  <a:cubicBezTo>
                    <a:pt x="303" y="3488"/>
                    <a:pt x="1541" y="6153"/>
                    <a:pt x="4348" y="6332"/>
                  </a:cubicBezTo>
                  <a:cubicBezTo>
                    <a:pt x="5671" y="6332"/>
                    <a:pt x="6833" y="4187"/>
                    <a:pt x="6616" y="2911"/>
                  </a:cubicBezTo>
                  <a:cubicBezTo>
                    <a:pt x="6455" y="1891"/>
                    <a:pt x="7230" y="473"/>
                    <a:pt x="7230" y="473"/>
                  </a:cubicBezTo>
                  <a:cubicBezTo>
                    <a:pt x="7230" y="473"/>
                    <a:pt x="6937" y="57"/>
                    <a:pt x="6502" y="1"/>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2" name="Google Shape;732;p33"/>
            <p:cNvSpPr/>
            <p:nvPr/>
          </p:nvSpPr>
          <p:spPr>
            <a:xfrm flipH="1">
              <a:off x="5444645" y="3246239"/>
              <a:ext cx="341949" cy="495994"/>
            </a:xfrm>
            <a:custGeom>
              <a:avLst/>
              <a:gdLst/>
              <a:ahLst/>
              <a:cxnLst/>
              <a:rect l="l" t="t" r="r" b="b"/>
              <a:pathLst>
                <a:path w="1929" h="2798" extrusionOk="0">
                  <a:moveTo>
                    <a:pt x="85" y="0"/>
                  </a:moveTo>
                  <a:lnTo>
                    <a:pt x="0" y="132"/>
                  </a:lnTo>
                  <a:cubicBezTo>
                    <a:pt x="47" y="1833"/>
                    <a:pt x="1077" y="2580"/>
                    <a:pt x="1928" y="2797"/>
                  </a:cubicBezTo>
                  <a:cubicBezTo>
                    <a:pt x="1106" y="2514"/>
                    <a:pt x="180" y="1758"/>
                    <a:pt x="161" y="123"/>
                  </a:cubicBezTo>
                  <a:lnTo>
                    <a:pt x="85" y="0"/>
                  </a:lnTo>
                  <a:close/>
                </a:path>
              </a:pathLst>
            </a:custGeom>
            <a:solidFill>
              <a:srgbClr val="C4B39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3" name="Google Shape;733;p33"/>
            <p:cNvSpPr/>
            <p:nvPr/>
          </p:nvSpPr>
          <p:spPr>
            <a:xfrm flipH="1">
              <a:off x="4798150" y="2773643"/>
              <a:ext cx="698611" cy="1122635"/>
            </a:xfrm>
            <a:custGeom>
              <a:avLst/>
              <a:gdLst/>
              <a:ahLst/>
              <a:cxnLst/>
              <a:rect l="l" t="t" r="r" b="b"/>
              <a:pathLst>
                <a:path w="3941" h="6333" extrusionOk="0">
                  <a:moveTo>
                    <a:pt x="3270" y="1"/>
                  </a:moveTo>
                  <a:cubicBezTo>
                    <a:pt x="3591" y="124"/>
                    <a:pt x="3790" y="426"/>
                    <a:pt x="3790" y="426"/>
                  </a:cubicBezTo>
                  <a:cubicBezTo>
                    <a:pt x="3790" y="426"/>
                    <a:pt x="3015" y="1853"/>
                    <a:pt x="3175" y="2855"/>
                  </a:cubicBezTo>
                  <a:cubicBezTo>
                    <a:pt x="3374" y="4131"/>
                    <a:pt x="2221" y="6286"/>
                    <a:pt x="907" y="6286"/>
                  </a:cubicBezTo>
                  <a:cubicBezTo>
                    <a:pt x="586" y="6257"/>
                    <a:pt x="284" y="6210"/>
                    <a:pt x="0" y="6125"/>
                  </a:cubicBezTo>
                  <a:lnTo>
                    <a:pt x="0" y="6125"/>
                  </a:lnTo>
                  <a:cubicBezTo>
                    <a:pt x="331" y="6238"/>
                    <a:pt x="671" y="6304"/>
                    <a:pt x="1059" y="6333"/>
                  </a:cubicBezTo>
                  <a:cubicBezTo>
                    <a:pt x="2382" y="6333"/>
                    <a:pt x="3544" y="4178"/>
                    <a:pt x="3327" y="2902"/>
                  </a:cubicBezTo>
                  <a:cubicBezTo>
                    <a:pt x="3166" y="1872"/>
                    <a:pt x="3941" y="455"/>
                    <a:pt x="3941" y="455"/>
                  </a:cubicBezTo>
                  <a:cubicBezTo>
                    <a:pt x="3941" y="455"/>
                    <a:pt x="3686" y="77"/>
                    <a:pt x="3270" y="1"/>
                  </a:cubicBezTo>
                  <a:close/>
                </a:path>
              </a:pathLst>
            </a:custGeom>
            <a:solidFill>
              <a:srgbClr val="C4B39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4" name="Google Shape;734;p33"/>
            <p:cNvSpPr/>
            <p:nvPr/>
          </p:nvSpPr>
          <p:spPr>
            <a:xfrm flipH="1">
              <a:off x="4906992" y="2768680"/>
              <a:ext cx="243034" cy="889706"/>
            </a:xfrm>
            <a:custGeom>
              <a:avLst/>
              <a:gdLst/>
              <a:ahLst/>
              <a:cxnLst/>
              <a:rect l="l" t="t" r="r" b="b"/>
              <a:pathLst>
                <a:path w="1371" h="5019" extrusionOk="0">
                  <a:moveTo>
                    <a:pt x="1257" y="1"/>
                  </a:moveTo>
                  <a:cubicBezTo>
                    <a:pt x="1257" y="1"/>
                    <a:pt x="416" y="1380"/>
                    <a:pt x="605" y="2647"/>
                  </a:cubicBezTo>
                  <a:cubicBezTo>
                    <a:pt x="737" y="3649"/>
                    <a:pt x="416" y="4490"/>
                    <a:pt x="0" y="5019"/>
                  </a:cubicBezTo>
                  <a:cubicBezTo>
                    <a:pt x="548" y="4565"/>
                    <a:pt x="1078" y="3573"/>
                    <a:pt x="898" y="2325"/>
                  </a:cubicBezTo>
                  <a:cubicBezTo>
                    <a:pt x="785" y="1456"/>
                    <a:pt x="1134" y="520"/>
                    <a:pt x="1371" y="29"/>
                  </a:cubicBezTo>
                  <a:cubicBezTo>
                    <a:pt x="1342" y="10"/>
                    <a:pt x="1295" y="1"/>
                    <a:pt x="1257"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5" name="Google Shape;735;p33"/>
            <p:cNvSpPr/>
            <p:nvPr/>
          </p:nvSpPr>
          <p:spPr>
            <a:xfrm flipH="1">
              <a:off x="5057670" y="3284706"/>
              <a:ext cx="1033824" cy="608205"/>
            </a:xfrm>
            <a:custGeom>
              <a:avLst/>
              <a:gdLst/>
              <a:ahLst/>
              <a:cxnLst/>
              <a:rect l="l" t="t" r="r" b="b"/>
              <a:pathLst>
                <a:path w="5832" h="3431" extrusionOk="0">
                  <a:moveTo>
                    <a:pt x="520" y="0"/>
                  </a:moveTo>
                  <a:lnTo>
                    <a:pt x="0" y="10"/>
                  </a:lnTo>
                  <a:cubicBezTo>
                    <a:pt x="293" y="567"/>
                    <a:pt x="1522" y="3431"/>
                    <a:pt x="4414" y="3431"/>
                  </a:cubicBezTo>
                  <a:cubicBezTo>
                    <a:pt x="4933" y="3431"/>
                    <a:pt x="5434" y="3091"/>
                    <a:pt x="5831" y="2609"/>
                  </a:cubicBezTo>
                  <a:lnTo>
                    <a:pt x="5831" y="2609"/>
                  </a:lnTo>
                  <a:cubicBezTo>
                    <a:pt x="5481" y="2930"/>
                    <a:pt x="5103" y="3119"/>
                    <a:pt x="4716" y="3119"/>
                  </a:cubicBezTo>
                  <a:cubicBezTo>
                    <a:pt x="2164" y="3119"/>
                    <a:pt x="964" y="908"/>
                    <a:pt x="520" y="0"/>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6" name="Google Shape;736;p33"/>
            <p:cNvSpPr/>
            <p:nvPr/>
          </p:nvSpPr>
          <p:spPr>
            <a:xfrm flipH="1">
              <a:off x="5905363" y="3118783"/>
              <a:ext cx="353826" cy="573106"/>
            </a:xfrm>
            <a:custGeom>
              <a:avLst/>
              <a:gdLst/>
              <a:ahLst/>
              <a:cxnLst/>
              <a:rect l="l" t="t" r="r" b="b"/>
              <a:pathLst>
                <a:path w="1996" h="3233" extrusionOk="0">
                  <a:moveTo>
                    <a:pt x="1" y="1"/>
                  </a:moveTo>
                  <a:lnTo>
                    <a:pt x="1" y="1"/>
                  </a:lnTo>
                  <a:cubicBezTo>
                    <a:pt x="29" y="908"/>
                    <a:pt x="691" y="2269"/>
                    <a:pt x="1995" y="3233"/>
                  </a:cubicBezTo>
                  <a:cubicBezTo>
                    <a:pt x="1995" y="3233"/>
                    <a:pt x="1059" y="1985"/>
                    <a:pt x="974" y="851"/>
                  </a:cubicBezTo>
                  <a:cubicBezTo>
                    <a:pt x="908" y="48"/>
                    <a:pt x="1" y="1"/>
                    <a:pt x="1" y="1"/>
                  </a:cubicBezTo>
                  <a:close/>
                </a:path>
              </a:pathLst>
            </a:custGeom>
            <a:solidFill>
              <a:srgbClr val="EFE5D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7" name="Google Shape;737;p33"/>
            <p:cNvSpPr/>
            <p:nvPr/>
          </p:nvSpPr>
          <p:spPr>
            <a:xfrm flipH="1">
              <a:off x="5905363" y="3118783"/>
              <a:ext cx="353826" cy="573106"/>
            </a:xfrm>
            <a:custGeom>
              <a:avLst/>
              <a:gdLst/>
              <a:ahLst/>
              <a:cxnLst/>
              <a:rect l="l" t="t" r="r" b="b"/>
              <a:pathLst>
                <a:path w="1996" h="3233" extrusionOk="0">
                  <a:moveTo>
                    <a:pt x="1" y="1"/>
                  </a:moveTo>
                  <a:lnTo>
                    <a:pt x="1" y="1"/>
                  </a:lnTo>
                  <a:cubicBezTo>
                    <a:pt x="29" y="908"/>
                    <a:pt x="691" y="2269"/>
                    <a:pt x="1995" y="3233"/>
                  </a:cubicBezTo>
                  <a:cubicBezTo>
                    <a:pt x="1995" y="3233"/>
                    <a:pt x="1986" y="3223"/>
                    <a:pt x="1967" y="3205"/>
                  </a:cubicBezTo>
                  <a:cubicBezTo>
                    <a:pt x="1003" y="2222"/>
                    <a:pt x="530" y="1003"/>
                    <a:pt x="540" y="161"/>
                  </a:cubicBezTo>
                  <a:cubicBezTo>
                    <a:pt x="285" y="10"/>
                    <a:pt x="1" y="1"/>
                    <a:pt x="1" y="1"/>
                  </a:cubicBezTo>
                  <a:close/>
                </a:path>
              </a:pathLst>
            </a:custGeom>
            <a:solidFill>
              <a:srgbClr val="E5CAA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8" name="Google Shape;738;p33"/>
            <p:cNvSpPr/>
            <p:nvPr/>
          </p:nvSpPr>
          <p:spPr>
            <a:xfrm flipH="1">
              <a:off x="5966029" y="999550"/>
              <a:ext cx="2549461" cy="630363"/>
            </a:xfrm>
            <a:custGeom>
              <a:avLst/>
              <a:gdLst/>
              <a:ahLst/>
              <a:cxnLst/>
              <a:rect l="l" t="t" r="r" b="b"/>
              <a:pathLst>
                <a:path w="14382" h="3556" extrusionOk="0">
                  <a:moveTo>
                    <a:pt x="4395" y="1"/>
                  </a:moveTo>
                  <a:cubicBezTo>
                    <a:pt x="4405" y="1"/>
                    <a:pt x="4415" y="1"/>
                    <a:pt x="4426" y="1"/>
                  </a:cubicBezTo>
                  <a:lnTo>
                    <a:pt x="4426" y="1"/>
                  </a:lnTo>
                  <a:cubicBezTo>
                    <a:pt x="4415" y="1"/>
                    <a:pt x="4405" y="1"/>
                    <a:pt x="4395" y="1"/>
                  </a:cubicBezTo>
                  <a:close/>
                  <a:moveTo>
                    <a:pt x="4426" y="1"/>
                  </a:moveTo>
                  <a:cubicBezTo>
                    <a:pt x="4444" y="2"/>
                    <a:pt x="4462" y="4"/>
                    <a:pt x="4480" y="10"/>
                  </a:cubicBezTo>
                  <a:cubicBezTo>
                    <a:pt x="3781" y="341"/>
                    <a:pt x="3138" y="587"/>
                    <a:pt x="2363" y="728"/>
                  </a:cubicBezTo>
                  <a:cubicBezTo>
                    <a:pt x="1654" y="861"/>
                    <a:pt x="917" y="974"/>
                    <a:pt x="237" y="1135"/>
                  </a:cubicBezTo>
                  <a:cubicBezTo>
                    <a:pt x="378" y="1163"/>
                    <a:pt x="511" y="1163"/>
                    <a:pt x="605" y="1277"/>
                  </a:cubicBezTo>
                  <a:cubicBezTo>
                    <a:pt x="444" y="1428"/>
                    <a:pt x="218" y="1418"/>
                    <a:pt x="0" y="1475"/>
                  </a:cubicBezTo>
                  <a:cubicBezTo>
                    <a:pt x="29" y="1768"/>
                    <a:pt x="832" y="1664"/>
                    <a:pt x="1068" y="1702"/>
                  </a:cubicBezTo>
                  <a:cubicBezTo>
                    <a:pt x="1342" y="1730"/>
                    <a:pt x="1597" y="1806"/>
                    <a:pt x="1824" y="1919"/>
                  </a:cubicBezTo>
                  <a:cubicBezTo>
                    <a:pt x="1654" y="2099"/>
                    <a:pt x="1295" y="1985"/>
                    <a:pt x="1097" y="2127"/>
                  </a:cubicBezTo>
                  <a:cubicBezTo>
                    <a:pt x="945" y="2250"/>
                    <a:pt x="983" y="2420"/>
                    <a:pt x="945" y="2600"/>
                  </a:cubicBezTo>
                  <a:cubicBezTo>
                    <a:pt x="1087" y="2656"/>
                    <a:pt x="1446" y="2656"/>
                    <a:pt x="1503" y="2808"/>
                  </a:cubicBezTo>
                  <a:cubicBezTo>
                    <a:pt x="1569" y="2978"/>
                    <a:pt x="1267" y="2902"/>
                    <a:pt x="1380" y="3091"/>
                  </a:cubicBezTo>
                  <a:cubicBezTo>
                    <a:pt x="1457" y="3217"/>
                    <a:pt x="1757" y="3242"/>
                    <a:pt x="2034" y="3242"/>
                  </a:cubicBezTo>
                  <a:cubicBezTo>
                    <a:pt x="2206" y="3242"/>
                    <a:pt x="2370" y="3232"/>
                    <a:pt x="2465" y="3232"/>
                  </a:cubicBezTo>
                  <a:cubicBezTo>
                    <a:pt x="2480" y="3232"/>
                    <a:pt x="2493" y="3232"/>
                    <a:pt x="2505" y="3233"/>
                  </a:cubicBezTo>
                  <a:cubicBezTo>
                    <a:pt x="2453" y="3486"/>
                    <a:pt x="2670" y="3556"/>
                    <a:pt x="2915" y="3556"/>
                  </a:cubicBezTo>
                  <a:cubicBezTo>
                    <a:pt x="3117" y="3556"/>
                    <a:pt x="3338" y="3508"/>
                    <a:pt x="3440" y="3479"/>
                  </a:cubicBezTo>
                  <a:cubicBezTo>
                    <a:pt x="3913" y="3356"/>
                    <a:pt x="4348" y="3101"/>
                    <a:pt x="4848" y="3072"/>
                  </a:cubicBezTo>
                  <a:cubicBezTo>
                    <a:pt x="4952" y="3063"/>
                    <a:pt x="5059" y="3060"/>
                    <a:pt x="5166" y="3060"/>
                  </a:cubicBezTo>
                  <a:cubicBezTo>
                    <a:pt x="5380" y="3060"/>
                    <a:pt x="5598" y="3072"/>
                    <a:pt x="5812" y="3072"/>
                  </a:cubicBezTo>
                  <a:cubicBezTo>
                    <a:pt x="6408" y="3072"/>
                    <a:pt x="6861" y="3412"/>
                    <a:pt x="7447" y="3497"/>
                  </a:cubicBezTo>
                  <a:lnTo>
                    <a:pt x="7223" y="3436"/>
                  </a:lnTo>
                  <a:lnTo>
                    <a:pt x="7223" y="3436"/>
                  </a:lnTo>
                  <a:cubicBezTo>
                    <a:pt x="7488" y="3505"/>
                    <a:pt x="7781" y="3524"/>
                    <a:pt x="8079" y="3524"/>
                  </a:cubicBezTo>
                  <a:cubicBezTo>
                    <a:pt x="8430" y="3524"/>
                    <a:pt x="8787" y="3497"/>
                    <a:pt x="9111" y="3497"/>
                  </a:cubicBezTo>
                  <a:cubicBezTo>
                    <a:pt x="9177" y="3497"/>
                    <a:pt x="9249" y="3498"/>
                    <a:pt x="9326" y="3498"/>
                  </a:cubicBezTo>
                  <a:cubicBezTo>
                    <a:pt x="9973" y="3498"/>
                    <a:pt x="10920" y="3483"/>
                    <a:pt x="11436" y="3195"/>
                  </a:cubicBezTo>
                  <a:cubicBezTo>
                    <a:pt x="11936" y="2930"/>
                    <a:pt x="11247" y="2845"/>
                    <a:pt x="10850" y="2845"/>
                  </a:cubicBezTo>
                  <a:cubicBezTo>
                    <a:pt x="11247" y="2836"/>
                    <a:pt x="11625" y="2713"/>
                    <a:pt x="12031" y="2713"/>
                  </a:cubicBezTo>
                  <a:cubicBezTo>
                    <a:pt x="12054" y="2713"/>
                    <a:pt x="12078" y="2713"/>
                    <a:pt x="12102" y="2713"/>
                  </a:cubicBezTo>
                  <a:cubicBezTo>
                    <a:pt x="12521" y="2713"/>
                    <a:pt x="13002" y="2705"/>
                    <a:pt x="13297" y="2392"/>
                  </a:cubicBezTo>
                  <a:cubicBezTo>
                    <a:pt x="13165" y="2316"/>
                    <a:pt x="12986" y="2297"/>
                    <a:pt x="12825" y="2297"/>
                  </a:cubicBezTo>
                  <a:cubicBezTo>
                    <a:pt x="12922" y="2291"/>
                    <a:pt x="13021" y="2291"/>
                    <a:pt x="13120" y="2291"/>
                  </a:cubicBezTo>
                  <a:cubicBezTo>
                    <a:pt x="13316" y="2291"/>
                    <a:pt x="13512" y="2291"/>
                    <a:pt x="13694" y="2241"/>
                  </a:cubicBezTo>
                  <a:cubicBezTo>
                    <a:pt x="14323" y="2082"/>
                    <a:pt x="14382" y="2056"/>
                    <a:pt x="14186" y="2056"/>
                  </a:cubicBezTo>
                  <a:cubicBezTo>
                    <a:pt x="14092" y="2056"/>
                    <a:pt x="13941" y="2062"/>
                    <a:pt x="13766" y="2062"/>
                  </a:cubicBezTo>
                  <a:cubicBezTo>
                    <a:pt x="13651" y="2062"/>
                    <a:pt x="13527" y="2060"/>
                    <a:pt x="13401" y="2052"/>
                  </a:cubicBezTo>
                  <a:cubicBezTo>
                    <a:pt x="13260" y="1853"/>
                    <a:pt x="12749" y="2004"/>
                    <a:pt x="12693" y="1730"/>
                  </a:cubicBezTo>
                  <a:cubicBezTo>
                    <a:pt x="12536" y="1724"/>
                    <a:pt x="12377" y="1721"/>
                    <a:pt x="12218" y="1721"/>
                  </a:cubicBezTo>
                  <a:cubicBezTo>
                    <a:pt x="11436" y="1721"/>
                    <a:pt x="10630" y="1790"/>
                    <a:pt x="9876" y="1853"/>
                  </a:cubicBezTo>
                  <a:cubicBezTo>
                    <a:pt x="9290" y="1900"/>
                    <a:pt x="8695" y="2165"/>
                    <a:pt x="8118" y="2184"/>
                  </a:cubicBezTo>
                  <a:cubicBezTo>
                    <a:pt x="8101" y="2184"/>
                    <a:pt x="8085" y="2184"/>
                    <a:pt x="8068" y="2184"/>
                  </a:cubicBezTo>
                  <a:cubicBezTo>
                    <a:pt x="7728" y="2184"/>
                    <a:pt x="7375" y="2106"/>
                    <a:pt x="7035" y="2106"/>
                  </a:cubicBezTo>
                  <a:cubicBezTo>
                    <a:pt x="7002" y="2106"/>
                    <a:pt x="6969" y="2107"/>
                    <a:pt x="6937" y="2108"/>
                  </a:cubicBezTo>
                  <a:cubicBezTo>
                    <a:pt x="7088" y="2089"/>
                    <a:pt x="7249" y="2061"/>
                    <a:pt x="7296" y="1919"/>
                  </a:cubicBezTo>
                  <a:cubicBezTo>
                    <a:pt x="6793" y="1845"/>
                    <a:pt x="6354" y="1754"/>
                    <a:pt x="5879" y="1754"/>
                  </a:cubicBezTo>
                  <a:cubicBezTo>
                    <a:pt x="5747" y="1754"/>
                    <a:pt x="5612" y="1761"/>
                    <a:pt x="5472" y="1777"/>
                  </a:cubicBezTo>
                  <a:cubicBezTo>
                    <a:pt x="5453" y="1655"/>
                    <a:pt x="5557" y="1588"/>
                    <a:pt x="5690" y="1588"/>
                  </a:cubicBezTo>
                  <a:cubicBezTo>
                    <a:pt x="5378" y="1541"/>
                    <a:pt x="5141" y="1324"/>
                    <a:pt x="4839" y="1258"/>
                  </a:cubicBezTo>
                  <a:cubicBezTo>
                    <a:pt x="5236" y="1192"/>
                    <a:pt x="5661" y="1106"/>
                    <a:pt x="5812" y="662"/>
                  </a:cubicBezTo>
                  <a:cubicBezTo>
                    <a:pt x="5605" y="549"/>
                    <a:pt x="5557" y="332"/>
                    <a:pt x="5378" y="218"/>
                  </a:cubicBezTo>
                  <a:cubicBezTo>
                    <a:pt x="5169" y="100"/>
                    <a:pt x="4682" y="8"/>
                    <a:pt x="4426" y="1"/>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9" name="Google Shape;739;p33"/>
            <p:cNvSpPr/>
            <p:nvPr/>
          </p:nvSpPr>
          <p:spPr>
            <a:xfrm flipH="1">
              <a:off x="7600749" y="4148176"/>
              <a:ext cx="332022" cy="393179"/>
            </a:xfrm>
            <a:custGeom>
              <a:avLst/>
              <a:gdLst/>
              <a:ahLst/>
              <a:cxnLst/>
              <a:rect l="l" t="t" r="r" b="b"/>
              <a:pathLst>
                <a:path w="1873" h="2218" extrusionOk="0">
                  <a:moveTo>
                    <a:pt x="519" y="0"/>
                  </a:moveTo>
                  <a:cubicBezTo>
                    <a:pt x="501" y="0"/>
                    <a:pt x="482" y="2"/>
                    <a:pt x="464" y="6"/>
                  </a:cubicBezTo>
                  <a:cubicBezTo>
                    <a:pt x="1" y="91"/>
                    <a:pt x="143" y="2217"/>
                    <a:pt x="143" y="2217"/>
                  </a:cubicBezTo>
                  <a:lnTo>
                    <a:pt x="1872" y="2217"/>
                  </a:lnTo>
                  <a:cubicBezTo>
                    <a:pt x="1872" y="2217"/>
                    <a:pt x="1175" y="0"/>
                    <a:pt x="519" y="0"/>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0" name="Google Shape;740;p33"/>
            <p:cNvSpPr/>
            <p:nvPr/>
          </p:nvSpPr>
          <p:spPr>
            <a:xfrm flipH="1">
              <a:off x="6696153" y="4272618"/>
              <a:ext cx="330249" cy="268738"/>
            </a:xfrm>
            <a:custGeom>
              <a:avLst/>
              <a:gdLst/>
              <a:ahLst/>
              <a:cxnLst/>
              <a:rect l="l" t="t" r="r" b="b"/>
              <a:pathLst>
                <a:path w="1863" h="1516" extrusionOk="0">
                  <a:moveTo>
                    <a:pt x="638" y="1"/>
                  </a:moveTo>
                  <a:cubicBezTo>
                    <a:pt x="624" y="1"/>
                    <a:pt x="610" y="1"/>
                    <a:pt x="596" y="3"/>
                  </a:cubicBezTo>
                  <a:cubicBezTo>
                    <a:pt x="1" y="79"/>
                    <a:pt x="360" y="1515"/>
                    <a:pt x="360" y="1515"/>
                  </a:cubicBezTo>
                  <a:lnTo>
                    <a:pt x="1862" y="1515"/>
                  </a:lnTo>
                  <a:cubicBezTo>
                    <a:pt x="1862" y="1515"/>
                    <a:pt x="1231" y="1"/>
                    <a:pt x="638" y="1"/>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1" name="Google Shape;741;p33"/>
            <p:cNvSpPr/>
            <p:nvPr/>
          </p:nvSpPr>
          <p:spPr>
            <a:xfrm flipH="1">
              <a:off x="6160096" y="2835510"/>
              <a:ext cx="45380" cy="67539"/>
            </a:xfrm>
            <a:custGeom>
              <a:avLst/>
              <a:gdLst/>
              <a:ahLst/>
              <a:cxnLst/>
              <a:rect l="l" t="t" r="r" b="b"/>
              <a:pathLst>
                <a:path w="256" h="381" extrusionOk="0">
                  <a:moveTo>
                    <a:pt x="104" y="1"/>
                  </a:moveTo>
                  <a:cubicBezTo>
                    <a:pt x="101" y="1"/>
                    <a:pt x="98" y="1"/>
                    <a:pt x="95" y="2"/>
                  </a:cubicBezTo>
                  <a:cubicBezTo>
                    <a:pt x="38" y="11"/>
                    <a:pt x="0" y="96"/>
                    <a:pt x="10" y="200"/>
                  </a:cubicBezTo>
                  <a:cubicBezTo>
                    <a:pt x="28" y="307"/>
                    <a:pt x="79" y="380"/>
                    <a:pt x="133" y="380"/>
                  </a:cubicBezTo>
                  <a:cubicBezTo>
                    <a:pt x="136" y="380"/>
                    <a:pt x="139" y="380"/>
                    <a:pt x="142" y="380"/>
                  </a:cubicBezTo>
                  <a:cubicBezTo>
                    <a:pt x="208" y="380"/>
                    <a:pt x="256" y="285"/>
                    <a:pt x="227" y="181"/>
                  </a:cubicBezTo>
                  <a:cubicBezTo>
                    <a:pt x="218" y="83"/>
                    <a:pt x="158" y="1"/>
                    <a:pt x="104" y="1"/>
                  </a:cubicBezTo>
                  <a:close/>
                </a:path>
              </a:pathLst>
            </a:custGeom>
            <a:solidFill>
              <a:srgbClr val="513C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2" name="Google Shape;742;p33"/>
            <p:cNvSpPr/>
            <p:nvPr/>
          </p:nvSpPr>
          <p:spPr>
            <a:xfrm flipH="1">
              <a:off x="6081212" y="3060108"/>
              <a:ext cx="223180" cy="134369"/>
            </a:xfrm>
            <a:custGeom>
              <a:avLst/>
              <a:gdLst/>
              <a:ahLst/>
              <a:cxnLst/>
              <a:rect l="l" t="t" r="r" b="b"/>
              <a:pathLst>
                <a:path w="1259" h="758" extrusionOk="0">
                  <a:moveTo>
                    <a:pt x="171" y="1"/>
                  </a:moveTo>
                  <a:cubicBezTo>
                    <a:pt x="1" y="1"/>
                    <a:pt x="171" y="209"/>
                    <a:pt x="265" y="228"/>
                  </a:cubicBezTo>
                  <a:cubicBezTo>
                    <a:pt x="862" y="273"/>
                    <a:pt x="1234" y="717"/>
                    <a:pt x="1257" y="754"/>
                  </a:cubicBezTo>
                  <a:lnTo>
                    <a:pt x="1257" y="754"/>
                  </a:lnTo>
                  <a:cubicBezTo>
                    <a:pt x="1057" y="189"/>
                    <a:pt x="341" y="1"/>
                    <a:pt x="171" y="1"/>
                  </a:cubicBezTo>
                  <a:close/>
                  <a:moveTo>
                    <a:pt x="1257" y="754"/>
                  </a:moveTo>
                  <a:cubicBezTo>
                    <a:pt x="1257" y="755"/>
                    <a:pt x="1257" y="756"/>
                    <a:pt x="1258" y="757"/>
                  </a:cubicBezTo>
                  <a:cubicBezTo>
                    <a:pt x="1258" y="757"/>
                    <a:pt x="1258" y="756"/>
                    <a:pt x="1257" y="754"/>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3" name="Google Shape;743;p33"/>
            <p:cNvSpPr/>
            <p:nvPr/>
          </p:nvSpPr>
          <p:spPr>
            <a:xfrm flipH="1">
              <a:off x="5898804" y="3252797"/>
              <a:ext cx="135787" cy="67184"/>
            </a:xfrm>
            <a:custGeom>
              <a:avLst/>
              <a:gdLst/>
              <a:ahLst/>
              <a:cxnLst/>
              <a:rect l="l" t="t" r="r" b="b"/>
              <a:pathLst>
                <a:path w="766" h="379" extrusionOk="0">
                  <a:moveTo>
                    <a:pt x="766" y="1"/>
                  </a:moveTo>
                  <a:cubicBezTo>
                    <a:pt x="756" y="1"/>
                    <a:pt x="341" y="39"/>
                    <a:pt x="0" y="237"/>
                  </a:cubicBezTo>
                  <a:lnTo>
                    <a:pt x="152" y="379"/>
                  </a:lnTo>
                  <a:cubicBezTo>
                    <a:pt x="152" y="379"/>
                    <a:pt x="388" y="143"/>
                    <a:pt x="766"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4" name="Google Shape;744;p33"/>
            <p:cNvSpPr/>
            <p:nvPr/>
          </p:nvSpPr>
          <p:spPr>
            <a:xfrm flipH="1">
              <a:off x="5855019" y="3370149"/>
              <a:ext cx="107601" cy="53712"/>
            </a:xfrm>
            <a:custGeom>
              <a:avLst/>
              <a:gdLst/>
              <a:ahLst/>
              <a:cxnLst/>
              <a:rect l="l" t="t" r="r" b="b"/>
              <a:pathLst>
                <a:path w="607" h="303" extrusionOk="0">
                  <a:moveTo>
                    <a:pt x="606" y="0"/>
                  </a:moveTo>
                  <a:lnTo>
                    <a:pt x="606" y="0"/>
                  </a:lnTo>
                  <a:cubicBezTo>
                    <a:pt x="602" y="2"/>
                    <a:pt x="598" y="3"/>
                    <a:pt x="594" y="5"/>
                  </a:cubicBezTo>
                  <a:lnTo>
                    <a:pt x="594" y="5"/>
                  </a:lnTo>
                  <a:cubicBezTo>
                    <a:pt x="603" y="3"/>
                    <a:pt x="607" y="2"/>
                    <a:pt x="606" y="0"/>
                  </a:cubicBezTo>
                  <a:close/>
                  <a:moveTo>
                    <a:pt x="594" y="5"/>
                  </a:moveTo>
                  <a:lnTo>
                    <a:pt x="594" y="5"/>
                  </a:lnTo>
                  <a:cubicBezTo>
                    <a:pt x="532" y="19"/>
                    <a:pt x="241" y="58"/>
                    <a:pt x="1" y="199"/>
                  </a:cubicBezTo>
                  <a:lnTo>
                    <a:pt x="124" y="303"/>
                  </a:lnTo>
                  <a:cubicBezTo>
                    <a:pt x="124" y="303"/>
                    <a:pt x="308" y="119"/>
                    <a:pt x="594" y="5"/>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5" name="Google Shape;745;p33"/>
            <p:cNvSpPr/>
            <p:nvPr/>
          </p:nvSpPr>
          <p:spPr>
            <a:xfrm flipH="1">
              <a:off x="5620671" y="3649877"/>
              <a:ext cx="78884" cy="88988"/>
            </a:xfrm>
            <a:custGeom>
              <a:avLst/>
              <a:gdLst/>
              <a:ahLst/>
              <a:cxnLst/>
              <a:rect l="l" t="t" r="r" b="b"/>
              <a:pathLst>
                <a:path w="445" h="502" extrusionOk="0">
                  <a:moveTo>
                    <a:pt x="445" y="1"/>
                  </a:moveTo>
                  <a:cubicBezTo>
                    <a:pt x="445" y="1"/>
                    <a:pt x="161" y="190"/>
                    <a:pt x="1" y="464"/>
                  </a:cubicBezTo>
                  <a:lnTo>
                    <a:pt x="152" y="501"/>
                  </a:lnTo>
                  <a:cubicBezTo>
                    <a:pt x="152" y="501"/>
                    <a:pt x="237" y="246"/>
                    <a:pt x="445"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6" name="Google Shape;746;p33"/>
            <p:cNvSpPr/>
            <p:nvPr/>
          </p:nvSpPr>
          <p:spPr>
            <a:xfrm flipH="1">
              <a:off x="5940639" y="2777011"/>
              <a:ext cx="231334" cy="100688"/>
            </a:xfrm>
            <a:custGeom>
              <a:avLst/>
              <a:gdLst/>
              <a:ahLst/>
              <a:cxnLst/>
              <a:rect l="l" t="t" r="r" b="b"/>
              <a:pathLst>
                <a:path w="1305" h="568" extrusionOk="0">
                  <a:moveTo>
                    <a:pt x="0" y="1"/>
                  </a:moveTo>
                  <a:lnTo>
                    <a:pt x="416" y="530"/>
                  </a:lnTo>
                  <a:cubicBezTo>
                    <a:pt x="495" y="557"/>
                    <a:pt x="576" y="568"/>
                    <a:pt x="656" y="568"/>
                  </a:cubicBezTo>
                  <a:cubicBezTo>
                    <a:pt x="994" y="568"/>
                    <a:pt x="1305" y="369"/>
                    <a:pt x="1305" y="369"/>
                  </a:cubicBezTo>
                  <a:lnTo>
                    <a:pt x="1305" y="369"/>
                  </a:lnTo>
                  <a:cubicBezTo>
                    <a:pt x="1200" y="394"/>
                    <a:pt x="1101" y="405"/>
                    <a:pt x="1007" y="405"/>
                  </a:cubicBezTo>
                  <a:cubicBezTo>
                    <a:pt x="531" y="405"/>
                    <a:pt x="190" y="127"/>
                    <a:pt x="0"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7" name="Google Shape;747;p33"/>
            <p:cNvSpPr/>
            <p:nvPr/>
          </p:nvSpPr>
          <p:spPr>
            <a:xfrm flipH="1">
              <a:off x="6838499" y="4008312"/>
              <a:ext cx="201376" cy="168227"/>
            </a:xfrm>
            <a:custGeom>
              <a:avLst/>
              <a:gdLst/>
              <a:ahLst/>
              <a:cxnLst/>
              <a:rect l="l" t="t" r="r" b="b"/>
              <a:pathLst>
                <a:path w="1136" h="949" extrusionOk="0">
                  <a:moveTo>
                    <a:pt x="1135" y="1"/>
                  </a:moveTo>
                  <a:cubicBezTo>
                    <a:pt x="1114" y="1"/>
                    <a:pt x="732" y="869"/>
                    <a:pt x="191" y="869"/>
                  </a:cubicBezTo>
                  <a:cubicBezTo>
                    <a:pt x="130" y="869"/>
                    <a:pt x="66" y="858"/>
                    <a:pt x="1" y="833"/>
                  </a:cubicBezTo>
                  <a:lnTo>
                    <a:pt x="1" y="833"/>
                  </a:lnTo>
                  <a:lnTo>
                    <a:pt x="10" y="908"/>
                  </a:lnTo>
                  <a:cubicBezTo>
                    <a:pt x="10" y="908"/>
                    <a:pt x="92" y="948"/>
                    <a:pt x="217" y="948"/>
                  </a:cubicBezTo>
                  <a:cubicBezTo>
                    <a:pt x="451" y="948"/>
                    <a:pt x="839" y="808"/>
                    <a:pt x="1135" y="1"/>
                  </a:cubicBezTo>
                  <a:cubicBezTo>
                    <a:pt x="1135" y="1"/>
                    <a:pt x="1135" y="1"/>
                    <a:pt x="1135" y="1"/>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8" name="Google Shape;748;p33"/>
            <p:cNvSpPr/>
            <p:nvPr/>
          </p:nvSpPr>
          <p:spPr>
            <a:xfrm flipH="1">
              <a:off x="6813504" y="3889542"/>
              <a:ext cx="232929" cy="258633"/>
            </a:xfrm>
            <a:custGeom>
              <a:avLst/>
              <a:gdLst/>
              <a:ahLst/>
              <a:cxnLst/>
              <a:rect l="l" t="t" r="r" b="b"/>
              <a:pathLst>
                <a:path w="1314" h="1459" extrusionOk="0">
                  <a:moveTo>
                    <a:pt x="1314" y="0"/>
                  </a:moveTo>
                  <a:cubicBezTo>
                    <a:pt x="1310" y="0"/>
                    <a:pt x="649" y="1390"/>
                    <a:pt x="125" y="1390"/>
                  </a:cubicBezTo>
                  <a:cubicBezTo>
                    <a:pt x="82" y="1390"/>
                    <a:pt x="41" y="1381"/>
                    <a:pt x="0" y="1361"/>
                  </a:cubicBezTo>
                  <a:lnTo>
                    <a:pt x="0" y="1361"/>
                  </a:lnTo>
                  <a:lnTo>
                    <a:pt x="10" y="1427"/>
                  </a:lnTo>
                  <a:cubicBezTo>
                    <a:pt x="10" y="1427"/>
                    <a:pt x="57" y="1458"/>
                    <a:pt x="142" y="1458"/>
                  </a:cubicBezTo>
                  <a:cubicBezTo>
                    <a:pt x="350" y="1458"/>
                    <a:pt x="785" y="1273"/>
                    <a:pt x="1314" y="0"/>
                  </a:cubicBezTo>
                  <a:cubicBezTo>
                    <a:pt x="1314" y="0"/>
                    <a:pt x="1314" y="0"/>
                    <a:pt x="1314"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9" name="Google Shape;749;p33"/>
            <p:cNvSpPr/>
            <p:nvPr/>
          </p:nvSpPr>
          <p:spPr>
            <a:xfrm flipH="1">
              <a:off x="7811875" y="4172639"/>
              <a:ext cx="124619" cy="336808"/>
            </a:xfrm>
            <a:custGeom>
              <a:avLst/>
              <a:gdLst/>
              <a:ahLst/>
              <a:cxnLst/>
              <a:rect l="l" t="t" r="r" b="b"/>
              <a:pathLst>
                <a:path w="703" h="1900" extrusionOk="0">
                  <a:moveTo>
                    <a:pt x="663" y="0"/>
                  </a:moveTo>
                  <a:cubicBezTo>
                    <a:pt x="627" y="0"/>
                    <a:pt x="1" y="27"/>
                    <a:pt x="258" y="1900"/>
                  </a:cubicBezTo>
                  <a:cubicBezTo>
                    <a:pt x="268" y="1890"/>
                    <a:pt x="107" y="95"/>
                    <a:pt x="702" y="47"/>
                  </a:cubicBezTo>
                  <a:lnTo>
                    <a:pt x="664" y="0"/>
                  </a:lnTo>
                  <a:cubicBezTo>
                    <a:pt x="664" y="0"/>
                    <a:pt x="664" y="0"/>
                    <a:pt x="663"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0" name="Google Shape;750;p33"/>
            <p:cNvSpPr/>
            <p:nvPr/>
          </p:nvSpPr>
          <p:spPr>
            <a:xfrm flipH="1">
              <a:off x="7448299" y="2845791"/>
              <a:ext cx="274942" cy="224598"/>
            </a:xfrm>
            <a:custGeom>
              <a:avLst/>
              <a:gdLst/>
              <a:ahLst/>
              <a:cxnLst/>
              <a:rect l="l" t="t" r="r" b="b"/>
              <a:pathLst>
                <a:path w="1551" h="1267" extrusionOk="0">
                  <a:moveTo>
                    <a:pt x="0" y="0"/>
                  </a:moveTo>
                  <a:cubicBezTo>
                    <a:pt x="0" y="1"/>
                    <a:pt x="378" y="1134"/>
                    <a:pt x="1550" y="1267"/>
                  </a:cubicBezTo>
                  <a:cubicBezTo>
                    <a:pt x="1550" y="1267"/>
                    <a:pt x="520" y="879"/>
                    <a:pt x="0"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1" name="Google Shape;751;p33"/>
            <p:cNvSpPr/>
            <p:nvPr/>
          </p:nvSpPr>
          <p:spPr>
            <a:xfrm flipH="1">
              <a:off x="7230615" y="2934602"/>
              <a:ext cx="333617" cy="129583"/>
            </a:xfrm>
            <a:custGeom>
              <a:avLst/>
              <a:gdLst/>
              <a:ahLst/>
              <a:cxnLst/>
              <a:rect l="l" t="t" r="r" b="b"/>
              <a:pathLst>
                <a:path w="1882" h="731" extrusionOk="0">
                  <a:moveTo>
                    <a:pt x="1" y="0"/>
                  </a:moveTo>
                  <a:lnTo>
                    <a:pt x="1" y="0"/>
                  </a:lnTo>
                  <a:cubicBezTo>
                    <a:pt x="1" y="0"/>
                    <a:pt x="550" y="730"/>
                    <a:pt x="1465" y="730"/>
                  </a:cubicBezTo>
                  <a:cubicBezTo>
                    <a:pt x="1597" y="730"/>
                    <a:pt x="1736" y="715"/>
                    <a:pt x="1882" y="681"/>
                  </a:cubicBezTo>
                  <a:cubicBezTo>
                    <a:pt x="1882" y="681"/>
                    <a:pt x="785" y="662"/>
                    <a:pt x="1"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2" name="Google Shape;752;p33"/>
            <p:cNvSpPr/>
            <p:nvPr/>
          </p:nvSpPr>
          <p:spPr>
            <a:xfrm flipH="1">
              <a:off x="6903911" y="2240068"/>
              <a:ext cx="415692" cy="76402"/>
            </a:xfrm>
            <a:custGeom>
              <a:avLst/>
              <a:gdLst/>
              <a:ahLst/>
              <a:cxnLst/>
              <a:rect l="l" t="t" r="r" b="b"/>
              <a:pathLst>
                <a:path w="2345" h="431" extrusionOk="0">
                  <a:moveTo>
                    <a:pt x="1" y="270"/>
                  </a:moveTo>
                  <a:cubicBezTo>
                    <a:pt x="1" y="270"/>
                    <a:pt x="1" y="270"/>
                    <a:pt x="1" y="270"/>
                  </a:cubicBezTo>
                  <a:cubicBezTo>
                    <a:pt x="1" y="270"/>
                    <a:pt x="1" y="270"/>
                    <a:pt x="1" y="270"/>
                  </a:cubicBezTo>
                  <a:close/>
                  <a:moveTo>
                    <a:pt x="1008" y="0"/>
                  </a:moveTo>
                  <a:cubicBezTo>
                    <a:pt x="696" y="0"/>
                    <a:pt x="353" y="71"/>
                    <a:pt x="1" y="270"/>
                  </a:cubicBezTo>
                  <a:lnTo>
                    <a:pt x="1" y="270"/>
                  </a:lnTo>
                  <a:cubicBezTo>
                    <a:pt x="15" y="265"/>
                    <a:pt x="417" y="161"/>
                    <a:pt x="962" y="161"/>
                  </a:cubicBezTo>
                  <a:cubicBezTo>
                    <a:pt x="1376" y="161"/>
                    <a:pt x="1873" y="221"/>
                    <a:pt x="2344" y="431"/>
                  </a:cubicBezTo>
                  <a:cubicBezTo>
                    <a:pt x="2344" y="431"/>
                    <a:pt x="1775" y="0"/>
                    <a:pt x="1008" y="0"/>
                  </a:cubicBezTo>
                  <a:close/>
                </a:path>
              </a:pathLst>
            </a:custGeom>
            <a:solidFill>
              <a:srgbClr val="C4B39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3" name="Google Shape;753;p33"/>
            <p:cNvSpPr/>
            <p:nvPr/>
          </p:nvSpPr>
          <p:spPr>
            <a:xfrm flipH="1">
              <a:off x="7249051" y="3035113"/>
              <a:ext cx="338581" cy="120896"/>
            </a:xfrm>
            <a:custGeom>
              <a:avLst/>
              <a:gdLst/>
              <a:ahLst/>
              <a:cxnLst/>
              <a:rect l="l" t="t" r="r" b="b"/>
              <a:pathLst>
                <a:path w="1910" h="682" extrusionOk="0">
                  <a:moveTo>
                    <a:pt x="1" y="0"/>
                  </a:moveTo>
                  <a:cubicBezTo>
                    <a:pt x="1" y="0"/>
                    <a:pt x="551" y="682"/>
                    <a:pt x="1429" y="682"/>
                  </a:cubicBezTo>
                  <a:cubicBezTo>
                    <a:pt x="1580" y="682"/>
                    <a:pt x="1741" y="662"/>
                    <a:pt x="1910" y="615"/>
                  </a:cubicBezTo>
                  <a:lnTo>
                    <a:pt x="1910" y="615"/>
                  </a:lnTo>
                  <a:cubicBezTo>
                    <a:pt x="1910" y="615"/>
                    <a:pt x="1906" y="615"/>
                    <a:pt x="1900" y="615"/>
                  </a:cubicBezTo>
                  <a:cubicBezTo>
                    <a:pt x="1788" y="615"/>
                    <a:pt x="777" y="598"/>
                    <a:pt x="1" y="0"/>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4" name="Google Shape;754;p33"/>
            <p:cNvSpPr/>
            <p:nvPr/>
          </p:nvSpPr>
          <p:spPr>
            <a:xfrm flipH="1">
              <a:off x="7210406" y="3435383"/>
              <a:ext cx="248174" cy="102461"/>
            </a:xfrm>
            <a:custGeom>
              <a:avLst/>
              <a:gdLst/>
              <a:ahLst/>
              <a:cxnLst/>
              <a:rect l="l" t="t" r="r" b="b"/>
              <a:pathLst>
                <a:path w="1400" h="578" extrusionOk="0">
                  <a:moveTo>
                    <a:pt x="0" y="1"/>
                  </a:moveTo>
                  <a:cubicBezTo>
                    <a:pt x="0" y="1"/>
                    <a:pt x="420" y="578"/>
                    <a:pt x="1125" y="578"/>
                  </a:cubicBezTo>
                  <a:cubicBezTo>
                    <a:pt x="1212" y="578"/>
                    <a:pt x="1304" y="569"/>
                    <a:pt x="1399" y="549"/>
                  </a:cubicBezTo>
                  <a:cubicBezTo>
                    <a:pt x="1399" y="540"/>
                    <a:pt x="577" y="502"/>
                    <a:pt x="0"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5" name="Google Shape;755;p33"/>
            <p:cNvSpPr/>
            <p:nvPr/>
          </p:nvSpPr>
          <p:spPr>
            <a:xfrm flipH="1">
              <a:off x="6367854" y="3572765"/>
              <a:ext cx="293378" cy="140928"/>
            </a:xfrm>
            <a:custGeom>
              <a:avLst/>
              <a:gdLst/>
              <a:ahLst/>
              <a:cxnLst/>
              <a:rect l="l" t="t" r="r" b="b"/>
              <a:pathLst>
                <a:path w="1655" h="795" extrusionOk="0">
                  <a:moveTo>
                    <a:pt x="1655" y="1"/>
                  </a:moveTo>
                  <a:cubicBezTo>
                    <a:pt x="1645" y="10"/>
                    <a:pt x="918" y="710"/>
                    <a:pt x="1" y="785"/>
                  </a:cubicBezTo>
                  <a:cubicBezTo>
                    <a:pt x="1" y="785"/>
                    <a:pt x="65" y="794"/>
                    <a:pt x="171" y="794"/>
                  </a:cubicBezTo>
                  <a:cubicBezTo>
                    <a:pt x="497" y="794"/>
                    <a:pt x="1219" y="708"/>
                    <a:pt x="1655" y="1"/>
                  </a:cubicBezTo>
                  <a:close/>
                </a:path>
              </a:pathLst>
            </a:custGeom>
            <a:solidFill>
              <a:srgbClr val="7F6D5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6" name="Google Shape;756;p33"/>
            <p:cNvSpPr/>
            <p:nvPr/>
          </p:nvSpPr>
          <p:spPr>
            <a:xfrm flipH="1">
              <a:off x="7240719" y="3423683"/>
              <a:ext cx="238070" cy="130114"/>
            </a:xfrm>
            <a:custGeom>
              <a:avLst/>
              <a:gdLst/>
              <a:ahLst/>
              <a:cxnLst/>
              <a:rect l="l" t="t" r="r" b="b"/>
              <a:pathLst>
                <a:path w="1343" h="734" extrusionOk="0">
                  <a:moveTo>
                    <a:pt x="1" y="1"/>
                  </a:moveTo>
                  <a:cubicBezTo>
                    <a:pt x="1" y="1"/>
                    <a:pt x="406" y="733"/>
                    <a:pt x="1225" y="733"/>
                  </a:cubicBezTo>
                  <a:cubicBezTo>
                    <a:pt x="1263" y="733"/>
                    <a:pt x="1303" y="732"/>
                    <a:pt x="1343" y="728"/>
                  </a:cubicBezTo>
                  <a:cubicBezTo>
                    <a:pt x="1343" y="728"/>
                    <a:pt x="521" y="596"/>
                    <a:pt x="1" y="1"/>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7" name="Google Shape;757;p33"/>
            <p:cNvSpPr/>
            <p:nvPr/>
          </p:nvSpPr>
          <p:spPr>
            <a:xfrm flipH="1">
              <a:off x="7597559" y="3535894"/>
              <a:ext cx="209530" cy="355421"/>
            </a:xfrm>
            <a:custGeom>
              <a:avLst/>
              <a:gdLst/>
              <a:ahLst/>
              <a:cxnLst/>
              <a:rect l="l" t="t" r="r" b="b"/>
              <a:pathLst>
                <a:path w="1182" h="2005" extrusionOk="0">
                  <a:moveTo>
                    <a:pt x="1144" y="1"/>
                  </a:moveTo>
                  <a:cubicBezTo>
                    <a:pt x="1144" y="1"/>
                    <a:pt x="889" y="1258"/>
                    <a:pt x="1" y="2004"/>
                  </a:cubicBezTo>
                  <a:cubicBezTo>
                    <a:pt x="1" y="2004"/>
                    <a:pt x="1182" y="1400"/>
                    <a:pt x="1144" y="1"/>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8" name="Google Shape;758;p33"/>
            <p:cNvSpPr/>
            <p:nvPr/>
          </p:nvSpPr>
          <p:spPr>
            <a:xfrm flipH="1">
              <a:off x="7054765" y="2911026"/>
              <a:ext cx="184358" cy="462668"/>
            </a:xfrm>
            <a:custGeom>
              <a:avLst/>
              <a:gdLst/>
              <a:ahLst/>
              <a:cxnLst/>
              <a:rect l="l" t="t" r="r" b="b"/>
              <a:pathLst>
                <a:path w="1040" h="2610" extrusionOk="0">
                  <a:moveTo>
                    <a:pt x="1040" y="1"/>
                  </a:moveTo>
                  <a:cubicBezTo>
                    <a:pt x="1040" y="1"/>
                    <a:pt x="293" y="577"/>
                    <a:pt x="95" y="1371"/>
                  </a:cubicBezTo>
                  <a:cubicBezTo>
                    <a:pt x="0" y="1749"/>
                    <a:pt x="189" y="2609"/>
                    <a:pt x="189" y="2609"/>
                  </a:cubicBezTo>
                  <a:cubicBezTo>
                    <a:pt x="189" y="2609"/>
                    <a:pt x="208" y="861"/>
                    <a:pt x="1040" y="1"/>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9" name="Google Shape;759;p33"/>
            <p:cNvSpPr/>
            <p:nvPr/>
          </p:nvSpPr>
          <p:spPr>
            <a:xfrm flipH="1">
              <a:off x="6104789" y="2747762"/>
              <a:ext cx="162909" cy="65234"/>
            </a:xfrm>
            <a:custGeom>
              <a:avLst/>
              <a:gdLst/>
              <a:ahLst/>
              <a:cxnLst/>
              <a:rect l="l" t="t" r="r" b="b"/>
              <a:pathLst>
                <a:path w="919" h="368" extrusionOk="0">
                  <a:moveTo>
                    <a:pt x="447" y="0"/>
                  </a:moveTo>
                  <a:cubicBezTo>
                    <a:pt x="243" y="0"/>
                    <a:pt x="62" y="88"/>
                    <a:pt x="21" y="213"/>
                  </a:cubicBezTo>
                  <a:cubicBezTo>
                    <a:pt x="1" y="273"/>
                    <a:pt x="26" y="289"/>
                    <a:pt x="80" y="289"/>
                  </a:cubicBezTo>
                  <a:cubicBezTo>
                    <a:pt x="143" y="289"/>
                    <a:pt x="243" y="267"/>
                    <a:pt x="356" y="267"/>
                  </a:cubicBezTo>
                  <a:cubicBezTo>
                    <a:pt x="376" y="267"/>
                    <a:pt x="397" y="268"/>
                    <a:pt x="418" y="270"/>
                  </a:cubicBezTo>
                  <a:cubicBezTo>
                    <a:pt x="581" y="289"/>
                    <a:pt x="712" y="367"/>
                    <a:pt x="793" y="367"/>
                  </a:cubicBezTo>
                  <a:cubicBezTo>
                    <a:pt x="830" y="367"/>
                    <a:pt x="857" y="352"/>
                    <a:pt x="871" y="308"/>
                  </a:cubicBezTo>
                  <a:cubicBezTo>
                    <a:pt x="918" y="166"/>
                    <a:pt x="767" y="24"/>
                    <a:pt x="531" y="5"/>
                  </a:cubicBezTo>
                  <a:cubicBezTo>
                    <a:pt x="503" y="2"/>
                    <a:pt x="475" y="0"/>
                    <a:pt x="447" y="0"/>
                  </a:cubicBezTo>
                  <a:close/>
                </a:path>
              </a:pathLst>
            </a:custGeom>
            <a:solidFill>
              <a:srgbClr val="C4B39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60" name="Google Shape;760;p33"/>
            <p:cNvSpPr/>
            <p:nvPr/>
          </p:nvSpPr>
          <p:spPr>
            <a:xfrm flipH="1">
              <a:off x="6223599" y="1108570"/>
              <a:ext cx="2286928" cy="523471"/>
            </a:xfrm>
            <a:custGeom>
              <a:avLst/>
              <a:gdLst/>
              <a:ahLst/>
              <a:cxnLst/>
              <a:rect l="l" t="t" r="r" b="b"/>
              <a:pathLst>
                <a:path w="12901" h="2953" extrusionOk="0">
                  <a:moveTo>
                    <a:pt x="5690" y="0"/>
                  </a:moveTo>
                  <a:cubicBezTo>
                    <a:pt x="5633" y="9"/>
                    <a:pt x="5586" y="38"/>
                    <a:pt x="5529" y="47"/>
                  </a:cubicBezTo>
                  <a:cubicBezTo>
                    <a:pt x="5189" y="151"/>
                    <a:pt x="4830" y="227"/>
                    <a:pt x="4537" y="444"/>
                  </a:cubicBezTo>
                  <a:cubicBezTo>
                    <a:pt x="4433" y="529"/>
                    <a:pt x="4348" y="652"/>
                    <a:pt x="4225" y="709"/>
                  </a:cubicBezTo>
                  <a:cubicBezTo>
                    <a:pt x="4178" y="728"/>
                    <a:pt x="3942" y="756"/>
                    <a:pt x="3923" y="794"/>
                  </a:cubicBezTo>
                  <a:cubicBezTo>
                    <a:pt x="3875" y="869"/>
                    <a:pt x="4008" y="1040"/>
                    <a:pt x="4055" y="1096"/>
                  </a:cubicBezTo>
                  <a:cubicBezTo>
                    <a:pt x="4121" y="1172"/>
                    <a:pt x="4376" y="1238"/>
                    <a:pt x="4367" y="1361"/>
                  </a:cubicBezTo>
                  <a:cubicBezTo>
                    <a:pt x="4367" y="1418"/>
                    <a:pt x="4131" y="1512"/>
                    <a:pt x="4083" y="1550"/>
                  </a:cubicBezTo>
                  <a:cubicBezTo>
                    <a:pt x="3894" y="1663"/>
                    <a:pt x="3724" y="1748"/>
                    <a:pt x="3497" y="1767"/>
                  </a:cubicBezTo>
                  <a:cubicBezTo>
                    <a:pt x="3453" y="1773"/>
                    <a:pt x="3387" y="1776"/>
                    <a:pt x="3310" y="1776"/>
                  </a:cubicBezTo>
                  <a:cubicBezTo>
                    <a:pt x="2974" y="1776"/>
                    <a:pt x="2410" y="1714"/>
                    <a:pt x="2326" y="1484"/>
                  </a:cubicBezTo>
                  <a:cubicBezTo>
                    <a:pt x="2269" y="1314"/>
                    <a:pt x="2496" y="1200"/>
                    <a:pt x="2467" y="1040"/>
                  </a:cubicBezTo>
                  <a:cubicBezTo>
                    <a:pt x="2414" y="1027"/>
                    <a:pt x="2357" y="1024"/>
                    <a:pt x="2299" y="1024"/>
                  </a:cubicBezTo>
                  <a:cubicBezTo>
                    <a:pt x="2240" y="1024"/>
                    <a:pt x="2180" y="1027"/>
                    <a:pt x="2119" y="1027"/>
                  </a:cubicBezTo>
                  <a:cubicBezTo>
                    <a:pt x="2059" y="1027"/>
                    <a:pt x="1998" y="1024"/>
                    <a:pt x="1938" y="1011"/>
                  </a:cubicBezTo>
                  <a:cubicBezTo>
                    <a:pt x="1645" y="955"/>
                    <a:pt x="1437" y="888"/>
                    <a:pt x="1173" y="756"/>
                  </a:cubicBezTo>
                  <a:cubicBezTo>
                    <a:pt x="1082" y="714"/>
                    <a:pt x="999" y="698"/>
                    <a:pt x="918" y="698"/>
                  </a:cubicBezTo>
                  <a:cubicBezTo>
                    <a:pt x="761" y="698"/>
                    <a:pt x="613" y="760"/>
                    <a:pt x="445" y="822"/>
                  </a:cubicBezTo>
                  <a:cubicBezTo>
                    <a:pt x="303" y="869"/>
                    <a:pt x="152" y="917"/>
                    <a:pt x="1" y="945"/>
                  </a:cubicBezTo>
                  <a:cubicBezTo>
                    <a:pt x="89" y="1074"/>
                    <a:pt x="384" y="1087"/>
                    <a:pt x="647" y="1087"/>
                  </a:cubicBezTo>
                  <a:cubicBezTo>
                    <a:pt x="711" y="1087"/>
                    <a:pt x="773" y="1086"/>
                    <a:pt x="830" y="1086"/>
                  </a:cubicBezTo>
                  <a:cubicBezTo>
                    <a:pt x="916" y="1086"/>
                    <a:pt x="990" y="1088"/>
                    <a:pt x="1040" y="1096"/>
                  </a:cubicBezTo>
                  <a:cubicBezTo>
                    <a:pt x="1314" y="1134"/>
                    <a:pt x="1569" y="1200"/>
                    <a:pt x="1796" y="1323"/>
                  </a:cubicBezTo>
                  <a:cubicBezTo>
                    <a:pt x="1626" y="1503"/>
                    <a:pt x="1267" y="1380"/>
                    <a:pt x="1078" y="1522"/>
                  </a:cubicBezTo>
                  <a:cubicBezTo>
                    <a:pt x="917" y="1654"/>
                    <a:pt x="955" y="1815"/>
                    <a:pt x="917" y="1994"/>
                  </a:cubicBezTo>
                  <a:cubicBezTo>
                    <a:pt x="1059" y="2051"/>
                    <a:pt x="1418" y="2051"/>
                    <a:pt x="1475" y="2211"/>
                  </a:cubicBezTo>
                  <a:cubicBezTo>
                    <a:pt x="1551" y="2372"/>
                    <a:pt x="1239" y="2306"/>
                    <a:pt x="1362" y="2495"/>
                  </a:cubicBezTo>
                  <a:cubicBezTo>
                    <a:pt x="1434" y="2618"/>
                    <a:pt x="1743" y="2639"/>
                    <a:pt x="2024" y="2639"/>
                  </a:cubicBezTo>
                  <a:cubicBezTo>
                    <a:pt x="2161" y="2639"/>
                    <a:pt x="2292" y="2634"/>
                    <a:pt x="2385" y="2634"/>
                  </a:cubicBezTo>
                  <a:cubicBezTo>
                    <a:pt x="2422" y="2634"/>
                    <a:pt x="2453" y="2635"/>
                    <a:pt x="2477" y="2637"/>
                  </a:cubicBezTo>
                  <a:cubicBezTo>
                    <a:pt x="2425" y="2886"/>
                    <a:pt x="2644" y="2953"/>
                    <a:pt x="2890" y="2953"/>
                  </a:cubicBezTo>
                  <a:cubicBezTo>
                    <a:pt x="3091" y="2953"/>
                    <a:pt x="3310" y="2908"/>
                    <a:pt x="3412" y="2882"/>
                  </a:cubicBezTo>
                  <a:cubicBezTo>
                    <a:pt x="3885" y="2750"/>
                    <a:pt x="4320" y="2504"/>
                    <a:pt x="4820" y="2467"/>
                  </a:cubicBezTo>
                  <a:cubicBezTo>
                    <a:pt x="4928" y="2460"/>
                    <a:pt x="5036" y="2458"/>
                    <a:pt x="5144" y="2458"/>
                  </a:cubicBezTo>
                  <a:cubicBezTo>
                    <a:pt x="5360" y="2458"/>
                    <a:pt x="5577" y="2467"/>
                    <a:pt x="5784" y="2467"/>
                  </a:cubicBezTo>
                  <a:cubicBezTo>
                    <a:pt x="6380" y="2467"/>
                    <a:pt x="6843" y="2807"/>
                    <a:pt x="7419" y="2892"/>
                  </a:cubicBezTo>
                  <a:lnTo>
                    <a:pt x="7255" y="2852"/>
                  </a:lnTo>
                  <a:lnTo>
                    <a:pt x="7255" y="2852"/>
                  </a:lnTo>
                  <a:cubicBezTo>
                    <a:pt x="7499" y="2905"/>
                    <a:pt x="7761" y="2920"/>
                    <a:pt x="8026" y="2920"/>
                  </a:cubicBezTo>
                  <a:cubicBezTo>
                    <a:pt x="8385" y="2920"/>
                    <a:pt x="8751" y="2892"/>
                    <a:pt x="9083" y="2892"/>
                  </a:cubicBezTo>
                  <a:cubicBezTo>
                    <a:pt x="9179" y="2892"/>
                    <a:pt x="9286" y="2893"/>
                    <a:pt x="9400" y="2893"/>
                  </a:cubicBezTo>
                  <a:cubicBezTo>
                    <a:pt x="10045" y="2893"/>
                    <a:pt x="10918" y="2872"/>
                    <a:pt x="11408" y="2599"/>
                  </a:cubicBezTo>
                  <a:cubicBezTo>
                    <a:pt x="11908" y="2325"/>
                    <a:pt x="11219" y="2240"/>
                    <a:pt x="10822" y="2240"/>
                  </a:cubicBezTo>
                  <a:cubicBezTo>
                    <a:pt x="11219" y="2230"/>
                    <a:pt x="11597" y="2117"/>
                    <a:pt x="12003" y="2117"/>
                  </a:cubicBezTo>
                  <a:cubicBezTo>
                    <a:pt x="12296" y="2089"/>
                    <a:pt x="12617" y="2089"/>
                    <a:pt x="12901" y="2004"/>
                  </a:cubicBezTo>
                  <a:cubicBezTo>
                    <a:pt x="12825" y="1994"/>
                    <a:pt x="12759" y="1985"/>
                    <a:pt x="12693" y="1975"/>
                  </a:cubicBezTo>
                  <a:cubicBezTo>
                    <a:pt x="12360" y="1898"/>
                    <a:pt x="12027" y="1833"/>
                    <a:pt x="11683" y="1833"/>
                  </a:cubicBezTo>
                  <a:cubicBezTo>
                    <a:pt x="11607" y="1833"/>
                    <a:pt x="11531" y="1836"/>
                    <a:pt x="11455" y="1843"/>
                  </a:cubicBezTo>
                  <a:cubicBezTo>
                    <a:pt x="11077" y="1862"/>
                    <a:pt x="10680" y="1900"/>
                    <a:pt x="10302" y="1937"/>
                  </a:cubicBezTo>
                  <a:cubicBezTo>
                    <a:pt x="10094" y="1956"/>
                    <a:pt x="9877" y="1985"/>
                    <a:pt x="9688" y="2079"/>
                  </a:cubicBezTo>
                  <a:cubicBezTo>
                    <a:pt x="9546" y="2136"/>
                    <a:pt x="9414" y="2240"/>
                    <a:pt x="9262" y="2287"/>
                  </a:cubicBezTo>
                  <a:cubicBezTo>
                    <a:pt x="9188" y="2312"/>
                    <a:pt x="9118" y="2323"/>
                    <a:pt x="9052" y="2323"/>
                  </a:cubicBezTo>
                  <a:cubicBezTo>
                    <a:pt x="8702" y="2323"/>
                    <a:pt x="8455" y="2018"/>
                    <a:pt x="8081" y="1994"/>
                  </a:cubicBezTo>
                  <a:cubicBezTo>
                    <a:pt x="8032" y="1991"/>
                    <a:pt x="7984" y="1989"/>
                    <a:pt x="7937" y="1989"/>
                  </a:cubicBezTo>
                  <a:cubicBezTo>
                    <a:pt x="7565" y="1989"/>
                    <a:pt x="7218" y="2077"/>
                    <a:pt x="6856" y="2077"/>
                  </a:cubicBezTo>
                  <a:cubicBezTo>
                    <a:pt x="6722" y="2077"/>
                    <a:pt x="6586" y="2065"/>
                    <a:pt x="6446" y="2032"/>
                  </a:cubicBezTo>
                  <a:cubicBezTo>
                    <a:pt x="6200" y="1975"/>
                    <a:pt x="5973" y="1890"/>
                    <a:pt x="5728" y="1815"/>
                  </a:cubicBezTo>
                  <a:cubicBezTo>
                    <a:pt x="5577" y="1767"/>
                    <a:pt x="5350" y="1748"/>
                    <a:pt x="5208" y="1663"/>
                  </a:cubicBezTo>
                  <a:cubicBezTo>
                    <a:pt x="5047" y="1569"/>
                    <a:pt x="5416" y="1484"/>
                    <a:pt x="5255" y="1474"/>
                  </a:cubicBezTo>
                  <a:cubicBezTo>
                    <a:pt x="4471" y="1408"/>
                    <a:pt x="5113" y="728"/>
                    <a:pt x="4811" y="671"/>
                  </a:cubicBezTo>
                  <a:cubicBezTo>
                    <a:pt x="5208" y="605"/>
                    <a:pt x="5633" y="520"/>
                    <a:pt x="5784" y="66"/>
                  </a:cubicBezTo>
                  <a:cubicBezTo>
                    <a:pt x="5756" y="47"/>
                    <a:pt x="5718" y="19"/>
                    <a:pt x="5690"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207921959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Slide 2" type="obj">
  <p:cSld name="Slide 2">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Autofit/>
          </a:bodyPr>
          <a:lstStyle>
            <a:lvl1pPr marL="609555" lvl="0" indent="-457167" algn="l">
              <a:lnSpc>
                <a:spcPct val="90000"/>
              </a:lnSpc>
              <a:spcBef>
                <a:spcPts val="1000"/>
              </a:spcBef>
              <a:spcAft>
                <a:spcPts val="0"/>
              </a:spcAft>
              <a:buClr>
                <a:schemeClr val="dk1"/>
              </a:buClr>
              <a:buSzPts val="1800"/>
              <a:buChar char="•"/>
              <a:defRPr/>
            </a:lvl1pPr>
            <a:lvl2pPr marL="1219110" lvl="1" indent="-457167" algn="l">
              <a:lnSpc>
                <a:spcPct val="90000"/>
              </a:lnSpc>
              <a:spcBef>
                <a:spcPts val="500"/>
              </a:spcBef>
              <a:spcAft>
                <a:spcPts val="0"/>
              </a:spcAft>
              <a:buClr>
                <a:schemeClr val="dk1"/>
              </a:buClr>
              <a:buSzPts val="1800"/>
              <a:buChar char="•"/>
              <a:defRPr/>
            </a:lvl2pPr>
            <a:lvl3pPr marL="1828664" lvl="2" indent="-457167" algn="l">
              <a:lnSpc>
                <a:spcPct val="90000"/>
              </a:lnSpc>
              <a:spcBef>
                <a:spcPts val="500"/>
              </a:spcBef>
              <a:spcAft>
                <a:spcPts val="0"/>
              </a:spcAft>
              <a:buClr>
                <a:schemeClr val="dk1"/>
              </a:buClr>
              <a:buSzPts val="1800"/>
              <a:buChar char="•"/>
              <a:defRPr/>
            </a:lvl3pPr>
            <a:lvl4pPr marL="2438218" lvl="3" indent="-457167" algn="l">
              <a:lnSpc>
                <a:spcPct val="90000"/>
              </a:lnSpc>
              <a:spcBef>
                <a:spcPts val="500"/>
              </a:spcBef>
              <a:spcAft>
                <a:spcPts val="0"/>
              </a:spcAft>
              <a:buClr>
                <a:schemeClr val="dk1"/>
              </a:buClr>
              <a:buSzPts val="1800"/>
              <a:buChar char="•"/>
              <a:defRPr/>
            </a:lvl4pPr>
            <a:lvl5pPr marL="3047772" lvl="4" indent="-457167" algn="l">
              <a:lnSpc>
                <a:spcPct val="90000"/>
              </a:lnSpc>
              <a:spcBef>
                <a:spcPts val="500"/>
              </a:spcBef>
              <a:spcAft>
                <a:spcPts val="0"/>
              </a:spcAft>
              <a:buClr>
                <a:schemeClr val="dk1"/>
              </a:buClr>
              <a:buSzPts val="1800"/>
              <a:buChar char="•"/>
              <a:defRPr/>
            </a:lvl5pPr>
            <a:lvl6pPr marL="3657327" lvl="5" indent="-457167" algn="l">
              <a:lnSpc>
                <a:spcPct val="90000"/>
              </a:lnSpc>
              <a:spcBef>
                <a:spcPts val="500"/>
              </a:spcBef>
              <a:spcAft>
                <a:spcPts val="0"/>
              </a:spcAft>
              <a:buClr>
                <a:schemeClr val="dk1"/>
              </a:buClr>
              <a:buSzPts val="1800"/>
              <a:buChar char="•"/>
              <a:defRPr/>
            </a:lvl6pPr>
            <a:lvl7pPr marL="4266880" lvl="6" indent="-457167" algn="l">
              <a:lnSpc>
                <a:spcPct val="90000"/>
              </a:lnSpc>
              <a:spcBef>
                <a:spcPts val="500"/>
              </a:spcBef>
              <a:spcAft>
                <a:spcPts val="0"/>
              </a:spcAft>
              <a:buClr>
                <a:schemeClr val="dk1"/>
              </a:buClr>
              <a:buSzPts val="1800"/>
              <a:buChar char="•"/>
              <a:defRPr/>
            </a:lvl7pPr>
            <a:lvl8pPr marL="4876435" lvl="7" indent="-457167" algn="l">
              <a:lnSpc>
                <a:spcPct val="90000"/>
              </a:lnSpc>
              <a:spcBef>
                <a:spcPts val="500"/>
              </a:spcBef>
              <a:spcAft>
                <a:spcPts val="0"/>
              </a:spcAft>
              <a:buClr>
                <a:schemeClr val="dk1"/>
              </a:buClr>
              <a:buSzPts val="1800"/>
              <a:buChar char="•"/>
              <a:defRPr/>
            </a:lvl8pPr>
            <a:lvl9pPr marL="5485990" lvl="8" indent="-457167"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Tx/>
              <a:buFontTx/>
              <a:buNone/>
            </a:pPr>
            <a:endParaRPr sz="1800" kern="1200">
              <a:solidFill>
                <a:srgbClr val="5E261F"/>
              </a:solidFill>
              <a:ea typeface="+mn-ea"/>
              <a:cs typeface="+mn-cs"/>
            </a:endParaRPr>
          </a:p>
        </p:txBody>
      </p:sp>
      <p:sp>
        <p:nvSpPr>
          <p:cNvPr id="25" name="Google Shape;25;p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Tx/>
              <a:buFontTx/>
              <a:buNone/>
            </a:pPr>
            <a:endParaRPr sz="1800" kern="1200">
              <a:solidFill>
                <a:srgbClr val="5E261F"/>
              </a:solidFill>
              <a:ea typeface="+mn-ea"/>
              <a:cs typeface="+mn-cs"/>
            </a:endParaRPr>
          </a:p>
        </p:txBody>
      </p:sp>
      <p:sp>
        <p:nvSpPr>
          <p:cNvPr id="26" name="Google Shape;26;p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buClrTx/>
              <a:buFontTx/>
              <a:buNone/>
            </a:pPr>
            <a:fld id="{00000000-1234-1234-1234-123412341234}" type="slidenum">
              <a:rPr lang="tr-TR" sz="1800" kern="1200" smtClean="0">
                <a:solidFill>
                  <a:srgbClr val="5E261F"/>
                </a:solidFill>
                <a:ea typeface="+mn-ea"/>
                <a:cs typeface="+mn-cs"/>
              </a:rPr>
              <a:pPr>
                <a:buClrTx/>
                <a:buFontTx/>
                <a:buNone/>
              </a:pPr>
              <a:t>‹#›</a:t>
            </a:fld>
            <a:endParaRPr lang="tr-TR" sz="1800" kern="1200">
              <a:solidFill>
                <a:srgbClr val="5E261F"/>
              </a:solidFill>
              <a:ea typeface="+mn-ea"/>
              <a:cs typeface="+mn-cs"/>
            </a:endParaRPr>
          </a:p>
        </p:txBody>
      </p:sp>
    </p:spTree>
    <p:extLst>
      <p:ext uri="{BB962C8B-B14F-4D97-AF65-F5344CB8AC3E}">
        <p14:creationId xmlns:p14="http://schemas.microsoft.com/office/powerpoint/2010/main" val="195710789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91167" y="4670633"/>
            <a:ext cx="12429933" cy="2355467"/>
            <a:chOff x="-68375" y="3502975"/>
            <a:chExt cx="9322450" cy="1766600"/>
          </a:xfrm>
        </p:grpSpPr>
        <p:sp>
          <p:nvSpPr>
            <p:cNvPr id="10" name="Google Shape;10;p2"/>
            <p:cNvSpPr/>
            <p:nvPr/>
          </p:nvSpPr>
          <p:spPr>
            <a:xfrm>
              <a:off x="-65798" y="3505555"/>
              <a:ext cx="9267568" cy="1007807"/>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1" name="Google Shape;11;p2"/>
            <p:cNvSpPr/>
            <p:nvPr/>
          </p:nvSpPr>
          <p:spPr>
            <a:xfrm>
              <a:off x="-65798" y="3506477"/>
              <a:ext cx="9268489" cy="410274"/>
            </a:xfrm>
            <a:custGeom>
              <a:avLst/>
              <a:gdLst/>
              <a:ahLst/>
              <a:cxnLst/>
              <a:rect l="l" t="t" r="r" b="b"/>
              <a:pathLst>
                <a:path w="100575" h="4452" extrusionOk="0">
                  <a:moveTo>
                    <a:pt x="1" y="0"/>
                  </a:moveTo>
                  <a:lnTo>
                    <a:pt x="61685" y="4451"/>
                  </a:lnTo>
                  <a:lnTo>
                    <a:pt x="100574" y="0"/>
                  </a:lnTo>
                  <a:close/>
                </a:path>
              </a:pathLst>
            </a:custGeom>
            <a:solidFill>
              <a:srgbClr val="F9E35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2" name="Google Shape;12;p2"/>
            <p:cNvSpPr/>
            <p:nvPr/>
          </p:nvSpPr>
          <p:spPr>
            <a:xfrm>
              <a:off x="-65798" y="4441869"/>
              <a:ext cx="9267568" cy="561777"/>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3" name="Google Shape;13;p2"/>
            <p:cNvSpPr/>
            <p:nvPr/>
          </p:nvSpPr>
          <p:spPr>
            <a:xfrm>
              <a:off x="-68375" y="4648299"/>
              <a:ext cx="9271069" cy="561765"/>
            </a:xfrm>
            <a:custGeom>
              <a:avLst/>
              <a:gdLst/>
              <a:ahLst/>
              <a:cxnLst/>
              <a:rect l="l" t="t" r="r" b="b"/>
              <a:pathLst>
                <a:path w="100603" h="8421" extrusionOk="0">
                  <a:moveTo>
                    <a:pt x="33503" y="0"/>
                  </a:moveTo>
                  <a:cubicBezTo>
                    <a:pt x="33503" y="0"/>
                    <a:pt x="473" y="3478"/>
                    <a:pt x="38" y="3922"/>
                  </a:cubicBezTo>
                  <a:lnTo>
                    <a:pt x="0" y="7986"/>
                  </a:lnTo>
                  <a:lnTo>
                    <a:pt x="100602" y="8421"/>
                  </a:lnTo>
                  <a:lnTo>
                    <a:pt x="100602" y="1607"/>
                  </a:lnTo>
                  <a:lnTo>
                    <a:pt x="65408" y="0"/>
                  </a:lnTo>
                  <a:close/>
                </a:path>
              </a:pathLst>
            </a:custGeom>
            <a:solidFill>
              <a:srgbClr val="FFF38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 name="Google Shape;14;p2"/>
            <p:cNvSpPr/>
            <p:nvPr/>
          </p:nvSpPr>
          <p:spPr>
            <a:xfrm>
              <a:off x="4455329" y="3502975"/>
              <a:ext cx="2764256" cy="1000803"/>
            </a:xfrm>
            <a:custGeom>
              <a:avLst/>
              <a:gdLst/>
              <a:ahLst/>
              <a:cxnLst/>
              <a:rect l="l" t="t" r="r" b="b"/>
              <a:pathLst>
                <a:path w="31339" h="10860" extrusionOk="0">
                  <a:moveTo>
                    <a:pt x="31339" y="0"/>
                  </a:moveTo>
                  <a:lnTo>
                    <a:pt x="23429" y="38"/>
                  </a:lnTo>
                  <a:lnTo>
                    <a:pt x="18958" y="1078"/>
                  </a:lnTo>
                  <a:lnTo>
                    <a:pt x="21387" y="1815"/>
                  </a:lnTo>
                  <a:lnTo>
                    <a:pt x="17607" y="3979"/>
                  </a:lnTo>
                  <a:lnTo>
                    <a:pt x="388" y="4858"/>
                  </a:lnTo>
                  <a:lnTo>
                    <a:pt x="0" y="5831"/>
                  </a:lnTo>
                  <a:lnTo>
                    <a:pt x="6484" y="8052"/>
                  </a:lnTo>
                  <a:lnTo>
                    <a:pt x="388" y="10727"/>
                  </a:lnTo>
                  <a:lnTo>
                    <a:pt x="29212" y="10859"/>
                  </a:lnTo>
                  <a:lnTo>
                    <a:pt x="25546" y="7599"/>
                  </a:lnTo>
                  <a:lnTo>
                    <a:pt x="31140" y="3280"/>
                  </a:lnTo>
                  <a:lnTo>
                    <a:pt x="27464" y="2023"/>
                  </a:lnTo>
                  <a:lnTo>
                    <a:pt x="31339" y="0"/>
                  </a:lnTo>
                  <a:close/>
                </a:path>
              </a:pathLst>
            </a:custGeom>
            <a:solidFill>
              <a:srgbClr val="E5C3C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 name="Google Shape;15;p2"/>
            <p:cNvSpPr/>
            <p:nvPr/>
          </p:nvSpPr>
          <p:spPr>
            <a:xfrm>
              <a:off x="4455329" y="3881832"/>
              <a:ext cx="2653383" cy="621954"/>
            </a:xfrm>
            <a:custGeom>
              <a:avLst/>
              <a:gdLst/>
              <a:ahLst/>
              <a:cxnLst/>
              <a:rect l="l" t="t" r="r" b="b"/>
              <a:pathLst>
                <a:path w="30082" h="6749" extrusionOk="0">
                  <a:moveTo>
                    <a:pt x="30082" y="0"/>
                  </a:moveTo>
                  <a:lnTo>
                    <a:pt x="76" y="1560"/>
                  </a:lnTo>
                  <a:lnTo>
                    <a:pt x="0" y="1720"/>
                  </a:lnTo>
                  <a:lnTo>
                    <a:pt x="6484" y="3941"/>
                  </a:lnTo>
                  <a:lnTo>
                    <a:pt x="388" y="6616"/>
                  </a:lnTo>
                  <a:lnTo>
                    <a:pt x="29212" y="6748"/>
                  </a:lnTo>
                  <a:lnTo>
                    <a:pt x="25546" y="3488"/>
                  </a:lnTo>
                  <a:lnTo>
                    <a:pt x="30082" y="0"/>
                  </a:lnTo>
                  <a:close/>
                </a:path>
              </a:pathLst>
            </a:custGeom>
            <a:solidFill>
              <a:srgbClr val="D8B4B5"/>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 name="Google Shape;16;p2"/>
            <p:cNvSpPr/>
            <p:nvPr/>
          </p:nvSpPr>
          <p:spPr>
            <a:xfrm>
              <a:off x="6595375" y="4215025"/>
              <a:ext cx="2658700" cy="1051125"/>
            </a:xfrm>
            <a:custGeom>
              <a:avLst/>
              <a:gdLst/>
              <a:ahLst/>
              <a:cxnLst/>
              <a:rect l="l" t="t" r="r" b="b"/>
              <a:pathLst>
                <a:path w="106348" h="42045" extrusionOk="0">
                  <a:moveTo>
                    <a:pt x="0" y="0"/>
                  </a:moveTo>
                  <a:lnTo>
                    <a:pt x="106348" y="7969"/>
                  </a:lnTo>
                  <a:lnTo>
                    <a:pt x="106348" y="40396"/>
                  </a:lnTo>
                  <a:lnTo>
                    <a:pt x="65128" y="42045"/>
                  </a:lnTo>
                  <a:close/>
                </a:path>
              </a:pathLst>
            </a:custGeom>
            <a:solidFill>
              <a:srgbClr val="D8B4B5"/>
            </a:solidFill>
            <a:ln>
              <a:noFill/>
            </a:ln>
          </p:spPr>
        </p:sp>
        <p:sp>
          <p:nvSpPr>
            <p:cNvPr id="17" name="Google Shape;17;p2"/>
            <p:cNvSpPr/>
            <p:nvPr/>
          </p:nvSpPr>
          <p:spPr>
            <a:xfrm>
              <a:off x="3201600" y="4235625"/>
              <a:ext cx="5111125" cy="1033950"/>
            </a:xfrm>
            <a:custGeom>
              <a:avLst/>
              <a:gdLst/>
              <a:ahLst/>
              <a:cxnLst/>
              <a:rect l="l" t="t" r="r" b="b"/>
              <a:pathLst>
                <a:path w="204445" h="41358" extrusionOk="0">
                  <a:moveTo>
                    <a:pt x="139481" y="0"/>
                  </a:moveTo>
                  <a:lnTo>
                    <a:pt x="73202" y="825"/>
                  </a:lnTo>
                  <a:lnTo>
                    <a:pt x="29678" y="15252"/>
                  </a:lnTo>
                  <a:lnTo>
                    <a:pt x="0" y="38747"/>
                  </a:lnTo>
                  <a:lnTo>
                    <a:pt x="204445" y="41358"/>
                  </a:lnTo>
                  <a:lnTo>
                    <a:pt x="161047" y="11542"/>
                  </a:lnTo>
                  <a:close/>
                </a:path>
              </a:pathLst>
            </a:custGeom>
            <a:solidFill>
              <a:srgbClr val="D8B4B5"/>
            </a:solidFill>
            <a:ln>
              <a:noFill/>
            </a:ln>
          </p:spPr>
        </p:sp>
      </p:grpSp>
      <p:sp>
        <p:nvSpPr>
          <p:cNvPr id="18" name="Google Shape;18;p2"/>
          <p:cNvSpPr/>
          <p:nvPr/>
        </p:nvSpPr>
        <p:spPr>
          <a:xfrm>
            <a:off x="8470411" y="3274266"/>
            <a:ext cx="5374653" cy="1901485"/>
          </a:xfrm>
          <a:custGeom>
            <a:avLst/>
            <a:gdLst/>
            <a:ahLst/>
            <a:cxnLst/>
            <a:rect l="l" t="t" r="r" b="b"/>
            <a:pathLst>
              <a:path w="52605" h="18611" extrusionOk="0">
                <a:moveTo>
                  <a:pt x="45206" y="1"/>
                </a:moveTo>
                <a:cubicBezTo>
                  <a:pt x="42238" y="1"/>
                  <a:pt x="38720" y="4530"/>
                  <a:pt x="38494" y="7714"/>
                </a:cubicBezTo>
                <a:cubicBezTo>
                  <a:pt x="38234" y="7579"/>
                  <a:pt x="37650" y="7390"/>
                  <a:pt x="37177" y="7390"/>
                </a:cubicBezTo>
                <a:cubicBezTo>
                  <a:pt x="36722" y="7390"/>
                  <a:pt x="36371" y="7564"/>
                  <a:pt x="36510" y="8129"/>
                </a:cubicBezTo>
                <a:cubicBezTo>
                  <a:pt x="36081" y="8072"/>
                  <a:pt x="35619" y="7991"/>
                  <a:pt x="35166" y="7991"/>
                </a:cubicBezTo>
                <a:cubicBezTo>
                  <a:pt x="34719" y="7991"/>
                  <a:pt x="34281" y="8070"/>
                  <a:pt x="33892" y="8328"/>
                </a:cubicBezTo>
                <a:cubicBezTo>
                  <a:pt x="35328" y="6372"/>
                  <a:pt x="31198" y="6201"/>
                  <a:pt x="30112" y="6060"/>
                </a:cubicBezTo>
                <a:cubicBezTo>
                  <a:pt x="31625" y="3387"/>
                  <a:pt x="29021" y="670"/>
                  <a:pt x="26598" y="670"/>
                </a:cubicBezTo>
                <a:cubicBezTo>
                  <a:pt x="25663" y="670"/>
                  <a:pt x="24754" y="1075"/>
                  <a:pt x="24120" y="2043"/>
                </a:cubicBezTo>
                <a:cubicBezTo>
                  <a:pt x="22768" y="4113"/>
                  <a:pt x="22617" y="4207"/>
                  <a:pt x="20472" y="4859"/>
                </a:cubicBezTo>
                <a:cubicBezTo>
                  <a:pt x="18629" y="5427"/>
                  <a:pt x="17854" y="6986"/>
                  <a:pt x="17145" y="8829"/>
                </a:cubicBezTo>
                <a:cubicBezTo>
                  <a:pt x="16641" y="8521"/>
                  <a:pt x="16104" y="8325"/>
                  <a:pt x="15613" y="8325"/>
                </a:cubicBezTo>
                <a:cubicBezTo>
                  <a:pt x="14881" y="8325"/>
                  <a:pt x="14251" y="8761"/>
                  <a:pt x="13979" y="9916"/>
                </a:cubicBezTo>
                <a:cubicBezTo>
                  <a:pt x="13951" y="9916"/>
                  <a:pt x="13923" y="9917"/>
                  <a:pt x="13894" y="9917"/>
                </a:cubicBezTo>
                <a:cubicBezTo>
                  <a:pt x="13382" y="9917"/>
                  <a:pt x="12870" y="9793"/>
                  <a:pt x="12348" y="9793"/>
                </a:cubicBezTo>
                <a:cubicBezTo>
                  <a:pt x="12215" y="9793"/>
                  <a:pt x="12082" y="9801"/>
                  <a:pt x="11947" y="9821"/>
                </a:cubicBezTo>
                <a:cubicBezTo>
                  <a:pt x="11928" y="9906"/>
                  <a:pt x="11919" y="9972"/>
                  <a:pt x="11900" y="10057"/>
                </a:cubicBezTo>
                <a:cubicBezTo>
                  <a:pt x="11409" y="9641"/>
                  <a:pt x="10889" y="9112"/>
                  <a:pt x="10331" y="8706"/>
                </a:cubicBezTo>
                <a:cubicBezTo>
                  <a:pt x="10331" y="8706"/>
                  <a:pt x="10275" y="8781"/>
                  <a:pt x="10227" y="8838"/>
                </a:cubicBezTo>
                <a:cubicBezTo>
                  <a:pt x="9934" y="7307"/>
                  <a:pt x="8091" y="6617"/>
                  <a:pt x="6910" y="6277"/>
                </a:cubicBezTo>
                <a:cubicBezTo>
                  <a:pt x="6472" y="6151"/>
                  <a:pt x="6138" y="6089"/>
                  <a:pt x="5882" y="6089"/>
                </a:cubicBezTo>
                <a:cubicBezTo>
                  <a:pt x="4988" y="6089"/>
                  <a:pt x="5046" y="6844"/>
                  <a:pt x="4973" y="8262"/>
                </a:cubicBezTo>
                <a:cubicBezTo>
                  <a:pt x="4340" y="8498"/>
                  <a:pt x="3508" y="8630"/>
                  <a:pt x="3054" y="9226"/>
                </a:cubicBezTo>
                <a:cubicBezTo>
                  <a:pt x="2251" y="10303"/>
                  <a:pt x="3130" y="11806"/>
                  <a:pt x="2676" y="12845"/>
                </a:cubicBezTo>
                <a:cubicBezTo>
                  <a:pt x="2204" y="13932"/>
                  <a:pt x="446" y="14216"/>
                  <a:pt x="1438" y="15973"/>
                </a:cubicBezTo>
                <a:cubicBezTo>
                  <a:pt x="1291" y="15947"/>
                  <a:pt x="1172" y="15935"/>
                  <a:pt x="1076" y="15935"/>
                </a:cubicBezTo>
                <a:cubicBezTo>
                  <a:pt x="1" y="15935"/>
                  <a:pt x="1952" y="17465"/>
                  <a:pt x="2525" y="17665"/>
                </a:cubicBezTo>
                <a:cubicBezTo>
                  <a:pt x="3990" y="18156"/>
                  <a:pt x="5162" y="17665"/>
                  <a:pt x="6457" y="18610"/>
                </a:cubicBezTo>
                <a:lnTo>
                  <a:pt x="43531" y="16824"/>
                </a:lnTo>
                <a:lnTo>
                  <a:pt x="43531" y="16824"/>
                </a:lnTo>
                <a:cubicBezTo>
                  <a:pt x="43390" y="17574"/>
                  <a:pt x="43828" y="17819"/>
                  <a:pt x="44398" y="17819"/>
                </a:cubicBezTo>
                <a:cubicBezTo>
                  <a:pt x="45041" y="17819"/>
                  <a:pt x="45852" y="17505"/>
                  <a:pt x="46178" y="17249"/>
                </a:cubicBezTo>
                <a:cubicBezTo>
                  <a:pt x="47132" y="16503"/>
                  <a:pt x="47935" y="14405"/>
                  <a:pt x="47435" y="13148"/>
                </a:cubicBezTo>
                <a:cubicBezTo>
                  <a:pt x="47803" y="12628"/>
                  <a:pt x="48039" y="12014"/>
                  <a:pt x="47699" y="11447"/>
                </a:cubicBezTo>
                <a:lnTo>
                  <a:pt x="47699" y="11447"/>
                </a:lnTo>
                <a:cubicBezTo>
                  <a:pt x="47710" y="11447"/>
                  <a:pt x="47721" y="11447"/>
                  <a:pt x="47732" y="11447"/>
                </a:cubicBezTo>
                <a:cubicBezTo>
                  <a:pt x="48711" y="11447"/>
                  <a:pt x="51599" y="9822"/>
                  <a:pt x="49627" y="9074"/>
                </a:cubicBezTo>
                <a:lnTo>
                  <a:pt x="49627" y="9074"/>
                </a:lnTo>
                <a:cubicBezTo>
                  <a:pt x="49681" y="9088"/>
                  <a:pt x="49736" y="9095"/>
                  <a:pt x="49792" y="9095"/>
                </a:cubicBezTo>
                <a:cubicBezTo>
                  <a:pt x="50679" y="9095"/>
                  <a:pt x="51859" y="7486"/>
                  <a:pt x="52037" y="6438"/>
                </a:cubicBezTo>
                <a:cubicBezTo>
                  <a:pt x="52604" y="3083"/>
                  <a:pt x="48191" y="758"/>
                  <a:pt x="45960" y="106"/>
                </a:cubicBezTo>
                <a:cubicBezTo>
                  <a:pt x="45714" y="34"/>
                  <a:pt x="45462" y="1"/>
                  <a:pt x="45206" y="1"/>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19" name="Google Shape;19;p2"/>
          <p:cNvSpPr txBox="1">
            <a:spLocks noGrp="1"/>
          </p:cNvSpPr>
          <p:nvPr>
            <p:ph type="ctrTitle"/>
          </p:nvPr>
        </p:nvSpPr>
        <p:spPr>
          <a:xfrm>
            <a:off x="2122267" y="1562333"/>
            <a:ext cx="7947600" cy="1492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rgbClr val="191919"/>
              </a:buClr>
              <a:buSzPts val="5200"/>
              <a:buNone/>
              <a:defRPr sz="8400"/>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20" name="Google Shape;20;p2"/>
          <p:cNvSpPr txBox="1">
            <a:spLocks noGrp="1"/>
          </p:cNvSpPr>
          <p:nvPr>
            <p:ph type="subTitle" idx="1"/>
          </p:nvPr>
        </p:nvSpPr>
        <p:spPr>
          <a:xfrm>
            <a:off x="3039533" y="3243933"/>
            <a:ext cx="5988800" cy="6296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21" name="Google Shape;21;p2"/>
          <p:cNvSpPr/>
          <p:nvPr/>
        </p:nvSpPr>
        <p:spPr>
          <a:xfrm>
            <a:off x="7303213" y="-349011"/>
            <a:ext cx="3453959" cy="1302872"/>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2" name="Google Shape;22;p2"/>
          <p:cNvSpPr/>
          <p:nvPr/>
        </p:nvSpPr>
        <p:spPr>
          <a:xfrm>
            <a:off x="-1001355" y="-282399"/>
            <a:ext cx="3309081" cy="1236257"/>
          </a:xfrm>
          <a:custGeom>
            <a:avLst/>
            <a:gdLst/>
            <a:ahLst/>
            <a:cxnLst/>
            <a:rect l="l" t="t" r="r" b="b"/>
            <a:pathLst>
              <a:path w="32388" h="12100" extrusionOk="0">
                <a:moveTo>
                  <a:pt x="15035" y="1"/>
                </a:moveTo>
                <a:cubicBezTo>
                  <a:pt x="14202" y="1"/>
                  <a:pt x="13526" y="500"/>
                  <a:pt x="13278" y="1859"/>
                </a:cubicBezTo>
                <a:cubicBezTo>
                  <a:pt x="13132" y="1831"/>
                  <a:pt x="12999" y="1817"/>
                  <a:pt x="12877" y="1817"/>
                </a:cubicBezTo>
                <a:cubicBezTo>
                  <a:pt x="11122" y="1817"/>
                  <a:pt x="11786" y="4562"/>
                  <a:pt x="10145" y="4562"/>
                </a:cubicBezTo>
                <a:cubicBezTo>
                  <a:pt x="9992" y="4562"/>
                  <a:pt x="9818" y="4538"/>
                  <a:pt x="9621" y="4486"/>
                </a:cubicBezTo>
                <a:lnTo>
                  <a:pt x="9621" y="4486"/>
                </a:lnTo>
                <a:cubicBezTo>
                  <a:pt x="9659" y="4873"/>
                  <a:pt x="9489" y="5308"/>
                  <a:pt x="9611" y="5686"/>
                </a:cubicBezTo>
                <a:cubicBezTo>
                  <a:pt x="9152" y="5644"/>
                  <a:pt x="8677" y="5623"/>
                  <a:pt x="8193" y="5623"/>
                </a:cubicBezTo>
                <a:cubicBezTo>
                  <a:pt x="6298" y="5623"/>
                  <a:pt x="4272" y="5948"/>
                  <a:pt x="2571" y="6603"/>
                </a:cubicBezTo>
                <a:cubicBezTo>
                  <a:pt x="0" y="7567"/>
                  <a:pt x="227" y="10364"/>
                  <a:pt x="3072" y="11064"/>
                </a:cubicBezTo>
                <a:cubicBezTo>
                  <a:pt x="3243" y="11106"/>
                  <a:pt x="3407" y="11124"/>
                  <a:pt x="3567" y="11124"/>
                </a:cubicBezTo>
                <a:cubicBezTo>
                  <a:pt x="4842" y="11124"/>
                  <a:pt x="5781" y="9931"/>
                  <a:pt x="6896" y="9931"/>
                </a:cubicBezTo>
                <a:cubicBezTo>
                  <a:pt x="6990" y="9931"/>
                  <a:pt x="7086" y="9939"/>
                  <a:pt x="7183" y="9958"/>
                </a:cubicBezTo>
                <a:cubicBezTo>
                  <a:pt x="7816" y="10071"/>
                  <a:pt x="8241" y="10553"/>
                  <a:pt x="8922" y="10648"/>
                </a:cubicBezTo>
                <a:cubicBezTo>
                  <a:pt x="9008" y="10659"/>
                  <a:pt x="9095" y="10664"/>
                  <a:pt x="9184" y="10664"/>
                </a:cubicBezTo>
                <a:cubicBezTo>
                  <a:pt x="9764" y="10664"/>
                  <a:pt x="10383" y="10436"/>
                  <a:pt x="10916" y="10166"/>
                </a:cubicBezTo>
                <a:cubicBezTo>
                  <a:pt x="11406" y="10298"/>
                  <a:pt x="11925" y="10366"/>
                  <a:pt x="12490" y="10366"/>
                </a:cubicBezTo>
                <a:cubicBezTo>
                  <a:pt x="12894" y="10366"/>
                  <a:pt x="13322" y="10331"/>
                  <a:pt x="13779" y="10260"/>
                </a:cubicBezTo>
                <a:cubicBezTo>
                  <a:pt x="15234" y="10046"/>
                  <a:pt x="16244" y="9157"/>
                  <a:pt x="17459" y="9157"/>
                </a:cubicBezTo>
                <a:cubicBezTo>
                  <a:pt x="17800" y="9157"/>
                  <a:pt x="18156" y="9227"/>
                  <a:pt x="18542" y="9400"/>
                </a:cubicBezTo>
                <a:cubicBezTo>
                  <a:pt x="20206" y="10156"/>
                  <a:pt x="20933" y="11801"/>
                  <a:pt x="22899" y="12056"/>
                </a:cubicBezTo>
                <a:cubicBezTo>
                  <a:pt x="23119" y="12085"/>
                  <a:pt x="23339" y="12099"/>
                  <a:pt x="23555" y="12099"/>
                </a:cubicBezTo>
                <a:cubicBezTo>
                  <a:pt x="25113" y="12099"/>
                  <a:pt x="26521" y="11349"/>
                  <a:pt x="27010" y="9797"/>
                </a:cubicBezTo>
                <a:cubicBezTo>
                  <a:pt x="27555" y="10139"/>
                  <a:pt x="28179" y="10303"/>
                  <a:pt x="28777" y="10303"/>
                </a:cubicBezTo>
                <a:cubicBezTo>
                  <a:pt x="30162" y="10303"/>
                  <a:pt x="31413" y="9425"/>
                  <a:pt x="31235" y="7841"/>
                </a:cubicBezTo>
                <a:cubicBezTo>
                  <a:pt x="32388" y="7217"/>
                  <a:pt x="31679" y="6130"/>
                  <a:pt x="30715" y="5809"/>
                </a:cubicBezTo>
                <a:cubicBezTo>
                  <a:pt x="31025" y="3881"/>
                  <a:pt x="29094" y="2706"/>
                  <a:pt x="27317" y="2706"/>
                </a:cubicBezTo>
                <a:cubicBezTo>
                  <a:pt x="26166" y="2706"/>
                  <a:pt x="25079" y="3198"/>
                  <a:pt x="24704" y="4297"/>
                </a:cubicBezTo>
                <a:cubicBezTo>
                  <a:pt x="23794" y="3300"/>
                  <a:pt x="22851" y="2859"/>
                  <a:pt x="21490" y="2859"/>
                </a:cubicBezTo>
                <a:cubicBezTo>
                  <a:pt x="21368" y="2859"/>
                  <a:pt x="21242" y="2863"/>
                  <a:pt x="21113" y="2870"/>
                </a:cubicBezTo>
                <a:cubicBezTo>
                  <a:pt x="20508" y="2898"/>
                  <a:pt x="20197" y="2953"/>
                  <a:pt x="19987" y="2953"/>
                </a:cubicBezTo>
                <a:cubicBezTo>
                  <a:pt x="19635" y="2953"/>
                  <a:pt x="19565" y="2800"/>
                  <a:pt x="18873" y="2114"/>
                </a:cubicBezTo>
                <a:cubicBezTo>
                  <a:pt x="17846" y="1098"/>
                  <a:pt x="16269" y="1"/>
                  <a:pt x="15035" y="1"/>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23" name="Google Shape;23;p2"/>
          <p:cNvGrpSpPr/>
          <p:nvPr/>
        </p:nvGrpSpPr>
        <p:grpSpPr>
          <a:xfrm>
            <a:off x="10668402" y="3984077"/>
            <a:ext cx="978661" cy="735871"/>
            <a:chOff x="3005133" y="3226715"/>
            <a:chExt cx="454965" cy="342096"/>
          </a:xfrm>
        </p:grpSpPr>
        <p:sp>
          <p:nvSpPr>
            <p:cNvPr id="24" name="Google Shape;24;p2"/>
            <p:cNvSpPr/>
            <p:nvPr/>
          </p:nvSpPr>
          <p:spPr>
            <a:xfrm>
              <a:off x="3191462" y="3340657"/>
              <a:ext cx="268636" cy="228153"/>
            </a:xfrm>
            <a:custGeom>
              <a:avLst/>
              <a:gdLst/>
              <a:ahLst/>
              <a:cxnLst/>
              <a:rect l="l" t="t" r="r" b="b"/>
              <a:pathLst>
                <a:path w="2004" h="1702" extrusionOk="0">
                  <a:moveTo>
                    <a:pt x="2004" y="1"/>
                  </a:moveTo>
                  <a:cubicBezTo>
                    <a:pt x="1767" y="256"/>
                    <a:pt x="1399" y="1059"/>
                    <a:pt x="1399" y="1059"/>
                  </a:cubicBezTo>
                  <a:cubicBezTo>
                    <a:pt x="1474" y="804"/>
                    <a:pt x="1323" y="360"/>
                    <a:pt x="1323" y="360"/>
                  </a:cubicBezTo>
                  <a:cubicBezTo>
                    <a:pt x="1323" y="690"/>
                    <a:pt x="1059" y="1201"/>
                    <a:pt x="1059" y="1201"/>
                  </a:cubicBezTo>
                  <a:cubicBezTo>
                    <a:pt x="1163" y="709"/>
                    <a:pt x="1011" y="67"/>
                    <a:pt x="1011" y="67"/>
                  </a:cubicBezTo>
                  <a:cubicBezTo>
                    <a:pt x="1011" y="511"/>
                    <a:pt x="699" y="1087"/>
                    <a:pt x="699" y="1087"/>
                  </a:cubicBezTo>
                  <a:cubicBezTo>
                    <a:pt x="747" y="691"/>
                    <a:pt x="548" y="379"/>
                    <a:pt x="548" y="379"/>
                  </a:cubicBezTo>
                  <a:lnTo>
                    <a:pt x="548" y="379"/>
                  </a:lnTo>
                  <a:cubicBezTo>
                    <a:pt x="633" y="757"/>
                    <a:pt x="350" y="1456"/>
                    <a:pt x="350" y="1456"/>
                  </a:cubicBezTo>
                  <a:cubicBezTo>
                    <a:pt x="406" y="1314"/>
                    <a:pt x="378" y="946"/>
                    <a:pt x="378" y="946"/>
                  </a:cubicBezTo>
                  <a:lnTo>
                    <a:pt x="378" y="946"/>
                  </a:lnTo>
                  <a:cubicBezTo>
                    <a:pt x="284" y="1352"/>
                    <a:pt x="0" y="1692"/>
                    <a:pt x="0" y="1692"/>
                  </a:cubicBezTo>
                  <a:lnTo>
                    <a:pt x="1673" y="1702"/>
                  </a:lnTo>
                  <a:cubicBezTo>
                    <a:pt x="1588" y="1069"/>
                    <a:pt x="2004" y="1"/>
                    <a:pt x="2004"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5" name="Google Shape;25;p2"/>
            <p:cNvSpPr/>
            <p:nvPr/>
          </p:nvSpPr>
          <p:spPr>
            <a:xfrm>
              <a:off x="3005133" y="3226715"/>
              <a:ext cx="296653" cy="342096"/>
            </a:xfrm>
            <a:custGeom>
              <a:avLst/>
              <a:gdLst/>
              <a:ahLst/>
              <a:cxnLst/>
              <a:rect l="l" t="t" r="r" b="b"/>
              <a:pathLst>
                <a:path w="2213" h="2552" extrusionOk="0">
                  <a:moveTo>
                    <a:pt x="2212" y="0"/>
                  </a:moveTo>
                  <a:cubicBezTo>
                    <a:pt x="1957" y="369"/>
                    <a:pt x="1551" y="1588"/>
                    <a:pt x="1551" y="1588"/>
                  </a:cubicBezTo>
                  <a:cubicBezTo>
                    <a:pt x="1626" y="1219"/>
                    <a:pt x="1466" y="539"/>
                    <a:pt x="1466" y="539"/>
                  </a:cubicBezTo>
                  <a:cubicBezTo>
                    <a:pt x="1466" y="1040"/>
                    <a:pt x="1154" y="1796"/>
                    <a:pt x="1154" y="1796"/>
                  </a:cubicBezTo>
                  <a:cubicBezTo>
                    <a:pt x="1267" y="1068"/>
                    <a:pt x="1116" y="95"/>
                    <a:pt x="1116" y="95"/>
                  </a:cubicBezTo>
                  <a:cubicBezTo>
                    <a:pt x="1116" y="775"/>
                    <a:pt x="776" y="1635"/>
                    <a:pt x="776" y="1635"/>
                  </a:cubicBezTo>
                  <a:cubicBezTo>
                    <a:pt x="823" y="1040"/>
                    <a:pt x="606" y="586"/>
                    <a:pt x="606" y="586"/>
                  </a:cubicBezTo>
                  <a:lnTo>
                    <a:pt x="606" y="586"/>
                  </a:lnTo>
                  <a:cubicBezTo>
                    <a:pt x="700" y="1162"/>
                    <a:pt x="379" y="2193"/>
                    <a:pt x="379" y="2193"/>
                  </a:cubicBezTo>
                  <a:cubicBezTo>
                    <a:pt x="436" y="1975"/>
                    <a:pt x="417" y="1437"/>
                    <a:pt x="417" y="1437"/>
                  </a:cubicBezTo>
                  <a:lnTo>
                    <a:pt x="417" y="1437"/>
                  </a:lnTo>
                  <a:cubicBezTo>
                    <a:pt x="313" y="2022"/>
                    <a:pt x="1" y="2542"/>
                    <a:pt x="1" y="2542"/>
                  </a:cubicBezTo>
                  <a:lnTo>
                    <a:pt x="1844" y="2552"/>
                  </a:lnTo>
                  <a:cubicBezTo>
                    <a:pt x="1759" y="1607"/>
                    <a:pt x="2212" y="0"/>
                    <a:pt x="2212"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26" name="Google Shape;26;p2"/>
          <p:cNvSpPr/>
          <p:nvPr/>
        </p:nvSpPr>
        <p:spPr>
          <a:xfrm>
            <a:off x="-3355600" y="2063148"/>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328715562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flipH="1">
            <a:off x="-2471405" y="4101285"/>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9" name="Google Shape;29;p3"/>
          <p:cNvSpPr txBox="1">
            <a:spLocks noGrp="1"/>
          </p:cNvSpPr>
          <p:nvPr>
            <p:ph type="title"/>
          </p:nvPr>
        </p:nvSpPr>
        <p:spPr>
          <a:xfrm>
            <a:off x="1224233" y="2683567"/>
            <a:ext cx="5522800" cy="11224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1423884" y="1062633"/>
            <a:ext cx="1516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1224233" y="3828144"/>
            <a:ext cx="4341600" cy="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2" name="Google Shape;32;p3"/>
          <p:cNvGrpSpPr/>
          <p:nvPr/>
        </p:nvGrpSpPr>
        <p:grpSpPr>
          <a:xfrm>
            <a:off x="-91166" y="5570367"/>
            <a:ext cx="12361425" cy="1376411"/>
            <a:chOff x="-68375" y="4177775"/>
            <a:chExt cx="9271069" cy="1032308"/>
          </a:xfrm>
        </p:grpSpPr>
        <p:sp>
          <p:nvSpPr>
            <p:cNvPr id="33" name="Google Shape;33;p3"/>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4" name="Google Shape;34;p3"/>
            <p:cNvSpPr/>
            <p:nvPr/>
          </p:nvSpPr>
          <p:spPr>
            <a:xfrm>
              <a:off x="-65798" y="4178333"/>
              <a:ext cx="9268489" cy="248466"/>
            </a:xfrm>
            <a:custGeom>
              <a:avLst/>
              <a:gdLst/>
              <a:ahLst/>
              <a:cxnLst/>
              <a:rect l="l" t="t" r="r" b="b"/>
              <a:pathLst>
                <a:path w="100575" h="4452" extrusionOk="0">
                  <a:moveTo>
                    <a:pt x="1" y="0"/>
                  </a:moveTo>
                  <a:lnTo>
                    <a:pt x="61685" y="4451"/>
                  </a:lnTo>
                  <a:lnTo>
                    <a:pt x="100574" y="0"/>
                  </a:lnTo>
                  <a:close/>
                </a:path>
              </a:pathLst>
            </a:custGeom>
            <a:solidFill>
              <a:srgbClr val="F9E35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5" name="Google Shape;35;p3"/>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6" name="Google Shape;36;p3"/>
            <p:cNvSpPr/>
            <p:nvPr/>
          </p:nvSpPr>
          <p:spPr>
            <a:xfrm>
              <a:off x="-68375" y="4869853"/>
              <a:ext cx="9271069" cy="340229"/>
            </a:xfrm>
            <a:custGeom>
              <a:avLst/>
              <a:gdLst/>
              <a:ahLst/>
              <a:cxnLst/>
              <a:rect l="l" t="t" r="r" b="b"/>
              <a:pathLst>
                <a:path w="100603" h="8421" extrusionOk="0">
                  <a:moveTo>
                    <a:pt x="33503" y="0"/>
                  </a:moveTo>
                  <a:cubicBezTo>
                    <a:pt x="33503" y="0"/>
                    <a:pt x="473" y="3478"/>
                    <a:pt x="38" y="3922"/>
                  </a:cubicBezTo>
                  <a:lnTo>
                    <a:pt x="0" y="7986"/>
                  </a:lnTo>
                  <a:lnTo>
                    <a:pt x="100602" y="8421"/>
                  </a:lnTo>
                  <a:lnTo>
                    <a:pt x="100602" y="1607"/>
                  </a:lnTo>
                  <a:lnTo>
                    <a:pt x="65408" y="0"/>
                  </a:lnTo>
                  <a:close/>
                </a:path>
              </a:pathLst>
            </a:custGeom>
            <a:solidFill>
              <a:srgbClr val="FFF38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37" name="Google Shape;37;p3"/>
          <p:cNvSpPr/>
          <p:nvPr/>
        </p:nvSpPr>
        <p:spPr>
          <a:xfrm flipH="1">
            <a:off x="6470634" y="-40719"/>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8526548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36"/>
        <p:cNvGrpSpPr/>
        <p:nvPr/>
      </p:nvGrpSpPr>
      <p:grpSpPr>
        <a:xfrm>
          <a:off x="0" y="0"/>
          <a:ext cx="0" cy="0"/>
          <a:chOff x="0" y="0"/>
          <a:chExt cx="0" cy="0"/>
        </a:xfrm>
      </p:grpSpPr>
      <p:sp>
        <p:nvSpPr>
          <p:cNvPr id="637" name="Google Shape;637;p8"/>
          <p:cNvSpPr txBox="1">
            <a:spLocks noGrp="1"/>
          </p:cNvSpPr>
          <p:nvPr>
            <p:ph type="title"/>
          </p:nvPr>
        </p:nvSpPr>
        <p:spPr>
          <a:xfrm>
            <a:off x="1753967" y="1144667"/>
            <a:ext cx="8684000" cy="827200"/>
          </a:xfrm>
          <a:prstGeom prst="rect">
            <a:avLst/>
          </a:prstGeom>
        </p:spPr>
        <p:txBody>
          <a:bodyPr spcFirstLastPara="1" wrap="square" lIns="0" tIns="0" rIns="0" bIns="0"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r>
              <a:rPr lang="en-US"/>
              <a:t>Click to edit Master title style</a:t>
            </a:r>
            <a:endParaRPr/>
          </a:p>
        </p:txBody>
      </p:sp>
      <p:sp>
        <p:nvSpPr>
          <p:cNvPr id="638" name="Google Shape;638;p8"/>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grpSp>
        <p:nvGrpSpPr>
          <p:cNvPr id="639" name="Google Shape;639;p8"/>
          <p:cNvGrpSpPr/>
          <p:nvPr/>
        </p:nvGrpSpPr>
        <p:grpSpPr>
          <a:xfrm>
            <a:off x="10821429" y="4773225"/>
            <a:ext cx="761612" cy="761612"/>
            <a:chOff x="1911350" y="374650"/>
            <a:chExt cx="1739900" cy="1739900"/>
          </a:xfrm>
        </p:grpSpPr>
        <p:sp>
          <p:nvSpPr>
            <p:cNvPr id="640" name="Google Shape;640;p8"/>
            <p:cNvSpPr/>
            <p:nvPr/>
          </p:nvSpPr>
          <p:spPr>
            <a:xfrm>
              <a:off x="1911350" y="374650"/>
              <a:ext cx="1739900" cy="1739900"/>
            </a:xfrm>
            <a:custGeom>
              <a:avLst/>
              <a:gdLst/>
              <a:ahLst/>
              <a:cxnLst/>
              <a:rect l="l" t="t" r="r" b="b"/>
              <a:pathLst>
                <a:path w="1739900" h="1739900" extrusionOk="0">
                  <a:moveTo>
                    <a:pt x="1739900" y="869950"/>
                  </a:moveTo>
                  <a:cubicBezTo>
                    <a:pt x="1739900" y="1350410"/>
                    <a:pt x="1350410" y="1739900"/>
                    <a:pt x="869950" y="1739900"/>
                  </a:cubicBezTo>
                  <a:cubicBezTo>
                    <a:pt x="389490" y="1739900"/>
                    <a:pt x="0" y="1350410"/>
                    <a:pt x="0" y="869950"/>
                  </a:cubicBezTo>
                  <a:cubicBezTo>
                    <a:pt x="0" y="389490"/>
                    <a:pt x="389490" y="0"/>
                    <a:pt x="869950" y="0"/>
                  </a:cubicBezTo>
                  <a:cubicBezTo>
                    <a:pt x="1350410" y="0"/>
                    <a:pt x="1739900" y="389490"/>
                    <a:pt x="1739900" y="869950"/>
                  </a:cubicBezTo>
                  <a:close/>
                </a:path>
              </a:pathLst>
            </a:custGeom>
            <a:gradFill>
              <a:gsLst>
                <a:gs pos="0">
                  <a:srgbClr val="FFFFFF"/>
                </a:gs>
                <a:gs pos="20000">
                  <a:srgbClr val="FFFFFF"/>
                </a:gs>
                <a:gs pos="78000">
                  <a:srgbClr val="0F264C"/>
                </a:gs>
                <a:gs pos="100000">
                  <a:srgbClr val="0F264C"/>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641" name="Google Shape;641;p8"/>
            <p:cNvGrpSpPr/>
            <p:nvPr/>
          </p:nvGrpSpPr>
          <p:grpSpPr>
            <a:xfrm>
              <a:off x="1911350" y="534943"/>
              <a:ext cx="1733550" cy="1506282"/>
              <a:chOff x="1911350" y="534943"/>
              <a:chExt cx="1733550" cy="1506282"/>
            </a:xfrm>
          </p:grpSpPr>
          <p:sp>
            <p:nvSpPr>
              <p:cNvPr id="642" name="Google Shape;642;p8"/>
              <p:cNvSpPr/>
              <p:nvPr/>
            </p:nvSpPr>
            <p:spPr>
              <a:xfrm>
                <a:off x="1971154" y="1537243"/>
                <a:ext cx="1612900" cy="260350"/>
              </a:xfrm>
              <a:custGeom>
                <a:avLst/>
                <a:gdLst/>
                <a:ahLst/>
                <a:cxnLst/>
                <a:rect l="l" t="t" r="r" b="b"/>
                <a:pathLst>
                  <a:path w="1612900" h="260350" extrusionOk="0">
                    <a:moveTo>
                      <a:pt x="1582356" y="22418"/>
                    </a:moveTo>
                    <a:cubicBezTo>
                      <a:pt x="1560182" y="17711"/>
                      <a:pt x="1537913" y="13611"/>
                      <a:pt x="1515548" y="10118"/>
                    </a:cubicBezTo>
                    <a:cubicBezTo>
                      <a:pt x="1504347" y="8404"/>
                      <a:pt x="1493139" y="6715"/>
                      <a:pt x="1481823" y="5375"/>
                    </a:cubicBezTo>
                    <a:lnTo>
                      <a:pt x="1464786" y="3343"/>
                    </a:lnTo>
                    <a:cubicBezTo>
                      <a:pt x="1459071" y="2759"/>
                      <a:pt x="1453357" y="2174"/>
                      <a:pt x="1447007" y="1831"/>
                    </a:cubicBezTo>
                    <a:cubicBezTo>
                      <a:pt x="1397211" y="-2367"/>
                      <a:pt x="1347071" y="662"/>
                      <a:pt x="1298143" y="10823"/>
                    </a:cubicBezTo>
                    <a:cubicBezTo>
                      <a:pt x="1250901" y="20797"/>
                      <a:pt x="1204718" y="35256"/>
                      <a:pt x="1160221" y="54003"/>
                    </a:cubicBezTo>
                    <a:cubicBezTo>
                      <a:pt x="1117137" y="71542"/>
                      <a:pt x="1076789" y="90084"/>
                      <a:pt x="1038416" y="110239"/>
                    </a:cubicBezTo>
                    <a:cubicBezTo>
                      <a:pt x="999947" y="130152"/>
                      <a:pt x="962984" y="151304"/>
                      <a:pt x="924433" y="169605"/>
                    </a:cubicBezTo>
                    <a:cubicBezTo>
                      <a:pt x="914724" y="174450"/>
                      <a:pt x="905383" y="178279"/>
                      <a:pt x="895693" y="182305"/>
                    </a:cubicBezTo>
                    <a:cubicBezTo>
                      <a:pt x="890867" y="184261"/>
                      <a:pt x="886066" y="186451"/>
                      <a:pt x="881170" y="188242"/>
                    </a:cubicBezTo>
                    <a:lnTo>
                      <a:pt x="866350" y="193144"/>
                    </a:lnTo>
                    <a:cubicBezTo>
                      <a:pt x="861397" y="194833"/>
                      <a:pt x="856399" y="196319"/>
                      <a:pt x="851383" y="197894"/>
                    </a:cubicBezTo>
                    <a:cubicBezTo>
                      <a:pt x="846353" y="199285"/>
                      <a:pt x="841273" y="200434"/>
                      <a:pt x="836187" y="201666"/>
                    </a:cubicBezTo>
                    <a:cubicBezTo>
                      <a:pt x="826027" y="204195"/>
                      <a:pt x="815729" y="206137"/>
                      <a:pt x="805345" y="207482"/>
                    </a:cubicBezTo>
                    <a:cubicBezTo>
                      <a:pt x="763626" y="213638"/>
                      <a:pt x="721145" y="212347"/>
                      <a:pt x="679876" y="203672"/>
                    </a:cubicBezTo>
                    <a:cubicBezTo>
                      <a:pt x="638278" y="194193"/>
                      <a:pt x="598255" y="178796"/>
                      <a:pt x="561029" y="157952"/>
                    </a:cubicBezTo>
                    <a:cubicBezTo>
                      <a:pt x="523012" y="137912"/>
                      <a:pt x="486359" y="114773"/>
                      <a:pt x="447523" y="95024"/>
                    </a:cubicBezTo>
                    <a:cubicBezTo>
                      <a:pt x="408067" y="74627"/>
                      <a:pt x="366814" y="57913"/>
                      <a:pt x="324288" y="45094"/>
                    </a:cubicBezTo>
                    <a:cubicBezTo>
                      <a:pt x="280098" y="31061"/>
                      <a:pt x="234751" y="20976"/>
                      <a:pt x="188779" y="14957"/>
                    </a:cubicBezTo>
                    <a:cubicBezTo>
                      <a:pt x="141633" y="8820"/>
                      <a:pt x="93880" y="8998"/>
                      <a:pt x="46780" y="15484"/>
                    </a:cubicBezTo>
                    <a:cubicBezTo>
                      <a:pt x="31036" y="17835"/>
                      <a:pt x="15422" y="20991"/>
                      <a:pt x="0" y="24939"/>
                    </a:cubicBezTo>
                    <a:cubicBezTo>
                      <a:pt x="9944" y="50301"/>
                      <a:pt x="21035" y="75066"/>
                      <a:pt x="33274" y="99234"/>
                    </a:cubicBezTo>
                    <a:cubicBezTo>
                      <a:pt x="36639" y="100066"/>
                      <a:pt x="40075" y="100809"/>
                      <a:pt x="43434" y="101679"/>
                    </a:cubicBezTo>
                    <a:cubicBezTo>
                      <a:pt x="83839" y="111890"/>
                      <a:pt x="122606" y="123904"/>
                      <a:pt x="161188" y="137410"/>
                    </a:cubicBezTo>
                    <a:cubicBezTo>
                      <a:pt x="199771" y="150917"/>
                      <a:pt x="238195" y="165547"/>
                      <a:pt x="277571" y="180717"/>
                    </a:cubicBezTo>
                    <a:cubicBezTo>
                      <a:pt x="317677" y="197002"/>
                      <a:pt x="358872" y="210461"/>
                      <a:pt x="400857" y="220995"/>
                    </a:cubicBezTo>
                    <a:cubicBezTo>
                      <a:pt x="445254" y="231318"/>
                      <a:pt x="490288" y="238683"/>
                      <a:pt x="535661" y="243042"/>
                    </a:cubicBezTo>
                    <a:cubicBezTo>
                      <a:pt x="581635" y="247767"/>
                      <a:pt x="627393" y="251361"/>
                      <a:pt x="672630" y="254987"/>
                    </a:cubicBezTo>
                    <a:cubicBezTo>
                      <a:pt x="717867" y="258613"/>
                      <a:pt x="763099" y="261394"/>
                      <a:pt x="808946" y="261578"/>
                    </a:cubicBezTo>
                    <a:lnTo>
                      <a:pt x="817544" y="261629"/>
                    </a:lnTo>
                    <a:cubicBezTo>
                      <a:pt x="820426" y="261737"/>
                      <a:pt x="823303" y="261813"/>
                      <a:pt x="826167" y="261686"/>
                    </a:cubicBezTo>
                    <a:lnTo>
                      <a:pt x="843413" y="261229"/>
                    </a:lnTo>
                    <a:cubicBezTo>
                      <a:pt x="849179" y="261102"/>
                      <a:pt x="855002" y="261229"/>
                      <a:pt x="860781" y="261013"/>
                    </a:cubicBezTo>
                    <a:cubicBezTo>
                      <a:pt x="866540" y="260657"/>
                      <a:pt x="872312" y="260277"/>
                      <a:pt x="878129" y="260061"/>
                    </a:cubicBezTo>
                    <a:lnTo>
                      <a:pt x="895623" y="259267"/>
                    </a:lnTo>
                    <a:cubicBezTo>
                      <a:pt x="901452" y="258905"/>
                      <a:pt x="907237" y="258308"/>
                      <a:pt x="913079" y="257825"/>
                    </a:cubicBezTo>
                    <a:cubicBezTo>
                      <a:pt x="924655" y="256695"/>
                      <a:pt x="936739" y="256111"/>
                      <a:pt x="947960" y="254530"/>
                    </a:cubicBezTo>
                    <a:cubicBezTo>
                      <a:pt x="993476" y="249779"/>
                      <a:pt x="1038646" y="242146"/>
                      <a:pt x="1083196" y="231676"/>
                    </a:cubicBezTo>
                    <a:cubicBezTo>
                      <a:pt x="1126928" y="221586"/>
                      <a:pt x="1168127" y="208308"/>
                      <a:pt x="1208113" y="198294"/>
                    </a:cubicBezTo>
                    <a:cubicBezTo>
                      <a:pt x="1246325" y="188498"/>
                      <a:pt x="1285195" y="181477"/>
                      <a:pt x="1324419" y="177288"/>
                    </a:cubicBezTo>
                    <a:cubicBezTo>
                      <a:pt x="1361901" y="173560"/>
                      <a:pt x="1399586" y="172288"/>
                      <a:pt x="1437233" y="173478"/>
                    </a:cubicBezTo>
                    <a:lnTo>
                      <a:pt x="1542586" y="176933"/>
                    </a:lnTo>
                    <a:cubicBezTo>
                      <a:pt x="1572351" y="130592"/>
                      <a:pt x="1597635" y="81522"/>
                      <a:pt x="1618094" y="30387"/>
                    </a:cubicBezTo>
                    <a:cubicBezTo>
                      <a:pt x="1606207" y="27547"/>
                      <a:pt x="1594294" y="24890"/>
                      <a:pt x="1582356" y="224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3" name="Google Shape;643;p8"/>
              <p:cNvSpPr/>
              <p:nvPr/>
            </p:nvSpPr>
            <p:spPr>
              <a:xfrm>
                <a:off x="2230672" y="1768175"/>
                <a:ext cx="1181100" cy="273050"/>
              </a:xfrm>
              <a:custGeom>
                <a:avLst/>
                <a:gdLst/>
                <a:ahLst/>
                <a:cxnLst/>
                <a:rect l="l" t="t" r="r" b="b"/>
                <a:pathLst>
                  <a:path w="1181100" h="273050" extrusionOk="0">
                    <a:moveTo>
                      <a:pt x="1185767" y="70830"/>
                    </a:moveTo>
                    <a:cubicBezTo>
                      <a:pt x="1168432" y="60251"/>
                      <a:pt x="1150372" y="49691"/>
                      <a:pt x="1130617" y="39797"/>
                    </a:cubicBezTo>
                    <a:cubicBezTo>
                      <a:pt x="1097899" y="23007"/>
                      <a:pt x="1062880" y="11142"/>
                      <a:pt x="1026693" y="4587"/>
                    </a:cubicBezTo>
                    <a:cubicBezTo>
                      <a:pt x="1016865" y="2804"/>
                      <a:pt x="1006939" y="1606"/>
                      <a:pt x="996969" y="999"/>
                    </a:cubicBezTo>
                    <a:lnTo>
                      <a:pt x="981774" y="122"/>
                    </a:lnTo>
                    <a:cubicBezTo>
                      <a:pt x="976694" y="-201"/>
                      <a:pt x="971563" y="205"/>
                      <a:pt x="966445" y="332"/>
                    </a:cubicBezTo>
                    <a:lnTo>
                      <a:pt x="951040" y="967"/>
                    </a:lnTo>
                    <a:cubicBezTo>
                      <a:pt x="945890" y="1158"/>
                      <a:pt x="940753" y="2148"/>
                      <a:pt x="935596" y="2745"/>
                    </a:cubicBezTo>
                    <a:cubicBezTo>
                      <a:pt x="925512" y="4040"/>
                      <a:pt x="915508" y="5898"/>
                      <a:pt x="905631" y="8308"/>
                    </a:cubicBezTo>
                    <a:cubicBezTo>
                      <a:pt x="900608" y="9292"/>
                      <a:pt x="896169" y="10746"/>
                      <a:pt x="891477" y="12080"/>
                    </a:cubicBezTo>
                    <a:cubicBezTo>
                      <a:pt x="886784" y="13413"/>
                      <a:pt x="882104" y="14753"/>
                      <a:pt x="877659" y="16239"/>
                    </a:cubicBezTo>
                    <a:cubicBezTo>
                      <a:pt x="869023" y="19471"/>
                      <a:pt x="859822" y="22360"/>
                      <a:pt x="851770" y="26024"/>
                    </a:cubicBezTo>
                    <a:lnTo>
                      <a:pt x="839369" y="31320"/>
                    </a:lnTo>
                    <a:lnTo>
                      <a:pt x="827577" y="36959"/>
                    </a:lnTo>
                    <a:cubicBezTo>
                      <a:pt x="819601" y="40699"/>
                      <a:pt x="812336" y="44719"/>
                      <a:pt x="804869" y="48668"/>
                    </a:cubicBezTo>
                    <a:cubicBezTo>
                      <a:pt x="775507" y="64804"/>
                      <a:pt x="749624" y="81612"/>
                      <a:pt x="724548" y="96293"/>
                    </a:cubicBezTo>
                    <a:cubicBezTo>
                      <a:pt x="712007" y="103767"/>
                      <a:pt x="699897" y="110263"/>
                      <a:pt x="687934" y="116582"/>
                    </a:cubicBezTo>
                    <a:lnTo>
                      <a:pt x="679139" y="121065"/>
                    </a:lnTo>
                    <a:cubicBezTo>
                      <a:pt x="676199" y="122709"/>
                      <a:pt x="673322" y="124240"/>
                      <a:pt x="670490" y="125573"/>
                    </a:cubicBezTo>
                    <a:cubicBezTo>
                      <a:pt x="667646" y="127008"/>
                      <a:pt x="664775" y="128348"/>
                      <a:pt x="661905" y="129917"/>
                    </a:cubicBezTo>
                    <a:cubicBezTo>
                      <a:pt x="658870" y="131421"/>
                      <a:pt x="655511" y="132844"/>
                      <a:pt x="652317" y="134323"/>
                    </a:cubicBezTo>
                    <a:cubicBezTo>
                      <a:pt x="626510" y="146204"/>
                      <a:pt x="599345" y="158911"/>
                      <a:pt x="570637" y="169560"/>
                    </a:cubicBezTo>
                    <a:cubicBezTo>
                      <a:pt x="541798" y="180438"/>
                      <a:pt x="511818" y="188011"/>
                      <a:pt x="481273" y="192134"/>
                    </a:cubicBezTo>
                    <a:cubicBezTo>
                      <a:pt x="450606" y="196139"/>
                      <a:pt x="419560" y="196316"/>
                      <a:pt x="388849" y="192661"/>
                    </a:cubicBezTo>
                    <a:cubicBezTo>
                      <a:pt x="357432" y="188285"/>
                      <a:pt x="326536" y="180759"/>
                      <a:pt x="296628" y="170195"/>
                    </a:cubicBezTo>
                    <a:cubicBezTo>
                      <a:pt x="266132" y="159316"/>
                      <a:pt x="235046" y="150170"/>
                      <a:pt x="203518" y="142801"/>
                    </a:cubicBezTo>
                    <a:cubicBezTo>
                      <a:pt x="171821" y="136289"/>
                      <a:pt x="139413" y="133916"/>
                      <a:pt x="107105" y="135740"/>
                    </a:cubicBezTo>
                    <a:cubicBezTo>
                      <a:pt x="73929" y="137007"/>
                      <a:pt x="40921" y="141096"/>
                      <a:pt x="8439" y="147963"/>
                    </a:cubicBezTo>
                    <a:cubicBezTo>
                      <a:pt x="5620" y="148598"/>
                      <a:pt x="2813" y="149233"/>
                      <a:pt x="0" y="149906"/>
                    </a:cubicBezTo>
                    <a:cubicBezTo>
                      <a:pt x="62760" y="201304"/>
                      <a:pt x="132403" y="243669"/>
                      <a:pt x="206902" y="275770"/>
                    </a:cubicBezTo>
                    <a:cubicBezTo>
                      <a:pt x="234912" y="271757"/>
                      <a:pt x="263417" y="264911"/>
                      <a:pt x="292094" y="258853"/>
                    </a:cubicBezTo>
                    <a:cubicBezTo>
                      <a:pt x="323405" y="251499"/>
                      <a:pt x="355258" y="246679"/>
                      <a:pt x="387344" y="244439"/>
                    </a:cubicBezTo>
                    <a:cubicBezTo>
                      <a:pt x="419076" y="242876"/>
                      <a:pt x="450877" y="243462"/>
                      <a:pt x="482530" y="246192"/>
                    </a:cubicBezTo>
                    <a:cubicBezTo>
                      <a:pt x="514477" y="248604"/>
                      <a:pt x="546888" y="253354"/>
                      <a:pt x="580377" y="257139"/>
                    </a:cubicBezTo>
                    <a:cubicBezTo>
                      <a:pt x="614532" y="261549"/>
                      <a:pt x="649044" y="262525"/>
                      <a:pt x="683393" y="260054"/>
                    </a:cubicBezTo>
                    <a:cubicBezTo>
                      <a:pt x="687781" y="259647"/>
                      <a:pt x="692055" y="259361"/>
                      <a:pt x="696570" y="258841"/>
                    </a:cubicBezTo>
                    <a:cubicBezTo>
                      <a:pt x="701218" y="258206"/>
                      <a:pt x="705828" y="257323"/>
                      <a:pt x="710483" y="256542"/>
                    </a:cubicBezTo>
                    <a:cubicBezTo>
                      <a:pt x="719969" y="255113"/>
                      <a:pt x="728491" y="252802"/>
                      <a:pt x="737508" y="250636"/>
                    </a:cubicBezTo>
                    <a:cubicBezTo>
                      <a:pt x="754780" y="245823"/>
                      <a:pt x="771589" y="240407"/>
                      <a:pt x="787451" y="234761"/>
                    </a:cubicBezTo>
                    <a:cubicBezTo>
                      <a:pt x="851154" y="212282"/>
                      <a:pt x="906723" y="188660"/>
                      <a:pt x="950455" y="174303"/>
                    </a:cubicBezTo>
                    <a:cubicBezTo>
                      <a:pt x="960748" y="170866"/>
                      <a:pt x="971230" y="168025"/>
                      <a:pt x="981850" y="165794"/>
                    </a:cubicBezTo>
                    <a:cubicBezTo>
                      <a:pt x="984517" y="165292"/>
                      <a:pt x="987133" y="164397"/>
                      <a:pt x="989876" y="164010"/>
                    </a:cubicBezTo>
                    <a:lnTo>
                      <a:pt x="998131" y="162771"/>
                    </a:lnTo>
                    <a:cubicBezTo>
                      <a:pt x="1003805" y="161782"/>
                      <a:pt x="1009529" y="161101"/>
                      <a:pt x="1015276" y="160733"/>
                    </a:cubicBezTo>
                    <a:cubicBezTo>
                      <a:pt x="1039222" y="158966"/>
                      <a:pt x="1063272" y="159142"/>
                      <a:pt x="1087190" y="161260"/>
                    </a:cubicBezTo>
                    <a:cubicBezTo>
                      <a:pt x="1122308" y="133676"/>
                      <a:pt x="1155263" y="103444"/>
                      <a:pt x="1185767" y="7083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4" name="Google Shape;644;p8"/>
              <p:cNvSpPr/>
              <p:nvPr/>
            </p:nvSpPr>
            <p:spPr>
              <a:xfrm>
                <a:off x="2166976" y="534943"/>
                <a:ext cx="1212850" cy="266700"/>
              </a:xfrm>
              <a:custGeom>
                <a:avLst/>
                <a:gdLst/>
                <a:ahLst/>
                <a:cxnLst/>
                <a:rect l="l" t="t" r="r" b="b"/>
                <a:pathLst>
                  <a:path w="1212850" h="266700" extrusionOk="0">
                    <a:moveTo>
                      <a:pt x="14433" y="106712"/>
                    </a:moveTo>
                    <a:cubicBezTo>
                      <a:pt x="28003" y="117545"/>
                      <a:pt x="41910" y="128086"/>
                      <a:pt x="56172" y="138132"/>
                    </a:cubicBezTo>
                    <a:cubicBezTo>
                      <a:pt x="70777" y="147542"/>
                      <a:pt x="85591" y="156699"/>
                      <a:pt x="100724" y="165310"/>
                    </a:cubicBezTo>
                    <a:cubicBezTo>
                      <a:pt x="116180" y="173190"/>
                      <a:pt x="131648" y="181185"/>
                      <a:pt x="147809" y="187573"/>
                    </a:cubicBezTo>
                    <a:cubicBezTo>
                      <a:pt x="164129" y="193595"/>
                      <a:pt x="180819" y="198560"/>
                      <a:pt x="197777" y="202438"/>
                    </a:cubicBezTo>
                    <a:cubicBezTo>
                      <a:pt x="214946" y="205782"/>
                      <a:pt x="232274" y="208251"/>
                      <a:pt x="249694" y="209836"/>
                    </a:cubicBezTo>
                    <a:cubicBezTo>
                      <a:pt x="267265" y="210922"/>
                      <a:pt x="284740" y="211677"/>
                      <a:pt x="302050" y="212211"/>
                    </a:cubicBezTo>
                    <a:cubicBezTo>
                      <a:pt x="319538" y="212071"/>
                      <a:pt x="336664" y="212509"/>
                      <a:pt x="353593" y="213150"/>
                    </a:cubicBezTo>
                    <a:cubicBezTo>
                      <a:pt x="370643" y="213195"/>
                      <a:pt x="387293" y="214420"/>
                      <a:pt x="403822" y="215983"/>
                    </a:cubicBezTo>
                    <a:cubicBezTo>
                      <a:pt x="420427" y="217037"/>
                      <a:pt x="436778" y="219304"/>
                      <a:pt x="453104" y="221837"/>
                    </a:cubicBezTo>
                    <a:cubicBezTo>
                      <a:pt x="469493" y="223837"/>
                      <a:pt x="485788" y="226759"/>
                      <a:pt x="502133" y="229940"/>
                    </a:cubicBezTo>
                    <a:cubicBezTo>
                      <a:pt x="510330" y="231210"/>
                      <a:pt x="518503" y="233013"/>
                      <a:pt x="526726" y="234518"/>
                    </a:cubicBezTo>
                    <a:lnTo>
                      <a:pt x="551415" y="240005"/>
                    </a:lnTo>
                    <a:cubicBezTo>
                      <a:pt x="567925" y="243180"/>
                      <a:pt x="584581" y="247320"/>
                      <a:pt x="601389" y="251098"/>
                    </a:cubicBezTo>
                    <a:cubicBezTo>
                      <a:pt x="618192" y="254413"/>
                      <a:pt x="635171" y="258013"/>
                      <a:pt x="652285" y="261004"/>
                    </a:cubicBezTo>
                    <a:cubicBezTo>
                      <a:pt x="669373" y="263436"/>
                      <a:pt x="686625" y="265709"/>
                      <a:pt x="703917" y="267113"/>
                    </a:cubicBezTo>
                    <a:cubicBezTo>
                      <a:pt x="712546" y="267532"/>
                      <a:pt x="721201" y="267932"/>
                      <a:pt x="729843" y="268002"/>
                    </a:cubicBezTo>
                    <a:cubicBezTo>
                      <a:pt x="738499" y="268180"/>
                      <a:pt x="747173" y="268326"/>
                      <a:pt x="755821" y="268065"/>
                    </a:cubicBezTo>
                    <a:lnTo>
                      <a:pt x="807657" y="264598"/>
                    </a:lnTo>
                    <a:lnTo>
                      <a:pt x="859511" y="258693"/>
                    </a:lnTo>
                    <a:cubicBezTo>
                      <a:pt x="876656" y="255797"/>
                      <a:pt x="893940" y="253073"/>
                      <a:pt x="911111" y="249745"/>
                    </a:cubicBezTo>
                    <a:cubicBezTo>
                      <a:pt x="928097" y="245688"/>
                      <a:pt x="945115" y="241535"/>
                      <a:pt x="961911" y="236652"/>
                    </a:cubicBezTo>
                    <a:cubicBezTo>
                      <a:pt x="978548" y="231187"/>
                      <a:pt x="995028" y="225260"/>
                      <a:pt x="1011352" y="218872"/>
                    </a:cubicBezTo>
                    <a:cubicBezTo>
                      <a:pt x="1076214" y="191577"/>
                      <a:pt x="1136046" y="153610"/>
                      <a:pt x="1188364" y="106547"/>
                    </a:cubicBezTo>
                    <a:cubicBezTo>
                      <a:pt x="1197496" y="98012"/>
                      <a:pt x="1206360" y="89268"/>
                      <a:pt x="1215111" y="80467"/>
                    </a:cubicBezTo>
                    <a:cubicBezTo>
                      <a:pt x="1184600" y="51327"/>
                      <a:pt x="1152020" y="24434"/>
                      <a:pt x="1117625" y="0"/>
                    </a:cubicBezTo>
                    <a:cubicBezTo>
                      <a:pt x="1061275" y="21260"/>
                      <a:pt x="1005865" y="39814"/>
                      <a:pt x="950620" y="58007"/>
                    </a:cubicBezTo>
                    <a:cubicBezTo>
                      <a:pt x="936435" y="62351"/>
                      <a:pt x="922414" y="67075"/>
                      <a:pt x="908552" y="72314"/>
                    </a:cubicBezTo>
                    <a:cubicBezTo>
                      <a:pt x="894410" y="76759"/>
                      <a:pt x="880440" y="81801"/>
                      <a:pt x="866457" y="87014"/>
                    </a:cubicBezTo>
                    <a:cubicBezTo>
                      <a:pt x="852291" y="91611"/>
                      <a:pt x="838181" y="96634"/>
                      <a:pt x="823982" y="101581"/>
                    </a:cubicBezTo>
                    <a:lnTo>
                      <a:pt x="780802" y="114916"/>
                    </a:lnTo>
                    <a:lnTo>
                      <a:pt x="736835" y="126448"/>
                    </a:lnTo>
                    <a:cubicBezTo>
                      <a:pt x="722052" y="129889"/>
                      <a:pt x="707237" y="133693"/>
                      <a:pt x="692385" y="138157"/>
                    </a:cubicBezTo>
                    <a:cubicBezTo>
                      <a:pt x="677458" y="141967"/>
                      <a:pt x="662430" y="146179"/>
                      <a:pt x="647300" y="150793"/>
                    </a:cubicBezTo>
                    <a:lnTo>
                      <a:pt x="601256" y="163011"/>
                    </a:lnTo>
                    <a:cubicBezTo>
                      <a:pt x="585749" y="166484"/>
                      <a:pt x="570071" y="169609"/>
                      <a:pt x="554266" y="172180"/>
                    </a:cubicBezTo>
                    <a:cubicBezTo>
                      <a:pt x="538499" y="174314"/>
                      <a:pt x="522656" y="175406"/>
                      <a:pt x="506774" y="176092"/>
                    </a:cubicBezTo>
                    <a:cubicBezTo>
                      <a:pt x="490953" y="176120"/>
                      <a:pt x="475141" y="175353"/>
                      <a:pt x="459397" y="173793"/>
                    </a:cubicBezTo>
                    <a:cubicBezTo>
                      <a:pt x="443708" y="171810"/>
                      <a:pt x="428155" y="168869"/>
                      <a:pt x="412826" y="164986"/>
                    </a:cubicBezTo>
                    <a:cubicBezTo>
                      <a:pt x="397540" y="160585"/>
                      <a:pt x="382554" y="155199"/>
                      <a:pt x="367963" y="148863"/>
                    </a:cubicBezTo>
                    <a:cubicBezTo>
                      <a:pt x="353396" y="142240"/>
                      <a:pt x="339268" y="134398"/>
                      <a:pt x="325374" y="126543"/>
                    </a:cubicBezTo>
                    <a:cubicBezTo>
                      <a:pt x="311563" y="118358"/>
                      <a:pt x="298196" y="109398"/>
                      <a:pt x="284772" y="101308"/>
                    </a:cubicBezTo>
                    <a:lnTo>
                      <a:pt x="265017" y="88494"/>
                    </a:lnTo>
                    <a:cubicBezTo>
                      <a:pt x="258407" y="84417"/>
                      <a:pt x="251828" y="80391"/>
                      <a:pt x="245148" y="76727"/>
                    </a:cubicBezTo>
                    <a:cubicBezTo>
                      <a:pt x="232267" y="68796"/>
                      <a:pt x="218937" y="61619"/>
                      <a:pt x="205226" y="55232"/>
                    </a:cubicBezTo>
                    <a:cubicBezTo>
                      <a:pt x="191891" y="48400"/>
                      <a:pt x="178219" y="42412"/>
                      <a:pt x="164332" y="36735"/>
                    </a:cubicBezTo>
                    <a:cubicBezTo>
                      <a:pt x="150692" y="30620"/>
                      <a:pt x="137109" y="24359"/>
                      <a:pt x="123057" y="18739"/>
                    </a:cubicBezTo>
                    <a:cubicBezTo>
                      <a:pt x="115310" y="15221"/>
                      <a:pt x="107518" y="11716"/>
                      <a:pt x="99657" y="8280"/>
                    </a:cubicBezTo>
                    <a:cubicBezTo>
                      <a:pt x="64347" y="34222"/>
                      <a:pt x="31034" y="62778"/>
                      <a:pt x="0" y="93707"/>
                    </a:cubicBezTo>
                    <a:cubicBezTo>
                      <a:pt x="4775" y="98082"/>
                      <a:pt x="9544" y="102464"/>
                      <a:pt x="14433" y="10671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5" name="Google Shape;645;p8"/>
              <p:cNvSpPr/>
              <p:nvPr/>
            </p:nvSpPr>
            <p:spPr>
              <a:xfrm>
                <a:off x="1941919" y="733469"/>
                <a:ext cx="1625600" cy="419100"/>
              </a:xfrm>
              <a:custGeom>
                <a:avLst/>
                <a:gdLst/>
                <a:ahLst/>
                <a:cxnLst/>
                <a:rect l="l" t="t" r="r" b="b"/>
                <a:pathLst>
                  <a:path w="1625600" h="419100" extrusionOk="0">
                    <a:moveTo>
                      <a:pt x="126911" y="259817"/>
                    </a:moveTo>
                    <a:cubicBezTo>
                      <a:pt x="141237" y="257499"/>
                      <a:pt x="155486" y="255264"/>
                      <a:pt x="169850" y="253340"/>
                    </a:cubicBezTo>
                    <a:lnTo>
                      <a:pt x="191332" y="250482"/>
                    </a:lnTo>
                    <a:cubicBezTo>
                      <a:pt x="198488" y="249688"/>
                      <a:pt x="205619" y="249003"/>
                      <a:pt x="212820" y="248082"/>
                    </a:cubicBezTo>
                    <a:cubicBezTo>
                      <a:pt x="227120" y="246628"/>
                      <a:pt x="241503" y="245396"/>
                      <a:pt x="255753" y="244951"/>
                    </a:cubicBezTo>
                    <a:cubicBezTo>
                      <a:pt x="262960" y="244520"/>
                      <a:pt x="270015" y="244545"/>
                      <a:pt x="277133" y="244532"/>
                    </a:cubicBezTo>
                    <a:cubicBezTo>
                      <a:pt x="280708" y="244532"/>
                      <a:pt x="284239" y="244411"/>
                      <a:pt x="287884" y="244570"/>
                    </a:cubicBezTo>
                    <a:lnTo>
                      <a:pt x="298882" y="245205"/>
                    </a:lnTo>
                    <a:cubicBezTo>
                      <a:pt x="359137" y="247908"/>
                      <a:pt x="418757" y="258692"/>
                      <a:pt x="476142" y="277266"/>
                    </a:cubicBezTo>
                    <a:cubicBezTo>
                      <a:pt x="505352" y="286353"/>
                      <a:pt x="534264" y="297002"/>
                      <a:pt x="563093" y="308445"/>
                    </a:cubicBezTo>
                    <a:cubicBezTo>
                      <a:pt x="592004" y="319557"/>
                      <a:pt x="620719" y="331724"/>
                      <a:pt x="650088" y="343230"/>
                    </a:cubicBezTo>
                    <a:cubicBezTo>
                      <a:pt x="708571" y="366306"/>
                      <a:pt x="768744" y="390004"/>
                      <a:pt x="833603" y="404768"/>
                    </a:cubicBezTo>
                    <a:cubicBezTo>
                      <a:pt x="849662" y="409213"/>
                      <a:pt x="866229" y="411378"/>
                      <a:pt x="882815" y="414293"/>
                    </a:cubicBezTo>
                    <a:cubicBezTo>
                      <a:pt x="899474" y="417118"/>
                      <a:pt x="916284" y="418971"/>
                      <a:pt x="933158" y="419843"/>
                    </a:cubicBezTo>
                    <a:lnTo>
                      <a:pt x="945858" y="420827"/>
                    </a:lnTo>
                    <a:lnTo>
                      <a:pt x="952208" y="421310"/>
                    </a:lnTo>
                    <a:lnTo>
                      <a:pt x="958558" y="421310"/>
                    </a:lnTo>
                    <a:lnTo>
                      <a:pt x="984085" y="421234"/>
                    </a:lnTo>
                    <a:cubicBezTo>
                      <a:pt x="992734" y="421030"/>
                      <a:pt x="1000906" y="421049"/>
                      <a:pt x="1010018" y="420599"/>
                    </a:cubicBezTo>
                    <a:cubicBezTo>
                      <a:pt x="1015098" y="420065"/>
                      <a:pt x="1020496" y="419589"/>
                      <a:pt x="1025379" y="418871"/>
                    </a:cubicBezTo>
                    <a:cubicBezTo>
                      <a:pt x="1030262" y="418154"/>
                      <a:pt x="1035114" y="417309"/>
                      <a:pt x="1039787" y="416408"/>
                    </a:cubicBezTo>
                    <a:cubicBezTo>
                      <a:pt x="1057372" y="412960"/>
                      <a:pt x="1074733" y="408454"/>
                      <a:pt x="1091775" y="402914"/>
                    </a:cubicBezTo>
                    <a:cubicBezTo>
                      <a:pt x="1108285" y="397834"/>
                      <a:pt x="1123798" y="392055"/>
                      <a:pt x="1139146" y="386036"/>
                    </a:cubicBezTo>
                    <a:cubicBezTo>
                      <a:pt x="1169727" y="374040"/>
                      <a:pt x="1198969" y="360953"/>
                      <a:pt x="1227855" y="347821"/>
                    </a:cubicBezTo>
                    <a:cubicBezTo>
                      <a:pt x="1285450" y="321380"/>
                      <a:pt x="1341476" y="294291"/>
                      <a:pt x="1396606" y="266592"/>
                    </a:cubicBezTo>
                    <a:cubicBezTo>
                      <a:pt x="1451852" y="239109"/>
                      <a:pt x="1505896" y="210769"/>
                      <a:pt x="1559268" y="182137"/>
                    </a:cubicBezTo>
                    <a:cubicBezTo>
                      <a:pt x="1582484" y="169704"/>
                      <a:pt x="1605612" y="157326"/>
                      <a:pt x="1628654" y="145002"/>
                    </a:cubicBezTo>
                    <a:cubicBezTo>
                      <a:pt x="1604962" y="94022"/>
                      <a:pt x="1576380" y="45461"/>
                      <a:pt x="1543310" y="0"/>
                    </a:cubicBezTo>
                    <a:cubicBezTo>
                      <a:pt x="1522322" y="9343"/>
                      <a:pt x="1501578" y="19016"/>
                      <a:pt x="1481080" y="29020"/>
                    </a:cubicBezTo>
                    <a:cubicBezTo>
                      <a:pt x="1367492" y="83934"/>
                      <a:pt x="1262501" y="151575"/>
                      <a:pt x="1158094" y="212706"/>
                    </a:cubicBezTo>
                    <a:cubicBezTo>
                      <a:pt x="1132059" y="227914"/>
                      <a:pt x="1105929" y="242405"/>
                      <a:pt x="1080243" y="256026"/>
                    </a:cubicBezTo>
                    <a:cubicBezTo>
                      <a:pt x="1067397" y="262668"/>
                      <a:pt x="1054608" y="269284"/>
                      <a:pt x="1042238" y="275304"/>
                    </a:cubicBezTo>
                    <a:cubicBezTo>
                      <a:pt x="1029830" y="281172"/>
                      <a:pt x="1017543" y="286988"/>
                      <a:pt x="1006367" y="291325"/>
                    </a:cubicBezTo>
                    <a:lnTo>
                      <a:pt x="998245" y="294329"/>
                    </a:lnTo>
                    <a:cubicBezTo>
                      <a:pt x="995604" y="295339"/>
                      <a:pt x="993337" y="295993"/>
                      <a:pt x="990835" y="296907"/>
                    </a:cubicBezTo>
                    <a:cubicBezTo>
                      <a:pt x="984631" y="298456"/>
                      <a:pt x="977398" y="299872"/>
                      <a:pt x="970687" y="301384"/>
                    </a:cubicBezTo>
                    <a:lnTo>
                      <a:pt x="950112" y="306229"/>
                    </a:lnTo>
                    <a:lnTo>
                      <a:pt x="944937" y="307429"/>
                    </a:lnTo>
                    <a:lnTo>
                      <a:pt x="939730" y="308191"/>
                    </a:lnTo>
                    <a:lnTo>
                      <a:pt x="929278" y="309734"/>
                    </a:lnTo>
                    <a:cubicBezTo>
                      <a:pt x="915308" y="311639"/>
                      <a:pt x="901218" y="314452"/>
                      <a:pt x="886955" y="315030"/>
                    </a:cubicBezTo>
                    <a:cubicBezTo>
                      <a:pt x="872608" y="316484"/>
                      <a:pt x="858196" y="317217"/>
                      <a:pt x="843775" y="317227"/>
                    </a:cubicBezTo>
                    <a:cubicBezTo>
                      <a:pt x="829291" y="317011"/>
                      <a:pt x="814629" y="317424"/>
                      <a:pt x="799960" y="315862"/>
                    </a:cubicBezTo>
                    <a:lnTo>
                      <a:pt x="777856" y="314160"/>
                    </a:lnTo>
                    <a:cubicBezTo>
                      <a:pt x="770465" y="313703"/>
                      <a:pt x="763143" y="312147"/>
                      <a:pt x="755758" y="311175"/>
                    </a:cubicBezTo>
                    <a:cubicBezTo>
                      <a:pt x="740988" y="309042"/>
                      <a:pt x="726237" y="306521"/>
                      <a:pt x="711518" y="303086"/>
                    </a:cubicBezTo>
                    <a:lnTo>
                      <a:pt x="689464" y="298006"/>
                    </a:lnTo>
                    <a:cubicBezTo>
                      <a:pt x="682104" y="296228"/>
                      <a:pt x="674795" y="294081"/>
                      <a:pt x="667506" y="291960"/>
                    </a:cubicBezTo>
                    <a:lnTo>
                      <a:pt x="645585" y="285610"/>
                    </a:lnTo>
                    <a:cubicBezTo>
                      <a:pt x="638277" y="283324"/>
                      <a:pt x="631063" y="280778"/>
                      <a:pt x="623792" y="278378"/>
                    </a:cubicBezTo>
                    <a:lnTo>
                      <a:pt x="602025" y="271005"/>
                    </a:lnTo>
                    <a:lnTo>
                      <a:pt x="580352" y="262966"/>
                    </a:lnTo>
                    <a:cubicBezTo>
                      <a:pt x="551396" y="252451"/>
                      <a:pt x="522707" y="240582"/>
                      <a:pt x="493814" y="228587"/>
                    </a:cubicBezTo>
                    <a:cubicBezTo>
                      <a:pt x="436099" y="204591"/>
                      <a:pt x="377870" y="178422"/>
                      <a:pt x="315157" y="157905"/>
                    </a:cubicBezTo>
                    <a:lnTo>
                      <a:pt x="303428" y="153943"/>
                    </a:lnTo>
                    <a:cubicBezTo>
                      <a:pt x="299485" y="152673"/>
                      <a:pt x="295326" y="151625"/>
                      <a:pt x="291268" y="150451"/>
                    </a:cubicBezTo>
                    <a:cubicBezTo>
                      <a:pt x="283102" y="148158"/>
                      <a:pt x="274873" y="145840"/>
                      <a:pt x="266675" y="144101"/>
                    </a:cubicBezTo>
                    <a:cubicBezTo>
                      <a:pt x="250215" y="140113"/>
                      <a:pt x="233725" y="137020"/>
                      <a:pt x="217145" y="134207"/>
                    </a:cubicBezTo>
                    <a:cubicBezTo>
                      <a:pt x="208890" y="132937"/>
                      <a:pt x="200577" y="131616"/>
                      <a:pt x="192278" y="130651"/>
                    </a:cubicBezTo>
                    <a:lnTo>
                      <a:pt x="167399" y="128041"/>
                    </a:lnTo>
                    <a:cubicBezTo>
                      <a:pt x="150857" y="127045"/>
                      <a:pt x="134214" y="125755"/>
                      <a:pt x="117710" y="125800"/>
                    </a:cubicBezTo>
                    <a:cubicBezTo>
                      <a:pt x="97777" y="125514"/>
                      <a:pt x="77946" y="126289"/>
                      <a:pt x="58223" y="127800"/>
                    </a:cubicBezTo>
                    <a:cubicBezTo>
                      <a:pt x="33959" y="177144"/>
                      <a:pt x="14462" y="228692"/>
                      <a:pt x="0" y="281743"/>
                    </a:cubicBezTo>
                    <a:cubicBezTo>
                      <a:pt x="42388" y="273907"/>
                      <a:pt x="84692" y="266598"/>
                      <a:pt x="126911" y="25981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6" name="Google Shape;646;p8"/>
              <p:cNvSpPr/>
              <p:nvPr/>
            </p:nvSpPr>
            <p:spPr>
              <a:xfrm>
                <a:off x="1911350" y="1116410"/>
                <a:ext cx="1733550" cy="463550"/>
              </a:xfrm>
              <a:custGeom>
                <a:avLst/>
                <a:gdLst/>
                <a:ahLst/>
                <a:cxnLst/>
                <a:rect l="l" t="t" r="r" b="b"/>
                <a:pathLst>
                  <a:path w="1733550" h="463550" extrusionOk="0">
                    <a:moveTo>
                      <a:pt x="180740" y="143354"/>
                    </a:moveTo>
                    <a:cubicBezTo>
                      <a:pt x="185871" y="143849"/>
                      <a:pt x="190976" y="143608"/>
                      <a:pt x="196113" y="144579"/>
                    </a:cubicBezTo>
                    <a:cubicBezTo>
                      <a:pt x="201244" y="145379"/>
                      <a:pt x="206369" y="146167"/>
                      <a:pt x="211512" y="146795"/>
                    </a:cubicBezTo>
                    <a:lnTo>
                      <a:pt x="219221" y="147773"/>
                    </a:lnTo>
                    <a:cubicBezTo>
                      <a:pt x="221819" y="147976"/>
                      <a:pt x="224402" y="148339"/>
                      <a:pt x="226955" y="148859"/>
                    </a:cubicBezTo>
                    <a:cubicBezTo>
                      <a:pt x="232118" y="149932"/>
                      <a:pt x="237299" y="150878"/>
                      <a:pt x="242507" y="151748"/>
                    </a:cubicBezTo>
                    <a:cubicBezTo>
                      <a:pt x="247714" y="152618"/>
                      <a:pt x="252940" y="153399"/>
                      <a:pt x="258185" y="154244"/>
                    </a:cubicBezTo>
                    <a:cubicBezTo>
                      <a:pt x="263411" y="155514"/>
                      <a:pt x="268707" y="156600"/>
                      <a:pt x="273983" y="157774"/>
                    </a:cubicBezTo>
                    <a:cubicBezTo>
                      <a:pt x="284569" y="159952"/>
                      <a:pt x="295713" y="161832"/>
                      <a:pt x="304889" y="164048"/>
                    </a:cubicBezTo>
                    <a:cubicBezTo>
                      <a:pt x="347189" y="174021"/>
                      <a:pt x="387709" y="190421"/>
                      <a:pt x="425037" y="212677"/>
                    </a:cubicBezTo>
                    <a:cubicBezTo>
                      <a:pt x="467146" y="238128"/>
                      <a:pt x="506969" y="267179"/>
                      <a:pt x="544062" y="299506"/>
                    </a:cubicBezTo>
                    <a:cubicBezTo>
                      <a:pt x="582676" y="331891"/>
                      <a:pt x="621716" y="365546"/>
                      <a:pt x="666833" y="393620"/>
                    </a:cubicBezTo>
                    <a:cubicBezTo>
                      <a:pt x="689686" y="407907"/>
                      <a:pt x="713702" y="420245"/>
                      <a:pt x="738626" y="430501"/>
                    </a:cubicBezTo>
                    <a:cubicBezTo>
                      <a:pt x="763773" y="441143"/>
                      <a:pt x="789737" y="449739"/>
                      <a:pt x="816267" y="456205"/>
                    </a:cubicBezTo>
                    <a:cubicBezTo>
                      <a:pt x="844398" y="463061"/>
                      <a:pt x="873281" y="466346"/>
                      <a:pt x="902233" y="465984"/>
                    </a:cubicBezTo>
                    <a:cubicBezTo>
                      <a:pt x="931964" y="465332"/>
                      <a:pt x="961475" y="460725"/>
                      <a:pt x="989990" y="452287"/>
                    </a:cubicBezTo>
                    <a:cubicBezTo>
                      <a:pt x="1046855" y="435669"/>
                      <a:pt x="1094499" y="406269"/>
                      <a:pt x="1137361" y="380317"/>
                    </a:cubicBezTo>
                    <a:cubicBezTo>
                      <a:pt x="1180363" y="353977"/>
                      <a:pt x="1219911" y="329948"/>
                      <a:pt x="1258615" y="311254"/>
                    </a:cubicBezTo>
                    <a:cubicBezTo>
                      <a:pt x="1263523" y="309006"/>
                      <a:pt x="1268140" y="306638"/>
                      <a:pt x="1273258" y="304459"/>
                    </a:cubicBezTo>
                    <a:cubicBezTo>
                      <a:pt x="1278376" y="302281"/>
                      <a:pt x="1283564" y="300148"/>
                      <a:pt x="1288644" y="297855"/>
                    </a:cubicBezTo>
                    <a:lnTo>
                      <a:pt x="1303922" y="291074"/>
                    </a:lnTo>
                    <a:lnTo>
                      <a:pt x="1311504" y="287581"/>
                    </a:lnTo>
                    <a:lnTo>
                      <a:pt x="1319213" y="284565"/>
                    </a:lnTo>
                    <a:cubicBezTo>
                      <a:pt x="1329531" y="280653"/>
                      <a:pt x="1339672" y="276310"/>
                      <a:pt x="1349889" y="272201"/>
                    </a:cubicBezTo>
                    <a:cubicBezTo>
                      <a:pt x="1360132" y="268283"/>
                      <a:pt x="1370546" y="265001"/>
                      <a:pt x="1380769" y="261044"/>
                    </a:cubicBezTo>
                    <a:cubicBezTo>
                      <a:pt x="1422031" y="246573"/>
                      <a:pt x="1464256" y="235011"/>
                      <a:pt x="1507134" y="226443"/>
                    </a:cubicBezTo>
                    <a:cubicBezTo>
                      <a:pt x="1517986" y="224678"/>
                      <a:pt x="1528902" y="223091"/>
                      <a:pt x="1539843" y="221001"/>
                    </a:cubicBezTo>
                    <a:cubicBezTo>
                      <a:pt x="1550835" y="219433"/>
                      <a:pt x="1561935" y="218372"/>
                      <a:pt x="1573066" y="216988"/>
                    </a:cubicBezTo>
                    <a:lnTo>
                      <a:pt x="1581436" y="215966"/>
                    </a:lnTo>
                    <a:lnTo>
                      <a:pt x="1589869" y="215331"/>
                    </a:lnTo>
                    <a:lnTo>
                      <a:pt x="1606811" y="214061"/>
                    </a:lnTo>
                    <a:cubicBezTo>
                      <a:pt x="1618113" y="213007"/>
                      <a:pt x="1629550" y="212791"/>
                      <a:pt x="1641056" y="212353"/>
                    </a:cubicBezTo>
                    <a:cubicBezTo>
                      <a:pt x="1672019" y="211394"/>
                      <a:pt x="1703654" y="211654"/>
                      <a:pt x="1735772" y="212905"/>
                    </a:cubicBezTo>
                    <a:cubicBezTo>
                      <a:pt x="1738469" y="185016"/>
                      <a:pt x="1739843" y="156769"/>
                      <a:pt x="1739894" y="128164"/>
                    </a:cubicBezTo>
                    <a:cubicBezTo>
                      <a:pt x="1739894" y="122068"/>
                      <a:pt x="1739786" y="115998"/>
                      <a:pt x="1739665" y="109934"/>
                    </a:cubicBezTo>
                    <a:cubicBezTo>
                      <a:pt x="1711449" y="100207"/>
                      <a:pt x="1682682" y="92161"/>
                      <a:pt x="1653515" y="85835"/>
                    </a:cubicBezTo>
                    <a:cubicBezTo>
                      <a:pt x="1545870" y="61994"/>
                      <a:pt x="1433928" y="65941"/>
                      <a:pt x="1328229" y="97303"/>
                    </a:cubicBezTo>
                    <a:cubicBezTo>
                      <a:pt x="1315091" y="101380"/>
                      <a:pt x="1301960" y="105647"/>
                      <a:pt x="1288980" y="110162"/>
                    </a:cubicBezTo>
                    <a:cubicBezTo>
                      <a:pt x="1276318" y="115344"/>
                      <a:pt x="1263580" y="120360"/>
                      <a:pt x="1251014" y="125777"/>
                    </a:cubicBezTo>
                    <a:cubicBezTo>
                      <a:pt x="1238244" y="130857"/>
                      <a:pt x="1226477" y="137518"/>
                      <a:pt x="1214272" y="143500"/>
                    </a:cubicBezTo>
                    <a:cubicBezTo>
                      <a:pt x="1208202" y="146535"/>
                      <a:pt x="1202207" y="149697"/>
                      <a:pt x="1196207" y="152859"/>
                    </a:cubicBezTo>
                    <a:cubicBezTo>
                      <a:pt x="1190206" y="156022"/>
                      <a:pt x="1184053" y="159787"/>
                      <a:pt x="1178001" y="163229"/>
                    </a:cubicBezTo>
                    <a:cubicBezTo>
                      <a:pt x="1129741" y="191690"/>
                      <a:pt x="1088669" y="225326"/>
                      <a:pt x="1050595" y="255406"/>
                    </a:cubicBezTo>
                    <a:cubicBezTo>
                      <a:pt x="1016420" y="283645"/>
                      <a:pt x="980158" y="309258"/>
                      <a:pt x="942118" y="332025"/>
                    </a:cubicBezTo>
                    <a:cubicBezTo>
                      <a:pt x="924602" y="342020"/>
                      <a:pt x="906161" y="350297"/>
                      <a:pt x="887051" y="356739"/>
                    </a:cubicBezTo>
                    <a:cubicBezTo>
                      <a:pt x="866974" y="363210"/>
                      <a:pt x="846179" y="367191"/>
                      <a:pt x="825132" y="368594"/>
                    </a:cubicBezTo>
                    <a:cubicBezTo>
                      <a:pt x="802562" y="370054"/>
                      <a:pt x="779900" y="368965"/>
                      <a:pt x="757574" y="365350"/>
                    </a:cubicBezTo>
                    <a:cubicBezTo>
                      <a:pt x="751923" y="364530"/>
                      <a:pt x="746531" y="363305"/>
                      <a:pt x="740963" y="362232"/>
                    </a:cubicBezTo>
                    <a:lnTo>
                      <a:pt x="724529" y="358034"/>
                    </a:lnTo>
                    <a:cubicBezTo>
                      <a:pt x="713615" y="354672"/>
                      <a:pt x="702919" y="350643"/>
                      <a:pt x="692499" y="345969"/>
                    </a:cubicBezTo>
                    <a:cubicBezTo>
                      <a:pt x="649710" y="325504"/>
                      <a:pt x="611318" y="296898"/>
                      <a:pt x="579469" y="261749"/>
                    </a:cubicBezTo>
                    <a:cubicBezTo>
                      <a:pt x="545814" y="226551"/>
                      <a:pt x="516928" y="185848"/>
                      <a:pt x="482733" y="145227"/>
                    </a:cubicBezTo>
                    <a:cubicBezTo>
                      <a:pt x="465132" y="124151"/>
                      <a:pt x="445904" y="104488"/>
                      <a:pt x="425228" y="86419"/>
                    </a:cubicBezTo>
                    <a:cubicBezTo>
                      <a:pt x="414255" y="77057"/>
                      <a:pt x="402771" y="68311"/>
                      <a:pt x="390830" y="60219"/>
                    </a:cubicBezTo>
                    <a:cubicBezTo>
                      <a:pt x="378421" y="52152"/>
                      <a:pt x="365530" y="44853"/>
                      <a:pt x="352228" y="38363"/>
                    </a:cubicBezTo>
                    <a:lnTo>
                      <a:pt x="342024" y="33702"/>
                    </a:lnTo>
                    <a:cubicBezTo>
                      <a:pt x="338525" y="32076"/>
                      <a:pt x="335248" y="30781"/>
                      <a:pt x="332048" y="29587"/>
                    </a:cubicBezTo>
                    <a:lnTo>
                      <a:pt x="312445" y="22405"/>
                    </a:lnTo>
                    <a:cubicBezTo>
                      <a:pt x="305860" y="20145"/>
                      <a:pt x="299288" y="17770"/>
                      <a:pt x="292646" y="15630"/>
                    </a:cubicBezTo>
                    <a:cubicBezTo>
                      <a:pt x="285820" y="13858"/>
                      <a:pt x="278936" y="12144"/>
                      <a:pt x="272034" y="10588"/>
                    </a:cubicBezTo>
                    <a:cubicBezTo>
                      <a:pt x="265132" y="9032"/>
                      <a:pt x="258216" y="7413"/>
                      <a:pt x="251276" y="6009"/>
                    </a:cubicBezTo>
                    <a:cubicBezTo>
                      <a:pt x="244354" y="4479"/>
                      <a:pt x="237096" y="3996"/>
                      <a:pt x="230010" y="3088"/>
                    </a:cubicBezTo>
                    <a:cubicBezTo>
                      <a:pt x="222923" y="2180"/>
                      <a:pt x="215741" y="1539"/>
                      <a:pt x="208610" y="860"/>
                    </a:cubicBezTo>
                    <a:cubicBezTo>
                      <a:pt x="205026" y="454"/>
                      <a:pt x="201422" y="259"/>
                      <a:pt x="197815" y="275"/>
                    </a:cubicBezTo>
                    <a:lnTo>
                      <a:pt x="186976" y="91"/>
                    </a:lnTo>
                    <a:lnTo>
                      <a:pt x="165322" y="2"/>
                    </a:lnTo>
                    <a:cubicBezTo>
                      <a:pt x="158115" y="-55"/>
                      <a:pt x="150895" y="949"/>
                      <a:pt x="143732" y="1469"/>
                    </a:cubicBezTo>
                    <a:lnTo>
                      <a:pt x="122180" y="3469"/>
                    </a:lnTo>
                    <a:cubicBezTo>
                      <a:pt x="115068" y="4511"/>
                      <a:pt x="108014" y="5933"/>
                      <a:pt x="100952" y="7178"/>
                    </a:cubicBezTo>
                    <a:cubicBezTo>
                      <a:pt x="93891" y="8422"/>
                      <a:pt x="86836" y="9762"/>
                      <a:pt x="79902" y="11363"/>
                    </a:cubicBezTo>
                    <a:lnTo>
                      <a:pt x="59398" y="17039"/>
                    </a:lnTo>
                    <a:cubicBezTo>
                      <a:pt x="52654" y="19122"/>
                      <a:pt x="45669" y="20653"/>
                      <a:pt x="39205" y="23243"/>
                    </a:cubicBezTo>
                    <a:lnTo>
                      <a:pt x="19628" y="30571"/>
                    </a:lnTo>
                    <a:cubicBezTo>
                      <a:pt x="14618" y="32540"/>
                      <a:pt x="9715" y="34648"/>
                      <a:pt x="4813" y="36763"/>
                    </a:cubicBezTo>
                    <a:cubicBezTo>
                      <a:pt x="1625" y="67134"/>
                      <a:pt x="18" y="97651"/>
                      <a:pt x="0" y="128190"/>
                    </a:cubicBezTo>
                    <a:cubicBezTo>
                      <a:pt x="0" y="139937"/>
                      <a:pt x="305" y="151609"/>
                      <a:pt x="762" y="163242"/>
                    </a:cubicBezTo>
                    <a:cubicBezTo>
                      <a:pt x="19342" y="158359"/>
                      <a:pt x="37624" y="154072"/>
                      <a:pt x="55581" y="150777"/>
                    </a:cubicBezTo>
                    <a:cubicBezTo>
                      <a:pt x="96780" y="142704"/>
                      <a:pt x="138876" y="140208"/>
                      <a:pt x="180740" y="14335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647" name="Google Shape;647;p8"/>
          <p:cNvGrpSpPr/>
          <p:nvPr/>
        </p:nvGrpSpPr>
        <p:grpSpPr>
          <a:xfrm>
            <a:off x="493883" y="1083397"/>
            <a:ext cx="593445" cy="594360"/>
            <a:chOff x="7512049" y="977900"/>
            <a:chExt cx="4121150" cy="4127500"/>
          </a:xfrm>
        </p:grpSpPr>
        <p:sp>
          <p:nvSpPr>
            <p:cNvPr id="648" name="Google Shape;648;p8"/>
            <p:cNvSpPr/>
            <p:nvPr/>
          </p:nvSpPr>
          <p:spPr>
            <a:xfrm>
              <a:off x="7512049" y="977900"/>
              <a:ext cx="4121150" cy="4127500"/>
            </a:xfrm>
            <a:custGeom>
              <a:avLst/>
              <a:gdLst/>
              <a:ahLst/>
              <a:cxnLst/>
              <a:rect l="l" t="t" r="r" b="b"/>
              <a:pathLst>
                <a:path w="4121150" h="4127500" extrusionOk="0">
                  <a:moveTo>
                    <a:pt x="4032251" y="1435100"/>
                  </a:moveTo>
                  <a:lnTo>
                    <a:pt x="3988894" y="1425093"/>
                  </a:lnTo>
                  <a:cubicBezTo>
                    <a:pt x="3929331" y="1248583"/>
                    <a:pt x="3845874" y="1081063"/>
                    <a:pt x="3740850" y="927202"/>
                  </a:cubicBezTo>
                  <a:lnTo>
                    <a:pt x="3765551" y="806450"/>
                  </a:lnTo>
                  <a:cubicBezTo>
                    <a:pt x="3695701" y="704850"/>
                    <a:pt x="3511551" y="558800"/>
                    <a:pt x="3511551" y="558800"/>
                  </a:cubicBezTo>
                  <a:lnTo>
                    <a:pt x="3444451" y="582028"/>
                  </a:lnTo>
                  <a:cubicBezTo>
                    <a:pt x="3332209" y="477259"/>
                    <a:pt x="3208575" y="385404"/>
                    <a:pt x="3075865" y="308185"/>
                  </a:cubicBezTo>
                  <a:lnTo>
                    <a:pt x="3086101" y="190500"/>
                  </a:lnTo>
                  <a:cubicBezTo>
                    <a:pt x="3041651" y="38100"/>
                    <a:pt x="2406651" y="0"/>
                    <a:pt x="2406651" y="0"/>
                  </a:cubicBezTo>
                  <a:lnTo>
                    <a:pt x="2346002" y="53423"/>
                  </a:lnTo>
                  <a:cubicBezTo>
                    <a:pt x="2247281" y="39003"/>
                    <a:pt x="2147645" y="31760"/>
                    <a:pt x="2047876" y="31750"/>
                  </a:cubicBezTo>
                  <a:cubicBezTo>
                    <a:pt x="1583650" y="31069"/>
                    <a:pt x="1133088" y="188811"/>
                    <a:pt x="770663" y="478904"/>
                  </a:cubicBezTo>
                  <a:lnTo>
                    <a:pt x="654051" y="469900"/>
                  </a:lnTo>
                  <a:cubicBezTo>
                    <a:pt x="273051" y="584200"/>
                    <a:pt x="234951" y="996950"/>
                    <a:pt x="234951" y="996950"/>
                  </a:cubicBezTo>
                  <a:lnTo>
                    <a:pt x="246527" y="1104703"/>
                  </a:lnTo>
                  <a:cubicBezTo>
                    <a:pt x="-54688" y="1662320"/>
                    <a:pt x="-81282" y="2327849"/>
                    <a:pt x="174481" y="2907722"/>
                  </a:cubicBezTo>
                  <a:lnTo>
                    <a:pt x="152401" y="3079750"/>
                  </a:lnTo>
                  <a:cubicBezTo>
                    <a:pt x="152401" y="3079750"/>
                    <a:pt x="260351" y="3479800"/>
                    <a:pt x="571501" y="3689350"/>
                  </a:cubicBezTo>
                  <a:lnTo>
                    <a:pt x="816122" y="3715696"/>
                  </a:lnTo>
                  <a:cubicBezTo>
                    <a:pt x="935404" y="3805686"/>
                    <a:pt x="1064181" y="3882343"/>
                    <a:pt x="1200151" y="3944296"/>
                  </a:cubicBezTo>
                  <a:lnTo>
                    <a:pt x="1200151" y="3994150"/>
                  </a:lnTo>
                  <a:cubicBezTo>
                    <a:pt x="1200151" y="3994150"/>
                    <a:pt x="1466851" y="4108450"/>
                    <a:pt x="1625601" y="4127500"/>
                  </a:cubicBezTo>
                  <a:lnTo>
                    <a:pt x="1641737" y="4087152"/>
                  </a:lnTo>
                  <a:cubicBezTo>
                    <a:pt x="2009940" y="4161141"/>
                    <a:pt x="2391368" y="4133009"/>
                    <a:pt x="2744732" y="4005803"/>
                  </a:cubicBezTo>
                  <a:lnTo>
                    <a:pt x="2863851" y="4019550"/>
                  </a:lnTo>
                  <a:cubicBezTo>
                    <a:pt x="2863851" y="4019550"/>
                    <a:pt x="3289301" y="3867150"/>
                    <a:pt x="3308351" y="3771900"/>
                  </a:cubicBezTo>
                  <a:lnTo>
                    <a:pt x="3308351" y="3693675"/>
                  </a:lnTo>
                  <a:cubicBezTo>
                    <a:pt x="3505517" y="3539488"/>
                    <a:pt x="3672909" y="3350636"/>
                    <a:pt x="3802311" y="3136386"/>
                  </a:cubicBezTo>
                  <a:lnTo>
                    <a:pt x="3860801" y="3124200"/>
                  </a:lnTo>
                  <a:cubicBezTo>
                    <a:pt x="3956051" y="3060700"/>
                    <a:pt x="4070351" y="2597150"/>
                    <a:pt x="4070351" y="2597150"/>
                  </a:cubicBezTo>
                  <a:lnTo>
                    <a:pt x="4042767" y="2544356"/>
                  </a:lnTo>
                  <a:cubicBezTo>
                    <a:pt x="4102305" y="2286648"/>
                    <a:pt x="4111768" y="2019899"/>
                    <a:pt x="4070644" y="1758620"/>
                  </a:cubicBezTo>
                  <a:lnTo>
                    <a:pt x="4121151" y="1701800"/>
                  </a:lnTo>
                  <a:cubicBezTo>
                    <a:pt x="4127501" y="1606550"/>
                    <a:pt x="4032251" y="1435100"/>
                    <a:pt x="4032251" y="1435100"/>
                  </a:cubicBezTo>
                  <a:close/>
                </a:path>
              </a:pathLst>
            </a:custGeom>
            <a:gradFill>
              <a:gsLst>
                <a:gs pos="0">
                  <a:srgbClr val="FFFFFF"/>
                </a:gs>
                <a:gs pos="20000">
                  <a:srgbClr val="FFFFFF"/>
                </a:gs>
                <a:gs pos="78000">
                  <a:srgbClr val="251047"/>
                </a:gs>
                <a:gs pos="100000">
                  <a:srgbClr val="251047"/>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649" name="Google Shape;649;p8"/>
            <p:cNvGrpSpPr/>
            <p:nvPr/>
          </p:nvGrpSpPr>
          <p:grpSpPr>
            <a:xfrm>
              <a:off x="7782261" y="986828"/>
              <a:ext cx="3509633" cy="3805633"/>
              <a:chOff x="7782261" y="986828"/>
              <a:chExt cx="3509633" cy="3805633"/>
            </a:xfrm>
          </p:grpSpPr>
          <p:sp>
            <p:nvSpPr>
              <p:cNvPr id="650" name="Google Shape;650;p8"/>
              <p:cNvSpPr/>
              <p:nvPr/>
            </p:nvSpPr>
            <p:spPr>
              <a:xfrm>
                <a:off x="8543529" y="1450662"/>
                <a:ext cx="812800" cy="647700"/>
              </a:xfrm>
              <a:custGeom>
                <a:avLst/>
                <a:gdLst/>
                <a:ahLst/>
                <a:cxnLst/>
                <a:rect l="l" t="t" r="r" b="b"/>
                <a:pathLst>
                  <a:path w="812800" h="647700" extrusionOk="0">
                    <a:moveTo>
                      <a:pt x="735016" y="183950"/>
                    </a:moveTo>
                    <a:cubicBezTo>
                      <a:pt x="778405" y="285543"/>
                      <a:pt x="666628" y="430663"/>
                      <a:pt x="485354" y="508084"/>
                    </a:cubicBezTo>
                    <a:cubicBezTo>
                      <a:pt x="304079" y="585505"/>
                      <a:pt x="121953" y="565909"/>
                      <a:pt x="78564" y="464316"/>
                    </a:cubicBezTo>
                    <a:cubicBezTo>
                      <a:pt x="35174" y="362723"/>
                      <a:pt x="146951" y="217604"/>
                      <a:pt x="328226" y="140183"/>
                    </a:cubicBezTo>
                    <a:cubicBezTo>
                      <a:pt x="509500" y="62762"/>
                      <a:pt x="691626" y="82357"/>
                      <a:pt x="735016" y="18395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1" name="Google Shape;651;p8"/>
              <p:cNvSpPr/>
              <p:nvPr/>
            </p:nvSpPr>
            <p:spPr>
              <a:xfrm>
                <a:off x="8612758" y="1543533"/>
                <a:ext cx="673100" cy="393700"/>
              </a:xfrm>
              <a:custGeom>
                <a:avLst/>
                <a:gdLst/>
                <a:ahLst/>
                <a:cxnLst/>
                <a:rect l="l" t="t" r="r" b="b"/>
                <a:pathLst>
                  <a:path w="673100" h="393700" extrusionOk="0">
                    <a:moveTo>
                      <a:pt x="280570" y="97841"/>
                    </a:moveTo>
                    <a:cubicBezTo>
                      <a:pt x="446552" y="26949"/>
                      <a:pt x="613170" y="37452"/>
                      <a:pt x="673419" y="117703"/>
                    </a:cubicBezTo>
                    <a:cubicBezTo>
                      <a:pt x="671958" y="108565"/>
                      <a:pt x="669400" y="99635"/>
                      <a:pt x="665799" y="91110"/>
                    </a:cubicBezTo>
                    <a:cubicBezTo>
                      <a:pt x="622410" y="-10490"/>
                      <a:pt x="440285" y="-30080"/>
                      <a:pt x="259012" y="47339"/>
                    </a:cubicBezTo>
                    <a:cubicBezTo>
                      <a:pt x="77738" y="124758"/>
                      <a:pt x="-34041" y="269881"/>
                      <a:pt x="9349" y="371475"/>
                    </a:cubicBezTo>
                    <a:cubicBezTo>
                      <a:pt x="13026" y="379975"/>
                      <a:pt x="17716" y="388000"/>
                      <a:pt x="23318" y="395376"/>
                    </a:cubicBezTo>
                    <a:cubicBezTo>
                      <a:pt x="6961" y="296354"/>
                      <a:pt x="114587" y="168726"/>
                      <a:pt x="280570" y="978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2" name="Google Shape;652;p8"/>
              <p:cNvSpPr/>
              <p:nvPr/>
            </p:nvSpPr>
            <p:spPr>
              <a:xfrm>
                <a:off x="10860094" y="2509381"/>
                <a:ext cx="431800" cy="609600"/>
              </a:xfrm>
              <a:custGeom>
                <a:avLst/>
                <a:gdLst/>
                <a:ahLst/>
                <a:cxnLst/>
                <a:rect l="l" t="t" r="r" b="b"/>
                <a:pathLst>
                  <a:path w="431800" h="609600" extrusionOk="0">
                    <a:moveTo>
                      <a:pt x="368538" y="269532"/>
                    </a:moveTo>
                    <a:cubicBezTo>
                      <a:pt x="405225" y="418390"/>
                      <a:pt x="367336" y="555731"/>
                      <a:pt x="283911" y="576292"/>
                    </a:cubicBezTo>
                    <a:cubicBezTo>
                      <a:pt x="200485" y="596852"/>
                      <a:pt x="103115" y="492847"/>
                      <a:pt x="66428" y="343988"/>
                    </a:cubicBezTo>
                    <a:cubicBezTo>
                      <a:pt x="29741" y="195130"/>
                      <a:pt x="67629" y="57789"/>
                      <a:pt x="151055" y="37228"/>
                    </a:cubicBezTo>
                    <a:cubicBezTo>
                      <a:pt x="234481" y="16668"/>
                      <a:pt x="331851" y="120673"/>
                      <a:pt x="368538" y="26953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3" name="Google Shape;653;p8"/>
              <p:cNvSpPr/>
              <p:nvPr/>
            </p:nvSpPr>
            <p:spPr>
              <a:xfrm>
                <a:off x="10991056" y="2544077"/>
                <a:ext cx="247650" cy="539750"/>
              </a:xfrm>
              <a:custGeom>
                <a:avLst/>
                <a:gdLst/>
                <a:ahLst/>
                <a:cxnLst/>
                <a:rect l="l" t="t" r="r" b="b"/>
                <a:pathLst>
                  <a:path w="247650" h="539750" extrusionOk="0">
                    <a:moveTo>
                      <a:pt x="196107" y="245142"/>
                    </a:moveTo>
                    <a:cubicBezTo>
                      <a:pt x="229698" y="381438"/>
                      <a:pt x="200737" y="508032"/>
                      <a:pt x="131572" y="544195"/>
                    </a:cubicBezTo>
                    <a:cubicBezTo>
                      <a:pt x="138773" y="544212"/>
                      <a:pt x="145949" y="543359"/>
                      <a:pt x="152946" y="541655"/>
                    </a:cubicBezTo>
                    <a:cubicBezTo>
                      <a:pt x="236372" y="521094"/>
                      <a:pt x="274263" y="383750"/>
                      <a:pt x="237572" y="234893"/>
                    </a:cubicBezTo>
                    <a:cubicBezTo>
                      <a:pt x="200882" y="86036"/>
                      <a:pt x="103518" y="-17964"/>
                      <a:pt x="20091" y="2591"/>
                    </a:cubicBezTo>
                    <a:cubicBezTo>
                      <a:pt x="13109" y="4340"/>
                      <a:pt x="6362" y="6926"/>
                      <a:pt x="0" y="10293"/>
                    </a:cubicBezTo>
                    <a:cubicBezTo>
                      <a:pt x="78054" y="10217"/>
                      <a:pt x="162516" y="108839"/>
                      <a:pt x="196107" y="24514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4" name="Google Shape;654;p8"/>
              <p:cNvSpPr/>
              <p:nvPr/>
            </p:nvSpPr>
            <p:spPr>
              <a:xfrm>
                <a:off x="8034994" y="2802312"/>
                <a:ext cx="406400" cy="635000"/>
              </a:xfrm>
              <a:custGeom>
                <a:avLst/>
                <a:gdLst/>
                <a:ahLst/>
                <a:cxnLst/>
                <a:rect l="l" t="t" r="r" b="b"/>
                <a:pathLst>
                  <a:path w="406400" h="635000" extrusionOk="0">
                    <a:moveTo>
                      <a:pt x="371103" y="297948"/>
                    </a:moveTo>
                    <a:cubicBezTo>
                      <a:pt x="391614" y="462500"/>
                      <a:pt x="333480" y="605214"/>
                      <a:pt x="241258" y="616709"/>
                    </a:cubicBezTo>
                    <a:cubicBezTo>
                      <a:pt x="149037" y="628204"/>
                      <a:pt x="57648" y="504127"/>
                      <a:pt x="37138" y="339575"/>
                    </a:cubicBezTo>
                    <a:cubicBezTo>
                      <a:pt x="16627" y="175023"/>
                      <a:pt x="74761" y="32309"/>
                      <a:pt x="166983" y="20814"/>
                    </a:cubicBezTo>
                    <a:cubicBezTo>
                      <a:pt x="259205" y="9319"/>
                      <a:pt x="350593" y="133396"/>
                      <a:pt x="371103" y="29794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5" name="Google Shape;655;p8"/>
              <p:cNvSpPr/>
              <p:nvPr/>
            </p:nvSpPr>
            <p:spPr>
              <a:xfrm>
                <a:off x="8068027" y="2822368"/>
                <a:ext cx="228600" cy="596900"/>
              </a:xfrm>
              <a:custGeom>
                <a:avLst/>
                <a:gdLst/>
                <a:ahLst/>
                <a:cxnLst/>
                <a:rect l="l" t="t" r="r" b="b"/>
                <a:pathLst>
                  <a:path w="228600" h="596900" extrusionOk="0">
                    <a:moveTo>
                      <a:pt x="49953" y="313757"/>
                    </a:moveTo>
                    <a:cubicBezTo>
                      <a:pt x="31170" y="163085"/>
                      <a:pt x="78351" y="30801"/>
                      <a:pt x="157236" y="702"/>
                    </a:cubicBezTo>
                    <a:cubicBezTo>
                      <a:pt x="149505" y="-234"/>
                      <a:pt x="141689" y="-234"/>
                      <a:pt x="133957" y="702"/>
                    </a:cubicBezTo>
                    <a:cubicBezTo>
                      <a:pt x="41737" y="12196"/>
                      <a:pt x="-16398" y="154912"/>
                      <a:pt x="4119" y="319473"/>
                    </a:cubicBezTo>
                    <a:cubicBezTo>
                      <a:pt x="24636" y="484033"/>
                      <a:pt x="116019" y="608105"/>
                      <a:pt x="208240" y="596606"/>
                    </a:cubicBezTo>
                    <a:cubicBezTo>
                      <a:pt x="215962" y="595615"/>
                      <a:pt x="223538" y="593696"/>
                      <a:pt x="230801" y="590890"/>
                    </a:cubicBezTo>
                    <a:cubicBezTo>
                      <a:pt x="146968" y="581086"/>
                      <a:pt x="68736" y="464430"/>
                      <a:pt x="49953" y="3137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6" name="Google Shape;656;p8"/>
              <p:cNvSpPr/>
              <p:nvPr/>
            </p:nvSpPr>
            <p:spPr>
              <a:xfrm>
                <a:off x="9716872" y="4417811"/>
                <a:ext cx="533400" cy="374650"/>
              </a:xfrm>
              <a:custGeom>
                <a:avLst/>
                <a:gdLst/>
                <a:ahLst/>
                <a:cxnLst/>
                <a:rect l="l" t="t" r="r" b="b"/>
                <a:pathLst>
                  <a:path w="533400" h="374650" extrusionOk="0">
                    <a:moveTo>
                      <a:pt x="505562" y="132846"/>
                    </a:moveTo>
                    <a:cubicBezTo>
                      <a:pt x="522949" y="206214"/>
                      <a:pt x="430917" y="290841"/>
                      <a:pt x="300003" y="321865"/>
                    </a:cubicBezTo>
                    <a:cubicBezTo>
                      <a:pt x="169090" y="352889"/>
                      <a:pt x="48868" y="318562"/>
                      <a:pt x="31482" y="245193"/>
                    </a:cubicBezTo>
                    <a:cubicBezTo>
                      <a:pt x="14095" y="171824"/>
                      <a:pt x="106126" y="87198"/>
                      <a:pt x="237040" y="56174"/>
                    </a:cubicBezTo>
                    <a:cubicBezTo>
                      <a:pt x="367953" y="25150"/>
                      <a:pt x="488175" y="59477"/>
                      <a:pt x="505562" y="13284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7" name="Google Shape;657;p8"/>
              <p:cNvSpPr/>
              <p:nvPr/>
            </p:nvSpPr>
            <p:spPr>
              <a:xfrm>
                <a:off x="9746305" y="4533062"/>
                <a:ext cx="476250" cy="215900"/>
              </a:xfrm>
              <a:custGeom>
                <a:avLst/>
                <a:gdLst/>
                <a:ahLst/>
                <a:cxnLst/>
                <a:rect l="l" t="t" r="r" b="b"/>
                <a:pathLst>
                  <a:path w="476250" h="215900" extrusionOk="0">
                    <a:moveTo>
                      <a:pt x="261930" y="170243"/>
                    </a:moveTo>
                    <a:cubicBezTo>
                      <a:pt x="142061" y="198647"/>
                      <a:pt x="31215" y="172238"/>
                      <a:pt x="5" y="111258"/>
                    </a:cubicBezTo>
                    <a:cubicBezTo>
                      <a:pt x="-69" y="117577"/>
                      <a:pt x="618" y="123881"/>
                      <a:pt x="2050" y="130035"/>
                    </a:cubicBezTo>
                    <a:cubicBezTo>
                      <a:pt x="19436" y="203403"/>
                      <a:pt x="139654" y="237732"/>
                      <a:pt x="270573" y="206712"/>
                    </a:cubicBezTo>
                    <a:cubicBezTo>
                      <a:pt x="401490" y="175692"/>
                      <a:pt x="493514" y="91059"/>
                      <a:pt x="476128" y="17691"/>
                    </a:cubicBezTo>
                    <a:cubicBezTo>
                      <a:pt x="474648" y="11550"/>
                      <a:pt x="472432" y="5611"/>
                      <a:pt x="469531" y="0"/>
                    </a:cubicBezTo>
                    <a:cubicBezTo>
                      <a:pt x="468985" y="68491"/>
                      <a:pt x="381780" y="141808"/>
                      <a:pt x="261930" y="170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8" name="Google Shape;658;p8"/>
              <p:cNvSpPr/>
              <p:nvPr/>
            </p:nvSpPr>
            <p:spPr>
              <a:xfrm>
                <a:off x="10308085" y="3788883"/>
                <a:ext cx="673100" cy="641350"/>
              </a:xfrm>
              <a:custGeom>
                <a:avLst/>
                <a:gdLst/>
                <a:ahLst/>
                <a:cxnLst/>
                <a:rect l="l" t="t" r="r" b="b"/>
                <a:pathLst>
                  <a:path w="673100" h="641350" extrusionOk="0">
                    <a:moveTo>
                      <a:pt x="566312" y="128123"/>
                    </a:moveTo>
                    <a:cubicBezTo>
                      <a:pt x="626562" y="198883"/>
                      <a:pt x="573051" y="343395"/>
                      <a:pt x="446793" y="450898"/>
                    </a:cubicBezTo>
                    <a:cubicBezTo>
                      <a:pt x="320535" y="558402"/>
                      <a:pt x="169341" y="588188"/>
                      <a:pt x="109091" y="517428"/>
                    </a:cubicBezTo>
                    <a:cubicBezTo>
                      <a:pt x="48842" y="446667"/>
                      <a:pt x="102352" y="302156"/>
                      <a:pt x="228610" y="194652"/>
                    </a:cubicBezTo>
                    <a:cubicBezTo>
                      <a:pt x="354868" y="87149"/>
                      <a:pt x="506063" y="57362"/>
                      <a:pt x="566312" y="12812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9" name="Google Shape;659;p8"/>
              <p:cNvSpPr/>
              <p:nvPr/>
            </p:nvSpPr>
            <p:spPr>
              <a:xfrm>
                <a:off x="10404386" y="3901256"/>
                <a:ext cx="488950" cy="438150"/>
              </a:xfrm>
              <a:custGeom>
                <a:avLst/>
                <a:gdLst/>
                <a:ahLst/>
                <a:cxnLst/>
                <a:rect l="l" t="t" r="r" b="b"/>
                <a:pathLst>
                  <a:path w="488950" h="438150" extrusionOk="0">
                    <a:moveTo>
                      <a:pt x="320535" y="303320"/>
                    </a:moveTo>
                    <a:cubicBezTo>
                      <a:pt x="204928" y="401745"/>
                      <a:pt x="68441" y="434975"/>
                      <a:pt x="0" y="385566"/>
                    </a:cubicBezTo>
                    <a:cubicBezTo>
                      <a:pt x="3463" y="392540"/>
                      <a:pt x="7752" y="399073"/>
                      <a:pt x="12776" y="405022"/>
                    </a:cubicBezTo>
                    <a:cubicBezTo>
                      <a:pt x="73025" y="475786"/>
                      <a:pt x="224231" y="445998"/>
                      <a:pt x="350482" y="338493"/>
                    </a:cubicBezTo>
                    <a:cubicBezTo>
                      <a:pt x="476733" y="230987"/>
                      <a:pt x="530251" y="86474"/>
                      <a:pt x="470002" y="15716"/>
                    </a:cubicBezTo>
                    <a:cubicBezTo>
                      <a:pt x="464938" y="9809"/>
                      <a:pt x="459181" y="4532"/>
                      <a:pt x="452857" y="0"/>
                    </a:cubicBezTo>
                    <a:cubicBezTo>
                      <a:pt x="490690" y="75463"/>
                      <a:pt x="436144" y="204882"/>
                      <a:pt x="320535" y="30332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0" name="Google Shape;660;p8"/>
              <p:cNvSpPr/>
              <p:nvPr/>
            </p:nvSpPr>
            <p:spPr>
              <a:xfrm>
                <a:off x="9830407" y="2168692"/>
                <a:ext cx="812800" cy="704850"/>
              </a:xfrm>
              <a:custGeom>
                <a:avLst/>
                <a:gdLst/>
                <a:ahLst/>
                <a:cxnLst/>
                <a:rect l="l" t="t" r="r" b="b"/>
                <a:pathLst>
                  <a:path w="812800" h="704850" extrusionOk="0">
                    <a:moveTo>
                      <a:pt x="512074" y="184019"/>
                    </a:moveTo>
                    <a:cubicBezTo>
                      <a:pt x="680968" y="285650"/>
                      <a:pt x="771711" y="444771"/>
                      <a:pt x="714754" y="539426"/>
                    </a:cubicBezTo>
                    <a:cubicBezTo>
                      <a:pt x="657796" y="634081"/>
                      <a:pt x="474706" y="628426"/>
                      <a:pt x="305811" y="526795"/>
                    </a:cubicBezTo>
                    <a:cubicBezTo>
                      <a:pt x="136916" y="425165"/>
                      <a:pt x="46173" y="266044"/>
                      <a:pt x="103131" y="171388"/>
                    </a:cubicBezTo>
                    <a:cubicBezTo>
                      <a:pt x="160089" y="76733"/>
                      <a:pt x="343179" y="82388"/>
                      <a:pt x="512074" y="18401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1" name="Google Shape;661;p8"/>
              <p:cNvSpPr/>
              <p:nvPr/>
            </p:nvSpPr>
            <p:spPr>
              <a:xfrm>
                <a:off x="9922351" y="2272645"/>
                <a:ext cx="635000" cy="457200"/>
              </a:xfrm>
              <a:custGeom>
                <a:avLst/>
                <a:gdLst/>
                <a:ahLst/>
                <a:cxnLst/>
                <a:rect l="l" t="t" r="r" b="b"/>
                <a:pathLst>
                  <a:path w="635000" h="457200" extrusionOk="0">
                    <a:moveTo>
                      <a:pt x="391846" y="127141"/>
                    </a:moveTo>
                    <a:cubicBezTo>
                      <a:pt x="546494" y="220200"/>
                      <a:pt x="635527" y="361418"/>
                      <a:pt x="605740" y="457252"/>
                    </a:cubicBezTo>
                    <a:cubicBezTo>
                      <a:pt x="612292" y="450714"/>
                      <a:pt x="618032" y="443410"/>
                      <a:pt x="622834" y="435497"/>
                    </a:cubicBezTo>
                    <a:cubicBezTo>
                      <a:pt x="679793" y="340844"/>
                      <a:pt x="589052" y="181726"/>
                      <a:pt x="420154" y="80094"/>
                    </a:cubicBezTo>
                    <a:cubicBezTo>
                      <a:pt x="251257" y="-21538"/>
                      <a:pt x="68174" y="-27221"/>
                      <a:pt x="11214" y="67464"/>
                    </a:cubicBezTo>
                    <a:cubicBezTo>
                      <a:pt x="6469" y="75411"/>
                      <a:pt x="2704" y="83904"/>
                      <a:pt x="0" y="92756"/>
                    </a:cubicBezTo>
                    <a:cubicBezTo>
                      <a:pt x="70720" y="21553"/>
                      <a:pt x="237198" y="34082"/>
                      <a:pt x="391846" y="1271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2" name="Google Shape;662;p8"/>
              <p:cNvSpPr/>
              <p:nvPr/>
            </p:nvSpPr>
            <p:spPr>
              <a:xfrm>
                <a:off x="10150746" y="1432766"/>
                <a:ext cx="577850" cy="476250"/>
              </a:xfrm>
              <a:custGeom>
                <a:avLst/>
                <a:gdLst/>
                <a:ahLst/>
                <a:cxnLst/>
                <a:rect l="l" t="t" r="r" b="b"/>
                <a:pathLst>
                  <a:path w="577850" h="476250" extrusionOk="0">
                    <a:moveTo>
                      <a:pt x="354622" y="112111"/>
                    </a:moveTo>
                    <a:cubicBezTo>
                      <a:pt x="481073" y="174029"/>
                      <a:pt x="555450" y="281672"/>
                      <a:pt x="520749" y="352540"/>
                    </a:cubicBezTo>
                    <a:cubicBezTo>
                      <a:pt x="486048" y="423408"/>
                      <a:pt x="355409" y="430664"/>
                      <a:pt x="228959" y="368747"/>
                    </a:cubicBezTo>
                    <a:cubicBezTo>
                      <a:pt x="102508" y="306829"/>
                      <a:pt x="28131" y="199186"/>
                      <a:pt x="62832" y="128318"/>
                    </a:cubicBezTo>
                    <a:cubicBezTo>
                      <a:pt x="97533" y="57450"/>
                      <a:pt x="228172" y="50194"/>
                      <a:pt x="354622" y="11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3" name="Google Shape;663;p8"/>
              <p:cNvSpPr/>
              <p:nvPr/>
            </p:nvSpPr>
            <p:spPr>
              <a:xfrm>
                <a:off x="10207168" y="1502849"/>
                <a:ext cx="469900" cy="298450"/>
              </a:xfrm>
              <a:custGeom>
                <a:avLst/>
                <a:gdLst/>
                <a:ahLst/>
                <a:cxnLst/>
                <a:rect l="l" t="t" r="r" b="b"/>
                <a:pathLst>
                  <a:path w="469900" h="298450" extrusionOk="0">
                    <a:moveTo>
                      <a:pt x="280994" y="77284"/>
                    </a:moveTo>
                    <a:cubicBezTo>
                      <a:pt x="396773" y="133977"/>
                      <a:pt x="468833" y="228992"/>
                      <a:pt x="453543" y="299020"/>
                    </a:cubicBezTo>
                    <a:cubicBezTo>
                      <a:pt x="457790" y="293970"/>
                      <a:pt x="461414" y="288426"/>
                      <a:pt x="464338" y="282510"/>
                    </a:cubicBezTo>
                    <a:cubicBezTo>
                      <a:pt x="499040" y="211638"/>
                      <a:pt x="424662" y="103993"/>
                      <a:pt x="298215" y="42080"/>
                    </a:cubicBezTo>
                    <a:cubicBezTo>
                      <a:pt x="171768" y="-19832"/>
                      <a:pt x="41123" y="-12587"/>
                      <a:pt x="6426" y="58279"/>
                    </a:cubicBezTo>
                    <a:cubicBezTo>
                      <a:pt x="3541" y="64230"/>
                      <a:pt x="1383" y="70506"/>
                      <a:pt x="0" y="76973"/>
                    </a:cubicBezTo>
                    <a:cubicBezTo>
                      <a:pt x="45968" y="21925"/>
                      <a:pt x="165208" y="20585"/>
                      <a:pt x="280994" y="7728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4" name="Google Shape;664;p8"/>
              <p:cNvSpPr/>
              <p:nvPr/>
            </p:nvSpPr>
            <p:spPr>
              <a:xfrm>
                <a:off x="7852752" y="2564556"/>
                <a:ext cx="158750" cy="285750"/>
              </a:xfrm>
              <a:custGeom>
                <a:avLst/>
                <a:gdLst/>
                <a:ahLst/>
                <a:cxnLst/>
                <a:rect l="l" t="t" r="r" b="b"/>
                <a:pathLst>
                  <a:path w="158750" h="285750" extrusionOk="0">
                    <a:moveTo>
                      <a:pt x="83161" y="866"/>
                    </a:moveTo>
                    <a:cubicBezTo>
                      <a:pt x="127382" y="1345"/>
                      <a:pt x="162537" y="65697"/>
                      <a:pt x="161684" y="144600"/>
                    </a:cubicBezTo>
                    <a:cubicBezTo>
                      <a:pt x="160830" y="223503"/>
                      <a:pt x="124289" y="287078"/>
                      <a:pt x="80069" y="286600"/>
                    </a:cubicBezTo>
                    <a:cubicBezTo>
                      <a:pt x="35848" y="286121"/>
                      <a:pt x="692" y="221770"/>
                      <a:pt x="1546" y="142867"/>
                    </a:cubicBezTo>
                    <a:cubicBezTo>
                      <a:pt x="2400" y="63964"/>
                      <a:pt x="38940" y="388"/>
                      <a:pt x="83161" y="86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5" name="Google Shape;665;p8"/>
              <p:cNvSpPr/>
              <p:nvPr/>
            </p:nvSpPr>
            <p:spPr>
              <a:xfrm>
                <a:off x="7854243" y="2565397"/>
                <a:ext cx="88900" cy="279400"/>
              </a:xfrm>
              <a:custGeom>
                <a:avLst/>
                <a:gdLst/>
                <a:ahLst/>
                <a:cxnLst/>
                <a:rect l="l" t="t" r="r" b="b"/>
                <a:pathLst>
                  <a:path w="88900" h="279400" extrusionOk="0">
                    <a:moveTo>
                      <a:pt x="21993" y="142243"/>
                    </a:moveTo>
                    <a:cubicBezTo>
                      <a:pt x="22773" y="69999"/>
                      <a:pt x="53482" y="10639"/>
                      <a:pt x="92605" y="1495"/>
                    </a:cubicBezTo>
                    <a:cubicBezTo>
                      <a:pt x="89018" y="559"/>
                      <a:pt x="85332" y="58"/>
                      <a:pt x="81626" y="3"/>
                    </a:cubicBezTo>
                    <a:cubicBezTo>
                      <a:pt x="37411" y="-474"/>
                      <a:pt x="866" y="63103"/>
                      <a:pt x="15" y="142008"/>
                    </a:cubicBezTo>
                    <a:cubicBezTo>
                      <a:pt x="-836" y="220913"/>
                      <a:pt x="34305" y="285257"/>
                      <a:pt x="78539" y="285740"/>
                    </a:cubicBezTo>
                    <a:cubicBezTo>
                      <a:pt x="82245" y="285761"/>
                      <a:pt x="85940" y="285334"/>
                      <a:pt x="89544" y="284470"/>
                    </a:cubicBezTo>
                    <a:cubicBezTo>
                      <a:pt x="50624" y="274507"/>
                      <a:pt x="21212" y="214493"/>
                      <a:pt x="21993" y="142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6" name="Google Shape;666;p8"/>
              <p:cNvSpPr/>
              <p:nvPr/>
            </p:nvSpPr>
            <p:spPr>
              <a:xfrm>
                <a:off x="9852336" y="1635727"/>
                <a:ext cx="317500" cy="247650"/>
              </a:xfrm>
              <a:custGeom>
                <a:avLst/>
                <a:gdLst/>
                <a:ahLst/>
                <a:cxnLst/>
                <a:rect l="l" t="t" r="r" b="b"/>
                <a:pathLst>
                  <a:path w="317500" h="247650" extrusionOk="0">
                    <a:moveTo>
                      <a:pt x="189428" y="49435"/>
                    </a:moveTo>
                    <a:cubicBezTo>
                      <a:pt x="263443" y="76737"/>
                      <a:pt x="311040" y="132497"/>
                      <a:pt x="295739" y="173978"/>
                    </a:cubicBezTo>
                    <a:cubicBezTo>
                      <a:pt x="280438" y="215460"/>
                      <a:pt x="208032" y="226955"/>
                      <a:pt x="134017" y="199653"/>
                    </a:cubicBezTo>
                    <a:cubicBezTo>
                      <a:pt x="60001" y="172350"/>
                      <a:pt x="12404" y="116591"/>
                      <a:pt x="27705" y="75109"/>
                    </a:cubicBezTo>
                    <a:cubicBezTo>
                      <a:pt x="43007" y="33627"/>
                      <a:pt x="115412" y="22133"/>
                      <a:pt x="189428" y="4943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7" name="Google Shape;667;p8"/>
              <p:cNvSpPr/>
              <p:nvPr/>
            </p:nvSpPr>
            <p:spPr>
              <a:xfrm>
                <a:off x="9874180" y="1665852"/>
                <a:ext cx="273050" cy="146050"/>
              </a:xfrm>
              <a:custGeom>
                <a:avLst/>
                <a:gdLst/>
                <a:ahLst/>
                <a:cxnLst/>
                <a:rect l="l" t="t" r="r" b="b"/>
                <a:pathLst>
                  <a:path w="273050" h="146050" extrusionOk="0">
                    <a:moveTo>
                      <a:pt x="156673" y="35408"/>
                    </a:moveTo>
                    <a:cubicBezTo>
                      <a:pt x="224472" y="60382"/>
                      <a:pt x="270091" y="109220"/>
                      <a:pt x="265576" y="149136"/>
                    </a:cubicBezTo>
                    <a:cubicBezTo>
                      <a:pt x="267659" y="146074"/>
                      <a:pt x="269365" y="142772"/>
                      <a:pt x="270656" y="139300"/>
                    </a:cubicBezTo>
                    <a:cubicBezTo>
                      <a:pt x="285934" y="97803"/>
                      <a:pt x="238271" y="42056"/>
                      <a:pt x="164255" y="14783"/>
                    </a:cubicBezTo>
                    <a:cubicBezTo>
                      <a:pt x="90239" y="-12490"/>
                      <a:pt x="17793" y="-952"/>
                      <a:pt x="2508" y="40545"/>
                    </a:cubicBezTo>
                    <a:cubicBezTo>
                      <a:pt x="1243" y="44030"/>
                      <a:pt x="401" y="47654"/>
                      <a:pt x="0" y="51340"/>
                    </a:cubicBezTo>
                    <a:cubicBezTo>
                      <a:pt x="22472" y="18022"/>
                      <a:pt x="88874" y="10440"/>
                      <a:pt x="156673" y="3540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8" name="Google Shape;668;p8"/>
              <p:cNvSpPr/>
              <p:nvPr/>
            </p:nvSpPr>
            <p:spPr>
              <a:xfrm>
                <a:off x="8129275" y="3889326"/>
                <a:ext cx="533400" cy="495300"/>
              </a:xfrm>
              <a:custGeom>
                <a:avLst/>
                <a:gdLst/>
                <a:ahLst/>
                <a:cxnLst/>
                <a:rect l="l" t="t" r="r" b="b"/>
                <a:pathLst>
                  <a:path w="533400" h="495300" extrusionOk="0">
                    <a:moveTo>
                      <a:pt x="349824" y="143218"/>
                    </a:moveTo>
                    <a:cubicBezTo>
                      <a:pt x="454369" y="222315"/>
                      <a:pt x="503183" y="333933"/>
                      <a:pt x="458854" y="392524"/>
                    </a:cubicBezTo>
                    <a:cubicBezTo>
                      <a:pt x="414525" y="451114"/>
                      <a:pt x="293839" y="434491"/>
                      <a:pt x="189295" y="355393"/>
                    </a:cubicBezTo>
                    <a:cubicBezTo>
                      <a:pt x="84750" y="276296"/>
                      <a:pt x="35935" y="164678"/>
                      <a:pt x="80264" y="106088"/>
                    </a:cubicBezTo>
                    <a:cubicBezTo>
                      <a:pt x="124593" y="47497"/>
                      <a:pt x="245279" y="64121"/>
                      <a:pt x="349824" y="1432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9" name="Google Shape;669;p8"/>
              <p:cNvSpPr/>
              <p:nvPr/>
            </p:nvSpPr>
            <p:spPr>
              <a:xfrm>
                <a:off x="8198451" y="3980510"/>
                <a:ext cx="400050" cy="330200"/>
              </a:xfrm>
              <a:custGeom>
                <a:avLst/>
                <a:gdLst/>
                <a:ahLst/>
                <a:cxnLst/>
                <a:rect l="l" t="t" r="r" b="b"/>
                <a:pathLst>
                  <a:path w="400050" h="330200" extrusionOk="0">
                    <a:moveTo>
                      <a:pt x="147500" y="233521"/>
                    </a:moveTo>
                    <a:cubicBezTo>
                      <a:pt x="51730" y="161043"/>
                      <a:pt x="2765" y="61316"/>
                      <a:pt x="29232" y="0"/>
                    </a:cubicBezTo>
                    <a:cubicBezTo>
                      <a:pt x="24434" y="3866"/>
                      <a:pt x="20121" y="8296"/>
                      <a:pt x="16386" y="13195"/>
                    </a:cubicBezTo>
                    <a:cubicBezTo>
                      <a:pt x="-27976" y="71812"/>
                      <a:pt x="20831" y="183502"/>
                      <a:pt x="125453" y="262655"/>
                    </a:cubicBezTo>
                    <a:cubicBezTo>
                      <a:pt x="230076" y="341808"/>
                      <a:pt x="350802" y="358458"/>
                      <a:pt x="395163" y="299834"/>
                    </a:cubicBezTo>
                    <a:cubicBezTo>
                      <a:pt x="398865" y="294911"/>
                      <a:pt x="401957" y="289557"/>
                      <a:pt x="404370" y="283890"/>
                    </a:cubicBezTo>
                    <a:cubicBezTo>
                      <a:pt x="352548" y="326022"/>
                      <a:pt x="243271" y="305994"/>
                      <a:pt x="147500" y="23352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70" name="Google Shape;670;p8"/>
              <p:cNvSpPr/>
              <p:nvPr/>
            </p:nvSpPr>
            <p:spPr>
              <a:xfrm>
                <a:off x="8914257" y="2683996"/>
                <a:ext cx="552450" cy="539750"/>
              </a:xfrm>
              <a:custGeom>
                <a:avLst/>
                <a:gdLst/>
                <a:ahLst/>
                <a:cxnLst/>
                <a:rect l="l" t="t" r="r" b="b"/>
                <a:pathLst>
                  <a:path w="552450" h="539750" extrusionOk="0">
                    <a:moveTo>
                      <a:pt x="459571" y="102111"/>
                    </a:moveTo>
                    <a:cubicBezTo>
                      <a:pt x="512138" y="158505"/>
                      <a:pt x="473180" y="280257"/>
                      <a:pt x="372556" y="374051"/>
                    </a:cubicBezTo>
                    <a:cubicBezTo>
                      <a:pt x="271932" y="467845"/>
                      <a:pt x="147747" y="498163"/>
                      <a:pt x="95180" y="441769"/>
                    </a:cubicBezTo>
                    <a:cubicBezTo>
                      <a:pt x="42614" y="385374"/>
                      <a:pt x="81572" y="263623"/>
                      <a:pt x="182196" y="169829"/>
                    </a:cubicBezTo>
                    <a:cubicBezTo>
                      <a:pt x="282820" y="76035"/>
                      <a:pt x="407005" y="45717"/>
                      <a:pt x="459571" y="10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71" name="Google Shape;671;p8"/>
              <p:cNvSpPr/>
              <p:nvPr/>
            </p:nvSpPr>
            <p:spPr>
              <a:xfrm>
                <a:off x="8986030" y="2757731"/>
                <a:ext cx="393700" cy="374650"/>
              </a:xfrm>
              <a:custGeom>
                <a:avLst/>
                <a:gdLst/>
                <a:ahLst/>
                <a:cxnLst/>
                <a:rect l="l" t="t" r="r" b="b"/>
                <a:pathLst>
                  <a:path w="393700" h="374650" extrusionOk="0">
                    <a:moveTo>
                      <a:pt x="136545" y="124115"/>
                    </a:moveTo>
                    <a:cubicBezTo>
                      <a:pt x="228677" y="38231"/>
                      <a:pt x="340526" y="5617"/>
                      <a:pt x="399105" y="44009"/>
                    </a:cubicBezTo>
                    <a:cubicBezTo>
                      <a:pt x="395978" y="38356"/>
                      <a:pt x="392178" y="33103"/>
                      <a:pt x="387789" y="28363"/>
                    </a:cubicBezTo>
                    <a:cubicBezTo>
                      <a:pt x="335224" y="-28032"/>
                      <a:pt x="211037" y="2290"/>
                      <a:pt x="110415" y="96086"/>
                    </a:cubicBezTo>
                    <a:cubicBezTo>
                      <a:pt x="9793" y="189882"/>
                      <a:pt x="-29170" y="311630"/>
                      <a:pt x="23420" y="368024"/>
                    </a:cubicBezTo>
                    <a:cubicBezTo>
                      <a:pt x="27842" y="372733"/>
                      <a:pt x="32816" y="376891"/>
                      <a:pt x="38235" y="380407"/>
                    </a:cubicBezTo>
                    <a:cubicBezTo>
                      <a:pt x="4027" y="319282"/>
                      <a:pt x="44407" y="209998"/>
                      <a:pt x="136545" y="12411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72" name="Google Shape;672;p8"/>
              <p:cNvSpPr/>
              <p:nvPr/>
            </p:nvSpPr>
            <p:spPr>
              <a:xfrm>
                <a:off x="9259313" y="3652427"/>
                <a:ext cx="660400" cy="393700"/>
              </a:xfrm>
              <a:custGeom>
                <a:avLst/>
                <a:gdLst/>
                <a:ahLst/>
                <a:cxnLst/>
                <a:rect l="l" t="t" r="r" b="b"/>
                <a:pathLst>
                  <a:path w="660400" h="393700" extrusionOk="0">
                    <a:moveTo>
                      <a:pt x="654516" y="180539"/>
                    </a:moveTo>
                    <a:cubicBezTo>
                      <a:pt x="660171" y="280248"/>
                      <a:pt x="520529" y="369257"/>
                      <a:pt x="342617" y="379347"/>
                    </a:cubicBezTo>
                    <a:cubicBezTo>
                      <a:pt x="164704" y="389438"/>
                      <a:pt x="15894" y="316787"/>
                      <a:pt x="10239" y="217078"/>
                    </a:cubicBezTo>
                    <a:cubicBezTo>
                      <a:pt x="4584" y="117370"/>
                      <a:pt x="144226" y="28360"/>
                      <a:pt x="322139" y="18270"/>
                    </a:cubicBezTo>
                    <a:cubicBezTo>
                      <a:pt x="500051" y="8180"/>
                      <a:pt x="648861" y="80830"/>
                      <a:pt x="654516" y="18053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73" name="Google Shape;673;p8"/>
              <p:cNvSpPr/>
              <p:nvPr/>
            </p:nvSpPr>
            <p:spPr>
              <a:xfrm>
                <a:off x="9269395" y="3808400"/>
                <a:ext cx="641350" cy="222250"/>
              </a:xfrm>
              <a:custGeom>
                <a:avLst/>
                <a:gdLst/>
                <a:ahLst/>
                <a:cxnLst/>
                <a:rect l="l" t="t" r="r" b="b"/>
                <a:pathLst>
                  <a:path w="641350" h="222250" extrusionOk="0">
                    <a:moveTo>
                      <a:pt x="329710" y="173857"/>
                    </a:moveTo>
                    <a:cubicBezTo>
                      <a:pt x="166807" y="183090"/>
                      <a:pt x="28383" y="122942"/>
                      <a:pt x="1834" y="36189"/>
                    </a:cubicBezTo>
                    <a:cubicBezTo>
                      <a:pt x="270" y="44409"/>
                      <a:pt x="-296" y="52788"/>
                      <a:pt x="145" y="61144"/>
                    </a:cubicBezTo>
                    <a:cubicBezTo>
                      <a:pt x="5796" y="160839"/>
                      <a:pt x="154608" y="233502"/>
                      <a:pt x="332517" y="223412"/>
                    </a:cubicBezTo>
                    <a:cubicBezTo>
                      <a:pt x="510425" y="213322"/>
                      <a:pt x="650073" y="124314"/>
                      <a:pt x="644416" y="24606"/>
                    </a:cubicBezTo>
                    <a:cubicBezTo>
                      <a:pt x="643913" y="16252"/>
                      <a:pt x="642401" y="7991"/>
                      <a:pt x="639914" y="0"/>
                    </a:cubicBezTo>
                    <a:cubicBezTo>
                      <a:pt x="623346" y="89230"/>
                      <a:pt x="492613" y="164617"/>
                      <a:pt x="329710" y="1738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74" name="Google Shape;674;p8"/>
              <p:cNvSpPr/>
              <p:nvPr/>
            </p:nvSpPr>
            <p:spPr>
              <a:xfrm>
                <a:off x="9926284" y="986828"/>
                <a:ext cx="641350" cy="203200"/>
              </a:xfrm>
              <a:custGeom>
                <a:avLst/>
                <a:gdLst/>
                <a:ahLst/>
                <a:cxnLst/>
                <a:rect l="l" t="t" r="r" b="b"/>
                <a:pathLst>
                  <a:path w="641350" h="203200" extrusionOk="0">
                    <a:moveTo>
                      <a:pt x="316266" y="54572"/>
                    </a:moveTo>
                    <a:cubicBezTo>
                      <a:pt x="153707" y="21698"/>
                      <a:pt x="94016" y="22822"/>
                      <a:pt x="5809" y="0"/>
                    </a:cubicBezTo>
                    <a:cubicBezTo>
                      <a:pt x="3158" y="3048"/>
                      <a:pt x="1310" y="6711"/>
                      <a:pt x="437" y="10655"/>
                    </a:cubicBezTo>
                    <a:cubicBezTo>
                      <a:pt x="-8739" y="56026"/>
                      <a:pt x="127773" y="121907"/>
                      <a:pt x="305338" y="157817"/>
                    </a:cubicBezTo>
                    <a:cubicBezTo>
                      <a:pt x="482903" y="193726"/>
                      <a:pt x="637291" y="233293"/>
                      <a:pt x="646466" y="187922"/>
                    </a:cubicBezTo>
                    <a:cubicBezTo>
                      <a:pt x="647241" y="184112"/>
                      <a:pt x="478826" y="87446"/>
                      <a:pt x="316266" y="5457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75" name="Google Shape;675;p8"/>
              <p:cNvSpPr/>
              <p:nvPr/>
            </p:nvSpPr>
            <p:spPr>
              <a:xfrm>
                <a:off x="7782261" y="1461503"/>
                <a:ext cx="406400" cy="596900"/>
              </a:xfrm>
              <a:custGeom>
                <a:avLst/>
                <a:gdLst/>
                <a:ahLst/>
                <a:cxnLst/>
                <a:rect l="l" t="t" r="r" b="b"/>
                <a:pathLst>
                  <a:path w="406400" h="596900" extrusionOk="0">
                    <a:moveTo>
                      <a:pt x="91739" y="240297"/>
                    </a:moveTo>
                    <a:cubicBezTo>
                      <a:pt x="-7524" y="389833"/>
                      <a:pt x="2839" y="513347"/>
                      <a:pt x="0" y="585737"/>
                    </a:cubicBezTo>
                    <a:cubicBezTo>
                      <a:pt x="1701" y="589437"/>
                      <a:pt x="4361" y="592616"/>
                      <a:pt x="7703" y="594944"/>
                    </a:cubicBezTo>
                    <a:cubicBezTo>
                      <a:pt x="46266" y="620547"/>
                      <a:pt x="97625" y="479793"/>
                      <a:pt x="206039" y="316478"/>
                    </a:cubicBezTo>
                    <a:cubicBezTo>
                      <a:pt x="314452" y="153162"/>
                      <a:pt x="438862" y="29121"/>
                      <a:pt x="400291" y="3524"/>
                    </a:cubicBezTo>
                    <a:cubicBezTo>
                      <a:pt x="396850" y="1349"/>
                      <a:pt x="392892" y="133"/>
                      <a:pt x="388823" y="0"/>
                    </a:cubicBezTo>
                    <a:cubicBezTo>
                      <a:pt x="307639" y="43447"/>
                      <a:pt x="191002" y="90761"/>
                      <a:pt x="91739" y="24029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676" name="Google Shape;676;p8"/>
          <p:cNvGrpSpPr/>
          <p:nvPr/>
        </p:nvGrpSpPr>
        <p:grpSpPr>
          <a:xfrm rot="-907479">
            <a:off x="1793583" y="287195"/>
            <a:ext cx="675059" cy="393295"/>
            <a:chOff x="4376200" y="2476500"/>
            <a:chExt cx="2190750" cy="1276350"/>
          </a:xfrm>
        </p:grpSpPr>
        <p:sp>
          <p:nvSpPr>
            <p:cNvPr id="677" name="Google Shape;677;p8"/>
            <p:cNvSpPr/>
            <p:nvPr/>
          </p:nvSpPr>
          <p:spPr>
            <a:xfrm>
              <a:off x="4832350" y="2476500"/>
              <a:ext cx="1276350" cy="1276350"/>
            </a:xfrm>
            <a:custGeom>
              <a:avLst/>
              <a:gdLst/>
              <a:ahLst/>
              <a:cxnLst/>
              <a:rect l="l" t="t" r="r" b="b"/>
              <a:pathLst>
                <a:path w="1276350" h="1276350" extrusionOk="0">
                  <a:moveTo>
                    <a:pt x="1276350" y="638175"/>
                  </a:moveTo>
                  <a:cubicBezTo>
                    <a:pt x="1276350" y="990629"/>
                    <a:pt x="990629" y="1276350"/>
                    <a:pt x="638175" y="1276350"/>
                  </a:cubicBezTo>
                  <a:cubicBezTo>
                    <a:pt x="285721" y="1276350"/>
                    <a:pt x="0" y="990629"/>
                    <a:pt x="0" y="638175"/>
                  </a:cubicBezTo>
                  <a:cubicBezTo>
                    <a:pt x="0" y="285721"/>
                    <a:pt x="285721" y="0"/>
                    <a:pt x="638175" y="0"/>
                  </a:cubicBezTo>
                  <a:cubicBezTo>
                    <a:pt x="990629" y="0"/>
                    <a:pt x="1276350" y="285721"/>
                    <a:pt x="1276350" y="638175"/>
                  </a:cubicBezTo>
                  <a:close/>
                </a:path>
              </a:pathLst>
            </a:custGeom>
            <a:gradFill>
              <a:gsLst>
                <a:gs pos="0">
                  <a:srgbClr val="FFFFFF"/>
                </a:gs>
                <a:gs pos="20000">
                  <a:srgbClr val="FFFFFF"/>
                </a:gs>
                <a:gs pos="78000">
                  <a:srgbClr val="251047"/>
                </a:gs>
                <a:gs pos="100000">
                  <a:srgbClr val="251047"/>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78" name="Google Shape;678;p8"/>
            <p:cNvSpPr/>
            <p:nvPr/>
          </p:nvSpPr>
          <p:spPr>
            <a:xfrm>
              <a:off x="4376200" y="2918085"/>
              <a:ext cx="2190750" cy="476250"/>
            </a:xfrm>
            <a:custGeom>
              <a:avLst/>
              <a:gdLst/>
              <a:ahLst/>
              <a:cxnLst/>
              <a:rect l="l" t="t" r="r" b="b"/>
              <a:pathLst>
                <a:path w="2190750" h="476250" extrusionOk="0">
                  <a:moveTo>
                    <a:pt x="2165195" y="135141"/>
                  </a:moveTo>
                  <a:cubicBezTo>
                    <a:pt x="2113125" y="67488"/>
                    <a:pt x="2003118" y="46552"/>
                    <a:pt x="1926372" y="30677"/>
                  </a:cubicBezTo>
                  <a:cubicBezTo>
                    <a:pt x="1852178" y="15635"/>
                    <a:pt x="1777093" y="5388"/>
                    <a:pt x="1701581" y="0"/>
                  </a:cubicBezTo>
                  <a:cubicBezTo>
                    <a:pt x="1705468" y="12008"/>
                    <a:pt x="1709043" y="24130"/>
                    <a:pt x="1712224" y="36455"/>
                  </a:cubicBezTo>
                  <a:cubicBezTo>
                    <a:pt x="1802591" y="56191"/>
                    <a:pt x="1891961" y="80315"/>
                    <a:pt x="1976956" y="114484"/>
                  </a:cubicBezTo>
                  <a:cubicBezTo>
                    <a:pt x="2067233" y="150781"/>
                    <a:pt x="2155022" y="188144"/>
                    <a:pt x="2032708" y="241332"/>
                  </a:cubicBezTo>
                  <a:cubicBezTo>
                    <a:pt x="1937046" y="282911"/>
                    <a:pt x="1828448" y="302133"/>
                    <a:pt x="1721558" y="314706"/>
                  </a:cubicBezTo>
                  <a:cubicBezTo>
                    <a:pt x="1674759" y="320205"/>
                    <a:pt x="1628271" y="324447"/>
                    <a:pt x="1583344" y="328676"/>
                  </a:cubicBezTo>
                  <a:cubicBezTo>
                    <a:pt x="1424829" y="343700"/>
                    <a:pt x="1265514" y="349758"/>
                    <a:pt x="1106326" y="350088"/>
                  </a:cubicBezTo>
                  <a:cubicBezTo>
                    <a:pt x="904333" y="350501"/>
                    <a:pt x="680241" y="353263"/>
                    <a:pt x="468545" y="322148"/>
                  </a:cubicBezTo>
                  <a:cubicBezTo>
                    <a:pt x="368796" y="308513"/>
                    <a:pt x="270780" y="284304"/>
                    <a:pt x="176153" y="249930"/>
                  </a:cubicBezTo>
                  <a:cubicBezTo>
                    <a:pt x="146428" y="238766"/>
                    <a:pt x="88523" y="222116"/>
                    <a:pt x="90390" y="186684"/>
                  </a:cubicBezTo>
                  <a:cubicBezTo>
                    <a:pt x="92085" y="154521"/>
                    <a:pt x="191888" y="121279"/>
                    <a:pt x="214913" y="112077"/>
                  </a:cubicBezTo>
                  <a:cubicBezTo>
                    <a:pt x="299133" y="78499"/>
                    <a:pt x="387538" y="54699"/>
                    <a:pt x="476806" y="35014"/>
                  </a:cubicBezTo>
                  <a:cubicBezTo>
                    <a:pt x="479833" y="23427"/>
                    <a:pt x="483179" y="11974"/>
                    <a:pt x="486845" y="654"/>
                  </a:cubicBezTo>
                  <a:cubicBezTo>
                    <a:pt x="377441" y="7696"/>
                    <a:pt x="267993" y="23457"/>
                    <a:pt x="165402" y="56490"/>
                  </a:cubicBezTo>
                  <a:cubicBezTo>
                    <a:pt x="104049" y="76244"/>
                    <a:pt x="8011" y="111734"/>
                    <a:pt x="499" y="189344"/>
                  </a:cubicBezTo>
                  <a:cubicBezTo>
                    <a:pt x="-9553" y="293103"/>
                    <a:pt x="134700" y="343776"/>
                    <a:pt x="210722" y="369627"/>
                  </a:cubicBezTo>
                  <a:cubicBezTo>
                    <a:pt x="306175" y="400984"/>
                    <a:pt x="404170" y="423996"/>
                    <a:pt x="503603" y="438404"/>
                  </a:cubicBezTo>
                  <a:cubicBezTo>
                    <a:pt x="551977" y="445916"/>
                    <a:pt x="600504" y="452095"/>
                    <a:pt x="648834" y="457511"/>
                  </a:cubicBezTo>
                  <a:cubicBezTo>
                    <a:pt x="947660" y="490878"/>
                    <a:pt x="1249285" y="490635"/>
                    <a:pt x="1548057" y="456787"/>
                  </a:cubicBezTo>
                  <a:cubicBezTo>
                    <a:pt x="1571400" y="454127"/>
                    <a:pt x="1622149" y="447897"/>
                    <a:pt x="1685434" y="437452"/>
                  </a:cubicBezTo>
                  <a:cubicBezTo>
                    <a:pt x="1911887" y="400088"/>
                    <a:pt x="2298863" y="308908"/>
                    <a:pt x="2165195" y="135141"/>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95316026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8"/>
        <p:cNvGrpSpPr/>
        <p:nvPr/>
      </p:nvGrpSpPr>
      <p:grpSpPr>
        <a:xfrm>
          <a:off x="0" y="0"/>
          <a:ext cx="0" cy="0"/>
          <a:chOff x="0" y="0"/>
          <a:chExt cx="0" cy="0"/>
        </a:xfrm>
      </p:grpSpPr>
      <p:sp>
        <p:nvSpPr>
          <p:cNvPr id="39" name="Google Shape;39;p4"/>
          <p:cNvSpPr txBox="1">
            <a:spLocks noGrp="1"/>
          </p:cNvSpPr>
          <p:nvPr>
            <p:ph type="title"/>
          </p:nvPr>
        </p:nvSpPr>
        <p:spPr>
          <a:xfrm>
            <a:off x="1918800" y="600197"/>
            <a:ext cx="83544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0" name="Google Shape;40;p4"/>
          <p:cNvSpPr txBox="1">
            <a:spLocks noGrp="1"/>
          </p:cNvSpPr>
          <p:nvPr>
            <p:ph type="body" idx="1"/>
          </p:nvPr>
        </p:nvSpPr>
        <p:spPr>
          <a:xfrm>
            <a:off x="960000" y="1430333"/>
            <a:ext cx="10272000" cy="4775600"/>
          </a:xfrm>
          <a:prstGeom prst="rect">
            <a:avLst/>
          </a:prstGeom>
        </p:spPr>
        <p:txBody>
          <a:bodyPr spcFirstLastPara="1" wrap="square" lIns="91425" tIns="91425" rIns="91425" bIns="91425" anchor="t" anchorCtr="0">
            <a:noAutofit/>
          </a:bodyPr>
          <a:lstStyle>
            <a:lvl1pPr marL="609585" lvl="0" indent="-406390" rtl="0">
              <a:lnSpc>
                <a:spcPct val="115000"/>
              </a:lnSpc>
              <a:spcBef>
                <a:spcPts val="0"/>
              </a:spcBef>
              <a:spcAft>
                <a:spcPts val="0"/>
              </a:spcAft>
              <a:buClr>
                <a:schemeClr val="accent1"/>
              </a:buClr>
              <a:buSzPts val="1200"/>
              <a:buFont typeface="Manrope Medium"/>
              <a:buAutoNum type="arabicPeriod"/>
              <a:defRPr sz="1600">
                <a:solidFill>
                  <a:srgbClr val="434343"/>
                </a:solidFill>
              </a:defRPr>
            </a:lvl1pPr>
            <a:lvl2pPr marL="1219170" lvl="1"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2pPr>
            <a:lvl3pPr marL="1828754" lvl="2"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3pPr>
            <a:lvl4pPr marL="2438339" lvl="3" indent="-423323" rtl="0">
              <a:lnSpc>
                <a:spcPct val="115000"/>
              </a:lnSpc>
              <a:spcBef>
                <a:spcPts val="0"/>
              </a:spcBef>
              <a:spcAft>
                <a:spcPts val="0"/>
              </a:spcAft>
              <a:buClr>
                <a:srgbClr val="15325B"/>
              </a:buClr>
              <a:buSzPts val="1400"/>
              <a:buFont typeface="Darker Grotesque SemiBold"/>
              <a:buAutoNum type="arabicPeriod"/>
              <a:defRPr>
                <a:solidFill>
                  <a:srgbClr val="434343"/>
                </a:solidFill>
              </a:defRPr>
            </a:lvl4pPr>
            <a:lvl5pPr marL="3047924" lvl="4"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5pPr>
            <a:lvl6pPr marL="3657509" lvl="5"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6pPr>
            <a:lvl7pPr marL="4267093" lvl="6" indent="-423323" rtl="0">
              <a:lnSpc>
                <a:spcPct val="115000"/>
              </a:lnSpc>
              <a:spcBef>
                <a:spcPts val="0"/>
              </a:spcBef>
              <a:spcAft>
                <a:spcPts val="0"/>
              </a:spcAft>
              <a:buClr>
                <a:srgbClr val="15325B"/>
              </a:buClr>
              <a:buSzPts val="1400"/>
              <a:buFont typeface="Darker Grotesque SemiBold"/>
              <a:buAutoNum type="arabicPeriod"/>
              <a:defRPr>
                <a:solidFill>
                  <a:srgbClr val="434343"/>
                </a:solidFill>
              </a:defRPr>
            </a:lvl7pPr>
            <a:lvl8pPr marL="4876678" lvl="7"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8pPr>
            <a:lvl9pPr marL="5486263" lvl="8"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9pPr>
          </a:lstStyle>
          <a:p>
            <a:endParaRPr/>
          </a:p>
        </p:txBody>
      </p:sp>
      <p:sp>
        <p:nvSpPr>
          <p:cNvPr id="41" name="Google Shape;41;p4"/>
          <p:cNvSpPr/>
          <p:nvPr/>
        </p:nvSpPr>
        <p:spPr>
          <a:xfrm>
            <a:off x="-1449366" y="5136998"/>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2" name="Google Shape;42;p4"/>
          <p:cNvSpPr/>
          <p:nvPr/>
        </p:nvSpPr>
        <p:spPr>
          <a:xfrm flipH="1">
            <a:off x="-666221" y="-11"/>
            <a:ext cx="3453959" cy="1302872"/>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3" name="Google Shape;43;p4"/>
          <p:cNvSpPr/>
          <p:nvPr/>
        </p:nvSpPr>
        <p:spPr>
          <a:xfrm>
            <a:off x="9897345" y="5145401"/>
            <a:ext cx="3309081" cy="1236257"/>
          </a:xfrm>
          <a:custGeom>
            <a:avLst/>
            <a:gdLst/>
            <a:ahLst/>
            <a:cxnLst/>
            <a:rect l="l" t="t" r="r" b="b"/>
            <a:pathLst>
              <a:path w="32388" h="12100" extrusionOk="0">
                <a:moveTo>
                  <a:pt x="15035" y="1"/>
                </a:moveTo>
                <a:cubicBezTo>
                  <a:pt x="14202" y="1"/>
                  <a:pt x="13526" y="500"/>
                  <a:pt x="13278" y="1859"/>
                </a:cubicBezTo>
                <a:cubicBezTo>
                  <a:pt x="13132" y="1831"/>
                  <a:pt x="12999" y="1817"/>
                  <a:pt x="12877" y="1817"/>
                </a:cubicBezTo>
                <a:cubicBezTo>
                  <a:pt x="11122" y="1817"/>
                  <a:pt x="11786" y="4562"/>
                  <a:pt x="10145" y="4562"/>
                </a:cubicBezTo>
                <a:cubicBezTo>
                  <a:pt x="9992" y="4562"/>
                  <a:pt x="9818" y="4538"/>
                  <a:pt x="9621" y="4486"/>
                </a:cubicBezTo>
                <a:lnTo>
                  <a:pt x="9621" y="4486"/>
                </a:lnTo>
                <a:cubicBezTo>
                  <a:pt x="9659" y="4873"/>
                  <a:pt x="9489" y="5308"/>
                  <a:pt x="9611" y="5686"/>
                </a:cubicBezTo>
                <a:cubicBezTo>
                  <a:pt x="9152" y="5644"/>
                  <a:pt x="8677" y="5623"/>
                  <a:pt x="8193" y="5623"/>
                </a:cubicBezTo>
                <a:cubicBezTo>
                  <a:pt x="6298" y="5623"/>
                  <a:pt x="4272" y="5948"/>
                  <a:pt x="2571" y="6603"/>
                </a:cubicBezTo>
                <a:cubicBezTo>
                  <a:pt x="0" y="7567"/>
                  <a:pt x="227" y="10364"/>
                  <a:pt x="3072" y="11064"/>
                </a:cubicBezTo>
                <a:cubicBezTo>
                  <a:pt x="3243" y="11106"/>
                  <a:pt x="3407" y="11124"/>
                  <a:pt x="3567" y="11124"/>
                </a:cubicBezTo>
                <a:cubicBezTo>
                  <a:pt x="4842" y="11124"/>
                  <a:pt x="5781" y="9931"/>
                  <a:pt x="6896" y="9931"/>
                </a:cubicBezTo>
                <a:cubicBezTo>
                  <a:pt x="6990" y="9931"/>
                  <a:pt x="7086" y="9939"/>
                  <a:pt x="7183" y="9958"/>
                </a:cubicBezTo>
                <a:cubicBezTo>
                  <a:pt x="7816" y="10071"/>
                  <a:pt x="8241" y="10553"/>
                  <a:pt x="8922" y="10648"/>
                </a:cubicBezTo>
                <a:cubicBezTo>
                  <a:pt x="9008" y="10659"/>
                  <a:pt x="9095" y="10664"/>
                  <a:pt x="9184" y="10664"/>
                </a:cubicBezTo>
                <a:cubicBezTo>
                  <a:pt x="9764" y="10664"/>
                  <a:pt x="10383" y="10436"/>
                  <a:pt x="10916" y="10166"/>
                </a:cubicBezTo>
                <a:cubicBezTo>
                  <a:pt x="11406" y="10298"/>
                  <a:pt x="11925" y="10366"/>
                  <a:pt x="12490" y="10366"/>
                </a:cubicBezTo>
                <a:cubicBezTo>
                  <a:pt x="12894" y="10366"/>
                  <a:pt x="13322" y="10331"/>
                  <a:pt x="13779" y="10260"/>
                </a:cubicBezTo>
                <a:cubicBezTo>
                  <a:pt x="15234" y="10046"/>
                  <a:pt x="16244" y="9157"/>
                  <a:pt x="17459" y="9157"/>
                </a:cubicBezTo>
                <a:cubicBezTo>
                  <a:pt x="17800" y="9157"/>
                  <a:pt x="18156" y="9227"/>
                  <a:pt x="18542" y="9400"/>
                </a:cubicBezTo>
                <a:cubicBezTo>
                  <a:pt x="20206" y="10156"/>
                  <a:pt x="20933" y="11801"/>
                  <a:pt x="22899" y="12056"/>
                </a:cubicBezTo>
                <a:cubicBezTo>
                  <a:pt x="23119" y="12085"/>
                  <a:pt x="23339" y="12099"/>
                  <a:pt x="23555" y="12099"/>
                </a:cubicBezTo>
                <a:cubicBezTo>
                  <a:pt x="25113" y="12099"/>
                  <a:pt x="26521" y="11349"/>
                  <a:pt x="27010" y="9797"/>
                </a:cubicBezTo>
                <a:cubicBezTo>
                  <a:pt x="27555" y="10139"/>
                  <a:pt x="28179" y="10303"/>
                  <a:pt x="28777" y="10303"/>
                </a:cubicBezTo>
                <a:cubicBezTo>
                  <a:pt x="30162" y="10303"/>
                  <a:pt x="31413" y="9425"/>
                  <a:pt x="31235" y="7841"/>
                </a:cubicBezTo>
                <a:cubicBezTo>
                  <a:pt x="32388" y="7217"/>
                  <a:pt x="31679" y="6130"/>
                  <a:pt x="30715" y="5809"/>
                </a:cubicBezTo>
                <a:cubicBezTo>
                  <a:pt x="31025" y="3881"/>
                  <a:pt x="29094" y="2706"/>
                  <a:pt x="27317" y="2706"/>
                </a:cubicBezTo>
                <a:cubicBezTo>
                  <a:pt x="26166" y="2706"/>
                  <a:pt x="25079" y="3198"/>
                  <a:pt x="24704" y="4297"/>
                </a:cubicBezTo>
                <a:cubicBezTo>
                  <a:pt x="23794" y="3300"/>
                  <a:pt x="22851" y="2859"/>
                  <a:pt x="21490" y="2859"/>
                </a:cubicBezTo>
                <a:cubicBezTo>
                  <a:pt x="21368" y="2859"/>
                  <a:pt x="21242" y="2863"/>
                  <a:pt x="21113" y="2870"/>
                </a:cubicBezTo>
                <a:cubicBezTo>
                  <a:pt x="20508" y="2898"/>
                  <a:pt x="20197" y="2953"/>
                  <a:pt x="19987" y="2953"/>
                </a:cubicBezTo>
                <a:cubicBezTo>
                  <a:pt x="19635" y="2953"/>
                  <a:pt x="19565" y="2800"/>
                  <a:pt x="18873" y="2114"/>
                </a:cubicBezTo>
                <a:cubicBezTo>
                  <a:pt x="17846" y="1098"/>
                  <a:pt x="16269" y="1"/>
                  <a:pt x="15035" y="1"/>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309467044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4"/>
        <p:cNvGrpSpPr/>
        <p:nvPr/>
      </p:nvGrpSpPr>
      <p:grpSpPr>
        <a:xfrm>
          <a:off x="0" y="0"/>
          <a:ext cx="0" cy="0"/>
          <a:chOff x="0" y="0"/>
          <a:chExt cx="0" cy="0"/>
        </a:xfrm>
      </p:grpSpPr>
      <p:sp>
        <p:nvSpPr>
          <p:cNvPr id="45" name="Google Shape;45;p5"/>
          <p:cNvSpPr/>
          <p:nvPr/>
        </p:nvSpPr>
        <p:spPr>
          <a:xfrm flipH="1">
            <a:off x="-1471339" y="-125564"/>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6" name="Google Shape;46;p5"/>
          <p:cNvSpPr/>
          <p:nvPr/>
        </p:nvSpPr>
        <p:spPr>
          <a:xfrm rot="544783" flipH="1">
            <a:off x="8580713" y="366478"/>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7" name="Google Shape;47;p5"/>
          <p:cNvSpPr/>
          <p:nvPr/>
        </p:nvSpPr>
        <p:spPr>
          <a:xfrm>
            <a:off x="-1870433" y="2102735"/>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8" name="Google Shape;48;p5"/>
          <p:cNvSpPr txBox="1">
            <a:spLocks noGrp="1"/>
          </p:cNvSpPr>
          <p:nvPr>
            <p:ph type="subTitle" idx="1"/>
          </p:nvPr>
        </p:nvSpPr>
        <p:spPr>
          <a:xfrm>
            <a:off x="2381433" y="2676967"/>
            <a:ext cx="3656800" cy="67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9" name="Google Shape;49;p5"/>
          <p:cNvSpPr txBox="1">
            <a:spLocks noGrp="1"/>
          </p:cNvSpPr>
          <p:nvPr>
            <p:ph type="subTitle" idx="2"/>
          </p:nvPr>
        </p:nvSpPr>
        <p:spPr>
          <a:xfrm>
            <a:off x="6153712" y="2676967"/>
            <a:ext cx="3656800" cy="6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50" name="Google Shape;50;p5"/>
          <p:cNvSpPr txBox="1">
            <a:spLocks noGrp="1"/>
          </p:cNvSpPr>
          <p:nvPr>
            <p:ph type="subTitle" idx="3"/>
          </p:nvPr>
        </p:nvSpPr>
        <p:spPr>
          <a:xfrm>
            <a:off x="2381433" y="3292467"/>
            <a:ext cx="3656800" cy="157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 name="Google Shape;51;p5"/>
          <p:cNvSpPr txBox="1">
            <a:spLocks noGrp="1"/>
          </p:cNvSpPr>
          <p:nvPr>
            <p:ph type="subTitle" idx="4"/>
          </p:nvPr>
        </p:nvSpPr>
        <p:spPr>
          <a:xfrm>
            <a:off x="6153712" y="3292467"/>
            <a:ext cx="3656800" cy="157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 name="Google Shape;52;p5"/>
          <p:cNvSpPr txBox="1">
            <a:spLocks noGrp="1"/>
          </p:cNvSpPr>
          <p:nvPr>
            <p:ph type="title"/>
          </p:nvPr>
        </p:nvSpPr>
        <p:spPr>
          <a:xfrm>
            <a:off x="960000" y="491767"/>
            <a:ext cx="10272000" cy="108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3" name="Google Shape;53;p5"/>
          <p:cNvGrpSpPr/>
          <p:nvPr/>
        </p:nvGrpSpPr>
        <p:grpSpPr>
          <a:xfrm>
            <a:off x="-2942789" y="858565"/>
            <a:ext cx="5467748" cy="5612320"/>
            <a:chOff x="763575" y="3697175"/>
            <a:chExt cx="638875" cy="611000"/>
          </a:xfrm>
        </p:grpSpPr>
        <p:sp>
          <p:nvSpPr>
            <p:cNvPr id="54" name="Google Shape;54;p5"/>
            <p:cNvSpPr/>
            <p:nvPr/>
          </p:nvSpPr>
          <p:spPr>
            <a:xfrm>
              <a:off x="1081575" y="3859950"/>
              <a:ext cx="50600" cy="43275"/>
            </a:xfrm>
            <a:custGeom>
              <a:avLst/>
              <a:gdLst/>
              <a:ahLst/>
              <a:cxnLst/>
              <a:rect l="l" t="t" r="r" b="b"/>
              <a:pathLst>
                <a:path w="2024" h="1731" extrusionOk="0">
                  <a:moveTo>
                    <a:pt x="29" y="1"/>
                  </a:moveTo>
                  <a:lnTo>
                    <a:pt x="1" y="48"/>
                  </a:lnTo>
                  <a:cubicBezTo>
                    <a:pt x="473" y="303"/>
                    <a:pt x="1636" y="823"/>
                    <a:pt x="1948" y="1730"/>
                  </a:cubicBezTo>
                  <a:lnTo>
                    <a:pt x="2023" y="1352"/>
                  </a:lnTo>
                  <a:cubicBezTo>
                    <a:pt x="1740" y="530"/>
                    <a:pt x="95" y="29"/>
                    <a:pt x="29" y="1"/>
                  </a:cubicBez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5" name="Google Shape;55;p5"/>
            <p:cNvSpPr/>
            <p:nvPr/>
          </p:nvSpPr>
          <p:spPr>
            <a:xfrm>
              <a:off x="1163800" y="3751750"/>
              <a:ext cx="66650" cy="265350"/>
            </a:xfrm>
            <a:custGeom>
              <a:avLst/>
              <a:gdLst/>
              <a:ahLst/>
              <a:cxnLst/>
              <a:rect l="l" t="t" r="r" b="b"/>
              <a:pathLst>
                <a:path w="2666" h="10614" extrusionOk="0">
                  <a:moveTo>
                    <a:pt x="2420" y="1"/>
                  </a:moveTo>
                  <a:cubicBezTo>
                    <a:pt x="2392" y="898"/>
                    <a:pt x="1777" y="1749"/>
                    <a:pt x="1399" y="2269"/>
                  </a:cubicBezTo>
                  <a:cubicBezTo>
                    <a:pt x="1258" y="2458"/>
                    <a:pt x="1154" y="2599"/>
                    <a:pt x="1116" y="2694"/>
                  </a:cubicBezTo>
                  <a:cubicBezTo>
                    <a:pt x="1059" y="2855"/>
                    <a:pt x="1116" y="3110"/>
                    <a:pt x="1201" y="3507"/>
                  </a:cubicBezTo>
                  <a:cubicBezTo>
                    <a:pt x="1324" y="4017"/>
                    <a:pt x="1626" y="4820"/>
                    <a:pt x="1588" y="5775"/>
                  </a:cubicBezTo>
                  <a:cubicBezTo>
                    <a:pt x="1532" y="7372"/>
                    <a:pt x="10" y="10472"/>
                    <a:pt x="1" y="10500"/>
                  </a:cubicBezTo>
                  <a:lnTo>
                    <a:pt x="218" y="10614"/>
                  </a:lnTo>
                  <a:cubicBezTo>
                    <a:pt x="284" y="10481"/>
                    <a:pt x="1636" y="7419"/>
                    <a:pt x="1702" y="5765"/>
                  </a:cubicBezTo>
                  <a:cubicBezTo>
                    <a:pt x="1730" y="4773"/>
                    <a:pt x="1569" y="3979"/>
                    <a:pt x="1447" y="3450"/>
                  </a:cubicBezTo>
                  <a:cubicBezTo>
                    <a:pt x="1380" y="3138"/>
                    <a:pt x="1324" y="2883"/>
                    <a:pt x="1352" y="2788"/>
                  </a:cubicBezTo>
                  <a:cubicBezTo>
                    <a:pt x="1380" y="2732"/>
                    <a:pt x="1484" y="2590"/>
                    <a:pt x="1607" y="2420"/>
                  </a:cubicBezTo>
                  <a:cubicBezTo>
                    <a:pt x="1995" y="1891"/>
                    <a:pt x="2647" y="993"/>
                    <a:pt x="2666" y="10"/>
                  </a:cubicBezTo>
                  <a:lnTo>
                    <a:pt x="2420" y="1"/>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 name="Google Shape;56;p5"/>
            <p:cNvSpPr/>
            <p:nvPr/>
          </p:nvSpPr>
          <p:spPr>
            <a:xfrm>
              <a:off x="1126700" y="3842725"/>
              <a:ext cx="31925" cy="110825"/>
            </a:xfrm>
            <a:custGeom>
              <a:avLst/>
              <a:gdLst/>
              <a:ahLst/>
              <a:cxnLst/>
              <a:rect l="l" t="t" r="r" b="b"/>
              <a:pathLst>
                <a:path w="1277" h="4433" extrusionOk="0">
                  <a:moveTo>
                    <a:pt x="199" y="0"/>
                  </a:moveTo>
                  <a:cubicBezTo>
                    <a:pt x="190" y="47"/>
                    <a:pt x="1" y="1172"/>
                    <a:pt x="39" y="1966"/>
                  </a:cubicBezTo>
                  <a:cubicBezTo>
                    <a:pt x="58" y="2457"/>
                    <a:pt x="322" y="2939"/>
                    <a:pt x="596" y="3440"/>
                  </a:cubicBezTo>
                  <a:cubicBezTo>
                    <a:pt x="766" y="3761"/>
                    <a:pt x="946" y="4092"/>
                    <a:pt x="1069" y="4432"/>
                  </a:cubicBezTo>
                  <a:lnTo>
                    <a:pt x="1277" y="4300"/>
                  </a:lnTo>
                  <a:cubicBezTo>
                    <a:pt x="1163" y="3941"/>
                    <a:pt x="984" y="3620"/>
                    <a:pt x="804" y="3289"/>
                  </a:cubicBezTo>
                  <a:cubicBezTo>
                    <a:pt x="559" y="2816"/>
                    <a:pt x="313" y="2363"/>
                    <a:pt x="294" y="1928"/>
                  </a:cubicBezTo>
                  <a:cubicBezTo>
                    <a:pt x="266" y="1172"/>
                    <a:pt x="455" y="57"/>
                    <a:pt x="455" y="47"/>
                  </a:cubicBezTo>
                  <a:lnTo>
                    <a:pt x="199" y="0"/>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7" name="Google Shape;57;p5"/>
            <p:cNvSpPr/>
            <p:nvPr/>
          </p:nvSpPr>
          <p:spPr>
            <a:xfrm>
              <a:off x="1160975" y="3888325"/>
              <a:ext cx="165175" cy="138225"/>
            </a:xfrm>
            <a:custGeom>
              <a:avLst/>
              <a:gdLst/>
              <a:ahLst/>
              <a:cxnLst/>
              <a:rect l="l" t="t" r="r" b="b"/>
              <a:pathLst>
                <a:path w="6607" h="5529" extrusionOk="0">
                  <a:moveTo>
                    <a:pt x="6587" y="0"/>
                  </a:moveTo>
                  <a:cubicBezTo>
                    <a:pt x="2335" y="1427"/>
                    <a:pt x="652" y="3922"/>
                    <a:pt x="38" y="5264"/>
                  </a:cubicBezTo>
                  <a:cubicBezTo>
                    <a:pt x="29" y="5302"/>
                    <a:pt x="0" y="5321"/>
                    <a:pt x="0" y="5340"/>
                  </a:cubicBezTo>
                  <a:cubicBezTo>
                    <a:pt x="0" y="5340"/>
                    <a:pt x="29" y="5311"/>
                    <a:pt x="48" y="5302"/>
                  </a:cubicBezTo>
                  <a:lnTo>
                    <a:pt x="161" y="5529"/>
                  </a:lnTo>
                  <a:cubicBezTo>
                    <a:pt x="208" y="5500"/>
                    <a:pt x="218" y="5481"/>
                    <a:pt x="265" y="5368"/>
                  </a:cubicBezTo>
                  <a:cubicBezTo>
                    <a:pt x="870" y="4064"/>
                    <a:pt x="2448" y="1484"/>
                    <a:pt x="6606" y="76"/>
                  </a:cubicBezTo>
                  <a:lnTo>
                    <a:pt x="6587" y="0"/>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8" name="Google Shape;58;p5"/>
            <p:cNvSpPr/>
            <p:nvPr/>
          </p:nvSpPr>
          <p:spPr>
            <a:xfrm>
              <a:off x="1039050" y="3865150"/>
              <a:ext cx="138475" cy="443025"/>
            </a:xfrm>
            <a:custGeom>
              <a:avLst/>
              <a:gdLst/>
              <a:ahLst/>
              <a:cxnLst/>
              <a:rect l="l" t="t" r="r" b="b"/>
              <a:pathLst>
                <a:path w="5539" h="17721" extrusionOk="0">
                  <a:moveTo>
                    <a:pt x="29" y="1"/>
                  </a:moveTo>
                  <a:cubicBezTo>
                    <a:pt x="0" y="1"/>
                    <a:pt x="75" y="162"/>
                    <a:pt x="199" y="351"/>
                  </a:cubicBezTo>
                  <a:cubicBezTo>
                    <a:pt x="1229" y="1844"/>
                    <a:pt x="4102" y="3091"/>
                    <a:pt x="4575" y="3271"/>
                  </a:cubicBezTo>
                  <a:cubicBezTo>
                    <a:pt x="4679" y="3639"/>
                    <a:pt x="5236" y="5558"/>
                    <a:pt x="4868" y="6276"/>
                  </a:cubicBezTo>
                  <a:cubicBezTo>
                    <a:pt x="2628" y="10756"/>
                    <a:pt x="2637" y="14243"/>
                    <a:pt x="2845" y="17721"/>
                  </a:cubicBezTo>
                  <a:lnTo>
                    <a:pt x="3101" y="17692"/>
                  </a:lnTo>
                  <a:cubicBezTo>
                    <a:pt x="2883" y="14262"/>
                    <a:pt x="2883" y="10812"/>
                    <a:pt x="5095" y="6389"/>
                  </a:cubicBezTo>
                  <a:cubicBezTo>
                    <a:pt x="5539" y="5501"/>
                    <a:pt x="4830" y="3233"/>
                    <a:pt x="4802" y="3138"/>
                  </a:cubicBezTo>
                  <a:lnTo>
                    <a:pt x="4773" y="3082"/>
                  </a:lnTo>
                  <a:lnTo>
                    <a:pt x="4717" y="3063"/>
                  </a:lnTo>
                  <a:cubicBezTo>
                    <a:pt x="4679" y="3044"/>
                    <a:pt x="1352" y="1853"/>
                    <a:pt x="294" y="332"/>
                  </a:cubicBezTo>
                  <a:cubicBezTo>
                    <a:pt x="131" y="92"/>
                    <a:pt x="51" y="1"/>
                    <a:pt x="29" y="1"/>
                  </a:cubicBezTo>
                  <a:close/>
                </a:path>
              </a:pathLst>
            </a:custGeom>
            <a:solidFill>
              <a:srgbClr val="AA4A43"/>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9" name="Google Shape;59;p5"/>
            <p:cNvSpPr/>
            <p:nvPr/>
          </p:nvSpPr>
          <p:spPr>
            <a:xfrm>
              <a:off x="1039400" y="3865450"/>
              <a:ext cx="138600" cy="186375"/>
            </a:xfrm>
            <a:custGeom>
              <a:avLst/>
              <a:gdLst/>
              <a:ahLst/>
              <a:cxnLst/>
              <a:rect l="l" t="t" r="r" b="b"/>
              <a:pathLst>
                <a:path w="5544" h="7455" extrusionOk="0">
                  <a:moveTo>
                    <a:pt x="31" y="0"/>
                  </a:moveTo>
                  <a:cubicBezTo>
                    <a:pt x="0" y="0"/>
                    <a:pt x="74" y="159"/>
                    <a:pt x="204" y="348"/>
                  </a:cubicBezTo>
                  <a:cubicBezTo>
                    <a:pt x="1225" y="1832"/>
                    <a:pt x="4098" y="3098"/>
                    <a:pt x="4570" y="3259"/>
                  </a:cubicBezTo>
                  <a:cubicBezTo>
                    <a:pt x="4674" y="3637"/>
                    <a:pt x="5222" y="5555"/>
                    <a:pt x="4863" y="6274"/>
                  </a:cubicBezTo>
                  <a:cubicBezTo>
                    <a:pt x="4721" y="6566"/>
                    <a:pt x="4580" y="6850"/>
                    <a:pt x="4457" y="7134"/>
                  </a:cubicBezTo>
                  <a:cubicBezTo>
                    <a:pt x="4495" y="7247"/>
                    <a:pt x="4532" y="7351"/>
                    <a:pt x="4580" y="7455"/>
                  </a:cubicBezTo>
                  <a:cubicBezTo>
                    <a:pt x="4740" y="7105"/>
                    <a:pt x="4901" y="6746"/>
                    <a:pt x="5090" y="6377"/>
                  </a:cubicBezTo>
                  <a:cubicBezTo>
                    <a:pt x="5544" y="5499"/>
                    <a:pt x="4816" y="3230"/>
                    <a:pt x="4797" y="3136"/>
                  </a:cubicBezTo>
                  <a:lnTo>
                    <a:pt x="4769" y="3070"/>
                  </a:lnTo>
                  <a:lnTo>
                    <a:pt x="4712" y="3051"/>
                  </a:lnTo>
                  <a:cubicBezTo>
                    <a:pt x="4674" y="3041"/>
                    <a:pt x="1348" y="1841"/>
                    <a:pt x="299" y="320"/>
                  </a:cubicBezTo>
                  <a:cubicBezTo>
                    <a:pt x="137" y="89"/>
                    <a:pt x="55" y="0"/>
                    <a:pt x="31" y="0"/>
                  </a:cubicBez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0" name="Google Shape;60;p5"/>
            <p:cNvSpPr/>
            <p:nvPr/>
          </p:nvSpPr>
          <p:spPr>
            <a:xfrm>
              <a:off x="1231850" y="3883575"/>
              <a:ext cx="170600" cy="64775"/>
            </a:xfrm>
            <a:custGeom>
              <a:avLst/>
              <a:gdLst/>
              <a:ahLst/>
              <a:cxnLst/>
              <a:rect l="l" t="t" r="r" b="b"/>
              <a:pathLst>
                <a:path w="6824" h="2591" extrusionOk="0">
                  <a:moveTo>
                    <a:pt x="6036" y="1"/>
                  </a:moveTo>
                  <a:cubicBezTo>
                    <a:pt x="5723" y="1"/>
                    <a:pt x="5328" y="64"/>
                    <a:pt x="5151" y="77"/>
                  </a:cubicBezTo>
                  <a:cubicBezTo>
                    <a:pt x="5088" y="83"/>
                    <a:pt x="5024" y="86"/>
                    <a:pt x="4960" y="86"/>
                  </a:cubicBezTo>
                  <a:cubicBezTo>
                    <a:pt x="4698" y="86"/>
                    <a:pt x="4426" y="43"/>
                    <a:pt x="4160" y="43"/>
                  </a:cubicBezTo>
                  <a:cubicBezTo>
                    <a:pt x="4109" y="43"/>
                    <a:pt x="4058" y="44"/>
                    <a:pt x="4008" y="48"/>
                  </a:cubicBezTo>
                  <a:cubicBezTo>
                    <a:pt x="3932" y="51"/>
                    <a:pt x="3852" y="51"/>
                    <a:pt x="3770" y="51"/>
                  </a:cubicBezTo>
                  <a:cubicBezTo>
                    <a:pt x="3632" y="51"/>
                    <a:pt x="3487" y="49"/>
                    <a:pt x="3339" y="49"/>
                  </a:cubicBezTo>
                  <a:cubicBezTo>
                    <a:pt x="2865" y="49"/>
                    <a:pt x="2363" y="70"/>
                    <a:pt x="2004" y="247"/>
                  </a:cubicBezTo>
                  <a:cubicBezTo>
                    <a:pt x="1654" y="407"/>
                    <a:pt x="1390" y="710"/>
                    <a:pt x="1059" y="899"/>
                  </a:cubicBezTo>
                  <a:cubicBezTo>
                    <a:pt x="728" y="1088"/>
                    <a:pt x="275" y="1201"/>
                    <a:pt x="0" y="1447"/>
                  </a:cubicBezTo>
                  <a:cubicBezTo>
                    <a:pt x="454" y="1475"/>
                    <a:pt x="936" y="1437"/>
                    <a:pt x="1371" y="1560"/>
                  </a:cubicBezTo>
                  <a:cubicBezTo>
                    <a:pt x="1371" y="1579"/>
                    <a:pt x="1352" y="1617"/>
                    <a:pt x="1352" y="1636"/>
                  </a:cubicBezTo>
                  <a:cubicBezTo>
                    <a:pt x="1399" y="1636"/>
                    <a:pt x="1456" y="1636"/>
                    <a:pt x="1494" y="1655"/>
                  </a:cubicBezTo>
                  <a:cubicBezTo>
                    <a:pt x="1614" y="1827"/>
                    <a:pt x="1727" y="2117"/>
                    <a:pt x="1961" y="2117"/>
                  </a:cubicBezTo>
                  <a:cubicBezTo>
                    <a:pt x="1983" y="2117"/>
                    <a:pt x="2007" y="2114"/>
                    <a:pt x="2032" y="2108"/>
                  </a:cubicBezTo>
                  <a:lnTo>
                    <a:pt x="2032" y="2108"/>
                  </a:lnTo>
                  <a:cubicBezTo>
                    <a:pt x="1921" y="2465"/>
                    <a:pt x="2120" y="2537"/>
                    <a:pt x="2385" y="2537"/>
                  </a:cubicBezTo>
                  <a:cubicBezTo>
                    <a:pt x="2565" y="2537"/>
                    <a:pt x="2776" y="2503"/>
                    <a:pt x="2939" y="2503"/>
                  </a:cubicBezTo>
                  <a:cubicBezTo>
                    <a:pt x="2962" y="2503"/>
                    <a:pt x="2985" y="2504"/>
                    <a:pt x="3006" y="2505"/>
                  </a:cubicBezTo>
                  <a:cubicBezTo>
                    <a:pt x="2959" y="2524"/>
                    <a:pt x="2911" y="2562"/>
                    <a:pt x="2873" y="2581"/>
                  </a:cubicBezTo>
                  <a:cubicBezTo>
                    <a:pt x="2919" y="2588"/>
                    <a:pt x="2970" y="2591"/>
                    <a:pt x="3025" y="2591"/>
                  </a:cubicBezTo>
                  <a:cubicBezTo>
                    <a:pt x="3200" y="2591"/>
                    <a:pt x="3415" y="2560"/>
                    <a:pt x="3609" y="2525"/>
                  </a:cubicBezTo>
                  <a:lnTo>
                    <a:pt x="3609" y="2525"/>
                  </a:lnTo>
                  <a:cubicBezTo>
                    <a:pt x="3867" y="2522"/>
                    <a:pt x="4108" y="2268"/>
                    <a:pt x="4386" y="2231"/>
                  </a:cubicBezTo>
                  <a:cubicBezTo>
                    <a:pt x="4415" y="2228"/>
                    <a:pt x="4451" y="2227"/>
                    <a:pt x="4491" y="2227"/>
                  </a:cubicBezTo>
                  <a:cubicBezTo>
                    <a:pt x="4650" y="2227"/>
                    <a:pt x="4883" y="2246"/>
                    <a:pt x="5114" y="2246"/>
                  </a:cubicBezTo>
                  <a:cubicBezTo>
                    <a:pt x="5556" y="2246"/>
                    <a:pt x="5991" y="2177"/>
                    <a:pt x="5888" y="1778"/>
                  </a:cubicBezTo>
                  <a:cubicBezTo>
                    <a:pt x="6219" y="1768"/>
                    <a:pt x="6143" y="1655"/>
                    <a:pt x="6276" y="1447"/>
                  </a:cubicBezTo>
                  <a:cubicBezTo>
                    <a:pt x="6408" y="1211"/>
                    <a:pt x="6824" y="1003"/>
                    <a:pt x="6758" y="644"/>
                  </a:cubicBezTo>
                  <a:cubicBezTo>
                    <a:pt x="6682" y="644"/>
                    <a:pt x="6606" y="577"/>
                    <a:pt x="6521" y="568"/>
                  </a:cubicBezTo>
                  <a:cubicBezTo>
                    <a:pt x="6512" y="388"/>
                    <a:pt x="6569" y="181"/>
                    <a:pt x="6427" y="77"/>
                  </a:cubicBezTo>
                  <a:cubicBezTo>
                    <a:pt x="6353" y="20"/>
                    <a:pt x="6207" y="1"/>
                    <a:pt x="6036" y="1"/>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1" name="Google Shape;61;p5"/>
            <p:cNvSpPr/>
            <p:nvPr/>
          </p:nvSpPr>
          <p:spPr>
            <a:xfrm>
              <a:off x="1231375" y="3895250"/>
              <a:ext cx="162100" cy="53450"/>
            </a:xfrm>
            <a:custGeom>
              <a:avLst/>
              <a:gdLst/>
              <a:ahLst/>
              <a:cxnLst/>
              <a:rect l="l" t="t" r="r" b="b"/>
              <a:pathLst>
                <a:path w="6484" h="2138" extrusionOk="0">
                  <a:moveTo>
                    <a:pt x="4998" y="0"/>
                  </a:moveTo>
                  <a:cubicBezTo>
                    <a:pt x="4805" y="0"/>
                    <a:pt x="4624" y="38"/>
                    <a:pt x="4509" y="129"/>
                  </a:cubicBezTo>
                  <a:cubicBezTo>
                    <a:pt x="4698" y="129"/>
                    <a:pt x="5520" y="356"/>
                    <a:pt x="5057" y="489"/>
                  </a:cubicBezTo>
                  <a:cubicBezTo>
                    <a:pt x="4926" y="524"/>
                    <a:pt x="4784" y="535"/>
                    <a:pt x="4638" y="535"/>
                  </a:cubicBezTo>
                  <a:cubicBezTo>
                    <a:pt x="4412" y="535"/>
                    <a:pt x="4174" y="509"/>
                    <a:pt x="3947" y="509"/>
                  </a:cubicBezTo>
                  <a:cubicBezTo>
                    <a:pt x="3778" y="509"/>
                    <a:pt x="3616" y="524"/>
                    <a:pt x="3469" y="574"/>
                  </a:cubicBezTo>
                  <a:cubicBezTo>
                    <a:pt x="3686" y="621"/>
                    <a:pt x="3516" y="763"/>
                    <a:pt x="3450" y="819"/>
                  </a:cubicBezTo>
                  <a:cubicBezTo>
                    <a:pt x="3393" y="876"/>
                    <a:pt x="3346" y="876"/>
                    <a:pt x="3299" y="952"/>
                  </a:cubicBezTo>
                  <a:cubicBezTo>
                    <a:pt x="3233" y="1027"/>
                    <a:pt x="3261" y="1150"/>
                    <a:pt x="3176" y="1216"/>
                  </a:cubicBezTo>
                  <a:cubicBezTo>
                    <a:pt x="3104" y="1282"/>
                    <a:pt x="3007" y="1312"/>
                    <a:pt x="2905" y="1312"/>
                  </a:cubicBezTo>
                  <a:cubicBezTo>
                    <a:pt x="2657" y="1312"/>
                    <a:pt x="2379" y="1134"/>
                    <a:pt x="2373" y="867"/>
                  </a:cubicBezTo>
                  <a:cubicBezTo>
                    <a:pt x="1928" y="857"/>
                    <a:pt x="1475" y="772"/>
                    <a:pt x="1012" y="772"/>
                  </a:cubicBezTo>
                  <a:cubicBezTo>
                    <a:pt x="776" y="772"/>
                    <a:pt x="558" y="772"/>
                    <a:pt x="331" y="781"/>
                  </a:cubicBezTo>
                  <a:cubicBezTo>
                    <a:pt x="199" y="838"/>
                    <a:pt x="95" y="914"/>
                    <a:pt x="1" y="999"/>
                  </a:cubicBezTo>
                  <a:cubicBezTo>
                    <a:pt x="445" y="1018"/>
                    <a:pt x="936" y="980"/>
                    <a:pt x="1371" y="1103"/>
                  </a:cubicBezTo>
                  <a:cubicBezTo>
                    <a:pt x="1371" y="1122"/>
                    <a:pt x="1343" y="1160"/>
                    <a:pt x="1343" y="1188"/>
                  </a:cubicBezTo>
                  <a:cubicBezTo>
                    <a:pt x="1390" y="1188"/>
                    <a:pt x="1456" y="1188"/>
                    <a:pt x="1484" y="1197"/>
                  </a:cubicBezTo>
                  <a:cubicBezTo>
                    <a:pt x="1606" y="1372"/>
                    <a:pt x="1728" y="1667"/>
                    <a:pt x="1969" y="1667"/>
                  </a:cubicBezTo>
                  <a:cubicBezTo>
                    <a:pt x="1990" y="1667"/>
                    <a:pt x="2011" y="1665"/>
                    <a:pt x="2032" y="1660"/>
                  </a:cubicBezTo>
                  <a:lnTo>
                    <a:pt x="2032" y="1660"/>
                  </a:lnTo>
                  <a:cubicBezTo>
                    <a:pt x="1922" y="2009"/>
                    <a:pt x="2114" y="2080"/>
                    <a:pt x="2374" y="2080"/>
                  </a:cubicBezTo>
                  <a:cubicBezTo>
                    <a:pt x="2553" y="2080"/>
                    <a:pt x="2765" y="2046"/>
                    <a:pt x="2930" y="2046"/>
                  </a:cubicBezTo>
                  <a:cubicBezTo>
                    <a:pt x="2953" y="2046"/>
                    <a:pt x="2975" y="2046"/>
                    <a:pt x="2996" y="2048"/>
                  </a:cubicBezTo>
                  <a:cubicBezTo>
                    <a:pt x="2949" y="2067"/>
                    <a:pt x="2902" y="2105"/>
                    <a:pt x="2874" y="2133"/>
                  </a:cubicBezTo>
                  <a:cubicBezTo>
                    <a:pt x="2908" y="2136"/>
                    <a:pt x="2945" y="2138"/>
                    <a:pt x="2985" y="2138"/>
                  </a:cubicBezTo>
                  <a:cubicBezTo>
                    <a:pt x="3166" y="2138"/>
                    <a:pt x="3399" y="2106"/>
                    <a:pt x="3600" y="2067"/>
                  </a:cubicBezTo>
                  <a:lnTo>
                    <a:pt x="3600" y="2067"/>
                  </a:lnTo>
                  <a:cubicBezTo>
                    <a:pt x="3602" y="2067"/>
                    <a:pt x="3604" y="2067"/>
                    <a:pt x="3605" y="2067"/>
                  </a:cubicBezTo>
                  <a:cubicBezTo>
                    <a:pt x="3856" y="2067"/>
                    <a:pt x="4107" y="1811"/>
                    <a:pt x="4386" y="1774"/>
                  </a:cubicBezTo>
                  <a:cubicBezTo>
                    <a:pt x="4413" y="1771"/>
                    <a:pt x="4446" y="1770"/>
                    <a:pt x="4484" y="1770"/>
                  </a:cubicBezTo>
                  <a:cubicBezTo>
                    <a:pt x="4647" y="1770"/>
                    <a:pt x="4893" y="1792"/>
                    <a:pt x="5135" y="1792"/>
                  </a:cubicBezTo>
                  <a:cubicBezTo>
                    <a:pt x="5568" y="1792"/>
                    <a:pt x="5985" y="1721"/>
                    <a:pt x="5879" y="1330"/>
                  </a:cubicBezTo>
                  <a:cubicBezTo>
                    <a:pt x="6210" y="1311"/>
                    <a:pt x="6143" y="1197"/>
                    <a:pt x="6276" y="999"/>
                  </a:cubicBezTo>
                  <a:cubicBezTo>
                    <a:pt x="6314" y="914"/>
                    <a:pt x="6399" y="838"/>
                    <a:pt x="6484" y="763"/>
                  </a:cubicBezTo>
                  <a:cubicBezTo>
                    <a:pt x="6399" y="725"/>
                    <a:pt x="6351" y="621"/>
                    <a:pt x="6285" y="574"/>
                  </a:cubicBezTo>
                  <a:cubicBezTo>
                    <a:pt x="6191" y="498"/>
                    <a:pt x="6096" y="479"/>
                    <a:pt x="5992" y="422"/>
                  </a:cubicBezTo>
                  <a:cubicBezTo>
                    <a:pt x="5879" y="366"/>
                    <a:pt x="5813" y="252"/>
                    <a:pt x="5709" y="177"/>
                  </a:cubicBezTo>
                  <a:cubicBezTo>
                    <a:pt x="5550" y="72"/>
                    <a:pt x="5264" y="0"/>
                    <a:pt x="4998"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 name="Google Shape;62;p5"/>
            <p:cNvSpPr/>
            <p:nvPr/>
          </p:nvSpPr>
          <p:spPr>
            <a:xfrm>
              <a:off x="763575" y="3697175"/>
              <a:ext cx="500675" cy="248100"/>
            </a:xfrm>
            <a:custGeom>
              <a:avLst/>
              <a:gdLst/>
              <a:ahLst/>
              <a:cxnLst/>
              <a:rect l="l" t="t" r="r" b="b"/>
              <a:pathLst>
                <a:path w="20027" h="9924" extrusionOk="0">
                  <a:moveTo>
                    <a:pt x="19246" y="0"/>
                  </a:moveTo>
                  <a:cubicBezTo>
                    <a:pt x="18397" y="0"/>
                    <a:pt x="17564" y="253"/>
                    <a:pt x="16737" y="397"/>
                  </a:cubicBezTo>
                  <a:cubicBezTo>
                    <a:pt x="16114" y="520"/>
                    <a:pt x="15698" y="634"/>
                    <a:pt x="15235" y="1087"/>
                  </a:cubicBezTo>
                  <a:cubicBezTo>
                    <a:pt x="15131" y="1191"/>
                    <a:pt x="15027" y="1333"/>
                    <a:pt x="14904" y="1418"/>
                  </a:cubicBezTo>
                  <a:cubicBezTo>
                    <a:pt x="14762" y="1522"/>
                    <a:pt x="14375" y="1579"/>
                    <a:pt x="14280" y="1683"/>
                  </a:cubicBezTo>
                  <a:cubicBezTo>
                    <a:pt x="14157" y="1843"/>
                    <a:pt x="14327" y="1995"/>
                    <a:pt x="14195" y="2193"/>
                  </a:cubicBezTo>
                  <a:cubicBezTo>
                    <a:pt x="13987" y="2486"/>
                    <a:pt x="13430" y="2316"/>
                    <a:pt x="13250" y="2599"/>
                  </a:cubicBezTo>
                  <a:cubicBezTo>
                    <a:pt x="13628" y="2552"/>
                    <a:pt x="13978" y="2382"/>
                    <a:pt x="14337" y="2288"/>
                  </a:cubicBezTo>
                  <a:lnTo>
                    <a:pt x="14337" y="2288"/>
                  </a:lnTo>
                  <a:cubicBezTo>
                    <a:pt x="13987" y="2609"/>
                    <a:pt x="13534" y="2788"/>
                    <a:pt x="13118" y="2996"/>
                  </a:cubicBezTo>
                  <a:cubicBezTo>
                    <a:pt x="12834" y="3148"/>
                    <a:pt x="11209" y="3856"/>
                    <a:pt x="11209" y="4215"/>
                  </a:cubicBezTo>
                  <a:cubicBezTo>
                    <a:pt x="11280" y="4201"/>
                    <a:pt x="11353" y="4194"/>
                    <a:pt x="11426" y="4194"/>
                  </a:cubicBezTo>
                  <a:cubicBezTo>
                    <a:pt x="11499" y="4194"/>
                    <a:pt x="11573" y="4201"/>
                    <a:pt x="11643" y="4215"/>
                  </a:cubicBezTo>
                  <a:cubicBezTo>
                    <a:pt x="11776" y="4820"/>
                    <a:pt x="10642" y="4556"/>
                    <a:pt x="10642" y="5151"/>
                  </a:cubicBezTo>
                  <a:cubicBezTo>
                    <a:pt x="11033" y="4991"/>
                    <a:pt x="11452" y="4608"/>
                    <a:pt x="11881" y="4608"/>
                  </a:cubicBezTo>
                  <a:cubicBezTo>
                    <a:pt x="11959" y="4608"/>
                    <a:pt x="12037" y="4621"/>
                    <a:pt x="12116" y="4650"/>
                  </a:cubicBezTo>
                  <a:cubicBezTo>
                    <a:pt x="12012" y="4773"/>
                    <a:pt x="11880" y="4877"/>
                    <a:pt x="11776" y="4981"/>
                  </a:cubicBezTo>
                  <a:cubicBezTo>
                    <a:pt x="11814" y="5009"/>
                    <a:pt x="11861" y="5057"/>
                    <a:pt x="11908" y="5085"/>
                  </a:cubicBezTo>
                  <a:cubicBezTo>
                    <a:pt x="11656" y="5445"/>
                    <a:pt x="11310" y="5539"/>
                    <a:pt x="10918" y="5539"/>
                  </a:cubicBezTo>
                  <a:cubicBezTo>
                    <a:pt x="10899" y="5539"/>
                    <a:pt x="10879" y="5539"/>
                    <a:pt x="10859" y="5539"/>
                  </a:cubicBezTo>
                  <a:lnTo>
                    <a:pt x="10859" y="5539"/>
                  </a:lnTo>
                  <a:cubicBezTo>
                    <a:pt x="10840" y="5586"/>
                    <a:pt x="10878" y="5605"/>
                    <a:pt x="10878" y="5624"/>
                  </a:cubicBezTo>
                  <a:cubicBezTo>
                    <a:pt x="10566" y="5624"/>
                    <a:pt x="10301" y="5964"/>
                    <a:pt x="10009" y="6068"/>
                  </a:cubicBezTo>
                  <a:cubicBezTo>
                    <a:pt x="9612" y="6219"/>
                    <a:pt x="9215" y="6295"/>
                    <a:pt x="8808" y="6446"/>
                  </a:cubicBezTo>
                  <a:cubicBezTo>
                    <a:pt x="8978" y="6673"/>
                    <a:pt x="9271" y="6502"/>
                    <a:pt x="9489" y="6663"/>
                  </a:cubicBezTo>
                  <a:cubicBezTo>
                    <a:pt x="9460" y="6814"/>
                    <a:pt x="9404" y="6899"/>
                    <a:pt x="9234" y="6947"/>
                  </a:cubicBezTo>
                  <a:cubicBezTo>
                    <a:pt x="9224" y="6975"/>
                    <a:pt x="9252" y="7041"/>
                    <a:pt x="9224" y="7060"/>
                  </a:cubicBezTo>
                  <a:cubicBezTo>
                    <a:pt x="8950" y="7060"/>
                    <a:pt x="8619" y="6635"/>
                    <a:pt x="8307" y="6569"/>
                  </a:cubicBezTo>
                  <a:cubicBezTo>
                    <a:pt x="7835" y="6455"/>
                    <a:pt x="7296" y="6285"/>
                    <a:pt x="6824" y="6247"/>
                  </a:cubicBezTo>
                  <a:cubicBezTo>
                    <a:pt x="6765" y="6242"/>
                    <a:pt x="6706" y="6239"/>
                    <a:pt x="6646" y="6239"/>
                  </a:cubicBezTo>
                  <a:cubicBezTo>
                    <a:pt x="6310" y="6239"/>
                    <a:pt x="5960" y="6324"/>
                    <a:pt x="5671" y="6436"/>
                  </a:cubicBezTo>
                  <a:cubicBezTo>
                    <a:pt x="5302" y="6588"/>
                    <a:pt x="4376" y="6635"/>
                    <a:pt x="4187" y="6918"/>
                  </a:cubicBezTo>
                  <a:cubicBezTo>
                    <a:pt x="4376" y="6928"/>
                    <a:pt x="4565" y="6899"/>
                    <a:pt x="4697" y="7013"/>
                  </a:cubicBezTo>
                  <a:cubicBezTo>
                    <a:pt x="4159" y="7013"/>
                    <a:pt x="2977" y="7372"/>
                    <a:pt x="2590" y="7655"/>
                  </a:cubicBezTo>
                  <a:cubicBezTo>
                    <a:pt x="2599" y="7659"/>
                    <a:pt x="2611" y="7660"/>
                    <a:pt x="2623" y="7660"/>
                  </a:cubicBezTo>
                  <a:cubicBezTo>
                    <a:pt x="2647" y="7660"/>
                    <a:pt x="2675" y="7655"/>
                    <a:pt x="2694" y="7655"/>
                  </a:cubicBezTo>
                  <a:cubicBezTo>
                    <a:pt x="2259" y="7986"/>
                    <a:pt x="1881" y="8412"/>
                    <a:pt x="1418" y="8657"/>
                  </a:cubicBezTo>
                  <a:cubicBezTo>
                    <a:pt x="908" y="8912"/>
                    <a:pt x="463" y="9309"/>
                    <a:pt x="0" y="9621"/>
                  </a:cubicBezTo>
                  <a:cubicBezTo>
                    <a:pt x="57" y="9650"/>
                    <a:pt x="151" y="9744"/>
                    <a:pt x="246" y="9753"/>
                  </a:cubicBezTo>
                  <a:cubicBezTo>
                    <a:pt x="246" y="9810"/>
                    <a:pt x="255" y="9876"/>
                    <a:pt x="255" y="9924"/>
                  </a:cubicBezTo>
                  <a:cubicBezTo>
                    <a:pt x="671" y="9848"/>
                    <a:pt x="1097" y="9650"/>
                    <a:pt x="1531" y="9555"/>
                  </a:cubicBezTo>
                  <a:cubicBezTo>
                    <a:pt x="2089" y="9451"/>
                    <a:pt x="2665" y="9546"/>
                    <a:pt x="3176" y="9215"/>
                  </a:cubicBezTo>
                  <a:lnTo>
                    <a:pt x="3176" y="9215"/>
                  </a:lnTo>
                  <a:cubicBezTo>
                    <a:pt x="3157" y="9281"/>
                    <a:pt x="3166" y="9357"/>
                    <a:pt x="3138" y="9413"/>
                  </a:cubicBezTo>
                  <a:cubicBezTo>
                    <a:pt x="3601" y="9375"/>
                    <a:pt x="3979" y="9130"/>
                    <a:pt x="4452" y="9101"/>
                  </a:cubicBezTo>
                  <a:cubicBezTo>
                    <a:pt x="4472" y="9100"/>
                    <a:pt x="4494" y="9100"/>
                    <a:pt x="4516" y="9100"/>
                  </a:cubicBezTo>
                  <a:cubicBezTo>
                    <a:pt x="4682" y="9100"/>
                    <a:pt x="4898" y="9131"/>
                    <a:pt x="5100" y="9131"/>
                  </a:cubicBezTo>
                  <a:cubicBezTo>
                    <a:pt x="5264" y="9131"/>
                    <a:pt x="5419" y="9110"/>
                    <a:pt x="5529" y="9035"/>
                  </a:cubicBezTo>
                  <a:lnTo>
                    <a:pt x="5529" y="9035"/>
                  </a:lnTo>
                  <a:cubicBezTo>
                    <a:pt x="5463" y="9092"/>
                    <a:pt x="5406" y="9177"/>
                    <a:pt x="5349" y="9234"/>
                  </a:cubicBezTo>
                  <a:cubicBezTo>
                    <a:pt x="5392" y="9238"/>
                    <a:pt x="5433" y="9240"/>
                    <a:pt x="5474" y="9240"/>
                  </a:cubicBezTo>
                  <a:cubicBezTo>
                    <a:pt x="6159" y="9240"/>
                    <a:pt x="6613" y="8667"/>
                    <a:pt x="7211" y="8506"/>
                  </a:cubicBezTo>
                  <a:cubicBezTo>
                    <a:pt x="7466" y="8430"/>
                    <a:pt x="7788" y="8430"/>
                    <a:pt x="8005" y="8241"/>
                  </a:cubicBezTo>
                  <a:cubicBezTo>
                    <a:pt x="8128" y="8137"/>
                    <a:pt x="8109" y="8015"/>
                    <a:pt x="8222" y="7920"/>
                  </a:cubicBezTo>
                  <a:cubicBezTo>
                    <a:pt x="8477" y="7684"/>
                    <a:pt x="8752" y="7655"/>
                    <a:pt x="9073" y="7655"/>
                  </a:cubicBezTo>
                  <a:cubicBezTo>
                    <a:pt x="9215" y="7769"/>
                    <a:pt x="9243" y="8005"/>
                    <a:pt x="9423" y="8100"/>
                  </a:cubicBezTo>
                  <a:cubicBezTo>
                    <a:pt x="9602" y="8194"/>
                    <a:pt x="10027" y="8251"/>
                    <a:pt x="10226" y="8289"/>
                  </a:cubicBezTo>
                  <a:cubicBezTo>
                    <a:pt x="10474" y="8329"/>
                    <a:pt x="10743" y="8339"/>
                    <a:pt x="11020" y="8339"/>
                  </a:cubicBezTo>
                  <a:cubicBezTo>
                    <a:pt x="11327" y="8339"/>
                    <a:pt x="11643" y="8326"/>
                    <a:pt x="11949" y="8326"/>
                  </a:cubicBezTo>
                  <a:cubicBezTo>
                    <a:pt x="12083" y="8326"/>
                    <a:pt x="12214" y="8329"/>
                    <a:pt x="12343" y="8336"/>
                  </a:cubicBezTo>
                  <a:cubicBezTo>
                    <a:pt x="12384" y="8514"/>
                    <a:pt x="12583" y="8686"/>
                    <a:pt x="12772" y="8686"/>
                  </a:cubicBezTo>
                  <a:cubicBezTo>
                    <a:pt x="12845" y="8686"/>
                    <a:pt x="12916" y="8661"/>
                    <a:pt x="12976" y="8601"/>
                  </a:cubicBezTo>
                  <a:cubicBezTo>
                    <a:pt x="13288" y="8298"/>
                    <a:pt x="12825" y="8232"/>
                    <a:pt x="12900" y="7892"/>
                  </a:cubicBezTo>
                  <a:cubicBezTo>
                    <a:pt x="12949" y="7892"/>
                    <a:pt x="13018" y="7871"/>
                    <a:pt x="13073" y="7871"/>
                  </a:cubicBezTo>
                  <a:cubicBezTo>
                    <a:pt x="13082" y="7871"/>
                    <a:pt x="13091" y="7871"/>
                    <a:pt x="13099" y="7873"/>
                  </a:cubicBezTo>
                  <a:cubicBezTo>
                    <a:pt x="12976" y="7542"/>
                    <a:pt x="12485" y="7523"/>
                    <a:pt x="12806" y="7098"/>
                  </a:cubicBezTo>
                  <a:cubicBezTo>
                    <a:pt x="12998" y="6848"/>
                    <a:pt x="13447" y="6833"/>
                    <a:pt x="13758" y="6833"/>
                  </a:cubicBezTo>
                  <a:cubicBezTo>
                    <a:pt x="13799" y="6833"/>
                    <a:pt x="13838" y="6833"/>
                    <a:pt x="13874" y="6833"/>
                  </a:cubicBezTo>
                  <a:cubicBezTo>
                    <a:pt x="14180" y="6833"/>
                    <a:pt x="14435" y="6935"/>
                    <a:pt x="14690" y="6935"/>
                  </a:cubicBezTo>
                  <a:cubicBezTo>
                    <a:pt x="14727" y="6935"/>
                    <a:pt x="14763" y="6932"/>
                    <a:pt x="14800" y="6928"/>
                  </a:cubicBezTo>
                  <a:cubicBezTo>
                    <a:pt x="15215" y="6872"/>
                    <a:pt x="15405" y="6341"/>
                    <a:pt x="15817" y="6341"/>
                  </a:cubicBezTo>
                  <a:cubicBezTo>
                    <a:pt x="15828" y="6341"/>
                    <a:pt x="15838" y="6341"/>
                    <a:pt x="15849" y="6342"/>
                  </a:cubicBezTo>
                  <a:cubicBezTo>
                    <a:pt x="15906" y="6918"/>
                    <a:pt x="15480" y="7164"/>
                    <a:pt x="15339" y="7655"/>
                  </a:cubicBezTo>
                  <a:cubicBezTo>
                    <a:pt x="15284" y="7875"/>
                    <a:pt x="15359" y="8125"/>
                    <a:pt x="15520" y="8125"/>
                  </a:cubicBezTo>
                  <a:cubicBezTo>
                    <a:pt x="15580" y="8125"/>
                    <a:pt x="15653" y="8090"/>
                    <a:pt x="15736" y="8005"/>
                  </a:cubicBezTo>
                  <a:lnTo>
                    <a:pt x="15736" y="8005"/>
                  </a:lnTo>
                  <a:cubicBezTo>
                    <a:pt x="15906" y="8194"/>
                    <a:pt x="15802" y="8534"/>
                    <a:pt x="15698" y="8723"/>
                  </a:cubicBezTo>
                  <a:cubicBezTo>
                    <a:pt x="15745" y="8723"/>
                    <a:pt x="15802" y="8742"/>
                    <a:pt x="15849" y="8742"/>
                  </a:cubicBezTo>
                  <a:cubicBezTo>
                    <a:pt x="15858" y="8884"/>
                    <a:pt x="15792" y="9319"/>
                    <a:pt x="15887" y="9423"/>
                  </a:cubicBezTo>
                  <a:cubicBezTo>
                    <a:pt x="15916" y="9454"/>
                    <a:pt x="15963" y="9465"/>
                    <a:pt x="16019" y="9465"/>
                  </a:cubicBezTo>
                  <a:cubicBezTo>
                    <a:pt x="16133" y="9465"/>
                    <a:pt x="16284" y="9421"/>
                    <a:pt x="16390" y="9421"/>
                  </a:cubicBezTo>
                  <a:cubicBezTo>
                    <a:pt x="16402" y="9421"/>
                    <a:pt x="16414" y="9421"/>
                    <a:pt x="16425" y="9423"/>
                  </a:cubicBezTo>
                  <a:cubicBezTo>
                    <a:pt x="16416" y="9479"/>
                    <a:pt x="16416" y="9527"/>
                    <a:pt x="16407" y="9574"/>
                  </a:cubicBezTo>
                  <a:cubicBezTo>
                    <a:pt x="16560" y="9444"/>
                    <a:pt x="17381" y="8998"/>
                    <a:pt x="17759" y="8998"/>
                  </a:cubicBezTo>
                  <a:cubicBezTo>
                    <a:pt x="17848" y="8998"/>
                    <a:pt x="17912" y="9023"/>
                    <a:pt x="17938" y="9083"/>
                  </a:cubicBezTo>
                  <a:cubicBezTo>
                    <a:pt x="17967" y="9088"/>
                    <a:pt x="17995" y="9090"/>
                    <a:pt x="18023" y="9090"/>
                  </a:cubicBezTo>
                  <a:cubicBezTo>
                    <a:pt x="18461" y="9090"/>
                    <a:pt x="18692" y="8487"/>
                    <a:pt x="18372" y="8185"/>
                  </a:cubicBezTo>
                  <a:cubicBezTo>
                    <a:pt x="18713" y="8185"/>
                    <a:pt x="18524" y="7844"/>
                    <a:pt x="18684" y="7665"/>
                  </a:cubicBezTo>
                  <a:cubicBezTo>
                    <a:pt x="18738" y="7608"/>
                    <a:pt x="18807" y="7601"/>
                    <a:pt x="18875" y="7601"/>
                  </a:cubicBezTo>
                  <a:cubicBezTo>
                    <a:pt x="18899" y="7601"/>
                    <a:pt x="18923" y="7602"/>
                    <a:pt x="18946" y="7602"/>
                  </a:cubicBezTo>
                  <a:cubicBezTo>
                    <a:pt x="19054" y="7602"/>
                    <a:pt x="19143" y="7582"/>
                    <a:pt x="19138" y="7353"/>
                  </a:cubicBezTo>
                  <a:lnTo>
                    <a:pt x="19138" y="7353"/>
                  </a:lnTo>
                  <a:cubicBezTo>
                    <a:pt x="19157" y="7391"/>
                    <a:pt x="19232" y="7429"/>
                    <a:pt x="19270" y="7485"/>
                  </a:cubicBezTo>
                  <a:cubicBezTo>
                    <a:pt x="19365" y="7381"/>
                    <a:pt x="19440" y="7344"/>
                    <a:pt x="19478" y="7183"/>
                  </a:cubicBezTo>
                  <a:cubicBezTo>
                    <a:pt x="19516" y="7202"/>
                    <a:pt x="19582" y="7230"/>
                    <a:pt x="19629" y="7259"/>
                  </a:cubicBezTo>
                  <a:cubicBezTo>
                    <a:pt x="19610" y="6862"/>
                    <a:pt x="19894" y="6521"/>
                    <a:pt x="19941" y="6124"/>
                  </a:cubicBezTo>
                  <a:cubicBezTo>
                    <a:pt x="20026" y="5387"/>
                    <a:pt x="19648" y="4669"/>
                    <a:pt x="19506" y="3932"/>
                  </a:cubicBezTo>
                  <a:cubicBezTo>
                    <a:pt x="19459" y="3686"/>
                    <a:pt x="19459" y="3459"/>
                    <a:pt x="19440" y="3204"/>
                  </a:cubicBezTo>
                  <a:cubicBezTo>
                    <a:pt x="19431" y="3034"/>
                    <a:pt x="19384" y="2883"/>
                    <a:pt x="19365" y="2703"/>
                  </a:cubicBezTo>
                  <a:cubicBezTo>
                    <a:pt x="19289" y="2165"/>
                    <a:pt x="19658" y="2080"/>
                    <a:pt x="19393" y="1569"/>
                  </a:cubicBezTo>
                  <a:cubicBezTo>
                    <a:pt x="19251" y="1286"/>
                    <a:pt x="19081" y="1172"/>
                    <a:pt x="18854" y="917"/>
                  </a:cubicBezTo>
                  <a:cubicBezTo>
                    <a:pt x="18996" y="785"/>
                    <a:pt x="19223" y="586"/>
                    <a:pt x="19034" y="397"/>
                  </a:cubicBezTo>
                  <a:cubicBezTo>
                    <a:pt x="19157" y="256"/>
                    <a:pt x="19393" y="152"/>
                    <a:pt x="19525" y="10"/>
                  </a:cubicBezTo>
                  <a:cubicBezTo>
                    <a:pt x="19432" y="3"/>
                    <a:pt x="19339" y="0"/>
                    <a:pt x="19246" y="0"/>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 name="Google Shape;63;p5"/>
            <p:cNvSpPr/>
            <p:nvPr/>
          </p:nvSpPr>
          <p:spPr>
            <a:xfrm>
              <a:off x="768525" y="3845675"/>
              <a:ext cx="492650" cy="100775"/>
            </a:xfrm>
            <a:custGeom>
              <a:avLst/>
              <a:gdLst/>
              <a:ahLst/>
              <a:cxnLst/>
              <a:rect l="l" t="t" r="r" b="b"/>
              <a:pathLst>
                <a:path w="19706" h="4031" extrusionOk="0">
                  <a:moveTo>
                    <a:pt x="16126" y="0"/>
                  </a:moveTo>
                  <a:cubicBezTo>
                    <a:pt x="15814" y="0"/>
                    <a:pt x="15416" y="193"/>
                    <a:pt x="15169" y="251"/>
                  </a:cubicBezTo>
                  <a:cubicBezTo>
                    <a:pt x="15008" y="279"/>
                    <a:pt x="14838" y="281"/>
                    <a:pt x="14674" y="281"/>
                  </a:cubicBezTo>
                  <a:cubicBezTo>
                    <a:pt x="14641" y="281"/>
                    <a:pt x="14609" y="281"/>
                    <a:pt x="14576" y="281"/>
                  </a:cubicBezTo>
                  <a:cubicBezTo>
                    <a:pt x="14447" y="281"/>
                    <a:pt x="14324" y="283"/>
                    <a:pt x="14215" y="298"/>
                  </a:cubicBezTo>
                  <a:cubicBezTo>
                    <a:pt x="13884" y="345"/>
                    <a:pt x="13600" y="525"/>
                    <a:pt x="13222" y="525"/>
                  </a:cubicBezTo>
                  <a:cubicBezTo>
                    <a:pt x="13052" y="525"/>
                    <a:pt x="12324" y="525"/>
                    <a:pt x="12598" y="874"/>
                  </a:cubicBezTo>
                  <a:cubicBezTo>
                    <a:pt x="12440" y="1042"/>
                    <a:pt x="11903" y="1333"/>
                    <a:pt x="11655" y="1333"/>
                  </a:cubicBezTo>
                  <a:cubicBezTo>
                    <a:pt x="11637" y="1333"/>
                    <a:pt x="11621" y="1331"/>
                    <a:pt x="11606" y="1328"/>
                  </a:cubicBezTo>
                  <a:cubicBezTo>
                    <a:pt x="11634" y="1044"/>
                    <a:pt x="11956" y="1016"/>
                    <a:pt x="11871" y="676"/>
                  </a:cubicBezTo>
                  <a:cubicBezTo>
                    <a:pt x="11682" y="676"/>
                    <a:pt x="11474" y="742"/>
                    <a:pt x="11275" y="770"/>
                  </a:cubicBezTo>
                  <a:cubicBezTo>
                    <a:pt x="11191" y="779"/>
                    <a:pt x="11092" y="810"/>
                    <a:pt x="11005" y="810"/>
                  </a:cubicBezTo>
                  <a:cubicBezTo>
                    <a:pt x="10994" y="810"/>
                    <a:pt x="10983" y="809"/>
                    <a:pt x="10973" y="808"/>
                  </a:cubicBezTo>
                  <a:cubicBezTo>
                    <a:pt x="10869" y="780"/>
                    <a:pt x="10822" y="685"/>
                    <a:pt x="10727" y="676"/>
                  </a:cubicBezTo>
                  <a:cubicBezTo>
                    <a:pt x="10387" y="629"/>
                    <a:pt x="10018" y="648"/>
                    <a:pt x="9659" y="572"/>
                  </a:cubicBezTo>
                  <a:cubicBezTo>
                    <a:pt x="9366" y="506"/>
                    <a:pt x="9092" y="534"/>
                    <a:pt x="8799" y="459"/>
                  </a:cubicBezTo>
                  <a:lnTo>
                    <a:pt x="8620" y="534"/>
                  </a:lnTo>
                  <a:cubicBezTo>
                    <a:pt x="8790" y="761"/>
                    <a:pt x="9083" y="591"/>
                    <a:pt x="9300" y="742"/>
                  </a:cubicBezTo>
                  <a:cubicBezTo>
                    <a:pt x="9272" y="903"/>
                    <a:pt x="9215" y="978"/>
                    <a:pt x="9045" y="1026"/>
                  </a:cubicBezTo>
                  <a:cubicBezTo>
                    <a:pt x="9036" y="1063"/>
                    <a:pt x="9064" y="1120"/>
                    <a:pt x="9036" y="1148"/>
                  </a:cubicBezTo>
                  <a:lnTo>
                    <a:pt x="9026" y="1148"/>
                  </a:lnTo>
                  <a:cubicBezTo>
                    <a:pt x="9036" y="1186"/>
                    <a:pt x="9045" y="1215"/>
                    <a:pt x="9045" y="1262"/>
                  </a:cubicBezTo>
                  <a:cubicBezTo>
                    <a:pt x="9041" y="1413"/>
                    <a:pt x="8966" y="1462"/>
                    <a:pt x="8862" y="1462"/>
                  </a:cubicBezTo>
                  <a:cubicBezTo>
                    <a:pt x="8688" y="1462"/>
                    <a:pt x="8436" y="1323"/>
                    <a:pt x="8317" y="1300"/>
                  </a:cubicBezTo>
                  <a:cubicBezTo>
                    <a:pt x="8257" y="1290"/>
                    <a:pt x="8198" y="1287"/>
                    <a:pt x="8141" y="1287"/>
                  </a:cubicBezTo>
                  <a:cubicBezTo>
                    <a:pt x="7904" y="1287"/>
                    <a:pt x="7690" y="1352"/>
                    <a:pt x="7438" y="1375"/>
                  </a:cubicBezTo>
                  <a:cubicBezTo>
                    <a:pt x="7457" y="1422"/>
                    <a:pt x="7429" y="1479"/>
                    <a:pt x="7429" y="1526"/>
                  </a:cubicBezTo>
                  <a:cubicBezTo>
                    <a:pt x="7108" y="1630"/>
                    <a:pt x="6871" y="1895"/>
                    <a:pt x="6569" y="1999"/>
                  </a:cubicBezTo>
                  <a:cubicBezTo>
                    <a:pt x="6210" y="2131"/>
                    <a:pt x="5813" y="2084"/>
                    <a:pt x="5435" y="2207"/>
                  </a:cubicBezTo>
                  <a:cubicBezTo>
                    <a:pt x="5028" y="2349"/>
                    <a:pt x="4641" y="2396"/>
                    <a:pt x="4244" y="2481"/>
                  </a:cubicBezTo>
                  <a:cubicBezTo>
                    <a:pt x="3942" y="2538"/>
                    <a:pt x="3601" y="2500"/>
                    <a:pt x="3318" y="2575"/>
                  </a:cubicBezTo>
                  <a:cubicBezTo>
                    <a:pt x="2997" y="2661"/>
                    <a:pt x="2694" y="2812"/>
                    <a:pt x="2354" y="2878"/>
                  </a:cubicBezTo>
                  <a:cubicBezTo>
                    <a:pt x="1891" y="2963"/>
                    <a:pt x="1570" y="2925"/>
                    <a:pt x="1182" y="3275"/>
                  </a:cubicBezTo>
                  <a:cubicBezTo>
                    <a:pt x="823" y="3577"/>
                    <a:pt x="417" y="3710"/>
                    <a:pt x="1" y="3851"/>
                  </a:cubicBezTo>
                  <a:cubicBezTo>
                    <a:pt x="10" y="3851"/>
                    <a:pt x="10" y="3851"/>
                    <a:pt x="20" y="3861"/>
                  </a:cubicBezTo>
                  <a:cubicBezTo>
                    <a:pt x="20" y="3917"/>
                    <a:pt x="39" y="3984"/>
                    <a:pt x="39" y="4031"/>
                  </a:cubicBezTo>
                  <a:cubicBezTo>
                    <a:pt x="445" y="3955"/>
                    <a:pt x="870" y="3757"/>
                    <a:pt x="1314" y="3662"/>
                  </a:cubicBezTo>
                  <a:cubicBezTo>
                    <a:pt x="1863" y="3558"/>
                    <a:pt x="2448" y="3653"/>
                    <a:pt x="2949" y="3322"/>
                  </a:cubicBezTo>
                  <a:lnTo>
                    <a:pt x="2949" y="3322"/>
                  </a:lnTo>
                  <a:cubicBezTo>
                    <a:pt x="2930" y="3388"/>
                    <a:pt x="2940" y="3464"/>
                    <a:pt x="2921" y="3521"/>
                  </a:cubicBezTo>
                  <a:cubicBezTo>
                    <a:pt x="3375" y="3483"/>
                    <a:pt x="3753" y="3237"/>
                    <a:pt x="4225" y="3209"/>
                  </a:cubicBezTo>
                  <a:cubicBezTo>
                    <a:pt x="4246" y="3207"/>
                    <a:pt x="4269" y="3207"/>
                    <a:pt x="4292" y="3207"/>
                  </a:cubicBezTo>
                  <a:cubicBezTo>
                    <a:pt x="4461" y="3207"/>
                    <a:pt x="4679" y="3238"/>
                    <a:pt x="4880" y="3238"/>
                  </a:cubicBezTo>
                  <a:cubicBezTo>
                    <a:pt x="5044" y="3238"/>
                    <a:pt x="5196" y="3217"/>
                    <a:pt x="5303" y="3143"/>
                  </a:cubicBezTo>
                  <a:lnTo>
                    <a:pt x="5303" y="3143"/>
                  </a:lnTo>
                  <a:cubicBezTo>
                    <a:pt x="5246" y="3199"/>
                    <a:pt x="5189" y="3284"/>
                    <a:pt x="5123" y="3341"/>
                  </a:cubicBezTo>
                  <a:cubicBezTo>
                    <a:pt x="5165" y="3345"/>
                    <a:pt x="5207" y="3347"/>
                    <a:pt x="5247" y="3347"/>
                  </a:cubicBezTo>
                  <a:cubicBezTo>
                    <a:pt x="5932" y="3347"/>
                    <a:pt x="6387" y="2774"/>
                    <a:pt x="6994" y="2613"/>
                  </a:cubicBezTo>
                  <a:cubicBezTo>
                    <a:pt x="7240" y="2538"/>
                    <a:pt x="7561" y="2538"/>
                    <a:pt x="7788" y="2349"/>
                  </a:cubicBezTo>
                  <a:cubicBezTo>
                    <a:pt x="7901" y="2245"/>
                    <a:pt x="7892" y="2122"/>
                    <a:pt x="7996" y="2027"/>
                  </a:cubicBezTo>
                  <a:cubicBezTo>
                    <a:pt x="8261" y="1791"/>
                    <a:pt x="8525" y="1763"/>
                    <a:pt x="8847" y="1763"/>
                  </a:cubicBezTo>
                  <a:cubicBezTo>
                    <a:pt x="8988" y="1876"/>
                    <a:pt x="9026" y="2112"/>
                    <a:pt x="9206" y="2207"/>
                  </a:cubicBezTo>
                  <a:cubicBezTo>
                    <a:pt x="9376" y="2301"/>
                    <a:pt x="9801" y="2358"/>
                    <a:pt x="10009" y="2396"/>
                  </a:cubicBezTo>
                  <a:cubicBezTo>
                    <a:pt x="10253" y="2436"/>
                    <a:pt x="10522" y="2447"/>
                    <a:pt x="10799" y="2447"/>
                  </a:cubicBezTo>
                  <a:cubicBezTo>
                    <a:pt x="11105" y="2447"/>
                    <a:pt x="11421" y="2434"/>
                    <a:pt x="11726" y="2434"/>
                  </a:cubicBezTo>
                  <a:cubicBezTo>
                    <a:pt x="11859" y="2434"/>
                    <a:pt x="11990" y="2436"/>
                    <a:pt x="12116" y="2443"/>
                  </a:cubicBezTo>
                  <a:cubicBezTo>
                    <a:pt x="12164" y="2621"/>
                    <a:pt x="12360" y="2793"/>
                    <a:pt x="12551" y="2793"/>
                  </a:cubicBezTo>
                  <a:cubicBezTo>
                    <a:pt x="12624" y="2793"/>
                    <a:pt x="12696" y="2768"/>
                    <a:pt x="12759" y="2708"/>
                  </a:cubicBezTo>
                  <a:cubicBezTo>
                    <a:pt x="13062" y="2405"/>
                    <a:pt x="12608" y="2339"/>
                    <a:pt x="12674" y="1999"/>
                  </a:cubicBezTo>
                  <a:cubicBezTo>
                    <a:pt x="12723" y="1999"/>
                    <a:pt x="12792" y="1978"/>
                    <a:pt x="12847" y="1978"/>
                  </a:cubicBezTo>
                  <a:cubicBezTo>
                    <a:pt x="12856" y="1978"/>
                    <a:pt x="12864" y="1979"/>
                    <a:pt x="12873" y="1980"/>
                  </a:cubicBezTo>
                  <a:cubicBezTo>
                    <a:pt x="12759" y="1649"/>
                    <a:pt x="12258" y="1630"/>
                    <a:pt x="12580" y="1205"/>
                  </a:cubicBezTo>
                  <a:cubicBezTo>
                    <a:pt x="12780" y="955"/>
                    <a:pt x="13223" y="940"/>
                    <a:pt x="13538" y="940"/>
                  </a:cubicBezTo>
                  <a:cubicBezTo>
                    <a:pt x="13580" y="940"/>
                    <a:pt x="13620" y="941"/>
                    <a:pt x="13657" y="941"/>
                  </a:cubicBezTo>
                  <a:cubicBezTo>
                    <a:pt x="13955" y="941"/>
                    <a:pt x="14209" y="1042"/>
                    <a:pt x="14464" y="1042"/>
                  </a:cubicBezTo>
                  <a:cubicBezTo>
                    <a:pt x="14501" y="1042"/>
                    <a:pt x="14537" y="1040"/>
                    <a:pt x="14574" y="1035"/>
                  </a:cubicBezTo>
                  <a:cubicBezTo>
                    <a:pt x="14988" y="980"/>
                    <a:pt x="15178" y="448"/>
                    <a:pt x="15600" y="448"/>
                  </a:cubicBezTo>
                  <a:cubicBezTo>
                    <a:pt x="15610" y="448"/>
                    <a:pt x="15621" y="448"/>
                    <a:pt x="15632" y="449"/>
                  </a:cubicBezTo>
                  <a:cubicBezTo>
                    <a:pt x="15689" y="1026"/>
                    <a:pt x="15264" y="1271"/>
                    <a:pt x="15122" y="1763"/>
                  </a:cubicBezTo>
                  <a:cubicBezTo>
                    <a:pt x="15060" y="1983"/>
                    <a:pt x="15138" y="2233"/>
                    <a:pt x="15298" y="2233"/>
                  </a:cubicBezTo>
                  <a:cubicBezTo>
                    <a:pt x="15358" y="2233"/>
                    <a:pt x="15429" y="2197"/>
                    <a:pt x="15509" y="2112"/>
                  </a:cubicBezTo>
                  <a:lnTo>
                    <a:pt x="15509" y="2112"/>
                  </a:lnTo>
                  <a:cubicBezTo>
                    <a:pt x="15689" y="2301"/>
                    <a:pt x="15585" y="2642"/>
                    <a:pt x="15471" y="2831"/>
                  </a:cubicBezTo>
                  <a:cubicBezTo>
                    <a:pt x="15519" y="2831"/>
                    <a:pt x="15585" y="2850"/>
                    <a:pt x="15632" y="2850"/>
                  </a:cubicBezTo>
                  <a:cubicBezTo>
                    <a:pt x="15642" y="2991"/>
                    <a:pt x="15566" y="3426"/>
                    <a:pt x="15660" y="3530"/>
                  </a:cubicBezTo>
                  <a:cubicBezTo>
                    <a:pt x="15689" y="3562"/>
                    <a:pt x="15737" y="3572"/>
                    <a:pt x="15794" y="3572"/>
                  </a:cubicBezTo>
                  <a:cubicBezTo>
                    <a:pt x="15911" y="3572"/>
                    <a:pt x="16066" y="3528"/>
                    <a:pt x="16173" y="3528"/>
                  </a:cubicBezTo>
                  <a:cubicBezTo>
                    <a:pt x="16185" y="3528"/>
                    <a:pt x="16197" y="3529"/>
                    <a:pt x="16209" y="3530"/>
                  </a:cubicBezTo>
                  <a:cubicBezTo>
                    <a:pt x="16199" y="3587"/>
                    <a:pt x="16199" y="3634"/>
                    <a:pt x="16180" y="3681"/>
                  </a:cubicBezTo>
                  <a:cubicBezTo>
                    <a:pt x="16333" y="3551"/>
                    <a:pt x="17155" y="3106"/>
                    <a:pt x="17538" y="3106"/>
                  </a:cubicBezTo>
                  <a:cubicBezTo>
                    <a:pt x="17628" y="3106"/>
                    <a:pt x="17694" y="3130"/>
                    <a:pt x="17721" y="3190"/>
                  </a:cubicBezTo>
                  <a:cubicBezTo>
                    <a:pt x="17749" y="3195"/>
                    <a:pt x="17777" y="3197"/>
                    <a:pt x="17805" y="3197"/>
                  </a:cubicBezTo>
                  <a:cubicBezTo>
                    <a:pt x="18234" y="3197"/>
                    <a:pt x="18466" y="2594"/>
                    <a:pt x="18146" y="2292"/>
                  </a:cubicBezTo>
                  <a:cubicBezTo>
                    <a:pt x="18486" y="2292"/>
                    <a:pt x="18297" y="1952"/>
                    <a:pt x="18467" y="1772"/>
                  </a:cubicBezTo>
                  <a:cubicBezTo>
                    <a:pt x="18518" y="1715"/>
                    <a:pt x="18585" y="1708"/>
                    <a:pt x="18652" y="1708"/>
                  </a:cubicBezTo>
                  <a:cubicBezTo>
                    <a:pt x="18675" y="1708"/>
                    <a:pt x="18699" y="1709"/>
                    <a:pt x="18721" y="1709"/>
                  </a:cubicBezTo>
                  <a:cubicBezTo>
                    <a:pt x="18828" y="1709"/>
                    <a:pt x="18917" y="1689"/>
                    <a:pt x="18911" y="1460"/>
                  </a:cubicBezTo>
                  <a:lnTo>
                    <a:pt x="18911" y="1460"/>
                  </a:lnTo>
                  <a:cubicBezTo>
                    <a:pt x="18940" y="1498"/>
                    <a:pt x="19006" y="1536"/>
                    <a:pt x="19044" y="1593"/>
                  </a:cubicBezTo>
                  <a:cubicBezTo>
                    <a:pt x="19138" y="1489"/>
                    <a:pt x="19223" y="1451"/>
                    <a:pt x="19261" y="1290"/>
                  </a:cubicBezTo>
                  <a:cubicBezTo>
                    <a:pt x="19290" y="1309"/>
                    <a:pt x="19365" y="1337"/>
                    <a:pt x="19412" y="1366"/>
                  </a:cubicBezTo>
                  <a:cubicBezTo>
                    <a:pt x="19403" y="1007"/>
                    <a:pt x="19620" y="695"/>
                    <a:pt x="19705" y="355"/>
                  </a:cubicBezTo>
                  <a:lnTo>
                    <a:pt x="19705" y="355"/>
                  </a:lnTo>
                  <a:cubicBezTo>
                    <a:pt x="19611" y="392"/>
                    <a:pt x="19469" y="440"/>
                    <a:pt x="19460" y="440"/>
                  </a:cubicBezTo>
                  <a:cubicBezTo>
                    <a:pt x="19350" y="473"/>
                    <a:pt x="19308" y="537"/>
                    <a:pt x="19200" y="537"/>
                  </a:cubicBezTo>
                  <a:cubicBezTo>
                    <a:pt x="19187" y="537"/>
                    <a:pt x="19173" y="536"/>
                    <a:pt x="19157" y="534"/>
                  </a:cubicBezTo>
                  <a:cubicBezTo>
                    <a:pt x="19110" y="765"/>
                    <a:pt x="18910" y="874"/>
                    <a:pt x="18800" y="874"/>
                  </a:cubicBezTo>
                  <a:cubicBezTo>
                    <a:pt x="18735" y="874"/>
                    <a:pt x="18701" y="835"/>
                    <a:pt x="18751" y="761"/>
                  </a:cubicBezTo>
                  <a:lnTo>
                    <a:pt x="18751" y="761"/>
                  </a:lnTo>
                  <a:cubicBezTo>
                    <a:pt x="18552" y="855"/>
                    <a:pt x="18335" y="931"/>
                    <a:pt x="18108" y="1016"/>
                  </a:cubicBezTo>
                  <a:cubicBezTo>
                    <a:pt x="17799" y="1136"/>
                    <a:pt x="17435" y="1452"/>
                    <a:pt x="17102" y="1452"/>
                  </a:cubicBezTo>
                  <a:cubicBezTo>
                    <a:pt x="17069" y="1452"/>
                    <a:pt x="17035" y="1448"/>
                    <a:pt x="17002" y="1441"/>
                  </a:cubicBezTo>
                  <a:cubicBezTo>
                    <a:pt x="17002" y="1347"/>
                    <a:pt x="17021" y="1167"/>
                    <a:pt x="17002" y="1101"/>
                  </a:cubicBezTo>
                  <a:cubicBezTo>
                    <a:pt x="16917" y="912"/>
                    <a:pt x="16898" y="1026"/>
                    <a:pt x="16785" y="931"/>
                  </a:cubicBezTo>
                  <a:cubicBezTo>
                    <a:pt x="16643" y="780"/>
                    <a:pt x="16634" y="808"/>
                    <a:pt x="16624" y="506"/>
                  </a:cubicBezTo>
                  <a:cubicBezTo>
                    <a:pt x="16520" y="506"/>
                    <a:pt x="16407" y="534"/>
                    <a:pt x="16294" y="534"/>
                  </a:cubicBezTo>
                  <a:cubicBezTo>
                    <a:pt x="16341" y="449"/>
                    <a:pt x="16350" y="336"/>
                    <a:pt x="16341" y="222"/>
                  </a:cubicBezTo>
                  <a:lnTo>
                    <a:pt x="16341" y="222"/>
                  </a:lnTo>
                  <a:cubicBezTo>
                    <a:pt x="16294" y="251"/>
                    <a:pt x="16209" y="260"/>
                    <a:pt x="16171" y="270"/>
                  </a:cubicBezTo>
                  <a:cubicBezTo>
                    <a:pt x="16265" y="222"/>
                    <a:pt x="16313" y="128"/>
                    <a:pt x="16379" y="62"/>
                  </a:cubicBezTo>
                  <a:cubicBezTo>
                    <a:pt x="16307" y="18"/>
                    <a:pt x="16220" y="0"/>
                    <a:pt x="16126"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 name="Google Shape;64;p5"/>
            <p:cNvSpPr/>
            <p:nvPr/>
          </p:nvSpPr>
          <p:spPr>
            <a:xfrm>
              <a:off x="1029850" y="3792625"/>
              <a:ext cx="222825" cy="46300"/>
            </a:xfrm>
            <a:custGeom>
              <a:avLst/>
              <a:gdLst/>
              <a:ahLst/>
              <a:cxnLst/>
              <a:rect l="l" t="t" r="r" b="b"/>
              <a:pathLst>
                <a:path w="8913" h="1852" extrusionOk="0">
                  <a:moveTo>
                    <a:pt x="7765" y="1"/>
                  </a:moveTo>
                  <a:cubicBezTo>
                    <a:pt x="7566" y="1"/>
                    <a:pt x="7403" y="40"/>
                    <a:pt x="7154" y="67"/>
                  </a:cubicBezTo>
                  <a:cubicBezTo>
                    <a:pt x="7142" y="68"/>
                    <a:pt x="7129" y="68"/>
                    <a:pt x="7117" y="68"/>
                  </a:cubicBezTo>
                  <a:cubicBezTo>
                    <a:pt x="7035" y="68"/>
                    <a:pt x="6950" y="52"/>
                    <a:pt x="6870" y="52"/>
                  </a:cubicBezTo>
                  <a:cubicBezTo>
                    <a:pt x="6831" y="52"/>
                    <a:pt x="6794" y="56"/>
                    <a:pt x="6757" y="67"/>
                  </a:cubicBezTo>
                  <a:cubicBezTo>
                    <a:pt x="6616" y="104"/>
                    <a:pt x="6597" y="180"/>
                    <a:pt x="6455" y="256"/>
                  </a:cubicBezTo>
                  <a:cubicBezTo>
                    <a:pt x="6346" y="308"/>
                    <a:pt x="6239" y="322"/>
                    <a:pt x="6131" y="322"/>
                  </a:cubicBezTo>
                  <a:cubicBezTo>
                    <a:pt x="6005" y="322"/>
                    <a:pt x="5878" y="303"/>
                    <a:pt x="5746" y="303"/>
                  </a:cubicBezTo>
                  <a:cubicBezTo>
                    <a:pt x="5415" y="303"/>
                    <a:pt x="5141" y="454"/>
                    <a:pt x="4820" y="539"/>
                  </a:cubicBezTo>
                  <a:cubicBezTo>
                    <a:pt x="4757" y="556"/>
                    <a:pt x="4701" y="563"/>
                    <a:pt x="4650" y="563"/>
                  </a:cubicBezTo>
                  <a:cubicBezTo>
                    <a:pt x="4465" y="563"/>
                    <a:pt x="4337" y="478"/>
                    <a:pt x="4160" y="478"/>
                  </a:cubicBezTo>
                  <a:cubicBezTo>
                    <a:pt x="4110" y="478"/>
                    <a:pt x="4057" y="484"/>
                    <a:pt x="3998" y="501"/>
                  </a:cubicBezTo>
                  <a:cubicBezTo>
                    <a:pt x="3512" y="633"/>
                    <a:pt x="3021" y="741"/>
                    <a:pt x="2532" y="741"/>
                  </a:cubicBezTo>
                  <a:cubicBezTo>
                    <a:pt x="2318" y="741"/>
                    <a:pt x="2103" y="720"/>
                    <a:pt x="1890" y="672"/>
                  </a:cubicBezTo>
                  <a:cubicBezTo>
                    <a:pt x="1522" y="586"/>
                    <a:pt x="1219" y="350"/>
                    <a:pt x="851" y="227"/>
                  </a:cubicBezTo>
                  <a:cubicBezTo>
                    <a:pt x="803" y="218"/>
                    <a:pt x="756" y="208"/>
                    <a:pt x="699" y="208"/>
                  </a:cubicBezTo>
                  <a:cubicBezTo>
                    <a:pt x="614" y="293"/>
                    <a:pt x="567" y="360"/>
                    <a:pt x="567" y="416"/>
                  </a:cubicBezTo>
                  <a:cubicBezTo>
                    <a:pt x="638" y="407"/>
                    <a:pt x="711" y="402"/>
                    <a:pt x="785" y="402"/>
                  </a:cubicBezTo>
                  <a:cubicBezTo>
                    <a:pt x="858" y="402"/>
                    <a:pt x="931" y="407"/>
                    <a:pt x="1002" y="416"/>
                  </a:cubicBezTo>
                  <a:cubicBezTo>
                    <a:pt x="1134" y="1021"/>
                    <a:pt x="0" y="766"/>
                    <a:pt x="0" y="1352"/>
                  </a:cubicBezTo>
                  <a:cubicBezTo>
                    <a:pt x="391" y="1193"/>
                    <a:pt x="815" y="818"/>
                    <a:pt x="1239" y="818"/>
                  </a:cubicBezTo>
                  <a:cubicBezTo>
                    <a:pt x="1317" y="818"/>
                    <a:pt x="1396" y="831"/>
                    <a:pt x="1474" y="861"/>
                  </a:cubicBezTo>
                  <a:cubicBezTo>
                    <a:pt x="1370" y="974"/>
                    <a:pt x="1238" y="1078"/>
                    <a:pt x="1134" y="1191"/>
                  </a:cubicBezTo>
                  <a:cubicBezTo>
                    <a:pt x="1172" y="1210"/>
                    <a:pt x="1219" y="1257"/>
                    <a:pt x="1267" y="1295"/>
                  </a:cubicBezTo>
                  <a:cubicBezTo>
                    <a:pt x="1024" y="1641"/>
                    <a:pt x="703" y="1742"/>
                    <a:pt x="324" y="1742"/>
                  </a:cubicBezTo>
                  <a:cubicBezTo>
                    <a:pt x="289" y="1742"/>
                    <a:pt x="253" y="1741"/>
                    <a:pt x="218" y="1739"/>
                  </a:cubicBezTo>
                  <a:lnTo>
                    <a:pt x="218" y="1739"/>
                  </a:lnTo>
                  <a:cubicBezTo>
                    <a:pt x="199" y="1768"/>
                    <a:pt x="218" y="1787"/>
                    <a:pt x="227" y="1806"/>
                  </a:cubicBezTo>
                  <a:cubicBezTo>
                    <a:pt x="348" y="1813"/>
                    <a:pt x="476" y="1851"/>
                    <a:pt x="605" y="1851"/>
                  </a:cubicBezTo>
                  <a:cubicBezTo>
                    <a:pt x="636" y="1851"/>
                    <a:pt x="668" y="1849"/>
                    <a:pt x="699" y="1843"/>
                  </a:cubicBezTo>
                  <a:cubicBezTo>
                    <a:pt x="917" y="1777"/>
                    <a:pt x="1115" y="1588"/>
                    <a:pt x="1361" y="1541"/>
                  </a:cubicBezTo>
                  <a:cubicBezTo>
                    <a:pt x="1654" y="1484"/>
                    <a:pt x="1956" y="1428"/>
                    <a:pt x="2249" y="1343"/>
                  </a:cubicBezTo>
                  <a:cubicBezTo>
                    <a:pt x="2807" y="1201"/>
                    <a:pt x="3383" y="1182"/>
                    <a:pt x="3960" y="1153"/>
                  </a:cubicBezTo>
                  <a:cubicBezTo>
                    <a:pt x="4381" y="1133"/>
                    <a:pt x="4746" y="906"/>
                    <a:pt x="5129" y="906"/>
                  </a:cubicBezTo>
                  <a:cubicBezTo>
                    <a:pt x="5271" y="906"/>
                    <a:pt x="5416" y="937"/>
                    <a:pt x="5567" y="1021"/>
                  </a:cubicBezTo>
                  <a:cubicBezTo>
                    <a:pt x="5697" y="1103"/>
                    <a:pt x="5778" y="1220"/>
                    <a:pt x="5914" y="1220"/>
                  </a:cubicBezTo>
                  <a:cubicBezTo>
                    <a:pt x="5935" y="1220"/>
                    <a:pt x="5958" y="1217"/>
                    <a:pt x="5982" y="1210"/>
                  </a:cubicBezTo>
                  <a:cubicBezTo>
                    <a:pt x="6134" y="1182"/>
                    <a:pt x="6398" y="785"/>
                    <a:pt x="6540" y="690"/>
                  </a:cubicBezTo>
                  <a:cubicBezTo>
                    <a:pt x="6776" y="511"/>
                    <a:pt x="7041" y="388"/>
                    <a:pt x="7306" y="265"/>
                  </a:cubicBezTo>
                  <a:cubicBezTo>
                    <a:pt x="7398" y="227"/>
                    <a:pt x="7484" y="212"/>
                    <a:pt x="7567" y="212"/>
                  </a:cubicBezTo>
                  <a:cubicBezTo>
                    <a:pt x="7829" y="212"/>
                    <a:pt x="8062" y="360"/>
                    <a:pt x="8392" y="360"/>
                  </a:cubicBezTo>
                  <a:cubicBezTo>
                    <a:pt x="8458" y="360"/>
                    <a:pt x="8521" y="359"/>
                    <a:pt x="8582" y="359"/>
                  </a:cubicBezTo>
                  <a:cubicBezTo>
                    <a:pt x="8702" y="359"/>
                    <a:pt x="8811" y="363"/>
                    <a:pt x="8912" y="388"/>
                  </a:cubicBezTo>
                  <a:cubicBezTo>
                    <a:pt x="8884" y="293"/>
                    <a:pt x="8865" y="208"/>
                    <a:pt x="8855" y="114"/>
                  </a:cubicBezTo>
                  <a:cubicBezTo>
                    <a:pt x="8790" y="136"/>
                    <a:pt x="8722" y="145"/>
                    <a:pt x="8653" y="145"/>
                  </a:cubicBezTo>
                  <a:cubicBezTo>
                    <a:pt x="8453" y="145"/>
                    <a:pt x="8244" y="71"/>
                    <a:pt x="8062" y="29"/>
                  </a:cubicBezTo>
                  <a:cubicBezTo>
                    <a:pt x="7948" y="9"/>
                    <a:pt x="7853" y="1"/>
                    <a:pt x="7765"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 name="Google Shape;65;p5"/>
            <p:cNvSpPr/>
            <p:nvPr/>
          </p:nvSpPr>
          <p:spPr>
            <a:xfrm>
              <a:off x="1123650" y="3819325"/>
              <a:ext cx="250" cy="500"/>
            </a:xfrm>
            <a:custGeom>
              <a:avLst/>
              <a:gdLst/>
              <a:ahLst/>
              <a:cxnLst/>
              <a:rect l="l" t="t" r="r" b="b"/>
              <a:pathLst>
                <a:path w="10" h="20" extrusionOk="0">
                  <a:moveTo>
                    <a:pt x="0" y="19"/>
                  </a:moveTo>
                  <a:cubicBezTo>
                    <a:pt x="0" y="19"/>
                    <a:pt x="10" y="0"/>
                    <a:pt x="0" y="19"/>
                  </a:cubicBezTo>
                  <a:cubicBezTo>
                    <a:pt x="0" y="0"/>
                    <a:pt x="0" y="0"/>
                    <a:pt x="0" y="19"/>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 name="Google Shape;66;p5"/>
            <p:cNvSpPr/>
            <p:nvPr/>
          </p:nvSpPr>
          <p:spPr>
            <a:xfrm>
              <a:off x="1124350" y="3811625"/>
              <a:ext cx="103750" cy="56400"/>
            </a:xfrm>
            <a:custGeom>
              <a:avLst/>
              <a:gdLst/>
              <a:ahLst/>
              <a:cxnLst/>
              <a:rect l="l" t="t" r="r" b="b"/>
              <a:pathLst>
                <a:path w="4150" h="2256" extrusionOk="0">
                  <a:moveTo>
                    <a:pt x="1021" y="0"/>
                  </a:moveTo>
                  <a:cubicBezTo>
                    <a:pt x="809" y="0"/>
                    <a:pt x="610" y="96"/>
                    <a:pt x="416" y="204"/>
                  </a:cubicBezTo>
                  <a:cubicBezTo>
                    <a:pt x="350" y="242"/>
                    <a:pt x="274" y="290"/>
                    <a:pt x="189" y="299"/>
                  </a:cubicBezTo>
                  <a:cubicBezTo>
                    <a:pt x="158" y="299"/>
                    <a:pt x="122" y="295"/>
                    <a:pt x="91" y="295"/>
                  </a:cubicBezTo>
                  <a:cubicBezTo>
                    <a:pt x="75" y="295"/>
                    <a:pt x="60" y="296"/>
                    <a:pt x="48" y="299"/>
                  </a:cubicBezTo>
                  <a:cubicBezTo>
                    <a:pt x="29" y="308"/>
                    <a:pt x="19" y="308"/>
                    <a:pt x="0" y="327"/>
                  </a:cubicBezTo>
                  <a:cubicBezTo>
                    <a:pt x="76" y="337"/>
                    <a:pt x="133" y="384"/>
                    <a:pt x="189" y="384"/>
                  </a:cubicBezTo>
                  <a:cubicBezTo>
                    <a:pt x="265" y="393"/>
                    <a:pt x="322" y="403"/>
                    <a:pt x="397" y="422"/>
                  </a:cubicBezTo>
                  <a:cubicBezTo>
                    <a:pt x="462" y="437"/>
                    <a:pt x="530" y="440"/>
                    <a:pt x="601" y="440"/>
                  </a:cubicBezTo>
                  <a:cubicBezTo>
                    <a:pt x="648" y="440"/>
                    <a:pt x="695" y="439"/>
                    <a:pt x="742" y="439"/>
                  </a:cubicBezTo>
                  <a:cubicBezTo>
                    <a:pt x="802" y="439"/>
                    <a:pt x="860" y="441"/>
                    <a:pt x="917" y="450"/>
                  </a:cubicBezTo>
                  <a:cubicBezTo>
                    <a:pt x="1078" y="488"/>
                    <a:pt x="1210" y="601"/>
                    <a:pt x="1390" y="630"/>
                  </a:cubicBezTo>
                  <a:cubicBezTo>
                    <a:pt x="1417" y="637"/>
                    <a:pt x="1445" y="638"/>
                    <a:pt x="1474" y="638"/>
                  </a:cubicBezTo>
                  <a:cubicBezTo>
                    <a:pt x="1510" y="638"/>
                    <a:pt x="1547" y="636"/>
                    <a:pt x="1583" y="636"/>
                  </a:cubicBezTo>
                  <a:cubicBezTo>
                    <a:pt x="1638" y="636"/>
                    <a:pt x="1692" y="642"/>
                    <a:pt x="1739" y="677"/>
                  </a:cubicBezTo>
                  <a:cubicBezTo>
                    <a:pt x="1796" y="715"/>
                    <a:pt x="1834" y="772"/>
                    <a:pt x="1909" y="790"/>
                  </a:cubicBezTo>
                  <a:lnTo>
                    <a:pt x="2013" y="828"/>
                  </a:lnTo>
                  <a:cubicBezTo>
                    <a:pt x="2108" y="875"/>
                    <a:pt x="2250" y="932"/>
                    <a:pt x="2306" y="1027"/>
                  </a:cubicBezTo>
                  <a:cubicBezTo>
                    <a:pt x="2287" y="1064"/>
                    <a:pt x="2269" y="1112"/>
                    <a:pt x="2269" y="1150"/>
                  </a:cubicBezTo>
                  <a:cubicBezTo>
                    <a:pt x="2297" y="1159"/>
                    <a:pt x="2316" y="1187"/>
                    <a:pt x="2354" y="1187"/>
                  </a:cubicBezTo>
                  <a:cubicBezTo>
                    <a:pt x="2108" y="1244"/>
                    <a:pt x="1805" y="1395"/>
                    <a:pt x="1607" y="1546"/>
                  </a:cubicBezTo>
                  <a:cubicBezTo>
                    <a:pt x="1654" y="1546"/>
                    <a:pt x="1749" y="1565"/>
                    <a:pt x="1796" y="1613"/>
                  </a:cubicBezTo>
                  <a:cubicBezTo>
                    <a:pt x="1843" y="1660"/>
                    <a:pt x="1834" y="1707"/>
                    <a:pt x="1862" y="1773"/>
                  </a:cubicBezTo>
                  <a:cubicBezTo>
                    <a:pt x="1919" y="1953"/>
                    <a:pt x="2155" y="2151"/>
                    <a:pt x="2297" y="2255"/>
                  </a:cubicBezTo>
                  <a:cubicBezTo>
                    <a:pt x="2165" y="2151"/>
                    <a:pt x="2165" y="1906"/>
                    <a:pt x="2193" y="1735"/>
                  </a:cubicBezTo>
                  <a:cubicBezTo>
                    <a:pt x="2212" y="1632"/>
                    <a:pt x="2382" y="1518"/>
                    <a:pt x="2335" y="1405"/>
                  </a:cubicBezTo>
                  <a:cubicBezTo>
                    <a:pt x="2429" y="1386"/>
                    <a:pt x="2486" y="1320"/>
                    <a:pt x="2571" y="1253"/>
                  </a:cubicBezTo>
                  <a:cubicBezTo>
                    <a:pt x="2647" y="1187"/>
                    <a:pt x="2741" y="1159"/>
                    <a:pt x="2836" y="1131"/>
                  </a:cubicBezTo>
                  <a:cubicBezTo>
                    <a:pt x="2949" y="1093"/>
                    <a:pt x="3044" y="1017"/>
                    <a:pt x="3147" y="979"/>
                  </a:cubicBezTo>
                  <a:cubicBezTo>
                    <a:pt x="3233" y="961"/>
                    <a:pt x="3308" y="951"/>
                    <a:pt x="3393" y="904"/>
                  </a:cubicBezTo>
                  <a:cubicBezTo>
                    <a:pt x="3526" y="828"/>
                    <a:pt x="3677" y="762"/>
                    <a:pt x="3818" y="677"/>
                  </a:cubicBezTo>
                  <a:cubicBezTo>
                    <a:pt x="3904" y="630"/>
                    <a:pt x="3970" y="573"/>
                    <a:pt x="4045" y="526"/>
                  </a:cubicBezTo>
                  <a:cubicBezTo>
                    <a:pt x="4083" y="497"/>
                    <a:pt x="4111" y="450"/>
                    <a:pt x="4149" y="431"/>
                  </a:cubicBezTo>
                  <a:lnTo>
                    <a:pt x="4149" y="431"/>
                  </a:lnTo>
                  <a:cubicBezTo>
                    <a:pt x="3941" y="479"/>
                    <a:pt x="3724" y="469"/>
                    <a:pt x="3535" y="497"/>
                  </a:cubicBezTo>
                  <a:cubicBezTo>
                    <a:pt x="3440" y="516"/>
                    <a:pt x="3384" y="564"/>
                    <a:pt x="3308" y="611"/>
                  </a:cubicBezTo>
                  <a:cubicBezTo>
                    <a:pt x="3233" y="658"/>
                    <a:pt x="3110" y="668"/>
                    <a:pt x="3015" y="686"/>
                  </a:cubicBezTo>
                  <a:cubicBezTo>
                    <a:pt x="2991" y="694"/>
                    <a:pt x="2974" y="697"/>
                    <a:pt x="2960" y="697"/>
                  </a:cubicBezTo>
                  <a:cubicBezTo>
                    <a:pt x="2921" y="697"/>
                    <a:pt x="2916" y="672"/>
                    <a:pt x="2873" y="658"/>
                  </a:cubicBezTo>
                  <a:cubicBezTo>
                    <a:pt x="2845" y="644"/>
                    <a:pt x="2810" y="644"/>
                    <a:pt x="2774" y="644"/>
                  </a:cubicBezTo>
                  <a:cubicBezTo>
                    <a:pt x="2739" y="644"/>
                    <a:pt x="2703" y="644"/>
                    <a:pt x="2675" y="630"/>
                  </a:cubicBezTo>
                  <a:cubicBezTo>
                    <a:pt x="2618" y="611"/>
                    <a:pt x="2599" y="573"/>
                    <a:pt x="2552" y="535"/>
                  </a:cubicBezTo>
                  <a:cubicBezTo>
                    <a:pt x="2476" y="479"/>
                    <a:pt x="2354" y="441"/>
                    <a:pt x="2259" y="403"/>
                  </a:cubicBezTo>
                  <a:cubicBezTo>
                    <a:pt x="2193" y="384"/>
                    <a:pt x="2155" y="384"/>
                    <a:pt x="2108" y="327"/>
                  </a:cubicBezTo>
                  <a:cubicBezTo>
                    <a:pt x="2098" y="299"/>
                    <a:pt x="2098" y="261"/>
                    <a:pt x="2080" y="242"/>
                  </a:cubicBezTo>
                  <a:cubicBezTo>
                    <a:pt x="2051" y="195"/>
                    <a:pt x="2004" y="195"/>
                    <a:pt x="1957" y="167"/>
                  </a:cubicBezTo>
                  <a:cubicBezTo>
                    <a:pt x="1702" y="63"/>
                    <a:pt x="1418" y="63"/>
                    <a:pt x="1163" y="15"/>
                  </a:cubicBezTo>
                  <a:cubicBezTo>
                    <a:pt x="1115" y="5"/>
                    <a:pt x="1068" y="0"/>
                    <a:pt x="1021"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 name="Google Shape;67;p5"/>
            <p:cNvSpPr/>
            <p:nvPr/>
          </p:nvSpPr>
          <p:spPr>
            <a:xfrm>
              <a:off x="1227125" y="3821225"/>
              <a:ext cx="1675" cy="475"/>
            </a:xfrm>
            <a:custGeom>
              <a:avLst/>
              <a:gdLst/>
              <a:ahLst/>
              <a:cxnLst/>
              <a:rect l="l" t="t" r="r" b="b"/>
              <a:pathLst>
                <a:path w="67" h="19" extrusionOk="0">
                  <a:moveTo>
                    <a:pt x="67" y="0"/>
                  </a:moveTo>
                  <a:cubicBezTo>
                    <a:pt x="48" y="0"/>
                    <a:pt x="29" y="9"/>
                    <a:pt x="0" y="19"/>
                  </a:cubicBezTo>
                  <a:cubicBezTo>
                    <a:pt x="29" y="9"/>
                    <a:pt x="38" y="9"/>
                    <a:pt x="67"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 name="Google Shape;68;p5"/>
            <p:cNvSpPr/>
            <p:nvPr/>
          </p:nvSpPr>
          <p:spPr>
            <a:xfrm>
              <a:off x="1106400" y="3757550"/>
              <a:ext cx="93350" cy="22475"/>
            </a:xfrm>
            <a:custGeom>
              <a:avLst/>
              <a:gdLst/>
              <a:ahLst/>
              <a:cxnLst/>
              <a:rect l="l" t="t" r="r" b="b"/>
              <a:pathLst>
                <a:path w="3734" h="899" extrusionOk="0">
                  <a:moveTo>
                    <a:pt x="1228" y="1"/>
                  </a:moveTo>
                  <a:cubicBezTo>
                    <a:pt x="1139" y="1"/>
                    <a:pt x="1091" y="44"/>
                    <a:pt x="1002" y="52"/>
                  </a:cubicBezTo>
                  <a:lnTo>
                    <a:pt x="0" y="336"/>
                  </a:lnTo>
                  <a:cubicBezTo>
                    <a:pt x="397" y="336"/>
                    <a:pt x="851" y="468"/>
                    <a:pt x="1276" y="515"/>
                  </a:cubicBezTo>
                  <a:cubicBezTo>
                    <a:pt x="1371" y="525"/>
                    <a:pt x="1881" y="544"/>
                    <a:pt x="1645" y="733"/>
                  </a:cubicBezTo>
                  <a:cubicBezTo>
                    <a:pt x="1720" y="808"/>
                    <a:pt x="1881" y="799"/>
                    <a:pt x="1975" y="818"/>
                  </a:cubicBezTo>
                  <a:cubicBezTo>
                    <a:pt x="2108" y="846"/>
                    <a:pt x="2231" y="846"/>
                    <a:pt x="2363" y="865"/>
                  </a:cubicBezTo>
                  <a:cubicBezTo>
                    <a:pt x="2546" y="890"/>
                    <a:pt x="2716" y="898"/>
                    <a:pt x="2890" y="898"/>
                  </a:cubicBezTo>
                  <a:cubicBezTo>
                    <a:pt x="2977" y="898"/>
                    <a:pt x="3065" y="896"/>
                    <a:pt x="3157" y="893"/>
                  </a:cubicBezTo>
                  <a:cubicBezTo>
                    <a:pt x="3261" y="893"/>
                    <a:pt x="3308" y="865"/>
                    <a:pt x="3402" y="818"/>
                  </a:cubicBezTo>
                  <a:cubicBezTo>
                    <a:pt x="3506" y="770"/>
                    <a:pt x="3629" y="751"/>
                    <a:pt x="3733" y="714"/>
                  </a:cubicBezTo>
                  <a:cubicBezTo>
                    <a:pt x="3676" y="680"/>
                    <a:pt x="3593" y="673"/>
                    <a:pt x="3518" y="673"/>
                  </a:cubicBezTo>
                  <a:cubicBezTo>
                    <a:pt x="3469" y="673"/>
                    <a:pt x="3423" y="676"/>
                    <a:pt x="3393" y="676"/>
                  </a:cubicBezTo>
                  <a:cubicBezTo>
                    <a:pt x="3298" y="676"/>
                    <a:pt x="3223" y="666"/>
                    <a:pt x="3128" y="666"/>
                  </a:cubicBezTo>
                  <a:cubicBezTo>
                    <a:pt x="2987" y="666"/>
                    <a:pt x="2864" y="647"/>
                    <a:pt x="2722" y="647"/>
                  </a:cubicBezTo>
                  <a:cubicBezTo>
                    <a:pt x="2722" y="581"/>
                    <a:pt x="2779" y="515"/>
                    <a:pt x="2798" y="468"/>
                  </a:cubicBezTo>
                  <a:cubicBezTo>
                    <a:pt x="2599" y="383"/>
                    <a:pt x="2410" y="364"/>
                    <a:pt x="2193" y="317"/>
                  </a:cubicBezTo>
                  <a:cubicBezTo>
                    <a:pt x="2051" y="288"/>
                    <a:pt x="1975" y="184"/>
                    <a:pt x="1843" y="147"/>
                  </a:cubicBezTo>
                  <a:lnTo>
                    <a:pt x="1276" y="5"/>
                  </a:lnTo>
                  <a:cubicBezTo>
                    <a:pt x="1259" y="2"/>
                    <a:pt x="1243" y="1"/>
                    <a:pt x="1228"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69" name="Google Shape;69;p5"/>
          <p:cNvSpPr/>
          <p:nvPr/>
        </p:nvSpPr>
        <p:spPr>
          <a:xfrm>
            <a:off x="-221900" y="5761834"/>
            <a:ext cx="12591307" cy="1039501"/>
          </a:xfrm>
          <a:custGeom>
            <a:avLst/>
            <a:gdLst/>
            <a:ahLst/>
            <a:cxnLst/>
            <a:rect l="l" t="t" r="r" b="b"/>
            <a:pathLst>
              <a:path w="376047" h="17145" extrusionOk="0">
                <a:moveTo>
                  <a:pt x="373761" y="1524"/>
                </a:moveTo>
                <a:lnTo>
                  <a:pt x="0" y="0"/>
                </a:lnTo>
                <a:lnTo>
                  <a:pt x="4572" y="17145"/>
                </a:lnTo>
                <a:lnTo>
                  <a:pt x="376047" y="16383"/>
                </a:lnTo>
                <a:close/>
              </a:path>
            </a:pathLst>
          </a:custGeom>
          <a:solidFill>
            <a:schemeClr val="accent1"/>
          </a:solidFill>
          <a:ln>
            <a:noFill/>
          </a:ln>
        </p:spPr>
      </p:sp>
      <p:sp>
        <p:nvSpPr>
          <p:cNvPr id="70" name="Google Shape;70;p5"/>
          <p:cNvSpPr/>
          <p:nvPr/>
        </p:nvSpPr>
        <p:spPr>
          <a:xfrm>
            <a:off x="-32778" y="5992634"/>
            <a:ext cx="12402683" cy="935333"/>
          </a:xfrm>
          <a:custGeom>
            <a:avLst/>
            <a:gdLst/>
            <a:ahLst/>
            <a:cxnLst/>
            <a:rect l="l" t="t" r="r" b="b"/>
            <a:pathLst>
              <a:path w="375346" h="28060" extrusionOk="0">
                <a:moveTo>
                  <a:pt x="373060" y="0"/>
                </a:moveTo>
                <a:lnTo>
                  <a:pt x="0" y="8902"/>
                </a:lnTo>
                <a:lnTo>
                  <a:pt x="555" y="28060"/>
                </a:lnTo>
                <a:lnTo>
                  <a:pt x="375346" y="27027"/>
                </a:lnTo>
                <a:close/>
              </a:path>
            </a:pathLst>
          </a:custGeom>
          <a:solidFill>
            <a:schemeClr val="accent2"/>
          </a:solidFill>
          <a:ln>
            <a:noFill/>
          </a:ln>
        </p:spPr>
      </p:sp>
      <p:grpSp>
        <p:nvGrpSpPr>
          <p:cNvPr id="71" name="Google Shape;71;p5"/>
          <p:cNvGrpSpPr/>
          <p:nvPr/>
        </p:nvGrpSpPr>
        <p:grpSpPr>
          <a:xfrm>
            <a:off x="-665054" y="4864073"/>
            <a:ext cx="3232065" cy="2111881"/>
            <a:chOff x="-213250" y="3651883"/>
            <a:chExt cx="1136984" cy="742888"/>
          </a:xfrm>
        </p:grpSpPr>
        <p:sp>
          <p:nvSpPr>
            <p:cNvPr id="72" name="Google Shape;72;p5"/>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 name="Google Shape;73;p5"/>
            <p:cNvSpPr/>
            <p:nvPr/>
          </p:nvSpPr>
          <p:spPr>
            <a:xfrm>
              <a:off x="323901" y="3956162"/>
              <a:ext cx="599833" cy="438609"/>
            </a:xfrm>
            <a:custGeom>
              <a:avLst/>
              <a:gdLst/>
              <a:ahLst/>
              <a:cxnLst/>
              <a:rect l="l" t="t" r="r" b="b"/>
              <a:pathLst>
                <a:path w="2742" h="2005" extrusionOk="0">
                  <a:moveTo>
                    <a:pt x="950" y="0"/>
                  </a:moveTo>
                  <a:cubicBezTo>
                    <a:pt x="949" y="0"/>
                    <a:pt x="947" y="1"/>
                    <a:pt x="946" y="1"/>
                  </a:cubicBezTo>
                  <a:cubicBezTo>
                    <a:pt x="861" y="29"/>
                    <a:pt x="861" y="351"/>
                    <a:pt x="861" y="351"/>
                  </a:cubicBezTo>
                  <a:cubicBezTo>
                    <a:pt x="861" y="351"/>
                    <a:pt x="736" y="155"/>
                    <a:pt x="656" y="155"/>
                  </a:cubicBezTo>
                  <a:cubicBezTo>
                    <a:pt x="648" y="155"/>
                    <a:pt x="641" y="157"/>
                    <a:pt x="634" y="162"/>
                  </a:cubicBezTo>
                  <a:cubicBezTo>
                    <a:pt x="568" y="209"/>
                    <a:pt x="691" y="634"/>
                    <a:pt x="691" y="634"/>
                  </a:cubicBezTo>
                  <a:cubicBezTo>
                    <a:pt x="691" y="634"/>
                    <a:pt x="406" y="268"/>
                    <a:pt x="342" y="268"/>
                  </a:cubicBezTo>
                  <a:cubicBezTo>
                    <a:pt x="337" y="268"/>
                    <a:pt x="334" y="270"/>
                    <a:pt x="332" y="275"/>
                  </a:cubicBezTo>
                  <a:cubicBezTo>
                    <a:pt x="322" y="351"/>
                    <a:pt x="521" y="852"/>
                    <a:pt x="521" y="852"/>
                  </a:cubicBezTo>
                  <a:cubicBezTo>
                    <a:pt x="521" y="852"/>
                    <a:pt x="326" y="774"/>
                    <a:pt x="238" y="774"/>
                  </a:cubicBezTo>
                  <a:cubicBezTo>
                    <a:pt x="220" y="774"/>
                    <a:pt x="206" y="777"/>
                    <a:pt x="199" y="785"/>
                  </a:cubicBezTo>
                  <a:cubicBezTo>
                    <a:pt x="161" y="833"/>
                    <a:pt x="445" y="1088"/>
                    <a:pt x="445" y="1088"/>
                  </a:cubicBezTo>
                  <a:cubicBezTo>
                    <a:pt x="445" y="1088"/>
                    <a:pt x="303" y="1051"/>
                    <a:pt x="214" y="1051"/>
                  </a:cubicBezTo>
                  <a:cubicBezTo>
                    <a:pt x="175" y="1051"/>
                    <a:pt x="145" y="1058"/>
                    <a:pt x="143" y="1078"/>
                  </a:cubicBezTo>
                  <a:cubicBezTo>
                    <a:pt x="133" y="1154"/>
                    <a:pt x="492" y="1390"/>
                    <a:pt x="492" y="1390"/>
                  </a:cubicBezTo>
                  <a:cubicBezTo>
                    <a:pt x="492" y="1390"/>
                    <a:pt x="378" y="1374"/>
                    <a:pt x="278" y="1374"/>
                  </a:cubicBezTo>
                  <a:cubicBezTo>
                    <a:pt x="208" y="1374"/>
                    <a:pt x="145" y="1382"/>
                    <a:pt x="133" y="1409"/>
                  </a:cubicBezTo>
                  <a:cubicBezTo>
                    <a:pt x="95" y="1485"/>
                    <a:pt x="464" y="1645"/>
                    <a:pt x="464" y="1645"/>
                  </a:cubicBezTo>
                  <a:cubicBezTo>
                    <a:pt x="464" y="1645"/>
                    <a:pt x="438" y="1645"/>
                    <a:pt x="400" y="1645"/>
                  </a:cubicBezTo>
                  <a:cubicBezTo>
                    <a:pt x="285" y="1645"/>
                    <a:pt x="53" y="1650"/>
                    <a:pt x="39" y="1693"/>
                  </a:cubicBezTo>
                  <a:cubicBezTo>
                    <a:pt x="1" y="1797"/>
                    <a:pt x="804" y="2005"/>
                    <a:pt x="804" y="2005"/>
                  </a:cubicBezTo>
                  <a:lnTo>
                    <a:pt x="1929" y="2005"/>
                  </a:lnTo>
                  <a:cubicBezTo>
                    <a:pt x="1929" y="2005"/>
                    <a:pt x="2741" y="1872"/>
                    <a:pt x="2704" y="1778"/>
                  </a:cubicBezTo>
                  <a:cubicBezTo>
                    <a:pt x="2699" y="1735"/>
                    <a:pt x="2605" y="1723"/>
                    <a:pt x="2504" y="1723"/>
                  </a:cubicBezTo>
                  <a:cubicBezTo>
                    <a:pt x="2382" y="1723"/>
                    <a:pt x="2250" y="1740"/>
                    <a:pt x="2250" y="1740"/>
                  </a:cubicBezTo>
                  <a:cubicBezTo>
                    <a:pt x="2250" y="1740"/>
                    <a:pt x="2723" y="1475"/>
                    <a:pt x="2723" y="1419"/>
                  </a:cubicBezTo>
                  <a:cubicBezTo>
                    <a:pt x="2724" y="1411"/>
                    <a:pt x="2710" y="1408"/>
                    <a:pt x="2685" y="1408"/>
                  </a:cubicBezTo>
                  <a:cubicBezTo>
                    <a:pt x="2555" y="1408"/>
                    <a:pt x="2137" y="1494"/>
                    <a:pt x="2137" y="1494"/>
                  </a:cubicBezTo>
                  <a:cubicBezTo>
                    <a:pt x="2137" y="1494"/>
                    <a:pt x="2430" y="1182"/>
                    <a:pt x="2411" y="1154"/>
                  </a:cubicBezTo>
                  <a:cubicBezTo>
                    <a:pt x="2407" y="1149"/>
                    <a:pt x="2399" y="1147"/>
                    <a:pt x="2388" y="1147"/>
                  </a:cubicBezTo>
                  <a:cubicBezTo>
                    <a:pt x="2311" y="1147"/>
                    <a:pt x="2080" y="1248"/>
                    <a:pt x="2080" y="1248"/>
                  </a:cubicBezTo>
                  <a:cubicBezTo>
                    <a:pt x="2080" y="1248"/>
                    <a:pt x="2363" y="889"/>
                    <a:pt x="2307" y="852"/>
                  </a:cubicBezTo>
                  <a:cubicBezTo>
                    <a:pt x="2302" y="849"/>
                    <a:pt x="2295" y="848"/>
                    <a:pt x="2287" y="848"/>
                  </a:cubicBezTo>
                  <a:cubicBezTo>
                    <a:pt x="2206" y="848"/>
                    <a:pt x="1995" y="965"/>
                    <a:pt x="1995" y="965"/>
                  </a:cubicBezTo>
                  <a:cubicBezTo>
                    <a:pt x="1995" y="965"/>
                    <a:pt x="2363" y="445"/>
                    <a:pt x="2307" y="417"/>
                  </a:cubicBezTo>
                  <a:cubicBezTo>
                    <a:pt x="2306" y="417"/>
                    <a:pt x="2305" y="417"/>
                    <a:pt x="2304" y="417"/>
                  </a:cubicBezTo>
                  <a:cubicBezTo>
                    <a:pt x="2240" y="417"/>
                    <a:pt x="1938" y="691"/>
                    <a:pt x="1938" y="691"/>
                  </a:cubicBezTo>
                  <a:cubicBezTo>
                    <a:pt x="1938" y="691"/>
                    <a:pt x="2108" y="322"/>
                    <a:pt x="2042" y="313"/>
                  </a:cubicBezTo>
                  <a:cubicBezTo>
                    <a:pt x="2041" y="313"/>
                    <a:pt x="2040" y="313"/>
                    <a:pt x="2039" y="313"/>
                  </a:cubicBezTo>
                  <a:cubicBezTo>
                    <a:pt x="1977" y="313"/>
                    <a:pt x="1702" y="606"/>
                    <a:pt x="1702" y="606"/>
                  </a:cubicBezTo>
                  <a:cubicBezTo>
                    <a:pt x="1702" y="606"/>
                    <a:pt x="1778" y="133"/>
                    <a:pt x="1730" y="133"/>
                  </a:cubicBezTo>
                  <a:cubicBezTo>
                    <a:pt x="1683" y="133"/>
                    <a:pt x="1456" y="445"/>
                    <a:pt x="1456" y="445"/>
                  </a:cubicBezTo>
                  <a:cubicBezTo>
                    <a:pt x="1456" y="445"/>
                    <a:pt x="1420" y="66"/>
                    <a:pt x="1357" y="66"/>
                  </a:cubicBezTo>
                  <a:cubicBezTo>
                    <a:pt x="1355" y="66"/>
                    <a:pt x="1354" y="67"/>
                    <a:pt x="1352" y="67"/>
                  </a:cubicBezTo>
                  <a:cubicBezTo>
                    <a:pt x="1277" y="77"/>
                    <a:pt x="1173" y="407"/>
                    <a:pt x="1173" y="407"/>
                  </a:cubicBezTo>
                  <a:cubicBezTo>
                    <a:pt x="1173" y="407"/>
                    <a:pt x="1019" y="0"/>
                    <a:pt x="950"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 name="Google Shape;74;p5"/>
            <p:cNvSpPr/>
            <p:nvPr/>
          </p:nvSpPr>
          <p:spPr>
            <a:xfrm>
              <a:off x="11629" y="3651883"/>
              <a:ext cx="730213" cy="732619"/>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rgbClr val="C6C23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 name="Google Shape;75;p5"/>
            <p:cNvSpPr/>
            <p:nvPr/>
          </p:nvSpPr>
          <p:spPr>
            <a:xfrm>
              <a:off x="-6965" y="4147806"/>
              <a:ext cx="767401" cy="240852"/>
            </a:xfrm>
            <a:custGeom>
              <a:avLst/>
              <a:gdLst/>
              <a:ahLst/>
              <a:cxnLst/>
              <a:rect l="l" t="t" r="r" b="b"/>
              <a:pathLst>
                <a:path w="3508" h="1101" extrusionOk="0">
                  <a:moveTo>
                    <a:pt x="373" y="1"/>
                  </a:moveTo>
                  <a:cubicBezTo>
                    <a:pt x="282" y="1"/>
                    <a:pt x="195" y="18"/>
                    <a:pt x="180" y="70"/>
                  </a:cubicBezTo>
                  <a:cubicBezTo>
                    <a:pt x="133" y="202"/>
                    <a:pt x="587" y="486"/>
                    <a:pt x="587" y="486"/>
                  </a:cubicBezTo>
                  <a:cubicBezTo>
                    <a:pt x="587" y="486"/>
                    <a:pt x="551" y="485"/>
                    <a:pt x="498" y="485"/>
                  </a:cubicBezTo>
                  <a:cubicBezTo>
                    <a:pt x="353" y="485"/>
                    <a:pt x="78" y="495"/>
                    <a:pt x="58" y="571"/>
                  </a:cubicBezTo>
                  <a:cubicBezTo>
                    <a:pt x="1" y="750"/>
                    <a:pt x="1031" y="1100"/>
                    <a:pt x="1031" y="1100"/>
                  </a:cubicBezTo>
                  <a:lnTo>
                    <a:pt x="2458" y="1100"/>
                  </a:lnTo>
                  <a:cubicBezTo>
                    <a:pt x="2458" y="1100"/>
                    <a:pt x="3507" y="864"/>
                    <a:pt x="3488" y="713"/>
                  </a:cubicBezTo>
                  <a:cubicBezTo>
                    <a:pt x="3476" y="645"/>
                    <a:pt x="3357" y="627"/>
                    <a:pt x="3228" y="627"/>
                  </a:cubicBezTo>
                  <a:cubicBezTo>
                    <a:pt x="3068" y="627"/>
                    <a:pt x="2893" y="656"/>
                    <a:pt x="2893" y="656"/>
                  </a:cubicBezTo>
                  <a:cubicBezTo>
                    <a:pt x="2893" y="656"/>
                    <a:pt x="3025" y="543"/>
                    <a:pt x="3167" y="429"/>
                  </a:cubicBezTo>
                  <a:lnTo>
                    <a:pt x="3167" y="429"/>
                  </a:lnTo>
                  <a:cubicBezTo>
                    <a:pt x="2885" y="542"/>
                    <a:pt x="2557" y="602"/>
                    <a:pt x="2208" y="602"/>
                  </a:cubicBezTo>
                  <a:cubicBezTo>
                    <a:pt x="2089" y="602"/>
                    <a:pt x="1967" y="595"/>
                    <a:pt x="1844" y="580"/>
                  </a:cubicBezTo>
                  <a:cubicBezTo>
                    <a:pt x="1286" y="514"/>
                    <a:pt x="804" y="297"/>
                    <a:pt x="445" y="4"/>
                  </a:cubicBezTo>
                  <a:cubicBezTo>
                    <a:pt x="422" y="2"/>
                    <a:pt x="397" y="1"/>
                    <a:pt x="373"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403353615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6"/>
        <p:cNvGrpSpPr/>
        <p:nvPr/>
      </p:nvGrpSpPr>
      <p:grpSpPr>
        <a:xfrm>
          <a:off x="0" y="0"/>
          <a:ext cx="0" cy="0"/>
          <a:chOff x="0" y="0"/>
          <a:chExt cx="0" cy="0"/>
        </a:xfrm>
      </p:grpSpPr>
      <p:sp>
        <p:nvSpPr>
          <p:cNvPr id="77" name="Google Shape;77;p6"/>
          <p:cNvSpPr/>
          <p:nvPr/>
        </p:nvSpPr>
        <p:spPr>
          <a:xfrm flipH="1">
            <a:off x="-3272398" y="-206864"/>
            <a:ext cx="5102999" cy="1598575"/>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78" name="Google Shape;78;p6"/>
          <p:cNvSpPr txBox="1">
            <a:spLocks noGrp="1"/>
          </p:cNvSpPr>
          <p:nvPr>
            <p:ph type="title"/>
          </p:nvPr>
        </p:nvSpPr>
        <p:spPr>
          <a:xfrm>
            <a:off x="1002200" y="593367"/>
            <a:ext cx="101876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9" name="Google Shape;79;p6"/>
          <p:cNvSpPr/>
          <p:nvPr/>
        </p:nvSpPr>
        <p:spPr>
          <a:xfrm flipH="1">
            <a:off x="8740595" y="-206882"/>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80" name="Google Shape;80;p6"/>
          <p:cNvGrpSpPr/>
          <p:nvPr/>
        </p:nvGrpSpPr>
        <p:grpSpPr>
          <a:xfrm>
            <a:off x="-87733" y="6138671"/>
            <a:ext cx="12356757" cy="807839"/>
            <a:chOff x="-65798" y="4177775"/>
            <a:chExt cx="9267568" cy="907276"/>
          </a:xfrm>
        </p:grpSpPr>
        <p:sp>
          <p:nvSpPr>
            <p:cNvPr id="81" name="Google Shape;81;p6"/>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82" name="Google Shape;82;p6"/>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83" name="Google Shape;83;p6"/>
          <p:cNvSpPr/>
          <p:nvPr/>
        </p:nvSpPr>
        <p:spPr>
          <a:xfrm>
            <a:off x="11162794" y="5368599"/>
            <a:ext cx="1073525" cy="1025904"/>
          </a:xfrm>
          <a:custGeom>
            <a:avLst/>
            <a:gdLst/>
            <a:ahLst/>
            <a:cxnLst/>
            <a:rect l="l" t="t" r="r" b="b"/>
            <a:pathLst>
              <a:path w="2997" h="2864" extrusionOk="0">
                <a:moveTo>
                  <a:pt x="1182" y="0"/>
                </a:moveTo>
                <a:lnTo>
                  <a:pt x="1182" y="0"/>
                </a:lnTo>
                <a:cubicBezTo>
                  <a:pt x="1181" y="0"/>
                  <a:pt x="870" y="444"/>
                  <a:pt x="1059" y="1493"/>
                </a:cubicBezTo>
                <a:cubicBezTo>
                  <a:pt x="1059" y="1493"/>
                  <a:pt x="501" y="388"/>
                  <a:pt x="0" y="331"/>
                </a:cubicBezTo>
                <a:lnTo>
                  <a:pt x="0" y="331"/>
                </a:lnTo>
                <a:cubicBezTo>
                  <a:pt x="0" y="331"/>
                  <a:pt x="529" y="917"/>
                  <a:pt x="662" y="2089"/>
                </a:cubicBezTo>
                <a:cubicBezTo>
                  <a:pt x="662" y="2089"/>
                  <a:pt x="303" y="1569"/>
                  <a:pt x="19" y="1370"/>
                </a:cubicBezTo>
                <a:lnTo>
                  <a:pt x="19" y="1370"/>
                </a:lnTo>
                <a:cubicBezTo>
                  <a:pt x="19" y="1370"/>
                  <a:pt x="199" y="1985"/>
                  <a:pt x="76" y="2864"/>
                </a:cubicBezTo>
                <a:lnTo>
                  <a:pt x="2231" y="2864"/>
                </a:lnTo>
                <a:cubicBezTo>
                  <a:pt x="2231" y="2864"/>
                  <a:pt x="2457" y="2079"/>
                  <a:pt x="2996" y="1446"/>
                </a:cubicBezTo>
                <a:cubicBezTo>
                  <a:pt x="2996" y="1445"/>
                  <a:pt x="2993" y="1444"/>
                  <a:pt x="2987" y="1444"/>
                </a:cubicBezTo>
                <a:cubicBezTo>
                  <a:pt x="2917" y="1444"/>
                  <a:pt x="2431" y="1559"/>
                  <a:pt x="2221" y="1909"/>
                </a:cubicBezTo>
                <a:cubicBezTo>
                  <a:pt x="2221" y="1909"/>
                  <a:pt x="2325" y="1087"/>
                  <a:pt x="2514" y="681"/>
                </a:cubicBezTo>
                <a:lnTo>
                  <a:pt x="2514" y="681"/>
                </a:lnTo>
                <a:cubicBezTo>
                  <a:pt x="2514" y="681"/>
                  <a:pt x="2051" y="1002"/>
                  <a:pt x="1900" y="1522"/>
                </a:cubicBezTo>
                <a:cubicBezTo>
                  <a:pt x="1900" y="1522"/>
                  <a:pt x="1767" y="501"/>
                  <a:pt x="1560" y="217"/>
                </a:cubicBezTo>
                <a:lnTo>
                  <a:pt x="1560" y="217"/>
                </a:lnTo>
                <a:cubicBezTo>
                  <a:pt x="1560" y="218"/>
                  <a:pt x="1663" y="964"/>
                  <a:pt x="1493" y="1342"/>
                </a:cubicBezTo>
                <a:cubicBezTo>
                  <a:pt x="1493" y="1342"/>
                  <a:pt x="1049" y="577"/>
                  <a:pt x="1182" y="0"/>
                </a:cubicBezTo>
                <a:close/>
              </a:path>
            </a:pathLst>
          </a:custGeom>
          <a:solidFill>
            <a:schemeClr val="accent2"/>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84" name="Google Shape;84;p6"/>
          <p:cNvSpPr/>
          <p:nvPr/>
        </p:nvSpPr>
        <p:spPr>
          <a:xfrm>
            <a:off x="9764064" y="6245969"/>
            <a:ext cx="672437" cy="642596"/>
          </a:xfrm>
          <a:custGeom>
            <a:avLst/>
            <a:gdLst/>
            <a:ahLst/>
            <a:cxnLst/>
            <a:rect l="l" t="t" r="r" b="b"/>
            <a:pathLst>
              <a:path w="2997" h="2864" extrusionOk="0">
                <a:moveTo>
                  <a:pt x="1182" y="0"/>
                </a:moveTo>
                <a:lnTo>
                  <a:pt x="1182" y="0"/>
                </a:lnTo>
                <a:cubicBezTo>
                  <a:pt x="1181" y="0"/>
                  <a:pt x="870" y="444"/>
                  <a:pt x="1059" y="1493"/>
                </a:cubicBezTo>
                <a:cubicBezTo>
                  <a:pt x="1059" y="1493"/>
                  <a:pt x="501" y="388"/>
                  <a:pt x="0" y="331"/>
                </a:cubicBezTo>
                <a:lnTo>
                  <a:pt x="0" y="331"/>
                </a:lnTo>
                <a:cubicBezTo>
                  <a:pt x="0" y="331"/>
                  <a:pt x="529" y="917"/>
                  <a:pt x="662" y="2089"/>
                </a:cubicBezTo>
                <a:cubicBezTo>
                  <a:pt x="662" y="2089"/>
                  <a:pt x="303" y="1569"/>
                  <a:pt x="19" y="1370"/>
                </a:cubicBezTo>
                <a:lnTo>
                  <a:pt x="19" y="1370"/>
                </a:lnTo>
                <a:cubicBezTo>
                  <a:pt x="19" y="1370"/>
                  <a:pt x="199" y="1985"/>
                  <a:pt x="76" y="2864"/>
                </a:cubicBezTo>
                <a:lnTo>
                  <a:pt x="2231" y="2864"/>
                </a:lnTo>
                <a:cubicBezTo>
                  <a:pt x="2231" y="2864"/>
                  <a:pt x="2457" y="2079"/>
                  <a:pt x="2996" y="1446"/>
                </a:cubicBezTo>
                <a:cubicBezTo>
                  <a:pt x="2996" y="1445"/>
                  <a:pt x="2993" y="1444"/>
                  <a:pt x="2987" y="1444"/>
                </a:cubicBezTo>
                <a:cubicBezTo>
                  <a:pt x="2917" y="1444"/>
                  <a:pt x="2431" y="1559"/>
                  <a:pt x="2221" y="1909"/>
                </a:cubicBezTo>
                <a:cubicBezTo>
                  <a:pt x="2221" y="1909"/>
                  <a:pt x="2325" y="1087"/>
                  <a:pt x="2514" y="681"/>
                </a:cubicBezTo>
                <a:lnTo>
                  <a:pt x="2514" y="681"/>
                </a:lnTo>
                <a:cubicBezTo>
                  <a:pt x="2514" y="681"/>
                  <a:pt x="2051" y="1002"/>
                  <a:pt x="1900" y="1522"/>
                </a:cubicBezTo>
                <a:cubicBezTo>
                  <a:pt x="1900" y="1522"/>
                  <a:pt x="1767" y="501"/>
                  <a:pt x="1560" y="217"/>
                </a:cubicBezTo>
                <a:lnTo>
                  <a:pt x="1560" y="217"/>
                </a:lnTo>
                <a:cubicBezTo>
                  <a:pt x="1560" y="218"/>
                  <a:pt x="1663" y="964"/>
                  <a:pt x="1493" y="1342"/>
                </a:cubicBezTo>
                <a:cubicBezTo>
                  <a:pt x="1493" y="1342"/>
                  <a:pt x="1049" y="577"/>
                  <a:pt x="1182" y="0"/>
                </a:cubicBezTo>
                <a:close/>
              </a:path>
            </a:pathLst>
          </a:custGeom>
          <a:solidFill>
            <a:srgbClr val="C9D344"/>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88438872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5"/>
        <p:cNvGrpSpPr/>
        <p:nvPr/>
      </p:nvGrpSpPr>
      <p:grpSpPr>
        <a:xfrm>
          <a:off x="0" y="0"/>
          <a:ext cx="0" cy="0"/>
          <a:chOff x="0" y="0"/>
          <a:chExt cx="0" cy="0"/>
        </a:xfrm>
      </p:grpSpPr>
      <p:sp>
        <p:nvSpPr>
          <p:cNvPr id="86" name="Google Shape;86;p7"/>
          <p:cNvSpPr txBox="1">
            <a:spLocks noGrp="1"/>
          </p:cNvSpPr>
          <p:nvPr>
            <p:ph type="title"/>
          </p:nvPr>
        </p:nvSpPr>
        <p:spPr>
          <a:xfrm>
            <a:off x="960000" y="593367"/>
            <a:ext cx="5019200" cy="76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7" name="Google Shape;87;p7"/>
          <p:cNvSpPr txBox="1">
            <a:spLocks noGrp="1"/>
          </p:cNvSpPr>
          <p:nvPr>
            <p:ph type="body" idx="1"/>
          </p:nvPr>
        </p:nvSpPr>
        <p:spPr>
          <a:xfrm>
            <a:off x="968600" y="2136367"/>
            <a:ext cx="5353600" cy="34796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88" name="Google Shape;88;p7"/>
          <p:cNvSpPr/>
          <p:nvPr/>
        </p:nvSpPr>
        <p:spPr>
          <a:xfrm flipH="1">
            <a:off x="-12066" y="5862931"/>
            <a:ext cx="12220433" cy="1016584"/>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89" name="Google Shape;89;p7"/>
          <p:cNvSpPr/>
          <p:nvPr/>
        </p:nvSpPr>
        <p:spPr>
          <a:xfrm>
            <a:off x="-10700" y="6287171"/>
            <a:ext cx="12207667" cy="615071"/>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90" name="Google Shape;90;p7"/>
          <p:cNvSpPr/>
          <p:nvPr/>
        </p:nvSpPr>
        <p:spPr>
          <a:xfrm flipH="1">
            <a:off x="7033568" y="-390527"/>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91" name="Google Shape;91;p7"/>
          <p:cNvSpPr/>
          <p:nvPr/>
        </p:nvSpPr>
        <p:spPr>
          <a:xfrm rot="544783" flipH="1">
            <a:off x="8608513" y="1401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92" name="Google Shape;92;p7"/>
          <p:cNvSpPr/>
          <p:nvPr/>
        </p:nvSpPr>
        <p:spPr>
          <a:xfrm>
            <a:off x="-444033" y="3828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399542885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3"/>
        <p:cNvGrpSpPr/>
        <p:nvPr/>
      </p:nvGrpSpPr>
      <p:grpSpPr>
        <a:xfrm>
          <a:off x="0" y="0"/>
          <a:ext cx="0" cy="0"/>
          <a:chOff x="0" y="0"/>
          <a:chExt cx="0" cy="0"/>
        </a:xfrm>
      </p:grpSpPr>
      <p:sp>
        <p:nvSpPr>
          <p:cNvPr id="94" name="Google Shape;94;p8"/>
          <p:cNvSpPr txBox="1">
            <a:spLocks noGrp="1"/>
          </p:cNvSpPr>
          <p:nvPr>
            <p:ph type="title"/>
          </p:nvPr>
        </p:nvSpPr>
        <p:spPr>
          <a:xfrm>
            <a:off x="2918200" y="1666833"/>
            <a:ext cx="6355600" cy="2993200"/>
          </a:xfrm>
          <a:prstGeom prst="rect">
            <a:avLst/>
          </a:prstGeom>
          <a:ln>
            <a:noFill/>
          </a:ln>
        </p:spPr>
        <p:txBody>
          <a:bodyPr spcFirstLastPara="1" wrap="square" lIns="91425" tIns="91425" rIns="91425" bIns="91425" anchor="t" anchorCtr="0">
            <a:noAutofit/>
          </a:bodyPr>
          <a:lstStyle>
            <a:lvl1pPr lvl="0" algn="ctr">
              <a:lnSpc>
                <a:spcPct val="90000"/>
              </a:lnSpc>
              <a:spcBef>
                <a:spcPts val="0"/>
              </a:spcBef>
              <a:spcAft>
                <a:spcPts val="0"/>
              </a:spcAft>
              <a:buSzPts val="6000"/>
              <a:buNone/>
              <a:defRPr sz="10133"/>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95" name="Google Shape;95;p8"/>
          <p:cNvGrpSpPr/>
          <p:nvPr/>
        </p:nvGrpSpPr>
        <p:grpSpPr>
          <a:xfrm>
            <a:off x="-221900" y="6197034"/>
            <a:ext cx="12591805" cy="1166133"/>
            <a:chOff x="-166425" y="4245175"/>
            <a:chExt cx="9443854" cy="874600"/>
          </a:xfrm>
        </p:grpSpPr>
        <p:sp>
          <p:nvSpPr>
            <p:cNvPr id="96" name="Google Shape;96;p8"/>
            <p:cNvSpPr/>
            <p:nvPr/>
          </p:nvSpPr>
          <p:spPr>
            <a:xfrm>
              <a:off x="-166425" y="4245175"/>
              <a:ext cx="9443480" cy="779626"/>
            </a:xfrm>
            <a:custGeom>
              <a:avLst/>
              <a:gdLst/>
              <a:ahLst/>
              <a:cxnLst/>
              <a:rect l="l" t="t" r="r" b="b"/>
              <a:pathLst>
                <a:path w="376047" h="17145" extrusionOk="0">
                  <a:moveTo>
                    <a:pt x="373761" y="1524"/>
                  </a:moveTo>
                  <a:lnTo>
                    <a:pt x="0" y="0"/>
                  </a:lnTo>
                  <a:lnTo>
                    <a:pt x="4572" y="17145"/>
                  </a:lnTo>
                  <a:lnTo>
                    <a:pt x="376047" y="16383"/>
                  </a:lnTo>
                  <a:close/>
                </a:path>
              </a:pathLst>
            </a:custGeom>
            <a:solidFill>
              <a:schemeClr val="accent1"/>
            </a:solidFill>
            <a:ln>
              <a:noFill/>
            </a:ln>
          </p:spPr>
        </p:sp>
        <p:sp>
          <p:nvSpPr>
            <p:cNvPr id="97" name="Google Shape;97;p8"/>
            <p:cNvSpPr/>
            <p:nvPr/>
          </p:nvSpPr>
          <p:spPr>
            <a:xfrm>
              <a:off x="-24583" y="4418275"/>
              <a:ext cx="9302012" cy="701500"/>
            </a:xfrm>
            <a:custGeom>
              <a:avLst/>
              <a:gdLst/>
              <a:ahLst/>
              <a:cxnLst/>
              <a:rect l="l" t="t" r="r" b="b"/>
              <a:pathLst>
                <a:path w="375346" h="28060" extrusionOk="0">
                  <a:moveTo>
                    <a:pt x="373060" y="0"/>
                  </a:moveTo>
                  <a:lnTo>
                    <a:pt x="0" y="8902"/>
                  </a:lnTo>
                  <a:lnTo>
                    <a:pt x="555" y="28060"/>
                  </a:lnTo>
                  <a:lnTo>
                    <a:pt x="375346" y="27027"/>
                  </a:lnTo>
                  <a:close/>
                </a:path>
              </a:pathLst>
            </a:custGeom>
            <a:solidFill>
              <a:schemeClr val="accent2"/>
            </a:solidFill>
            <a:ln>
              <a:noFill/>
            </a:ln>
          </p:spPr>
        </p:sp>
      </p:grpSp>
      <p:sp>
        <p:nvSpPr>
          <p:cNvPr id="98" name="Google Shape;98;p8"/>
          <p:cNvSpPr/>
          <p:nvPr/>
        </p:nvSpPr>
        <p:spPr>
          <a:xfrm flipH="1">
            <a:off x="-1212172" y="-2423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99" name="Google Shape;99;p8"/>
          <p:cNvSpPr/>
          <p:nvPr/>
        </p:nvSpPr>
        <p:spPr>
          <a:xfrm rot="544783" flipH="1">
            <a:off x="8358162" y="-33602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226086671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0"/>
        <p:cNvGrpSpPr/>
        <p:nvPr/>
      </p:nvGrpSpPr>
      <p:grpSpPr>
        <a:xfrm>
          <a:off x="0" y="0"/>
          <a:ext cx="0" cy="0"/>
          <a:chOff x="0" y="0"/>
          <a:chExt cx="0" cy="0"/>
        </a:xfrm>
      </p:grpSpPr>
      <p:sp>
        <p:nvSpPr>
          <p:cNvPr id="101" name="Google Shape;101;p9"/>
          <p:cNvSpPr txBox="1">
            <a:spLocks noGrp="1"/>
          </p:cNvSpPr>
          <p:nvPr>
            <p:ph type="title"/>
          </p:nvPr>
        </p:nvSpPr>
        <p:spPr>
          <a:xfrm>
            <a:off x="5371433" y="2183312"/>
            <a:ext cx="5869600" cy="9268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600"/>
              <a:buNone/>
              <a:defRPr sz="7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2" name="Google Shape;102;p9"/>
          <p:cNvSpPr txBox="1">
            <a:spLocks noGrp="1"/>
          </p:cNvSpPr>
          <p:nvPr>
            <p:ph type="subTitle" idx="1"/>
          </p:nvPr>
        </p:nvSpPr>
        <p:spPr>
          <a:xfrm>
            <a:off x="5604367" y="3211767"/>
            <a:ext cx="5636800" cy="198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81103159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3"/>
        <p:cNvGrpSpPr/>
        <p:nvPr/>
      </p:nvGrpSpPr>
      <p:grpSpPr>
        <a:xfrm>
          <a:off x="0" y="0"/>
          <a:ext cx="0" cy="0"/>
          <a:chOff x="0" y="0"/>
          <a:chExt cx="0" cy="0"/>
        </a:xfrm>
      </p:grpSpPr>
      <p:sp>
        <p:nvSpPr>
          <p:cNvPr id="104" name="Google Shape;104;p10"/>
          <p:cNvSpPr txBox="1">
            <a:spLocks noGrp="1"/>
          </p:cNvSpPr>
          <p:nvPr>
            <p:ph type="title"/>
          </p:nvPr>
        </p:nvSpPr>
        <p:spPr>
          <a:xfrm>
            <a:off x="7330933" y="1886000"/>
            <a:ext cx="3525600" cy="33480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solidFill>
                  <a:schemeClr val="dk2"/>
                </a:solidFill>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76174329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5"/>
        <p:cNvGrpSpPr/>
        <p:nvPr/>
      </p:nvGrpSpPr>
      <p:grpSpPr>
        <a:xfrm>
          <a:off x="0" y="0"/>
          <a:ext cx="0" cy="0"/>
          <a:chOff x="0" y="0"/>
          <a:chExt cx="0" cy="0"/>
        </a:xfrm>
      </p:grpSpPr>
      <p:sp>
        <p:nvSpPr>
          <p:cNvPr id="106" name="Google Shape;106;p11"/>
          <p:cNvSpPr txBox="1">
            <a:spLocks noGrp="1"/>
          </p:cNvSpPr>
          <p:nvPr>
            <p:ph type="title" hasCustomPrompt="1"/>
          </p:nvPr>
        </p:nvSpPr>
        <p:spPr>
          <a:xfrm>
            <a:off x="1054900" y="2180400"/>
            <a:ext cx="6855200" cy="1577200"/>
          </a:xfrm>
          <a:prstGeom prst="rect">
            <a:avLst/>
          </a:prstGeom>
        </p:spPr>
        <p:txBody>
          <a:bodyPr spcFirstLastPara="1" wrap="square" lIns="91425" tIns="91425" rIns="91425" bIns="91425" anchor="t" anchorCtr="0">
            <a:noAutofit/>
          </a:bodyPr>
          <a:lstStyle>
            <a:lvl1pPr lvl="0">
              <a:spcBef>
                <a:spcPts val="0"/>
              </a:spcBef>
              <a:spcAft>
                <a:spcPts val="0"/>
              </a:spcAft>
              <a:buSzPts val="9600"/>
              <a:buNone/>
              <a:defRPr sz="93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07" name="Google Shape;107;p11"/>
          <p:cNvSpPr txBox="1">
            <a:spLocks noGrp="1"/>
          </p:cNvSpPr>
          <p:nvPr>
            <p:ph type="subTitle" idx="1"/>
          </p:nvPr>
        </p:nvSpPr>
        <p:spPr>
          <a:xfrm>
            <a:off x="1054900" y="3960833"/>
            <a:ext cx="6145600" cy="662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08" name="Google Shape;108;p11"/>
          <p:cNvSpPr/>
          <p:nvPr/>
        </p:nvSpPr>
        <p:spPr>
          <a:xfrm flipH="1">
            <a:off x="-958372" y="-812564"/>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109" name="Google Shape;109;p11"/>
          <p:cNvSpPr/>
          <p:nvPr/>
        </p:nvSpPr>
        <p:spPr>
          <a:xfrm rot="544783" flipH="1">
            <a:off x="7089513" y="-282355"/>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110" name="Google Shape;110;p11"/>
          <p:cNvSpPr/>
          <p:nvPr/>
        </p:nvSpPr>
        <p:spPr>
          <a:xfrm>
            <a:off x="9579518" y="25973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111" name="Google Shape;111;p11"/>
          <p:cNvGrpSpPr/>
          <p:nvPr/>
        </p:nvGrpSpPr>
        <p:grpSpPr>
          <a:xfrm>
            <a:off x="-91166" y="5570367"/>
            <a:ext cx="12361425" cy="1376411"/>
            <a:chOff x="-68375" y="4177775"/>
            <a:chExt cx="9271069" cy="1032308"/>
          </a:xfrm>
        </p:grpSpPr>
        <p:sp>
          <p:nvSpPr>
            <p:cNvPr id="112" name="Google Shape;112;p11"/>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13" name="Google Shape;113;p11"/>
            <p:cNvSpPr/>
            <p:nvPr/>
          </p:nvSpPr>
          <p:spPr>
            <a:xfrm>
              <a:off x="-65798" y="4178333"/>
              <a:ext cx="9268489" cy="248466"/>
            </a:xfrm>
            <a:custGeom>
              <a:avLst/>
              <a:gdLst/>
              <a:ahLst/>
              <a:cxnLst/>
              <a:rect l="l" t="t" r="r" b="b"/>
              <a:pathLst>
                <a:path w="100575" h="4452" extrusionOk="0">
                  <a:moveTo>
                    <a:pt x="1" y="0"/>
                  </a:moveTo>
                  <a:lnTo>
                    <a:pt x="61685" y="4451"/>
                  </a:lnTo>
                  <a:lnTo>
                    <a:pt x="100574" y="0"/>
                  </a:lnTo>
                  <a:close/>
                </a:path>
              </a:pathLst>
            </a:custGeom>
            <a:solidFill>
              <a:srgbClr val="F9E35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14" name="Google Shape;114;p11"/>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15" name="Google Shape;115;p11"/>
            <p:cNvSpPr/>
            <p:nvPr/>
          </p:nvSpPr>
          <p:spPr>
            <a:xfrm>
              <a:off x="-68375" y="4869853"/>
              <a:ext cx="9271069" cy="340229"/>
            </a:xfrm>
            <a:custGeom>
              <a:avLst/>
              <a:gdLst/>
              <a:ahLst/>
              <a:cxnLst/>
              <a:rect l="l" t="t" r="r" b="b"/>
              <a:pathLst>
                <a:path w="100603" h="8421" extrusionOk="0">
                  <a:moveTo>
                    <a:pt x="33503" y="0"/>
                  </a:moveTo>
                  <a:cubicBezTo>
                    <a:pt x="33503" y="0"/>
                    <a:pt x="473" y="3478"/>
                    <a:pt x="38" y="3922"/>
                  </a:cubicBezTo>
                  <a:lnTo>
                    <a:pt x="0" y="7986"/>
                  </a:lnTo>
                  <a:lnTo>
                    <a:pt x="100602" y="8421"/>
                  </a:lnTo>
                  <a:lnTo>
                    <a:pt x="100602" y="1607"/>
                  </a:lnTo>
                  <a:lnTo>
                    <a:pt x="65408" y="0"/>
                  </a:lnTo>
                  <a:close/>
                </a:path>
              </a:pathLst>
            </a:custGeom>
            <a:solidFill>
              <a:srgbClr val="FFF38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grpSp>
        <p:nvGrpSpPr>
          <p:cNvPr id="116" name="Google Shape;116;p11"/>
          <p:cNvGrpSpPr/>
          <p:nvPr/>
        </p:nvGrpSpPr>
        <p:grpSpPr>
          <a:xfrm>
            <a:off x="-169273" y="4623043"/>
            <a:ext cx="1280969" cy="982588"/>
            <a:chOff x="-213250" y="3651883"/>
            <a:chExt cx="955092" cy="732619"/>
          </a:xfrm>
        </p:grpSpPr>
        <p:sp>
          <p:nvSpPr>
            <p:cNvPr id="117" name="Google Shape;117;p11"/>
            <p:cNvSpPr/>
            <p:nvPr/>
          </p:nvSpPr>
          <p:spPr>
            <a:xfrm>
              <a:off x="11629" y="3651883"/>
              <a:ext cx="730213" cy="732619"/>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18" name="Google Shape;118;p11"/>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340665380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9"/>
        <p:cNvGrpSpPr/>
        <p:nvPr/>
      </p:nvGrpSpPr>
      <p:grpSpPr>
        <a:xfrm>
          <a:off x="0" y="0"/>
          <a:ext cx="0" cy="0"/>
          <a:chOff x="0" y="0"/>
          <a:chExt cx="0" cy="0"/>
        </a:xfrm>
      </p:grpSpPr>
    </p:spTree>
    <p:extLst>
      <p:ext uri="{BB962C8B-B14F-4D97-AF65-F5344CB8AC3E}">
        <p14:creationId xmlns:p14="http://schemas.microsoft.com/office/powerpoint/2010/main" val="234974270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0"/>
        <p:cNvGrpSpPr/>
        <p:nvPr/>
      </p:nvGrpSpPr>
      <p:grpSpPr>
        <a:xfrm>
          <a:off x="0" y="0"/>
          <a:ext cx="0" cy="0"/>
          <a:chOff x="0" y="0"/>
          <a:chExt cx="0" cy="0"/>
        </a:xfrm>
      </p:grpSpPr>
      <p:sp>
        <p:nvSpPr>
          <p:cNvPr id="121" name="Google Shape;121;p13"/>
          <p:cNvSpPr txBox="1">
            <a:spLocks noGrp="1"/>
          </p:cNvSpPr>
          <p:nvPr>
            <p:ph type="title"/>
          </p:nvPr>
        </p:nvSpPr>
        <p:spPr>
          <a:xfrm>
            <a:off x="1884500" y="2284815"/>
            <a:ext cx="40712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 name="Google Shape;122;p13"/>
          <p:cNvSpPr txBox="1">
            <a:spLocks noGrp="1"/>
          </p:cNvSpPr>
          <p:nvPr>
            <p:ph type="subTitle" idx="1"/>
          </p:nvPr>
        </p:nvSpPr>
        <p:spPr>
          <a:xfrm>
            <a:off x="2012333" y="2902676"/>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13"/>
          <p:cNvSpPr txBox="1">
            <a:spLocks noGrp="1"/>
          </p:cNvSpPr>
          <p:nvPr>
            <p:ph type="title" idx="2"/>
          </p:nvPr>
        </p:nvSpPr>
        <p:spPr>
          <a:xfrm>
            <a:off x="6236300" y="2284815"/>
            <a:ext cx="4071200" cy="70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4" name="Google Shape;124;p13"/>
          <p:cNvSpPr txBox="1">
            <a:spLocks noGrp="1"/>
          </p:cNvSpPr>
          <p:nvPr>
            <p:ph type="subTitle" idx="3"/>
          </p:nvPr>
        </p:nvSpPr>
        <p:spPr>
          <a:xfrm>
            <a:off x="6355767" y="2902676"/>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3"/>
          <p:cNvSpPr txBox="1">
            <a:spLocks noGrp="1"/>
          </p:cNvSpPr>
          <p:nvPr>
            <p:ph type="title" idx="4"/>
          </p:nvPr>
        </p:nvSpPr>
        <p:spPr>
          <a:xfrm>
            <a:off x="1884700" y="4609303"/>
            <a:ext cx="40712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6" name="Google Shape;126;p13"/>
          <p:cNvSpPr txBox="1">
            <a:spLocks noGrp="1"/>
          </p:cNvSpPr>
          <p:nvPr>
            <p:ph type="subTitle" idx="5"/>
          </p:nvPr>
        </p:nvSpPr>
        <p:spPr>
          <a:xfrm>
            <a:off x="2012333" y="5213999"/>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 name="Google Shape;127;p13"/>
          <p:cNvSpPr txBox="1">
            <a:spLocks noGrp="1"/>
          </p:cNvSpPr>
          <p:nvPr>
            <p:ph type="title" idx="6"/>
          </p:nvPr>
        </p:nvSpPr>
        <p:spPr>
          <a:xfrm>
            <a:off x="6236367" y="4621969"/>
            <a:ext cx="40712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8" name="Google Shape;128;p13"/>
          <p:cNvSpPr txBox="1">
            <a:spLocks noGrp="1"/>
          </p:cNvSpPr>
          <p:nvPr>
            <p:ph type="subTitle" idx="7"/>
          </p:nvPr>
        </p:nvSpPr>
        <p:spPr>
          <a:xfrm>
            <a:off x="6364267" y="5213999"/>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13"/>
          <p:cNvSpPr txBox="1">
            <a:spLocks noGrp="1"/>
          </p:cNvSpPr>
          <p:nvPr>
            <p:ph type="title" idx="8"/>
          </p:nvPr>
        </p:nvSpPr>
        <p:spPr>
          <a:xfrm>
            <a:off x="960000" y="491767"/>
            <a:ext cx="102720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0" name="Google Shape;130;p13"/>
          <p:cNvSpPr txBox="1">
            <a:spLocks noGrp="1"/>
          </p:cNvSpPr>
          <p:nvPr>
            <p:ph type="title" idx="9" hasCustomPrompt="1"/>
          </p:nvPr>
        </p:nvSpPr>
        <p:spPr>
          <a:xfrm>
            <a:off x="3391833" y="1440596"/>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1" name="Google Shape;131;p13"/>
          <p:cNvSpPr txBox="1">
            <a:spLocks noGrp="1"/>
          </p:cNvSpPr>
          <p:nvPr>
            <p:ph type="title" idx="13" hasCustomPrompt="1"/>
          </p:nvPr>
        </p:nvSpPr>
        <p:spPr>
          <a:xfrm>
            <a:off x="3391833" y="3736807"/>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2" name="Google Shape;132;p13"/>
          <p:cNvSpPr txBox="1">
            <a:spLocks noGrp="1"/>
          </p:cNvSpPr>
          <p:nvPr>
            <p:ph type="title" idx="14" hasCustomPrompt="1"/>
          </p:nvPr>
        </p:nvSpPr>
        <p:spPr>
          <a:xfrm>
            <a:off x="7743835" y="1440596"/>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3" name="Google Shape;133;p13"/>
          <p:cNvSpPr txBox="1">
            <a:spLocks noGrp="1"/>
          </p:cNvSpPr>
          <p:nvPr>
            <p:ph type="title" idx="15" hasCustomPrompt="1"/>
          </p:nvPr>
        </p:nvSpPr>
        <p:spPr>
          <a:xfrm>
            <a:off x="7743835" y="3722608"/>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4" name="Google Shape;134;p13"/>
          <p:cNvSpPr/>
          <p:nvPr/>
        </p:nvSpPr>
        <p:spPr>
          <a:xfrm>
            <a:off x="-414657" y="5974239"/>
            <a:ext cx="12794367" cy="1241733"/>
          </a:xfrm>
          <a:custGeom>
            <a:avLst/>
            <a:gdLst/>
            <a:ahLst/>
            <a:cxnLst/>
            <a:rect l="l" t="t" r="r" b="b"/>
            <a:pathLst>
              <a:path w="383831" h="37252" extrusionOk="0">
                <a:moveTo>
                  <a:pt x="3008" y="16952"/>
                </a:moveTo>
                <a:cubicBezTo>
                  <a:pt x="-1570" y="13055"/>
                  <a:pt x="-4067" y="10490"/>
                  <a:pt x="19684" y="8975"/>
                </a:cubicBezTo>
                <a:cubicBezTo>
                  <a:pt x="43435" y="7460"/>
                  <a:pt x="109572" y="8790"/>
                  <a:pt x="145514" y="7862"/>
                </a:cubicBezTo>
                <a:cubicBezTo>
                  <a:pt x="181457" y="6934"/>
                  <a:pt x="200448" y="4584"/>
                  <a:pt x="235339" y="3408"/>
                </a:cubicBezTo>
                <a:cubicBezTo>
                  <a:pt x="270230" y="2233"/>
                  <a:pt x="330275" y="-1670"/>
                  <a:pt x="354859" y="809"/>
                </a:cubicBezTo>
                <a:cubicBezTo>
                  <a:pt x="379443" y="3288"/>
                  <a:pt x="386742" y="12345"/>
                  <a:pt x="382844" y="18284"/>
                </a:cubicBezTo>
                <a:cubicBezTo>
                  <a:pt x="378947" y="24223"/>
                  <a:pt x="387423" y="34097"/>
                  <a:pt x="331474" y="36443"/>
                </a:cubicBezTo>
                <a:cubicBezTo>
                  <a:pt x="275525" y="38789"/>
                  <a:pt x="101895" y="35609"/>
                  <a:pt x="47151" y="32360"/>
                </a:cubicBezTo>
                <a:cubicBezTo>
                  <a:pt x="-7593" y="29112"/>
                  <a:pt x="7586" y="20850"/>
                  <a:pt x="3008" y="16952"/>
                </a:cubicBezTo>
                <a:close/>
              </a:path>
            </a:pathLst>
          </a:custGeom>
          <a:solidFill>
            <a:schemeClr val="accent1"/>
          </a:solidFill>
          <a:ln>
            <a:noFill/>
          </a:ln>
        </p:spPr>
      </p:sp>
      <p:sp>
        <p:nvSpPr>
          <p:cNvPr id="135" name="Google Shape;135;p13"/>
          <p:cNvSpPr/>
          <p:nvPr/>
        </p:nvSpPr>
        <p:spPr>
          <a:xfrm>
            <a:off x="-516710" y="6554085"/>
            <a:ext cx="12998433" cy="703300"/>
          </a:xfrm>
          <a:custGeom>
            <a:avLst/>
            <a:gdLst/>
            <a:ahLst/>
            <a:cxnLst/>
            <a:rect l="l" t="t" r="r" b="b"/>
            <a:pathLst>
              <a:path w="389953" h="21099" extrusionOk="0">
                <a:moveTo>
                  <a:pt x="10719" y="9691"/>
                </a:moveTo>
                <a:cubicBezTo>
                  <a:pt x="22473" y="7773"/>
                  <a:pt x="60086" y="9073"/>
                  <a:pt x="109824" y="7464"/>
                </a:cubicBezTo>
                <a:cubicBezTo>
                  <a:pt x="159562" y="5856"/>
                  <a:pt x="262750" y="411"/>
                  <a:pt x="309147" y="40"/>
                </a:cubicBezTo>
                <a:cubicBezTo>
                  <a:pt x="355545" y="-331"/>
                  <a:pt x="383883" y="1919"/>
                  <a:pt x="388209" y="5237"/>
                </a:cubicBezTo>
                <a:cubicBezTo>
                  <a:pt x="392535" y="8556"/>
                  <a:pt x="393256" y="17662"/>
                  <a:pt x="335104" y="19951"/>
                </a:cubicBezTo>
                <a:cubicBezTo>
                  <a:pt x="276953" y="22240"/>
                  <a:pt x="93364" y="20681"/>
                  <a:pt x="39300" y="18971"/>
                </a:cubicBezTo>
                <a:cubicBezTo>
                  <a:pt x="-14764" y="17261"/>
                  <a:pt x="-1035" y="11609"/>
                  <a:pt x="10719" y="9691"/>
                </a:cubicBezTo>
                <a:close/>
              </a:path>
            </a:pathLst>
          </a:custGeom>
          <a:solidFill>
            <a:schemeClr val="accent2"/>
          </a:solidFill>
          <a:ln>
            <a:noFill/>
          </a:ln>
        </p:spPr>
      </p:sp>
      <p:grpSp>
        <p:nvGrpSpPr>
          <p:cNvPr id="136" name="Google Shape;136;p13"/>
          <p:cNvGrpSpPr/>
          <p:nvPr/>
        </p:nvGrpSpPr>
        <p:grpSpPr>
          <a:xfrm>
            <a:off x="-125973" y="5232698"/>
            <a:ext cx="3547005" cy="1637301"/>
            <a:chOff x="3311075" y="2692625"/>
            <a:chExt cx="1472601" cy="679717"/>
          </a:xfrm>
        </p:grpSpPr>
        <p:sp>
          <p:nvSpPr>
            <p:cNvPr id="137" name="Google Shape;137;p13"/>
            <p:cNvSpPr/>
            <p:nvPr/>
          </p:nvSpPr>
          <p:spPr>
            <a:xfrm>
              <a:off x="4265859" y="2961135"/>
              <a:ext cx="176102" cy="179821"/>
            </a:xfrm>
            <a:custGeom>
              <a:avLst/>
              <a:gdLst/>
              <a:ahLst/>
              <a:cxnLst/>
              <a:rect l="l" t="t" r="r" b="b"/>
              <a:pathLst>
                <a:path w="1797" h="1835" extrusionOk="0">
                  <a:moveTo>
                    <a:pt x="1" y="1"/>
                  </a:moveTo>
                  <a:cubicBezTo>
                    <a:pt x="1" y="1"/>
                    <a:pt x="360" y="1135"/>
                    <a:pt x="256" y="1787"/>
                  </a:cubicBezTo>
                  <a:lnTo>
                    <a:pt x="1796" y="1834"/>
                  </a:lnTo>
                  <a:cubicBezTo>
                    <a:pt x="1796" y="1834"/>
                    <a:pt x="1551" y="1456"/>
                    <a:pt x="1485" y="1040"/>
                  </a:cubicBezTo>
                  <a:lnTo>
                    <a:pt x="1485" y="1040"/>
                  </a:lnTo>
                  <a:cubicBezTo>
                    <a:pt x="1485" y="1040"/>
                    <a:pt x="1447" y="1418"/>
                    <a:pt x="1494" y="1569"/>
                  </a:cubicBezTo>
                  <a:cubicBezTo>
                    <a:pt x="1494" y="1569"/>
                    <a:pt x="1248" y="842"/>
                    <a:pt x="1343" y="435"/>
                  </a:cubicBezTo>
                  <a:lnTo>
                    <a:pt x="1343" y="435"/>
                  </a:lnTo>
                  <a:cubicBezTo>
                    <a:pt x="1343" y="435"/>
                    <a:pt x="1154" y="757"/>
                    <a:pt x="1173" y="1172"/>
                  </a:cubicBezTo>
                  <a:cubicBezTo>
                    <a:pt x="1173" y="1172"/>
                    <a:pt x="918" y="558"/>
                    <a:pt x="927" y="86"/>
                  </a:cubicBezTo>
                  <a:lnTo>
                    <a:pt x="927" y="86"/>
                  </a:lnTo>
                  <a:cubicBezTo>
                    <a:pt x="927" y="86"/>
                    <a:pt x="776" y="766"/>
                    <a:pt x="842" y="1276"/>
                  </a:cubicBezTo>
                  <a:cubicBezTo>
                    <a:pt x="842" y="1276"/>
                    <a:pt x="606" y="747"/>
                    <a:pt x="615" y="388"/>
                  </a:cubicBezTo>
                  <a:lnTo>
                    <a:pt x="615" y="388"/>
                  </a:lnTo>
                  <a:cubicBezTo>
                    <a:pt x="615" y="388"/>
                    <a:pt x="464" y="861"/>
                    <a:pt x="521" y="1125"/>
                  </a:cubicBezTo>
                  <a:cubicBezTo>
                    <a:pt x="521" y="1125"/>
                    <a:pt x="209" y="256"/>
                    <a:pt x="1"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38" name="Google Shape;138;p13"/>
            <p:cNvSpPr/>
            <p:nvPr/>
          </p:nvSpPr>
          <p:spPr>
            <a:xfrm>
              <a:off x="4555832" y="3272174"/>
              <a:ext cx="97312" cy="91037"/>
            </a:xfrm>
            <a:custGeom>
              <a:avLst/>
              <a:gdLst/>
              <a:ahLst/>
              <a:cxnLst/>
              <a:rect l="l" t="t" r="r" b="b"/>
              <a:pathLst>
                <a:path w="993" h="929" extrusionOk="0">
                  <a:moveTo>
                    <a:pt x="510" y="0"/>
                  </a:moveTo>
                  <a:cubicBezTo>
                    <a:pt x="0" y="0"/>
                    <a:pt x="9" y="928"/>
                    <a:pt x="9" y="928"/>
                  </a:cubicBezTo>
                  <a:lnTo>
                    <a:pt x="992" y="928"/>
                  </a:lnTo>
                  <a:cubicBezTo>
                    <a:pt x="992" y="928"/>
                    <a:pt x="822" y="30"/>
                    <a:pt x="548" y="2"/>
                  </a:cubicBezTo>
                  <a:cubicBezTo>
                    <a:pt x="535" y="1"/>
                    <a:pt x="522" y="0"/>
                    <a:pt x="510"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39" name="Google Shape;139;p13"/>
            <p:cNvSpPr/>
            <p:nvPr/>
          </p:nvSpPr>
          <p:spPr>
            <a:xfrm>
              <a:off x="4346511" y="3098917"/>
              <a:ext cx="300460" cy="161202"/>
            </a:xfrm>
            <a:custGeom>
              <a:avLst/>
              <a:gdLst/>
              <a:ahLst/>
              <a:cxnLst/>
              <a:rect l="l" t="t" r="r" b="b"/>
              <a:pathLst>
                <a:path w="3066" h="1645" extrusionOk="0">
                  <a:moveTo>
                    <a:pt x="865" y="1"/>
                  </a:moveTo>
                  <a:cubicBezTo>
                    <a:pt x="733" y="1"/>
                    <a:pt x="601" y="25"/>
                    <a:pt x="473" y="78"/>
                  </a:cubicBezTo>
                  <a:cubicBezTo>
                    <a:pt x="0" y="258"/>
                    <a:pt x="397" y="778"/>
                    <a:pt x="766" y="1005"/>
                  </a:cubicBezTo>
                  <a:cubicBezTo>
                    <a:pt x="1510" y="1469"/>
                    <a:pt x="1982" y="1645"/>
                    <a:pt x="2248" y="1645"/>
                  </a:cubicBezTo>
                  <a:cubicBezTo>
                    <a:pt x="3066" y="1645"/>
                    <a:pt x="1960" y="1"/>
                    <a:pt x="865"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0" name="Google Shape;140;p13"/>
            <p:cNvSpPr/>
            <p:nvPr/>
          </p:nvSpPr>
          <p:spPr>
            <a:xfrm>
              <a:off x="3311075" y="2692625"/>
              <a:ext cx="1322672" cy="668718"/>
            </a:xfrm>
            <a:custGeom>
              <a:avLst/>
              <a:gdLst/>
              <a:ahLst/>
              <a:cxnLst/>
              <a:rect l="l" t="t" r="r" b="b"/>
              <a:pathLst>
                <a:path w="13497" h="6824" extrusionOk="0">
                  <a:moveTo>
                    <a:pt x="3295" y="0"/>
                  </a:moveTo>
                  <a:cubicBezTo>
                    <a:pt x="3140" y="0"/>
                    <a:pt x="2995" y="29"/>
                    <a:pt x="2864" y="94"/>
                  </a:cubicBezTo>
                  <a:cubicBezTo>
                    <a:pt x="2056" y="486"/>
                    <a:pt x="1439" y="1295"/>
                    <a:pt x="432" y="1295"/>
                  </a:cubicBezTo>
                  <a:cubicBezTo>
                    <a:pt x="296" y="1295"/>
                    <a:pt x="152" y="1280"/>
                    <a:pt x="0" y="1247"/>
                  </a:cubicBezTo>
                  <a:lnTo>
                    <a:pt x="0" y="1247"/>
                  </a:lnTo>
                  <a:lnTo>
                    <a:pt x="95" y="6823"/>
                  </a:lnTo>
                  <a:lnTo>
                    <a:pt x="13259" y="6823"/>
                  </a:lnTo>
                  <a:cubicBezTo>
                    <a:pt x="13246" y="6805"/>
                    <a:pt x="13497" y="5013"/>
                    <a:pt x="11795" y="4527"/>
                  </a:cubicBezTo>
                  <a:cubicBezTo>
                    <a:pt x="10065" y="4026"/>
                    <a:pt x="8931" y="2722"/>
                    <a:pt x="8893" y="2410"/>
                  </a:cubicBezTo>
                  <a:cubicBezTo>
                    <a:pt x="8846" y="2089"/>
                    <a:pt x="7211" y="1077"/>
                    <a:pt x="6266" y="1030"/>
                  </a:cubicBezTo>
                  <a:cubicBezTo>
                    <a:pt x="5458" y="982"/>
                    <a:pt x="4208" y="0"/>
                    <a:pt x="3295" y="0"/>
                  </a:cubicBezTo>
                  <a:close/>
                  <a:moveTo>
                    <a:pt x="13259" y="6823"/>
                  </a:moveTo>
                  <a:lnTo>
                    <a:pt x="13259" y="6823"/>
                  </a:lnTo>
                  <a:cubicBezTo>
                    <a:pt x="13259" y="6823"/>
                    <a:pt x="13259" y="6823"/>
                    <a:pt x="13259" y="6823"/>
                  </a:cubicBezTo>
                  <a:cubicBezTo>
                    <a:pt x="13259" y="6823"/>
                    <a:pt x="13259" y="6823"/>
                    <a:pt x="13259" y="6823"/>
                  </a:cubicBezTo>
                  <a:close/>
                </a:path>
              </a:pathLst>
            </a:custGeom>
            <a:solidFill>
              <a:srgbClr val="937373"/>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1" name="Google Shape;141;p13"/>
            <p:cNvSpPr/>
            <p:nvPr/>
          </p:nvSpPr>
          <p:spPr>
            <a:xfrm>
              <a:off x="3938941" y="2886265"/>
              <a:ext cx="231666" cy="204320"/>
            </a:xfrm>
            <a:custGeom>
              <a:avLst/>
              <a:gdLst/>
              <a:ahLst/>
              <a:cxnLst/>
              <a:rect l="l" t="t" r="r" b="b"/>
              <a:pathLst>
                <a:path w="2364" h="2085" extrusionOk="0">
                  <a:moveTo>
                    <a:pt x="996" y="0"/>
                  </a:moveTo>
                  <a:cubicBezTo>
                    <a:pt x="520" y="0"/>
                    <a:pt x="71" y="330"/>
                    <a:pt x="29" y="623"/>
                  </a:cubicBezTo>
                  <a:cubicBezTo>
                    <a:pt x="1" y="897"/>
                    <a:pt x="284" y="1341"/>
                    <a:pt x="530" y="1634"/>
                  </a:cubicBezTo>
                  <a:cubicBezTo>
                    <a:pt x="753" y="1900"/>
                    <a:pt x="1073" y="2085"/>
                    <a:pt x="1389" y="2085"/>
                  </a:cubicBezTo>
                  <a:cubicBezTo>
                    <a:pt x="1567" y="2085"/>
                    <a:pt x="1743" y="2026"/>
                    <a:pt x="1900" y="1889"/>
                  </a:cubicBezTo>
                  <a:cubicBezTo>
                    <a:pt x="2363" y="1521"/>
                    <a:pt x="2108" y="207"/>
                    <a:pt x="1182" y="18"/>
                  </a:cubicBezTo>
                  <a:cubicBezTo>
                    <a:pt x="1120" y="6"/>
                    <a:pt x="1058" y="0"/>
                    <a:pt x="996"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2" name="Google Shape;142;p13"/>
            <p:cNvSpPr/>
            <p:nvPr/>
          </p:nvSpPr>
          <p:spPr>
            <a:xfrm>
              <a:off x="3311957" y="2794443"/>
              <a:ext cx="1300427" cy="569645"/>
            </a:xfrm>
            <a:custGeom>
              <a:avLst/>
              <a:gdLst/>
              <a:ahLst/>
              <a:cxnLst/>
              <a:rect l="l" t="t" r="r" b="b"/>
              <a:pathLst>
                <a:path w="13270" h="5813" extrusionOk="0">
                  <a:moveTo>
                    <a:pt x="1437" y="0"/>
                  </a:moveTo>
                  <a:lnTo>
                    <a:pt x="1437" y="0"/>
                  </a:lnTo>
                  <a:cubicBezTo>
                    <a:pt x="1126" y="163"/>
                    <a:pt x="793" y="278"/>
                    <a:pt x="408" y="278"/>
                  </a:cubicBezTo>
                  <a:cubicBezTo>
                    <a:pt x="279" y="278"/>
                    <a:pt x="143" y="265"/>
                    <a:pt x="1" y="237"/>
                  </a:cubicBezTo>
                  <a:lnTo>
                    <a:pt x="1" y="237"/>
                  </a:lnTo>
                  <a:lnTo>
                    <a:pt x="95" y="5813"/>
                  </a:lnTo>
                  <a:lnTo>
                    <a:pt x="13260" y="5813"/>
                  </a:lnTo>
                  <a:cubicBezTo>
                    <a:pt x="13260" y="5813"/>
                    <a:pt x="13260" y="5784"/>
                    <a:pt x="13269" y="5728"/>
                  </a:cubicBezTo>
                  <a:cubicBezTo>
                    <a:pt x="13090" y="5567"/>
                    <a:pt x="12948" y="5387"/>
                    <a:pt x="12787" y="5255"/>
                  </a:cubicBezTo>
                  <a:cubicBezTo>
                    <a:pt x="12466" y="5009"/>
                    <a:pt x="12126" y="4953"/>
                    <a:pt x="11719" y="4915"/>
                  </a:cubicBezTo>
                  <a:cubicBezTo>
                    <a:pt x="11105" y="4858"/>
                    <a:pt x="10604" y="4679"/>
                    <a:pt x="10018" y="4546"/>
                  </a:cubicBezTo>
                  <a:cubicBezTo>
                    <a:pt x="9957" y="4533"/>
                    <a:pt x="9892" y="4529"/>
                    <a:pt x="9825" y="4529"/>
                  </a:cubicBezTo>
                  <a:cubicBezTo>
                    <a:pt x="9716" y="4529"/>
                    <a:pt x="9602" y="4539"/>
                    <a:pt x="9491" y="4539"/>
                  </a:cubicBezTo>
                  <a:cubicBezTo>
                    <a:pt x="9328" y="4539"/>
                    <a:pt x="9171" y="4517"/>
                    <a:pt x="9045" y="4404"/>
                  </a:cubicBezTo>
                  <a:cubicBezTo>
                    <a:pt x="8884" y="4263"/>
                    <a:pt x="8903" y="3989"/>
                    <a:pt x="8771" y="3894"/>
                  </a:cubicBezTo>
                  <a:cubicBezTo>
                    <a:pt x="8639" y="3781"/>
                    <a:pt x="8289" y="3705"/>
                    <a:pt x="8119" y="3639"/>
                  </a:cubicBezTo>
                  <a:cubicBezTo>
                    <a:pt x="7703" y="3450"/>
                    <a:pt x="7297" y="3384"/>
                    <a:pt x="6852" y="3280"/>
                  </a:cubicBezTo>
                  <a:cubicBezTo>
                    <a:pt x="5936" y="3062"/>
                    <a:pt x="5057" y="3384"/>
                    <a:pt x="4187" y="2807"/>
                  </a:cubicBezTo>
                  <a:cubicBezTo>
                    <a:pt x="3904" y="2618"/>
                    <a:pt x="3639" y="2420"/>
                    <a:pt x="3535" y="2089"/>
                  </a:cubicBezTo>
                  <a:cubicBezTo>
                    <a:pt x="3488" y="1947"/>
                    <a:pt x="3564" y="1843"/>
                    <a:pt x="3441" y="1711"/>
                  </a:cubicBezTo>
                  <a:cubicBezTo>
                    <a:pt x="3327" y="1588"/>
                    <a:pt x="2968" y="1494"/>
                    <a:pt x="2817" y="1428"/>
                  </a:cubicBezTo>
                  <a:cubicBezTo>
                    <a:pt x="2647" y="1342"/>
                    <a:pt x="2439" y="1182"/>
                    <a:pt x="2297" y="1116"/>
                  </a:cubicBezTo>
                  <a:cubicBezTo>
                    <a:pt x="2210" y="1084"/>
                    <a:pt x="2118" y="1078"/>
                    <a:pt x="2028" y="1078"/>
                  </a:cubicBezTo>
                  <a:cubicBezTo>
                    <a:pt x="1987" y="1078"/>
                    <a:pt x="1946" y="1080"/>
                    <a:pt x="1906" y="1080"/>
                  </a:cubicBezTo>
                  <a:cubicBezTo>
                    <a:pt x="1749" y="1080"/>
                    <a:pt x="1603" y="1064"/>
                    <a:pt x="1494" y="908"/>
                  </a:cubicBezTo>
                  <a:cubicBezTo>
                    <a:pt x="1305" y="662"/>
                    <a:pt x="1390" y="312"/>
                    <a:pt x="1437"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3" name="Google Shape;143;p13"/>
            <p:cNvSpPr/>
            <p:nvPr/>
          </p:nvSpPr>
          <p:spPr>
            <a:xfrm>
              <a:off x="3524022" y="2714576"/>
              <a:ext cx="308496" cy="198048"/>
            </a:xfrm>
            <a:custGeom>
              <a:avLst/>
              <a:gdLst/>
              <a:ahLst/>
              <a:cxnLst/>
              <a:rect l="l" t="t" r="r" b="b"/>
              <a:pathLst>
                <a:path w="3148" h="2021" extrusionOk="0">
                  <a:moveTo>
                    <a:pt x="1235" y="1"/>
                  </a:moveTo>
                  <a:cubicBezTo>
                    <a:pt x="438" y="1"/>
                    <a:pt x="48" y="688"/>
                    <a:pt x="29" y="1118"/>
                  </a:cubicBezTo>
                  <a:cubicBezTo>
                    <a:pt x="1" y="1572"/>
                    <a:pt x="672" y="1968"/>
                    <a:pt x="1522" y="2016"/>
                  </a:cubicBezTo>
                  <a:cubicBezTo>
                    <a:pt x="1578" y="2019"/>
                    <a:pt x="1633" y="2020"/>
                    <a:pt x="1687" y="2020"/>
                  </a:cubicBezTo>
                  <a:cubicBezTo>
                    <a:pt x="2480" y="2020"/>
                    <a:pt x="3102" y="1704"/>
                    <a:pt x="3120" y="1288"/>
                  </a:cubicBezTo>
                  <a:cubicBezTo>
                    <a:pt x="3148" y="834"/>
                    <a:pt x="2175" y="50"/>
                    <a:pt x="1315" y="3"/>
                  </a:cubicBezTo>
                  <a:cubicBezTo>
                    <a:pt x="1288" y="1"/>
                    <a:pt x="1261" y="1"/>
                    <a:pt x="1235"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4" name="Google Shape;144;p13"/>
            <p:cNvSpPr/>
            <p:nvPr/>
          </p:nvSpPr>
          <p:spPr>
            <a:xfrm>
              <a:off x="3525002" y="2707128"/>
              <a:ext cx="304772" cy="197754"/>
            </a:xfrm>
            <a:custGeom>
              <a:avLst/>
              <a:gdLst/>
              <a:ahLst/>
              <a:cxnLst/>
              <a:rect l="l" t="t" r="r" b="b"/>
              <a:pathLst>
                <a:path w="3110" h="2018" extrusionOk="0">
                  <a:moveTo>
                    <a:pt x="1224" y="1"/>
                  </a:moveTo>
                  <a:cubicBezTo>
                    <a:pt x="428" y="1"/>
                    <a:pt x="47" y="679"/>
                    <a:pt x="29" y="1118"/>
                  </a:cubicBezTo>
                  <a:cubicBezTo>
                    <a:pt x="0" y="1562"/>
                    <a:pt x="662" y="1969"/>
                    <a:pt x="1512" y="2016"/>
                  </a:cubicBezTo>
                  <a:cubicBezTo>
                    <a:pt x="1546" y="2017"/>
                    <a:pt x="1580" y="2018"/>
                    <a:pt x="1613" y="2018"/>
                  </a:cubicBezTo>
                  <a:cubicBezTo>
                    <a:pt x="2409" y="2018"/>
                    <a:pt x="3063" y="1696"/>
                    <a:pt x="3091" y="1279"/>
                  </a:cubicBezTo>
                  <a:cubicBezTo>
                    <a:pt x="3110" y="835"/>
                    <a:pt x="2146" y="50"/>
                    <a:pt x="1305" y="3"/>
                  </a:cubicBezTo>
                  <a:cubicBezTo>
                    <a:pt x="1277" y="2"/>
                    <a:pt x="1251" y="1"/>
                    <a:pt x="122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5" name="Google Shape;145;p13"/>
            <p:cNvSpPr/>
            <p:nvPr/>
          </p:nvSpPr>
          <p:spPr>
            <a:xfrm>
              <a:off x="3461990" y="3020422"/>
              <a:ext cx="276059" cy="204320"/>
            </a:xfrm>
            <a:custGeom>
              <a:avLst/>
              <a:gdLst/>
              <a:ahLst/>
              <a:cxnLst/>
              <a:rect l="l" t="t" r="r" b="b"/>
              <a:pathLst>
                <a:path w="2817" h="2085" extrusionOk="0">
                  <a:moveTo>
                    <a:pt x="584" y="1"/>
                  </a:moveTo>
                  <a:cubicBezTo>
                    <a:pt x="547" y="1"/>
                    <a:pt x="514" y="4"/>
                    <a:pt x="483" y="10"/>
                  </a:cubicBezTo>
                  <a:cubicBezTo>
                    <a:pt x="171" y="67"/>
                    <a:pt x="1" y="719"/>
                    <a:pt x="435" y="1333"/>
                  </a:cubicBezTo>
                  <a:cubicBezTo>
                    <a:pt x="831" y="1893"/>
                    <a:pt x="1426" y="2084"/>
                    <a:pt x="1895" y="2084"/>
                  </a:cubicBezTo>
                  <a:cubicBezTo>
                    <a:pt x="2155" y="2084"/>
                    <a:pt x="2377" y="2025"/>
                    <a:pt x="2505" y="1938"/>
                  </a:cubicBezTo>
                  <a:cubicBezTo>
                    <a:pt x="2817" y="1711"/>
                    <a:pt x="2382" y="1040"/>
                    <a:pt x="1768" y="539"/>
                  </a:cubicBezTo>
                  <a:cubicBezTo>
                    <a:pt x="1339" y="202"/>
                    <a:pt x="879" y="1"/>
                    <a:pt x="58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6" name="Google Shape;146;p13"/>
            <p:cNvSpPr/>
            <p:nvPr/>
          </p:nvSpPr>
          <p:spPr>
            <a:xfrm>
              <a:off x="3941783" y="2876074"/>
              <a:ext cx="233430" cy="203634"/>
            </a:xfrm>
            <a:custGeom>
              <a:avLst/>
              <a:gdLst/>
              <a:ahLst/>
              <a:cxnLst/>
              <a:rect l="l" t="t" r="r" b="b"/>
              <a:pathLst>
                <a:path w="2382" h="2078" extrusionOk="0">
                  <a:moveTo>
                    <a:pt x="998" y="1"/>
                  </a:moveTo>
                  <a:cubicBezTo>
                    <a:pt x="529" y="1"/>
                    <a:pt x="80" y="330"/>
                    <a:pt x="38" y="623"/>
                  </a:cubicBezTo>
                  <a:cubicBezTo>
                    <a:pt x="0" y="888"/>
                    <a:pt x="284" y="1341"/>
                    <a:pt x="539" y="1634"/>
                  </a:cubicBezTo>
                  <a:cubicBezTo>
                    <a:pt x="761" y="1898"/>
                    <a:pt x="1074" y="2078"/>
                    <a:pt x="1386" y="2078"/>
                  </a:cubicBezTo>
                  <a:cubicBezTo>
                    <a:pt x="1567" y="2078"/>
                    <a:pt x="1747" y="2018"/>
                    <a:pt x="1909" y="1880"/>
                  </a:cubicBezTo>
                  <a:cubicBezTo>
                    <a:pt x="2382" y="1502"/>
                    <a:pt x="2127" y="207"/>
                    <a:pt x="1181" y="18"/>
                  </a:cubicBezTo>
                  <a:cubicBezTo>
                    <a:pt x="1121" y="6"/>
                    <a:pt x="1059" y="1"/>
                    <a:pt x="99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7" name="Google Shape;147;p13"/>
            <p:cNvSpPr/>
            <p:nvPr/>
          </p:nvSpPr>
          <p:spPr>
            <a:xfrm>
              <a:off x="4035664" y="3172806"/>
              <a:ext cx="232156" cy="170413"/>
            </a:xfrm>
            <a:custGeom>
              <a:avLst/>
              <a:gdLst/>
              <a:ahLst/>
              <a:cxnLst/>
              <a:rect l="l" t="t" r="r" b="b"/>
              <a:pathLst>
                <a:path w="2369" h="1739" extrusionOk="0">
                  <a:moveTo>
                    <a:pt x="636" y="1"/>
                  </a:moveTo>
                  <a:cubicBezTo>
                    <a:pt x="254" y="1"/>
                    <a:pt x="0" y="427"/>
                    <a:pt x="53" y="884"/>
                  </a:cubicBezTo>
                  <a:cubicBezTo>
                    <a:pt x="111" y="1470"/>
                    <a:pt x="697" y="1739"/>
                    <a:pt x="1265" y="1739"/>
                  </a:cubicBezTo>
                  <a:cubicBezTo>
                    <a:pt x="1622" y="1739"/>
                    <a:pt x="1972" y="1632"/>
                    <a:pt x="2180" y="1432"/>
                  </a:cubicBezTo>
                  <a:cubicBezTo>
                    <a:pt x="2369" y="1243"/>
                    <a:pt x="2255" y="770"/>
                    <a:pt x="932" y="80"/>
                  </a:cubicBezTo>
                  <a:cubicBezTo>
                    <a:pt x="828" y="25"/>
                    <a:pt x="728" y="1"/>
                    <a:pt x="636"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8" name="Google Shape;148;p13"/>
            <p:cNvSpPr/>
            <p:nvPr/>
          </p:nvSpPr>
          <p:spPr>
            <a:xfrm>
              <a:off x="4180700" y="3091175"/>
              <a:ext cx="255283" cy="96917"/>
            </a:xfrm>
            <a:custGeom>
              <a:avLst/>
              <a:gdLst/>
              <a:ahLst/>
              <a:cxnLst/>
              <a:rect l="l" t="t" r="r" b="b"/>
              <a:pathLst>
                <a:path w="2605" h="989" extrusionOk="0">
                  <a:moveTo>
                    <a:pt x="934" y="1"/>
                  </a:moveTo>
                  <a:cubicBezTo>
                    <a:pt x="891" y="1"/>
                    <a:pt x="850" y="5"/>
                    <a:pt x="813" y="16"/>
                  </a:cubicBezTo>
                  <a:cubicBezTo>
                    <a:pt x="142" y="205"/>
                    <a:pt x="0" y="583"/>
                    <a:pt x="104" y="847"/>
                  </a:cubicBezTo>
                  <a:cubicBezTo>
                    <a:pt x="146" y="959"/>
                    <a:pt x="441" y="988"/>
                    <a:pt x="763" y="988"/>
                  </a:cubicBezTo>
                  <a:cubicBezTo>
                    <a:pt x="878" y="988"/>
                    <a:pt x="995" y="984"/>
                    <a:pt x="1106" y="980"/>
                  </a:cubicBezTo>
                  <a:cubicBezTo>
                    <a:pt x="2604" y="909"/>
                    <a:pt x="1531" y="1"/>
                    <a:pt x="934"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9" name="Google Shape;149;p13"/>
            <p:cNvSpPr/>
            <p:nvPr/>
          </p:nvSpPr>
          <p:spPr>
            <a:xfrm>
              <a:off x="4181582" y="3084708"/>
              <a:ext cx="254402" cy="96525"/>
            </a:xfrm>
            <a:custGeom>
              <a:avLst/>
              <a:gdLst/>
              <a:ahLst/>
              <a:cxnLst/>
              <a:rect l="l" t="t" r="r" b="b"/>
              <a:pathLst>
                <a:path w="2596" h="985" extrusionOk="0">
                  <a:moveTo>
                    <a:pt x="925" y="0"/>
                  </a:moveTo>
                  <a:cubicBezTo>
                    <a:pt x="882" y="0"/>
                    <a:pt x="841" y="5"/>
                    <a:pt x="804" y="15"/>
                  </a:cubicBezTo>
                  <a:cubicBezTo>
                    <a:pt x="143" y="204"/>
                    <a:pt x="1" y="582"/>
                    <a:pt x="95" y="838"/>
                  </a:cubicBezTo>
                  <a:cubicBezTo>
                    <a:pt x="135" y="951"/>
                    <a:pt x="405" y="984"/>
                    <a:pt x="709" y="984"/>
                  </a:cubicBezTo>
                  <a:cubicBezTo>
                    <a:pt x="837" y="984"/>
                    <a:pt x="971" y="978"/>
                    <a:pt x="1097" y="970"/>
                  </a:cubicBezTo>
                  <a:cubicBezTo>
                    <a:pt x="2595" y="908"/>
                    <a:pt x="1522" y="0"/>
                    <a:pt x="925"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0" name="Google Shape;150;p13"/>
            <p:cNvSpPr/>
            <p:nvPr/>
          </p:nvSpPr>
          <p:spPr>
            <a:xfrm>
              <a:off x="4137875" y="3186820"/>
              <a:ext cx="441185" cy="151696"/>
            </a:xfrm>
            <a:custGeom>
              <a:avLst/>
              <a:gdLst/>
              <a:ahLst/>
              <a:cxnLst/>
              <a:rect l="l" t="t" r="r" b="b"/>
              <a:pathLst>
                <a:path w="4502" h="1548" extrusionOk="0">
                  <a:moveTo>
                    <a:pt x="3415" y="1"/>
                  </a:moveTo>
                  <a:cubicBezTo>
                    <a:pt x="1" y="1"/>
                    <a:pt x="2232" y="1547"/>
                    <a:pt x="3624" y="1547"/>
                  </a:cubicBezTo>
                  <a:cubicBezTo>
                    <a:pt x="3935" y="1547"/>
                    <a:pt x="4205" y="1469"/>
                    <a:pt x="4359" y="1279"/>
                  </a:cubicBezTo>
                  <a:cubicBezTo>
                    <a:pt x="4473" y="1138"/>
                    <a:pt x="4501" y="864"/>
                    <a:pt x="4473" y="760"/>
                  </a:cubicBezTo>
                  <a:cubicBezTo>
                    <a:pt x="4454" y="675"/>
                    <a:pt x="4378" y="542"/>
                    <a:pt x="4322" y="438"/>
                  </a:cubicBezTo>
                  <a:cubicBezTo>
                    <a:pt x="4218" y="268"/>
                    <a:pt x="3972" y="13"/>
                    <a:pt x="3670" y="4"/>
                  </a:cubicBezTo>
                  <a:cubicBezTo>
                    <a:pt x="3581" y="2"/>
                    <a:pt x="3496" y="1"/>
                    <a:pt x="3415"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1" name="Google Shape;151;p13"/>
            <p:cNvSpPr/>
            <p:nvPr/>
          </p:nvSpPr>
          <p:spPr>
            <a:xfrm>
              <a:off x="4143559" y="3183194"/>
              <a:ext cx="440989" cy="151598"/>
            </a:xfrm>
            <a:custGeom>
              <a:avLst/>
              <a:gdLst/>
              <a:ahLst/>
              <a:cxnLst/>
              <a:rect l="l" t="t" r="r" b="b"/>
              <a:pathLst>
                <a:path w="4500" h="1547" extrusionOk="0">
                  <a:moveTo>
                    <a:pt x="3422" y="0"/>
                  </a:moveTo>
                  <a:cubicBezTo>
                    <a:pt x="1" y="0"/>
                    <a:pt x="2231" y="1546"/>
                    <a:pt x="3622" y="1546"/>
                  </a:cubicBezTo>
                  <a:cubicBezTo>
                    <a:pt x="3934" y="1546"/>
                    <a:pt x="4204" y="1469"/>
                    <a:pt x="4358" y="1279"/>
                  </a:cubicBezTo>
                  <a:cubicBezTo>
                    <a:pt x="4481" y="1137"/>
                    <a:pt x="4500" y="863"/>
                    <a:pt x="4481" y="759"/>
                  </a:cubicBezTo>
                  <a:cubicBezTo>
                    <a:pt x="4453" y="674"/>
                    <a:pt x="4386" y="541"/>
                    <a:pt x="4320" y="437"/>
                  </a:cubicBezTo>
                  <a:cubicBezTo>
                    <a:pt x="4216" y="277"/>
                    <a:pt x="3971" y="12"/>
                    <a:pt x="3678" y="3"/>
                  </a:cubicBezTo>
                  <a:cubicBezTo>
                    <a:pt x="3589" y="1"/>
                    <a:pt x="3504" y="0"/>
                    <a:pt x="3422"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2" name="Google Shape;152;p13"/>
            <p:cNvSpPr/>
            <p:nvPr/>
          </p:nvSpPr>
          <p:spPr>
            <a:xfrm>
              <a:off x="4221271" y="3188094"/>
              <a:ext cx="363277" cy="147090"/>
            </a:xfrm>
            <a:custGeom>
              <a:avLst/>
              <a:gdLst/>
              <a:ahLst/>
              <a:cxnLst/>
              <a:rect l="l" t="t" r="r" b="b"/>
              <a:pathLst>
                <a:path w="3707" h="1501" extrusionOk="0">
                  <a:moveTo>
                    <a:pt x="3083" y="0"/>
                  </a:moveTo>
                  <a:cubicBezTo>
                    <a:pt x="3074" y="9"/>
                    <a:pt x="3055" y="28"/>
                    <a:pt x="3045" y="47"/>
                  </a:cubicBezTo>
                  <a:cubicBezTo>
                    <a:pt x="2889" y="235"/>
                    <a:pt x="2620" y="312"/>
                    <a:pt x="2310" y="312"/>
                  </a:cubicBezTo>
                  <a:cubicBezTo>
                    <a:pt x="1982" y="312"/>
                    <a:pt x="1609" y="226"/>
                    <a:pt x="1278" y="95"/>
                  </a:cubicBezTo>
                  <a:lnTo>
                    <a:pt x="1278" y="95"/>
                  </a:lnTo>
                  <a:cubicBezTo>
                    <a:pt x="0" y="473"/>
                    <a:pt x="1706" y="1500"/>
                    <a:pt x="2844" y="1500"/>
                  </a:cubicBezTo>
                  <a:cubicBezTo>
                    <a:pt x="3153" y="1500"/>
                    <a:pt x="3421" y="1424"/>
                    <a:pt x="3575" y="1238"/>
                  </a:cubicBezTo>
                  <a:cubicBezTo>
                    <a:pt x="3688" y="1087"/>
                    <a:pt x="3707" y="822"/>
                    <a:pt x="3688" y="709"/>
                  </a:cubicBezTo>
                  <a:cubicBezTo>
                    <a:pt x="3660" y="624"/>
                    <a:pt x="3593" y="491"/>
                    <a:pt x="3527" y="387"/>
                  </a:cubicBezTo>
                  <a:cubicBezTo>
                    <a:pt x="3452" y="255"/>
                    <a:pt x="3282" y="76"/>
                    <a:pt x="3083"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3" name="Google Shape;153;p13"/>
            <p:cNvSpPr/>
            <p:nvPr/>
          </p:nvSpPr>
          <p:spPr>
            <a:xfrm>
              <a:off x="3813897" y="2917918"/>
              <a:ext cx="95744" cy="102993"/>
            </a:xfrm>
            <a:custGeom>
              <a:avLst/>
              <a:gdLst/>
              <a:ahLst/>
              <a:cxnLst/>
              <a:rect l="l" t="t" r="r" b="b"/>
              <a:pathLst>
                <a:path w="977" h="1051" extrusionOk="0">
                  <a:moveTo>
                    <a:pt x="441" y="0"/>
                  </a:moveTo>
                  <a:cubicBezTo>
                    <a:pt x="395" y="0"/>
                    <a:pt x="346" y="8"/>
                    <a:pt x="294" y="26"/>
                  </a:cubicBezTo>
                  <a:cubicBezTo>
                    <a:pt x="67" y="101"/>
                    <a:pt x="1" y="366"/>
                    <a:pt x="20" y="574"/>
                  </a:cubicBezTo>
                  <a:cubicBezTo>
                    <a:pt x="48" y="697"/>
                    <a:pt x="152" y="924"/>
                    <a:pt x="247" y="1009"/>
                  </a:cubicBezTo>
                  <a:cubicBezTo>
                    <a:pt x="281" y="1037"/>
                    <a:pt x="322" y="1050"/>
                    <a:pt x="365" y="1050"/>
                  </a:cubicBezTo>
                  <a:cubicBezTo>
                    <a:pt x="466" y="1050"/>
                    <a:pt x="583" y="982"/>
                    <a:pt x="681" y="876"/>
                  </a:cubicBezTo>
                  <a:cubicBezTo>
                    <a:pt x="977" y="547"/>
                    <a:pt x="820" y="0"/>
                    <a:pt x="441"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4" name="Google Shape;154;p13"/>
            <p:cNvSpPr/>
            <p:nvPr/>
          </p:nvSpPr>
          <p:spPr>
            <a:xfrm>
              <a:off x="3816739" y="2908609"/>
              <a:ext cx="96626" cy="102993"/>
            </a:xfrm>
            <a:custGeom>
              <a:avLst/>
              <a:gdLst/>
              <a:ahLst/>
              <a:cxnLst/>
              <a:rect l="l" t="t" r="r" b="b"/>
              <a:pathLst>
                <a:path w="986" h="1051" extrusionOk="0">
                  <a:moveTo>
                    <a:pt x="450" y="1"/>
                  </a:moveTo>
                  <a:cubicBezTo>
                    <a:pt x="404" y="1"/>
                    <a:pt x="355" y="9"/>
                    <a:pt x="303" y="26"/>
                  </a:cubicBezTo>
                  <a:cubicBezTo>
                    <a:pt x="66" y="102"/>
                    <a:pt x="0" y="366"/>
                    <a:pt x="29" y="574"/>
                  </a:cubicBezTo>
                  <a:cubicBezTo>
                    <a:pt x="48" y="697"/>
                    <a:pt x="161" y="924"/>
                    <a:pt x="255" y="1009"/>
                  </a:cubicBezTo>
                  <a:cubicBezTo>
                    <a:pt x="290" y="1038"/>
                    <a:pt x="330" y="1051"/>
                    <a:pt x="374" y="1051"/>
                  </a:cubicBezTo>
                  <a:cubicBezTo>
                    <a:pt x="474" y="1051"/>
                    <a:pt x="591" y="982"/>
                    <a:pt x="690" y="877"/>
                  </a:cubicBezTo>
                  <a:cubicBezTo>
                    <a:pt x="985" y="548"/>
                    <a:pt x="829" y="1"/>
                    <a:pt x="450"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5" name="Google Shape;155;p13"/>
            <p:cNvSpPr/>
            <p:nvPr/>
          </p:nvSpPr>
          <p:spPr>
            <a:xfrm>
              <a:off x="3878771" y="2829232"/>
              <a:ext cx="117107" cy="53897"/>
            </a:xfrm>
            <a:custGeom>
              <a:avLst/>
              <a:gdLst/>
              <a:ahLst/>
              <a:cxnLst/>
              <a:rect l="l" t="t" r="r" b="b"/>
              <a:pathLst>
                <a:path w="1195" h="550" extrusionOk="0">
                  <a:moveTo>
                    <a:pt x="518" y="0"/>
                  </a:moveTo>
                  <a:cubicBezTo>
                    <a:pt x="383" y="0"/>
                    <a:pt x="252" y="43"/>
                    <a:pt x="171" y="90"/>
                  </a:cubicBezTo>
                  <a:cubicBezTo>
                    <a:pt x="95" y="156"/>
                    <a:pt x="0" y="279"/>
                    <a:pt x="0" y="354"/>
                  </a:cubicBezTo>
                  <a:cubicBezTo>
                    <a:pt x="0" y="449"/>
                    <a:pt x="171" y="515"/>
                    <a:pt x="388" y="543"/>
                  </a:cubicBezTo>
                  <a:cubicBezTo>
                    <a:pt x="426" y="548"/>
                    <a:pt x="464" y="550"/>
                    <a:pt x="500" y="550"/>
                  </a:cubicBezTo>
                  <a:cubicBezTo>
                    <a:pt x="944" y="550"/>
                    <a:pt x="1194" y="245"/>
                    <a:pt x="766" y="61"/>
                  </a:cubicBezTo>
                  <a:cubicBezTo>
                    <a:pt x="689" y="17"/>
                    <a:pt x="603" y="0"/>
                    <a:pt x="518"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6" name="Google Shape;156;p13"/>
            <p:cNvSpPr/>
            <p:nvPr/>
          </p:nvSpPr>
          <p:spPr>
            <a:xfrm>
              <a:off x="3881515" y="2822666"/>
              <a:ext cx="116813" cy="53211"/>
            </a:xfrm>
            <a:custGeom>
              <a:avLst/>
              <a:gdLst/>
              <a:ahLst/>
              <a:cxnLst/>
              <a:rect l="l" t="t" r="r" b="b"/>
              <a:pathLst>
                <a:path w="1192" h="543" extrusionOk="0">
                  <a:moveTo>
                    <a:pt x="522" y="1"/>
                  </a:moveTo>
                  <a:cubicBezTo>
                    <a:pt x="388" y="1"/>
                    <a:pt x="261" y="39"/>
                    <a:pt x="180" y="91"/>
                  </a:cubicBezTo>
                  <a:cubicBezTo>
                    <a:pt x="95" y="147"/>
                    <a:pt x="1" y="280"/>
                    <a:pt x="1" y="346"/>
                  </a:cubicBezTo>
                  <a:cubicBezTo>
                    <a:pt x="1" y="440"/>
                    <a:pt x="180" y="516"/>
                    <a:pt x="398" y="535"/>
                  </a:cubicBezTo>
                  <a:cubicBezTo>
                    <a:pt x="440" y="540"/>
                    <a:pt x="481" y="543"/>
                    <a:pt x="521" y="543"/>
                  </a:cubicBezTo>
                  <a:cubicBezTo>
                    <a:pt x="949" y="543"/>
                    <a:pt x="1191" y="234"/>
                    <a:pt x="776" y="53"/>
                  </a:cubicBezTo>
                  <a:cubicBezTo>
                    <a:pt x="695" y="16"/>
                    <a:pt x="607" y="1"/>
                    <a:pt x="522"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7" name="Google Shape;157;p13"/>
            <p:cNvSpPr/>
            <p:nvPr/>
          </p:nvSpPr>
          <p:spPr>
            <a:xfrm>
              <a:off x="3379575" y="2835993"/>
              <a:ext cx="145330" cy="204124"/>
            </a:xfrm>
            <a:custGeom>
              <a:avLst/>
              <a:gdLst/>
              <a:ahLst/>
              <a:cxnLst/>
              <a:rect l="l" t="t" r="r" b="b"/>
              <a:pathLst>
                <a:path w="1483" h="2083" extrusionOk="0">
                  <a:moveTo>
                    <a:pt x="826" y="1"/>
                  </a:moveTo>
                  <a:cubicBezTo>
                    <a:pt x="717" y="1"/>
                    <a:pt x="579" y="47"/>
                    <a:pt x="407" y="153"/>
                  </a:cubicBezTo>
                  <a:cubicBezTo>
                    <a:pt x="1" y="418"/>
                    <a:pt x="57" y="1297"/>
                    <a:pt x="142" y="1618"/>
                  </a:cubicBezTo>
                  <a:cubicBezTo>
                    <a:pt x="190" y="1788"/>
                    <a:pt x="294" y="1986"/>
                    <a:pt x="369" y="2043"/>
                  </a:cubicBezTo>
                  <a:cubicBezTo>
                    <a:pt x="396" y="2070"/>
                    <a:pt x="430" y="2083"/>
                    <a:pt x="468" y="2083"/>
                  </a:cubicBezTo>
                  <a:cubicBezTo>
                    <a:pt x="536" y="2083"/>
                    <a:pt x="619" y="2043"/>
                    <a:pt x="709" y="1977"/>
                  </a:cubicBezTo>
                  <a:cubicBezTo>
                    <a:pt x="1082" y="1677"/>
                    <a:pt x="1483" y="1"/>
                    <a:pt x="826"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8" name="Google Shape;158;p13"/>
            <p:cNvSpPr/>
            <p:nvPr/>
          </p:nvSpPr>
          <p:spPr>
            <a:xfrm>
              <a:off x="3399076" y="3162125"/>
              <a:ext cx="72322" cy="75260"/>
            </a:xfrm>
            <a:custGeom>
              <a:avLst/>
              <a:gdLst/>
              <a:ahLst/>
              <a:cxnLst/>
              <a:rect l="l" t="t" r="r" b="b"/>
              <a:pathLst>
                <a:path w="738" h="768" extrusionOk="0">
                  <a:moveTo>
                    <a:pt x="321" y="0"/>
                  </a:moveTo>
                  <a:cubicBezTo>
                    <a:pt x="142" y="19"/>
                    <a:pt x="38" y="189"/>
                    <a:pt x="9" y="350"/>
                  </a:cubicBezTo>
                  <a:cubicBezTo>
                    <a:pt x="0" y="454"/>
                    <a:pt x="28" y="634"/>
                    <a:pt x="76" y="700"/>
                  </a:cubicBezTo>
                  <a:cubicBezTo>
                    <a:pt x="103" y="746"/>
                    <a:pt x="151" y="767"/>
                    <a:pt x="209" y="767"/>
                  </a:cubicBezTo>
                  <a:cubicBezTo>
                    <a:pt x="270" y="767"/>
                    <a:pt x="343" y="743"/>
                    <a:pt x="416" y="700"/>
                  </a:cubicBezTo>
                  <a:cubicBezTo>
                    <a:pt x="737" y="511"/>
                    <a:pt x="709" y="0"/>
                    <a:pt x="321"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9" name="Google Shape;159;p13"/>
            <p:cNvSpPr/>
            <p:nvPr/>
          </p:nvSpPr>
          <p:spPr>
            <a:xfrm>
              <a:off x="3376831" y="3230330"/>
              <a:ext cx="272335" cy="113576"/>
            </a:xfrm>
            <a:custGeom>
              <a:avLst/>
              <a:gdLst/>
              <a:ahLst/>
              <a:cxnLst/>
              <a:rect l="l" t="t" r="r" b="b"/>
              <a:pathLst>
                <a:path w="2779" h="1159" extrusionOk="0">
                  <a:moveTo>
                    <a:pt x="1674" y="1"/>
                  </a:moveTo>
                  <a:cubicBezTo>
                    <a:pt x="1138" y="1"/>
                    <a:pt x="501" y="215"/>
                    <a:pt x="255" y="486"/>
                  </a:cubicBezTo>
                  <a:cubicBezTo>
                    <a:pt x="0" y="788"/>
                    <a:pt x="615" y="1072"/>
                    <a:pt x="1229" y="1138"/>
                  </a:cubicBezTo>
                  <a:cubicBezTo>
                    <a:pt x="1352" y="1152"/>
                    <a:pt x="1500" y="1159"/>
                    <a:pt x="1652" y="1159"/>
                  </a:cubicBezTo>
                  <a:cubicBezTo>
                    <a:pt x="2001" y="1159"/>
                    <a:pt x="2375" y="1124"/>
                    <a:pt x="2533" y="1072"/>
                  </a:cubicBezTo>
                  <a:cubicBezTo>
                    <a:pt x="2779" y="977"/>
                    <a:pt x="2590" y="363"/>
                    <a:pt x="2306" y="155"/>
                  </a:cubicBezTo>
                  <a:cubicBezTo>
                    <a:pt x="2150" y="47"/>
                    <a:pt x="1923" y="1"/>
                    <a:pt x="167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0" name="Google Shape;160;p13"/>
            <p:cNvSpPr/>
            <p:nvPr/>
          </p:nvSpPr>
          <p:spPr>
            <a:xfrm>
              <a:off x="3603008" y="2940555"/>
              <a:ext cx="150818" cy="116516"/>
            </a:xfrm>
            <a:custGeom>
              <a:avLst/>
              <a:gdLst/>
              <a:ahLst/>
              <a:cxnLst/>
              <a:rect l="l" t="t" r="r" b="b"/>
              <a:pathLst>
                <a:path w="1539" h="1189" extrusionOk="0">
                  <a:moveTo>
                    <a:pt x="837" y="0"/>
                  </a:moveTo>
                  <a:cubicBezTo>
                    <a:pt x="510" y="0"/>
                    <a:pt x="142" y="134"/>
                    <a:pt x="83" y="362"/>
                  </a:cubicBezTo>
                  <a:cubicBezTo>
                    <a:pt x="1" y="684"/>
                    <a:pt x="758" y="1188"/>
                    <a:pt x="1068" y="1188"/>
                  </a:cubicBezTo>
                  <a:cubicBezTo>
                    <a:pt x="1113" y="1188"/>
                    <a:pt x="1148" y="1178"/>
                    <a:pt x="1170" y="1156"/>
                  </a:cubicBezTo>
                  <a:cubicBezTo>
                    <a:pt x="1369" y="957"/>
                    <a:pt x="1539" y="447"/>
                    <a:pt x="1312" y="163"/>
                  </a:cubicBezTo>
                  <a:cubicBezTo>
                    <a:pt x="1225" y="51"/>
                    <a:pt x="1039" y="0"/>
                    <a:pt x="837"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1" name="Google Shape;161;p13"/>
            <p:cNvSpPr/>
            <p:nvPr/>
          </p:nvSpPr>
          <p:spPr>
            <a:xfrm>
              <a:off x="3603008" y="2930854"/>
              <a:ext cx="150818" cy="116908"/>
            </a:xfrm>
            <a:custGeom>
              <a:avLst/>
              <a:gdLst/>
              <a:ahLst/>
              <a:cxnLst/>
              <a:rect l="l" t="t" r="r" b="b"/>
              <a:pathLst>
                <a:path w="1539" h="1193" extrusionOk="0">
                  <a:moveTo>
                    <a:pt x="839" y="1"/>
                  </a:moveTo>
                  <a:cubicBezTo>
                    <a:pt x="512" y="1"/>
                    <a:pt x="142" y="138"/>
                    <a:pt x="83" y="366"/>
                  </a:cubicBezTo>
                  <a:cubicBezTo>
                    <a:pt x="0" y="681"/>
                    <a:pt x="760" y="1192"/>
                    <a:pt x="1070" y="1192"/>
                  </a:cubicBezTo>
                  <a:cubicBezTo>
                    <a:pt x="1113" y="1192"/>
                    <a:pt x="1148" y="1182"/>
                    <a:pt x="1170" y="1160"/>
                  </a:cubicBezTo>
                  <a:cubicBezTo>
                    <a:pt x="1369" y="962"/>
                    <a:pt x="1539" y="451"/>
                    <a:pt x="1312" y="168"/>
                  </a:cubicBezTo>
                  <a:cubicBezTo>
                    <a:pt x="1225" y="53"/>
                    <a:pt x="1040" y="1"/>
                    <a:pt x="839"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2" name="Google Shape;162;p13"/>
            <p:cNvSpPr/>
            <p:nvPr/>
          </p:nvSpPr>
          <p:spPr>
            <a:xfrm>
              <a:off x="3726876" y="3034534"/>
              <a:ext cx="310358" cy="172177"/>
            </a:xfrm>
            <a:custGeom>
              <a:avLst/>
              <a:gdLst/>
              <a:ahLst/>
              <a:cxnLst/>
              <a:rect l="l" t="t" r="r" b="b"/>
              <a:pathLst>
                <a:path w="3167" h="1757" extrusionOk="0">
                  <a:moveTo>
                    <a:pt x="1783" y="0"/>
                  </a:moveTo>
                  <a:cubicBezTo>
                    <a:pt x="1241" y="0"/>
                    <a:pt x="557" y="233"/>
                    <a:pt x="331" y="565"/>
                  </a:cubicBezTo>
                  <a:cubicBezTo>
                    <a:pt x="1" y="1057"/>
                    <a:pt x="587" y="1567"/>
                    <a:pt x="1040" y="1699"/>
                  </a:cubicBezTo>
                  <a:cubicBezTo>
                    <a:pt x="1185" y="1738"/>
                    <a:pt x="1366" y="1757"/>
                    <a:pt x="1558" y="1757"/>
                  </a:cubicBezTo>
                  <a:cubicBezTo>
                    <a:pt x="2116" y="1757"/>
                    <a:pt x="2771" y="1598"/>
                    <a:pt x="2940" y="1302"/>
                  </a:cubicBezTo>
                  <a:cubicBezTo>
                    <a:pt x="3167" y="924"/>
                    <a:pt x="2789" y="612"/>
                    <a:pt x="2420" y="197"/>
                  </a:cubicBezTo>
                  <a:cubicBezTo>
                    <a:pt x="2296" y="60"/>
                    <a:pt x="2058" y="0"/>
                    <a:pt x="1783"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3" name="Google Shape;163;p13"/>
            <p:cNvSpPr/>
            <p:nvPr/>
          </p:nvSpPr>
          <p:spPr>
            <a:xfrm>
              <a:off x="3735206" y="3028948"/>
              <a:ext cx="310358" cy="172079"/>
            </a:xfrm>
            <a:custGeom>
              <a:avLst/>
              <a:gdLst/>
              <a:ahLst/>
              <a:cxnLst/>
              <a:rect l="l" t="t" r="r" b="b"/>
              <a:pathLst>
                <a:path w="3167" h="1756" extrusionOk="0">
                  <a:moveTo>
                    <a:pt x="1781" y="0"/>
                  </a:moveTo>
                  <a:cubicBezTo>
                    <a:pt x="1239" y="0"/>
                    <a:pt x="557" y="230"/>
                    <a:pt x="331" y="556"/>
                  </a:cubicBezTo>
                  <a:cubicBezTo>
                    <a:pt x="1" y="1057"/>
                    <a:pt x="587" y="1567"/>
                    <a:pt x="1040" y="1690"/>
                  </a:cubicBezTo>
                  <a:cubicBezTo>
                    <a:pt x="1189" y="1735"/>
                    <a:pt x="1374" y="1756"/>
                    <a:pt x="1571" y="1756"/>
                  </a:cubicBezTo>
                  <a:cubicBezTo>
                    <a:pt x="2123" y="1756"/>
                    <a:pt x="2766" y="1588"/>
                    <a:pt x="2940" y="1303"/>
                  </a:cubicBezTo>
                  <a:cubicBezTo>
                    <a:pt x="3167" y="925"/>
                    <a:pt x="2789" y="603"/>
                    <a:pt x="2420" y="197"/>
                  </a:cubicBezTo>
                  <a:cubicBezTo>
                    <a:pt x="2296" y="60"/>
                    <a:pt x="2056" y="0"/>
                    <a:pt x="1781"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4" name="Google Shape;164;p13"/>
            <p:cNvSpPr/>
            <p:nvPr/>
          </p:nvSpPr>
          <p:spPr>
            <a:xfrm>
              <a:off x="4108378" y="3102641"/>
              <a:ext cx="69676" cy="49389"/>
            </a:xfrm>
            <a:custGeom>
              <a:avLst/>
              <a:gdLst/>
              <a:ahLst/>
              <a:cxnLst/>
              <a:rect l="l" t="t" r="r" b="b"/>
              <a:pathLst>
                <a:path w="711" h="504" extrusionOk="0">
                  <a:moveTo>
                    <a:pt x="366" y="0"/>
                  </a:moveTo>
                  <a:cubicBezTo>
                    <a:pt x="234" y="0"/>
                    <a:pt x="34" y="124"/>
                    <a:pt x="20" y="296"/>
                  </a:cubicBezTo>
                  <a:cubicBezTo>
                    <a:pt x="1" y="443"/>
                    <a:pt x="151" y="503"/>
                    <a:pt x="315" y="503"/>
                  </a:cubicBezTo>
                  <a:cubicBezTo>
                    <a:pt x="393" y="503"/>
                    <a:pt x="473" y="490"/>
                    <a:pt x="540" y="466"/>
                  </a:cubicBezTo>
                  <a:cubicBezTo>
                    <a:pt x="710" y="399"/>
                    <a:pt x="559" y="154"/>
                    <a:pt x="464" y="40"/>
                  </a:cubicBezTo>
                  <a:cubicBezTo>
                    <a:pt x="444" y="13"/>
                    <a:pt x="408" y="0"/>
                    <a:pt x="366"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5" name="Google Shape;165;p13"/>
            <p:cNvSpPr/>
            <p:nvPr/>
          </p:nvSpPr>
          <p:spPr>
            <a:xfrm>
              <a:off x="4111808" y="3097055"/>
              <a:ext cx="69872" cy="49389"/>
            </a:xfrm>
            <a:custGeom>
              <a:avLst/>
              <a:gdLst/>
              <a:ahLst/>
              <a:cxnLst/>
              <a:rect l="l" t="t" r="r" b="b"/>
              <a:pathLst>
                <a:path w="713" h="504" extrusionOk="0">
                  <a:moveTo>
                    <a:pt x="368" y="1"/>
                  </a:moveTo>
                  <a:cubicBezTo>
                    <a:pt x="235" y="1"/>
                    <a:pt x="35" y="122"/>
                    <a:pt x="13" y="286"/>
                  </a:cubicBezTo>
                  <a:cubicBezTo>
                    <a:pt x="1" y="441"/>
                    <a:pt x="155" y="503"/>
                    <a:pt x="317" y="503"/>
                  </a:cubicBezTo>
                  <a:cubicBezTo>
                    <a:pt x="393" y="503"/>
                    <a:pt x="470" y="490"/>
                    <a:pt x="533" y="466"/>
                  </a:cubicBezTo>
                  <a:cubicBezTo>
                    <a:pt x="713" y="400"/>
                    <a:pt x="562" y="145"/>
                    <a:pt x="467" y="41"/>
                  </a:cubicBezTo>
                  <a:cubicBezTo>
                    <a:pt x="446" y="13"/>
                    <a:pt x="411" y="1"/>
                    <a:pt x="36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6" name="Google Shape;166;p13"/>
            <p:cNvSpPr/>
            <p:nvPr/>
          </p:nvSpPr>
          <p:spPr>
            <a:xfrm>
              <a:off x="3937275" y="3219256"/>
              <a:ext cx="99075" cy="104169"/>
            </a:xfrm>
            <a:custGeom>
              <a:avLst/>
              <a:gdLst/>
              <a:ahLst/>
              <a:cxnLst/>
              <a:rect l="l" t="t" r="r" b="b"/>
              <a:pathLst>
                <a:path w="1011" h="1063" extrusionOk="0">
                  <a:moveTo>
                    <a:pt x="505" y="1"/>
                  </a:moveTo>
                  <a:cubicBezTo>
                    <a:pt x="332" y="1"/>
                    <a:pt x="100" y="148"/>
                    <a:pt x="65" y="438"/>
                  </a:cubicBezTo>
                  <a:cubicBezTo>
                    <a:pt x="0" y="845"/>
                    <a:pt x="479" y="1062"/>
                    <a:pt x="721" y="1062"/>
                  </a:cubicBezTo>
                  <a:cubicBezTo>
                    <a:pt x="726" y="1062"/>
                    <a:pt x="731" y="1062"/>
                    <a:pt x="736" y="1062"/>
                  </a:cubicBezTo>
                  <a:cubicBezTo>
                    <a:pt x="1010" y="1043"/>
                    <a:pt x="793" y="173"/>
                    <a:pt x="651" y="51"/>
                  </a:cubicBezTo>
                  <a:cubicBezTo>
                    <a:pt x="615" y="17"/>
                    <a:pt x="564" y="1"/>
                    <a:pt x="505"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7" name="Google Shape;167;p13"/>
            <p:cNvSpPr/>
            <p:nvPr/>
          </p:nvSpPr>
          <p:spPr>
            <a:xfrm>
              <a:off x="3689637" y="3234740"/>
              <a:ext cx="226276" cy="98975"/>
            </a:xfrm>
            <a:custGeom>
              <a:avLst/>
              <a:gdLst/>
              <a:ahLst/>
              <a:cxnLst/>
              <a:rect l="l" t="t" r="r" b="b"/>
              <a:pathLst>
                <a:path w="2309" h="1010" extrusionOk="0">
                  <a:moveTo>
                    <a:pt x="1250" y="1"/>
                  </a:moveTo>
                  <a:cubicBezTo>
                    <a:pt x="735" y="1"/>
                    <a:pt x="48" y="256"/>
                    <a:pt x="21" y="535"/>
                  </a:cubicBezTo>
                  <a:cubicBezTo>
                    <a:pt x="1" y="765"/>
                    <a:pt x="508" y="1010"/>
                    <a:pt x="1014" y="1010"/>
                  </a:cubicBezTo>
                  <a:cubicBezTo>
                    <a:pt x="1195" y="1010"/>
                    <a:pt x="1377" y="979"/>
                    <a:pt x="1534" y="904"/>
                  </a:cubicBezTo>
                  <a:cubicBezTo>
                    <a:pt x="2309" y="554"/>
                    <a:pt x="1893" y="63"/>
                    <a:pt x="1373" y="6"/>
                  </a:cubicBezTo>
                  <a:cubicBezTo>
                    <a:pt x="1333" y="2"/>
                    <a:pt x="1292" y="1"/>
                    <a:pt x="1250"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8" name="Google Shape;168;p13"/>
            <p:cNvSpPr/>
            <p:nvPr/>
          </p:nvSpPr>
          <p:spPr>
            <a:xfrm>
              <a:off x="3771955" y="2737115"/>
              <a:ext cx="208833" cy="75358"/>
            </a:xfrm>
            <a:custGeom>
              <a:avLst/>
              <a:gdLst/>
              <a:ahLst/>
              <a:cxnLst/>
              <a:rect l="l" t="t" r="r" b="b"/>
              <a:pathLst>
                <a:path w="2131" h="769" extrusionOk="0">
                  <a:moveTo>
                    <a:pt x="269" y="1"/>
                  </a:moveTo>
                  <a:cubicBezTo>
                    <a:pt x="98" y="1"/>
                    <a:pt x="0" y="30"/>
                    <a:pt x="70" y="104"/>
                  </a:cubicBezTo>
                  <a:cubicBezTo>
                    <a:pt x="488" y="557"/>
                    <a:pt x="1318" y="768"/>
                    <a:pt x="1759" y="768"/>
                  </a:cubicBezTo>
                  <a:cubicBezTo>
                    <a:pt x="1915" y="768"/>
                    <a:pt x="2023" y="741"/>
                    <a:pt x="2045" y="689"/>
                  </a:cubicBezTo>
                  <a:cubicBezTo>
                    <a:pt x="2130" y="491"/>
                    <a:pt x="1639" y="302"/>
                    <a:pt x="1232" y="160"/>
                  </a:cubicBezTo>
                  <a:cubicBezTo>
                    <a:pt x="984" y="73"/>
                    <a:pt x="537" y="1"/>
                    <a:pt x="269"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9" name="Google Shape;169;p13"/>
            <p:cNvSpPr/>
            <p:nvPr/>
          </p:nvSpPr>
          <p:spPr>
            <a:xfrm>
              <a:off x="3768329" y="2728492"/>
              <a:ext cx="213341" cy="74868"/>
            </a:xfrm>
            <a:custGeom>
              <a:avLst/>
              <a:gdLst/>
              <a:ahLst/>
              <a:cxnLst/>
              <a:rect l="l" t="t" r="r" b="b"/>
              <a:pathLst>
                <a:path w="2177" h="764" extrusionOk="0">
                  <a:moveTo>
                    <a:pt x="304" y="1"/>
                  </a:moveTo>
                  <a:cubicBezTo>
                    <a:pt x="116" y="1"/>
                    <a:pt x="1" y="31"/>
                    <a:pt x="69" y="106"/>
                  </a:cubicBezTo>
                  <a:cubicBezTo>
                    <a:pt x="485" y="557"/>
                    <a:pt x="1332" y="763"/>
                    <a:pt x="1788" y="763"/>
                  </a:cubicBezTo>
                  <a:cubicBezTo>
                    <a:pt x="1954" y="763"/>
                    <a:pt x="2069" y="736"/>
                    <a:pt x="2091" y="683"/>
                  </a:cubicBezTo>
                  <a:cubicBezTo>
                    <a:pt x="2177" y="484"/>
                    <a:pt x="1695" y="295"/>
                    <a:pt x="1279" y="154"/>
                  </a:cubicBezTo>
                  <a:cubicBezTo>
                    <a:pt x="1035" y="69"/>
                    <a:pt x="587" y="1"/>
                    <a:pt x="30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0" name="Google Shape;170;p13"/>
            <p:cNvSpPr/>
            <p:nvPr/>
          </p:nvSpPr>
          <p:spPr>
            <a:xfrm>
              <a:off x="4163060" y="2924190"/>
              <a:ext cx="179629" cy="163358"/>
            </a:xfrm>
            <a:custGeom>
              <a:avLst/>
              <a:gdLst/>
              <a:ahLst/>
              <a:cxnLst/>
              <a:rect l="l" t="t" r="r" b="b"/>
              <a:pathLst>
                <a:path w="1833" h="1667" extrusionOk="0">
                  <a:moveTo>
                    <a:pt x="213" y="0"/>
                  </a:moveTo>
                  <a:cubicBezTo>
                    <a:pt x="156" y="0"/>
                    <a:pt x="117" y="29"/>
                    <a:pt x="105" y="94"/>
                  </a:cubicBezTo>
                  <a:cubicBezTo>
                    <a:pt x="1" y="623"/>
                    <a:pt x="388" y="850"/>
                    <a:pt x="625" y="1068"/>
                  </a:cubicBezTo>
                  <a:cubicBezTo>
                    <a:pt x="856" y="1282"/>
                    <a:pt x="1591" y="1666"/>
                    <a:pt x="1735" y="1666"/>
                  </a:cubicBezTo>
                  <a:cubicBezTo>
                    <a:pt x="1749" y="1666"/>
                    <a:pt x="1758" y="1662"/>
                    <a:pt x="1759" y="1653"/>
                  </a:cubicBezTo>
                  <a:cubicBezTo>
                    <a:pt x="1833" y="1292"/>
                    <a:pt x="598" y="0"/>
                    <a:pt x="213"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1" name="Google Shape;171;p13"/>
            <p:cNvSpPr/>
            <p:nvPr/>
          </p:nvSpPr>
          <p:spPr>
            <a:xfrm>
              <a:off x="4166784" y="2920172"/>
              <a:ext cx="181589" cy="163652"/>
            </a:xfrm>
            <a:custGeom>
              <a:avLst/>
              <a:gdLst/>
              <a:ahLst/>
              <a:cxnLst/>
              <a:rect l="l" t="t" r="r" b="b"/>
              <a:pathLst>
                <a:path w="1853" h="1670" extrusionOk="0">
                  <a:moveTo>
                    <a:pt x="178" y="1"/>
                  </a:moveTo>
                  <a:cubicBezTo>
                    <a:pt x="113" y="1"/>
                    <a:pt x="70" y="33"/>
                    <a:pt x="57" y="107"/>
                  </a:cubicBezTo>
                  <a:cubicBezTo>
                    <a:pt x="1" y="475"/>
                    <a:pt x="379" y="834"/>
                    <a:pt x="634" y="1080"/>
                  </a:cubicBezTo>
                  <a:cubicBezTo>
                    <a:pt x="873" y="1294"/>
                    <a:pt x="1600" y="1670"/>
                    <a:pt x="1757" y="1670"/>
                  </a:cubicBezTo>
                  <a:cubicBezTo>
                    <a:pt x="1774" y="1670"/>
                    <a:pt x="1784" y="1666"/>
                    <a:pt x="1787" y="1657"/>
                  </a:cubicBezTo>
                  <a:cubicBezTo>
                    <a:pt x="1852" y="1298"/>
                    <a:pt x="585" y="1"/>
                    <a:pt x="17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2" name="Google Shape;172;p13"/>
            <p:cNvSpPr/>
            <p:nvPr/>
          </p:nvSpPr>
          <p:spPr>
            <a:xfrm>
              <a:off x="3417500" y="2742995"/>
              <a:ext cx="115931" cy="76142"/>
            </a:xfrm>
            <a:custGeom>
              <a:avLst/>
              <a:gdLst/>
              <a:ahLst/>
              <a:cxnLst/>
              <a:rect l="l" t="t" r="r" b="b"/>
              <a:pathLst>
                <a:path w="1183" h="777" extrusionOk="0">
                  <a:moveTo>
                    <a:pt x="842" y="0"/>
                  </a:moveTo>
                  <a:cubicBezTo>
                    <a:pt x="339" y="0"/>
                    <a:pt x="76" y="316"/>
                    <a:pt x="11" y="667"/>
                  </a:cubicBezTo>
                  <a:cubicBezTo>
                    <a:pt x="1" y="735"/>
                    <a:pt x="157" y="776"/>
                    <a:pt x="343" y="776"/>
                  </a:cubicBezTo>
                  <a:cubicBezTo>
                    <a:pt x="517" y="776"/>
                    <a:pt x="718" y="740"/>
                    <a:pt x="833" y="658"/>
                  </a:cubicBezTo>
                  <a:cubicBezTo>
                    <a:pt x="1088" y="469"/>
                    <a:pt x="1182" y="44"/>
                    <a:pt x="1097" y="25"/>
                  </a:cubicBezTo>
                  <a:cubicBezTo>
                    <a:pt x="1006" y="8"/>
                    <a:pt x="921" y="0"/>
                    <a:pt x="842"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3" name="Google Shape;173;p13"/>
            <p:cNvSpPr/>
            <p:nvPr/>
          </p:nvSpPr>
          <p:spPr>
            <a:xfrm>
              <a:off x="3412894" y="2737115"/>
              <a:ext cx="115931" cy="77024"/>
            </a:xfrm>
            <a:custGeom>
              <a:avLst/>
              <a:gdLst/>
              <a:ahLst/>
              <a:cxnLst/>
              <a:rect l="l" t="t" r="r" b="b"/>
              <a:pathLst>
                <a:path w="1183" h="786" extrusionOk="0">
                  <a:moveTo>
                    <a:pt x="832" y="1"/>
                  </a:moveTo>
                  <a:cubicBezTo>
                    <a:pt x="335" y="1"/>
                    <a:pt x="75" y="322"/>
                    <a:pt x="10" y="671"/>
                  </a:cubicBezTo>
                  <a:cubicBezTo>
                    <a:pt x="1" y="742"/>
                    <a:pt x="154" y="785"/>
                    <a:pt x="337" y="785"/>
                  </a:cubicBezTo>
                  <a:cubicBezTo>
                    <a:pt x="515" y="785"/>
                    <a:pt x="721" y="745"/>
                    <a:pt x="832" y="652"/>
                  </a:cubicBezTo>
                  <a:cubicBezTo>
                    <a:pt x="1088" y="463"/>
                    <a:pt x="1182" y="37"/>
                    <a:pt x="1097" y="28"/>
                  </a:cubicBezTo>
                  <a:cubicBezTo>
                    <a:pt x="1002" y="9"/>
                    <a:pt x="914" y="1"/>
                    <a:pt x="832"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4" name="Google Shape;174;p13"/>
            <p:cNvSpPr/>
            <p:nvPr/>
          </p:nvSpPr>
          <p:spPr>
            <a:xfrm>
              <a:off x="4440980" y="3127745"/>
              <a:ext cx="258419" cy="241852"/>
            </a:xfrm>
            <a:custGeom>
              <a:avLst/>
              <a:gdLst/>
              <a:ahLst/>
              <a:cxnLst/>
              <a:rect l="l" t="t" r="r" b="b"/>
              <a:pathLst>
                <a:path w="2637" h="2468" extrusionOk="0">
                  <a:moveTo>
                    <a:pt x="1597" y="1"/>
                  </a:moveTo>
                  <a:lnTo>
                    <a:pt x="1597" y="1"/>
                  </a:lnTo>
                  <a:cubicBezTo>
                    <a:pt x="1711" y="502"/>
                    <a:pt x="1323" y="1163"/>
                    <a:pt x="1323" y="1163"/>
                  </a:cubicBezTo>
                  <a:cubicBezTo>
                    <a:pt x="1191" y="842"/>
                    <a:pt x="1276" y="199"/>
                    <a:pt x="1276" y="199"/>
                  </a:cubicBezTo>
                  <a:lnTo>
                    <a:pt x="1276" y="199"/>
                  </a:lnTo>
                  <a:cubicBezTo>
                    <a:pt x="1087" y="454"/>
                    <a:pt x="973" y="1324"/>
                    <a:pt x="973" y="1324"/>
                  </a:cubicBezTo>
                  <a:cubicBezTo>
                    <a:pt x="832" y="880"/>
                    <a:pt x="425" y="606"/>
                    <a:pt x="425" y="605"/>
                  </a:cubicBezTo>
                  <a:lnTo>
                    <a:pt x="425" y="605"/>
                  </a:lnTo>
                  <a:cubicBezTo>
                    <a:pt x="595" y="955"/>
                    <a:pt x="690" y="1664"/>
                    <a:pt x="690" y="1664"/>
                  </a:cubicBezTo>
                  <a:cubicBezTo>
                    <a:pt x="482" y="1362"/>
                    <a:pt x="9" y="1258"/>
                    <a:pt x="0" y="1258"/>
                  </a:cubicBezTo>
                  <a:lnTo>
                    <a:pt x="0" y="1258"/>
                  </a:lnTo>
                  <a:cubicBezTo>
                    <a:pt x="473" y="1787"/>
                    <a:pt x="671" y="2467"/>
                    <a:pt x="671" y="2467"/>
                  </a:cubicBezTo>
                  <a:lnTo>
                    <a:pt x="2571" y="2467"/>
                  </a:lnTo>
                  <a:cubicBezTo>
                    <a:pt x="2467" y="1702"/>
                    <a:pt x="2627" y="1182"/>
                    <a:pt x="2627" y="1182"/>
                  </a:cubicBezTo>
                  <a:lnTo>
                    <a:pt x="2627" y="1182"/>
                  </a:lnTo>
                  <a:cubicBezTo>
                    <a:pt x="2372" y="1352"/>
                    <a:pt x="2060" y="1796"/>
                    <a:pt x="2060" y="1796"/>
                  </a:cubicBezTo>
                  <a:lnTo>
                    <a:pt x="2060" y="1796"/>
                  </a:lnTo>
                  <a:cubicBezTo>
                    <a:pt x="2164" y="795"/>
                    <a:pt x="2637" y="284"/>
                    <a:pt x="2637" y="284"/>
                  </a:cubicBezTo>
                  <a:lnTo>
                    <a:pt x="2637" y="284"/>
                  </a:lnTo>
                  <a:cubicBezTo>
                    <a:pt x="2202" y="331"/>
                    <a:pt x="1701" y="1286"/>
                    <a:pt x="1701" y="1286"/>
                  </a:cubicBezTo>
                  <a:cubicBezTo>
                    <a:pt x="1862" y="379"/>
                    <a:pt x="1597" y="1"/>
                    <a:pt x="1597" y="1"/>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5" name="Google Shape;175;p13"/>
            <p:cNvSpPr/>
            <p:nvPr/>
          </p:nvSpPr>
          <p:spPr>
            <a:xfrm>
              <a:off x="4566906" y="3160263"/>
              <a:ext cx="216770" cy="203830"/>
            </a:xfrm>
            <a:custGeom>
              <a:avLst/>
              <a:gdLst/>
              <a:ahLst/>
              <a:cxnLst/>
              <a:rect l="l" t="t" r="r" b="b"/>
              <a:pathLst>
                <a:path w="2212" h="2080" extrusionOk="0">
                  <a:moveTo>
                    <a:pt x="2212" y="0"/>
                  </a:moveTo>
                  <a:lnTo>
                    <a:pt x="2212" y="0"/>
                  </a:lnTo>
                  <a:cubicBezTo>
                    <a:pt x="1966" y="293"/>
                    <a:pt x="1550" y="1286"/>
                    <a:pt x="1550" y="1286"/>
                  </a:cubicBezTo>
                  <a:cubicBezTo>
                    <a:pt x="1635" y="993"/>
                    <a:pt x="1465" y="435"/>
                    <a:pt x="1465" y="435"/>
                  </a:cubicBezTo>
                  <a:cubicBezTo>
                    <a:pt x="1465" y="851"/>
                    <a:pt x="1163" y="1465"/>
                    <a:pt x="1163" y="1465"/>
                  </a:cubicBezTo>
                  <a:cubicBezTo>
                    <a:pt x="1267" y="870"/>
                    <a:pt x="1115" y="76"/>
                    <a:pt x="1115" y="76"/>
                  </a:cubicBezTo>
                  <a:cubicBezTo>
                    <a:pt x="1115" y="634"/>
                    <a:pt x="785" y="1333"/>
                    <a:pt x="785" y="1333"/>
                  </a:cubicBezTo>
                  <a:cubicBezTo>
                    <a:pt x="832" y="851"/>
                    <a:pt x="605" y="473"/>
                    <a:pt x="605" y="473"/>
                  </a:cubicBezTo>
                  <a:lnTo>
                    <a:pt x="605" y="473"/>
                  </a:lnTo>
                  <a:cubicBezTo>
                    <a:pt x="700" y="946"/>
                    <a:pt x="378" y="1787"/>
                    <a:pt x="378" y="1787"/>
                  </a:cubicBezTo>
                  <a:cubicBezTo>
                    <a:pt x="444" y="1607"/>
                    <a:pt x="416" y="1173"/>
                    <a:pt x="416" y="1172"/>
                  </a:cubicBezTo>
                  <a:lnTo>
                    <a:pt x="416" y="1172"/>
                  </a:lnTo>
                  <a:cubicBezTo>
                    <a:pt x="312" y="1654"/>
                    <a:pt x="0" y="2080"/>
                    <a:pt x="0" y="2080"/>
                  </a:cubicBezTo>
                  <a:lnTo>
                    <a:pt x="1834" y="2080"/>
                  </a:lnTo>
                  <a:cubicBezTo>
                    <a:pt x="1758" y="1295"/>
                    <a:pt x="2212" y="1"/>
                    <a:pt x="2212" y="0"/>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6" name="Google Shape;176;p13"/>
            <p:cNvSpPr/>
            <p:nvPr/>
          </p:nvSpPr>
          <p:spPr>
            <a:xfrm>
              <a:off x="4352978" y="3250926"/>
              <a:ext cx="179727" cy="121416"/>
            </a:xfrm>
            <a:custGeom>
              <a:avLst/>
              <a:gdLst/>
              <a:ahLst/>
              <a:cxnLst/>
              <a:rect l="l" t="t" r="r" b="b"/>
              <a:pathLst>
                <a:path w="1834" h="1239" extrusionOk="0">
                  <a:moveTo>
                    <a:pt x="1730" y="1"/>
                  </a:moveTo>
                  <a:cubicBezTo>
                    <a:pt x="1541" y="171"/>
                    <a:pt x="1371" y="766"/>
                    <a:pt x="1371" y="766"/>
                  </a:cubicBezTo>
                  <a:cubicBezTo>
                    <a:pt x="1380" y="587"/>
                    <a:pt x="1087" y="256"/>
                    <a:pt x="1087" y="256"/>
                  </a:cubicBezTo>
                  <a:lnTo>
                    <a:pt x="1087" y="256"/>
                  </a:lnTo>
                  <a:cubicBezTo>
                    <a:pt x="1182" y="501"/>
                    <a:pt x="1030" y="870"/>
                    <a:pt x="1030" y="870"/>
                  </a:cubicBezTo>
                  <a:cubicBezTo>
                    <a:pt x="1002" y="520"/>
                    <a:pt x="652" y="48"/>
                    <a:pt x="652" y="48"/>
                  </a:cubicBezTo>
                  <a:lnTo>
                    <a:pt x="652" y="48"/>
                  </a:lnTo>
                  <a:cubicBezTo>
                    <a:pt x="785" y="379"/>
                    <a:pt x="605" y="785"/>
                    <a:pt x="605" y="785"/>
                  </a:cubicBezTo>
                  <a:cubicBezTo>
                    <a:pt x="548" y="502"/>
                    <a:pt x="227" y="284"/>
                    <a:pt x="227" y="284"/>
                  </a:cubicBezTo>
                  <a:lnTo>
                    <a:pt x="227" y="284"/>
                  </a:lnTo>
                  <a:cubicBezTo>
                    <a:pt x="425" y="549"/>
                    <a:pt x="312" y="1059"/>
                    <a:pt x="312" y="1059"/>
                  </a:cubicBezTo>
                  <a:cubicBezTo>
                    <a:pt x="331" y="955"/>
                    <a:pt x="199" y="691"/>
                    <a:pt x="199" y="690"/>
                  </a:cubicBezTo>
                  <a:lnTo>
                    <a:pt x="199" y="690"/>
                  </a:lnTo>
                  <a:cubicBezTo>
                    <a:pt x="218" y="974"/>
                    <a:pt x="0" y="1239"/>
                    <a:pt x="0" y="1239"/>
                  </a:cubicBezTo>
                  <a:lnTo>
                    <a:pt x="1834" y="1239"/>
                  </a:lnTo>
                  <a:cubicBezTo>
                    <a:pt x="1569" y="766"/>
                    <a:pt x="1730" y="1"/>
                    <a:pt x="1730" y="1"/>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7" name="Google Shape;177;p13"/>
            <p:cNvSpPr/>
            <p:nvPr/>
          </p:nvSpPr>
          <p:spPr>
            <a:xfrm>
              <a:off x="3941783" y="2892635"/>
              <a:ext cx="208441" cy="187072"/>
            </a:xfrm>
            <a:custGeom>
              <a:avLst/>
              <a:gdLst/>
              <a:ahLst/>
              <a:cxnLst/>
              <a:rect l="l" t="t" r="r" b="b"/>
              <a:pathLst>
                <a:path w="2127" h="1909" extrusionOk="0">
                  <a:moveTo>
                    <a:pt x="397" y="0"/>
                  </a:moveTo>
                  <a:cubicBezTo>
                    <a:pt x="189" y="123"/>
                    <a:pt x="66" y="293"/>
                    <a:pt x="38" y="444"/>
                  </a:cubicBezTo>
                  <a:cubicBezTo>
                    <a:pt x="0" y="719"/>
                    <a:pt x="284" y="1172"/>
                    <a:pt x="539" y="1465"/>
                  </a:cubicBezTo>
                  <a:cubicBezTo>
                    <a:pt x="761" y="1729"/>
                    <a:pt x="1074" y="1909"/>
                    <a:pt x="1386" y="1909"/>
                  </a:cubicBezTo>
                  <a:cubicBezTo>
                    <a:pt x="1567" y="1909"/>
                    <a:pt x="1747" y="1849"/>
                    <a:pt x="1909" y="1711"/>
                  </a:cubicBezTo>
                  <a:cubicBezTo>
                    <a:pt x="2051" y="1597"/>
                    <a:pt x="2127" y="1380"/>
                    <a:pt x="2127" y="1134"/>
                  </a:cubicBezTo>
                  <a:lnTo>
                    <a:pt x="2127" y="1134"/>
                  </a:lnTo>
                  <a:cubicBezTo>
                    <a:pt x="2056" y="1153"/>
                    <a:pt x="1982" y="1162"/>
                    <a:pt x="1907" y="1162"/>
                  </a:cubicBezTo>
                  <a:cubicBezTo>
                    <a:pt x="1610" y="1162"/>
                    <a:pt x="1287" y="1020"/>
                    <a:pt x="1030" y="794"/>
                  </a:cubicBezTo>
                  <a:cubicBezTo>
                    <a:pt x="785" y="577"/>
                    <a:pt x="520" y="274"/>
                    <a:pt x="39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8" name="Google Shape;178;p13"/>
            <p:cNvSpPr/>
            <p:nvPr/>
          </p:nvSpPr>
          <p:spPr>
            <a:xfrm>
              <a:off x="3818601" y="2925072"/>
              <a:ext cx="80652" cy="86530"/>
            </a:xfrm>
            <a:custGeom>
              <a:avLst/>
              <a:gdLst/>
              <a:ahLst/>
              <a:cxnLst/>
              <a:rect l="l" t="t" r="r" b="b"/>
              <a:pathLst>
                <a:path w="823" h="883" extrusionOk="0">
                  <a:moveTo>
                    <a:pt x="95" y="0"/>
                  </a:moveTo>
                  <a:cubicBezTo>
                    <a:pt x="10" y="123"/>
                    <a:pt x="0" y="274"/>
                    <a:pt x="10" y="406"/>
                  </a:cubicBezTo>
                  <a:cubicBezTo>
                    <a:pt x="29" y="529"/>
                    <a:pt x="142" y="756"/>
                    <a:pt x="227" y="841"/>
                  </a:cubicBezTo>
                  <a:cubicBezTo>
                    <a:pt x="264" y="870"/>
                    <a:pt x="307" y="883"/>
                    <a:pt x="352" y="883"/>
                  </a:cubicBezTo>
                  <a:cubicBezTo>
                    <a:pt x="455" y="883"/>
                    <a:pt x="572" y="814"/>
                    <a:pt x="671" y="709"/>
                  </a:cubicBezTo>
                  <a:cubicBezTo>
                    <a:pt x="775" y="605"/>
                    <a:pt x="822" y="463"/>
                    <a:pt x="822" y="331"/>
                  </a:cubicBezTo>
                  <a:lnTo>
                    <a:pt x="822" y="331"/>
                  </a:lnTo>
                  <a:cubicBezTo>
                    <a:pt x="745" y="377"/>
                    <a:pt x="641" y="411"/>
                    <a:pt x="539" y="411"/>
                  </a:cubicBezTo>
                  <a:cubicBezTo>
                    <a:pt x="517" y="411"/>
                    <a:pt x="494" y="410"/>
                    <a:pt x="473" y="406"/>
                  </a:cubicBezTo>
                  <a:cubicBezTo>
                    <a:pt x="255" y="369"/>
                    <a:pt x="104" y="189"/>
                    <a:pt x="95"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9" name="Google Shape;179;p13"/>
            <p:cNvSpPr/>
            <p:nvPr/>
          </p:nvSpPr>
          <p:spPr>
            <a:xfrm>
              <a:off x="3881515" y="2839815"/>
              <a:ext cx="104465" cy="35082"/>
            </a:xfrm>
            <a:custGeom>
              <a:avLst/>
              <a:gdLst/>
              <a:ahLst/>
              <a:cxnLst/>
              <a:rect l="l" t="t" r="r" b="b"/>
              <a:pathLst>
                <a:path w="1066" h="358" extrusionOk="0">
                  <a:moveTo>
                    <a:pt x="86" y="1"/>
                  </a:moveTo>
                  <a:cubicBezTo>
                    <a:pt x="39" y="57"/>
                    <a:pt x="1" y="123"/>
                    <a:pt x="1" y="161"/>
                  </a:cubicBezTo>
                  <a:cubicBezTo>
                    <a:pt x="1" y="256"/>
                    <a:pt x="180" y="322"/>
                    <a:pt x="388" y="350"/>
                  </a:cubicBezTo>
                  <a:cubicBezTo>
                    <a:pt x="429" y="355"/>
                    <a:pt x="468" y="357"/>
                    <a:pt x="506" y="357"/>
                  </a:cubicBezTo>
                  <a:cubicBezTo>
                    <a:pt x="840" y="357"/>
                    <a:pt x="1066" y="180"/>
                    <a:pt x="955" y="10"/>
                  </a:cubicBezTo>
                  <a:lnTo>
                    <a:pt x="955" y="10"/>
                  </a:lnTo>
                  <a:cubicBezTo>
                    <a:pt x="887" y="86"/>
                    <a:pt x="751" y="132"/>
                    <a:pt x="582" y="132"/>
                  </a:cubicBezTo>
                  <a:cubicBezTo>
                    <a:pt x="541" y="132"/>
                    <a:pt x="499" y="129"/>
                    <a:pt x="454" y="123"/>
                  </a:cubicBezTo>
                  <a:cubicBezTo>
                    <a:pt x="284" y="105"/>
                    <a:pt x="143" y="67"/>
                    <a:pt x="86"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0" name="Google Shape;180;p13"/>
            <p:cNvSpPr/>
            <p:nvPr/>
          </p:nvSpPr>
          <p:spPr>
            <a:xfrm>
              <a:off x="3769505" y="2728688"/>
              <a:ext cx="203835" cy="73692"/>
            </a:xfrm>
            <a:custGeom>
              <a:avLst/>
              <a:gdLst/>
              <a:ahLst/>
              <a:cxnLst/>
              <a:rect l="l" t="t" r="r" b="b"/>
              <a:pathLst>
                <a:path w="2080" h="752" extrusionOk="0">
                  <a:moveTo>
                    <a:pt x="170" y="1"/>
                  </a:moveTo>
                  <a:cubicBezTo>
                    <a:pt x="48" y="10"/>
                    <a:pt x="0" y="48"/>
                    <a:pt x="48" y="95"/>
                  </a:cubicBezTo>
                  <a:cubicBezTo>
                    <a:pt x="463" y="545"/>
                    <a:pt x="1311" y="752"/>
                    <a:pt x="1767" y="752"/>
                  </a:cubicBezTo>
                  <a:cubicBezTo>
                    <a:pt x="1933" y="752"/>
                    <a:pt x="2047" y="724"/>
                    <a:pt x="2070" y="671"/>
                  </a:cubicBezTo>
                  <a:cubicBezTo>
                    <a:pt x="2079" y="624"/>
                    <a:pt x="2079" y="586"/>
                    <a:pt x="2061" y="549"/>
                  </a:cubicBezTo>
                  <a:cubicBezTo>
                    <a:pt x="2006" y="574"/>
                    <a:pt x="1916" y="587"/>
                    <a:pt x="1803" y="587"/>
                  </a:cubicBezTo>
                  <a:cubicBezTo>
                    <a:pt x="1370" y="587"/>
                    <a:pt x="598" y="398"/>
                    <a:pt x="170"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1" name="Google Shape;181;p13"/>
            <p:cNvSpPr/>
            <p:nvPr/>
          </p:nvSpPr>
          <p:spPr>
            <a:xfrm>
              <a:off x="4167764" y="2921348"/>
              <a:ext cx="176004" cy="163456"/>
            </a:xfrm>
            <a:custGeom>
              <a:avLst/>
              <a:gdLst/>
              <a:ahLst/>
              <a:cxnLst/>
              <a:rect l="l" t="t" r="r" b="b"/>
              <a:pathLst>
                <a:path w="1796" h="1668" extrusionOk="0">
                  <a:moveTo>
                    <a:pt x="132" y="0"/>
                  </a:moveTo>
                  <a:cubicBezTo>
                    <a:pt x="95" y="19"/>
                    <a:pt x="57" y="47"/>
                    <a:pt x="57" y="114"/>
                  </a:cubicBezTo>
                  <a:cubicBezTo>
                    <a:pt x="0" y="473"/>
                    <a:pt x="378" y="832"/>
                    <a:pt x="643" y="1078"/>
                  </a:cubicBezTo>
                  <a:cubicBezTo>
                    <a:pt x="874" y="1291"/>
                    <a:pt x="1599" y="1667"/>
                    <a:pt x="1757" y="1667"/>
                  </a:cubicBezTo>
                  <a:cubicBezTo>
                    <a:pt x="1773" y="1667"/>
                    <a:pt x="1784" y="1663"/>
                    <a:pt x="1786" y="1654"/>
                  </a:cubicBezTo>
                  <a:cubicBezTo>
                    <a:pt x="1796" y="1588"/>
                    <a:pt x="1758" y="1465"/>
                    <a:pt x="1682" y="1333"/>
                  </a:cubicBezTo>
                  <a:cubicBezTo>
                    <a:pt x="1380" y="1219"/>
                    <a:pt x="888" y="936"/>
                    <a:pt x="699" y="775"/>
                  </a:cubicBezTo>
                  <a:cubicBezTo>
                    <a:pt x="482" y="567"/>
                    <a:pt x="199" y="303"/>
                    <a:pt x="13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2" name="Google Shape;182;p13"/>
            <p:cNvSpPr/>
            <p:nvPr/>
          </p:nvSpPr>
          <p:spPr>
            <a:xfrm>
              <a:off x="4186286" y="3122338"/>
              <a:ext cx="189037" cy="58895"/>
            </a:xfrm>
            <a:custGeom>
              <a:avLst/>
              <a:gdLst/>
              <a:ahLst/>
              <a:cxnLst/>
              <a:rect l="l" t="t" r="r" b="b"/>
              <a:pathLst>
                <a:path w="1929" h="601" extrusionOk="0">
                  <a:moveTo>
                    <a:pt x="1692" y="0"/>
                  </a:moveTo>
                  <a:lnTo>
                    <a:pt x="1692" y="0"/>
                  </a:lnTo>
                  <a:cubicBezTo>
                    <a:pt x="1569" y="57"/>
                    <a:pt x="1380" y="104"/>
                    <a:pt x="1096" y="113"/>
                  </a:cubicBezTo>
                  <a:cubicBezTo>
                    <a:pt x="971" y="123"/>
                    <a:pt x="836" y="129"/>
                    <a:pt x="707" y="129"/>
                  </a:cubicBezTo>
                  <a:cubicBezTo>
                    <a:pt x="440" y="129"/>
                    <a:pt x="200" y="102"/>
                    <a:pt x="123" y="19"/>
                  </a:cubicBezTo>
                  <a:cubicBezTo>
                    <a:pt x="10" y="170"/>
                    <a:pt x="0" y="331"/>
                    <a:pt x="47" y="454"/>
                  </a:cubicBezTo>
                  <a:cubicBezTo>
                    <a:pt x="87" y="567"/>
                    <a:pt x="357" y="600"/>
                    <a:pt x="661" y="600"/>
                  </a:cubicBezTo>
                  <a:cubicBezTo>
                    <a:pt x="789" y="600"/>
                    <a:pt x="923" y="594"/>
                    <a:pt x="1049" y="586"/>
                  </a:cubicBezTo>
                  <a:cubicBezTo>
                    <a:pt x="1890" y="548"/>
                    <a:pt x="1928" y="246"/>
                    <a:pt x="169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3" name="Google Shape;183;p13"/>
            <p:cNvSpPr/>
            <p:nvPr/>
          </p:nvSpPr>
          <p:spPr>
            <a:xfrm>
              <a:off x="3525002" y="2762986"/>
              <a:ext cx="304772" cy="142191"/>
            </a:xfrm>
            <a:custGeom>
              <a:avLst/>
              <a:gdLst/>
              <a:ahLst/>
              <a:cxnLst/>
              <a:rect l="l" t="t" r="r" b="b"/>
              <a:pathLst>
                <a:path w="3110" h="1451" extrusionOk="0">
                  <a:moveTo>
                    <a:pt x="208" y="0"/>
                  </a:moveTo>
                  <a:cubicBezTo>
                    <a:pt x="95" y="180"/>
                    <a:pt x="29" y="378"/>
                    <a:pt x="29" y="548"/>
                  </a:cubicBezTo>
                  <a:cubicBezTo>
                    <a:pt x="0" y="992"/>
                    <a:pt x="662" y="1399"/>
                    <a:pt x="1512" y="1446"/>
                  </a:cubicBezTo>
                  <a:cubicBezTo>
                    <a:pt x="1568" y="1449"/>
                    <a:pt x="1623" y="1451"/>
                    <a:pt x="1678" y="1451"/>
                  </a:cubicBezTo>
                  <a:cubicBezTo>
                    <a:pt x="2453" y="1451"/>
                    <a:pt x="3074" y="1142"/>
                    <a:pt x="3100" y="718"/>
                  </a:cubicBezTo>
                  <a:cubicBezTo>
                    <a:pt x="3110" y="577"/>
                    <a:pt x="3006" y="388"/>
                    <a:pt x="2836" y="218"/>
                  </a:cubicBezTo>
                  <a:cubicBezTo>
                    <a:pt x="2564" y="393"/>
                    <a:pt x="2130" y="503"/>
                    <a:pt x="1646" y="503"/>
                  </a:cubicBezTo>
                  <a:cubicBezTo>
                    <a:pt x="1608" y="503"/>
                    <a:pt x="1570" y="502"/>
                    <a:pt x="1531" y="501"/>
                  </a:cubicBezTo>
                  <a:cubicBezTo>
                    <a:pt x="945" y="463"/>
                    <a:pt x="454" y="265"/>
                    <a:pt x="208"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4" name="Google Shape;184;p13"/>
            <p:cNvSpPr/>
            <p:nvPr/>
          </p:nvSpPr>
          <p:spPr>
            <a:xfrm>
              <a:off x="3603008" y="2944475"/>
              <a:ext cx="141606" cy="103287"/>
            </a:xfrm>
            <a:custGeom>
              <a:avLst/>
              <a:gdLst/>
              <a:ahLst/>
              <a:cxnLst/>
              <a:rect l="l" t="t" r="r" b="b"/>
              <a:pathLst>
                <a:path w="1445" h="1054" extrusionOk="0">
                  <a:moveTo>
                    <a:pt x="272" y="0"/>
                  </a:moveTo>
                  <a:cubicBezTo>
                    <a:pt x="178" y="67"/>
                    <a:pt x="102" y="133"/>
                    <a:pt x="83" y="227"/>
                  </a:cubicBezTo>
                  <a:cubicBezTo>
                    <a:pt x="1" y="550"/>
                    <a:pt x="765" y="1054"/>
                    <a:pt x="1071" y="1054"/>
                  </a:cubicBezTo>
                  <a:cubicBezTo>
                    <a:pt x="1115" y="1054"/>
                    <a:pt x="1149" y="1044"/>
                    <a:pt x="1170" y="1021"/>
                  </a:cubicBezTo>
                  <a:cubicBezTo>
                    <a:pt x="1312" y="879"/>
                    <a:pt x="1444" y="586"/>
                    <a:pt x="1416" y="312"/>
                  </a:cubicBezTo>
                  <a:lnTo>
                    <a:pt x="1416" y="312"/>
                  </a:lnTo>
                  <a:cubicBezTo>
                    <a:pt x="1369" y="397"/>
                    <a:pt x="1321" y="464"/>
                    <a:pt x="1274" y="520"/>
                  </a:cubicBezTo>
                  <a:cubicBezTo>
                    <a:pt x="1253" y="541"/>
                    <a:pt x="1220" y="551"/>
                    <a:pt x="1178" y="551"/>
                  </a:cubicBezTo>
                  <a:cubicBezTo>
                    <a:pt x="954" y="551"/>
                    <a:pt x="479" y="279"/>
                    <a:pt x="27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5" name="Google Shape;185;p13"/>
            <p:cNvSpPr/>
            <p:nvPr/>
          </p:nvSpPr>
          <p:spPr>
            <a:xfrm>
              <a:off x="4111808" y="3104699"/>
              <a:ext cx="63404" cy="41256"/>
            </a:xfrm>
            <a:custGeom>
              <a:avLst/>
              <a:gdLst/>
              <a:ahLst/>
              <a:cxnLst/>
              <a:rect l="l" t="t" r="r" b="b"/>
              <a:pathLst>
                <a:path w="647" h="421" extrusionOk="0">
                  <a:moveTo>
                    <a:pt x="146" y="0"/>
                  </a:moveTo>
                  <a:cubicBezTo>
                    <a:pt x="80" y="48"/>
                    <a:pt x="32" y="114"/>
                    <a:pt x="13" y="199"/>
                  </a:cubicBezTo>
                  <a:cubicBezTo>
                    <a:pt x="1" y="353"/>
                    <a:pt x="159" y="420"/>
                    <a:pt x="321" y="420"/>
                  </a:cubicBezTo>
                  <a:cubicBezTo>
                    <a:pt x="396" y="420"/>
                    <a:pt x="473" y="406"/>
                    <a:pt x="533" y="378"/>
                  </a:cubicBezTo>
                  <a:cubicBezTo>
                    <a:pt x="647" y="341"/>
                    <a:pt x="628" y="246"/>
                    <a:pt x="599" y="152"/>
                  </a:cubicBezTo>
                  <a:lnTo>
                    <a:pt x="599" y="152"/>
                  </a:lnTo>
                  <a:cubicBezTo>
                    <a:pt x="550" y="164"/>
                    <a:pt x="496" y="171"/>
                    <a:pt x="443" y="171"/>
                  </a:cubicBezTo>
                  <a:cubicBezTo>
                    <a:pt x="293" y="171"/>
                    <a:pt x="153" y="119"/>
                    <a:pt x="146"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6" name="Google Shape;186;p13"/>
            <p:cNvSpPr/>
            <p:nvPr/>
          </p:nvSpPr>
          <p:spPr>
            <a:xfrm>
              <a:off x="3733344" y="3063051"/>
              <a:ext cx="301146" cy="137585"/>
            </a:xfrm>
            <a:custGeom>
              <a:avLst/>
              <a:gdLst/>
              <a:ahLst/>
              <a:cxnLst/>
              <a:rect l="l" t="t" r="r" b="b"/>
              <a:pathLst>
                <a:path w="3073" h="1404" extrusionOk="0">
                  <a:moveTo>
                    <a:pt x="587" y="0"/>
                  </a:moveTo>
                  <a:cubicBezTo>
                    <a:pt x="492" y="66"/>
                    <a:pt x="407" y="142"/>
                    <a:pt x="350" y="208"/>
                  </a:cubicBezTo>
                  <a:cubicBezTo>
                    <a:pt x="1" y="709"/>
                    <a:pt x="596" y="1219"/>
                    <a:pt x="1059" y="1342"/>
                  </a:cubicBezTo>
                  <a:cubicBezTo>
                    <a:pt x="1207" y="1384"/>
                    <a:pt x="1390" y="1404"/>
                    <a:pt x="1586" y="1404"/>
                  </a:cubicBezTo>
                  <a:cubicBezTo>
                    <a:pt x="2142" y="1404"/>
                    <a:pt x="2791" y="1241"/>
                    <a:pt x="2959" y="955"/>
                  </a:cubicBezTo>
                  <a:cubicBezTo>
                    <a:pt x="3072" y="756"/>
                    <a:pt x="3025" y="567"/>
                    <a:pt x="2902" y="378"/>
                  </a:cubicBezTo>
                  <a:cubicBezTo>
                    <a:pt x="2609" y="516"/>
                    <a:pt x="2191" y="591"/>
                    <a:pt x="1820" y="591"/>
                  </a:cubicBezTo>
                  <a:cubicBezTo>
                    <a:pt x="1628" y="591"/>
                    <a:pt x="1449" y="571"/>
                    <a:pt x="1305" y="529"/>
                  </a:cubicBezTo>
                  <a:cubicBezTo>
                    <a:pt x="1040" y="463"/>
                    <a:pt x="728" y="246"/>
                    <a:pt x="58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7" name="Google Shape;187;p13"/>
            <p:cNvSpPr/>
            <p:nvPr/>
          </p:nvSpPr>
          <p:spPr>
            <a:xfrm>
              <a:off x="4038016" y="3191720"/>
              <a:ext cx="223336" cy="150618"/>
            </a:xfrm>
            <a:custGeom>
              <a:avLst/>
              <a:gdLst/>
              <a:ahLst/>
              <a:cxnLst/>
              <a:rect l="l" t="t" r="r" b="b"/>
              <a:pathLst>
                <a:path w="2279" h="1537" extrusionOk="0">
                  <a:moveTo>
                    <a:pt x="218" y="1"/>
                  </a:moveTo>
                  <a:cubicBezTo>
                    <a:pt x="77" y="161"/>
                    <a:pt x="1" y="426"/>
                    <a:pt x="29" y="681"/>
                  </a:cubicBezTo>
                  <a:cubicBezTo>
                    <a:pt x="87" y="1267"/>
                    <a:pt x="673" y="1536"/>
                    <a:pt x="1241" y="1536"/>
                  </a:cubicBezTo>
                  <a:cubicBezTo>
                    <a:pt x="1598" y="1536"/>
                    <a:pt x="1948" y="1430"/>
                    <a:pt x="2156" y="1229"/>
                  </a:cubicBezTo>
                  <a:cubicBezTo>
                    <a:pt x="2279" y="1107"/>
                    <a:pt x="2269" y="851"/>
                    <a:pt x="1844" y="483"/>
                  </a:cubicBezTo>
                  <a:cubicBezTo>
                    <a:pt x="1687" y="533"/>
                    <a:pt x="1512" y="558"/>
                    <a:pt x="1336" y="558"/>
                  </a:cubicBezTo>
                  <a:cubicBezTo>
                    <a:pt x="877" y="558"/>
                    <a:pt x="410" y="383"/>
                    <a:pt x="218"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8" name="Google Shape;188;p13"/>
            <p:cNvSpPr/>
            <p:nvPr/>
          </p:nvSpPr>
          <p:spPr>
            <a:xfrm>
              <a:off x="3461990" y="3020422"/>
              <a:ext cx="266847" cy="204320"/>
            </a:xfrm>
            <a:custGeom>
              <a:avLst/>
              <a:gdLst/>
              <a:ahLst/>
              <a:cxnLst/>
              <a:rect l="l" t="t" r="r" b="b"/>
              <a:pathLst>
                <a:path w="2723" h="2085" extrusionOk="0">
                  <a:moveTo>
                    <a:pt x="615" y="0"/>
                  </a:moveTo>
                  <a:cubicBezTo>
                    <a:pt x="568" y="0"/>
                    <a:pt x="520" y="0"/>
                    <a:pt x="483" y="10"/>
                  </a:cubicBezTo>
                  <a:cubicBezTo>
                    <a:pt x="171" y="67"/>
                    <a:pt x="1" y="719"/>
                    <a:pt x="435" y="1333"/>
                  </a:cubicBezTo>
                  <a:cubicBezTo>
                    <a:pt x="831" y="1893"/>
                    <a:pt x="1426" y="2084"/>
                    <a:pt x="1895" y="2084"/>
                  </a:cubicBezTo>
                  <a:cubicBezTo>
                    <a:pt x="2155" y="2084"/>
                    <a:pt x="2377" y="2025"/>
                    <a:pt x="2505" y="1938"/>
                  </a:cubicBezTo>
                  <a:cubicBezTo>
                    <a:pt x="2722" y="1768"/>
                    <a:pt x="2571" y="1380"/>
                    <a:pt x="2231" y="993"/>
                  </a:cubicBezTo>
                  <a:cubicBezTo>
                    <a:pt x="1768" y="993"/>
                    <a:pt x="1154" y="804"/>
                    <a:pt x="757" y="237"/>
                  </a:cubicBezTo>
                  <a:cubicBezTo>
                    <a:pt x="691" y="152"/>
                    <a:pt x="643" y="76"/>
                    <a:pt x="615"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9" name="Google Shape;189;p13"/>
            <p:cNvSpPr/>
            <p:nvPr/>
          </p:nvSpPr>
          <p:spPr>
            <a:xfrm>
              <a:off x="3379575" y="2841677"/>
              <a:ext cx="113089" cy="198440"/>
            </a:xfrm>
            <a:custGeom>
              <a:avLst/>
              <a:gdLst/>
              <a:ahLst/>
              <a:cxnLst/>
              <a:rect l="l" t="t" r="r" b="b"/>
              <a:pathLst>
                <a:path w="1154" h="2025" extrusionOk="0">
                  <a:moveTo>
                    <a:pt x="577" y="0"/>
                  </a:moveTo>
                  <a:cubicBezTo>
                    <a:pt x="520" y="29"/>
                    <a:pt x="473" y="57"/>
                    <a:pt x="398" y="95"/>
                  </a:cubicBezTo>
                  <a:cubicBezTo>
                    <a:pt x="1" y="360"/>
                    <a:pt x="48" y="1229"/>
                    <a:pt x="142" y="1560"/>
                  </a:cubicBezTo>
                  <a:cubicBezTo>
                    <a:pt x="190" y="1720"/>
                    <a:pt x="294" y="1928"/>
                    <a:pt x="369" y="1985"/>
                  </a:cubicBezTo>
                  <a:cubicBezTo>
                    <a:pt x="396" y="2012"/>
                    <a:pt x="429" y="2024"/>
                    <a:pt x="466" y="2024"/>
                  </a:cubicBezTo>
                  <a:cubicBezTo>
                    <a:pt x="534" y="2024"/>
                    <a:pt x="618" y="1983"/>
                    <a:pt x="709" y="1910"/>
                  </a:cubicBezTo>
                  <a:cubicBezTo>
                    <a:pt x="898" y="1758"/>
                    <a:pt x="1097" y="1267"/>
                    <a:pt x="1154" y="804"/>
                  </a:cubicBezTo>
                  <a:cubicBezTo>
                    <a:pt x="1106" y="766"/>
                    <a:pt x="1059" y="738"/>
                    <a:pt x="1031" y="700"/>
                  </a:cubicBezTo>
                  <a:cubicBezTo>
                    <a:pt x="898" y="568"/>
                    <a:pt x="700" y="293"/>
                    <a:pt x="57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90" name="Google Shape;190;p13"/>
            <p:cNvSpPr/>
            <p:nvPr/>
          </p:nvSpPr>
          <p:spPr>
            <a:xfrm>
              <a:off x="3412894" y="2747209"/>
              <a:ext cx="107601" cy="66931"/>
            </a:xfrm>
            <a:custGeom>
              <a:avLst/>
              <a:gdLst/>
              <a:ahLst/>
              <a:cxnLst/>
              <a:rect l="l" t="t" r="r" b="b"/>
              <a:pathLst>
                <a:path w="1098" h="683" extrusionOk="0">
                  <a:moveTo>
                    <a:pt x="417" y="1"/>
                  </a:moveTo>
                  <a:cubicBezTo>
                    <a:pt x="180" y="114"/>
                    <a:pt x="58" y="341"/>
                    <a:pt x="10" y="558"/>
                  </a:cubicBezTo>
                  <a:cubicBezTo>
                    <a:pt x="0" y="637"/>
                    <a:pt x="163" y="682"/>
                    <a:pt x="354" y="682"/>
                  </a:cubicBezTo>
                  <a:cubicBezTo>
                    <a:pt x="529" y="682"/>
                    <a:pt x="729" y="644"/>
                    <a:pt x="842" y="558"/>
                  </a:cubicBezTo>
                  <a:cubicBezTo>
                    <a:pt x="974" y="473"/>
                    <a:pt x="1050" y="312"/>
                    <a:pt x="1097" y="180"/>
                  </a:cubicBezTo>
                  <a:lnTo>
                    <a:pt x="1097" y="180"/>
                  </a:lnTo>
                  <a:cubicBezTo>
                    <a:pt x="1078" y="190"/>
                    <a:pt x="1040" y="199"/>
                    <a:pt x="1021" y="199"/>
                  </a:cubicBezTo>
                  <a:cubicBezTo>
                    <a:pt x="1007" y="200"/>
                    <a:pt x="992" y="201"/>
                    <a:pt x="977" y="201"/>
                  </a:cubicBezTo>
                  <a:cubicBezTo>
                    <a:pt x="799" y="201"/>
                    <a:pt x="556" y="105"/>
                    <a:pt x="417"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91" name="Google Shape;191;p13"/>
            <p:cNvSpPr/>
            <p:nvPr/>
          </p:nvSpPr>
          <p:spPr>
            <a:xfrm>
              <a:off x="3376831" y="3238954"/>
              <a:ext cx="267729" cy="106129"/>
            </a:xfrm>
            <a:custGeom>
              <a:avLst/>
              <a:gdLst/>
              <a:ahLst/>
              <a:cxnLst/>
              <a:rect l="l" t="t" r="r" b="b"/>
              <a:pathLst>
                <a:path w="2732" h="1083" extrusionOk="0">
                  <a:moveTo>
                    <a:pt x="1087" y="1"/>
                  </a:moveTo>
                  <a:cubicBezTo>
                    <a:pt x="747" y="86"/>
                    <a:pt x="426" y="237"/>
                    <a:pt x="265" y="417"/>
                  </a:cubicBezTo>
                  <a:cubicBezTo>
                    <a:pt x="0" y="710"/>
                    <a:pt x="615" y="984"/>
                    <a:pt x="1229" y="1059"/>
                  </a:cubicBezTo>
                  <a:cubicBezTo>
                    <a:pt x="1361" y="1075"/>
                    <a:pt x="1522" y="1082"/>
                    <a:pt x="1686" y="1082"/>
                  </a:cubicBezTo>
                  <a:cubicBezTo>
                    <a:pt x="2025" y="1082"/>
                    <a:pt x="2380" y="1050"/>
                    <a:pt x="2533" y="993"/>
                  </a:cubicBezTo>
                  <a:cubicBezTo>
                    <a:pt x="2731" y="917"/>
                    <a:pt x="2646" y="511"/>
                    <a:pt x="2476" y="247"/>
                  </a:cubicBezTo>
                  <a:cubicBezTo>
                    <a:pt x="2418" y="249"/>
                    <a:pt x="2360" y="250"/>
                    <a:pt x="2304" y="250"/>
                  </a:cubicBezTo>
                  <a:cubicBezTo>
                    <a:pt x="2150" y="250"/>
                    <a:pt x="2003" y="241"/>
                    <a:pt x="1871" y="228"/>
                  </a:cubicBezTo>
                  <a:cubicBezTo>
                    <a:pt x="1578" y="190"/>
                    <a:pt x="1295" y="105"/>
                    <a:pt x="1087"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92" name="Google Shape;192;p13"/>
            <p:cNvSpPr/>
            <p:nvPr/>
          </p:nvSpPr>
          <p:spPr>
            <a:xfrm>
              <a:off x="3690323" y="3242678"/>
              <a:ext cx="212655" cy="90645"/>
            </a:xfrm>
            <a:custGeom>
              <a:avLst/>
              <a:gdLst/>
              <a:ahLst/>
              <a:cxnLst/>
              <a:rect l="l" t="t" r="r" b="b"/>
              <a:pathLst>
                <a:path w="2170" h="925" extrusionOk="0">
                  <a:moveTo>
                    <a:pt x="1612" y="1"/>
                  </a:moveTo>
                  <a:lnTo>
                    <a:pt x="1545" y="29"/>
                  </a:lnTo>
                  <a:cubicBezTo>
                    <a:pt x="1383" y="103"/>
                    <a:pt x="1193" y="135"/>
                    <a:pt x="1006" y="135"/>
                  </a:cubicBezTo>
                  <a:cubicBezTo>
                    <a:pt x="832" y="135"/>
                    <a:pt x="661" y="107"/>
                    <a:pt x="515" y="57"/>
                  </a:cubicBezTo>
                  <a:cubicBezTo>
                    <a:pt x="241" y="152"/>
                    <a:pt x="33" y="303"/>
                    <a:pt x="14" y="454"/>
                  </a:cubicBezTo>
                  <a:cubicBezTo>
                    <a:pt x="0" y="684"/>
                    <a:pt x="512" y="925"/>
                    <a:pt x="1016" y="925"/>
                  </a:cubicBezTo>
                  <a:cubicBezTo>
                    <a:pt x="1195" y="925"/>
                    <a:pt x="1373" y="895"/>
                    <a:pt x="1527" y="823"/>
                  </a:cubicBezTo>
                  <a:cubicBezTo>
                    <a:pt x="2169" y="530"/>
                    <a:pt x="1990" y="152"/>
                    <a:pt x="1612"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93" name="Google Shape;193;p13"/>
            <p:cNvSpPr/>
            <p:nvPr/>
          </p:nvSpPr>
          <p:spPr>
            <a:xfrm>
              <a:off x="3936295" y="3230624"/>
              <a:ext cx="90746" cy="92801"/>
            </a:xfrm>
            <a:custGeom>
              <a:avLst/>
              <a:gdLst/>
              <a:ahLst/>
              <a:cxnLst/>
              <a:rect l="l" t="t" r="r" b="b"/>
              <a:pathLst>
                <a:path w="926" h="947" extrusionOk="0">
                  <a:moveTo>
                    <a:pt x="226" y="1"/>
                  </a:moveTo>
                  <a:cubicBezTo>
                    <a:pt x="141" y="76"/>
                    <a:pt x="84" y="180"/>
                    <a:pt x="56" y="322"/>
                  </a:cubicBezTo>
                  <a:cubicBezTo>
                    <a:pt x="1" y="729"/>
                    <a:pt x="480" y="946"/>
                    <a:pt x="721" y="946"/>
                  </a:cubicBezTo>
                  <a:cubicBezTo>
                    <a:pt x="727" y="946"/>
                    <a:pt x="732" y="946"/>
                    <a:pt x="737" y="946"/>
                  </a:cubicBezTo>
                  <a:cubicBezTo>
                    <a:pt x="926" y="936"/>
                    <a:pt x="878" y="521"/>
                    <a:pt x="793" y="228"/>
                  </a:cubicBezTo>
                  <a:lnTo>
                    <a:pt x="793" y="228"/>
                  </a:lnTo>
                  <a:cubicBezTo>
                    <a:pt x="782" y="228"/>
                    <a:pt x="771" y="228"/>
                    <a:pt x="759" y="228"/>
                  </a:cubicBezTo>
                  <a:cubicBezTo>
                    <a:pt x="584" y="228"/>
                    <a:pt x="359" y="160"/>
                    <a:pt x="226"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94" name="Google Shape;194;p13"/>
            <p:cNvSpPr/>
            <p:nvPr/>
          </p:nvSpPr>
          <p:spPr>
            <a:xfrm>
              <a:off x="3399076" y="3173198"/>
              <a:ext cx="66736" cy="64187"/>
            </a:xfrm>
            <a:custGeom>
              <a:avLst/>
              <a:gdLst/>
              <a:ahLst/>
              <a:cxnLst/>
              <a:rect l="l" t="t" r="r" b="b"/>
              <a:pathLst>
                <a:path w="681" h="655" extrusionOk="0">
                  <a:moveTo>
                    <a:pt x="123" y="1"/>
                  </a:moveTo>
                  <a:cubicBezTo>
                    <a:pt x="57" y="67"/>
                    <a:pt x="28" y="152"/>
                    <a:pt x="9" y="237"/>
                  </a:cubicBezTo>
                  <a:cubicBezTo>
                    <a:pt x="0" y="341"/>
                    <a:pt x="28" y="521"/>
                    <a:pt x="76" y="587"/>
                  </a:cubicBezTo>
                  <a:cubicBezTo>
                    <a:pt x="103" y="633"/>
                    <a:pt x="151" y="654"/>
                    <a:pt x="209" y="654"/>
                  </a:cubicBezTo>
                  <a:cubicBezTo>
                    <a:pt x="270" y="654"/>
                    <a:pt x="343" y="630"/>
                    <a:pt x="416" y="587"/>
                  </a:cubicBezTo>
                  <a:cubicBezTo>
                    <a:pt x="614" y="473"/>
                    <a:pt x="680" y="218"/>
                    <a:pt x="605" y="57"/>
                  </a:cubicBezTo>
                  <a:lnTo>
                    <a:pt x="605" y="57"/>
                  </a:lnTo>
                  <a:cubicBezTo>
                    <a:pt x="551" y="92"/>
                    <a:pt x="484" y="110"/>
                    <a:pt x="414" y="110"/>
                  </a:cubicBezTo>
                  <a:cubicBezTo>
                    <a:pt x="314" y="110"/>
                    <a:pt x="207" y="73"/>
                    <a:pt x="123"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195" name="Google Shape;195;p13"/>
          <p:cNvSpPr/>
          <p:nvPr/>
        </p:nvSpPr>
        <p:spPr>
          <a:xfrm flipH="1">
            <a:off x="-390544" y="1012731"/>
            <a:ext cx="2139581" cy="807075"/>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196" name="Google Shape;196;p13"/>
          <p:cNvSpPr/>
          <p:nvPr/>
        </p:nvSpPr>
        <p:spPr>
          <a:xfrm>
            <a:off x="10207512" y="172734"/>
            <a:ext cx="3309081" cy="1236257"/>
          </a:xfrm>
          <a:custGeom>
            <a:avLst/>
            <a:gdLst/>
            <a:ahLst/>
            <a:cxnLst/>
            <a:rect l="l" t="t" r="r" b="b"/>
            <a:pathLst>
              <a:path w="32388" h="12100" extrusionOk="0">
                <a:moveTo>
                  <a:pt x="15035" y="1"/>
                </a:moveTo>
                <a:cubicBezTo>
                  <a:pt x="14202" y="1"/>
                  <a:pt x="13526" y="500"/>
                  <a:pt x="13278" y="1859"/>
                </a:cubicBezTo>
                <a:cubicBezTo>
                  <a:pt x="13132" y="1831"/>
                  <a:pt x="12999" y="1817"/>
                  <a:pt x="12877" y="1817"/>
                </a:cubicBezTo>
                <a:cubicBezTo>
                  <a:pt x="11122" y="1817"/>
                  <a:pt x="11786" y="4562"/>
                  <a:pt x="10145" y="4562"/>
                </a:cubicBezTo>
                <a:cubicBezTo>
                  <a:pt x="9992" y="4562"/>
                  <a:pt x="9818" y="4538"/>
                  <a:pt x="9621" y="4486"/>
                </a:cubicBezTo>
                <a:lnTo>
                  <a:pt x="9621" y="4486"/>
                </a:lnTo>
                <a:cubicBezTo>
                  <a:pt x="9659" y="4873"/>
                  <a:pt x="9489" y="5308"/>
                  <a:pt x="9611" y="5686"/>
                </a:cubicBezTo>
                <a:cubicBezTo>
                  <a:pt x="9152" y="5644"/>
                  <a:pt x="8677" y="5623"/>
                  <a:pt x="8193" y="5623"/>
                </a:cubicBezTo>
                <a:cubicBezTo>
                  <a:pt x="6298" y="5623"/>
                  <a:pt x="4272" y="5948"/>
                  <a:pt x="2571" y="6603"/>
                </a:cubicBezTo>
                <a:cubicBezTo>
                  <a:pt x="0" y="7567"/>
                  <a:pt x="227" y="10364"/>
                  <a:pt x="3072" y="11064"/>
                </a:cubicBezTo>
                <a:cubicBezTo>
                  <a:pt x="3243" y="11106"/>
                  <a:pt x="3407" y="11124"/>
                  <a:pt x="3567" y="11124"/>
                </a:cubicBezTo>
                <a:cubicBezTo>
                  <a:pt x="4842" y="11124"/>
                  <a:pt x="5781" y="9931"/>
                  <a:pt x="6896" y="9931"/>
                </a:cubicBezTo>
                <a:cubicBezTo>
                  <a:pt x="6990" y="9931"/>
                  <a:pt x="7086" y="9939"/>
                  <a:pt x="7183" y="9958"/>
                </a:cubicBezTo>
                <a:cubicBezTo>
                  <a:pt x="7816" y="10071"/>
                  <a:pt x="8241" y="10553"/>
                  <a:pt x="8922" y="10648"/>
                </a:cubicBezTo>
                <a:cubicBezTo>
                  <a:pt x="9008" y="10659"/>
                  <a:pt x="9095" y="10664"/>
                  <a:pt x="9184" y="10664"/>
                </a:cubicBezTo>
                <a:cubicBezTo>
                  <a:pt x="9764" y="10664"/>
                  <a:pt x="10383" y="10436"/>
                  <a:pt x="10916" y="10166"/>
                </a:cubicBezTo>
                <a:cubicBezTo>
                  <a:pt x="11406" y="10298"/>
                  <a:pt x="11925" y="10366"/>
                  <a:pt x="12490" y="10366"/>
                </a:cubicBezTo>
                <a:cubicBezTo>
                  <a:pt x="12894" y="10366"/>
                  <a:pt x="13322" y="10331"/>
                  <a:pt x="13779" y="10260"/>
                </a:cubicBezTo>
                <a:cubicBezTo>
                  <a:pt x="15234" y="10046"/>
                  <a:pt x="16244" y="9157"/>
                  <a:pt x="17459" y="9157"/>
                </a:cubicBezTo>
                <a:cubicBezTo>
                  <a:pt x="17800" y="9157"/>
                  <a:pt x="18156" y="9227"/>
                  <a:pt x="18542" y="9400"/>
                </a:cubicBezTo>
                <a:cubicBezTo>
                  <a:pt x="20206" y="10156"/>
                  <a:pt x="20933" y="11801"/>
                  <a:pt x="22899" y="12056"/>
                </a:cubicBezTo>
                <a:cubicBezTo>
                  <a:pt x="23119" y="12085"/>
                  <a:pt x="23339" y="12099"/>
                  <a:pt x="23555" y="12099"/>
                </a:cubicBezTo>
                <a:cubicBezTo>
                  <a:pt x="25113" y="12099"/>
                  <a:pt x="26521" y="11349"/>
                  <a:pt x="27010" y="9797"/>
                </a:cubicBezTo>
                <a:cubicBezTo>
                  <a:pt x="27555" y="10139"/>
                  <a:pt x="28179" y="10303"/>
                  <a:pt x="28777" y="10303"/>
                </a:cubicBezTo>
                <a:cubicBezTo>
                  <a:pt x="30162" y="10303"/>
                  <a:pt x="31413" y="9425"/>
                  <a:pt x="31235" y="7841"/>
                </a:cubicBezTo>
                <a:cubicBezTo>
                  <a:pt x="32388" y="7217"/>
                  <a:pt x="31679" y="6130"/>
                  <a:pt x="30715" y="5809"/>
                </a:cubicBezTo>
                <a:cubicBezTo>
                  <a:pt x="31025" y="3881"/>
                  <a:pt x="29094" y="2706"/>
                  <a:pt x="27317" y="2706"/>
                </a:cubicBezTo>
                <a:cubicBezTo>
                  <a:pt x="26166" y="2706"/>
                  <a:pt x="25079" y="3198"/>
                  <a:pt x="24704" y="4297"/>
                </a:cubicBezTo>
                <a:cubicBezTo>
                  <a:pt x="23794" y="3300"/>
                  <a:pt x="22851" y="2859"/>
                  <a:pt x="21490" y="2859"/>
                </a:cubicBezTo>
                <a:cubicBezTo>
                  <a:pt x="21368" y="2859"/>
                  <a:pt x="21242" y="2863"/>
                  <a:pt x="21113" y="2870"/>
                </a:cubicBezTo>
                <a:cubicBezTo>
                  <a:pt x="20508" y="2898"/>
                  <a:pt x="20197" y="2953"/>
                  <a:pt x="19987" y="2953"/>
                </a:cubicBezTo>
                <a:cubicBezTo>
                  <a:pt x="19635" y="2953"/>
                  <a:pt x="19565" y="2800"/>
                  <a:pt x="18873" y="2114"/>
                </a:cubicBezTo>
                <a:cubicBezTo>
                  <a:pt x="17846" y="1098"/>
                  <a:pt x="16269" y="1"/>
                  <a:pt x="15035" y="1"/>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4288594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79"/>
        <p:cNvGrpSpPr/>
        <p:nvPr/>
      </p:nvGrpSpPr>
      <p:grpSpPr>
        <a:xfrm>
          <a:off x="0" y="0"/>
          <a:ext cx="0" cy="0"/>
          <a:chOff x="0" y="0"/>
          <a:chExt cx="0" cy="0"/>
        </a:xfrm>
      </p:grpSpPr>
      <p:sp>
        <p:nvSpPr>
          <p:cNvPr id="680" name="Google Shape;680;p9"/>
          <p:cNvSpPr txBox="1">
            <a:spLocks noGrp="1"/>
          </p:cNvSpPr>
          <p:nvPr>
            <p:ph type="body" idx="1"/>
          </p:nvPr>
        </p:nvSpPr>
        <p:spPr>
          <a:xfrm>
            <a:off x="1983300" y="5265467"/>
            <a:ext cx="8225200" cy="692800"/>
          </a:xfrm>
          <a:prstGeom prst="rect">
            <a:avLst/>
          </a:prstGeom>
        </p:spPr>
        <p:txBody>
          <a:bodyPr spcFirstLastPara="1" wrap="square" lIns="0" tIns="0" rIns="0" bIns="0" anchor="t" anchorCtr="0">
            <a:noAutofit/>
          </a:bodyPr>
          <a:lstStyle>
            <a:lvl1pPr marL="609585" lvl="0" indent="-304792" algn="ctr">
              <a:spcBef>
                <a:spcPts val="480"/>
              </a:spcBef>
              <a:spcAft>
                <a:spcPts val="0"/>
              </a:spcAft>
              <a:buSzPts val="1800"/>
              <a:buNone/>
              <a:defRPr sz="2400"/>
            </a:lvl1pPr>
          </a:lstStyle>
          <a:p>
            <a:pPr lvl="0"/>
            <a:r>
              <a:rPr lang="en-US"/>
              <a:t>Click to edit Master text styles</a:t>
            </a:r>
          </a:p>
        </p:txBody>
      </p:sp>
      <p:sp>
        <p:nvSpPr>
          <p:cNvPr id="681" name="Google Shape;681;p9"/>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82" name="Google Shape;682;p9"/>
          <p:cNvSpPr/>
          <p:nvPr/>
        </p:nvSpPr>
        <p:spPr>
          <a:xfrm>
            <a:off x="1488000" y="742084"/>
            <a:ext cx="9216000" cy="4548800"/>
          </a:xfrm>
          <a:prstGeom prst="roundRect">
            <a:avLst>
              <a:gd name="adj" fmla="val 1858"/>
            </a:avLst>
          </a:prstGeom>
          <a:solidFill>
            <a:schemeClr val="lt2"/>
          </a:solidFill>
          <a:ln>
            <a:noFill/>
          </a:ln>
          <a:effectLst>
            <a:outerShdw blurRad="214313"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64421331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97"/>
        <p:cNvGrpSpPr/>
        <p:nvPr/>
      </p:nvGrpSpPr>
      <p:grpSpPr>
        <a:xfrm>
          <a:off x="0" y="0"/>
          <a:ext cx="0" cy="0"/>
          <a:chOff x="0" y="0"/>
          <a:chExt cx="0" cy="0"/>
        </a:xfrm>
      </p:grpSpPr>
      <p:sp>
        <p:nvSpPr>
          <p:cNvPr id="198" name="Google Shape;198;p14"/>
          <p:cNvSpPr txBox="1">
            <a:spLocks noGrp="1"/>
          </p:cNvSpPr>
          <p:nvPr>
            <p:ph type="subTitle" idx="1"/>
          </p:nvPr>
        </p:nvSpPr>
        <p:spPr>
          <a:xfrm>
            <a:off x="5237767" y="2013833"/>
            <a:ext cx="6002400" cy="151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6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9" name="Google Shape;199;p14"/>
          <p:cNvSpPr txBox="1">
            <a:spLocks noGrp="1"/>
          </p:cNvSpPr>
          <p:nvPr>
            <p:ph type="title"/>
          </p:nvPr>
        </p:nvSpPr>
        <p:spPr>
          <a:xfrm>
            <a:off x="5598893" y="3577975"/>
            <a:ext cx="5465600" cy="7636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3000"/>
              <a:buNone/>
              <a:defRPr sz="48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00" name="Google Shape;200;p14"/>
          <p:cNvSpPr/>
          <p:nvPr/>
        </p:nvSpPr>
        <p:spPr>
          <a:xfrm flipH="1">
            <a:off x="8830667" y="3773948"/>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01" name="Google Shape;201;p14"/>
          <p:cNvSpPr/>
          <p:nvPr/>
        </p:nvSpPr>
        <p:spPr>
          <a:xfrm>
            <a:off x="9926334" y="589667"/>
            <a:ext cx="2787079" cy="974720"/>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02" name="Google Shape;202;p14"/>
          <p:cNvSpPr/>
          <p:nvPr/>
        </p:nvSpPr>
        <p:spPr>
          <a:xfrm flipH="1">
            <a:off x="-1471793" y="-105667"/>
            <a:ext cx="4271727" cy="1582608"/>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03" name="Google Shape;203;p14"/>
          <p:cNvSpPr/>
          <p:nvPr/>
        </p:nvSpPr>
        <p:spPr>
          <a:xfrm>
            <a:off x="-26200" y="5595134"/>
            <a:ext cx="12326400" cy="1262900"/>
          </a:xfrm>
          <a:custGeom>
            <a:avLst/>
            <a:gdLst/>
            <a:ahLst/>
            <a:cxnLst/>
            <a:rect l="l" t="t" r="r" b="b"/>
            <a:pathLst>
              <a:path w="369792" h="37887" extrusionOk="0">
                <a:moveTo>
                  <a:pt x="0" y="0"/>
                </a:moveTo>
                <a:lnTo>
                  <a:pt x="369792" y="19435"/>
                </a:lnTo>
                <a:lnTo>
                  <a:pt x="367333" y="37887"/>
                </a:lnTo>
                <a:lnTo>
                  <a:pt x="0" y="37887"/>
                </a:lnTo>
                <a:close/>
              </a:path>
            </a:pathLst>
          </a:custGeom>
          <a:solidFill>
            <a:schemeClr val="accent2"/>
          </a:solidFill>
          <a:ln>
            <a:noFill/>
          </a:ln>
        </p:spPr>
      </p:sp>
      <p:sp>
        <p:nvSpPr>
          <p:cNvPr id="204" name="Google Shape;204;p14"/>
          <p:cNvSpPr/>
          <p:nvPr/>
        </p:nvSpPr>
        <p:spPr>
          <a:xfrm>
            <a:off x="-27533" y="5317467"/>
            <a:ext cx="12244433" cy="1582600"/>
          </a:xfrm>
          <a:custGeom>
            <a:avLst/>
            <a:gdLst/>
            <a:ahLst/>
            <a:cxnLst/>
            <a:rect l="l" t="t" r="r" b="b"/>
            <a:pathLst>
              <a:path w="367333" h="47478" extrusionOk="0">
                <a:moveTo>
                  <a:pt x="0" y="0"/>
                </a:moveTo>
                <a:lnTo>
                  <a:pt x="367333" y="11939"/>
                </a:lnTo>
                <a:lnTo>
                  <a:pt x="367333" y="47478"/>
                </a:lnTo>
                <a:lnTo>
                  <a:pt x="0" y="47478"/>
                </a:lnTo>
                <a:close/>
              </a:path>
            </a:pathLst>
          </a:custGeom>
          <a:solidFill>
            <a:schemeClr val="accent1"/>
          </a:solidFill>
          <a:ln>
            <a:noFill/>
          </a:ln>
        </p:spPr>
      </p:sp>
      <p:grpSp>
        <p:nvGrpSpPr>
          <p:cNvPr id="205" name="Google Shape;205;p14"/>
          <p:cNvGrpSpPr/>
          <p:nvPr/>
        </p:nvGrpSpPr>
        <p:grpSpPr>
          <a:xfrm>
            <a:off x="-404556" y="5557277"/>
            <a:ext cx="2253047" cy="1453583"/>
            <a:chOff x="-213250" y="3642549"/>
            <a:chExt cx="1136984" cy="733540"/>
          </a:xfrm>
        </p:grpSpPr>
        <p:sp>
          <p:nvSpPr>
            <p:cNvPr id="206" name="Google Shape;206;p14"/>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07" name="Google Shape;207;p14"/>
            <p:cNvSpPr/>
            <p:nvPr/>
          </p:nvSpPr>
          <p:spPr>
            <a:xfrm>
              <a:off x="323901" y="3937480"/>
              <a:ext cx="599833" cy="438609"/>
            </a:xfrm>
            <a:custGeom>
              <a:avLst/>
              <a:gdLst/>
              <a:ahLst/>
              <a:cxnLst/>
              <a:rect l="l" t="t" r="r" b="b"/>
              <a:pathLst>
                <a:path w="2742" h="2005" extrusionOk="0">
                  <a:moveTo>
                    <a:pt x="950" y="0"/>
                  </a:moveTo>
                  <a:cubicBezTo>
                    <a:pt x="949" y="0"/>
                    <a:pt x="947" y="1"/>
                    <a:pt x="946" y="1"/>
                  </a:cubicBezTo>
                  <a:cubicBezTo>
                    <a:pt x="861" y="29"/>
                    <a:pt x="861" y="351"/>
                    <a:pt x="861" y="351"/>
                  </a:cubicBezTo>
                  <a:cubicBezTo>
                    <a:pt x="861" y="351"/>
                    <a:pt x="736" y="155"/>
                    <a:pt x="656" y="155"/>
                  </a:cubicBezTo>
                  <a:cubicBezTo>
                    <a:pt x="648" y="155"/>
                    <a:pt x="641" y="157"/>
                    <a:pt x="634" y="162"/>
                  </a:cubicBezTo>
                  <a:cubicBezTo>
                    <a:pt x="568" y="209"/>
                    <a:pt x="691" y="634"/>
                    <a:pt x="691" y="634"/>
                  </a:cubicBezTo>
                  <a:cubicBezTo>
                    <a:pt x="691" y="634"/>
                    <a:pt x="406" y="268"/>
                    <a:pt x="342" y="268"/>
                  </a:cubicBezTo>
                  <a:cubicBezTo>
                    <a:pt x="337" y="268"/>
                    <a:pt x="334" y="270"/>
                    <a:pt x="332" y="275"/>
                  </a:cubicBezTo>
                  <a:cubicBezTo>
                    <a:pt x="322" y="351"/>
                    <a:pt x="521" y="852"/>
                    <a:pt x="521" y="852"/>
                  </a:cubicBezTo>
                  <a:cubicBezTo>
                    <a:pt x="521" y="852"/>
                    <a:pt x="326" y="774"/>
                    <a:pt x="238" y="774"/>
                  </a:cubicBezTo>
                  <a:cubicBezTo>
                    <a:pt x="220" y="774"/>
                    <a:pt x="206" y="777"/>
                    <a:pt x="199" y="785"/>
                  </a:cubicBezTo>
                  <a:cubicBezTo>
                    <a:pt x="161" y="833"/>
                    <a:pt x="445" y="1088"/>
                    <a:pt x="445" y="1088"/>
                  </a:cubicBezTo>
                  <a:cubicBezTo>
                    <a:pt x="445" y="1088"/>
                    <a:pt x="303" y="1051"/>
                    <a:pt x="214" y="1051"/>
                  </a:cubicBezTo>
                  <a:cubicBezTo>
                    <a:pt x="175" y="1051"/>
                    <a:pt x="145" y="1058"/>
                    <a:pt x="143" y="1078"/>
                  </a:cubicBezTo>
                  <a:cubicBezTo>
                    <a:pt x="133" y="1154"/>
                    <a:pt x="492" y="1390"/>
                    <a:pt x="492" y="1390"/>
                  </a:cubicBezTo>
                  <a:cubicBezTo>
                    <a:pt x="492" y="1390"/>
                    <a:pt x="378" y="1374"/>
                    <a:pt x="278" y="1374"/>
                  </a:cubicBezTo>
                  <a:cubicBezTo>
                    <a:pt x="208" y="1374"/>
                    <a:pt x="145" y="1382"/>
                    <a:pt x="133" y="1409"/>
                  </a:cubicBezTo>
                  <a:cubicBezTo>
                    <a:pt x="95" y="1485"/>
                    <a:pt x="464" y="1645"/>
                    <a:pt x="464" y="1645"/>
                  </a:cubicBezTo>
                  <a:cubicBezTo>
                    <a:pt x="464" y="1645"/>
                    <a:pt x="438" y="1645"/>
                    <a:pt x="400" y="1645"/>
                  </a:cubicBezTo>
                  <a:cubicBezTo>
                    <a:pt x="285" y="1645"/>
                    <a:pt x="53" y="1650"/>
                    <a:pt x="39" y="1693"/>
                  </a:cubicBezTo>
                  <a:cubicBezTo>
                    <a:pt x="1" y="1797"/>
                    <a:pt x="804" y="2005"/>
                    <a:pt x="804" y="2005"/>
                  </a:cubicBezTo>
                  <a:lnTo>
                    <a:pt x="1929" y="2005"/>
                  </a:lnTo>
                  <a:cubicBezTo>
                    <a:pt x="1929" y="2005"/>
                    <a:pt x="2741" y="1872"/>
                    <a:pt x="2704" y="1778"/>
                  </a:cubicBezTo>
                  <a:cubicBezTo>
                    <a:pt x="2699" y="1735"/>
                    <a:pt x="2605" y="1723"/>
                    <a:pt x="2504" y="1723"/>
                  </a:cubicBezTo>
                  <a:cubicBezTo>
                    <a:pt x="2382" y="1723"/>
                    <a:pt x="2250" y="1740"/>
                    <a:pt x="2250" y="1740"/>
                  </a:cubicBezTo>
                  <a:cubicBezTo>
                    <a:pt x="2250" y="1740"/>
                    <a:pt x="2723" y="1475"/>
                    <a:pt x="2723" y="1419"/>
                  </a:cubicBezTo>
                  <a:cubicBezTo>
                    <a:pt x="2724" y="1411"/>
                    <a:pt x="2710" y="1408"/>
                    <a:pt x="2685" y="1408"/>
                  </a:cubicBezTo>
                  <a:cubicBezTo>
                    <a:pt x="2555" y="1408"/>
                    <a:pt x="2137" y="1494"/>
                    <a:pt x="2137" y="1494"/>
                  </a:cubicBezTo>
                  <a:cubicBezTo>
                    <a:pt x="2137" y="1494"/>
                    <a:pt x="2430" y="1182"/>
                    <a:pt x="2411" y="1154"/>
                  </a:cubicBezTo>
                  <a:cubicBezTo>
                    <a:pt x="2407" y="1149"/>
                    <a:pt x="2399" y="1147"/>
                    <a:pt x="2388" y="1147"/>
                  </a:cubicBezTo>
                  <a:cubicBezTo>
                    <a:pt x="2311" y="1147"/>
                    <a:pt x="2080" y="1248"/>
                    <a:pt x="2080" y="1248"/>
                  </a:cubicBezTo>
                  <a:cubicBezTo>
                    <a:pt x="2080" y="1248"/>
                    <a:pt x="2363" y="889"/>
                    <a:pt x="2307" y="852"/>
                  </a:cubicBezTo>
                  <a:cubicBezTo>
                    <a:pt x="2302" y="849"/>
                    <a:pt x="2295" y="848"/>
                    <a:pt x="2287" y="848"/>
                  </a:cubicBezTo>
                  <a:cubicBezTo>
                    <a:pt x="2206" y="848"/>
                    <a:pt x="1995" y="965"/>
                    <a:pt x="1995" y="965"/>
                  </a:cubicBezTo>
                  <a:cubicBezTo>
                    <a:pt x="1995" y="965"/>
                    <a:pt x="2363" y="445"/>
                    <a:pt x="2307" y="417"/>
                  </a:cubicBezTo>
                  <a:cubicBezTo>
                    <a:pt x="2306" y="417"/>
                    <a:pt x="2305" y="417"/>
                    <a:pt x="2304" y="417"/>
                  </a:cubicBezTo>
                  <a:cubicBezTo>
                    <a:pt x="2240" y="417"/>
                    <a:pt x="1938" y="691"/>
                    <a:pt x="1938" y="691"/>
                  </a:cubicBezTo>
                  <a:cubicBezTo>
                    <a:pt x="1938" y="691"/>
                    <a:pt x="2108" y="322"/>
                    <a:pt x="2042" y="313"/>
                  </a:cubicBezTo>
                  <a:cubicBezTo>
                    <a:pt x="2041" y="313"/>
                    <a:pt x="2040" y="313"/>
                    <a:pt x="2039" y="313"/>
                  </a:cubicBezTo>
                  <a:cubicBezTo>
                    <a:pt x="1977" y="313"/>
                    <a:pt x="1702" y="606"/>
                    <a:pt x="1702" y="606"/>
                  </a:cubicBezTo>
                  <a:cubicBezTo>
                    <a:pt x="1702" y="606"/>
                    <a:pt x="1778" y="133"/>
                    <a:pt x="1730" y="133"/>
                  </a:cubicBezTo>
                  <a:cubicBezTo>
                    <a:pt x="1683" y="133"/>
                    <a:pt x="1456" y="445"/>
                    <a:pt x="1456" y="445"/>
                  </a:cubicBezTo>
                  <a:cubicBezTo>
                    <a:pt x="1456" y="445"/>
                    <a:pt x="1420" y="66"/>
                    <a:pt x="1357" y="66"/>
                  </a:cubicBezTo>
                  <a:cubicBezTo>
                    <a:pt x="1355" y="66"/>
                    <a:pt x="1354" y="67"/>
                    <a:pt x="1352" y="67"/>
                  </a:cubicBezTo>
                  <a:cubicBezTo>
                    <a:pt x="1277" y="77"/>
                    <a:pt x="1173" y="407"/>
                    <a:pt x="1173" y="407"/>
                  </a:cubicBezTo>
                  <a:cubicBezTo>
                    <a:pt x="1173" y="407"/>
                    <a:pt x="1019" y="0"/>
                    <a:pt x="950"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08" name="Google Shape;208;p14"/>
            <p:cNvSpPr/>
            <p:nvPr/>
          </p:nvSpPr>
          <p:spPr>
            <a:xfrm>
              <a:off x="-29050" y="3642549"/>
              <a:ext cx="770894" cy="732610"/>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rgbClr val="C6C23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312987132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209"/>
        <p:cNvGrpSpPr/>
        <p:nvPr/>
      </p:nvGrpSpPr>
      <p:grpSpPr>
        <a:xfrm>
          <a:off x="0" y="0"/>
          <a:ext cx="0" cy="0"/>
          <a:chOff x="0" y="0"/>
          <a:chExt cx="0" cy="0"/>
        </a:xfrm>
      </p:grpSpPr>
      <p:sp>
        <p:nvSpPr>
          <p:cNvPr id="210" name="Google Shape;210;p15"/>
          <p:cNvSpPr/>
          <p:nvPr/>
        </p:nvSpPr>
        <p:spPr>
          <a:xfrm flipH="1">
            <a:off x="8699495" y="3"/>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11" name="Google Shape;211;p15"/>
          <p:cNvSpPr/>
          <p:nvPr/>
        </p:nvSpPr>
        <p:spPr>
          <a:xfrm rot="544783" flipH="1">
            <a:off x="-1479521" y="5279178"/>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12" name="Google Shape;212;p15"/>
          <p:cNvSpPr txBox="1">
            <a:spLocks noGrp="1"/>
          </p:cNvSpPr>
          <p:nvPr>
            <p:ph type="subTitle" idx="1"/>
          </p:nvPr>
        </p:nvSpPr>
        <p:spPr>
          <a:xfrm>
            <a:off x="2201600" y="4044233"/>
            <a:ext cx="7788800" cy="92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15"/>
          <p:cNvSpPr txBox="1">
            <a:spLocks noGrp="1"/>
          </p:cNvSpPr>
          <p:nvPr>
            <p:ph type="title"/>
          </p:nvPr>
        </p:nvSpPr>
        <p:spPr>
          <a:xfrm>
            <a:off x="3034433" y="1856500"/>
            <a:ext cx="6109600" cy="1765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r" rtl="0">
              <a:spcBef>
                <a:spcPts val="0"/>
              </a:spcBef>
              <a:spcAft>
                <a:spcPts val="0"/>
              </a:spcAft>
              <a:buSzPts val="7200"/>
              <a:buNone/>
              <a:defRPr sz="9600"/>
            </a:lvl2pPr>
            <a:lvl3pPr lvl="2" algn="r" rtl="0">
              <a:spcBef>
                <a:spcPts val="0"/>
              </a:spcBef>
              <a:spcAft>
                <a:spcPts val="0"/>
              </a:spcAft>
              <a:buSzPts val="7200"/>
              <a:buNone/>
              <a:defRPr sz="9600"/>
            </a:lvl3pPr>
            <a:lvl4pPr lvl="3" algn="r" rtl="0">
              <a:spcBef>
                <a:spcPts val="0"/>
              </a:spcBef>
              <a:spcAft>
                <a:spcPts val="0"/>
              </a:spcAft>
              <a:buSzPts val="7200"/>
              <a:buNone/>
              <a:defRPr sz="9600"/>
            </a:lvl4pPr>
            <a:lvl5pPr lvl="4" algn="r" rtl="0">
              <a:spcBef>
                <a:spcPts val="0"/>
              </a:spcBef>
              <a:spcAft>
                <a:spcPts val="0"/>
              </a:spcAft>
              <a:buSzPts val="7200"/>
              <a:buNone/>
              <a:defRPr sz="9600"/>
            </a:lvl5pPr>
            <a:lvl6pPr lvl="5" algn="r" rtl="0">
              <a:spcBef>
                <a:spcPts val="0"/>
              </a:spcBef>
              <a:spcAft>
                <a:spcPts val="0"/>
              </a:spcAft>
              <a:buSzPts val="7200"/>
              <a:buNone/>
              <a:defRPr sz="9600"/>
            </a:lvl6pPr>
            <a:lvl7pPr lvl="6" algn="r" rtl="0">
              <a:spcBef>
                <a:spcPts val="0"/>
              </a:spcBef>
              <a:spcAft>
                <a:spcPts val="0"/>
              </a:spcAft>
              <a:buSzPts val="7200"/>
              <a:buNone/>
              <a:defRPr sz="9600"/>
            </a:lvl7pPr>
            <a:lvl8pPr lvl="7" algn="r" rtl="0">
              <a:spcBef>
                <a:spcPts val="0"/>
              </a:spcBef>
              <a:spcAft>
                <a:spcPts val="0"/>
              </a:spcAft>
              <a:buSzPts val="7200"/>
              <a:buNone/>
              <a:defRPr sz="9600"/>
            </a:lvl8pPr>
            <a:lvl9pPr lvl="8" algn="r" rtl="0">
              <a:spcBef>
                <a:spcPts val="0"/>
              </a:spcBef>
              <a:spcAft>
                <a:spcPts val="0"/>
              </a:spcAft>
              <a:buSzPts val="7200"/>
              <a:buNone/>
              <a:defRPr sz="9600"/>
            </a:lvl9pPr>
          </a:lstStyle>
          <a:p>
            <a:endParaRPr/>
          </a:p>
        </p:txBody>
      </p:sp>
      <p:grpSp>
        <p:nvGrpSpPr>
          <p:cNvPr id="214" name="Google Shape;214;p15"/>
          <p:cNvGrpSpPr/>
          <p:nvPr/>
        </p:nvGrpSpPr>
        <p:grpSpPr>
          <a:xfrm flipH="1">
            <a:off x="8902704" y="1440166"/>
            <a:ext cx="4497589" cy="6256972"/>
            <a:chOff x="864225" y="0"/>
            <a:chExt cx="2549461" cy="3546769"/>
          </a:xfrm>
        </p:grpSpPr>
        <p:sp>
          <p:nvSpPr>
            <p:cNvPr id="215" name="Google Shape;215;p15"/>
            <p:cNvSpPr/>
            <p:nvPr/>
          </p:nvSpPr>
          <p:spPr>
            <a:xfrm>
              <a:off x="1438749" y="3094382"/>
              <a:ext cx="516203" cy="452387"/>
            </a:xfrm>
            <a:custGeom>
              <a:avLst/>
              <a:gdLst/>
              <a:ahLst/>
              <a:cxnLst/>
              <a:rect l="l" t="t" r="r" b="b"/>
              <a:pathLst>
                <a:path w="2912" h="2552" extrusionOk="0">
                  <a:moveTo>
                    <a:pt x="1" y="0"/>
                  </a:moveTo>
                  <a:cubicBezTo>
                    <a:pt x="1" y="0"/>
                    <a:pt x="615" y="1607"/>
                    <a:pt x="473" y="2552"/>
                  </a:cubicBezTo>
                  <a:lnTo>
                    <a:pt x="2912" y="2552"/>
                  </a:lnTo>
                  <a:cubicBezTo>
                    <a:pt x="2912" y="2552"/>
                    <a:pt x="2486" y="2022"/>
                    <a:pt x="2363" y="1437"/>
                  </a:cubicBezTo>
                  <a:lnTo>
                    <a:pt x="2363" y="1437"/>
                  </a:lnTo>
                  <a:cubicBezTo>
                    <a:pt x="2363" y="1437"/>
                    <a:pt x="2335" y="1975"/>
                    <a:pt x="2420" y="2193"/>
                  </a:cubicBezTo>
                  <a:cubicBezTo>
                    <a:pt x="2420" y="2193"/>
                    <a:pt x="2004" y="1162"/>
                    <a:pt x="2127" y="586"/>
                  </a:cubicBezTo>
                  <a:lnTo>
                    <a:pt x="2127" y="586"/>
                  </a:lnTo>
                  <a:cubicBezTo>
                    <a:pt x="2127" y="586"/>
                    <a:pt x="1825" y="1040"/>
                    <a:pt x="1900" y="1635"/>
                  </a:cubicBezTo>
                  <a:cubicBezTo>
                    <a:pt x="1900" y="1635"/>
                    <a:pt x="1447" y="775"/>
                    <a:pt x="1447" y="95"/>
                  </a:cubicBezTo>
                  <a:cubicBezTo>
                    <a:pt x="1447" y="95"/>
                    <a:pt x="1229" y="1068"/>
                    <a:pt x="1381" y="1796"/>
                  </a:cubicBezTo>
                  <a:cubicBezTo>
                    <a:pt x="1381" y="1796"/>
                    <a:pt x="974" y="1040"/>
                    <a:pt x="974" y="539"/>
                  </a:cubicBezTo>
                  <a:cubicBezTo>
                    <a:pt x="974" y="539"/>
                    <a:pt x="766" y="1219"/>
                    <a:pt x="870" y="1588"/>
                  </a:cubicBezTo>
                  <a:cubicBezTo>
                    <a:pt x="870" y="1588"/>
                    <a:pt x="341" y="369"/>
                    <a:pt x="1"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16" name="Google Shape;216;p15"/>
            <p:cNvSpPr/>
            <p:nvPr/>
          </p:nvSpPr>
          <p:spPr>
            <a:xfrm>
              <a:off x="1507529" y="219457"/>
              <a:ext cx="160959" cy="378821"/>
            </a:xfrm>
            <a:custGeom>
              <a:avLst/>
              <a:gdLst/>
              <a:ahLst/>
              <a:cxnLst/>
              <a:rect l="l" t="t" r="r" b="b"/>
              <a:pathLst>
                <a:path w="908" h="2137" extrusionOk="0">
                  <a:moveTo>
                    <a:pt x="38" y="1"/>
                  </a:moveTo>
                  <a:lnTo>
                    <a:pt x="0" y="48"/>
                  </a:lnTo>
                  <a:cubicBezTo>
                    <a:pt x="237" y="322"/>
                    <a:pt x="444" y="1163"/>
                    <a:pt x="463" y="1352"/>
                  </a:cubicBezTo>
                  <a:cubicBezTo>
                    <a:pt x="473" y="1522"/>
                    <a:pt x="822" y="2137"/>
                    <a:pt x="822" y="2137"/>
                  </a:cubicBezTo>
                  <a:lnTo>
                    <a:pt x="908" y="1929"/>
                  </a:lnTo>
                  <a:cubicBezTo>
                    <a:pt x="908" y="1919"/>
                    <a:pt x="605" y="1541"/>
                    <a:pt x="577" y="1352"/>
                  </a:cubicBezTo>
                  <a:cubicBezTo>
                    <a:pt x="520" y="728"/>
                    <a:pt x="38" y="1"/>
                    <a:pt x="38" y="1"/>
                  </a:cubicBezTo>
                  <a:close/>
                </a:path>
              </a:pathLst>
            </a:custGeom>
            <a:solidFill>
              <a:srgbClr val="7F4A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17" name="Google Shape;217;p15"/>
            <p:cNvSpPr/>
            <p:nvPr/>
          </p:nvSpPr>
          <p:spPr>
            <a:xfrm>
              <a:off x="1829092" y="368539"/>
              <a:ext cx="261647" cy="308445"/>
            </a:xfrm>
            <a:custGeom>
              <a:avLst/>
              <a:gdLst/>
              <a:ahLst/>
              <a:cxnLst/>
              <a:rect l="l" t="t" r="r" b="b"/>
              <a:pathLst>
                <a:path w="1476" h="1740" extrusionOk="0">
                  <a:moveTo>
                    <a:pt x="1418" y="1"/>
                  </a:moveTo>
                  <a:cubicBezTo>
                    <a:pt x="1305" y="341"/>
                    <a:pt x="672" y="936"/>
                    <a:pt x="511" y="1031"/>
                  </a:cubicBezTo>
                  <a:cubicBezTo>
                    <a:pt x="369" y="1125"/>
                    <a:pt x="1" y="1740"/>
                    <a:pt x="1" y="1740"/>
                  </a:cubicBezTo>
                  <a:lnTo>
                    <a:pt x="228" y="1711"/>
                  </a:lnTo>
                  <a:cubicBezTo>
                    <a:pt x="228" y="1711"/>
                    <a:pt x="417" y="1248"/>
                    <a:pt x="568" y="1144"/>
                  </a:cubicBezTo>
                  <a:cubicBezTo>
                    <a:pt x="1069" y="795"/>
                    <a:pt x="1475" y="10"/>
                    <a:pt x="1475" y="10"/>
                  </a:cubicBezTo>
                  <a:lnTo>
                    <a:pt x="1418" y="1"/>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18" name="Google Shape;218;p15"/>
            <p:cNvSpPr/>
            <p:nvPr/>
          </p:nvSpPr>
          <p:spPr>
            <a:xfrm>
              <a:off x="1938112" y="539071"/>
              <a:ext cx="700384" cy="102638"/>
            </a:xfrm>
            <a:custGeom>
              <a:avLst/>
              <a:gdLst/>
              <a:ahLst/>
              <a:cxnLst/>
              <a:rect l="l" t="t" r="r" b="b"/>
              <a:pathLst>
                <a:path w="3951" h="579" extrusionOk="0">
                  <a:moveTo>
                    <a:pt x="3774" y="0"/>
                  </a:moveTo>
                  <a:cubicBezTo>
                    <a:pt x="3373" y="0"/>
                    <a:pt x="2376" y="35"/>
                    <a:pt x="1645" y="353"/>
                  </a:cubicBezTo>
                  <a:cubicBezTo>
                    <a:pt x="1543" y="393"/>
                    <a:pt x="1347" y="406"/>
                    <a:pt x="1139" y="406"/>
                  </a:cubicBezTo>
                  <a:cubicBezTo>
                    <a:pt x="793" y="406"/>
                    <a:pt x="410" y="371"/>
                    <a:pt x="364" y="371"/>
                  </a:cubicBezTo>
                  <a:cubicBezTo>
                    <a:pt x="360" y="371"/>
                    <a:pt x="359" y="371"/>
                    <a:pt x="359" y="371"/>
                  </a:cubicBezTo>
                  <a:lnTo>
                    <a:pt x="0" y="570"/>
                  </a:lnTo>
                  <a:cubicBezTo>
                    <a:pt x="0" y="570"/>
                    <a:pt x="266" y="579"/>
                    <a:pt x="588" y="579"/>
                  </a:cubicBezTo>
                  <a:cubicBezTo>
                    <a:pt x="1007" y="579"/>
                    <a:pt x="1519" y="564"/>
                    <a:pt x="1663" y="494"/>
                  </a:cubicBezTo>
                  <a:cubicBezTo>
                    <a:pt x="1908" y="372"/>
                    <a:pt x="2964" y="73"/>
                    <a:pt x="3631" y="73"/>
                  </a:cubicBezTo>
                  <a:cubicBezTo>
                    <a:pt x="3736" y="73"/>
                    <a:pt x="3832" y="81"/>
                    <a:pt x="3913" y="97"/>
                  </a:cubicBezTo>
                  <a:lnTo>
                    <a:pt x="3950" y="3"/>
                  </a:lnTo>
                  <a:cubicBezTo>
                    <a:pt x="3950" y="3"/>
                    <a:pt x="3885" y="0"/>
                    <a:pt x="3774"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19" name="Google Shape;219;p15"/>
            <p:cNvSpPr/>
            <p:nvPr/>
          </p:nvSpPr>
          <p:spPr>
            <a:xfrm>
              <a:off x="1554327" y="546161"/>
              <a:ext cx="601646" cy="291782"/>
            </a:xfrm>
            <a:custGeom>
              <a:avLst/>
              <a:gdLst/>
              <a:ahLst/>
              <a:cxnLst/>
              <a:rect l="l" t="t" r="r" b="b"/>
              <a:pathLst>
                <a:path w="3394" h="1646" extrusionOk="0">
                  <a:moveTo>
                    <a:pt x="162" y="1286"/>
                  </a:moveTo>
                  <a:cubicBezTo>
                    <a:pt x="162" y="1286"/>
                    <a:pt x="162" y="1286"/>
                    <a:pt x="162" y="1286"/>
                  </a:cubicBezTo>
                  <a:lnTo>
                    <a:pt x="162" y="1286"/>
                  </a:lnTo>
                  <a:lnTo>
                    <a:pt x="162" y="1286"/>
                  </a:lnTo>
                  <a:close/>
                  <a:moveTo>
                    <a:pt x="3394" y="1"/>
                  </a:moveTo>
                  <a:cubicBezTo>
                    <a:pt x="3394" y="1"/>
                    <a:pt x="1976" y="322"/>
                    <a:pt x="1201" y="984"/>
                  </a:cubicBezTo>
                  <a:cubicBezTo>
                    <a:pt x="981" y="1169"/>
                    <a:pt x="260" y="1288"/>
                    <a:pt x="171" y="1288"/>
                  </a:cubicBezTo>
                  <a:cubicBezTo>
                    <a:pt x="164" y="1288"/>
                    <a:pt x="161" y="1287"/>
                    <a:pt x="162" y="1286"/>
                  </a:cubicBezTo>
                  <a:lnTo>
                    <a:pt x="162" y="1286"/>
                  </a:lnTo>
                  <a:lnTo>
                    <a:pt x="1" y="1645"/>
                  </a:lnTo>
                  <a:cubicBezTo>
                    <a:pt x="1" y="1645"/>
                    <a:pt x="1135" y="1324"/>
                    <a:pt x="1352" y="1125"/>
                  </a:cubicBezTo>
                  <a:cubicBezTo>
                    <a:pt x="1579" y="908"/>
                    <a:pt x="2779" y="142"/>
                    <a:pt x="3384" y="95"/>
                  </a:cubicBezTo>
                  <a:lnTo>
                    <a:pt x="3394" y="1"/>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0" name="Google Shape;220;p15"/>
            <p:cNvSpPr/>
            <p:nvPr/>
          </p:nvSpPr>
          <p:spPr>
            <a:xfrm>
              <a:off x="1474025" y="928173"/>
              <a:ext cx="405588" cy="728924"/>
            </a:xfrm>
            <a:custGeom>
              <a:avLst/>
              <a:gdLst/>
              <a:ahLst/>
              <a:cxnLst/>
              <a:rect l="l" t="t" r="r" b="b"/>
              <a:pathLst>
                <a:path w="2288" h="4112" extrusionOk="0">
                  <a:moveTo>
                    <a:pt x="2259" y="0"/>
                  </a:moveTo>
                  <a:cubicBezTo>
                    <a:pt x="2259" y="0"/>
                    <a:pt x="1153" y="1286"/>
                    <a:pt x="775" y="2561"/>
                  </a:cubicBezTo>
                  <a:cubicBezTo>
                    <a:pt x="662" y="2949"/>
                    <a:pt x="0" y="3592"/>
                    <a:pt x="10" y="3601"/>
                  </a:cubicBezTo>
                  <a:lnTo>
                    <a:pt x="48" y="4111"/>
                  </a:lnTo>
                  <a:cubicBezTo>
                    <a:pt x="48" y="4111"/>
                    <a:pt x="889" y="2996"/>
                    <a:pt x="983" y="2628"/>
                  </a:cubicBezTo>
                  <a:cubicBezTo>
                    <a:pt x="1087" y="2240"/>
                    <a:pt x="1786" y="567"/>
                    <a:pt x="2287" y="123"/>
                  </a:cubicBezTo>
                  <a:lnTo>
                    <a:pt x="2259" y="0"/>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1" name="Google Shape;221;p15"/>
            <p:cNvSpPr/>
            <p:nvPr/>
          </p:nvSpPr>
          <p:spPr>
            <a:xfrm>
              <a:off x="1221065" y="519394"/>
              <a:ext cx="243034" cy="822698"/>
            </a:xfrm>
            <a:custGeom>
              <a:avLst/>
              <a:gdLst/>
              <a:ahLst/>
              <a:cxnLst/>
              <a:rect l="l" t="t" r="r" b="b"/>
              <a:pathLst>
                <a:path w="1371" h="4641" extrusionOk="0">
                  <a:moveTo>
                    <a:pt x="29" y="0"/>
                  </a:moveTo>
                  <a:lnTo>
                    <a:pt x="0" y="85"/>
                  </a:lnTo>
                  <a:cubicBezTo>
                    <a:pt x="284" y="492"/>
                    <a:pt x="615" y="2117"/>
                    <a:pt x="643" y="2562"/>
                  </a:cubicBezTo>
                  <a:cubicBezTo>
                    <a:pt x="681" y="3015"/>
                    <a:pt x="1333" y="4641"/>
                    <a:pt x="1333" y="4641"/>
                  </a:cubicBezTo>
                  <a:lnTo>
                    <a:pt x="1371" y="3885"/>
                  </a:lnTo>
                  <a:cubicBezTo>
                    <a:pt x="1371" y="3875"/>
                    <a:pt x="860" y="2977"/>
                    <a:pt x="804" y="2505"/>
                  </a:cubicBezTo>
                  <a:cubicBezTo>
                    <a:pt x="633" y="1182"/>
                    <a:pt x="29" y="0"/>
                    <a:pt x="29"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2" name="Google Shape;222;p15"/>
            <p:cNvSpPr/>
            <p:nvPr/>
          </p:nvSpPr>
          <p:spPr>
            <a:xfrm>
              <a:off x="1408614" y="236298"/>
              <a:ext cx="410729" cy="3308875"/>
            </a:xfrm>
            <a:custGeom>
              <a:avLst/>
              <a:gdLst/>
              <a:ahLst/>
              <a:cxnLst/>
              <a:rect l="l" t="t" r="r" b="b"/>
              <a:pathLst>
                <a:path w="2317" h="18666" extrusionOk="0">
                  <a:moveTo>
                    <a:pt x="1929" y="0"/>
                  </a:moveTo>
                  <a:cubicBezTo>
                    <a:pt x="1929" y="766"/>
                    <a:pt x="1" y="5179"/>
                    <a:pt x="133" y="6096"/>
                  </a:cubicBezTo>
                  <a:cubicBezTo>
                    <a:pt x="246" y="6937"/>
                    <a:pt x="284" y="11823"/>
                    <a:pt x="284" y="12362"/>
                  </a:cubicBezTo>
                  <a:cubicBezTo>
                    <a:pt x="284" y="12362"/>
                    <a:pt x="1740" y="17257"/>
                    <a:pt x="1966" y="18665"/>
                  </a:cubicBezTo>
                  <a:lnTo>
                    <a:pt x="2316" y="18609"/>
                  </a:lnTo>
                  <a:cubicBezTo>
                    <a:pt x="2070" y="17021"/>
                    <a:pt x="785" y="12362"/>
                    <a:pt x="785" y="12362"/>
                  </a:cubicBezTo>
                  <a:cubicBezTo>
                    <a:pt x="785" y="12296"/>
                    <a:pt x="511" y="6956"/>
                    <a:pt x="379" y="6049"/>
                  </a:cubicBezTo>
                  <a:cubicBezTo>
                    <a:pt x="265" y="5245"/>
                    <a:pt x="2023" y="832"/>
                    <a:pt x="2023" y="0"/>
                  </a:cubicBezTo>
                  <a:close/>
                </a:path>
              </a:pathLst>
            </a:custGeom>
            <a:solidFill>
              <a:srgbClr val="7F4A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3" name="Google Shape;223;p15"/>
            <p:cNvSpPr/>
            <p:nvPr/>
          </p:nvSpPr>
          <p:spPr>
            <a:xfrm>
              <a:off x="1407018" y="234525"/>
              <a:ext cx="358612" cy="1447744"/>
            </a:xfrm>
            <a:custGeom>
              <a:avLst/>
              <a:gdLst/>
              <a:ahLst/>
              <a:cxnLst/>
              <a:rect l="l" t="t" r="r" b="b"/>
              <a:pathLst>
                <a:path w="2023" h="8167" extrusionOk="0">
                  <a:moveTo>
                    <a:pt x="1928" y="1"/>
                  </a:moveTo>
                  <a:cubicBezTo>
                    <a:pt x="1928" y="766"/>
                    <a:pt x="0" y="5161"/>
                    <a:pt x="133" y="6096"/>
                  </a:cubicBezTo>
                  <a:cubicBezTo>
                    <a:pt x="189" y="6399"/>
                    <a:pt x="208" y="7221"/>
                    <a:pt x="237" y="8166"/>
                  </a:cubicBezTo>
                  <a:cubicBezTo>
                    <a:pt x="331" y="8053"/>
                    <a:pt x="426" y="7977"/>
                    <a:pt x="529" y="7930"/>
                  </a:cubicBezTo>
                  <a:cubicBezTo>
                    <a:pt x="473" y="7060"/>
                    <a:pt x="426" y="6333"/>
                    <a:pt x="378" y="6049"/>
                  </a:cubicBezTo>
                  <a:cubicBezTo>
                    <a:pt x="255" y="5255"/>
                    <a:pt x="2023" y="823"/>
                    <a:pt x="2023" y="1"/>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4" name="Google Shape;224;p15"/>
            <p:cNvSpPr/>
            <p:nvPr/>
          </p:nvSpPr>
          <p:spPr>
            <a:xfrm>
              <a:off x="1678415" y="3209960"/>
              <a:ext cx="142523" cy="335213"/>
            </a:xfrm>
            <a:custGeom>
              <a:avLst/>
              <a:gdLst/>
              <a:ahLst/>
              <a:cxnLst/>
              <a:rect l="l" t="t" r="r" b="b"/>
              <a:pathLst>
                <a:path w="804" h="1891" extrusionOk="0">
                  <a:moveTo>
                    <a:pt x="0" y="0"/>
                  </a:moveTo>
                  <a:cubicBezTo>
                    <a:pt x="208" y="785"/>
                    <a:pt x="369" y="1474"/>
                    <a:pt x="444" y="1890"/>
                  </a:cubicBezTo>
                  <a:lnTo>
                    <a:pt x="804" y="1834"/>
                  </a:lnTo>
                  <a:cubicBezTo>
                    <a:pt x="747" y="1456"/>
                    <a:pt x="633" y="907"/>
                    <a:pt x="492" y="312"/>
                  </a:cubicBezTo>
                  <a:cubicBezTo>
                    <a:pt x="322" y="265"/>
                    <a:pt x="161" y="151"/>
                    <a:pt x="0"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5" name="Google Shape;225;p15"/>
            <p:cNvSpPr/>
            <p:nvPr/>
          </p:nvSpPr>
          <p:spPr>
            <a:xfrm>
              <a:off x="864225" y="0"/>
              <a:ext cx="2549461" cy="630363"/>
            </a:xfrm>
            <a:custGeom>
              <a:avLst/>
              <a:gdLst/>
              <a:ahLst/>
              <a:cxnLst/>
              <a:rect l="l" t="t" r="r" b="b"/>
              <a:pathLst>
                <a:path w="14382" h="3556" extrusionOk="0">
                  <a:moveTo>
                    <a:pt x="4395" y="1"/>
                  </a:moveTo>
                  <a:cubicBezTo>
                    <a:pt x="4405" y="1"/>
                    <a:pt x="4415" y="1"/>
                    <a:pt x="4426" y="1"/>
                  </a:cubicBezTo>
                  <a:lnTo>
                    <a:pt x="4426" y="1"/>
                  </a:lnTo>
                  <a:cubicBezTo>
                    <a:pt x="4415" y="1"/>
                    <a:pt x="4405" y="1"/>
                    <a:pt x="4395" y="1"/>
                  </a:cubicBezTo>
                  <a:close/>
                  <a:moveTo>
                    <a:pt x="4426" y="1"/>
                  </a:moveTo>
                  <a:lnTo>
                    <a:pt x="4426" y="1"/>
                  </a:lnTo>
                  <a:cubicBezTo>
                    <a:pt x="4444" y="2"/>
                    <a:pt x="4462" y="4"/>
                    <a:pt x="4480" y="10"/>
                  </a:cubicBezTo>
                  <a:cubicBezTo>
                    <a:pt x="3780" y="341"/>
                    <a:pt x="3128" y="587"/>
                    <a:pt x="2363" y="728"/>
                  </a:cubicBezTo>
                  <a:cubicBezTo>
                    <a:pt x="1654" y="861"/>
                    <a:pt x="908" y="974"/>
                    <a:pt x="237" y="1135"/>
                  </a:cubicBezTo>
                  <a:cubicBezTo>
                    <a:pt x="378" y="1163"/>
                    <a:pt x="511" y="1163"/>
                    <a:pt x="605" y="1277"/>
                  </a:cubicBezTo>
                  <a:cubicBezTo>
                    <a:pt x="435" y="1428"/>
                    <a:pt x="218" y="1418"/>
                    <a:pt x="0" y="1475"/>
                  </a:cubicBezTo>
                  <a:cubicBezTo>
                    <a:pt x="29" y="1768"/>
                    <a:pt x="832" y="1664"/>
                    <a:pt x="1068" y="1702"/>
                  </a:cubicBezTo>
                  <a:cubicBezTo>
                    <a:pt x="1333" y="1730"/>
                    <a:pt x="1597" y="1806"/>
                    <a:pt x="1824" y="1919"/>
                  </a:cubicBezTo>
                  <a:cubicBezTo>
                    <a:pt x="1654" y="2099"/>
                    <a:pt x="1286" y="1985"/>
                    <a:pt x="1097" y="2127"/>
                  </a:cubicBezTo>
                  <a:cubicBezTo>
                    <a:pt x="945" y="2250"/>
                    <a:pt x="983" y="2420"/>
                    <a:pt x="945" y="2600"/>
                  </a:cubicBezTo>
                  <a:cubicBezTo>
                    <a:pt x="1087" y="2656"/>
                    <a:pt x="1446" y="2656"/>
                    <a:pt x="1503" y="2808"/>
                  </a:cubicBezTo>
                  <a:cubicBezTo>
                    <a:pt x="1569" y="2978"/>
                    <a:pt x="1267" y="2902"/>
                    <a:pt x="1380" y="3091"/>
                  </a:cubicBezTo>
                  <a:cubicBezTo>
                    <a:pt x="1457" y="3217"/>
                    <a:pt x="1757" y="3242"/>
                    <a:pt x="2033" y="3242"/>
                  </a:cubicBezTo>
                  <a:cubicBezTo>
                    <a:pt x="2206" y="3242"/>
                    <a:pt x="2370" y="3232"/>
                    <a:pt x="2465" y="3232"/>
                  </a:cubicBezTo>
                  <a:cubicBezTo>
                    <a:pt x="2480" y="3232"/>
                    <a:pt x="2493" y="3232"/>
                    <a:pt x="2505" y="3233"/>
                  </a:cubicBezTo>
                  <a:cubicBezTo>
                    <a:pt x="2453" y="3486"/>
                    <a:pt x="2670" y="3556"/>
                    <a:pt x="2915" y="3556"/>
                  </a:cubicBezTo>
                  <a:cubicBezTo>
                    <a:pt x="3117" y="3556"/>
                    <a:pt x="3338" y="3508"/>
                    <a:pt x="3440" y="3479"/>
                  </a:cubicBezTo>
                  <a:cubicBezTo>
                    <a:pt x="3913" y="3356"/>
                    <a:pt x="4348" y="3101"/>
                    <a:pt x="4848" y="3072"/>
                  </a:cubicBezTo>
                  <a:cubicBezTo>
                    <a:pt x="4952" y="3063"/>
                    <a:pt x="5058" y="3060"/>
                    <a:pt x="5166" y="3060"/>
                  </a:cubicBezTo>
                  <a:cubicBezTo>
                    <a:pt x="5380" y="3060"/>
                    <a:pt x="5598" y="3072"/>
                    <a:pt x="5812" y="3072"/>
                  </a:cubicBezTo>
                  <a:cubicBezTo>
                    <a:pt x="6408" y="3072"/>
                    <a:pt x="6861" y="3412"/>
                    <a:pt x="7447" y="3497"/>
                  </a:cubicBezTo>
                  <a:lnTo>
                    <a:pt x="7223" y="3436"/>
                  </a:lnTo>
                  <a:lnTo>
                    <a:pt x="7223" y="3436"/>
                  </a:lnTo>
                  <a:cubicBezTo>
                    <a:pt x="7488" y="3505"/>
                    <a:pt x="7781" y="3524"/>
                    <a:pt x="8079" y="3524"/>
                  </a:cubicBezTo>
                  <a:cubicBezTo>
                    <a:pt x="8430" y="3524"/>
                    <a:pt x="8787" y="3497"/>
                    <a:pt x="9111" y="3497"/>
                  </a:cubicBezTo>
                  <a:cubicBezTo>
                    <a:pt x="9177" y="3497"/>
                    <a:pt x="9249" y="3498"/>
                    <a:pt x="9325" y="3498"/>
                  </a:cubicBezTo>
                  <a:cubicBezTo>
                    <a:pt x="9973" y="3498"/>
                    <a:pt x="10920" y="3483"/>
                    <a:pt x="11436" y="3195"/>
                  </a:cubicBezTo>
                  <a:cubicBezTo>
                    <a:pt x="11936" y="2930"/>
                    <a:pt x="11247" y="2845"/>
                    <a:pt x="10850" y="2845"/>
                  </a:cubicBezTo>
                  <a:cubicBezTo>
                    <a:pt x="11247" y="2836"/>
                    <a:pt x="11625" y="2713"/>
                    <a:pt x="12031" y="2713"/>
                  </a:cubicBezTo>
                  <a:cubicBezTo>
                    <a:pt x="12054" y="2713"/>
                    <a:pt x="12078" y="2713"/>
                    <a:pt x="12102" y="2713"/>
                  </a:cubicBezTo>
                  <a:cubicBezTo>
                    <a:pt x="12521" y="2713"/>
                    <a:pt x="13002" y="2705"/>
                    <a:pt x="13288" y="2392"/>
                  </a:cubicBezTo>
                  <a:cubicBezTo>
                    <a:pt x="13156" y="2316"/>
                    <a:pt x="12985" y="2297"/>
                    <a:pt x="12815" y="2297"/>
                  </a:cubicBezTo>
                  <a:cubicBezTo>
                    <a:pt x="12916" y="2291"/>
                    <a:pt x="13017" y="2291"/>
                    <a:pt x="13117" y="2291"/>
                  </a:cubicBezTo>
                  <a:cubicBezTo>
                    <a:pt x="13316" y="2291"/>
                    <a:pt x="13512" y="2291"/>
                    <a:pt x="13694" y="2241"/>
                  </a:cubicBezTo>
                  <a:cubicBezTo>
                    <a:pt x="14323" y="2082"/>
                    <a:pt x="14382" y="2056"/>
                    <a:pt x="14184" y="2056"/>
                  </a:cubicBezTo>
                  <a:cubicBezTo>
                    <a:pt x="14090" y="2056"/>
                    <a:pt x="13937" y="2062"/>
                    <a:pt x="13761" y="2062"/>
                  </a:cubicBezTo>
                  <a:cubicBezTo>
                    <a:pt x="13645" y="2062"/>
                    <a:pt x="13519" y="2060"/>
                    <a:pt x="13392" y="2052"/>
                  </a:cubicBezTo>
                  <a:cubicBezTo>
                    <a:pt x="13260" y="1853"/>
                    <a:pt x="12749" y="2004"/>
                    <a:pt x="12683" y="1730"/>
                  </a:cubicBezTo>
                  <a:cubicBezTo>
                    <a:pt x="12528" y="1724"/>
                    <a:pt x="12371" y="1721"/>
                    <a:pt x="12212" y="1721"/>
                  </a:cubicBezTo>
                  <a:cubicBezTo>
                    <a:pt x="11436" y="1721"/>
                    <a:pt x="10630" y="1790"/>
                    <a:pt x="9876" y="1853"/>
                  </a:cubicBezTo>
                  <a:cubicBezTo>
                    <a:pt x="9281" y="1900"/>
                    <a:pt x="8695" y="2165"/>
                    <a:pt x="8118" y="2184"/>
                  </a:cubicBezTo>
                  <a:cubicBezTo>
                    <a:pt x="8101" y="2184"/>
                    <a:pt x="8084" y="2184"/>
                    <a:pt x="8066" y="2184"/>
                  </a:cubicBezTo>
                  <a:cubicBezTo>
                    <a:pt x="7720" y="2184"/>
                    <a:pt x="7374" y="2106"/>
                    <a:pt x="7034" y="2106"/>
                  </a:cubicBezTo>
                  <a:cubicBezTo>
                    <a:pt x="7002" y="2106"/>
                    <a:pt x="6969" y="2107"/>
                    <a:pt x="6937" y="2108"/>
                  </a:cubicBezTo>
                  <a:cubicBezTo>
                    <a:pt x="7088" y="2089"/>
                    <a:pt x="7239" y="2061"/>
                    <a:pt x="7287" y="1919"/>
                  </a:cubicBezTo>
                  <a:cubicBezTo>
                    <a:pt x="6791" y="1845"/>
                    <a:pt x="6348" y="1754"/>
                    <a:pt x="5875" y="1754"/>
                  </a:cubicBezTo>
                  <a:cubicBezTo>
                    <a:pt x="5744" y="1754"/>
                    <a:pt x="5610" y="1761"/>
                    <a:pt x="5472" y="1777"/>
                  </a:cubicBezTo>
                  <a:cubicBezTo>
                    <a:pt x="5444" y="1655"/>
                    <a:pt x="5557" y="1588"/>
                    <a:pt x="5680" y="1588"/>
                  </a:cubicBezTo>
                  <a:cubicBezTo>
                    <a:pt x="5378" y="1541"/>
                    <a:pt x="5141" y="1324"/>
                    <a:pt x="4830" y="1258"/>
                  </a:cubicBezTo>
                  <a:cubicBezTo>
                    <a:pt x="5236" y="1192"/>
                    <a:pt x="5661" y="1106"/>
                    <a:pt x="5812" y="662"/>
                  </a:cubicBezTo>
                  <a:cubicBezTo>
                    <a:pt x="5604" y="549"/>
                    <a:pt x="5557" y="332"/>
                    <a:pt x="5378" y="218"/>
                  </a:cubicBezTo>
                  <a:cubicBezTo>
                    <a:pt x="5169" y="100"/>
                    <a:pt x="4682" y="8"/>
                    <a:pt x="4426" y="1"/>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6" name="Google Shape;226;p15"/>
            <p:cNvSpPr/>
            <p:nvPr/>
          </p:nvSpPr>
          <p:spPr>
            <a:xfrm>
              <a:off x="867593" y="109020"/>
              <a:ext cx="2286928" cy="523471"/>
            </a:xfrm>
            <a:custGeom>
              <a:avLst/>
              <a:gdLst/>
              <a:ahLst/>
              <a:cxnLst/>
              <a:rect l="l" t="t" r="r" b="b"/>
              <a:pathLst>
                <a:path w="12901" h="2953" extrusionOk="0">
                  <a:moveTo>
                    <a:pt x="5699" y="0"/>
                  </a:moveTo>
                  <a:cubicBezTo>
                    <a:pt x="5642" y="9"/>
                    <a:pt x="5595" y="38"/>
                    <a:pt x="5529" y="47"/>
                  </a:cubicBezTo>
                  <a:cubicBezTo>
                    <a:pt x="5189" y="151"/>
                    <a:pt x="4839" y="227"/>
                    <a:pt x="4536" y="444"/>
                  </a:cubicBezTo>
                  <a:cubicBezTo>
                    <a:pt x="4432" y="529"/>
                    <a:pt x="4347" y="652"/>
                    <a:pt x="4234" y="709"/>
                  </a:cubicBezTo>
                  <a:cubicBezTo>
                    <a:pt x="4187" y="728"/>
                    <a:pt x="3951" y="756"/>
                    <a:pt x="3922" y="794"/>
                  </a:cubicBezTo>
                  <a:cubicBezTo>
                    <a:pt x="3875" y="869"/>
                    <a:pt x="4007" y="1040"/>
                    <a:pt x="4054" y="1096"/>
                  </a:cubicBezTo>
                  <a:cubicBezTo>
                    <a:pt x="4130" y="1172"/>
                    <a:pt x="4385" y="1238"/>
                    <a:pt x="4376" y="1361"/>
                  </a:cubicBezTo>
                  <a:cubicBezTo>
                    <a:pt x="4376" y="1418"/>
                    <a:pt x="4140" y="1512"/>
                    <a:pt x="4092" y="1550"/>
                  </a:cubicBezTo>
                  <a:cubicBezTo>
                    <a:pt x="3903" y="1663"/>
                    <a:pt x="3724" y="1748"/>
                    <a:pt x="3497" y="1767"/>
                  </a:cubicBezTo>
                  <a:cubicBezTo>
                    <a:pt x="3452" y="1773"/>
                    <a:pt x="3387" y="1776"/>
                    <a:pt x="3310" y="1776"/>
                  </a:cubicBezTo>
                  <a:cubicBezTo>
                    <a:pt x="2977" y="1776"/>
                    <a:pt x="2419" y="1714"/>
                    <a:pt x="2334" y="1484"/>
                  </a:cubicBezTo>
                  <a:cubicBezTo>
                    <a:pt x="2268" y="1314"/>
                    <a:pt x="2495" y="1200"/>
                    <a:pt x="2476" y="1040"/>
                  </a:cubicBezTo>
                  <a:cubicBezTo>
                    <a:pt x="2420" y="1027"/>
                    <a:pt x="2361" y="1024"/>
                    <a:pt x="2301" y="1024"/>
                  </a:cubicBezTo>
                  <a:cubicBezTo>
                    <a:pt x="2241" y="1024"/>
                    <a:pt x="2180" y="1027"/>
                    <a:pt x="2119" y="1027"/>
                  </a:cubicBezTo>
                  <a:cubicBezTo>
                    <a:pt x="2058" y="1027"/>
                    <a:pt x="1997" y="1024"/>
                    <a:pt x="1938" y="1011"/>
                  </a:cubicBezTo>
                  <a:cubicBezTo>
                    <a:pt x="1645" y="955"/>
                    <a:pt x="1446" y="888"/>
                    <a:pt x="1172" y="756"/>
                  </a:cubicBezTo>
                  <a:cubicBezTo>
                    <a:pt x="1085" y="714"/>
                    <a:pt x="1003" y="698"/>
                    <a:pt x="922" y="698"/>
                  </a:cubicBezTo>
                  <a:cubicBezTo>
                    <a:pt x="765" y="698"/>
                    <a:pt x="616" y="760"/>
                    <a:pt x="454" y="822"/>
                  </a:cubicBezTo>
                  <a:cubicBezTo>
                    <a:pt x="312" y="869"/>
                    <a:pt x="161" y="917"/>
                    <a:pt x="0" y="945"/>
                  </a:cubicBezTo>
                  <a:cubicBezTo>
                    <a:pt x="88" y="1074"/>
                    <a:pt x="387" y="1087"/>
                    <a:pt x="651" y="1087"/>
                  </a:cubicBezTo>
                  <a:cubicBezTo>
                    <a:pt x="715" y="1087"/>
                    <a:pt x="777" y="1086"/>
                    <a:pt x="833" y="1086"/>
                  </a:cubicBezTo>
                  <a:cubicBezTo>
                    <a:pt x="919" y="1086"/>
                    <a:pt x="992" y="1088"/>
                    <a:pt x="1040" y="1096"/>
                  </a:cubicBezTo>
                  <a:cubicBezTo>
                    <a:pt x="1314" y="1134"/>
                    <a:pt x="1578" y="1200"/>
                    <a:pt x="1796" y="1323"/>
                  </a:cubicBezTo>
                  <a:cubicBezTo>
                    <a:pt x="1635" y="1503"/>
                    <a:pt x="1267" y="1380"/>
                    <a:pt x="1078" y="1522"/>
                  </a:cubicBezTo>
                  <a:cubicBezTo>
                    <a:pt x="926" y="1654"/>
                    <a:pt x="964" y="1815"/>
                    <a:pt x="926" y="1994"/>
                  </a:cubicBezTo>
                  <a:cubicBezTo>
                    <a:pt x="1068" y="2051"/>
                    <a:pt x="1418" y="2051"/>
                    <a:pt x="1484" y="2211"/>
                  </a:cubicBezTo>
                  <a:cubicBezTo>
                    <a:pt x="1550" y="2372"/>
                    <a:pt x="1248" y="2306"/>
                    <a:pt x="1361" y="2495"/>
                  </a:cubicBezTo>
                  <a:cubicBezTo>
                    <a:pt x="1440" y="2618"/>
                    <a:pt x="1751" y="2639"/>
                    <a:pt x="2033" y="2639"/>
                  </a:cubicBezTo>
                  <a:cubicBezTo>
                    <a:pt x="2170" y="2639"/>
                    <a:pt x="2301" y="2634"/>
                    <a:pt x="2393" y="2634"/>
                  </a:cubicBezTo>
                  <a:cubicBezTo>
                    <a:pt x="2431" y="2634"/>
                    <a:pt x="2462" y="2635"/>
                    <a:pt x="2486" y="2637"/>
                  </a:cubicBezTo>
                  <a:cubicBezTo>
                    <a:pt x="2434" y="2886"/>
                    <a:pt x="2653" y="2953"/>
                    <a:pt x="2899" y="2953"/>
                  </a:cubicBezTo>
                  <a:cubicBezTo>
                    <a:pt x="3100" y="2953"/>
                    <a:pt x="3319" y="2908"/>
                    <a:pt x="3421" y="2882"/>
                  </a:cubicBezTo>
                  <a:cubicBezTo>
                    <a:pt x="3894" y="2750"/>
                    <a:pt x="4329" y="2504"/>
                    <a:pt x="4820" y="2467"/>
                  </a:cubicBezTo>
                  <a:cubicBezTo>
                    <a:pt x="4927" y="2460"/>
                    <a:pt x="5035" y="2458"/>
                    <a:pt x="5144" y="2458"/>
                  </a:cubicBezTo>
                  <a:cubicBezTo>
                    <a:pt x="5361" y="2458"/>
                    <a:pt x="5579" y="2467"/>
                    <a:pt x="5793" y="2467"/>
                  </a:cubicBezTo>
                  <a:cubicBezTo>
                    <a:pt x="6379" y="2467"/>
                    <a:pt x="6842" y="2807"/>
                    <a:pt x="7419" y="2892"/>
                  </a:cubicBezTo>
                  <a:lnTo>
                    <a:pt x="7242" y="2848"/>
                  </a:lnTo>
                  <a:lnTo>
                    <a:pt x="7242" y="2848"/>
                  </a:lnTo>
                  <a:cubicBezTo>
                    <a:pt x="7489" y="2904"/>
                    <a:pt x="7758" y="2920"/>
                    <a:pt x="8031" y="2920"/>
                  </a:cubicBezTo>
                  <a:cubicBezTo>
                    <a:pt x="8392" y="2920"/>
                    <a:pt x="8760" y="2892"/>
                    <a:pt x="9092" y="2892"/>
                  </a:cubicBezTo>
                  <a:cubicBezTo>
                    <a:pt x="9187" y="2892"/>
                    <a:pt x="9292" y="2893"/>
                    <a:pt x="9406" y="2893"/>
                  </a:cubicBezTo>
                  <a:cubicBezTo>
                    <a:pt x="10047" y="2893"/>
                    <a:pt x="10927" y="2872"/>
                    <a:pt x="11417" y="2599"/>
                  </a:cubicBezTo>
                  <a:cubicBezTo>
                    <a:pt x="11908" y="2325"/>
                    <a:pt x="11228" y="2240"/>
                    <a:pt x="10821" y="2240"/>
                  </a:cubicBezTo>
                  <a:cubicBezTo>
                    <a:pt x="11228" y="2230"/>
                    <a:pt x="11606" y="2117"/>
                    <a:pt x="12002" y="2117"/>
                  </a:cubicBezTo>
                  <a:cubicBezTo>
                    <a:pt x="12305" y="2089"/>
                    <a:pt x="12626" y="2089"/>
                    <a:pt x="12900" y="2004"/>
                  </a:cubicBezTo>
                  <a:cubicBezTo>
                    <a:pt x="12834" y="1994"/>
                    <a:pt x="12768" y="1985"/>
                    <a:pt x="12702" y="1975"/>
                  </a:cubicBezTo>
                  <a:cubicBezTo>
                    <a:pt x="12369" y="1898"/>
                    <a:pt x="12036" y="1833"/>
                    <a:pt x="11692" y="1833"/>
                  </a:cubicBezTo>
                  <a:cubicBezTo>
                    <a:pt x="11616" y="1833"/>
                    <a:pt x="11540" y="1836"/>
                    <a:pt x="11464" y="1843"/>
                  </a:cubicBezTo>
                  <a:cubicBezTo>
                    <a:pt x="11086" y="1862"/>
                    <a:pt x="10679" y="1900"/>
                    <a:pt x="10301" y="1937"/>
                  </a:cubicBezTo>
                  <a:cubicBezTo>
                    <a:pt x="10103" y="1956"/>
                    <a:pt x="9876" y="1985"/>
                    <a:pt x="9697" y="2079"/>
                  </a:cubicBezTo>
                  <a:cubicBezTo>
                    <a:pt x="9555" y="2136"/>
                    <a:pt x="9422" y="2240"/>
                    <a:pt x="9262" y="2287"/>
                  </a:cubicBezTo>
                  <a:cubicBezTo>
                    <a:pt x="9187" y="2312"/>
                    <a:pt x="9118" y="2323"/>
                    <a:pt x="9052" y="2323"/>
                  </a:cubicBezTo>
                  <a:cubicBezTo>
                    <a:pt x="8704" y="2323"/>
                    <a:pt x="8462" y="2018"/>
                    <a:pt x="8080" y="1994"/>
                  </a:cubicBezTo>
                  <a:cubicBezTo>
                    <a:pt x="8032" y="1991"/>
                    <a:pt x="7984" y="1989"/>
                    <a:pt x="7936" y="1989"/>
                  </a:cubicBezTo>
                  <a:cubicBezTo>
                    <a:pt x="7566" y="1989"/>
                    <a:pt x="7223" y="2077"/>
                    <a:pt x="6863" y="2077"/>
                  </a:cubicBezTo>
                  <a:cubicBezTo>
                    <a:pt x="6730" y="2077"/>
                    <a:pt x="6595" y="2065"/>
                    <a:pt x="6455" y="2032"/>
                  </a:cubicBezTo>
                  <a:cubicBezTo>
                    <a:pt x="6209" y="1975"/>
                    <a:pt x="5982" y="1890"/>
                    <a:pt x="5737" y="1815"/>
                  </a:cubicBezTo>
                  <a:cubicBezTo>
                    <a:pt x="5576" y="1767"/>
                    <a:pt x="5359" y="1748"/>
                    <a:pt x="5217" y="1663"/>
                  </a:cubicBezTo>
                  <a:cubicBezTo>
                    <a:pt x="5047" y="1569"/>
                    <a:pt x="5425" y="1484"/>
                    <a:pt x="5264" y="1474"/>
                  </a:cubicBezTo>
                  <a:cubicBezTo>
                    <a:pt x="4480" y="1408"/>
                    <a:pt x="5122" y="728"/>
                    <a:pt x="4811" y="671"/>
                  </a:cubicBezTo>
                  <a:cubicBezTo>
                    <a:pt x="5217" y="605"/>
                    <a:pt x="5642" y="520"/>
                    <a:pt x="5793" y="66"/>
                  </a:cubicBezTo>
                  <a:cubicBezTo>
                    <a:pt x="5756" y="47"/>
                    <a:pt x="5718" y="19"/>
                    <a:pt x="5699"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grpSp>
        <p:nvGrpSpPr>
          <p:cNvPr id="227" name="Google Shape;227;p15"/>
          <p:cNvGrpSpPr/>
          <p:nvPr/>
        </p:nvGrpSpPr>
        <p:grpSpPr>
          <a:xfrm flipH="1">
            <a:off x="-1689015" y="3388010"/>
            <a:ext cx="6018203" cy="5908452"/>
            <a:chOff x="763575" y="3697175"/>
            <a:chExt cx="638875" cy="611000"/>
          </a:xfrm>
        </p:grpSpPr>
        <p:sp>
          <p:nvSpPr>
            <p:cNvPr id="228" name="Google Shape;228;p15"/>
            <p:cNvSpPr/>
            <p:nvPr/>
          </p:nvSpPr>
          <p:spPr>
            <a:xfrm>
              <a:off x="1081575" y="3859950"/>
              <a:ext cx="50600" cy="43275"/>
            </a:xfrm>
            <a:custGeom>
              <a:avLst/>
              <a:gdLst/>
              <a:ahLst/>
              <a:cxnLst/>
              <a:rect l="l" t="t" r="r" b="b"/>
              <a:pathLst>
                <a:path w="2024" h="1731" extrusionOk="0">
                  <a:moveTo>
                    <a:pt x="29" y="1"/>
                  </a:moveTo>
                  <a:lnTo>
                    <a:pt x="1" y="48"/>
                  </a:lnTo>
                  <a:cubicBezTo>
                    <a:pt x="473" y="303"/>
                    <a:pt x="1636" y="823"/>
                    <a:pt x="1948" y="1730"/>
                  </a:cubicBezTo>
                  <a:lnTo>
                    <a:pt x="2023" y="1352"/>
                  </a:lnTo>
                  <a:cubicBezTo>
                    <a:pt x="1740" y="530"/>
                    <a:pt x="95" y="29"/>
                    <a:pt x="29" y="1"/>
                  </a:cubicBez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9" name="Google Shape;229;p15"/>
            <p:cNvSpPr/>
            <p:nvPr/>
          </p:nvSpPr>
          <p:spPr>
            <a:xfrm>
              <a:off x="1163800" y="3751750"/>
              <a:ext cx="66650" cy="265350"/>
            </a:xfrm>
            <a:custGeom>
              <a:avLst/>
              <a:gdLst/>
              <a:ahLst/>
              <a:cxnLst/>
              <a:rect l="l" t="t" r="r" b="b"/>
              <a:pathLst>
                <a:path w="2666" h="10614" extrusionOk="0">
                  <a:moveTo>
                    <a:pt x="2420" y="1"/>
                  </a:moveTo>
                  <a:cubicBezTo>
                    <a:pt x="2392" y="898"/>
                    <a:pt x="1777" y="1749"/>
                    <a:pt x="1399" y="2269"/>
                  </a:cubicBezTo>
                  <a:cubicBezTo>
                    <a:pt x="1258" y="2458"/>
                    <a:pt x="1154" y="2599"/>
                    <a:pt x="1116" y="2694"/>
                  </a:cubicBezTo>
                  <a:cubicBezTo>
                    <a:pt x="1059" y="2855"/>
                    <a:pt x="1116" y="3110"/>
                    <a:pt x="1201" y="3507"/>
                  </a:cubicBezTo>
                  <a:cubicBezTo>
                    <a:pt x="1324" y="4017"/>
                    <a:pt x="1626" y="4820"/>
                    <a:pt x="1588" y="5775"/>
                  </a:cubicBezTo>
                  <a:cubicBezTo>
                    <a:pt x="1532" y="7372"/>
                    <a:pt x="10" y="10472"/>
                    <a:pt x="1" y="10500"/>
                  </a:cubicBezTo>
                  <a:lnTo>
                    <a:pt x="218" y="10614"/>
                  </a:lnTo>
                  <a:cubicBezTo>
                    <a:pt x="284" y="10481"/>
                    <a:pt x="1636" y="7419"/>
                    <a:pt x="1702" y="5765"/>
                  </a:cubicBezTo>
                  <a:cubicBezTo>
                    <a:pt x="1730" y="4773"/>
                    <a:pt x="1569" y="3979"/>
                    <a:pt x="1447" y="3450"/>
                  </a:cubicBezTo>
                  <a:cubicBezTo>
                    <a:pt x="1380" y="3138"/>
                    <a:pt x="1324" y="2883"/>
                    <a:pt x="1352" y="2788"/>
                  </a:cubicBezTo>
                  <a:cubicBezTo>
                    <a:pt x="1380" y="2732"/>
                    <a:pt x="1484" y="2590"/>
                    <a:pt x="1607" y="2420"/>
                  </a:cubicBezTo>
                  <a:cubicBezTo>
                    <a:pt x="1995" y="1891"/>
                    <a:pt x="2647" y="993"/>
                    <a:pt x="2666" y="10"/>
                  </a:cubicBezTo>
                  <a:lnTo>
                    <a:pt x="2420" y="1"/>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0" name="Google Shape;230;p15"/>
            <p:cNvSpPr/>
            <p:nvPr/>
          </p:nvSpPr>
          <p:spPr>
            <a:xfrm>
              <a:off x="1126700" y="3842725"/>
              <a:ext cx="31925" cy="110825"/>
            </a:xfrm>
            <a:custGeom>
              <a:avLst/>
              <a:gdLst/>
              <a:ahLst/>
              <a:cxnLst/>
              <a:rect l="l" t="t" r="r" b="b"/>
              <a:pathLst>
                <a:path w="1277" h="4433" extrusionOk="0">
                  <a:moveTo>
                    <a:pt x="199" y="0"/>
                  </a:moveTo>
                  <a:cubicBezTo>
                    <a:pt x="190" y="47"/>
                    <a:pt x="1" y="1172"/>
                    <a:pt x="39" y="1966"/>
                  </a:cubicBezTo>
                  <a:cubicBezTo>
                    <a:pt x="58" y="2457"/>
                    <a:pt x="322" y="2939"/>
                    <a:pt x="596" y="3440"/>
                  </a:cubicBezTo>
                  <a:cubicBezTo>
                    <a:pt x="766" y="3761"/>
                    <a:pt x="946" y="4092"/>
                    <a:pt x="1069" y="4432"/>
                  </a:cubicBezTo>
                  <a:lnTo>
                    <a:pt x="1277" y="4300"/>
                  </a:lnTo>
                  <a:cubicBezTo>
                    <a:pt x="1163" y="3941"/>
                    <a:pt x="984" y="3620"/>
                    <a:pt x="804" y="3289"/>
                  </a:cubicBezTo>
                  <a:cubicBezTo>
                    <a:pt x="559" y="2816"/>
                    <a:pt x="313" y="2363"/>
                    <a:pt x="294" y="1928"/>
                  </a:cubicBezTo>
                  <a:cubicBezTo>
                    <a:pt x="266" y="1172"/>
                    <a:pt x="455" y="57"/>
                    <a:pt x="455" y="47"/>
                  </a:cubicBezTo>
                  <a:lnTo>
                    <a:pt x="199" y="0"/>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1" name="Google Shape;231;p15"/>
            <p:cNvSpPr/>
            <p:nvPr/>
          </p:nvSpPr>
          <p:spPr>
            <a:xfrm>
              <a:off x="1160975" y="3888325"/>
              <a:ext cx="165175" cy="138225"/>
            </a:xfrm>
            <a:custGeom>
              <a:avLst/>
              <a:gdLst/>
              <a:ahLst/>
              <a:cxnLst/>
              <a:rect l="l" t="t" r="r" b="b"/>
              <a:pathLst>
                <a:path w="6607" h="5529" extrusionOk="0">
                  <a:moveTo>
                    <a:pt x="6587" y="0"/>
                  </a:moveTo>
                  <a:cubicBezTo>
                    <a:pt x="2335" y="1427"/>
                    <a:pt x="652" y="3922"/>
                    <a:pt x="38" y="5264"/>
                  </a:cubicBezTo>
                  <a:cubicBezTo>
                    <a:pt x="29" y="5302"/>
                    <a:pt x="0" y="5321"/>
                    <a:pt x="0" y="5340"/>
                  </a:cubicBezTo>
                  <a:cubicBezTo>
                    <a:pt x="0" y="5340"/>
                    <a:pt x="29" y="5311"/>
                    <a:pt x="48" y="5302"/>
                  </a:cubicBezTo>
                  <a:lnTo>
                    <a:pt x="161" y="5529"/>
                  </a:lnTo>
                  <a:cubicBezTo>
                    <a:pt x="208" y="5500"/>
                    <a:pt x="218" y="5481"/>
                    <a:pt x="265" y="5368"/>
                  </a:cubicBezTo>
                  <a:cubicBezTo>
                    <a:pt x="870" y="4064"/>
                    <a:pt x="2448" y="1484"/>
                    <a:pt x="6606" y="76"/>
                  </a:cubicBezTo>
                  <a:lnTo>
                    <a:pt x="6587" y="0"/>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2" name="Google Shape;232;p15"/>
            <p:cNvSpPr/>
            <p:nvPr/>
          </p:nvSpPr>
          <p:spPr>
            <a:xfrm>
              <a:off x="1039050" y="3865150"/>
              <a:ext cx="138475" cy="443025"/>
            </a:xfrm>
            <a:custGeom>
              <a:avLst/>
              <a:gdLst/>
              <a:ahLst/>
              <a:cxnLst/>
              <a:rect l="l" t="t" r="r" b="b"/>
              <a:pathLst>
                <a:path w="5539" h="17721" extrusionOk="0">
                  <a:moveTo>
                    <a:pt x="29" y="1"/>
                  </a:moveTo>
                  <a:cubicBezTo>
                    <a:pt x="0" y="1"/>
                    <a:pt x="75" y="162"/>
                    <a:pt x="199" y="351"/>
                  </a:cubicBezTo>
                  <a:cubicBezTo>
                    <a:pt x="1229" y="1844"/>
                    <a:pt x="4102" y="3091"/>
                    <a:pt x="4575" y="3271"/>
                  </a:cubicBezTo>
                  <a:cubicBezTo>
                    <a:pt x="4679" y="3639"/>
                    <a:pt x="5236" y="5558"/>
                    <a:pt x="4868" y="6276"/>
                  </a:cubicBezTo>
                  <a:cubicBezTo>
                    <a:pt x="2628" y="10756"/>
                    <a:pt x="2637" y="14243"/>
                    <a:pt x="2845" y="17721"/>
                  </a:cubicBezTo>
                  <a:lnTo>
                    <a:pt x="3101" y="17692"/>
                  </a:lnTo>
                  <a:cubicBezTo>
                    <a:pt x="2883" y="14262"/>
                    <a:pt x="2883" y="10812"/>
                    <a:pt x="5095" y="6389"/>
                  </a:cubicBezTo>
                  <a:cubicBezTo>
                    <a:pt x="5539" y="5501"/>
                    <a:pt x="4830" y="3233"/>
                    <a:pt x="4802" y="3138"/>
                  </a:cubicBezTo>
                  <a:lnTo>
                    <a:pt x="4773" y="3082"/>
                  </a:lnTo>
                  <a:lnTo>
                    <a:pt x="4717" y="3063"/>
                  </a:lnTo>
                  <a:cubicBezTo>
                    <a:pt x="4679" y="3044"/>
                    <a:pt x="1352" y="1853"/>
                    <a:pt x="294" y="332"/>
                  </a:cubicBezTo>
                  <a:cubicBezTo>
                    <a:pt x="131" y="92"/>
                    <a:pt x="51" y="1"/>
                    <a:pt x="29" y="1"/>
                  </a:cubicBezTo>
                  <a:close/>
                </a:path>
              </a:pathLst>
            </a:custGeom>
            <a:solidFill>
              <a:srgbClr val="AA4A43"/>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3" name="Google Shape;233;p15"/>
            <p:cNvSpPr/>
            <p:nvPr/>
          </p:nvSpPr>
          <p:spPr>
            <a:xfrm>
              <a:off x="1039400" y="3865450"/>
              <a:ext cx="138600" cy="186375"/>
            </a:xfrm>
            <a:custGeom>
              <a:avLst/>
              <a:gdLst/>
              <a:ahLst/>
              <a:cxnLst/>
              <a:rect l="l" t="t" r="r" b="b"/>
              <a:pathLst>
                <a:path w="5544" h="7455" extrusionOk="0">
                  <a:moveTo>
                    <a:pt x="31" y="0"/>
                  </a:moveTo>
                  <a:cubicBezTo>
                    <a:pt x="0" y="0"/>
                    <a:pt x="74" y="159"/>
                    <a:pt x="204" y="348"/>
                  </a:cubicBezTo>
                  <a:cubicBezTo>
                    <a:pt x="1225" y="1832"/>
                    <a:pt x="4098" y="3098"/>
                    <a:pt x="4570" y="3259"/>
                  </a:cubicBezTo>
                  <a:cubicBezTo>
                    <a:pt x="4674" y="3637"/>
                    <a:pt x="5222" y="5555"/>
                    <a:pt x="4863" y="6274"/>
                  </a:cubicBezTo>
                  <a:cubicBezTo>
                    <a:pt x="4721" y="6566"/>
                    <a:pt x="4580" y="6850"/>
                    <a:pt x="4457" y="7134"/>
                  </a:cubicBezTo>
                  <a:cubicBezTo>
                    <a:pt x="4495" y="7247"/>
                    <a:pt x="4532" y="7351"/>
                    <a:pt x="4580" y="7455"/>
                  </a:cubicBezTo>
                  <a:cubicBezTo>
                    <a:pt x="4740" y="7105"/>
                    <a:pt x="4901" y="6746"/>
                    <a:pt x="5090" y="6377"/>
                  </a:cubicBezTo>
                  <a:cubicBezTo>
                    <a:pt x="5544" y="5499"/>
                    <a:pt x="4816" y="3230"/>
                    <a:pt x="4797" y="3136"/>
                  </a:cubicBezTo>
                  <a:lnTo>
                    <a:pt x="4769" y="3070"/>
                  </a:lnTo>
                  <a:lnTo>
                    <a:pt x="4712" y="3051"/>
                  </a:lnTo>
                  <a:cubicBezTo>
                    <a:pt x="4674" y="3041"/>
                    <a:pt x="1348" y="1841"/>
                    <a:pt x="299" y="320"/>
                  </a:cubicBezTo>
                  <a:cubicBezTo>
                    <a:pt x="137" y="89"/>
                    <a:pt x="55" y="0"/>
                    <a:pt x="31" y="0"/>
                  </a:cubicBez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4" name="Google Shape;234;p15"/>
            <p:cNvSpPr/>
            <p:nvPr/>
          </p:nvSpPr>
          <p:spPr>
            <a:xfrm>
              <a:off x="1231850" y="3883575"/>
              <a:ext cx="170600" cy="64775"/>
            </a:xfrm>
            <a:custGeom>
              <a:avLst/>
              <a:gdLst/>
              <a:ahLst/>
              <a:cxnLst/>
              <a:rect l="l" t="t" r="r" b="b"/>
              <a:pathLst>
                <a:path w="6824" h="2591" extrusionOk="0">
                  <a:moveTo>
                    <a:pt x="6036" y="1"/>
                  </a:moveTo>
                  <a:cubicBezTo>
                    <a:pt x="5723" y="1"/>
                    <a:pt x="5328" y="64"/>
                    <a:pt x="5151" y="77"/>
                  </a:cubicBezTo>
                  <a:cubicBezTo>
                    <a:pt x="5088" y="83"/>
                    <a:pt x="5024" y="86"/>
                    <a:pt x="4960" y="86"/>
                  </a:cubicBezTo>
                  <a:cubicBezTo>
                    <a:pt x="4698" y="86"/>
                    <a:pt x="4426" y="43"/>
                    <a:pt x="4160" y="43"/>
                  </a:cubicBezTo>
                  <a:cubicBezTo>
                    <a:pt x="4109" y="43"/>
                    <a:pt x="4058" y="44"/>
                    <a:pt x="4008" y="48"/>
                  </a:cubicBezTo>
                  <a:cubicBezTo>
                    <a:pt x="3932" y="51"/>
                    <a:pt x="3852" y="51"/>
                    <a:pt x="3770" y="51"/>
                  </a:cubicBezTo>
                  <a:cubicBezTo>
                    <a:pt x="3632" y="51"/>
                    <a:pt x="3487" y="49"/>
                    <a:pt x="3339" y="49"/>
                  </a:cubicBezTo>
                  <a:cubicBezTo>
                    <a:pt x="2865" y="49"/>
                    <a:pt x="2363" y="70"/>
                    <a:pt x="2004" y="247"/>
                  </a:cubicBezTo>
                  <a:cubicBezTo>
                    <a:pt x="1654" y="407"/>
                    <a:pt x="1390" y="710"/>
                    <a:pt x="1059" y="899"/>
                  </a:cubicBezTo>
                  <a:cubicBezTo>
                    <a:pt x="728" y="1088"/>
                    <a:pt x="275" y="1201"/>
                    <a:pt x="0" y="1447"/>
                  </a:cubicBezTo>
                  <a:cubicBezTo>
                    <a:pt x="454" y="1475"/>
                    <a:pt x="936" y="1437"/>
                    <a:pt x="1371" y="1560"/>
                  </a:cubicBezTo>
                  <a:cubicBezTo>
                    <a:pt x="1371" y="1579"/>
                    <a:pt x="1352" y="1617"/>
                    <a:pt x="1352" y="1636"/>
                  </a:cubicBezTo>
                  <a:cubicBezTo>
                    <a:pt x="1399" y="1636"/>
                    <a:pt x="1456" y="1636"/>
                    <a:pt x="1494" y="1655"/>
                  </a:cubicBezTo>
                  <a:cubicBezTo>
                    <a:pt x="1614" y="1827"/>
                    <a:pt x="1727" y="2117"/>
                    <a:pt x="1961" y="2117"/>
                  </a:cubicBezTo>
                  <a:cubicBezTo>
                    <a:pt x="1983" y="2117"/>
                    <a:pt x="2007" y="2114"/>
                    <a:pt x="2032" y="2108"/>
                  </a:cubicBezTo>
                  <a:lnTo>
                    <a:pt x="2032" y="2108"/>
                  </a:lnTo>
                  <a:cubicBezTo>
                    <a:pt x="1921" y="2465"/>
                    <a:pt x="2120" y="2537"/>
                    <a:pt x="2385" y="2537"/>
                  </a:cubicBezTo>
                  <a:cubicBezTo>
                    <a:pt x="2565" y="2537"/>
                    <a:pt x="2776" y="2503"/>
                    <a:pt x="2939" y="2503"/>
                  </a:cubicBezTo>
                  <a:cubicBezTo>
                    <a:pt x="2962" y="2503"/>
                    <a:pt x="2985" y="2504"/>
                    <a:pt x="3006" y="2505"/>
                  </a:cubicBezTo>
                  <a:cubicBezTo>
                    <a:pt x="2959" y="2524"/>
                    <a:pt x="2911" y="2562"/>
                    <a:pt x="2873" y="2581"/>
                  </a:cubicBezTo>
                  <a:cubicBezTo>
                    <a:pt x="2919" y="2588"/>
                    <a:pt x="2970" y="2591"/>
                    <a:pt x="3025" y="2591"/>
                  </a:cubicBezTo>
                  <a:cubicBezTo>
                    <a:pt x="3200" y="2591"/>
                    <a:pt x="3415" y="2560"/>
                    <a:pt x="3609" y="2525"/>
                  </a:cubicBezTo>
                  <a:lnTo>
                    <a:pt x="3609" y="2525"/>
                  </a:lnTo>
                  <a:cubicBezTo>
                    <a:pt x="3867" y="2522"/>
                    <a:pt x="4108" y="2268"/>
                    <a:pt x="4386" y="2231"/>
                  </a:cubicBezTo>
                  <a:cubicBezTo>
                    <a:pt x="4415" y="2228"/>
                    <a:pt x="4451" y="2227"/>
                    <a:pt x="4491" y="2227"/>
                  </a:cubicBezTo>
                  <a:cubicBezTo>
                    <a:pt x="4650" y="2227"/>
                    <a:pt x="4883" y="2246"/>
                    <a:pt x="5114" y="2246"/>
                  </a:cubicBezTo>
                  <a:cubicBezTo>
                    <a:pt x="5556" y="2246"/>
                    <a:pt x="5991" y="2177"/>
                    <a:pt x="5888" y="1778"/>
                  </a:cubicBezTo>
                  <a:cubicBezTo>
                    <a:pt x="6219" y="1768"/>
                    <a:pt x="6143" y="1655"/>
                    <a:pt x="6276" y="1447"/>
                  </a:cubicBezTo>
                  <a:cubicBezTo>
                    <a:pt x="6408" y="1211"/>
                    <a:pt x="6824" y="1003"/>
                    <a:pt x="6758" y="644"/>
                  </a:cubicBezTo>
                  <a:cubicBezTo>
                    <a:pt x="6682" y="644"/>
                    <a:pt x="6606" y="577"/>
                    <a:pt x="6521" y="568"/>
                  </a:cubicBezTo>
                  <a:cubicBezTo>
                    <a:pt x="6512" y="388"/>
                    <a:pt x="6569" y="181"/>
                    <a:pt x="6427" y="77"/>
                  </a:cubicBezTo>
                  <a:cubicBezTo>
                    <a:pt x="6353" y="20"/>
                    <a:pt x="6207" y="1"/>
                    <a:pt x="6036" y="1"/>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5" name="Google Shape;235;p15"/>
            <p:cNvSpPr/>
            <p:nvPr/>
          </p:nvSpPr>
          <p:spPr>
            <a:xfrm>
              <a:off x="1231375" y="3895250"/>
              <a:ext cx="162100" cy="53450"/>
            </a:xfrm>
            <a:custGeom>
              <a:avLst/>
              <a:gdLst/>
              <a:ahLst/>
              <a:cxnLst/>
              <a:rect l="l" t="t" r="r" b="b"/>
              <a:pathLst>
                <a:path w="6484" h="2138" extrusionOk="0">
                  <a:moveTo>
                    <a:pt x="4998" y="0"/>
                  </a:moveTo>
                  <a:cubicBezTo>
                    <a:pt x="4805" y="0"/>
                    <a:pt x="4624" y="38"/>
                    <a:pt x="4509" y="129"/>
                  </a:cubicBezTo>
                  <a:cubicBezTo>
                    <a:pt x="4698" y="129"/>
                    <a:pt x="5520" y="356"/>
                    <a:pt x="5057" y="489"/>
                  </a:cubicBezTo>
                  <a:cubicBezTo>
                    <a:pt x="4926" y="524"/>
                    <a:pt x="4784" y="535"/>
                    <a:pt x="4638" y="535"/>
                  </a:cubicBezTo>
                  <a:cubicBezTo>
                    <a:pt x="4412" y="535"/>
                    <a:pt x="4174" y="509"/>
                    <a:pt x="3947" y="509"/>
                  </a:cubicBezTo>
                  <a:cubicBezTo>
                    <a:pt x="3778" y="509"/>
                    <a:pt x="3616" y="524"/>
                    <a:pt x="3469" y="574"/>
                  </a:cubicBezTo>
                  <a:cubicBezTo>
                    <a:pt x="3686" y="621"/>
                    <a:pt x="3516" y="763"/>
                    <a:pt x="3450" y="819"/>
                  </a:cubicBezTo>
                  <a:cubicBezTo>
                    <a:pt x="3393" y="876"/>
                    <a:pt x="3346" y="876"/>
                    <a:pt x="3299" y="952"/>
                  </a:cubicBezTo>
                  <a:cubicBezTo>
                    <a:pt x="3233" y="1027"/>
                    <a:pt x="3261" y="1150"/>
                    <a:pt x="3176" y="1216"/>
                  </a:cubicBezTo>
                  <a:cubicBezTo>
                    <a:pt x="3104" y="1282"/>
                    <a:pt x="3007" y="1312"/>
                    <a:pt x="2905" y="1312"/>
                  </a:cubicBezTo>
                  <a:cubicBezTo>
                    <a:pt x="2657" y="1312"/>
                    <a:pt x="2379" y="1134"/>
                    <a:pt x="2373" y="867"/>
                  </a:cubicBezTo>
                  <a:cubicBezTo>
                    <a:pt x="1928" y="857"/>
                    <a:pt x="1475" y="772"/>
                    <a:pt x="1012" y="772"/>
                  </a:cubicBezTo>
                  <a:cubicBezTo>
                    <a:pt x="776" y="772"/>
                    <a:pt x="558" y="772"/>
                    <a:pt x="331" y="781"/>
                  </a:cubicBezTo>
                  <a:cubicBezTo>
                    <a:pt x="199" y="838"/>
                    <a:pt x="95" y="914"/>
                    <a:pt x="1" y="999"/>
                  </a:cubicBezTo>
                  <a:cubicBezTo>
                    <a:pt x="445" y="1018"/>
                    <a:pt x="936" y="980"/>
                    <a:pt x="1371" y="1103"/>
                  </a:cubicBezTo>
                  <a:cubicBezTo>
                    <a:pt x="1371" y="1122"/>
                    <a:pt x="1343" y="1160"/>
                    <a:pt x="1343" y="1188"/>
                  </a:cubicBezTo>
                  <a:cubicBezTo>
                    <a:pt x="1390" y="1188"/>
                    <a:pt x="1456" y="1188"/>
                    <a:pt x="1484" y="1197"/>
                  </a:cubicBezTo>
                  <a:cubicBezTo>
                    <a:pt x="1606" y="1372"/>
                    <a:pt x="1728" y="1667"/>
                    <a:pt x="1969" y="1667"/>
                  </a:cubicBezTo>
                  <a:cubicBezTo>
                    <a:pt x="1990" y="1667"/>
                    <a:pt x="2011" y="1665"/>
                    <a:pt x="2032" y="1660"/>
                  </a:cubicBezTo>
                  <a:lnTo>
                    <a:pt x="2032" y="1660"/>
                  </a:lnTo>
                  <a:cubicBezTo>
                    <a:pt x="1922" y="2009"/>
                    <a:pt x="2114" y="2080"/>
                    <a:pt x="2374" y="2080"/>
                  </a:cubicBezTo>
                  <a:cubicBezTo>
                    <a:pt x="2553" y="2080"/>
                    <a:pt x="2765" y="2046"/>
                    <a:pt x="2930" y="2046"/>
                  </a:cubicBezTo>
                  <a:cubicBezTo>
                    <a:pt x="2953" y="2046"/>
                    <a:pt x="2975" y="2046"/>
                    <a:pt x="2996" y="2048"/>
                  </a:cubicBezTo>
                  <a:cubicBezTo>
                    <a:pt x="2949" y="2067"/>
                    <a:pt x="2902" y="2105"/>
                    <a:pt x="2874" y="2133"/>
                  </a:cubicBezTo>
                  <a:cubicBezTo>
                    <a:pt x="2908" y="2136"/>
                    <a:pt x="2945" y="2138"/>
                    <a:pt x="2985" y="2138"/>
                  </a:cubicBezTo>
                  <a:cubicBezTo>
                    <a:pt x="3166" y="2138"/>
                    <a:pt x="3399" y="2106"/>
                    <a:pt x="3600" y="2067"/>
                  </a:cubicBezTo>
                  <a:lnTo>
                    <a:pt x="3600" y="2067"/>
                  </a:lnTo>
                  <a:cubicBezTo>
                    <a:pt x="3602" y="2067"/>
                    <a:pt x="3604" y="2067"/>
                    <a:pt x="3605" y="2067"/>
                  </a:cubicBezTo>
                  <a:cubicBezTo>
                    <a:pt x="3856" y="2067"/>
                    <a:pt x="4107" y="1811"/>
                    <a:pt x="4386" y="1774"/>
                  </a:cubicBezTo>
                  <a:cubicBezTo>
                    <a:pt x="4413" y="1771"/>
                    <a:pt x="4446" y="1770"/>
                    <a:pt x="4484" y="1770"/>
                  </a:cubicBezTo>
                  <a:cubicBezTo>
                    <a:pt x="4647" y="1770"/>
                    <a:pt x="4893" y="1792"/>
                    <a:pt x="5135" y="1792"/>
                  </a:cubicBezTo>
                  <a:cubicBezTo>
                    <a:pt x="5568" y="1792"/>
                    <a:pt x="5985" y="1721"/>
                    <a:pt x="5879" y="1330"/>
                  </a:cubicBezTo>
                  <a:cubicBezTo>
                    <a:pt x="6210" y="1311"/>
                    <a:pt x="6143" y="1197"/>
                    <a:pt x="6276" y="999"/>
                  </a:cubicBezTo>
                  <a:cubicBezTo>
                    <a:pt x="6314" y="914"/>
                    <a:pt x="6399" y="838"/>
                    <a:pt x="6484" y="763"/>
                  </a:cubicBezTo>
                  <a:cubicBezTo>
                    <a:pt x="6399" y="725"/>
                    <a:pt x="6351" y="621"/>
                    <a:pt x="6285" y="574"/>
                  </a:cubicBezTo>
                  <a:cubicBezTo>
                    <a:pt x="6191" y="498"/>
                    <a:pt x="6096" y="479"/>
                    <a:pt x="5992" y="422"/>
                  </a:cubicBezTo>
                  <a:cubicBezTo>
                    <a:pt x="5879" y="366"/>
                    <a:pt x="5813" y="252"/>
                    <a:pt x="5709" y="177"/>
                  </a:cubicBezTo>
                  <a:cubicBezTo>
                    <a:pt x="5550" y="72"/>
                    <a:pt x="5264" y="0"/>
                    <a:pt x="4998"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6" name="Google Shape;236;p15"/>
            <p:cNvSpPr/>
            <p:nvPr/>
          </p:nvSpPr>
          <p:spPr>
            <a:xfrm>
              <a:off x="763575" y="3697175"/>
              <a:ext cx="500675" cy="248100"/>
            </a:xfrm>
            <a:custGeom>
              <a:avLst/>
              <a:gdLst/>
              <a:ahLst/>
              <a:cxnLst/>
              <a:rect l="l" t="t" r="r" b="b"/>
              <a:pathLst>
                <a:path w="20027" h="9924" extrusionOk="0">
                  <a:moveTo>
                    <a:pt x="19246" y="0"/>
                  </a:moveTo>
                  <a:cubicBezTo>
                    <a:pt x="18397" y="0"/>
                    <a:pt x="17564" y="253"/>
                    <a:pt x="16737" y="397"/>
                  </a:cubicBezTo>
                  <a:cubicBezTo>
                    <a:pt x="16114" y="520"/>
                    <a:pt x="15698" y="634"/>
                    <a:pt x="15235" y="1087"/>
                  </a:cubicBezTo>
                  <a:cubicBezTo>
                    <a:pt x="15131" y="1191"/>
                    <a:pt x="15027" y="1333"/>
                    <a:pt x="14904" y="1418"/>
                  </a:cubicBezTo>
                  <a:cubicBezTo>
                    <a:pt x="14762" y="1522"/>
                    <a:pt x="14375" y="1579"/>
                    <a:pt x="14280" y="1683"/>
                  </a:cubicBezTo>
                  <a:cubicBezTo>
                    <a:pt x="14157" y="1843"/>
                    <a:pt x="14327" y="1995"/>
                    <a:pt x="14195" y="2193"/>
                  </a:cubicBezTo>
                  <a:cubicBezTo>
                    <a:pt x="13987" y="2486"/>
                    <a:pt x="13430" y="2316"/>
                    <a:pt x="13250" y="2599"/>
                  </a:cubicBezTo>
                  <a:cubicBezTo>
                    <a:pt x="13628" y="2552"/>
                    <a:pt x="13978" y="2382"/>
                    <a:pt x="14337" y="2288"/>
                  </a:cubicBezTo>
                  <a:lnTo>
                    <a:pt x="14337" y="2288"/>
                  </a:lnTo>
                  <a:cubicBezTo>
                    <a:pt x="13987" y="2609"/>
                    <a:pt x="13534" y="2788"/>
                    <a:pt x="13118" y="2996"/>
                  </a:cubicBezTo>
                  <a:cubicBezTo>
                    <a:pt x="12834" y="3148"/>
                    <a:pt x="11209" y="3856"/>
                    <a:pt x="11209" y="4215"/>
                  </a:cubicBezTo>
                  <a:cubicBezTo>
                    <a:pt x="11280" y="4201"/>
                    <a:pt x="11353" y="4194"/>
                    <a:pt x="11426" y="4194"/>
                  </a:cubicBezTo>
                  <a:cubicBezTo>
                    <a:pt x="11499" y="4194"/>
                    <a:pt x="11573" y="4201"/>
                    <a:pt x="11643" y="4215"/>
                  </a:cubicBezTo>
                  <a:cubicBezTo>
                    <a:pt x="11776" y="4820"/>
                    <a:pt x="10642" y="4556"/>
                    <a:pt x="10642" y="5151"/>
                  </a:cubicBezTo>
                  <a:cubicBezTo>
                    <a:pt x="11033" y="4991"/>
                    <a:pt x="11452" y="4608"/>
                    <a:pt x="11881" y="4608"/>
                  </a:cubicBezTo>
                  <a:cubicBezTo>
                    <a:pt x="11959" y="4608"/>
                    <a:pt x="12037" y="4621"/>
                    <a:pt x="12116" y="4650"/>
                  </a:cubicBezTo>
                  <a:cubicBezTo>
                    <a:pt x="12012" y="4773"/>
                    <a:pt x="11880" y="4877"/>
                    <a:pt x="11776" y="4981"/>
                  </a:cubicBezTo>
                  <a:cubicBezTo>
                    <a:pt x="11814" y="5009"/>
                    <a:pt x="11861" y="5057"/>
                    <a:pt x="11908" y="5085"/>
                  </a:cubicBezTo>
                  <a:cubicBezTo>
                    <a:pt x="11656" y="5445"/>
                    <a:pt x="11310" y="5539"/>
                    <a:pt x="10918" y="5539"/>
                  </a:cubicBezTo>
                  <a:cubicBezTo>
                    <a:pt x="10899" y="5539"/>
                    <a:pt x="10879" y="5539"/>
                    <a:pt x="10859" y="5539"/>
                  </a:cubicBezTo>
                  <a:lnTo>
                    <a:pt x="10859" y="5539"/>
                  </a:lnTo>
                  <a:cubicBezTo>
                    <a:pt x="10840" y="5586"/>
                    <a:pt x="10878" y="5605"/>
                    <a:pt x="10878" y="5624"/>
                  </a:cubicBezTo>
                  <a:cubicBezTo>
                    <a:pt x="10566" y="5624"/>
                    <a:pt x="10301" y="5964"/>
                    <a:pt x="10009" y="6068"/>
                  </a:cubicBezTo>
                  <a:cubicBezTo>
                    <a:pt x="9612" y="6219"/>
                    <a:pt x="9215" y="6295"/>
                    <a:pt x="8808" y="6446"/>
                  </a:cubicBezTo>
                  <a:cubicBezTo>
                    <a:pt x="8978" y="6673"/>
                    <a:pt x="9271" y="6502"/>
                    <a:pt x="9489" y="6663"/>
                  </a:cubicBezTo>
                  <a:cubicBezTo>
                    <a:pt x="9460" y="6814"/>
                    <a:pt x="9404" y="6899"/>
                    <a:pt x="9234" y="6947"/>
                  </a:cubicBezTo>
                  <a:cubicBezTo>
                    <a:pt x="9224" y="6975"/>
                    <a:pt x="9252" y="7041"/>
                    <a:pt x="9224" y="7060"/>
                  </a:cubicBezTo>
                  <a:cubicBezTo>
                    <a:pt x="8950" y="7060"/>
                    <a:pt x="8619" y="6635"/>
                    <a:pt x="8307" y="6569"/>
                  </a:cubicBezTo>
                  <a:cubicBezTo>
                    <a:pt x="7835" y="6455"/>
                    <a:pt x="7296" y="6285"/>
                    <a:pt x="6824" y="6247"/>
                  </a:cubicBezTo>
                  <a:cubicBezTo>
                    <a:pt x="6765" y="6242"/>
                    <a:pt x="6706" y="6239"/>
                    <a:pt x="6646" y="6239"/>
                  </a:cubicBezTo>
                  <a:cubicBezTo>
                    <a:pt x="6310" y="6239"/>
                    <a:pt x="5960" y="6324"/>
                    <a:pt x="5671" y="6436"/>
                  </a:cubicBezTo>
                  <a:cubicBezTo>
                    <a:pt x="5302" y="6588"/>
                    <a:pt x="4376" y="6635"/>
                    <a:pt x="4187" y="6918"/>
                  </a:cubicBezTo>
                  <a:cubicBezTo>
                    <a:pt x="4376" y="6928"/>
                    <a:pt x="4565" y="6899"/>
                    <a:pt x="4697" y="7013"/>
                  </a:cubicBezTo>
                  <a:cubicBezTo>
                    <a:pt x="4159" y="7013"/>
                    <a:pt x="2977" y="7372"/>
                    <a:pt x="2590" y="7655"/>
                  </a:cubicBezTo>
                  <a:cubicBezTo>
                    <a:pt x="2599" y="7659"/>
                    <a:pt x="2611" y="7660"/>
                    <a:pt x="2623" y="7660"/>
                  </a:cubicBezTo>
                  <a:cubicBezTo>
                    <a:pt x="2647" y="7660"/>
                    <a:pt x="2675" y="7655"/>
                    <a:pt x="2694" y="7655"/>
                  </a:cubicBezTo>
                  <a:cubicBezTo>
                    <a:pt x="2259" y="7986"/>
                    <a:pt x="1881" y="8412"/>
                    <a:pt x="1418" y="8657"/>
                  </a:cubicBezTo>
                  <a:cubicBezTo>
                    <a:pt x="908" y="8912"/>
                    <a:pt x="463" y="9309"/>
                    <a:pt x="0" y="9621"/>
                  </a:cubicBezTo>
                  <a:cubicBezTo>
                    <a:pt x="57" y="9650"/>
                    <a:pt x="151" y="9744"/>
                    <a:pt x="246" y="9753"/>
                  </a:cubicBezTo>
                  <a:cubicBezTo>
                    <a:pt x="246" y="9810"/>
                    <a:pt x="255" y="9876"/>
                    <a:pt x="255" y="9924"/>
                  </a:cubicBezTo>
                  <a:cubicBezTo>
                    <a:pt x="671" y="9848"/>
                    <a:pt x="1097" y="9650"/>
                    <a:pt x="1531" y="9555"/>
                  </a:cubicBezTo>
                  <a:cubicBezTo>
                    <a:pt x="2089" y="9451"/>
                    <a:pt x="2665" y="9546"/>
                    <a:pt x="3176" y="9215"/>
                  </a:cubicBezTo>
                  <a:lnTo>
                    <a:pt x="3176" y="9215"/>
                  </a:lnTo>
                  <a:cubicBezTo>
                    <a:pt x="3157" y="9281"/>
                    <a:pt x="3166" y="9357"/>
                    <a:pt x="3138" y="9413"/>
                  </a:cubicBezTo>
                  <a:cubicBezTo>
                    <a:pt x="3601" y="9375"/>
                    <a:pt x="3979" y="9130"/>
                    <a:pt x="4452" y="9101"/>
                  </a:cubicBezTo>
                  <a:cubicBezTo>
                    <a:pt x="4472" y="9100"/>
                    <a:pt x="4494" y="9100"/>
                    <a:pt x="4516" y="9100"/>
                  </a:cubicBezTo>
                  <a:cubicBezTo>
                    <a:pt x="4682" y="9100"/>
                    <a:pt x="4898" y="9131"/>
                    <a:pt x="5100" y="9131"/>
                  </a:cubicBezTo>
                  <a:cubicBezTo>
                    <a:pt x="5264" y="9131"/>
                    <a:pt x="5419" y="9110"/>
                    <a:pt x="5529" y="9035"/>
                  </a:cubicBezTo>
                  <a:lnTo>
                    <a:pt x="5529" y="9035"/>
                  </a:lnTo>
                  <a:cubicBezTo>
                    <a:pt x="5463" y="9092"/>
                    <a:pt x="5406" y="9177"/>
                    <a:pt x="5349" y="9234"/>
                  </a:cubicBezTo>
                  <a:cubicBezTo>
                    <a:pt x="5392" y="9238"/>
                    <a:pt x="5433" y="9240"/>
                    <a:pt x="5474" y="9240"/>
                  </a:cubicBezTo>
                  <a:cubicBezTo>
                    <a:pt x="6159" y="9240"/>
                    <a:pt x="6613" y="8667"/>
                    <a:pt x="7211" y="8506"/>
                  </a:cubicBezTo>
                  <a:cubicBezTo>
                    <a:pt x="7466" y="8430"/>
                    <a:pt x="7788" y="8430"/>
                    <a:pt x="8005" y="8241"/>
                  </a:cubicBezTo>
                  <a:cubicBezTo>
                    <a:pt x="8128" y="8137"/>
                    <a:pt x="8109" y="8015"/>
                    <a:pt x="8222" y="7920"/>
                  </a:cubicBezTo>
                  <a:cubicBezTo>
                    <a:pt x="8477" y="7684"/>
                    <a:pt x="8752" y="7655"/>
                    <a:pt x="9073" y="7655"/>
                  </a:cubicBezTo>
                  <a:cubicBezTo>
                    <a:pt x="9215" y="7769"/>
                    <a:pt x="9243" y="8005"/>
                    <a:pt x="9423" y="8100"/>
                  </a:cubicBezTo>
                  <a:cubicBezTo>
                    <a:pt x="9602" y="8194"/>
                    <a:pt x="10027" y="8251"/>
                    <a:pt x="10226" y="8289"/>
                  </a:cubicBezTo>
                  <a:cubicBezTo>
                    <a:pt x="10474" y="8329"/>
                    <a:pt x="10743" y="8339"/>
                    <a:pt x="11020" y="8339"/>
                  </a:cubicBezTo>
                  <a:cubicBezTo>
                    <a:pt x="11327" y="8339"/>
                    <a:pt x="11643" y="8326"/>
                    <a:pt x="11949" y="8326"/>
                  </a:cubicBezTo>
                  <a:cubicBezTo>
                    <a:pt x="12083" y="8326"/>
                    <a:pt x="12214" y="8329"/>
                    <a:pt x="12343" y="8336"/>
                  </a:cubicBezTo>
                  <a:cubicBezTo>
                    <a:pt x="12384" y="8514"/>
                    <a:pt x="12583" y="8686"/>
                    <a:pt x="12772" y="8686"/>
                  </a:cubicBezTo>
                  <a:cubicBezTo>
                    <a:pt x="12845" y="8686"/>
                    <a:pt x="12916" y="8661"/>
                    <a:pt x="12976" y="8601"/>
                  </a:cubicBezTo>
                  <a:cubicBezTo>
                    <a:pt x="13288" y="8298"/>
                    <a:pt x="12825" y="8232"/>
                    <a:pt x="12900" y="7892"/>
                  </a:cubicBezTo>
                  <a:cubicBezTo>
                    <a:pt x="12949" y="7892"/>
                    <a:pt x="13018" y="7871"/>
                    <a:pt x="13073" y="7871"/>
                  </a:cubicBezTo>
                  <a:cubicBezTo>
                    <a:pt x="13082" y="7871"/>
                    <a:pt x="13091" y="7871"/>
                    <a:pt x="13099" y="7873"/>
                  </a:cubicBezTo>
                  <a:cubicBezTo>
                    <a:pt x="12976" y="7542"/>
                    <a:pt x="12485" y="7523"/>
                    <a:pt x="12806" y="7098"/>
                  </a:cubicBezTo>
                  <a:cubicBezTo>
                    <a:pt x="12998" y="6848"/>
                    <a:pt x="13447" y="6833"/>
                    <a:pt x="13758" y="6833"/>
                  </a:cubicBezTo>
                  <a:cubicBezTo>
                    <a:pt x="13799" y="6833"/>
                    <a:pt x="13838" y="6833"/>
                    <a:pt x="13874" y="6833"/>
                  </a:cubicBezTo>
                  <a:cubicBezTo>
                    <a:pt x="14180" y="6833"/>
                    <a:pt x="14435" y="6935"/>
                    <a:pt x="14690" y="6935"/>
                  </a:cubicBezTo>
                  <a:cubicBezTo>
                    <a:pt x="14727" y="6935"/>
                    <a:pt x="14763" y="6932"/>
                    <a:pt x="14800" y="6928"/>
                  </a:cubicBezTo>
                  <a:cubicBezTo>
                    <a:pt x="15215" y="6872"/>
                    <a:pt x="15405" y="6341"/>
                    <a:pt x="15817" y="6341"/>
                  </a:cubicBezTo>
                  <a:cubicBezTo>
                    <a:pt x="15828" y="6341"/>
                    <a:pt x="15838" y="6341"/>
                    <a:pt x="15849" y="6342"/>
                  </a:cubicBezTo>
                  <a:cubicBezTo>
                    <a:pt x="15906" y="6918"/>
                    <a:pt x="15480" y="7164"/>
                    <a:pt x="15339" y="7655"/>
                  </a:cubicBezTo>
                  <a:cubicBezTo>
                    <a:pt x="15284" y="7875"/>
                    <a:pt x="15359" y="8125"/>
                    <a:pt x="15520" y="8125"/>
                  </a:cubicBezTo>
                  <a:cubicBezTo>
                    <a:pt x="15580" y="8125"/>
                    <a:pt x="15653" y="8090"/>
                    <a:pt x="15736" y="8005"/>
                  </a:cubicBezTo>
                  <a:lnTo>
                    <a:pt x="15736" y="8005"/>
                  </a:lnTo>
                  <a:cubicBezTo>
                    <a:pt x="15906" y="8194"/>
                    <a:pt x="15802" y="8534"/>
                    <a:pt x="15698" y="8723"/>
                  </a:cubicBezTo>
                  <a:cubicBezTo>
                    <a:pt x="15745" y="8723"/>
                    <a:pt x="15802" y="8742"/>
                    <a:pt x="15849" y="8742"/>
                  </a:cubicBezTo>
                  <a:cubicBezTo>
                    <a:pt x="15858" y="8884"/>
                    <a:pt x="15792" y="9319"/>
                    <a:pt x="15887" y="9423"/>
                  </a:cubicBezTo>
                  <a:cubicBezTo>
                    <a:pt x="15916" y="9454"/>
                    <a:pt x="15963" y="9465"/>
                    <a:pt x="16019" y="9465"/>
                  </a:cubicBezTo>
                  <a:cubicBezTo>
                    <a:pt x="16133" y="9465"/>
                    <a:pt x="16284" y="9421"/>
                    <a:pt x="16390" y="9421"/>
                  </a:cubicBezTo>
                  <a:cubicBezTo>
                    <a:pt x="16402" y="9421"/>
                    <a:pt x="16414" y="9421"/>
                    <a:pt x="16425" y="9423"/>
                  </a:cubicBezTo>
                  <a:cubicBezTo>
                    <a:pt x="16416" y="9479"/>
                    <a:pt x="16416" y="9527"/>
                    <a:pt x="16407" y="9574"/>
                  </a:cubicBezTo>
                  <a:cubicBezTo>
                    <a:pt x="16560" y="9444"/>
                    <a:pt x="17381" y="8998"/>
                    <a:pt x="17759" y="8998"/>
                  </a:cubicBezTo>
                  <a:cubicBezTo>
                    <a:pt x="17848" y="8998"/>
                    <a:pt x="17912" y="9023"/>
                    <a:pt x="17938" y="9083"/>
                  </a:cubicBezTo>
                  <a:cubicBezTo>
                    <a:pt x="17967" y="9088"/>
                    <a:pt x="17995" y="9090"/>
                    <a:pt x="18023" y="9090"/>
                  </a:cubicBezTo>
                  <a:cubicBezTo>
                    <a:pt x="18461" y="9090"/>
                    <a:pt x="18692" y="8487"/>
                    <a:pt x="18372" y="8185"/>
                  </a:cubicBezTo>
                  <a:cubicBezTo>
                    <a:pt x="18713" y="8185"/>
                    <a:pt x="18524" y="7844"/>
                    <a:pt x="18684" y="7665"/>
                  </a:cubicBezTo>
                  <a:cubicBezTo>
                    <a:pt x="18738" y="7608"/>
                    <a:pt x="18807" y="7601"/>
                    <a:pt x="18875" y="7601"/>
                  </a:cubicBezTo>
                  <a:cubicBezTo>
                    <a:pt x="18899" y="7601"/>
                    <a:pt x="18923" y="7602"/>
                    <a:pt x="18946" y="7602"/>
                  </a:cubicBezTo>
                  <a:cubicBezTo>
                    <a:pt x="19054" y="7602"/>
                    <a:pt x="19143" y="7582"/>
                    <a:pt x="19138" y="7353"/>
                  </a:cubicBezTo>
                  <a:lnTo>
                    <a:pt x="19138" y="7353"/>
                  </a:lnTo>
                  <a:cubicBezTo>
                    <a:pt x="19157" y="7391"/>
                    <a:pt x="19232" y="7429"/>
                    <a:pt x="19270" y="7485"/>
                  </a:cubicBezTo>
                  <a:cubicBezTo>
                    <a:pt x="19365" y="7381"/>
                    <a:pt x="19440" y="7344"/>
                    <a:pt x="19478" y="7183"/>
                  </a:cubicBezTo>
                  <a:cubicBezTo>
                    <a:pt x="19516" y="7202"/>
                    <a:pt x="19582" y="7230"/>
                    <a:pt x="19629" y="7259"/>
                  </a:cubicBezTo>
                  <a:cubicBezTo>
                    <a:pt x="19610" y="6862"/>
                    <a:pt x="19894" y="6521"/>
                    <a:pt x="19941" y="6124"/>
                  </a:cubicBezTo>
                  <a:cubicBezTo>
                    <a:pt x="20026" y="5387"/>
                    <a:pt x="19648" y="4669"/>
                    <a:pt x="19506" y="3932"/>
                  </a:cubicBezTo>
                  <a:cubicBezTo>
                    <a:pt x="19459" y="3686"/>
                    <a:pt x="19459" y="3459"/>
                    <a:pt x="19440" y="3204"/>
                  </a:cubicBezTo>
                  <a:cubicBezTo>
                    <a:pt x="19431" y="3034"/>
                    <a:pt x="19384" y="2883"/>
                    <a:pt x="19365" y="2703"/>
                  </a:cubicBezTo>
                  <a:cubicBezTo>
                    <a:pt x="19289" y="2165"/>
                    <a:pt x="19658" y="2080"/>
                    <a:pt x="19393" y="1569"/>
                  </a:cubicBezTo>
                  <a:cubicBezTo>
                    <a:pt x="19251" y="1286"/>
                    <a:pt x="19081" y="1172"/>
                    <a:pt x="18854" y="917"/>
                  </a:cubicBezTo>
                  <a:cubicBezTo>
                    <a:pt x="18996" y="785"/>
                    <a:pt x="19223" y="586"/>
                    <a:pt x="19034" y="397"/>
                  </a:cubicBezTo>
                  <a:cubicBezTo>
                    <a:pt x="19157" y="256"/>
                    <a:pt x="19393" y="152"/>
                    <a:pt x="19525" y="10"/>
                  </a:cubicBezTo>
                  <a:cubicBezTo>
                    <a:pt x="19432" y="3"/>
                    <a:pt x="19339" y="0"/>
                    <a:pt x="19246" y="0"/>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7" name="Google Shape;237;p15"/>
            <p:cNvSpPr/>
            <p:nvPr/>
          </p:nvSpPr>
          <p:spPr>
            <a:xfrm>
              <a:off x="768525" y="3845675"/>
              <a:ext cx="492650" cy="100775"/>
            </a:xfrm>
            <a:custGeom>
              <a:avLst/>
              <a:gdLst/>
              <a:ahLst/>
              <a:cxnLst/>
              <a:rect l="l" t="t" r="r" b="b"/>
              <a:pathLst>
                <a:path w="19706" h="4031" extrusionOk="0">
                  <a:moveTo>
                    <a:pt x="16126" y="0"/>
                  </a:moveTo>
                  <a:cubicBezTo>
                    <a:pt x="15814" y="0"/>
                    <a:pt x="15416" y="193"/>
                    <a:pt x="15169" y="251"/>
                  </a:cubicBezTo>
                  <a:cubicBezTo>
                    <a:pt x="15008" y="279"/>
                    <a:pt x="14838" y="281"/>
                    <a:pt x="14674" y="281"/>
                  </a:cubicBezTo>
                  <a:cubicBezTo>
                    <a:pt x="14641" y="281"/>
                    <a:pt x="14609" y="281"/>
                    <a:pt x="14576" y="281"/>
                  </a:cubicBezTo>
                  <a:cubicBezTo>
                    <a:pt x="14447" y="281"/>
                    <a:pt x="14324" y="283"/>
                    <a:pt x="14215" y="298"/>
                  </a:cubicBezTo>
                  <a:cubicBezTo>
                    <a:pt x="13884" y="345"/>
                    <a:pt x="13600" y="525"/>
                    <a:pt x="13222" y="525"/>
                  </a:cubicBezTo>
                  <a:cubicBezTo>
                    <a:pt x="13052" y="525"/>
                    <a:pt x="12324" y="525"/>
                    <a:pt x="12598" y="874"/>
                  </a:cubicBezTo>
                  <a:cubicBezTo>
                    <a:pt x="12440" y="1042"/>
                    <a:pt x="11903" y="1333"/>
                    <a:pt x="11655" y="1333"/>
                  </a:cubicBezTo>
                  <a:cubicBezTo>
                    <a:pt x="11637" y="1333"/>
                    <a:pt x="11621" y="1331"/>
                    <a:pt x="11606" y="1328"/>
                  </a:cubicBezTo>
                  <a:cubicBezTo>
                    <a:pt x="11634" y="1044"/>
                    <a:pt x="11956" y="1016"/>
                    <a:pt x="11871" y="676"/>
                  </a:cubicBezTo>
                  <a:cubicBezTo>
                    <a:pt x="11682" y="676"/>
                    <a:pt x="11474" y="742"/>
                    <a:pt x="11275" y="770"/>
                  </a:cubicBezTo>
                  <a:cubicBezTo>
                    <a:pt x="11191" y="779"/>
                    <a:pt x="11092" y="810"/>
                    <a:pt x="11005" y="810"/>
                  </a:cubicBezTo>
                  <a:cubicBezTo>
                    <a:pt x="10994" y="810"/>
                    <a:pt x="10983" y="809"/>
                    <a:pt x="10973" y="808"/>
                  </a:cubicBezTo>
                  <a:cubicBezTo>
                    <a:pt x="10869" y="780"/>
                    <a:pt x="10822" y="685"/>
                    <a:pt x="10727" y="676"/>
                  </a:cubicBezTo>
                  <a:cubicBezTo>
                    <a:pt x="10387" y="629"/>
                    <a:pt x="10018" y="648"/>
                    <a:pt x="9659" y="572"/>
                  </a:cubicBezTo>
                  <a:cubicBezTo>
                    <a:pt x="9366" y="506"/>
                    <a:pt x="9092" y="534"/>
                    <a:pt x="8799" y="459"/>
                  </a:cubicBezTo>
                  <a:lnTo>
                    <a:pt x="8620" y="534"/>
                  </a:lnTo>
                  <a:cubicBezTo>
                    <a:pt x="8790" y="761"/>
                    <a:pt x="9083" y="591"/>
                    <a:pt x="9300" y="742"/>
                  </a:cubicBezTo>
                  <a:cubicBezTo>
                    <a:pt x="9272" y="903"/>
                    <a:pt x="9215" y="978"/>
                    <a:pt x="9045" y="1026"/>
                  </a:cubicBezTo>
                  <a:cubicBezTo>
                    <a:pt x="9036" y="1063"/>
                    <a:pt x="9064" y="1120"/>
                    <a:pt x="9036" y="1148"/>
                  </a:cubicBezTo>
                  <a:lnTo>
                    <a:pt x="9026" y="1148"/>
                  </a:lnTo>
                  <a:cubicBezTo>
                    <a:pt x="9036" y="1186"/>
                    <a:pt x="9045" y="1215"/>
                    <a:pt x="9045" y="1262"/>
                  </a:cubicBezTo>
                  <a:cubicBezTo>
                    <a:pt x="9041" y="1413"/>
                    <a:pt x="8966" y="1462"/>
                    <a:pt x="8862" y="1462"/>
                  </a:cubicBezTo>
                  <a:cubicBezTo>
                    <a:pt x="8688" y="1462"/>
                    <a:pt x="8436" y="1323"/>
                    <a:pt x="8317" y="1300"/>
                  </a:cubicBezTo>
                  <a:cubicBezTo>
                    <a:pt x="8257" y="1290"/>
                    <a:pt x="8198" y="1287"/>
                    <a:pt x="8141" y="1287"/>
                  </a:cubicBezTo>
                  <a:cubicBezTo>
                    <a:pt x="7904" y="1287"/>
                    <a:pt x="7690" y="1352"/>
                    <a:pt x="7438" y="1375"/>
                  </a:cubicBezTo>
                  <a:cubicBezTo>
                    <a:pt x="7457" y="1422"/>
                    <a:pt x="7429" y="1479"/>
                    <a:pt x="7429" y="1526"/>
                  </a:cubicBezTo>
                  <a:cubicBezTo>
                    <a:pt x="7108" y="1630"/>
                    <a:pt x="6871" y="1895"/>
                    <a:pt x="6569" y="1999"/>
                  </a:cubicBezTo>
                  <a:cubicBezTo>
                    <a:pt x="6210" y="2131"/>
                    <a:pt x="5813" y="2084"/>
                    <a:pt x="5435" y="2207"/>
                  </a:cubicBezTo>
                  <a:cubicBezTo>
                    <a:pt x="5028" y="2349"/>
                    <a:pt x="4641" y="2396"/>
                    <a:pt x="4244" y="2481"/>
                  </a:cubicBezTo>
                  <a:cubicBezTo>
                    <a:pt x="3942" y="2538"/>
                    <a:pt x="3601" y="2500"/>
                    <a:pt x="3318" y="2575"/>
                  </a:cubicBezTo>
                  <a:cubicBezTo>
                    <a:pt x="2997" y="2661"/>
                    <a:pt x="2694" y="2812"/>
                    <a:pt x="2354" y="2878"/>
                  </a:cubicBezTo>
                  <a:cubicBezTo>
                    <a:pt x="1891" y="2963"/>
                    <a:pt x="1570" y="2925"/>
                    <a:pt x="1182" y="3275"/>
                  </a:cubicBezTo>
                  <a:cubicBezTo>
                    <a:pt x="823" y="3577"/>
                    <a:pt x="417" y="3710"/>
                    <a:pt x="1" y="3851"/>
                  </a:cubicBezTo>
                  <a:cubicBezTo>
                    <a:pt x="10" y="3851"/>
                    <a:pt x="10" y="3851"/>
                    <a:pt x="20" y="3861"/>
                  </a:cubicBezTo>
                  <a:cubicBezTo>
                    <a:pt x="20" y="3917"/>
                    <a:pt x="39" y="3984"/>
                    <a:pt x="39" y="4031"/>
                  </a:cubicBezTo>
                  <a:cubicBezTo>
                    <a:pt x="445" y="3955"/>
                    <a:pt x="870" y="3757"/>
                    <a:pt x="1314" y="3662"/>
                  </a:cubicBezTo>
                  <a:cubicBezTo>
                    <a:pt x="1863" y="3558"/>
                    <a:pt x="2448" y="3653"/>
                    <a:pt x="2949" y="3322"/>
                  </a:cubicBezTo>
                  <a:lnTo>
                    <a:pt x="2949" y="3322"/>
                  </a:lnTo>
                  <a:cubicBezTo>
                    <a:pt x="2930" y="3388"/>
                    <a:pt x="2940" y="3464"/>
                    <a:pt x="2921" y="3521"/>
                  </a:cubicBezTo>
                  <a:cubicBezTo>
                    <a:pt x="3375" y="3483"/>
                    <a:pt x="3753" y="3237"/>
                    <a:pt x="4225" y="3209"/>
                  </a:cubicBezTo>
                  <a:cubicBezTo>
                    <a:pt x="4246" y="3207"/>
                    <a:pt x="4269" y="3207"/>
                    <a:pt x="4292" y="3207"/>
                  </a:cubicBezTo>
                  <a:cubicBezTo>
                    <a:pt x="4461" y="3207"/>
                    <a:pt x="4679" y="3238"/>
                    <a:pt x="4880" y="3238"/>
                  </a:cubicBezTo>
                  <a:cubicBezTo>
                    <a:pt x="5044" y="3238"/>
                    <a:pt x="5196" y="3217"/>
                    <a:pt x="5303" y="3143"/>
                  </a:cubicBezTo>
                  <a:lnTo>
                    <a:pt x="5303" y="3143"/>
                  </a:lnTo>
                  <a:cubicBezTo>
                    <a:pt x="5246" y="3199"/>
                    <a:pt x="5189" y="3284"/>
                    <a:pt x="5123" y="3341"/>
                  </a:cubicBezTo>
                  <a:cubicBezTo>
                    <a:pt x="5165" y="3345"/>
                    <a:pt x="5207" y="3347"/>
                    <a:pt x="5247" y="3347"/>
                  </a:cubicBezTo>
                  <a:cubicBezTo>
                    <a:pt x="5932" y="3347"/>
                    <a:pt x="6387" y="2774"/>
                    <a:pt x="6994" y="2613"/>
                  </a:cubicBezTo>
                  <a:cubicBezTo>
                    <a:pt x="7240" y="2538"/>
                    <a:pt x="7561" y="2538"/>
                    <a:pt x="7788" y="2349"/>
                  </a:cubicBezTo>
                  <a:cubicBezTo>
                    <a:pt x="7901" y="2245"/>
                    <a:pt x="7892" y="2122"/>
                    <a:pt x="7996" y="2027"/>
                  </a:cubicBezTo>
                  <a:cubicBezTo>
                    <a:pt x="8261" y="1791"/>
                    <a:pt x="8525" y="1763"/>
                    <a:pt x="8847" y="1763"/>
                  </a:cubicBezTo>
                  <a:cubicBezTo>
                    <a:pt x="8988" y="1876"/>
                    <a:pt x="9026" y="2112"/>
                    <a:pt x="9206" y="2207"/>
                  </a:cubicBezTo>
                  <a:cubicBezTo>
                    <a:pt x="9376" y="2301"/>
                    <a:pt x="9801" y="2358"/>
                    <a:pt x="10009" y="2396"/>
                  </a:cubicBezTo>
                  <a:cubicBezTo>
                    <a:pt x="10253" y="2436"/>
                    <a:pt x="10522" y="2447"/>
                    <a:pt x="10799" y="2447"/>
                  </a:cubicBezTo>
                  <a:cubicBezTo>
                    <a:pt x="11105" y="2447"/>
                    <a:pt x="11421" y="2434"/>
                    <a:pt x="11726" y="2434"/>
                  </a:cubicBezTo>
                  <a:cubicBezTo>
                    <a:pt x="11859" y="2434"/>
                    <a:pt x="11990" y="2436"/>
                    <a:pt x="12116" y="2443"/>
                  </a:cubicBezTo>
                  <a:cubicBezTo>
                    <a:pt x="12164" y="2621"/>
                    <a:pt x="12360" y="2793"/>
                    <a:pt x="12551" y="2793"/>
                  </a:cubicBezTo>
                  <a:cubicBezTo>
                    <a:pt x="12624" y="2793"/>
                    <a:pt x="12696" y="2768"/>
                    <a:pt x="12759" y="2708"/>
                  </a:cubicBezTo>
                  <a:cubicBezTo>
                    <a:pt x="13062" y="2405"/>
                    <a:pt x="12608" y="2339"/>
                    <a:pt x="12674" y="1999"/>
                  </a:cubicBezTo>
                  <a:cubicBezTo>
                    <a:pt x="12723" y="1999"/>
                    <a:pt x="12792" y="1978"/>
                    <a:pt x="12847" y="1978"/>
                  </a:cubicBezTo>
                  <a:cubicBezTo>
                    <a:pt x="12856" y="1978"/>
                    <a:pt x="12864" y="1979"/>
                    <a:pt x="12873" y="1980"/>
                  </a:cubicBezTo>
                  <a:cubicBezTo>
                    <a:pt x="12759" y="1649"/>
                    <a:pt x="12258" y="1630"/>
                    <a:pt x="12580" y="1205"/>
                  </a:cubicBezTo>
                  <a:cubicBezTo>
                    <a:pt x="12780" y="955"/>
                    <a:pt x="13223" y="940"/>
                    <a:pt x="13538" y="940"/>
                  </a:cubicBezTo>
                  <a:cubicBezTo>
                    <a:pt x="13580" y="940"/>
                    <a:pt x="13620" y="941"/>
                    <a:pt x="13657" y="941"/>
                  </a:cubicBezTo>
                  <a:cubicBezTo>
                    <a:pt x="13955" y="941"/>
                    <a:pt x="14209" y="1042"/>
                    <a:pt x="14464" y="1042"/>
                  </a:cubicBezTo>
                  <a:cubicBezTo>
                    <a:pt x="14501" y="1042"/>
                    <a:pt x="14537" y="1040"/>
                    <a:pt x="14574" y="1035"/>
                  </a:cubicBezTo>
                  <a:cubicBezTo>
                    <a:pt x="14988" y="980"/>
                    <a:pt x="15178" y="448"/>
                    <a:pt x="15600" y="448"/>
                  </a:cubicBezTo>
                  <a:cubicBezTo>
                    <a:pt x="15610" y="448"/>
                    <a:pt x="15621" y="448"/>
                    <a:pt x="15632" y="449"/>
                  </a:cubicBezTo>
                  <a:cubicBezTo>
                    <a:pt x="15689" y="1026"/>
                    <a:pt x="15264" y="1271"/>
                    <a:pt x="15122" y="1763"/>
                  </a:cubicBezTo>
                  <a:cubicBezTo>
                    <a:pt x="15060" y="1983"/>
                    <a:pt x="15138" y="2233"/>
                    <a:pt x="15298" y="2233"/>
                  </a:cubicBezTo>
                  <a:cubicBezTo>
                    <a:pt x="15358" y="2233"/>
                    <a:pt x="15429" y="2197"/>
                    <a:pt x="15509" y="2112"/>
                  </a:cubicBezTo>
                  <a:lnTo>
                    <a:pt x="15509" y="2112"/>
                  </a:lnTo>
                  <a:cubicBezTo>
                    <a:pt x="15689" y="2301"/>
                    <a:pt x="15585" y="2642"/>
                    <a:pt x="15471" y="2831"/>
                  </a:cubicBezTo>
                  <a:cubicBezTo>
                    <a:pt x="15519" y="2831"/>
                    <a:pt x="15585" y="2850"/>
                    <a:pt x="15632" y="2850"/>
                  </a:cubicBezTo>
                  <a:cubicBezTo>
                    <a:pt x="15642" y="2991"/>
                    <a:pt x="15566" y="3426"/>
                    <a:pt x="15660" y="3530"/>
                  </a:cubicBezTo>
                  <a:cubicBezTo>
                    <a:pt x="15689" y="3562"/>
                    <a:pt x="15737" y="3572"/>
                    <a:pt x="15794" y="3572"/>
                  </a:cubicBezTo>
                  <a:cubicBezTo>
                    <a:pt x="15911" y="3572"/>
                    <a:pt x="16066" y="3528"/>
                    <a:pt x="16173" y="3528"/>
                  </a:cubicBezTo>
                  <a:cubicBezTo>
                    <a:pt x="16185" y="3528"/>
                    <a:pt x="16197" y="3529"/>
                    <a:pt x="16209" y="3530"/>
                  </a:cubicBezTo>
                  <a:cubicBezTo>
                    <a:pt x="16199" y="3587"/>
                    <a:pt x="16199" y="3634"/>
                    <a:pt x="16180" y="3681"/>
                  </a:cubicBezTo>
                  <a:cubicBezTo>
                    <a:pt x="16333" y="3551"/>
                    <a:pt x="17155" y="3106"/>
                    <a:pt x="17538" y="3106"/>
                  </a:cubicBezTo>
                  <a:cubicBezTo>
                    <a:pt x="17628" y="3106"/>
                    <a:pt x="17694" y="3130"/>
                    <a:pt x="17721" y="3190"/>
                  </a:cubicBezTo>
                  <a:cubicBezTo>
                    <a:pt x="17749" y="3195"/>
                    <a:pt x="17777" y="3197"/>
                    <a:pt x="17805" y="3197"/>
                  </a:cubicBezTo>
                  <a:cubicBezTo>
                    <a:pt x="18234" y="3197"/>
                    <a:pt x="18466" y="2594"/>
                    <a:pt x="18146" y="2292"/>
                  </a:cubicBezTo>
                  <a:cubicBezTo>
                    <a:pt x="18486" y="2292"/>
                    <a:pt x="18297" y="1952"/>
                    <a:pt x="18467" y="1772"/>
                  </a:cubicBezTo>
                  <a:cubicBezTo>
                    <a:pt x="18518" y="1715"/>
                    <a:pt x="18585" y="1708"/>
                    <a:pt x="18652" y="1708"/>
                  </a:cubicBezTo>
                  <a:cubicBezTo>
                    <a:pt x="18675" y="1708"/>
                    <a:pt x="18699" y="1709"/>
                    <a:pt x="18721" y="1709"/>
                  </a:cubicBezTo>
                  <a:cubicBezTo>
                    <a:pt x="18828" y="1709"/>
                    <a:pt x="18917" y="1689"/>
                    <a:pt x="18911" y="1460"/>
                  </a:cubicBezTo>
                  <a:lnTo>
                    <a:pt x="18911" y="1460"/>
                  </a:lnTo>
                  <a:cubicBezTo>
                    <a:pt x="18940" y="1498"/>
                    <a:pt x="19006" y="1536"/>
                    <a:pt x="19044" y="1593"/>
                  </a:cubicBezTo>
                  <a:cubicBezTo>
                    <a:pt x="19138" y="1489"/>
                    <a:pt x="19223" y="1451"/>
                    <a:pt x="19261" y="1290"/>
                  </a:cubicBezTo>
                  <a:cubicBezTo>
                    <a:pt x="19290" y="1309"/>
                    <a:pt x="19365" y="1337"/>
                    <a:pt x="19412" y="1366"/>
                  </a:cubicBezTo>
                  <a:cubicBezTo>
                    <a:pt x="19403" y="1007"/>
                    <a:pt x="19620" y="695"/>
                    <a:pt x="19705" y="355"/>
                  </a:cubicBezTo>
                  <a:lnTo>
                    <a:pt x="19705" y="355"/>
                  </a:lnTo>
                  <a:cubicBezTo>
                    <a:pt x="19611" y="392"/>
                    <a:pt x="19469" y="440"/>
                    <a:pt x="19460" y="440"/>
                  </a:cubicBezTo>
                  <a:cubicBezTo>
                    <a:pt x="19350" y="473"/>
                    <a:pt x="19308" y="537"/>
                    <a:pt x="19200" y="537"/>
                  </a:cubicBezTo>
                  <a:cubicBezTo>
                    <a:pt x="19187" y="537"/>
                    <a:pt x="19173" y="536"/>
                    <a:pt x="19157" y="534"/>
                  </a:cubicBezTo>
                  <a:cubicBezTo>
                    <a:pt x="19110" y="765"/>
                    <a:pt x="18910" y="874"/>
                    <a:pt x="18800" y="874"/>
                  </a:cubicBezTo>
                  <a:cubicBezTo>
                    <a:pt x="18735" y="874"/>
                    <a:pt x="18701" y="835"/>
                    <a:pt x="18751" y="761"/>
                  </a:cubicBezTo>
                  <a:lnTo>
                    <a:pt x="18751" y="761"/>
                  </a:lnTo>
                  <a:cubicBezTo>
                    <a:pt x="18552" y="855"/>
                    <a:pt x="18335" y="931"/>
                    <a:pt x="18108" y="1016"/>
                  </a:cubicBezTo>
                  <a:cubicBezTo>
                    <a:pt x="17799" y="1136"/>
                    <a:pt x="17435" y="1452"/>
                    <a:pt x="17102" y="1452"/>
                  </a:cubicBezTo>
                  <a:cubicBezTo>
                    <a:pt x="17069" y="1452"/>
                    <a:pt x="17035" y="1448"/>
                    <a:pt x="17002" y="1441"/>
                  </a:cubicBezTo>
                  <a:cubicBezTo>
                    <a:pt x="17002" y="1347"/>
                    <a:pt x="17021" y="1167"/>
                    <a:pt x="17002" y="1101"/>
                  </a:cubicBezTo>
                  <a:cubicBezTo>
                    <a:pt x="16917" y="912"/>
                    <a:pt x="16898" y="1026"/>
                    <a:pt x="16785" y="931"/>
                  </a:cubicBezTo>
                  <a:cubicBezTo>
                    <a:pt x="16643" y="780"/>
                    <a:pt x="16634" y="808"/>
                    <a:pt x="16624" y="506"/>
                  </a:cubicBezTo>
                  <a:cubicBezTo>
                    <a:pt x="16520" y="506"/>
                    <a:pt x="16407" y="534"/>
                    <a:pt x="16294" y="534"/>
                  </a:cubicBezTo>
                  <a:cubicBezTo>
                    <a:pt x="16341" y="449"/>
                    <a:pt x="16350" y="336"/>
                    <a:pt x="16341" y="222"/>
                  </a:cubicBezTo>
                  <a:lnTo>
                    <a:pt x="16341" y="222"/>
                  </a:lnTo>
                  <a:cubicBezTo>
                    <a:pt x="16294" y="251"/>
                    <a:pt x="16209" y="260"/>
                    <a:pt x="16171" y="270"/>
                  </a:cubicBezTo>
                  <a:cubicBezTo>
                    <a:pt x="16265" y="222"/>
                    <a:pt x="16313" y="128"/>
                    <a:pt x="16379" y="62"/>
                  </a:cubicBezTo>
                  <a:cubicBezTo>
                    <a:pt x="16307" y="18"/>
                    <a:pt x="16220" y="0"/>
                    <a:pt x="16126"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8" name="Google Shape;238;p15"/>
            <p:cNvSpPr/>
            <p:nvPr/>
          </p:nvSpPr>
          <p:spPr>
            <a:xfrm>
              <a:off x="1029850" y="3792625"/>
              <a:ext cx="222825" cy="46300"/>
            </a:xfrm>
            <a:custGeom>
              <a:avLst/>
              <a:gdLst/>
              <a:ahLst/>
              <a:cxnLst/>
              <a:rect l="l" t="t" r="r" b="b"/>
              <a:pathLst>
                <a:path w="8913" h="1852" extrusionOk="0">
                  <a:moveTo>
                    <a:pt x="7765" y="1"/>
                  </a:moveTo>
                  <a:cubicBezTo>
                    <a:pt x="7566" y="1"/>
                    <a:pt x="7403" y="40"/>
                    <a:pt x="7154" y="67"/>
                  </a:cubicBezTo>
                  <a:cubicBezTo>
                    <a:pt x="7142" y="68"/>
                    <a:pt x="7129" y="68"/>
                    <a:pt x="7117" y="68"/>
                  </a:cubicBezTo>
                  <a:cubicBezTo>
                    <a:pt x="7035" y="68"/>
                    <a:pt x="6950" y="52"/>
                    <a:pt x="6870" y="52"/>
                  </a:cubicBezTo>
                  <a:cubicBezTo>
                    <a:pt x="6831" y="52"/>
                    <a:pt x="6794" y="56"/>
                    <a:pt x="6757" y="67"/>
                  </a:cubicBezTo>
                  <a:cubicBezTo>
                    <a:pt x="6616" y="104"/>
                    <a:pt x="6597" y="180"/>
                    <a:pt x="6455" y="256"/>
                  </a:cubicBezTo>
                  <a:cubicBezTo>
                    <a:pt x="6346" y="308"/>
                    <a:pt x="6239" y="322"/>
                    <a:pt x="6131" y="322"/>
                  </a:cubicBezTo>
                  <a:cubicBezTo>
                    <a:pt x="6005" y="322"/>
                    <a:pt x="5878" y="303"/>
                    <a:pt x="5746" y="303"/>
                  </a:cubicBezTo>
                  <a:cubicBezTo>
                    <a:pt x="5415" y="303"/>
                    <a:pt x="5141" y="454"/>
                    <a:pt x="4820" y="539"/>
                  </a:cubicBezTo>
                  <a:cubicBezTo>
                    <a:pt x="4757" y="556"/>
                    <a:pt x="4701" y="563"/>
                    <a:pt x="4650" y="563"/>
                  </a:cubicBezTo>
                  <a:cubicBezTo>
                    <a:pt x="4465" y="563"/>
                    <a:pt x="4337" y="478"/>
                    <a:pt x="4160" y="478"/>
                  </a:cubicBezTo>
                  <a:cubicBezTo>
                    <a:pt x="4110" y="478"/>
                    <a:pt x="4057" y="484"/>
                    <a:pt x="3998" y="501"/>
                  </a:cubicBezTo>
                  <a:cubicBezTo>
                    <a:pt x="3512" y="633"/>
                    <a:pt x="3021" y="741"/>
                    <a:pt x="2532" y="741"/>
                  </a:cubicBezTo>
                  <a:cubicBezTo>
                    <a:pt x="2318" y="741"/>
                    <a:pt x="2103" y="720"/>
                    <a:pt x="1890" y="672"/>
                  </a:cubicBezTo>
                  <a:cubicBezTo>
                    <a:pt x="1522" y="586"/>
                    <a:pt x="1219" y="350"/>
                    <a:pt x="851" y="227"/>
                  </a:cubicBezTo>
                  <a:cubicBezTo>
                    <a:pt x="803" y="218"/>
                    <a:pt x="756" y="208"/>
                    <a:pt x="699" y="208"/>
                  </a:cubicBezTo>
                  <a:cubicBezTo>
                    <a:pt x="614" y="293"/>
                    <a:pt x="567" y="360"/>
                    <a:pt x="567" y="416"/>
                  </a:cubicBezTo>
                  <a:cubicBezTo>
                    <a:pt x="638" y="407"/>
                    <a:pt x="711" y="402"/>
                    <a:pt x="785" y="402"/>
                  </a:cubicBezTo>
                  <a:cubicBezTo>
                    <a:pt x="858" y="402"/>
                    <a:pt x="931" y="407"/>
                    <a:pt x="1002" y="416"/>
                  </a:cubicBezTo>
                  <a:cubicBezTo>
                    <a:pt x="1134" y="1021"/>
                    <a:pt x="0" y="766"/>
                    <a:pt x="0" y="1352"/>
                  </a:cubicBezTo>
                  <a:cubicBezTo>
                    <a:pt x="391" y="1193"/>
                    <a:pt x="815" y="818"/>
                    <a:pt x="1239" y="818"/>
                  </a:cubicBezTo>
                  <a:cubicBezTo>
                    <a:pt x="1317" y="818"/>
                    <a:pt x="1396" y="831"/>
                    <a:pt x="1474" y="861"/>
                  </a:cubicBezTo>
                  <a:cubicBezTo>
                    <a:pt x="1370" y="974"/>
                    <a:pt x="1238" y="1078"/>
                    <a:pt x="1134" y="1191"/>
                  </a:cubicBezTo>
                  <a:cubicBezTo>
                    <a:pt x="1172" y="1210"/>
                    <a:pt x="1219" y="1257"/>
                    <a:pt x="1267" y="1295"/>
                  </a:cubicBezTo>
                  <a:cubicBezTo>
                    <a:pt x="1024" y="1641"/>
                    <a:pt x="703" y="1742"/>
                    <a:pt x="324" y="1742"/>
                  </a:cubicBezTo>
                  <a:cubicBezTo>
                    <a:pt x="289" y="1742"/>
                    <a:pt x="253" y="1741"/>
                    <a:pt x="218" y="1739"/>
                  </a:cubicBezTo>
                  <a:lnTo>
                    <a:pt x="218" y="1739"/>
                  </a:lnTo>
                  <a:cubicBezTo>
                    <a:pt x="199" y="1768"/>
                    <a:pt x="218" y="1787"/>
                    <a:pt x="227" y="1806"/>
                  </a:cubicBezTo>
                  <a:cubicBezTo>
                    <a:pt x="348" y="1813"/>
                    <a:pt x="476" y="1851"/>
                    <a:pt x="605" y="1851"/>
                  </a:cubicBezTo>
                  <a:cubicBezTo>
                    <a:pt x="636" y="1851"/>
                    <a:pt x="668" y="1849"/>
                    <a:pt x="699" y="1843"/>
                  </a:cubicBezTo>
                  <a:cubicBezTo>
                    <a:pt x="917" y="1777"/>
                    <a:pt x="1115" y="1588"/>
                    <a:pt x="1361" y="1541"/>
                  </a:cubicBezTo>
                  <a:cubicBezTo>
                    <a:pt x="1654" y="1484"/>
                    <a:pt x="1956" y="1428"/>
                    <a:pt x="2249" y="1343"/>
                  </a:cubicBezTo>
                  <a:cubicBezTo>
                    <a:pt x="2807" y="1201"/>
                    <a:pt x="3383" y="1182"/>
                    <a:pt x="3960" y="1153"/>
                  </a:cubicBezTo>
                  <a:cubicBezTo>
                    <a:pt x="4381" y="1133"/>
                    <a:pt x="4746" y="906"/>
                    <a:pt x="5129" y="906"/>
                  </a:cubicBezTo>
                  <a:cubicBezTo>
                    <a:pt x="5271" y="906"/>
                    <a:pt x="5416" y="937"/>
                    <a:pt x="5567" y="1021"/>
                  </a:cubicBezTo>
                  <a:cubicBezTo>
                    <a:pt x="5697" y="1103"/>
                    <a:pt x="5778" y="1220"/>
                    <a:pt x="5914" y="1220"/>
                  </a:cubicBezTo>
                  <a:cubicBezTo>
                    <a:pt x="5935" y="1220"/>
                    <a:pt x="5958" y="1217"/>
                    <a:pt x="5982" y="1210"/>
                  </a:cubicBezTo>
                  <a:cubicBezTo>
                    <a:pt x="6134" y="1182"/>
                    <a:pt x="6398" y="785"/>
                    <a:pt x="6540" y="690"/>
                  </a:cubicBezTo>
                  <a:cubicBezTo>
                    <a:pt x="6776" y="511"/>
                    <a:pt x="7041" y="388"/>
                    <a:pt x="7306" y="265"/>
                  </a:cubicBezTo>
                  <a:cubicBezTo>
                    <a:pt x="7398" y="227"/>
                    <a:pt x="7484" y="212"/>
                    <a:pt x="7567" y="212"/>
                  </a:cubicBezTo>
                  <a:cubicBezTo>
                    <a:pt x="7829" y="212"/>
                    <a:pt x="8062" y="360"/>
                    <a:pt x="8392" y="360"/>
                  </a:cubicBezTo>
                  <a:cubicBezTo>
                    <a:pt x="8458" y="360"/>
                    <a:pt x="8521" y="359"/>
                    <a:pt x="8582" y="359"/>
                  </a:cubicBezTo>
                  <a:cubicBezTo>
                    <a:pt x="8702" y="359"/>
                    <a:pt x="8811" y="363"/>
                    <a:pt x="8912" y="388"/>
                  </a:cubicBezTo>
                  <a:cubicBezTo>
                    <a:pt x="8884" y="293"/>
                    <a:pt x="8865" y="208"/>
                    <a:pt x="8855" y="114"/>
                  </a:cubicBezTo>
                  <a:cubicBezTo>
                    <a:pt x="8790" y="136"/>
                    <a:pt x="8722" y="145"/>
                    <a:pt x="8653" y="145"/>
                  </a:cubicBezTo>
                  <a:cubicBezTo>
                    <a:pt x="8453" y="145"/>
                    <a:pt x="8244" y="71"/>
                    <a:pt x="8062" y="29"/>
                  </a:cubicBezTo>
                  <a:cubicBezTo>
                    <a:pt x="7948" y="9"/>
                    <a:pt x="7853" y="1"/>
                    <a:pt x="7765"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9" name="Google Shape;239;p15"/>
            <p:cNvSpPr/>
            <p:nvPr/>
          </p:nvSpPr>
          <p:spPr>
            <a:xfrm>
              <a:off x="1123650" y="3819325"/>
              <a:ext cx="250" cy="500"/>
            </a:xfrm>
            <a:custGeom>
              <a:avLst/>
              <a:gdLst/>
              <a:ahLst/>
              <a:cxnLst/>
              <a:rect l="l" t="t" r="r" b="b"/>
              <a:pathLst>
                <a:path w="10" h="20" extrusionOk="0">
                  <a:moveTo>
                    <a:pt x="0" y="19"/>
                  </a:moveTo>
                  <a:cubicBezTo>
                    <a:pt x="0" y="19"/>
                    <a:pt x="10" y="0"/>
                    <a:pt x="0" y="19"/>
                  </a:cubicBezTo>
                  <a:cubicBezTo>
                    <a:pt x="0" y="0"/>
                    <a:pt x="0" y="0"/>
                    <a:pt x="0" y="19"/>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40" name="Google Shape;240;p15"/>
            <p:cNvSpPr/>
            <p:nvPr/>
          </p:nvSpPr>
          <p:spPr>
            <a:xfrm>
              <a:off x="1124350" y="3811625"/>
              <a:ext cx="103750" cy="56400"/>
            </a:xfrm>
            <a:custGeom>
              <a:avLst/>
              <a:gdLst/>
              <a:ahLst/>
              <a:cxnLst/>
              <a:rect l="l" t="t" r="r" b="b"/>
              <a:pathLst>
                <a:path w="4150" h="2256" extrusionOk="0">
                  <a:moveTo>
                    <a:pt x="1021" y="0"/>
                  </a:moveTo>
                  <a:cubicBezTo>
                    <a:pt x="809" y="0"/>
                    <a:pt x="610" y="96"/>
                    <a:pt x="416" y="204"/>
                  </a:cubicBezTo>
                  <a:cubicBezTo>
                    <a:pt x="350" y="242"/>
                    <a:pt x="274" y="290"/>
                    <a:pt x="189" y="299"/>
                  </a:cubicBezTo>
                  <a:cubicBezTo>
                    <a:pt x="158" y="299"/>
                    <a:pt x="122" y="295"/>
                    <a:pt x="91" y="295"/>
                  </a:cubicBezTo>
                  <a:cubicBezTo>
                    <a:pt x="75" y="295"/>
                    <a:pt x="60" y="296"/>
                    <a:pt x="48" y="299"/>
                  </a:cubicBezTo>
                  <a:cubicBezTo>
                    <a:pt x="29" y="308"/>
                    <a:pt x="19" y="308"/>
                    <a:pt x="0" y="327"/>
                  </a:cubicBezTo>
                  <a:cubicBezTo>
                    <a:pt x="76" y="337"/>
                    <a:pt x="133" y="384"/>
                    <a:pt x="189" y="384"/>
                  </a:cubicBezTo>
                  <a:cubicBezTo>
                    <a:pt x="265" y="393"/>
                    <a:pt x="322" y="403"/>
                    <a:pt x="397" y="422"/>
                  </a:cubicBezTo>
                  <a:cubicBezTo>
                    <a:pt x="462" y="437"/>
                    <a:pt x="530" y="440"/>
                    <a:pt x="601" y="440"/>
                  </a:cubicBezTo>
                  <a:cubicBezTo>
                    <a:pt x="648" y="440"/>
                    <a:pt x="695" y="439"/>
                    <a:pt x="742" y="439"/>
                  </a:cubicBezTo>
                  <a:cubicBezTo>
                    <a:pt x="802" y="439"/>
                    <a:pt x="860" y="441"/>
                    <a:pt x="917" y="450"/>
                  </a:cubicBezTo>
                  <a:cubicBezTo>
                    <a:pt x="1078" y="488"/>
                    <a:pt x="1210" y="601"/>
                    <a:pt x="1390" y="630"/>
                  </a:cubicBezTo>
                  <a:cubicBezTo>
                    <a:pt x="1417" y="637"/>
                    <a:pt x="1445" y="638"/>
                    <a:pt x="1474" y="638"/>
                  </a:cubicBezTo>
                  <a:cubicBezTo>
                    <a:pt x="1510" y="638"/>
                    <a:pt x="1547" y="636"/>
                    <a:pt x="1583" y="636"/>
                  </a:cubicBezTo>
                  <a:cubicBezTo>
                    <a:pt x="1638" y="636"/>
                    <a:pt x="1692" y="642"/>
                    <a:pt x="1739" y="677"/>
                  </a:cubicBezTo>
                  <a:cubicBezTo>
                    <a:pt x="1796" y="715"/>
                    <a:pt x="1834" y="772"/>
                    <a:pt x="1909" y="790"/>
                  </a:cubicBezTo>
                  <a:lnTo>
                    <a:pt x="2013" y="828"/>
                  </a:lnTo>
                  <a:cubicBezTo>
                    <a:pt x="2108" y="875"/>
                    <a:pt x="2250" y="932"/>
                    <a:pt x="2306" y="1027"/>
                  </a:cubicBezTo>
                  <a:cubicBezTo>
                    <a:pt x="2287" y="1064"/>
                    <a:pt x="2269" y="1112"/>
                    <a:pt x="2269" y="1150"/>
                  </a:cubicBezTo>
                  <a:cubicBezTo>
                    <a:pt x="2297" y="1159"/>
                    <a:pt x="2316" y="1187"/>
                    <a:pt x="2354" y="1187"/>
                  </a:cubicBezTo>
                  <a:cubicBezTo>
                    <a:pt x="2108" y="1244"/>
                    <a:pt x="1805" y="1395"/>
                    <a:pt x="1607" y="1546"/>
                  </a:cubicBezTo>
                  <a:cubicBezTo>
                    <a:pt x="1654" y="1546"/>
                    <a:pt x="1749" y="1565"/>
                    <a:pt x="1796" y="1613"/>
                  </a:cubicBezTo>
                  <a:cubicBezTo>
                    <a:pt x="1843" y="1660"/>
                    <a:pt x="1834" y="1707"/>
                    <a:pt x="1862" y="1773"/>
                  </a:cubicBezTo>
                  <a:cubicBezTo>
                    <a:pt x="1919" y="1953"/>
                    <a:pt x="2155" y="2151"/>
                    <a:pt x="2297" y="2255"/>
                  </a:cubicBezTo>
                  <a:cubicBezTo>
                    <a:pt x="2165" y="2151"/>
                    <a:pt x="2165" y="1906"/>
                    <a:pt x="2193" y="1735"/>
                  </a:cubicBezTo>
                  <a:cubicBezTo>
                    <a:pt x="2212" y="1632"/>
                    <a:pt x="2382" y="1518"/>
                    <a:pt x="2335" y="1405"/>
                  </a:cubicBezTo>
                  <a:cubicBezTo>
                    <a:pt x="2429" y="1386"/>
                    <a:pt x="2486" y="1320"/>
                    <a:pt x="2571" y="1253"/>
                  </a:cubicBezTo>
                  <a:cubicBezTo>
                    <a:pt x="2647" y="1187"/>
                    <a:pt x="2741" y="1159"/>
                    <a:pt x="2836" y="1131"/>
                  </a:cubicBezTo>
                  <a:cubicBezTo>
                    <a:pt x="2949" y="1093"/>
                    <a:pt x="3044" y="1017"/>
                    <a:pt x="3147" y="979"/>
                  </a:cubicBezTo>
                  <a:cubicBezTo>
                    <a:pt x="3233" y="961"/>
                    <a:pt x="3308" y="951"/>
                    <a:pt x="3393" y="904"/>
                  </a:cubicBezTo>
                  <a:cubicBezTo>
                    <a:pt x="3526" y="828"/>
                    <a:pt x="3677" y="762"/>
                    <a:pt x="3818" y="677"/>
                  </a:cubicBezTo>
                  <a:cubicBezTo>
                    <a:pt x="3904" y="630"/>
                    <a:pt x="3970" y="573"/>
                    <a:pt x="4045" y="526"/>
                  </a:cubicBezTo>
                  <a:cubicBezTo>
                    <a:pt x="4083" y="497"/>
                    <a:pt x="4111" y="450"/>
                    <a:pt x="4149" y="431"/>
                  </a:cubicBezTo>
                  <a:lnTo>
                    <a:pt x="4149" y="431"/>
                  </a:lnTo>
                  <a:cubicBezTo>
                    <a:pt x="3941" y="479"/>
                    <a:pt x="3724" y="469"/>
                    <a:pt x="3535" y="497"/>
                  </a:cubicBezTo>
                  <a:cubicBezTo>
                    <a:pt x="3440" y="516"/>
                    <a:pt x="3384" y="564"/>
                    <a:pt x="3308" y="611"/>
                  </a:cubicBezTo>
                  <a:cubicBezTo>
                    <a:pt x="3233" y="658"/>
                    <a:pt x="3110" y="668"/>
                    <a:pt x="3015" y="686"/>
                  </a:cubicBezTo>
                  <a:cubicBezTo>
                    <a:pt x="2991" y="694"/>
                    <a:pt x="2974" y="697"/>
                    <a:pt x="2960" y="697"/>
                  </a:cubicBezTo>
                  <a:cubicBezTo>
                    <a:pt x="2921" y="697"/>
                    <a:pt x="2916" y="672"/>
                    <a:pt x="2873" y="658"/>
                  </a:cubicBezTo>
                  <a:cubicBezTo>
                    <a:pt x="2845" y="644"/>
                    <a:pt x="2810" y="644"/>
                    <a:pt x="2774" y="644"/>
                  </a:cubicBezTo>
                  <a:cubicBezTo>
                    <a:pt x="2739" y="644"/>
                    <a:pt x="2703" y="644"/>
                    <a:pt x="2675" y="630"/>
                  </a:cubicBezTo>
                  <a:cubicBezTo>
                    <a:pt x="2618" y="611"/>
                    <a:pt x="2599" y="573"/>
                    <a:pt x="2552" y="535"/>
                  </a:cubicBezTo>
                  <a:cubicBezTo>
                    <a:pt x="2476" y="479"/>
                    <a:pt x="2354" y="441"/>
                    <a:pt x="2259" y="403"/>
                  </a:cubicBezTo>
                  <a:cubicBezTo>
                    <a:pt x="2193" y="384"/>
                    <a:pt x="2155" y="384"/>
                    <a:pt x="2108" y="327"/>
                  </a:cubicBezTo>
                  <a:cubicBezTo>
                    <a:pt x="2098" y="299"/>
                    <a:pt x="2098" y="261"/>
                    <a:pt x="2080" y="242"/>
                  </a:cubicBezTo>
                  <a:cubicBezTo>
                    <a:pt x="2051" y="195"/>
                    <a:pt x="2004" y="195"/>
                    <a:pt x="1957" y="167"/>
                  </a:cubicBezTo>
                  <a:cubicBezTo>
                    <a:pt x="1702" y="63"/>
                    <a:pt x="1418" y="63"/>
                    <a:pt x="1163" y="15"/>
                  </a:cubicBezTo>
                  <a:cubicBezTo>
                    <a:pt x="1115" y="5"/>
                    <a:pt x="1068" y="0"/>
                    <a:pt x="1021"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41" name="Google Shape;241;p15"/>
            <p:cNvSpPr/>
            <p:nvPr/>
          </p:nvSpPr>
          <p:spPr>
            <a:xfrm>
              <a:off x="1227125" y="3821225"/>
              <a:ext cx="1675" cy="475"/>
            </a:xfrm>
            <a:custGeom>
              <a:avLst/>
              <a:gdLst/>
              <a:ahLst/>
              <a:cxnLst/>
              <a:rect l="l" t="t" r="r" b="b"/>
              <a:pathLst>
                <a:path w="67" h="19" extrusionOk="0">
                  <a:moveTo>
                    <a:pt x="67" y="0"/>
                  </a:moveTo>
                  <a:cubicBezTo>
                    <a:pt x="48" y="0"/>
                    <a:pt x="29" y="9"/>
                    <a:pt x="0" y="19"/>
                  </a:cubicBezTo>
                  <a:cubicBezTo>
                    <a:pt x="29" y="9"/>
                    <a:pt x="38" y="9"/>
                    <a:pt x="67"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42" name="Google Shape;242;p15"/>
            <p:cNvSpPr/>
            <p:nvPr/>
          </p:nvSpPr>
          <p:spPr>
            <a:xfrm>
              <a:off x="1106400" y="3757550"/>
              <a:ext cx="93350" cy="22475"/>
            </a:xfrm>
            <a:custGeom>
              <a:avLst/>
              <a:gdLst/>
              <a:ahLst/>
              <a:cxnLst/>
              <a:rect l="l" t="t" r="r" b="b"/>
              <a:pathLst>
                <a:path w="3734" h="899" extrusionOk="0">
                  <a:moveTo>
                    <a:pt x="1228" y="1"/>
                  </a:moveTo>
                  <a:cubicBezTo>
                    <a:pt x="1139" y="1"/>
                    <a:pt x="1091" y="44"/>
                    <a:pt x="1002" y="52"/>
                  </a:cubicBezTo>
                  <a:lnTo>
                    <a:pt x="0" y="336"/>
                  </a:lnTo>
                  <a:cubicBezTo>
                    <a:pt x="397" y="336"/>
                    <a:pt x="851" y="468"/>
                    <a:pt x="1276" y="515"/>
                  </a:cubicBezTo>
                  <a:cubicBezTo>
                    <a:pt x="1371" y="525"/>
                    <a:pt x="1881" y="544"/>
                    <a:pt x="1645" y="733"/>
                  </a:cubicBezTo>
                  <a:cubicBezTo>
                    <a:pt x="1720" y="808"/>
                    <a:pt x="1881" y="799"/>
                    <a:pt x="1975" y="818"/>
                  </a:cubicBezTo>
                  <a:cubicBezTo>
                    <a:pt x="2108" y="846"/>
                    <a:pt x="2231" y="846"/>
                    <a:pt x="2363" y="865"/>
                  </a:cubicBezTo>
                  <a:cubicBezTo>
                    <a:pt x="2546" y="890"/>
                    <a:pt x="2716" y="898"/>
                    <a:pt x="2890" y="898"/>
                  </a:cubicBezTo>
                  <a:cubicBezTo>
                    <a:pt x="2977" y="898"/>
                    <a:pt x="3065" y="896"/>
                    <a:pt x="3157" y="893"/>
                  </a:cubicBezTo>
                  <a:cubicBezTo>
                    <a:pt x="3261" y="893"/>
                    <a:pt x="3308" y="865"/>
                    <a:pt x="3402" y="818"/>
                  </a:cubicBezTo>
                  <a:cubicBezTo>
                    <a:pt x="3506" y="770"/>
                    <a:pt x="3629" y="751"/>
                    <a:pt x="3733" y="714"/>
                  </a:cubicBezTo>
                  <a:cubicBezTo>
                    <a:pt x="3676" y="680"/>
                    <a:pt x="3593" y="673"/>
                    <a:pt x="3518" y="673"/>
                  </a:cubicBezTo>
                  <a:cubicBezTo>
                    <a:pt x="3469" y="673"/>
                    <a:pt x="3423" y="676"/>
                    <a:pt x="3393" y="676"/>
                  </a:cubicBezTo>
                  <a:cubicBezTo>
                    <a:pt x="3298" y="676"/>
                    <a:pt x="3223" y="666"/>
                    <a:pt x="3128" y="666"/>
                  </a:cubicBezTo>
                  <a:cubicBezTo>
                    <a:pt x="2987" y="666"/>
                    <a:pt x="2864" y="647"/>
                    <a:pt x="2722" y="647"/>
                  </a:cubicBezTo>
                  <a:cubicBezTo>
                    <a:pt x="2722" y="581"/>
                    <a:pt x="2779" y="515"/>
                    <a:pt x="2798" y="468"/>
                  </a:cubicBezTo>
                  <a:cubicBezTo>
                    <a:pt x="2599" y="383"/>
                    <a:pt x="2410" y="364"/>
                    <a:pt x="2193" y="317"/>
                  </a:cubicBezTo>
                  <a:cubicBezTo>
                    <a:pt x="2051" y="288"/>
                    <a:pt x="1975" y="184"/>
                    <a:pt x="1843" y="147"/>
                  </a:cubicBezTo>
                  <a:lnTo>
                    <a:pt x="1276" y="5"/>
                  </a:lnTo>
                  <a:cubicBezTo>
                    <a:pt x="1259" y="2"/>
                    <a:pt x="1243" y="1"/>
                    <a:pt x="1228"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43" name="Google Shape;243;p15"/>
            <p:cNvSpPr/>
            <p:nvPr/>
          </p:nvSpPr>
          <p:spPr>
            <a:xfrm>
              <a:off x="1295650" y="4284525"/>
              <a:ext cx="32850" cy="22475"/>
            </a:xfrm>
            <a:custGeom>
              <a:avLst/>
              <a:gdLst/>
              <a:ahLst/>
              <a:cxnLst/>
              <a:rect l="l" t="t" r="r" b="b"/>
              <a:pathLst>
                <a:path w="1314" h="899" extrusionOk="0">
                  <a:moveTo>
                    <a:pt x="1314" y="1"/>
                  </a:moveTo>
                  <a:cubicBezTo>
                    <a:pt x="1163" y="133"/>
                    <a:pt x="926" y="568"/>
                    <a:pt x="926" y="568"/>
                  </a:cubicBezTo>
                  <a:cubicBezTo>
                    <a:pt x="974" y="435"/>
                    <a:pt x="879" y="199"/>
                    <a:pt x="879" y="199"/>
                  </a:cubicBezTo>
                  <a:cubicBezTo>
                    <a:pt x="879" y="379"/>
                    <a:pt x="699" y="653"/>
                    <a:pt x="699" y="653"/>
                  </a:cubicBezTo>
                  <a:cubicBezTo>
                    <a:pt x="775" y="388"/>
                    <a:pt x="662" y="48"/>
                    <a:pt x="662" y="48"/>
                  </a:cubicBezTo>
                  <a:cubicBezTo>
                    <a:pt x="662" y="284"/>
                    <a:pt x="463" y="596"/>
                    <a:pt x="463" y="596"/>
                  </a:cubicBezTo>
                  <a:cubicBezTo>
                    <a:pt x="501" y="379"/>
                    <a:pt x="359" y="209"/>
                    <a:pt x="359" y="209"/>
                  </a:cubicBezTo>
                  <a:lnTo>
                    <a:pt x="359" y="209"/>
                  </a:lnTo>
                  <a:cubicBezTo>
                    <a:pt x="411" y="399"/>
                    <a:pt x="257" y="716"/>
                    <a:pt x="231" y="768"/>
                  </a:cubicBezTo>
                  <a:lnTo>
                    <a:pt x="231" y="768"/>
                  </a:lnTo>
                  <a:cubicBezTo>
                    <a:pt x="264" y="696"/>
                    <a:pt x="255" y="511"/>
                    <a:pt x="255" y="511"/>
                  </a:cubicBezTo>
                  <a:lnTo>
                    <a:pt x="255" y="511"/>
                  </a:lnTo>
                  <a:cubicBezTo>
                    <a:pt x="189" y="719"/>
                    <a:pt x="0" y="898"/>
                    <a:pt x="0" y="898"/>
                  </a:cubicBezTo>
                  <a:lnTo>
                    <a:pt x="1087" y="898"/>
                  </a:lnTo>
                  <a:cubicBezTo>
                    <a:pt x="1040" y="568"/>
                    <a:pt x="1314" y="1"/>
                    <a:pt x="1314"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44" name="Google Shape;244;p15"/>
            <p:cNvSpPr/>
            <p:nvPr/>
          </p:nvSpPr>
          <p:spPr>
            <a:xfrm>
              <a:off x="1273900" y="4273425"/>
              <a:ext cx="35475" cy="33575"/>
            </a:xfrm>
            <a:custGeom>
              <a:avLst/>
              <a:gdLst/>
              <a:ahLst/>
              <a:cxnLst/>
              <a:rect l="l" t="t" r="r" b="b"/>
              <a:pathLst>
                <a:path w="1419" h="1343" extrusionOk="0">
                  <a:moveTo>
                    <a:pt x="1418" y="1"/>
                  </a:moveTo>
                  <a:lnTo>
                    <a:pt x="1418" y="1"/>
                  </a:lnTo>
                  <a:cubicBezTo>
                    <a:pt x="1248" y="199"/>
                    <a:pt x="993" y="832"/>
                    <a:pt x="993" y="832"/>
                  </a:cubicBezTo>
                  <a:cubicBezTo>
                    <a:pt x="1040" y="634"/>
                    <a:pt x="946" y="275"/>
                    <a:pt x="946" y="275"/>
                  </a:cubicBezTo>
                  <a:cubicBezTo>
                    <a:pt x="946" y="549"/>
                    <a:pt x="747" y="955"/>
                    <a:pt x="747" y="955"/>
                  </a:cubicBezTo>
                  <a:cubicBezTo>
                    <a:pt x="813" y="568"/>
                    <a:pt x="709" y="38"/>
                    <a:pt x="709" y="38"/>
                  </a:cubicBezTo>
                  <a:cubicBezTo>
                    <a:pt x="709" y="407"/>
                    <a:pt x="492" y="861"/>
                    <a:pt x="492" y="861"/>
                  </a:cubicBezTo>
                  <a:cubicBezTo>
                    <a:pt x="530" y="539"/>
                    <a:pt x="388" y="294"/>
                    <a:pt x="388" y="293"/>
                  </a:cubicBezTo>
                  <a:lnTo>
                    <a:pt x="388" y="293"/>
                  </a:lnTo>
                  <a:cubicBezTo>
                    <a:pt x="445" y="596"/>
                    <a:pt x="246" y="1153"/>
                    <a:pt x="246" y="1153"/>
                  </a:cubicBezTo>
                  <a:cubicBezTo>
                    <a:pt x="284" y="1040"/>
                    <a:pt x="275" y="747"/>
                    <a:pt x="275" y="747"/>
                  </a:cubicBezTo>
                  <a:lnTo>
                    <a:pt x="275" y="747"/>
                  </a:lnTo>
                  <a:cubicBezTo>
                    <a:pt x="199" y="1068"/>
                    <a:pt x="1" y="1342"/>
                    <a:pt x="1" y="1342"/>
                  </a:cubicBezTo>
                  <a:lnTo>
                    <a:pt x="1191" y="1342"/>
                  </a:lnTo>
                  <a:cubicBezTo>
                    <a:pt x="1125" y="851"/>
                    <a:pt x="1418" y="1"/>
                    <a:pt x="1418"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45" name="Google Shape;245;p15"/>
            <p:cNvSpPr/>
            <p:nvPr/>
          </p:nvSpPr>
          <p:spPr>
            <a:xfrm>
              <a:off x="1246025" y="4284525"/>
              <a:ext cx="32875" cy="22475"/>
            </a:xfrm>
            <a:custGeom>
              <a:avLst/>
              <a:gdLst/>
              <a:ahLst/>
              <a:cxnLst/>
              <a:rect l="l" t="t" r="r" b="b"/>
              <a:pathLst>
                <a:path w="1315" h="899" extrusionOk="0">
                  <a:moveTo>
                    <a:pt x="1314" y="1"/>
                  </a:moveTo>
                  <a:lnTo>
                    <a:pt x="1314" y="1"/>
                  </a:lnTo>
                  <a:cubicBezTo>
                    <a:pt x="1163" y="133"/>
                    <a:pt x="927" y="568"/>
                    <a:pt x="927" y="568"/>
                  </a:cubicBezTo>
                  <a:cubicBezTo>
                    <a:pt x="974" y="435"/>
                    <a:pt x="879" y="199"/>
                    <a:pt x="879" y="199"/>
                  </a:cubicBezTo>
                  <a:cubicBezTo>
                    <a:pt x="879" y="379"/>
                    <a:pt x="700" y="653"/>
                    <a:pt x="700" y="653"/>
                  </a:cubicBezTo>
                  <a:cubicBezTo>
                    <a:pt x="775" y="388"/>
                    <a:pt x="662" y="48"/>
                    <a:pt x="662" y="48"/>
                  </a:cubicBezTo>
                  <a:cubicBezTo>
                    <a:pt x="662" y="284"/>
                    <a:pt x="464" y="596"/>
                    <a:pt x="464" y="596"/>
                  </a:cubicBezTo>
                  <a:cubicBezTo>
                    <a:pt x="501" y="379"/>
                    <a:pt x="360" y="209"/>
                    <a:pt x="360" y="209"/>
                  </a:cubicBezTo>
                  <a:lnTo>
                    <a:pt x="360" y="209"/>
                  </a:lnTo>
                  <a:cubicBezTo>
                    <a:pt x="412" y="399"/>
                    <a:pt x="257" y="716"/>
                    <a:pt x="231" y="768"/>
                  </a:cubicBezTo>
                  <a:lnTo>
                    <a:pt x="231" y="768"/>
                  </a:lnTo>
                  <a:cubicBezTo>
                    <a:pt x="264" y="696"/>
                    <a:pt x="256" y="511"/>
                    <a:pt x="256" y="511"/>
                  </a:cubicBezTo>
                  <a:lnTo>
                    <a:pt x="256" y="511"/>
                  </a:lnTo>
                  <a:cubicBezTo>
                    <a:pt x="190" y="719"/>
                    <a:pt x="0" y="898"/>
                    <a:pt x="0" y="898"/>
                  </a:cubicBezTo>
                  <a:lnTo>
                    <a:pt x="1087" y="898"/>
                  </a:lnTo>
                  <a:cubicBezTo>
                    <a:pt x="1040" y="568"/>
                    <a:pt x="1314" y="1"/>
                    <a:pt x="1314"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246" name="Google Shape;246;p15"/>
          <p:cNvSpPr/>
          <p:nvPr/>
        </p:nvSpPr>
        <p:spPr>
          <a:xfrm>
            <a:off x="-444033" y="3828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175017926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47"/>
        <p:cNvGrpSpPr/>
        <p:nvPr/>
      </p:nvGrpSpPr>
      <p:grpSpPr>
        <a:xfrm>
          <a:off x="0" y="0"/>
          <a:ext cx="0" cy="0"/>
          <a:chOff x="0" y="0"/>
          <a:chExt cx="0" cy="0"/>
        </a:xfrm>
      </p:grpSpPr>
      <p:sp>
        <p:nvSpPr>
          <p:cNvPr id="248" name="Google Shape;248;p16"/>
          <p:cNvSpPr txBox="1">
            <a:spLocks noGrp="1"/>
          </p:cNvSpPr>
          <p:nvPr>
            <p:ph type="subTitle" idx="1"/>
          </p:nvPr>
        </p:nvSpPr>
        <p:spPr>
          <a:xfrm>
            <a:off x="1513800" y="3694800"/>
            <a:ext cx="4679600" cy="1168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49" name="Google Shape;249;p16"/>
          <p:cNvSpPr txBox="1">
            <a:spLocks noGrp="1"/>
          </p:cNvSpPr>
          <p:nvPr>
            <p:ph type="title"/>
          </p:nvPr>
        </p:nvSpPr>
        <p:spPr>
          <a:xfrm>
            <a:off x="1333800" y="1326967"/>
            <a:ext cx="4859600" cy="22848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3000"/>
              <a:buNone/>
              <a:defRPr sz="4800"/>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250" name="Google Shape;250;p16"/>
          <p:cNvSpPr/>
          <p:nvPr/>
        </p:nvSpPr>
        <p:spPr>
          <a:xfrm flipH="1">
            <a:off x="-12066" y="5584433"/>
            <a:ext cx="12220433" cy="1289035"/>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251" name="Google Shape;251;p16"/>
          <p:cNvSpPr/>
          <p:nvPr/>
        </p:nvSpPr>
        <p:spPr>
          <a:xfrm>
            <a:off x="-10700" y="6122349"/>
            <a:ext cx="12207667" cy="779905"/>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252" name="Google Shape;252;p16"/>
          <p:cNvSpPr/>
          <p:nvPr/>
        </p:nvSpPr>
        <p:spPr>
          <a:xfrm flipH="1">
            <a:off x="-690072"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53" name="Google Shape;253;p16"/>
          <p:cNvSpPr/>
          <p:nvPr/>
        </p:nvSpPr>
        <p:spPr>
          <a:xfrm rot="544783" flipH="1">
            <a:off x="9014779"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54" name="Google Shape;254;p16"/>
          <p:cNvSpPr/>
          <p:nvPr/>
        </p:nvSpPr>
        <p:spPr>
          <a:xfrm>
            <a:off x="-1471333"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255" name="Google Shape;255;p16"/>
          <p:cNvGrpSpPr/>
          <p:nvPr/>
        </p:nvGrpSpPr>
        <p:grpSpPr>
          <a:xfrm>
            <a:off x="-126189" y="4765335"/>
            <a:ext cx="4105023" cy="1894959"/>
            <a:chOff x="3311075" y="2692625"/>
            <a:chExt cx="1472601" cy="679717"/>
          </a:xfrm>
        </p:grpSpPr>
        <p:sp>
          <p:nvSpPr>
            <p:cNvPr id="256" name="Google Shape;256;p16"/>
            <p:cNvSpPr/>
            <p:nvPr/>
          </p:nvSpPr>
          <p:spPr>
            <a:xfrm>
              <a:off x="4265859" y="2961135"/>
              <a:ext cx="176102" cy="179821"/>
            </a:xfrm>
            <a:custGeom>
              <a:avLst/>
              <a:gdLst/>
              <a:ahLst/>
              <a:cxnLst/>
              <a:rect l="l" t="t" r="r" b="b"/>
              <a:pathLst>
                <a:path w="1797" h="1835" extrusionOk="0">
                  <a:moveTo>
                    <a:pt x="1" y="1"/>
                  </a:moveTo>
                  <a:cubicBezTo>
                    <a:pt x="1" y="1"/>
                    <a:pt x="360" y="1135"/>
                    <a:pt x="256" y="1787"/>
                  </a:cubicBezTo>
                  <a:lnTo>
                    <a:pt x="1796" y="1834"/>
                  </a:lnTo>
                  <a:cubicBezTo>
                    <a:pt x="1796" y="1834"/>
                    <a:pt x="1551" y="1456"/>
                    <a:pt x="1485" y="1040"/>
                  </a:cubicBezTo>
                  <a:lnTo>
                    <a:pt x="1485" y="1040"/>
                  </a:lnTo>
                  <a:cubicBezTo>
                    <a:pt x="1485" y="1040"/>
                    <a:pt x="1447" y="1418"/>
                    <a:pt x="1494" y="1569"/>
                  </a:cubicBezTo>
                  <a:cubicBezTo>
                    <a:pt x="1494" y="1569"/>
                    <a:pt x="1248" y="842"/>
                    <a:pt x="1343" y="435"/>
                  </a:cubicBezTo>
                  <a:lnTo>
                    <a:pt x="1343" y="435"/>
                  </a:lnTo>
                  <a:cubicBezTo>
                    <a:pt x="1343" y="435"/>
                    <a:pt x="1154" y="757"/>
                    <a:pt x="1173" y="1172"/>
                  </a:cubicBezTo>
                  <a:cubicBezTo>
                    <a:pt x="1173" y="1172"/>
                    <a:pt x="918" y="558"/>
                    <a:pt x="927" y="86"/>
                  </a:cubicBezTo>
                  <a:lnTo>
                    <a:pt x="927" y="86"/>
                  </a:lnTo>
                  <a:cubicBezTo>
                    <a:pt x="927" y="86"/>
                    <a:pt x="776" y="766"/>
                    <a:pt x="842" y="1276"/>
                  </a:cubicBezTo>
                  <a:cubicBezTo>
                    <a:pt x="842" y="1276"/>
                    <a:pt x="606" y="747"/>
                    <a:pt x="615" y="388"/>
                  </a:cubicBezTo>
                  <a:lnTo>
                    <a:pt x="615" y="388"/>
                  </a:lnTo>
                  <a:cubicBezTo>
                    <a:pt x="615" y="388"/>
                    <a:pt x="464" y="861"/>
                    <a:pt x="521" y="1125"/>
                  </a:cubicBezTo>
                  <a:cubicBezTo>
                    <a:pt x="521" y="1125"/>
                    <a:pt x="209" y="256"/>
                    <a:pt x="1"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57" name="Google Shape;257;p16"/>
            <p:cNvSpPr/>
            <p:nvPr/>
          </p:nvSpPr>
          <p:spPr>
            <a:xfrm>
              <a:off x="4555832" y="3272174"/>
              <a:ext cx="97312" cy="91037"/>
            </a:xfrm>
            <a:custGeom>
              <a:avLst/>
              <a:gdLst/>
              <a:ahLst/>
              <a:cxnLst/>
              <a:rect l="l" t="t" r="r" b="b"/>
              <a:pathLst>
                <a:path w="993" h="929" extrusionOk="0">
                  <a:moveTo>
                    <a:pt x="510" y="0"/>
                  </a:moveTo>
                  <a:cubicBezTo>
                    <a:pt x="0" y="0"/>
                    <a:pt x="9" y="928"/>
                    <a:pt x="9" y="928"/>
                  </a:cubicBezTo>
                  <a:lnTo>
                    <a:pt x="992" y="928"/>
                  </a:lnTo>
                  <a:cubicBezTo>
                    <a:pt x="992" y="928"/>
                    <a:pt x="822" y="30"/>
                    <a:pt x="548" y="2"/>
                  </a:cubicBezTo>
                  <a:cubicBezTo>
                    <a:pt x="535" y="1"/>
                    <a:pt x="522" y="0"/>
                    <a:pt x="510"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58" name="Google Shape;258;p16"/>
            <p:cNvSpPr/>
            <p:nvPr/>
          </p:nvSpPr>
          <p:spPr>
            <a:xfrm>
              <a:off x="4346511" y="3098917"/>
              <a:ext cx="300460" cy="161202"/>
            </a:xfrm>
            <a:custGeom>
              <a:avLst/>
              <a:gdLst/>
              <a:ahLst/>
              <a:cxnLst/>
              <a:rect l="l" t="t" r="r" b="b"/>
              <a:pathLst>
                <a:path w="3066" h="1645" extrusionOk="0">
                  <a:moveTo>
                    <a:pt x="865" y="1"/>
                  </a:moveTo>
                  <a:cubicBezTo>
                    <a:pt x="733" y="1"/>
                    <a:pt x="601" y="25"/>
                    <a:pt x="473" y="78"/>
                  </a:cubicBezTo>
                  <a:cubicBezTo>
                    <a:pt x="0" y="258"/>
                    <a:pt x="397" y="778"/>
                    <a:pt x="766" y="1005"/>
                  </a:cubicBezTo>
                  <a:cubicBezTo>
                    <a:pt x="1510" y="1469"/>
                    <a:pt x="1982" y="1645"/>
                    <a:pt x="2248" y="1645"/>
                  </a:cubicBezTo>
                  <a:cubicBezTo>
                    <a:pt x="3066" y="1645"/>
                    <a:pt x="1960" y="1"/>
                    <a:pt x="865"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59" name="Google Shape;259;p16"/>
            <p:cNvSpPr/>
            <p:nvPr/>
          </p:nvSpPr>
          <p:spPr>
            <a:xfrm>
              <a:off x="3311075" y="2692625"/>
              <a:ext cx="1322672" cy="668718"/>
            </a:xfrm>
            <a:custGeom>
              <a:avLst/>
              <a:gdLst/>
              <a:ahLst/>
              <a:cxnLst/>
              <a:rect l="l" t="t" r="r" b="b"/>
              <a:pathLst>
                <a:path w="13497" h="6824" extrusionOk="0">
                  <a:moveTo>
                    <a:pt x="3295" y="0"/>
                  </a:moveTo>
                  <a:cubicBezTo>
                    <a:pt x="3140" y="0"/>
                    <a:pt x="2995" y="29"/>
                    <a:pt x="2864" y="94"/>
                  </a:cubicBezTo>
                  <a:cubicBezTo>
                    <a:pt x="2056" y="486"/>
                    <a:pt x="1439" y="1295"/>
                    <a:pt x="432" y="1295"/>
                  </a:cubicBezTo>
                  <a:cubicBezTo>
                    <a:pt x="296" y="1295"/>
                    <a:pt x="152" y="1280"/>
                    <a:pt x="0" y="1247"/>
                  </a:cubicBezTo>
                  <a:lnTo>
                    <a:pt x="0" y="1247"/>
                  </a:lnTo>
                  <a:lnTo>
                    <a:pt x="95" y="6823"/>
                  </a:lnTo>
                  <a:lnTo>
                    <a:pt x="13259" y="6823"/>
                  </a:lnTo>
                  <a:cubicBezTo>
                    <a:pt x="13246" y="6805"/>
                    <a:pt x="13497" y="5013"/>
                    <a:pt x="11795" y="4527"/>
                  </a:cubicBezTo>
                  <a:cubicBezTo>
                    <a:pt x="10065" y="4026"/>
                    <a:pt x="8931" y="2722"/>
                    <a:pt x="8893" y="2410"/>
                  </a:cubicBezTo>
                  <a:cubicBezTo>
                    <a:pt x="8846" y="2089"/>
                    <a:pt x="7211" y="1077"/>
                    <a:pt x="6266" y="1030"/>
                  </a:cubicBezTo>
                  <a:cubicBezTo>
                    <a:pt x="5458" y="982"/>
                    <a:pt x="4208" y="0"/>
                    <a:pt x="3295" y="0"/>
                  </a:cubicBezTo>
                  <a:close/>
                  <a:moveTo>
                    <a:pt x="13259" y="6823"/>
                  </a:moveTo>
                  <a:lnTo>
                    <a:pt x="13259" y="6823"/>
                  </a:lnTo>
                  <a:cubicBezTo>
                    <a:pt x="13259" y="6823"/>
                    <a:pt x="13259" y="6823"/>
                    <a:pt x="13259" y="6823"/>
                  </a:cubicBezTo>
                  <a:cubicBezTo>
                    <a:pt x="13259" y="6823"/>
                    <a:pt x="13259" y="6823"/>
                    <a:pt x="13259" y="6823"/>
                  </a:cubicBezTo>
                  <a:close/>
                </a:path>
              </a:pathLst>
            </a:custGeom>
            <a:solidFill>
              <a:srgbClr val="937373"/>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0" name="Google Shape;260;p16"/>
            <p:cNvSpPr/>
            <p:nvPr/>
          </p:nvSpPr>
          <p:spPr>
            <a:xfrm>
              <a:off x="3938941" y="2886265"/>
              <a:ext cx="231666" cy="204320"/>
            </a:xfrm>
            <a:custGeom>
              <a:avLst/>
              <a:gdLst/>
              <a:ahLst/>
              <a:cxnLst/>
              <a:rect l="l" t="t" r="r" b="b"/>
              <a:pathLst>
                <a:path w="2364" h="2085" extrusionOk="0">
                  <a:moveTo>
                    <a:pt x="996" y="0"/>
                  </a:moveTo>
                  <a:cubicBezTo>
                    <a:pt x="520" y="0"/>
                    <a:pt x="71" y="330"/>
                    <a:pt x="29" y="623"/>
                  </a:cubicBezTo>
                  <a:cubicBezTo>
                    <a:pt x="1" y="897"/>
                    <a:pt x="284" y="1341"/>
                    <a:pt x="530" y="1634"/>
                  </a:cubicBezTo>
                  <a:cubicBezTo>
                    <a:pt x="753" y="1900"/>
                    <a:pt x="1073" y="2085"/>
                    <a:pt x="1389" y="2085"/>
                  </a:cubicBezTo>
                  <a:cubicBezTo>
                    <a:pt x="1567" y="2085"/>
                    <a:pt x="1743" y="2026"/>
                    <a:pt x="1900" y="1889"/>
                  </a:cubicBezTo>
                  <a:cubicBezTo>
                    <a:pt x="2363" y="1521"/>
                    <a:pt x="2108" y="207"/>
                    <a:pt x="1182" y="18"/>
                  </a:cubicBezTo>
                  <a:cubicBezTo>
                    <a:pt x="1120" y="6"/>
                    <a:pt x="1058" y="0"/>
                    <a:pt x="996"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1" name="Google Shape;261;p16"/>
            <p:cNvSpPr/>
            <p:nvPr/>
          </p:nvSpPr>
          <p:spPr>
            <a:xfrm>
              <a:off x="3311957" y="2794443"/>
              <a:ext cx="1300427" cy="569645"/>
            </a:xfrm>
            <a:custGeom>
              <a:avLst/>
              <a:gdLst/>
              <a:ahLst/>
              <a:cxnLst/>
              <a:rect l="l" t="t" r="r" b="b"/>
              <a:pathLst>
                <a:path w="13270" h="5813" extrusionOk="0">
                  <a:moveTo>
                    <a:pt x="1437" y="0"/>
                  </a:moveTo>
                  <a:lnTo>
                    <a:pt x="1437" y="0"/>
                  </a:lnTo>
                  <a:cubicBezTo>
                    <a:pt x="1126" y="163"/>
                    <a:pt x="793" y="278"/>
                    <a:pt x="408" y="278"/>
                  </a:cubicBezTo>
                  <a:cubicBezTo>
                    <a:pt x="279" y="278"/>
                    <a:pt x="143" y="265"/>
                    <a:pt x="1" y="237"/>
                  </a:cubicBezTo>
                  <a:lnTo>
                    <a:pt x="1" y="237"/>
                  </a:lnTo>
                  <a:lnTo>
                    <a:pt x="95" y="5813"/>
                  </a:lnTo>
                  <a:lnTo>
                    <a:pt x="13260" y="5813"/>
                  </a:lnTo>
                  <a:cubicBezTo>
                    <a:pt x="13260" y="5813"/>
                    <a:pt x="13260" y="5784"/>
                    <a:pt x="13269" y="5728"/>
                  </a:cubicBezTo>
                  <a:cubicBezTo>
                    <a:pt x="13090" y="5567"/>
                    <a:pt x="12948" y="5387"/>
                    <a:pt x="12787" y="5255"/>
                  </a:cubicBezTo>
                  <a:cubicBezTo>
                    <a:pt x="12466" y="5009"/>
                    <a:pt x="12126" y="4953"/>
                    <a:pt x="11719" y="4915"/>
                  </a:cubicBezTo>
                  <a:cubicBezTo>
                    <a:pt x="11105" y="4858"/>
                    <a:pt x="10604" y="4679"/>
                    <a:pt x="10018" y="4546"/>
                  </a:cubicBezTo>
                  <a:cubicBezTo>
                    <a:pt x="9957" y="4533"/>
                    <a:pt x="9892" y="4529"/>
                    <a:pt x="9825" y="4529"/>
                  </a:cubicBezTo>
                  <a:cubicBezTo>
                    <a:pt x="9716" y="4529"/>
                    <a:pt x="9602" y="4539"/>
                    <a:pt x="9491" y="4539"/>
                  </a:cubicBezTo>
                  <a:cubicBezTo>
                    <a:pt x="9328" y="4539"/>
                    <a:pt x="9171" y="4517"/>
                    <a:pt x="9045" y="4404"/>
                  </a:cubicBezTo>
                  <a:cubicBezTo>
                    <a:pt x="8884" y="4263"/>
                    <a:pt x="8903" y="3989"/>
                    <a:pt x="8771" y="3894"/>
                  </a:cubicBezTo>
                  <a:cubicBezTo>
                    <a:pt x="8639" y="3781"/>
                    <a:pt x="8289" y="3705"/>
                    <a:pt x="8119" y="3639"/>
                  </a:cubicBezTo>
                  <a:cubicBezTo>
                    <a:pt x="7703" y="3450"/>
                    <a:pt x="7297" y="3384"/>
                    <a:pt x="6852" y="3280"/>
                  </a:cubicBezTo>
                  <a:cubicBezTo>
                    <a:pt x="5936" y="3062"/>
                    <a:pt x="5057" y="3384"/>
                    <a:pt x="4187" y="2807"/>
                  </a:cubicBezTo>
                  <a:cubicBezTo>
                    <a:pt x="3904" y="2618"/>
                    <a:pt x="3639" y="2420"/>
                    <a:pt x="3535" y="2089"/>
                  </a:cubicBezTo>
                  <a:cubicBezTo>
                    <a:pt x="3488" y="1947"/>
                    <a:pt x="3564" y="1843"/>
                    <a:pt x="3441" y="1711"/>
                  </a:cubicBezTo>
                  <a:cubicBezTo>
                    <a:pt x="3327" y="1588"/>
                    <a:pt x="2968" y="1494"/>
                    <a:pt x="2817" y="1428"/>
                  </a:cubicBezTo>
                  <a:cubicBezTo>
                    <a:pt x="2647" y="1342"/>
                    <a:pt x="2439" y="1182"/>
                    <a:pt x="2297" y="1116"/>
                  </a:cubicBezTo>
                  <a:cubicBezTo>
                    <a:pt x="2210" y="1084"/>
                    <a:pt x="2118" y="1078"/>
                    <a:pt x="2028" y="1078"/>
                  </a:cubicBezTo>
                  <a:cubicBezTo>
                    <a:pt x="1987" y="1078"/>
                    <a:pt x="1946" y="1080"/>
                    <a:pt x="1906" y="1080"/>
                  </a:cubicBezTo>
                  <a:cubicBezTo>
                    <a:pt x="1749" y="1080"/>
                    <a:pt x="1603" y="1064"/>
                    <a:pt x="1494" y="908"/>
                  </a:cubicBezTo>
                  <a:cubicBezTo>
                    <a:pt x="1305" y="662"/>
                    <a:pt x="1390" y="312"/>
                    <a:pt x="1437"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2" name="Google Shape;262;p16"/>
            <p:cNvSpPr/>
            <p:nvPr/>
          </p:nvSpPr>
          <p:spPr>
            <a:xfrm>
              <a:off x="3524022" y="2714576"/>
              <a:ext cx="308496" cy="198048"/>
            </a:xfrm>
            <a:custGeom>
              <a:avLst/>
              <a:gdLst/>
              <a:ahLst/>
              <a:cxnLst/>
              <a:rect l="l" t="t" r="r" b="b"/>
              <a:pathLst>
                <a:path w="3148" h="2021" extrusionOk="0">
                  <a:moveTo>
                    <a:pt x="1235" y="1"/>
                  </a:moveTo>
                  <a:cubicBezTo>
                    <a:pt x="438" y="1"/>
                    <a:pt x="48" y="688"/>
                    <a:pt x="29" y="1118"/>
                  </a:cubicBezTo>
                  <a:cubicBezTo>
                    <a:pt x="1" y="1572"/>
                    <a:pt x="672" y="1968"/>
                    <a:pt x="1522" y="2016"/>
                  </a:cubicBezTo>
                  <a:cubicBezTo>
                    <a:pt x="1578" y="2019"/>
                    <a:pt x="1633" y="2020"/>
                    <a:pt x="1687" y="2020"/>
                  </a:cubicBezTo>
                  <a:cubicBezTo>
                    <a:pt x="2480" y="2020"/>
                    <a:pt x="3102" y="1704"/>
                    <a:pt x="3120" y="1288"/>
                  </a:cubicBezTo>
                  <a:cubicBezTo>
                    <a:pt x="3148" y="834"/>
                    <a:pt x="2175" y="50"/>
                    <a:pt x="1315" y="3"/>
                  </a:cubicBezTo>
                  <a:cubicBezTo>
                    <a:pt x="1288" y="1"/>
                    <a:pt x="1261" y="1"/>
                    <a:pt x="1235"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3" name="Google Shape;263;p16"/>
            <p:cNvSpPr/>
            <p:nvPr/>
          </p:nvSpPr>
          <p:spPr>
            <a:xfrm>
              <a:off x="3525002" y="2707128"/>
              <a:ext cx="304772" cy="197754"/>
            </a:xfrm>
            <a:custGeom>
              <a:avLst/>
              <a:gdLst/>
              <a:ahLst/>
              <a:cxnLst/>
              <a:rect l="l" t="t" r="r" b="b"/>
              <a:pathLst>
                <a:path w="3110" h="2018" extrusionOk="0">
                  <a:moveTo>
                    <a:pt x="1224" y="1"/>
                  </a:moveTo>
                  <a:cubicBezTo>
                    <a:pt x="428" y="1"/>
                    <a:pt x="47" y="679"/>
                    <a:pt x="29" y="1118"/>
                  </a:cubicBezTo>
                  <a:cubicBezTo>
                    <a:pt x="0" y="1562"/>
                    <a:pt x="662" y="1969"/>
                    <a:pt x="1512" y="2016"/>
                  </a:cubicBezTo>
                  <a:cubicBezTo>
                    <a:pt x="1546" y="2017"/>
                    <a:pt x="1580" y="2018"/>
                    <a:pt x="1613" y="2018"/>
                  </a:cubicBezTo>
                  <a:cubicBezTo>
                    <a:pt x="2409" y="2018"/>
                    <a:pt x="3063" y="1696"/>
                    <a:pt x="3091" y="1279"/>
                  </a:cubicBezTo>
                  <a:cubicBezTo>
                    <a:pt x="3110" y="835"/>
                    <a:pt x="2146" y="50"/>
                    <a:pt x="1305" y="3"/>
                  </a:cubicBezTo>
                  <a:cubicBezTo>
                    <a:pt x="1277" y="2"/>
                    <a:pt x="1251" y="1"/>
                    <a:pt x="122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4" name="Google Shape;264;p16"/>
            <p:cNvSpPr/>
            <p:nvPr/>
          </p:nvSpPr>
          <p:spPr>
            <a:xfrm>
              <a:off x="3461990" y="3020422"/>
              <a:ext cx="276059" cy="204320"/>
            </a:xfrm>
            <a:custGeom>
              <a:avLst/>
              <a:gdLst/>
              <a:ahLst/>
              <a:cxnLst/>
              <a:rect l="l" t="t" r="r" b="b"/>
              <a:pathLst>
                <a:path w="2817" h="2085" extrusionOk="0">
                  <a:moveTo>
                    <a:pt x="584" y="1"/>
                  </a:moveTo>
                  <a:cubicBezTo>
                    <a:pt x="547" y="1"/>
                    <a:pt x="514" y="4"/>
                    <a:pt x="483" y="10"/>
                  </a:cubicBezTo>
                  <a:cubicBezTo>
                    <a:pt x="171" y="67"/>
                    <a:pt x="1" y="719"/>
                    <a:pt x="435" y="1333"/>
                  </a:cubicBezTo>
                  <a:cubicBezTo>
                    <a:pt x="831" y="1893"/>
                    <a:pt x="1426" y="2084"/>
                    <a:pt x="1895" y="2084"/>
                  </a:cubicBezTo>
                  <a:cubicBezTo>
                    <a:pt x="2155" y="2084"/>
                    <a:pt x="2377" y="2025"/>
                    <a:pt x="2505" y="1938"/>
                  </a:cubicBezTo>
                  <a:cubicBezTo>
                    <a:pt x="2817" y="1711"/>
                    <a:pt x="2382" y="1040"/>
                    <a:pt x="1768" y="539"/>
                  </a:cubicBezTo>
                  <a:cubicBezTo>
                    <a:pt x="1339" y="202"/>
                    <a:pt x="879" y="1"/>
                    <a:pt x="58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5" name="Google Shape;265;p16"/>
            <p:cNvSpPr/>
            <p:nvPr/>
          </p:nvSpPr>
          <p:spPr>
            <a:xfrm>
              <a:off x="3941783" y="2876074"/>
              <a:ext cx="233430" cy="203634"/>
            </a:xfrm>
            <a:custGeom>
              <a:avLst/>
              <a:gdLst/>
              <a:ahLst/>
              <a:cxnLst/>
              <a:rect l="l" t="t" r="r" b="b"/>
              <a:pathLst>
                <a:path w="2382" h="2078" extrusionOk="0">
                  <a:moveTo>
                    <a:pt x="998" y="1"/>
                  </a:moveTo>
                  <a:cubicBezTo>
                    <a:pt x="529" y="1"/>
                    <a:pt x="80" y="330"/>
                    <a:pt x="38" y="623"/>
                  </a:cubicBezTo>
                  <a:cubicBezTo>
                    <a:pt x="0" y="888"/>
                    <a:pt x="284" y="1341"/>
                    <a:pt x="539" y="1634"/>
                  </a:cubicBezTo>
                  <a:cubicBezTo>
                    <a:pt x="761" y="1898"/>
                    <a:pt x="1074" y="2078"/>
                    <a:pt x="1386" y="2078"/>
                  </a:cubicBezTo>
                  <a:cubicBezTo>
                    <a:pt x="1567" y="2078"/>
                    <a:pt x="1747" y="2018"/>
                    <a:pt x="1909" y="1880"/>
                  </a:cubicBezTo>
                  <a:cubicBezTo>
                    <a:pt x="2382" y="1502"/>
                    <a:pt x="2127" y="207"/>
                    <a:pt x="1181" y="18"/>
                  </a:cubicBezTo>
                  <a:cubicBezTo>
                    <a:pt x="1121" y="6"/>
                    <a:pt x="1059" y="1"/>
                    <a:pt x="99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6" name="Google Shape;266;p16"/>
            <p:cNvSpPr/>
            <p:nvPr/>
          </p:nvSpPr>
          <p:spPr>
            <a:xfrm>
              <a:off x="4035664" y="3172806"/>
              <a:ext cx="232156" cy="170413"/>
            </a:xfrm>
            <a:custGeom>
              <a:avLst/>
              <a:gdLst/>
              <a:ahLst/>
              <a:cxnLst/>
              <a:rect l="l" t="t" r="r" b="b"/>
              <a:pathLst>
                <a:path w="2369" h="1739" extrusionOk="0">
                  <a:moveTo>
                    <a:pt x="636" y="1"/>
                  </a:moveTo>
                  <a:cubicBezTo>
                    <a:pt x="254" y="1"/>
                    <a:pt x="0" y="427"/>
                    <a:pt x="53" y="884"/>
                  </a:cubicBezTo>
                  <a:cubicBezTo>
                    <a:pt x="111" y="1470"/>
                    <a:pt x="697" y="1739"/>
                    <a:pt x="1265" y="1739"/>
                  </a:cubicBezTo>
                  <a:cubicBezTo>
                    <a:pt x="1622" y="1739"/>
                    <a:pt x="1972" y="1632"/>
                    <a:pt x="2180" y="1432"/>
                  </a:cubicBezTo>
                  <a:cubicBezTo>
                    <a:pt x="2369" y="1243"/>
                    <a:pt x="2255" y="770"/>
                    <a:pt x="932" y="80"/>
                  </a:cubicBezTo>
                  <a:cubicBezTo>
                    <a:pt x="828" y="25"/>
                    <a:pt x="728" y="1"/>
                    <a:pt x="636"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7" name="Google Shape;267;p16"/>
            <p:cNvSpPr/>
            <p:nvPr/>
          </p:nvSpPr>
          <p:spPr>
            <a:xfrm>
              <a:off x="4180700" y="3091175"/>
              <a:ext cx="255283" cy="96917"/>
            </a:xfrm>
            <a:custGeom>
              <a:avLst/>
              <a:gdLst/>
              <a:ahLst/>
              <a:cxnLst/>
              <a:rect l="l" t="t" r="r" b="b"/>
              <a:pathLst>
                <a:path w="2605" h="989" extrusionOk="0">
                  <a:moveTo>
                    <a:pt x="934" y="1"/>
                  </a:moveTo>
                  <a:cubicBezTo>
                    <a:pt x="891" y="1"/>
                    <a:pt x="850" y="5"/>
                    <a:pt x="813" y="16"/>
                  </a:cubicBezTo>
                  <a:cubicBezTo>
                    <a:pt x="142" y="205"/>
                    <a:pt x="0" y="583"/>
                    <a:pt x="104" y="847"/>
                  </a:cubicBezTo>
                  <a:cubicBezTo>
                    <a:pt x="146" y="959"/>
                    <a:pt x="441" y="988"/>
                    <a:pt x="763" y="988"/>
                  </a:cubicBezTo>
                  <a:cubicBezTo>
                    <a:pt x="878" y="988"/>
                    <a:pt x="995" y="984"/>
                    <a:pt x="1106" y="980"/>
                  </a:cubicBezTo>
                  <a:cubicBezTo>
                    <a:pt x="2604" y="909"/>
                    <a:pt x="1531" y="1"/>
                    <a:pt x="934"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8" name="Google Shape;268;p16"/>
            <p:cNvSpPr/>
            <p:nvPr/>
          </p:nvSpPr>
          <p:spPr>
            <a:xfrm>
              <a:off x="4181582" y="3084708"/>
              <a:ext cx="254402" cy="96525"/>
            </a:xfrm>
            <a:custGeom>
              <a:avLst/>
              <a:gdLst/>
              <a:ahLst/>
              <a:cxnLst/>
              <a:rect l="l" t="t" r="r" b="b"/>
              <a:pathLst>
                <a:path w="2596" h="985" extrusionOk="0">
                  <a:moveTo>
                    <a:pt x="925" y="0"/>
                  </a:moveTo>
                  <a:cubicBezTo>
                    <a:pt x="882" y="0"/>
                    <a:pt x="841" y="5"/>
                    <a:pt x="804" y="15"/>
                  </a:cubicBezTo>
                  <a:cubicBezTo>
                    <a:pt x="143" y="204"/>
                    <a:pt x="1" y="582"/>
                    <a:pt x="95" y="838"/>
                  </a:cubicBezTo>
                  <a:cubicBezTo>
                    <a:pt x="135" y="951"/>
                    <a:pt x="405" y="984"/>
                    <a:pt x="709" y="984"/>
                  </a:cubicBezTo>
                  <a:cubicBezTo>
                    <a:pt x="837" y="984"/>
                    <a:pt x="971" y="978"/>
                    <a:pt x="1097" y="970"/>
                  </a:cubicBezTo>
                  <a:cubicBezTo>
                    <a:pt x="2595" y="908"/>
                    <a:pt x="1522" y="0"/>
                    <a:pt x="925"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9" name="Google Shape;269;p16"/>
            <p:cNvSpPr/>
            <p:nvPr/>
          </p:nvSpPr>
          <p:spPr>
            <a:xfrm>
              <a:off x="4137875" y="3186820"/>
              <a:ext cx="441185" cy="151696"/>
            </a:xfrm>
            <a:custGeom>
              <a:avLst/>
              <a:gdLst/>
              <a:ahLst/>
              <a:cxnLst/>
              <a:rect l="l" t="t" r="r" b="b"/>
              <a:pathLst>
                <a:path w="4502" h="1548" extrusionOk="0">
                  <a:moveTo>
                    <a:pt x="3415" y="1"/>
                  </a:moveTo>
                  <a:cubicBezTo>
                    <a:pt x="1" y="1"/>
                    <a:pt x="2232" y="1547"/>
                    <a:pt x="3624" y="1547"/>
                  </a:cubicBezTo>
                  <a:cubicBezTo>
                    <a:pt x="3935" y="1547"/>
                    <a:pt x="4205" y="1469"/>
                    <a:pt x="4359" y="1279"/>
                  </a:cubicBezTo>
                  <a:cubicBezTo>
                    <a:pt x="4473" y="1138"/>
                    <a:pt x="4501" y="864"/>
                    <a:pt x="4473" y="760"/>
                  </a:cubicBezTo>
                  <a:cubicBezTo>
                    <a:pt x="4454" y="675"/>
                    <a:pt x="4378" y="542"/>
                    <a:pt x="4322" y="438"/>
                  </a:cubicBezTo>
                  <a:cubicBezTo>
                    <a:pt x="4218" y="268"/>
                    <a:pt x="3972" y="13"/>
                    <a:pt x="3670" y="4"/>
                  </a:cubicBezTo>
                  <a:cubicBezTo>
                    <a:pt x="3581" y="2"/>
                    <a:pt x="3496" y="1"/>
                    <a:pt x="3415"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0" name="Google Shape;270;p16"/>
            <p:cNvSpPr/>
            <p:nvPr/>
          </p:nvSpPr>
          <p:spPr>
            <a:xfrm>
              <a:off x="4143559" y="3183194"/>
              <a:ext cx="440989" cy="151598"/>
            </a:xfrm>
            <a:custGeom>
              <a:avLst/>
              <a:gdLst/>
              <a:ahLst/>
              <a:cxnLst/>
              <a:rect l="l" t="t" r="r" b="b"/>
              <a:pathLst>
                <a:path w="4500" h="1547" extrusionOk="0">
                  <a:moveTo>
                    <a:pt x="3422" y="0"/>
                  </a:moveTo>
                  <a:cubicBezTo>
                    <a:pt x="1" y="0"/>
                    <a:pt x="2231" y="1546"/>
                    <a:pt x="3622" y="1546"/>
                  </a:cubicBezTo>
                  <a:cubicBezTo>
                    <a:pt x="3934" y="1546"/>
                    <a:pt x="4204" y="1469"/>
                    <a:pt x="4358" y="1279"/>
                  </a:cubicBezTo>
                  <a:cubicBezTo>
                    <a:pt x="4481" y="1137"/>
                    <a:pt x="4500" y="863"/>
                    <a:pt x="4481" y="759"/>
                  </a:cubicBezTo>
                  <a:cubicBezTo>
                    <a:pt x="4453" y="674"/>
                    <a:pt x="4386" y="541"/>
                    <a:pt x="4320" y="437"/>
                  </a:cubicBezTo>
                  <a:cubicBezTo>
                    <a:pt x="4216" y="277"/>
                    <a:pt x="3971" y="12"/>
                    <a:pt x="3678" y="3"/>
                  </a:cubicBezTo>
                  <a:cubicBezTo>
                    <a:pt x="3589" y="1"/>
                    <a:pt x="3504" y="0"/>
                    <a:pt x="3422"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1" name="Google Shape;271;p16"/>
            <p:cNvSpPr/>
            <p:nvPr/>
          </p:nvSpPr>
          <p:spPr>
            <a:xfrm>
              <a:off x="4221271" y="3188094"/>
              <a:ext cx="363277" cy="147090"/>
            </a:xfrm>
            <a:custGeom>
              <a:avLst/>
              <a:gdLst/>
              <a:ahLst/>
              <a:cxnLst/>
              <a:rect l="l" t="t" r="r" b="b"/>
              <a:pathLst>
                <a:path w="3707" h="1501" extrusionOk="0">
                  <a:moveTo>
                    <a:pt x="3083" y="0"/>
                  </a:moveTo>
                  <a:cubicBezTo>
                    <a:pt x="3074" y="9"/>
                    <a:pt x="3055" y="28"/>
                    <a:pt x="3045" y="47"/>
                  </a:cubicBezTo>
                  <a:cubicBezTo>
                    <a:pt x="2889" y="235"/>
                    <a:pt x="2620" y="312"/>
                    <a:pt x="2310" y="312"/>
                  </a:cubicBezTo>
                  <a:cubicBezTo>
                    <a:pt x="1982" y="312"/>
                    <a:pt x="1609" y="226"/>
                    <a:pt x="1278" y="95"/>
                  </a:cubicBezTo>
                  <a:lnTo>
                    <a:pt x="1278" y="95"/>
                  </a:lnTo>
                  <a:cubicBezTo>
                    <a:pt x="0" y="473"/>
                    <a:pt x="1706" y="1500"/>
                    <a:pt x="2844" y="1500"/>
                  </a:cubicBezTo>
                  <a:cubicBezTo>
                    <a:pt x="3153" y="1500"/>
                    <a:pt x="3421" y="1424"/>
                    <a:pt x="3575" y="1238"/>
                  </a:cubicBezTo>
                  <a:cubicBezTo>
                    <a:pt x="3688" y="1087"/>
                    <a:pt x="3707" y="822"/>
                    <a:pt x="3688" y="709"/>
                  </a:cubicBezTo>
                  <a:cubicBezTo>
                    <a:pt x="3660" y="624"/>
                    <a:pt x="3593" y="491"/>
                    <a:pt x="3527" y="387"/>
                  </a:cubicBezTo>
                  <a:cubicBezTo>
                    <a:pt x="3452" y="255"/>
                    <a:pt x="3282" y="76"/>
                    <a:pt x="3083"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2" name="Google Shape;272;p16"/>
            <p:cNvSpPr/>
            <p:nvPr/>
          </p:nvSpPr>
          <p:spPr>
            <a:xfrm>
              <a:off x="3813897" y="2917918"/>
              <a:ext cx="95744" cy="102993"/>
            </a:xfrm>
            <a:custGeom>
              <a:avLst/>
              <a:gdLst/>
              <a:ahLst/>
              <a:cxnLst/>
              <a:rect l="l" t="t" r="r" b="b"/>
              <a:pathLst>
                <a:path w="977" h="1051" extrusionOk="0">
                  <a:moveTo>
                    <a:pt x="441" y="0"/>
                  </a:moveTo>
                  <a:cubicBezTo>
                    <a:pt x="395" y="0"/>
                    <a:pt x="346" y="8"/>
                    <a:pt x="294" y="26"/>
                  </a:cubicBezTo>
                  <a:cubicBezTo>
                    <a:pt x="67" y="101"/>
                    <a:pt x="1" y="366"/>
                    <a:pt x="20" y="574"/>
                  </a:cubicBezTo>
                  <a:cubicBezTo>
                    <a:pt x="48" y="697"/>
                    <a:pt x="152" y="924"/>
                    <a:pt x="247" y="1009"/>
                  </a:cubicBezTo>
                  <a:cubicBezTo>
                    <a:pt x="281" y="1037"/>
                    <a:pt x="322" y="1050"/>
                    <a:pt x="365" y="1050"/>
                  </a:cubicBezTo>
                  <a:cubicBezTo>
                    <a:pt x="466" y="1050"/>
                    <a:pt x="583" y="982"/>
                    <a:pt x="681" y="876"/>
                  </a:cubicBezTo>
                  <a:cubicBezTo>
                    <a:pt x="977" y="547"/>
                    <a:pt x="820" y="0"/>
                    <a:pt x="441"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3" name="Google Shape;273;p16"/>
            <p:cNvSpPr/>
            <p:nvPr/>
          </p:nvSpPr>
          <p:spPr>
            <a:xfrm>
              <a:off x="3816739" y="2908609"/>
              <a:ext cx="96626" cy="102993"/>
            </a:xfrm>
            <a:custGeom>
              <a:avLst/>
              <a:gdLst/>
              <a:ahLst/>
              <a:cxnLst/>
              <a:rect l="l" t="t" r="r" b="b"/>
              <a:pathLst>
                <a:path w="986" h="1051" extrusionOk="0">
                  <a:moveTo>
                    <a:pt x="450" y="1"/>
                  </a:moveTo>
                  <a:cubicBezTo>
                    <a:pt x="404" y="1"/>
                    <a:pt x="355" y="9"/>
                    <a:pt x="303" y="26"/>
                  </a:cubicBezTo>
                  <a:cubicBezTo>
                    <a:pt x="66" y="102"/>
                    <a:pt x="0" y="366"/>
                    <a:pt x="29" y="574"/>
                  </a:cubicBezTo>
                  <a:cubicBezTo>
                    <a:pt x="48" y="697"/>
                    <a:pt x="161" y="924"/>
                    <a:pt x="255" y="1009"/>
                  </a:cubicBezTo>
                  <a:cubicBezTo>
                    <a:pt x="290" y="1038"/>
                    <a:pt x="330" y="1051"/>
                    <a:pt x="374" y="1051"/>
                  </a:cubicBezTo>
                  <a:cubicBezTo>
                    <a:pt x="474" y="1051"/>
                    <a:pt x="591" y="982"/>
                    <a:pt x="690" y="877"/>
                  </a:cubicBezTo>
                  <a:cubicBezTo>
                    <a:pt x="985" y="548"/>
                    <a:pt x="829" y="1"/>
                    <a:pt x="450"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4" name="Google Shape;274;p16"/>
            <p:cNvSpPr/>
            <p:nvPr/>
          </p:nvSpPr>
          <p:spPr>
            <a:xfrm>
              <a:off x="3878771" y="2829232"/>
              <a:ext cx="117107" cy="53897"/>
            </a:xfrm>
            <a:custGeom>
              <a:avLst/>
              <a:gdLst/>
              <a:ahLst/>
              <a:cxnLst/>
              <a:rect l="l" t="t" r="r" b="b"/>
              <a:pathLst>
                <a:path w="1195" h="550" extrusionOk="0">
                  <a:moveTo>
                    <a:pt x="518" y="0"/>
                  </a:moveTo>
                  <a:cubicBezTo>
                    <a:pt x="383" y="0"/>
                    <a:pt x="252" y="43"/>
                    <a:pt x="171" y="90"/>
                  </a:cubicBezTo>
                  <a:cubicBezTo>
                    <a:pt x="95" y="156"/>
                    <a:pt x="0" y="279"/>
                    <a:pt x="0" y="354"/>
                  </a:cubicBezTo>
                  <a:cubicBezTo>
                    <a:pt x="0" y="449"/>
                    <a:pt x="171" y="515"/>
                    <a:pt x="388" y="543"/>
                  </a:cubicBezTo>
                  <a:cubicBezTo>
                    <a:pt x="426" y="548"/>
                    <a:pt x="464" y="550"/>
                    <a:pt x="500" y="550"/>
                  </a:cubicBezTo>
                  <a:cubicBezTo>
                    <a:pt x="944" y="550"/>
                    <a:pt x="1194" y="245"/>
                    <a:pt x="766" y="61"/>
                  </a:cubicBezTo>
                  <a:cubicBezTo>
                    <a:pt x="689" y="17"/>
                    <a:pt x="603" y="0"/>
                    <a:pt x="518"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5" name="Google Shape;275;p16"/>
            <p:cNvSpPr/>
            <p:nvPr/>
          </p:nvSpPr>
          <p:spPr>
            <a:xfrm>
              <a:off x="3881515" y="2822666"/>
              <a:ext cx="116813" cy="53211"/>
            </a:xfrm>
            <a:custGeom>
              <a:avLst/>
              <a:gdLst/>
              <a:ahLst/>
              <a:cxnLst/>
              <a:rect l="l" t="t" r="r" b="b"/>
              <a:pathLst>
                <a:path w="1192" h="543" extrusionOk="0">
                  <a:moveTo>
                    <a:pt x="522" y="1"/>
                  </a:moveTo>
                  <a:cubicBezTo>
                    <a:pt x="388" y="1"/>
                    <a:pt x="261" y="39"/>
                    <a:pt x="180" y="91"/>
                  </a:cubicBezTo>
                  <a:cubicBezTo>
                    <a:pt x="95" y="147"/>
                    <a:pt x="1" y="280"/>
                    <a:pt x="1" y="346"/>
                  </a:cubicBezTo>
                  <a:cubicBezTo>
                    <a:pt x="1" y="440"/>
                    <a:pt x="180" y="516"/>
                    <a:pt x="398" y="535"/>
                  </a:cubicBezTo>
                  <a:cubicBezTo>
                    <a:pt x="440" y="540"/>
                    <a:pt x="481" y="543"/>
                    <a:pt x="521" y="543"/>
                  </a:cubicBezTo>
                  <a:cubicBezTo>
                    <a:pt x="949" y="543"/>
                    <a:pt x="1191" y="234"/>
                    <a:pt x="776" y="53"/>
                  </a:cubicBezTo>
                  <a:cubicBezTo>
                    <a:pt x="695" y="16"/>
                    <a:pt x="607" y="1"/>
                    <a:pt x="522"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6" name="Google Shape;276;p16"/>
            <p:cNvSpPr/>
            <p:nvPr/>
          </p:nvSpPr>
          <p:spPr>
            <a:xfrm>
              <a:off x="3379575" y="2835993"/>
              <a:ext cx="145330" cy="204124"/>
            </a:xfrm>
            <a:custGeom>
              <a:avLst/>
              <a:gdLst/>
              <a:ahLst/>
              <a:cxnLst/>
              <a:rect l="l" t="t" r="r" b="b"/>
              <a:pathLst>
                <a:path w="1483" h="2083" extrusionOk="0">
                  <a:moveTo>
                    <a:pt x="826" y="1"/>
                  </a:moveTo>
                  <a:cubicBezTo>
                    <a:pt x="717" y="1"/>
                    <a:pt x="579" y="47"/>
                    <a:pt x="407" y="153"/>
                  </a:cubicBezTo>
                  <a:cubicBezTo>
                    <a:pt x="1" y="418"/>
                    <a:pt x="57" y="1297"/>
                    <a:pt x="142" y="1618"/>
                  </a:cubicBezTo>
                  <a:cubicBezTo>
                    <a:pt x="190" y="1788"/>
                    <a:pt x="294" y="1986"/>
                    <a:pt x="369" y="2043"/>
                  </a:cubicBezTo>
                  <a:cubicBezTo>
                    <a:pt x="396" y="2070"/>
                    <a:pt x="430" y="2083"/>
                    <a:pt x="468" y="2083"/>
                  </a:cubicBezTo>
                  <a:cubicBezTo>
                    <a:pt x="536" y="2083"/>
                    <a:pt x="619" y="2043"/>
                    <a:pt x="709" y="1977"/>
                  </a:cubicBezTo>
                  <a:cubicBezTo>
                    <a:pt x="1082" y="1677"/>
                    <a:pt x="1483" y="1"/>
                    <a:pt x="826"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7" name="Google Shape;277;p16"/>
            <p:cNvSpPr/>
            <p:nvPr/>
          </p:nvSpPr>
          <p:spPr>
            <a:xfrm>
              <a:off x="3399076" y="3162125"/>
              <a:ext cx="72322" cy="75260"/>
            </a:xfrm>
            <a:custGeom>
              <a:avLst/>
              <a:gdLst/>
              <a:ahLst/>
              <a:cxnLst/>
              <a:rect l="l" t="t" r="r" b="b"/>
              <a:pathLst>
                <a:path w="738" h="768" extrusionOk="0">
                  <a:moveTo>
                    <a:pt x="321" y="0"/>
                  </a:moveTo>
                  <a:cubicBezTo>
                    <a:pt x="142" y="19"/>
                    <a:pt x="38" y="189"/>
                    <a:pt x="9" y="350"/>
                  </a:cubicBezTo>
                  <a:cubicBezTo>
                    <a:pt x="0" y="454"/>
                    <a:pt x="28" y="634"/>
                    <a:pt x="76" y="700"/>
                  </a:cubicBezTo>
                  <a:cubicBezTo>
                    <a:pt x="103" y="746"/>
                    <a:pt x="151" y="767"/>
                    <a:pt x="209" y="767"/>
                  </a:cubicBezTo>
                  <a:cubicBezTo>
                    <a:pt x="270" y="767"/>
                    <a:pt x="343" y="743"/>
                    <a:pt x="416" y="700"/>
                  </a:cubicBezTo>
                  <a:cubicBezTo>
                    <a:pt x="737" y="511"/>
                    <a:pt x="709" y="0"/>
                    <a:pt x="321"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8" name="Google Shape;278;p16"/>
            <p:cNvSpPr/>
            <p:nvPr/>
          </p:nvSpPr>
          <p:spPr>
            <a:xfrm>
              <a:off x="3376831" y="3230330"/>
              <a:ext cx="272335" cy="113576"/>
            </a:xfrm>
            <a:custGeom>
              <a:avLst/>
              <a:gdLst/>
              <a:ahLst/>
              <a:cxnLst/>
              <a:rect l="l" t="t" r="r" b="b"/>
              <a:pathLst>
                <a:path w="2779" h="1159" extrusionOk="0">
                  <a:moveTo>
                    <a:pt x="1674" y="1"/>
                  </a:moveTo>
                  <a:cubicBezTo>
                    <a:pt x="1138" y="1"/>
                    <a:pt x="501" y="215"/>
                    <a:pt x="255" y="486"/>
                  </a:cubicBezTo>
                  <a:cubicBezTo>
                    <a:pt x="0" y="788"/>
                    <a:pt x="615" y="1072"/>
                    <a:pt x="1229" y="1138"/>
                  </a:cubicBezTo>
                  <a:cubicBezTo>
                    <a:pt x="1352" y="1152"/>
                    <a:pt x="1500" y="1159"/>
                    <a:pt x="1652" y="1159"/>
                  </a:cubicBezTo>
                  <a:cubicBezTo>
                    <a:pt x="2001" y="1159"/>
                    <a:pt x="2375" y="1124"/>
                    <a:pt x="2533" y="1072"/>
                  </a:cubicBezTo>
                  <a:cubicBezTo>
                    <a:pt x="2779" y="977"/>
                    <a:pt x="2590" y="363"/>
                    <a:pt x="2306" y="155"/>
                  </a:cubicBezTo>
                  <a:cubicBezTo>
                    <a:pt x="2150" y="47"/>
                    <a:pt x="1923" y="1"/>
                    <a:pt x="167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9" name="Google Shape;279;p16"/>
            <p:cNvSpPr/>
            <p:nvPr/>
          </p:nvSpPr>
          <p:spPr>
            <a:xfrm>
              <a:off x="3603008" y="2940555"/>
              <a:ext cx="150818" cy="116516"/>
            </a:xfrm>
            <a:custGeom>
              <a:avLst/>
              <a:gdLst/>
              <a:ahLst/>
              <a:cxnLst/>
              <a:rect l="l" t="t" r="r" b="b"/>
              <a:pathLst>
                <a:path w="1539" h="1189" extrusionOk="0">
                  <a:moveTo>
                    <a:pt x="837" y="0"/>
                  </a:moveTo>
                  <a:cubicBezTo>
                    <a:pt x="510" y="0"/>
                    <a:pt x="142" y="134"/>
                    <a:pt x="83" y="362"/>
                  </a:cubicBezTo>
                  <a:cubicBezTo>
                    <a:pt x="1" y="684"/>
                    <a:pt x="758" y="1188"/>
                    <a:pt x="1068" y="1188"/>
                  </a:cubicBezTo>
                  <a:cubicBezTo>
                    <a:pt x="1113" y="1188"/>
                    <a:pt x="1148" y="1178"/>
                    <a:pt x="1170" y="1156"/>
                  </a:cubicBezTo>
                  <a:cubicBezTo>
                    <a:pt x="1369" y="957"/>
                    <a:pt x="1539" y="447"/>
                    <a:pt x="1312" y="163"/>
                  </a:cubicBezTo>
                  <a:cubicBezTo>
                    <a:pt x="1225" y="51"/>
                    <a:pt x="1039" y="0"/>
                    <a:pt x="837"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0" name="Google Shape;280;p16"/>
            <p:cNvSpPr/>
            <p:nvPr/>
          </p:nvSpPr>
          <p:spPr>
            <a:xfrm>
              <a:off x="3603008" y="2930854"/>
              <a:ext cx="150818" cy="116908"/>
            </a:xfrm>
            <a:custGeom>
              <a:avLst/>
              <a:gdLst/>
              <a:ahLst/>
              <a:cxnLst/>
              <a:rect l="l" t="t" r="r" b="b"/>
              <a:pathLst>
                <a:path w="1539" h="1193" extrusionOk="0">
                  <a:moveTo>
                    <a:pt x="839" y="1"/>
                  </a:moveTo>
                  <a:cubicBezTo>
                    <a:pt x="512" y="1"/>
                    <a:pt x="142" y="138"/>
                    <a:pt x="83" y="366"/>
                  </a:cubicBezTo>
                  <a:cubicBezTo>
                    <a:pt x="0" y="681"/>
                    <a:pt x="760" y="1192"/>
                    <a:pt x="1070" y="1192"/>
                  </a:cubicBezTo>
                  <a:cubicBezTo>
                    <a:pt x="1113" y="1192"/>
                    <a:pt x="1148" y="1182"/>
                    <a:pt x="1170" y="1160"/>
                  </a:cubicBezTo>
                  <a:cubicBezTo>
                    <a:pt x="1369" y="962"/>
                    <a:pt x="1539" y="451"/>
                    <a:pt x="1312" y="168"/>
                  </a:cubicBezTo>
                  <a:cubicBezTo>
                    <a:pt x="1225" y="53"/>
                    <a:pt x="1040" y="1"/>
                    <a:pt x="839"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1" name="Google Shape;281;p16"/>
            <p:cNvSpPr/>
            <p:nvPr/>
          </p:nvSpPr>
          <p:spPr>
            <a:xfrm>
              <a:off x="3726876" y="3034534"/>
              <a:ext cx="310358" cy="172177"/>
            </a:xfrm>
            <a:custGeom>
              <a:avLst/>
              <a:gdLst/>
              <a:ahLst/>
              <a:cxnLst/>
              <a:rect l="l" t="t" r="r" b="b"/>
              <a:pathLst>
                <a:path w="3167" h="1757" extrusionOk="0">
                  <a:moveTo>
                    <a:pt x="1783" y="0"/>
                  </a:moveTo>
                  <a:cubicBezTo>
                    <a:pt x="1241" y="0"/>
                    <a:pt x="557" y="233"/>
                    <a:pt x="331" y="565"/>
                  </a:cubicBezTo>
                  <a:cubicBezTo>
                    <a:pt x="1" y="1057"/>
                    <a:pt x="587" y="1567"/>
                    <a:pt x="1040" y="1699"/>
                  </a:cubicBezTo>
                  <a:cubicBezTo>
                    <a:pt x="1185" y="1738"/>
                    <a:pt x="1366" y="1757"/>
                    <a:pt x="1558" y="1757"/>
                  </a:cubicBezTo>
                  <a:cubicBezTo>
                    <a:pt x="2116" y="1757"/>
                    <a:pt x="2771" y="1598"/>
                    <a:pt x="2940" y="1302"/>
                  </a:cubicBezTo>
                  <a:cubicBezTo>
                    <a:pt x="3167" y="924"/>
                    <a:pt x="2789" y="612"/>
                    <a:pt x="2420" y="197"/>
                  </a:cubicBezTo>
                  <a:cubicBezTo>
                    <a:pt x="2296" y="60"/>
                    <a:pt x="2058" y="0"/>
                    <a:pt x="1783"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2" name="Google Shape;282;p16"/>
            <p:cNvSpPr/>
            <p:nvPr/>
          </p:nvSpPr>
          <p:spPr>
            <a:xfrm>
              <a:off x="3735206" y="3028948"/>
              <a:ext cx="310358" cy="172079"/>
            </a:xfrm>
            <a:custGeom>
              <a:avLst/>
              <a:gdLst/>
              <a:ahLst/>
              <a:cxnLst/>
              <a:rect l="l" t="t" r="r" b="b"/>
              <a:pathLst>
                <a:path w="3167" h="1756" extrusionOk="0">
                  <a:moveTo>
                    <a:pt x="1781" y="0"/>
                  </a:moveTo>
                  <a:cubicBezTo>
                    <a:pt x="1239" y="0"/>
                    <a:pt x="557" y="230"/>
                    <a:pt x="331" y="556"/>
                  </a:cubicBezTo>
                  <a:cubicBezTo>
                    <a:pt x="1" y="1057"/>
                    <a:pt x="587" y="1567"/>
                    <a:pt x="1040" y="1690"/>
                  </a:cubicBezTo>
                  <a:cubicBezTo>
                    <a:pt x="1189" y="1735"/>
                    <a:pt x="1374" y="1756"/>
                    <a:pt x="1571" y="1756"/>
                  </a:cubicBezTo>
                  <a:cubicBezTo>
                    <a:pt x="2123" y="1756"/>
                    <a:pt x="2766" y="1588"/>
                    <a:pt x="2940" y="1303"/>
                  </a:cubicBezTo>
                  <a:cubicBezTo>
                    <a:pt x="3167" y="925"/>
                    <a:pt x="2789" y="603"/>
                    <a:pt x="2420" y="197"/>
                  </a:cubicBezTo>
                  <a:cubicBezTo>
                    <a:pt x="2296" y="60"/>
                    <a:pt x="2056" y="0"/>
                    <a:pt x="1781"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3" name="Google Shape;283;p16"/>
            <p:cNvSpPr/>
            <p:nvPr/>
          </p:nvSpPr>
          <p:spPr>
            <a:xfrm>
              <a:off x="4108378" y="3102641"/>
              <a:ext cx="69676" cy="49389"/>
            </a:xfrm>
            <a:custGeom>
              <a:avLst/>
              <a:gdLst/>
              <a:ahLst/>
              <a:cxnLst/>
              <a:rect l="l" t="t" r="r" b="b"/>
              <a:pathLst>
                <a:path w="711" h="504" extrusionOk="0">
                  <a:moveTo>
                    <a:pt x="366" y="0"/>
                  </a:moveTo>
                  <a:cubicBezTo>
                    <a:pt x="234" y="0"/>
                    <a:pt x="34" y="124"/>
                    <a:pt x="20" y="296"/>
                  </a:cubicBezTo>
                  <a:cubicBezTo>
                    <a:pt x="1" y="443"/>
                    <a:pt x="151" y="503"/>
                    <a:pt x="315" y="503"/>
                  </a:cubicBezTo>
                  <a:cubicBezTo>
                    <a:pt x="393" y="503"/>
                    <a:pt x="473" y="490"/>
                    <a:pt x="540" y="466"/>
                  </a:cubicBezTo>
                  <a:cubicBezTo>
                    <a:pt x="710" y="399"/>
                    <a:pt x="559" y="154"/>
                    <a:pt x="464" y="40"/>
                  </a:cubicBezTo>
                  <a:cubicBezTo>
                    <a:pt x="444" y="13"/>
                    <a:pt x="408" y="0"/>
                    <a:pt x="366"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4" name="Google Shape;284;p16"/>
            <p:cNvSpPr/>
            <p:nvPr/>
          </p:nvSpPr>
          <p:spPr>
            <a:xfrm>
              <a:off x="4111808" y="3097055"/>
              <a:ext cx="69872" cy="49389"/>
            </a:xfrm>
            <a:custGeom>
              <a:avLst/>
              <a:gdLst/>
              <a:ahLst/>
              <a:cxnLst/>
              <a:rect l="l" t="t" r="r" b="b"/>
              <a:pathLst>
                <a:path w="713" h="504" extrusionOk="0">
                  <a:moveTo>
                    <a:pt x="368" y="1"/>
                  </a:moveTo>
                  <a:cubicBezTo>
                    <a:pt x="235" y="1"/>
                    <a:pt x="35" y="122"/>
                    <a:pt x="13" y="286"/>
                  </a:cubicBezTo>
                  <a:cubicBezTo>
                    <a:pt x="1" y="441"/>
                    <a:pt x="155" y="503"/>
                    <a:pt x="317" y="503"/>
                  </a:cubicBezTo>
                  <a:cubicBezTo>
                    <a:pt x="393" y="503"/>
                    <a:pt x="470" y="490"/>
                    <a:pt x="533" y="466"/>
                  </a:cubicBezTo>
                  <a:cubicBezTo>
                    <a:pt x="713" y="400"/>
                    <a:pt x="562" y="145"/>
                    <a:pt x="467" y="41"/>
                  </a:cubicBezTo>
                  <a:cubicBezTo>
                    <a:pt x="446" y="13"/>
                    <a:pt x="411" y="1"/>
                    <a:pt x="36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5" name="Google Shape;285;p16"/>
            <p:cNvSpPr/>
            <p:nvPr/>
          </p:nvSpPr>
          <p:spPr>
            <a:xfrm>
              <a:off x="3937275" y="3219256"/>
              <a:ext cx="99075" cy="104169"/>
            </a:xfrm>
            <a:custGeom>
              <a:avLst/>
              <a:gdLst/>
              <a:ahLst/>
              <a:cxnLst/>
              <a:rect l="l" t="t" r="r" b="b"/>
              <a:pathLst>
                <a:path w="1011" h="1063" extrusionOk="0">
                  <a:moveTo>
                    <a:pt x="505" y="1"/>
                  </a:moveTo>
                  <a:cubicBezTo>
                    <a:pt x="332" y="1"/>
                    <a:pt x="100" y="148"/>
                    <a:pt x="65" y="438"/>
                  </a:cubicBezTo>
                  <a:cubicBezTo>
                    <a:pt x="0" y="845"/>
                    <a:pt x="479" y="1062"/>
                    <a:pt x="721" y="1062"/>
                  </a:cubicBezTo>
                  <a:cubicBezTo>
                    <a:pt x="726" y="1062"/>
                    <a:pt x="731" y="1062"/>
                    <a:pt x="736" y="1062"/>
                  </a:cubicBezTo>
                  <a:cubicBezTo>
                    <a:pt x="1010" y="1043"/>
                    <a:pt x="793" y="173"/>
                    <a:pt x="651" y="51"/>
                  </a:cubicBezTo>
                  <a:cubicBezTo>
                    <a:pt x="615" y="17"/>
                    <a:pt x="564" y="1"/>
                    <a:pt x="505"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6" name="Google Shape;286;p16"/>
            <p:cNvSpPr/>
            <p:nvPr/>
          </p:nvSpPr>
          <p:spPr>
            <a:xfrm>
              <a:off x="3689637" y="3234740"/>
              <a:ext cx="226276" cy="98975"/>
            </a:xfrm>
            <a:custGeom>
              <a:avLst/>
              <a:gdLst/>
              <a:ahLst/>
              <a:cxnLst/>
              <a:rect l="l" t="t" r="r" b="b"/>
              <a:pathLst>
                <a:path w="2309" h="1010" extrusionOk="0">
                  <a:moveTo>
                    <a:pt x="1250" y="1"/>
                  </a:moveTo>
                  <a:cubicBezTo>
                    <a:pt x="735" y="1"/>
                    <a:pt x="48" y="256"/>
                    <a:pt x="21" y="535"/>
                  </a:cubicBezTo>
                  <a:cubicBezTo>
                    <a:pt x="1" y="765"/>
                    <a:pt x="508" y="1010"/>
                    <a:pt x="1014" y="1010"/>
                  </a:cubicBezTo>
                  <a:cubicBezTo>
                    <a:pt x="1195" y="1010"/>
                    <a:pt x="1377" y="979"/>
                    <a:pt x="1534" y="904"/>
                  </a:cubicBezTo>
                  <a:cubicBezTo>
                    <a:pt x="2309" y="554"/>
                    <a:pt x="1893" y="63"/>
                    <a:pt x="1373" y="6"/>
                  </a:cubicBezTo>
                  <a:cubicBezTo>
                    <a:pt x="1333" y="2"/>
                    <a:pt x="1292" y="1"/>
                    <a:pt x="1250"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7" name="Google Shape;287;p16"/>
            <p:cNvSpPr/>
            <p:nvPr/>
          </p:nvSpPr>
          <p:spPr>
            <a:xfrm>
              <a:off x="3771955" y="2737115"/>
              <a:ext cx="208833" cy="75358"/>
            </a:xfrm>
            <a:custGeom>
              <a:avLst/>
              <a:gdLst/>
              <a:ahLst/>
              <a:cxnLst/>
              <a:rect l="l" t="t" r="r" b="b"/>
              <a:pathLst>
                <a:path w="2131" h="769" extrusionOk="0">
                  <a:moveTo>
                    <a:pt x="269" y="1"/>
                  </a:moveTo>
                  <a:cubicBezTo>
                    <a:pt x="98" y="1"/>
                    <a:pt x="0" y="30"/>
                    <a:pt x="70" y="104"/>
                  </a:cubicBezTo>
                  <a:cubicBezTo>
                    <a:pt x="488" y="557"/>
                    <a:pt x="1318" y="768"/>
                    <a:pt x="1759" y="768"/>
                  </a:cubicBezTo>
                  <a:cubicBezTo>
                    <a:pt x="1915" y="768"/>
                    <a:pt x="2023" y="741"/>
                    <a:pt x="2045" y="689"/>
                  </a:cubicBezTo>
                  <a:cubicBezTo>
                    <a:pt x="2130" y="491"/>
                    <a:pt x="1639" y="302"/>
                    <a:pt x="1232" y="160"/>
                  </a:cubicBezTo>
                  <a:cubicBezTo>
                    <a:pt x="984" y="73"/>
                    <a:pt x="537" y="1"/>
                    <a:pt x="269"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8" name="Google Shape;288;p16"/>
            <p:cNvSpPr/>
            <p:nvPr/>
          </p:nvSpPr>
          <p:spPr>
            <a:xfrm>
              <a:off x="3768329" y="2728492"/>
              <a:ext cx="213341" cy="74868"/>
            </a:xfrm>
            <a:custGeom>
              <a:avLst/>
              <a:gdLst/>
              <a:ahLst/>
              <a:cxnLst/>
              <a:rect l="l" t="t" r="r" b="b"/>
              <a:pathLst>
                <a:path w="2177" h="764" extrusionOk="0">
                  <a:moveTo>
                    <a:pt x="304" y="1"/>
                  </a:moveTo>
                  <a:cubicBezTo>
                    <a:pt x="116" y="1"/>
                    <a:pt x="1" y="31"/>
                    <a:pt x="69" y="106"/>
                  </a:cubicBezTo>
                  <a:cubicBezTo>
                    <a:pt x="485" y="557"/>
                    <a:pt x="1332" y="763"/>
                    <a:pt x="1788" y="763"/>
                  </a:cubicBezTo>
                  <a:cubicBezTo>
                    <a:pt x="1954" y="763"/>
                    <a:pt x="2069" y="736"/>
                    <a:pt x="2091" y="683"/>
                  </a:cubicBezTo>
                  <a:cubicBezTo>
                    <a:pt x="2177" y="484"/>
                    <a:pt x="1695" y="295"/>
                    <a:pt x="1279" y="154"/>
                  </a:cubicBezTo>
                  <a:cubicBezTo>
                    <a:pt x="1035" y="69"/>
                    <a:pt x="587" y="1"/>
                    <a:pt x="30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9" name="Google Shape;289;p16"/>
            <p:cNvSpPr/>
            <p:nvPr/>
          </p:nvSpPr>
          <p:spPr>
            <a:xfrm>
              <a:off x="4163060" y="2924190"/>
              <a:ext cx="179629" cy="163358"/>
            </a:xfrm>
            <a:custGeom>
              <a:avLst/>
              <a:gdLst/>
              <a:ahLst/>
              <a:cxnLst/>
              <a:rect l="l" t="t" r="r" b="b"/>
              <a:pathLst>
                <a:path w="1833" h="1667" extrusionOk="0">
                  <a:moveTo>
                    <a:pt x="213" y="0"/>
                  </a:moveTo>
                  <a:cubicBezTo>
                    <a:pt x="156" y="0"/>
                    <a:pt x="117" y="29"/>
                    <a:pt x="105" y="94"/>
                  </a:cubicBezTo>
                  <a:cubicBezTo>
                    <a:pt x="1" y="623"/>
                    <a:pt x="388" y="850"/>
                    <a:pt x="625" y="1068"/>
                  </a:cubicBezTo>
                  <a:cubicBezTo>
                    <a:pt x="856" y="1282"/>
                    <a:pt x="1591" y="1666"/>
                    <a:pt x="1735" y="1666"/>
                  </a:cubicBezTo>
                  <a:cubicBezTo>
                    <a:pt x="1749" y="1666"/>
                    <a:pt x="1758" y="1662"/>
                    <a:pt x="1759" y="1653"/>
                  </a:cubicBezTo>
                  <a:cubicBezTo>
                    <a:pt x="1833" y="1292"/>
                    <a:pt x="598" y="0"/>
                    <a:pt x="213"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0" name="Google Shape;290;p16"/>
            <p:cNvSpPr/>
            <p:nvPr/>
          </p:nvSpPr>
          <p:spPr>
            <a:xfrm>
              <a:off x="4166784" y="2920172"/>
              <a:ext cx="181589" cy="163652"/>
            </a:xfrm>
            <a:custGeom>
              <a:avLst/>
              <a:gdLst/>
              <a:ahLst/>
              <a:cxnLst/>
              <a:rect l="l" t="t" r="r" b="b"/>
              <a:pathLst>
                <a:path w="1853" h="1670" extrusionOk="0">
                  <a:moveTo>
                    <a:pt x="178" y="1"/>
                  </a:moveTo>
                  <a:cubicBezTo>
                    <a:pt x="113" y="1"/>
                    <a:pt x="70" y="33"/>
                    <a:pt x="57" y="107"/>
                  </a:cubicBezTo>
                  <a:cubicBezTo>
                    <a:pt x="1" y="475"/>
                    <a:pt x="379" y="834"/>
                    <a:pt x="634" y="1080"/>
                  </a:cubicBezTo>
                  <a:cubicBezTo>
                    <a:pt x="873" y="1294"/>
                    <a:pt x="1600" y="1670"/>
                    <a:pt x="1757" y="1670"/>
                  </a:cubicBezTo>
                  <a:cubicBezTo>
                    <a:pt x="1774" y="1670"/>
                    <a:pt x="1784" y="1666"/>
                    <a:pt x="1787" y="1657"/>
                  </a:cubicBezTo>
                  <a:cubicBezTo>
                    <a:pt x="1852" y="1298"/>
                    <a:pt x="585" y="1"/>
                    <a:pt x="17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1" name="Google Shape;291;p16"/>
            <p:cNvSpPr/>
            <p:nvPr/>
          </p:nvSpPr>
          <p:spPr>
            <a:xfrm>
              <a:off x="3417500" y="2742995"/>
              <a:ext cx="115931" cy="76142"/>
            </a:xfrm>
            <a:custGeom>
              <a:avLst/>
              <a:gdLst/>
              <a:ahLst/>
              <a:cxnLst/>
              <a:rect l="l" t="t" r="r" b="b"/>
              <a:pathLst>
                <a:path w="1183" h="777" extrusionOk="0">
                  <a:moveTo>
                    <a:pt x="842" y="0"/>
                  </a:moveTo>
                  <a:cubicBezTo>
                    <a:pt x="339" y="0"/>
                    <a:pt x="76" y="316"/>
                    <a:pt x="11" y="667"/>
                  </a:cubicBezTo>
                  <a:cubicBezTo>
                    <a:pt x="1" y="735"/>
                    <a:pt x="157" y="776"/>
                    <a:pt x="343" y="776"/>
                  </a:cubicBezTo>
                  <a:cubicBezTo>
                    <a:pt x="517" y="776"/>
                    <a:pt x="718" y="740"/>
                    <a:pt x="833" y="658"/>
                  </a:cubicBezTo>
                  <a:cubicBezTo>
                    <a:pt x="1088" y="469"/>
                    <a:pt x="1182" y="44"/>
                    <a:pt x="1097" y="25"/>
                  </a:cubicBezTo>
                  <a:cubicBezTo>
                    <a:pt x="1006" y="8"/>
                    <a:pt x="921" y="0"/>
                    <a:pt x="842"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2" name="Google Shape;292;p16"/>
            <p:cNvSpPr/>
            <p:nvPr/>
          </p:nvSpPr>
          <p:spPr>
            <a:xfrm>
              <a:off x="3412894" y="2737115"/>
              <a:ext cx="115931" cy="77024"/>
            </a:xfrm>
            <a:custGeom>
              <a:avLst/>
              <a:gdLst/>
              <a:ahLst/>
              <a:cxnLst/>
              <a:rect l="l" t="t" r="r" b="b"/>
              <a:pathLst>
                <a:path w="1183" h="786" extrusionOk="0">
                  <a:moveTo>
                    <a:pt x="832" y="1"/>
                  </a:moveTo>
                  <a:cubicBezTo>
                    <a:pt x="335" y="1"/>
                    <a:pt x="75" y="322"/>
                    <a:pt x="10" y="671"/>
                  </a:cubicBezTo>
                  <a:cubicBezTo>
                    <a:pt x="1" y="742"/>
                    <a:pt x="154" y="785"/>
                    <a:pt x="337" y="785"/>
                  </a:cubicBezTo>
                  <a:cubicBezTo>
                    <a:pt x="515" y="785"/>
                    <a:pt x="721" y="745"/>
                    <a:pt x="832" y="652"/>
                  </a:cubicBezTo>
                  <a:cubicBezTo>
                    <a:pt x="1088" y="463"/>
                    <a:pt x="1182" y="37"/>
                    <a:pt x="1097" y="28"/>
                  </a:cubicBezTo>
                  <a:cubicBezTo>
                    <a:pt x="1002" y="9"/>
                    <a:pt x="914" y="1"/>
                    <a:pt x="832"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3" name="Google Shape;293;p16"/>
            <p:cNvSpPr/>
            <p:nvPr/>
          </p:nvSpPr>
          <p:spPr>
            <a:xfrm>
              <a:off x="4440980" y="3127745"/>
              <a:ext cx="258419" cy="241852"/>
            </a:xfrm>
            <a:custGeom>
              <a:avLst/>
              <a:gdLst/>
              <a:ahLst/>
              <a:cxnLst/>
              <a:rect l="l" t="t" r="r" b="b"/>
              <a:pathLst>
                <a:path w="2637" h="2468" extrusionOk="0">
                  <a:moveTo>
                    <a:pt x="1597" y="1"/>
                  </a:moveTo>
                  <a:lnTo>
                    <a:pt x="1597" y="1"/>
                  </a:lnTo>
                  <a:cubicBezTo>
                    <a:pt x="1711" y="502"/>
                    <a:pt x="1323" y="1163"/>
                    <a:pt x="1323" y="1163"/>
                  </a:cubicBezTo>
                  <a:cubicBezTo>
                    <a:pt x="1191" y="842"/>
                    <a:pt x="1276" y="199"/>
                    <a:pt x="1276" y="199"/>
                  </a:cubicBezTo>
                  <a:lnTo>
                    <a:pt x="1276" y="199"/>
                  </a:lnTo>
                  <a:cubicBezTo>
                    <a:pt x="1087" y="454"/>
                    <a:pt x="973" y="1324"/>
                    <a:pt x="973" y="1324"/>
                  </a:cubicBezTo>
                  <a:cubicBezTo>
                    <a:pt x="832" y="880"/>
                    <a:pt x="425" y="606"/>
                    <a:pt x="425" y="605"/>
                  </a:cubicBezTo>
                  <a:lnTo>
                    <a:pt x="425" y="605"/>
                  </a:lnTo>
                  <a:cubicBezTo>
                    <a:pt x="595" y="955"/>
                    <a:pt x="690" y="1664"/>
                    <a:pt x="690" y="1664"/>
                  </a:cubicBezTo>
                  <a:cubicBezTo>
                    <a:pt x="482" y="1362"/>
                    <a:pt x="9" y="1258"/>
                    <a:pt x="0" y="1258"/>
                  </a:cubicBezTo>
                  <a:lnTo>
                    <a:pt x="0" y="1258"/>
                  </a:lnTo>
                  <a:cubicBezTo>
                    <a:pt x="473" y="1787"/>
                    <a:pt x="671" y="2467"/>
                    <a:pt x="671" y="2467"/>
                  </a:cubicBezTo>
                  <a:lnTo>
                    <a:pt x="2571" y="2467"/>
                  </a:lnTo>
                  <a:cubicBezTo>
                    <a:pt x="2467" y="1702"/>
                    <a:pt x="2627" y="1182"/>
                    <a:pt x="2627" y="1182"/>
                  </a:cubicBezTo>
                  <a:lnTo>
                    <a:pt x="2627" y="1182"/>
                  </a:lnTo>
                  <a:cubicBezTo>
                    <a:pt x="2372" y="1352"/>
                    <a:pt x="2060" y="1796"/>
                    <a:pt x="2060" y="1796"/>
                  </a:cubicBezTo>
                  <a:lnTo>
                    <a:pt x="2060" y="1796"/>
                  </a:lnTo>
                  <a:cubicBezTo>
                    <a:pt x="2164" y="795"/>
                    <a:pt x="2637" y="284"/>
                    <a:pt x="2637" y="284"/>
                  </a:cubicBezTo>
                  <a:lnTo>
                    <a:pt x="2637" y="284"/>
                  </a:lnTo>
                  <a:cubicBezTo>
                    <a:pt x="2202" y="331"/>
                    <a:pt x="1701" y="1286"/>
                    <a:pt x="1701" y="1286"/>
                  </a:cubicBezTo>
                  <a:cubicBezTo>
                    <a:pt x="1862" y="379"/>
                    <a:pt x="1597" y="1"/>
                    <a:pt x="1597" y="1"/>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4" name="Google Shape;294;p16"/>
            <p:cNvSpPr/>
            <p:nvPr/>
          </p:nvSpPr>
          <p:spPr>
            <a:xfrm>
              <a:off x="4566906" y="3160263"/>
              <a:ext cx="216770" cy="203830"/>
            </a:xfrm>
            <a:custGeom>
              <a:avLst/>
              <a:gdLst/>
              <a:ahLst/>
              <a:cxnLst/>
              <a:rect l="l" t="t" r="r" b="b"/>
              <a:pathLst>
                <a:path w="2212" h="2080" extrusionOk="0">
                  <a:moveTo>
                    <a:pt x="2212" y="0"/>
                  </a:moveTo>
                  <a:lnTo>
                    <a:pt x="2212" y="0"/>
                  </a:lnTo>
                  <a:cubicBezTo>
                    <a:pt x="1966" y="293"/>
                    <a:pt x="1550" y="1286"/>
                    <a:pt x="1550" y="1286"/>
                  </a:cubicBezTo>
                  <a:cubicBezTo>
                    <a:pt x="1635" y="993"/>
                    <a:pt x="1465" y="435"/>
                    <a:pt x="1465" y="435"/>
                  </a:cubicBezTo>
                  <a:cubicBezTo>
                    <a:pt x="1465" y="851"/>
                    <a:pt x="1163" y="1465"/>
                    <a:pt x="1163" y="1465"/>
                  </a:cubicBezTo>
                  <a:cubicBezTo>
                    <a:pt x="1267" y="870"/>
                    <a:pt x="1115" y="76"/>
                    <a:pt x="1115" y="76"/>
                  </a:cubicBezTo>
                  <a:cubicBezTo>
                    <a:pt x="1115" y="634"/>
                    <a:pt x="785" y="1333"/>
                    <a:pt x="785" y="1333"/>
                  </a:cubicBezTo>
                  <a:cubicBezTo>
                    <a:pt x="832" y="851"/>
                    <a:pt x="605" y="473"/>
                    <a:pt x="605" y="473"/>
                  </a:cubicBezTo>
                  <a:lnTo>
                    <a:pt x="605" y="473"/>
                  </a:lnTo>
                  <a:cubicBezTo>
                    <a:pt x="700" y="946"/>
                    <a:pt x="378" y="1787"/>
                    <a:pt x="378" y="1787"/>
                  </a:cubicBezTo>
                  <a:cubicBezTo>
                    <a:pt x="444" y="1607"/>
                    <a:pt x="416" y="1173"/>
                    <a:pt x="416" y="1172"/>
                  </a:cubicBezTo>
                  <a:lnTo>
                    <a:pt x="416" y="1172"/>
                  </a:lnTo>
                  <a:cubicBezTo>
                    <a:pt x="312" y="1654"/>
                    <a:pt x="0" y="2080"/>
                    <a:pt x="0" y="2080"/>
                  </a:cubicBezTo>
                  <a:lnTo>
                    <a:pt x="1834" y="2080"/>
                  </a:lnTo>
                  <a:cubicBezTo>
                    <a:pt x="1758" y="1295"/>
                    <a:pt x="2212" y="1"/>
                    <a:pt x="2212" y="0"/>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5" name="Google Shape;295;p16"/>
            <p:cNvSpPr/>
            <p:nvPr/>
          </p:nvSpPr>
          <p:spPr>
            <a:xfrm>
              <a:off x="4352978" y="3250926"/>
              <a:ext cx="179727" cy="121416"/>
            </a:xfrm>
            <a:custGeom>
              <a:avLst/>
              <a:gdLst/>
              <a:ahLst/>
              <a:cxnLst/>
              <a:rect l="l" t="t" r="r" b="b"/>
              <a:pathLst>
                <a:path w="1834" h="1239" extrusionOk="0">
                  <a:moveTo>
                    <a:pt x="1730" y="1"/>
                  </a:moveTo>
                  <a:cubicBezTo>
                    <a:pt x="1541" y="171"/>
                    <a:pt x="1371" y="766"/>
                    <a:pt x="1371" y="766"/>
                  </a:cubicBezTo>
                  <a:cubicBezTo>
                    <a:pt x="1380" y="587"/>
                    <a:pt x="1087" y="256"/>
                    <a:pt x="1087" y="256"/>
                  </a:cubicBezTo>
                  <a:lnTo>
                    <a:pt x="1087" y="256"/>
                  </a:lnTo>
                  <a:cubicBezTo>
                    <a:pt x="1182" y="501"/>
                    <a:pt x="1030" y="870"/>
                    <a:pt x="1030" y="870"/>
                  </a:cubicBezTo>
                  <a:cubicBezTo>
                    <a:pt x="1002" y="520"/>
                    <a:pt x="652" y="48"/>
                    <a:pt x="652" y="48"/>
                  </a:cubicBezTo>
                  <a:lnTo>
                    <a:pt x="652" y="48"/>
                  </a:lnTo>
                  <a:cubicBezTo>
                    <a:pt x="785" y="379"/>
                    <a:pt x="605" y="785"/>
                    <a:pt x="605" y="785"/>
                  </a:cubicBezTo>
                  <a:cubicBezTo>
                    <a:pt x="548" y="502"/>
                    <a:pt x="227" y="284"/>
                    <a:pt x="227" y="284"/>
                  </a:cubicBezTo>
                  <a:lnTo>
                    <a:pt x="227" y="284"/>
                  </a:lnTo>
                  <a:cubicBezTo>
                    <a:pt x="425" y="549"/>
                    <a:pt x="312" y="1059"/>
                    <a:pt x="312" y="1059"/>
                  </a:cubicBezTo>
                  <a:cubicBezTo>
                    <a:pt x="331" y="955"/>
                    <a:pt x="199" y="691"/>
                    <a:pt x="199" y="690"/>
                  </a:cubicBezTo>
                  <a:lnTo>
                    <a:pt x="199" y="690"/>
                  </a:lnTo>
                  <a:cubicBezTo>
                    <a:pt x="218" y="974"/>
                    <a:pt x="0" y="1239"/>
                    <a:pt x="0" y="1239"/>
                  </a:cubicBezTo>
                  <a:lnTo>
                    <a:pt x="1834" y="1239"/>
                  </a:lnTo>
                  <a:cubicBezTo>
                    <a:pt x="1569" y="766"/>
                    <a:pt x="1730" y="1"/>
                    <a:pt x="1730" y="1"/>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6" name="Google Shape;296;p16"/>
            <p:cNvSpPr/>
            <p:nvPr/>
          </p:nvSpPr>
          <p:spPr>
            <a:xfrm>
              <a:off x="3941783" y="2892635"/>
              <a:ext cx="208441" cy="187072"/>
            </a:xfrm>
            <a:custGeom>
              <a:avLst/>
              <a:gdLst/>
              <a:ahLst/>
              <a:cxnLst/>
              <a:rect l="l" t="t" r="r" b="b"/>
              <a:pathLst>
                <a:path w="2127" h="1909" extrusionOk="0">
                  <a:moveTo>
                    <a:pt x="397" y="0"/>
                  </a:moveTo>
                  <a:cubicBezTo>
                    <a:pt x="189" y="123"/>
                    <a:pt x="66" y="293"/>
                    <a:pt x="38" y="444"/>
                  </a:cubicBezTo>
                  <a:cubicBezTo>
                    <a:pt x="0" y="719"/>
                    <a:pt x="284" y="1172"/>
                    <a:pt x="539" y="1465"/>
                  </a:cubicBezTo>
                  <a:cubicBezTo>
                    <a:pt x="761" y="1729"/>
                    <a:pt x="1074" y="1909"/>
                    <a:pt x="1386" y="1909"/>
                  </a:cubicBezTo>
                  <a:cubicBezTo>
                    <a:pt x="1567" y="1909"/>
                    <a:pt x="1747" y="1849"/>
                    <a:pt x="1909" y="1711"/>
                  </a:cubicBezTo>
                  <a:cubicBezTo>
                    <a:pt x="2051" y="1597"/>
                    <a:pt x="2127" y="1380"/>
                    <a:pt x="2127" y="1134"/>
                  </a:cubicBezTo>
                  <a:lnTo>
                    <a:pt x="2127" y="1134"/>
                  </a:lnTo>
                  <a:cubicBezTo>
                    <a:pt x="2056" y="1153"/>
                    <a:pt x="1982" y="1162"/>
                    <a:pt x="1907" y="1162"/>
                  </a:cubicBezTo>
                  <a:cubicBezTo>
                    <a:pt x="1610" y="1162"/>
                    <a:pt x="1287" y="1020"/>
                    <a:pt x="1030" y="794"/>
                  </a:cubicBezTo>
                  <a:cubicBezTo>
                    <a:pt x="785" y="577"/>
                    <a:pt x="520" y="274"/>
                    <a:pt x="39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7" name="Google Shape;297;p16"/>
            <p:cNvSpPr/>
            <p:nvPr/>
          </p:nvSpPr>
          <p:spPr>
            <a:xfrm>
              <a:off x="3818601" y="2925072"/>
              <a:ext cx="80652" cy="86530"/>
            </a:xfrm>
            <a:custGeom>
              <a:avLst/>
              <a:gdLst/>
              <a:ahLst/>
              <a:cxnLst/>
              <a:rect l="l" t="t" r="r" b="b"/>
              <a:pathLst>
                <a:path w="823" h="883" extrusionOk="0">
                  <a:moveTo>
                    <a:pt x="95" y="0"/>
                  </a:moveTo>
                  <a:cubicBezTo>
                    <a:pt x="10" y="123"/>
                    <a:pt x="0" y="274"/>
                    <a:pt x="10" y="406"/>
                  </a:cubicBezTo>
                  <a:cubicBezTo>
                    <a:pt x="29" y="529"/>
                    <a:pt x="142" y="756"/>
                    <a:pt x="227" y="841"/>
                  </a:cubicBezTo>
                  <a:cubicBezTo>
                    <a:pt x="264" y="870"/>
                    <a:pt x="307" y="883"/>
                    <a:pt x="352" y="883"/>
                  </a:cubicBezTo>
                  <a:cubicBezTo>
                    <a:pt x="455" y="883"/>
                    <a:pt x="572" y="814"/>
                    <a:pt x="671" y="709"/>
                  </a:cubicBezTo>
                  <a:cubicBezTo>
                    <a:pt x="775" y="605"/>
                    <a:pt x="822" y="463"/>
                    <a:pt x="822" y="331"/>
                  </a:cubicBezTo>
                  <a:lnTo>
                    <a:pt x="822" y="331"/>
                  </a:lnTo>
                  <a:cubicBezTo>
                    <a:pt x="745" y="377"/>
                    <a:pt x="641" y="411"/>
                    <a:pt x="539" y="411"/>
                  </a:cubicBezTo>
                  <a:cubicBezTo>
                    <a:pt x="517" y="411"/>
                    <a:pt x="494" y="410"/>
                    <a:pt x="473" y="406"/>
                  </a:cubicBezTo>
                  <a:cubicBezTo>
                    <a:pt x="255" y="369"/>
                    <a:pt x="104" y="189"/>
                    <a:pt x="95"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8" name="Google Shape;298;p16"/>
            <p:cNvSpPr/>
            <p:nvPr/>
          </p:nvSpPr>
          <p:spPr>
            <a:xfrm>
              <a:off x="3881515" y="2839815"/>
              <a:ext cx="104465" cy="35082"/>
            </a:xfrm>
            <a:custGeom>
              <a:avLst/>
              <a:gdLst/>
              <a:ahLst/>
              <a:cxnLst/>
              <a:rect l="l" t="t" r="r" b="b"/>
              <a:pathLst>
                <a:path w="1066" h="358" extrusionOk="0">
                  <a:moveTo>
                    <a:pt x="86" y="1"/>
                  </a:moveTo>
                  <a:cubicBezTo>
                    <a:pt x="39" y="57"/>
                    <a:pt x="1" y="123"/>
                    <a:pt x="1" y="161"/>
                  </a:cubicBezTo>
                  <a:cubicBezTo>
                    <a:pt x="1" y="256"/>
                    <a:pt x="180" y="322"/>
                    <a:pt x="388" y="350"/>
                  </a:cubicBezTo>
                  <a:cubicBezTo>
                    <a:pt x="429" y="355"/>
                    <a:pt x="468" y="357"/>
                    <a:pt x="506" y="357"/>
                  </a:cubicBezTo>
                  <a:cubicBezTo>
                    <a:pt x="840" y="357"/>
                    <a:pt x="1066" y="180"/>
                    <a:pt x="955" y="10"/>
                  </a:cubicBezTo>
                  <a:lnTo>
                    <a:pt x="955" y="10"/>
                  </a:lnTo>
                  <a:cubicBezTo>
                    <a:pt x="887" y="86"/>
                    <a:pt x="751" y="132"/>
                    <a:pt x="582" y="132"/>
                  </a:cubicBezTo>
                  <a:cubicBezTo>
                    <a:pt x="541" y="132"/>
                    <a:pt x="499" y="129"/>
                    <a:pt x="454" y="123"/>
                  </a:cubicBezTo>
                  <a:cubicBezTo>
                    <a:pt x="284" y="105"/>
                    <a:pt x="143" y="67"/>
                    <a:pt x="86"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9" name="Google Shape;299;p16"/>
            <p:cNvSpPr/>
            <p:nvPr/>
          </p:nvSpPr>
          <p:spPr>
            <a:xfrm>
              <a:off x="3769505" y="2728688"/>
              <a:ext cx="203835" cy="73692"/>
            </a:xfrm>
            <a:custGeom>
              <a:avLst/>
              <a:gdLst/>
              <a:ahLst/>
              <a:cxnLst/>
              <a:rect l="l" t="t" r="r" b="b"/>
              <a:pathLst>
                <a:path w="2080" h="752" extrusionOk="0">
                  <a:moveTo>
                    <a:pt x="170" y="1"/>
                  </a:moveTo>
                  <a:cubicBezTo>
                    <a:pt x="48" y="10"/>
                    <a:pt x="0" y="48"/>
                    <a:pt x="48" y="95"/>
                  </a:cubicBezTo>
                  <a:cubicBezTo>
                    <a:pt x="463" y="545"/>
                    <a:pt x="1311" y="752"/>
                    <a:pt x="1767" y="752"/>
                  </a:cubicBezTo>
                  <a:cubicBezTo>
                    <a:pt x="1933" y="752"/>
                    <a:pt x="2047" y="724"/>
                    <a:pt x="2070" y="671"/>
                  </a:cubicBezTo>
                  <a:cubicBezTo>
                    <a:pt x="2079" y="624"/>
                    <a:pt x="2079" y="586"/>
                    <a:pt x="2061" y="549"/>
                  </a:cubicBezTo>
                  <a:cubicBezTo>
                    <a:pt x="2006" y="574"/>
                    <a:pt x="1916" y="587"/>
                    <a:pt x="1803" y="587"/>
                  </a:cubicBezTo>
                  <a:cubicBezTo>
                    <a:pt x="1370" y="587"/>
                    <a:pt x="598" y="398"/>
                    <a:pt x="170"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0" name="Google Shape;300;p16"/>
            <p:cNvSpPr/>
            <p:nvPr/>
          </p:nvSpPr>
          <p:spPr>
            <a:xfrm>
              <a:off x="4167764" y="2921348"/>
              <a:ext cx="176004" cy="163456"/>
            </a:xfrm>
            <a:custGeom>
              <a:avLst/>
              <a:gdLst/>
              <a:ahLst/>
              <a:cxnLst/>
              <a:rect l="l" t="t" r="r" b="b"/>
              <a:pathLst>
                <a:path w="1796" h="1668" extrusionOk="0">
                  <a:moveTo>
                    <a:pt x="132" y="0"/>
                  </a:moveTo>
                  <a:cubicBezTo>
                    <a:pt x="95" y="19"/>
                    <a:pt x="57" y="47"/>
                    <a:pt x="57" y="114"/>
                  </a:cubicBezTo>
                  <a:cubicBezTo>
                    <a:pt x="0" y="473"/>
                    <a:pt x="378" y="832"/>
                    <a:pt x="643" y="1078"/>
                  </a:cubicBezTo>
                  <a:cubicBezTo>
                    <a:pt x="874" y="1291"/>
                    <a:pt x="1599" y="1667"/>
                    <a:pt x="1757" y="1667"/>
                  </a:cubicBezTo>
                  <a:cubicBezTo>
                    <a:pt x="1773" y="1667"/>
                    <a:pt x="1784" y="1663"/>
                    <a:pt x="1786" y="1654"/>
                  </a:cubicBezTo>
                  <a:cubicBezTo>
                    <a:pt x="1796" y="1588"/>
                    <a:pt x="1758" y="1465"/>
                    <a:pt x="1682" y="1333"/>
                  </a:cubicBezTo>
                  <a:cubicBezTo>
                    <a:pt x="1380" y="1219"/>
                    <a:pt x="888" y="936"/>
                    <a:pt x="699" y="775"/>
                  </a:cubicBezTo>
                  <a:cubicBezTo>
                    <a:pt x="482" y="567"/>
                    <a:pt x="199" y="303"/>
                    <a:pt x="13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1" name="Google Shape;301;p16"/>
            <p:cNvSpPr/>
            <p:nvPr/>
          </p:nvSpPr>
          <p:spPr>
            <a:xfrm>
              <a:off x="4186286" y="3122338"/>
              <a:ext cx="189037" cy="58895"/>
            </a:xfrm>
            <a:custGeom>
              <a:avLst/>
              <a:gdLst/>
              <a:ahLst/>
              <a:cxnLst/>
              <a:rect l="l" t="t" r="r" b="b"/>
              <a:pathLst>
                <a:path w="1929" h="601" extrusionOk="0">
                  <a:moveTo>
                    <a:pt x="1692" y="0"/>
                  </a:moveTo>
                  <a:lnTo>
                    <a:pt x="1692" y="0"/>
                  </a:lnTo>
                  <a:cubicBezTo>
                    <a:pt x="1569" y="57"/>
                    <a:pt x="1380" y="104"/>
                    <a:pt x="1096" y="113"/>
                  </a:cubicBezTo>
                  <a:cubicBezTo>
                    <a:pt x="971" y="123"/>
                    <a:pt x="836" y="129"/>
                    <a:pt x="707" y="129"/>
                  </a:cubicBezTo>
                  <a:cubicBezTo>
                    <a:pt x="440" y="129"/>
                    <a:pt x="200" y="102"/>
                    <a:pt x="123" y="19"/>
                  </a:cubicBezTo>
                  <a:cubicBezTo>
                    <a:pt x="10" y="170"/>
                    <a:pt x="0" y="331"/>
                    <a:pt x="47" y="454"/>
                  </a:cubicBezTo>
                  <a:cubicBezTo>
                    <a:pt x="87" y="567"/>
                    <a:pt x="357" y="600"/>
                    <a:pt x="661" y="600"/>
                  </a:cubicBezTo>
                  <a:cubicBezTo>
                    <a:pt x="789" y="600"/>
                    <a:pt x="923" y="594"/>
                    <a:pt x="1049" y="586"/>
                  </a:cubicBezTo>
                  <a:cubicBezTo>
                    <a:pt x="1890" y="548"/>
                    <a:pt x="1928" y="246"/>
                    <a:pt x="169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2" name="Google Shape;302;p16"/>
            <p:cNvSpPr/>
            <p:nvPr/>
          </p:nvSpPr>
          <p:spPr>
            <a:xfrm>
              <a:off x="3525002" y="2762986"/>
              <a:ext cx="304772" cy="142191"/>
            </a:xfrm>
            <a:custGeom>
              <a:avLst/>
              <a:gdLst/>
              <a:ahLst/>
              <a:cxnLst/>
              <a:rect l="l" t="t" r="r" b="b"/>
              <a:pathLst>
                <a:path w="3110" h="1451" extrusionOk="0">
                  <a:moveTo>
                    <a:pt x="208" y="0"/>
                  </a:moveTo>
                  <a:cubicBezTo>
                    <a:pt x="95" y="180"/>
                    <a:pt x="29" y="378"/>
                    <a:pt x="29" y="548"/>
                  </a:cubicBezTo>
                  <a:cubicBezTo>
                    <a:pt x="0" y="992"/>
                    <a:pt x="662" y="1399"/>
                    <a:pt x="1512" y="1446"/>
                  </a:cubicBezTo>
                  <a:cubicBezTo>
                    <a:pt x="1568" y="1449"/>
                    <a:pt x="1623" y="1451"/>
                    <a:pt x="1678" y="1451"/>
                  </a:cubicBezTo>
                  <a:cubicBezTo>
                    <a:pt x="2453" y="1451"/>
                    <a:pt x="3074" y="1142"/>
                    <a:pt x="3100" y="718"/>
                  </a:cubicBezTo>
                  <a:cubicBezTo>
                    <a:pt x="3110" y="577"/>
                    <a:pt x="3006" y="388"/>
                    <a:pt x="2836" y="218"/>
                  </a:cubicBezTo>
                  <a:cubicBezTo>
                    <a:pt x="2564" y="393"/>
                    <a:pt x="2130" y="503"/>
                    <a:pt x="1646" y="503"/>
                  </a:cubicBezTo>
                  <a:cubicBezTo>
                    <a:pt x="1608" y="503"/>
                    <a:pt x="1570" y="502"/>
                    <a:pt x="1531" y="501"/>
                  </a:cubicBezTo>
                  <a:cubicBezTo>
                    <a:pt x="945" y="463"/>
                    <a:pt x="454" y="265"/>
                    <a:pt x="208"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3" name="Google Shape;303;p16"/>
            <p:cNvSpPr/>
            <p:nvPr/>
          </p:nvSpPr>
          <p:spPr>
            <a:xfrm>
              <a:off x="3603008" y="2944475"/>
              <a:ext cx="141606" cy="103287"/>
            </a:xfrm>
            <a:custGeom>
              <a:avLst/>
              <a:gdLst/>
              <a:ahLst/>
              <a:cxnLst/>
              <a:rect l="l" t="t" r="r" b="b"/>
              <a:pathLst>
                <a:path w="1445" h="1054" extrusionOk="0">
                  <a:moveTo>
                    <a:pt x="272" y="0"/>
                  </a:moveTo>
                  <a:cubicBezTo>
                    <a:pt x="178" y="67"/>
                    <a:pt x="102" y="133"/>
                    <a:pt x="83" y="227"/>
                  </a:cubicBezTo>
                  <a:cubicBezTo>
                    <a:pt x="1" y="550"/>
                    <a:pt x="765" y="1054"/>
                    <a:pt x="1071" y="1054"/>
                  </a:cubicBezTo>
                  <a:cubicBezTo>
                    <a:pt x="1115" y="1054"/>
                    <a:pt x="1149" y="1044"/>
                    <a:pt x="1170" y="1021"/>
                  </a:cubicBezTo>
                  <a:cubicBezTo>
                    <a:pt x="1312" y="879"/>
                    <a:pt x="1444" y="586"/>
                    <a:pt x="1416" y="312"/>
                  </a:cubicBezTo>
                  <a:lnTo>
                    <a:pt x="1416" y="312"/>
                  </a:lnTo>
                  <a:cubicBezTo>
                    <a:pt x="1369" y="397"/>
                    <a:pt x="1321" y="464"/>
                    <a:pt x="1274" y="520"/>
                  </a:cubicBezTo>
                  <a:cubicBezTo>
                    <a:pt x="1253" y="541"/>
                    <a:pt x="1220" y="551"/>
                    <a:pt x="1178" y="551"/>
                  </a:cubicBezTo>
                  <a:cubicBezTo>
                    <a:pt x="954" y="551"/>
                    <a:pt x="479" y="279"/>
                    <a:pt x="27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4" name="Google Shape;304;p16"/>
            <p:cNvSpPr/>
            <p:nvPr/>
          </p:nvSpPr>
          <p:spPr>
            <a:xfrm>
              <a:off x="4111808" y="3104699"/>
              <a:ext cx="63404" cy="41256"/>
            </a:xfrm>
            <a:custGeom>
              <a:avLst/>
              <a:gdLst/>
              <a:ahLst/>
              <a:cxnLst/>
              <a:rect l="l" t="t" r="r" b="b"/>
              <a:pathLst>
                <a:path w="647" h="421" extrusionOk="0">
                  <a:moveTo>
                    <a:pt x="146" y="0"/>
                  </a:moveTo>
                  <a:cubicBezTo>
                    <a:pt x="80" y="48"/>
                    <a:pt x="32" y="114"/>
                    <a:pt x="13" y="199"/>
                  </a:cubicBezTo>
                  <a:cubicBezTo>
                    <a:pt x="1" y="353"/>
                    <a:pt x="159" y="420"/>
                    <a:pt x="321" y="420"/>
                  </a:cubicBezTo>
                  <a:cubicBezTo>
                    <a:pt x="396" y="420"/>
                    <a:pt x="473" y="406"/>
                    <a:pt x="533" y="378"/>
                  </a:cubicBezTo>
                  <a:cubicBezTo>
                    <a:pt x="647" y="341"/>
                    <a:pt x="628" y="246"/>
                    <a:pt x="599" y="152"/>
                  </a:cubicBezTo>
                  <a:lnTo>
                    <a:pt x="599" y="152"/>
                  </a:lnTo>
                  <a:cubicBezTo>
                    <a:pt x="550" y="164"/>
                    <a:pt x="496" y="171"/>
                    <a:pt x="443" y="171"/>
                  </a:cubicBezTo>
                  <a:cubicBezTo>
                    <a:pt x="293" y="171"/>
                    <a:pt x="153" y="119"/>
                    <a:pt x="146"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5" name="Google Shape;305;p16"/>
            <p:cNvSpPr/>
            <p:nvPr/>
          </p:nvSpPr>
          <p:spPr>
            <a:xfrm>
              <a:off x="3733344" y="3063051"/>
              <a:ext cx="301146" cy="137585"/>
            </a:xfrm>
            <a:custGeom>
              <a:avLst/>
              <a:gdLst/>
              <a:ahLst/>
              <a:cxnLst/>
              <a:rect l="l" t="t" r="r" b="b"/>
              <a:pathLst>
                <a:path w="3073" h="1404" extrusionOk="0">
                  <a:moveTo>
                    <a:pt x="587" y="0"/>
                  </a:moveTo>
                  <a:cubicBezTo>
                    <a:pt x="492" y="66"/>
                    <a:pt x="407" y="142"/>
                    <a:pt x="350" y="208"/>
                  </a:cubicBezTo>
                  <a:cubicBezTo>
                    <a:pt x="1" y="709"/>
                    <a:pt x="596" y="1219"/>
                    <a:pt x="1059" y="1342"/>
                  </a:cubicBezTo>
                  <a:cubicBezTo>
                    <a:pt x="1207" y="1384"/>
                    <a:pt x="1390" y="1404"/>
                    <a:pt x="1586" y="1404"/>
                  </a:cubicBezTo>
                  <a:cubicBezTo>
                    <a:pt x="2142" y="1404"/>
                    <a:pt x="2791" y="1241"/>
                    <a:pt x="2959" y="955"/>
                  </a:cubicBezTo>
                  <a:cubicBezTo>
                    <a:pt x="3072" y="756"/>
                    <a:pt x="3025" y="567"/>
                    <a:pt x="2902" y="378"/>
                  </a:cubicBezTo>
                  <a:cubicBezTo>
                    <a:pt x="2609" y="516"/>
                    <a:pt x="2191" y="591"/>
                    <a:pt x="1820" y="591"/>
                  </a:cubicBezTo>
                  <a:cubicBezTo>
                    <a:pt x="1628" y="591"/>
                    <a:pt x="1449" y="571"/>
                    <a:pt x="1305" y="529"/>
                  </a:cubicBezTo>
                  <a:cubicBezTo>
                    <a:pt x="1040" y="463"/>
                    <a:pt x="728" y="246"/>
                    <a:pt x="58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6" name="Google Shape;306;p16"/>
            <p:cNvSpPr/>
            <p:nvPr/>
          </p:nvSpPr>
          <p:spPr>
            <a:xfrm>
              <a:off x="4038016" y="3191720"/>
              <a:ext cx="223336" cy="150618"/>
            </a:xfrm>
            <a:custGeom>
              <a:avLst/>
              <a:gdLst/>
              <a:ahLst/>
              <a:cxnLst/>
              <a:rect l="l" t="t" r="r" b="b"/>
              <a:pathLst>
                <a:path w="2279" h="1537" extrusionOk="0">
                  <a:moveTo>
                    <a:pt x="218" y="1"/>
                  </a:moveTo>
                  <a:cubicBezTo>
                    <a:pt x="77" y="161"/>
                    <a:pt x="1" y="426"/>
                    <a:pt x="29" y="681"/>
                  </a:cubicBezTo>
                  <a:cubicBezTo>
                    <a:pt x="87" y="1267"/>
                    <a:pt x="673" y="1536"/>
                    <a:pt x="1241" y="1536"/>
                  </a:cubicBezTo>
                  <a:cubicBezTo>
                    <a:pt x="1598" y="1536"/>
                    <a:pt x="1948" y="1430"/>
                    <a:pt x="2156" y="1229"/>
                  </a:cubicBezTo>
                  <a:cubicBezTo>
                    <a:pt x="2279" y="1107"/>
                    <a:pt x="2269" y="851"/>
                    <a:pt x="1844" y="483"/>
                  </a:cubicBezTo>
                  <a:cubicBezTo>
                    <a:pt x="1687" y="533"/>
                    <a:pt x="1512" y="558"/>
                    <a:pt x="1336" y="558"/>
                  </a:cubicBezTo>
                  <a:cubicBezTo>
                    <a:pt x="877" y="558"/>
                    <a:pt x="410" y="383"/>
                    <a:pt x="218"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7" name="Google Shape;307;p16"/>
            <p:cNvSpPr/>
            <p:nvPr/>
          </p:nvSpPr>
          <p:spPr>
            <a:xfrm>
              <a:off x="3461990" y="3020422"/>
              <a:ext cx="266847" cy="204320"/>
            </a:xfrm>
            <a:custGeom>
              <a:avLst/>
              <a:gdLst/>
              <a:ahLst/>
              <a:cxnLst/>
              <a:rect l="l" t="t" r="r" b="b"/>
              <a:pathLst>
                <a:path w="2723" h="2085" extrusionOk="0">
                  <a:moveTo>
                    <a:pt x="615" y="0"/>
                  </a:moveTo>
                  <a:cubicBezTo>
                    <a:pt x="568" y="0"/>
                    <a:pt x="520" y="0"/>
                    <a:pt x="483" y="10"/>
                  </a:cubicBezTo>
                  <a:cubicBezTo>
                    <a:pt x="171" y="67"/>
                    <a:pt x="1" y="719"/>
                    <a:pt x="435" y="1333"/>
                  </a:cubicBezTo>
                  <a:cubicBezTo>
                    <a:pt x="831" y="1893"/>
                    <a:pt x="1426" y="2084"/>
                    <a:pt x="1895" y="2084"/>
                  </a:cubicBezTo>
                  <a:cubicBezTo>
                    <a:pt x="2155" y="2084"/>
                    <a:pt x="2377" y="2025"/>
                    <a:pt x="2505" y="1938"/>
                  </a:cubicBezTo>
                  <a:cubicBezTo>
                    <a:pt x="2722" y="1768"/>
                    <a:pt x="2571" y="1380"/>
                    <a:pt x="2231" y="993"/>
                  </a:cubicBezTo>
                  <a:cubicBezTo>
                    <a:pt x="1768" y="993"/>
                    <a:pt x="1154" y="804"/>
                    <a:pt x="757" y="237"/>
                  </a:cubicBezTo>
                  <a:cubicBezTo>
                    <a:pt x="691" y="152"/>
                    <a:pt x="643" y="76"/>
                    <a:pt x="615"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8" name="Google Shape;308;p16"/>
            <p:cNvSpPr/>
            <p:nvPr/>
          </p:nvSpPr>
          <p:spPr>
            <a:xfrm>
              <a:off x="3379575" y="2841677"/>
              <a:ext cx="113089" cy="198440"/>
            </a:xfrm>
            <a:custGeom>
              <a:avLst/>
              <a:gdLst/>
              <a:ahLst/>
              <a:cxnLst/>
              <a:rect l="l" t="t" r="r" b="b"/>
              <a:pathLst>
                <a:path w="1154" h="2025" extrusionOk="0">
                  <a:moveTo>
                    <a:pt x="577" y="0"/>
                  </a:moveTo>
                  <a:cubicBezTo>
                    <a:pt x="520" y="29"/>
                    <a:pt x="473" y="57"/>
                    <a:pt x="398" y="95"/>
                  </a:cubicBezTo>
                  <a:cubicBezTo>
                    <a:pt x="1" y="360"/>
                    <a:pt x="48" y="1229"/>
                    <a:pt x="142" y="1560"/>
                  </a:cubicBezTo>
                  <a:cubicBezTo>
                    <a:pt x="190" y="1720"/>
                    <a:pt x="294" y="1928"/>
                    <a:pt x="369" y="1985"/>
                  </a:cubicBezTo>
                  <a:cubicBezTo>
                    <a:pt x="396" y="2012"/>
                    <a:pt x="429" y="2024"/>
                    <a:pt x="466" y="2024"/>
                  </a:cubicBezTo>
                  <a:cubicBezTo>
                    <a:pt x="534" y="2024"/>
                    <a:pt x="618" y="1983"/>
                    <a:pt x="709" y="1910"/>
                  </a:cubicBezTo>
                  <a:cubicBezTo>
                    <a:pt x="898" y="1758"/>
                    <a:pt x="1097" y="1267"/>
                    <a:pt x="1154" y="804"/>
                  </a:cubicBezTo>
                  <a:cubicBezTo>
                    <a:pt x="1106" y="766"/>
                    <a:pt x="1059" y="738"/>
                    <a:pt x="1031" y="700"/>
                  </a:cubicBezTo>
                  <a:cubicBezTo>
                    <a:pt x="898" y="568"/>
                    <a:pt x="700" y="293"/>
                    <a:pt x="57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9" name="Google Shape;309;p16"/>
            <p:cNvSpPr/>
            <p:nvPr/>
          </p:nvSpPr>
          <p:spPr>
            <a:xfrm>
              <a:off x="3412894" y="2747209"/>
              <a:ext cx="107601" cy="66931"/>
            </a:xfrm>
            <a:custGeom>
              <a:avLst/>
              <a:gdLst/>
              <a:ahLst/>
              <a:cxnLst/>
              <a:rect l="l" t="t" r="r" b="b"/>
              <a:pathLst>
                <a:path w="1098" h="683" extrusionOk="0">
                  <a:moveTo>
                    <a:pt x="417" y="1"/>
                  </a:moveTo>
                  <a:cubicBezTo>
                    <a:pt x="180" y="114"/>
                    <a:pt x="58" y="341"/>
                    <a:pt x="10" y="558"/>
                  </a:cubicBezTo>
                  <a:cubicBezTo>
                    <a:pt x="0" y="637"/>
                    <a:pt x="163" y="682"/>
                    <a:pt x="354" y="682"/>
                  </a:cubicBezTo>
                  <a:cubicBezTo>
                    <a:pt x="529" y="682"/>
                    <a:pt x="729" y="644"/>
                    <a:pt x="842" y="558"/>
                  </a:cubicBezTo>
                  <a:cubicBezTo>
                    <a:pt x="974" y="473"/>
                    <a:pt x="1050" y="312"/>
                    <a:pt x="1097" y="180"/>
                  </a:cubicBezTo>
                  <a:lnTo>
                    <a:pt x="1097" y="180"/>
                  </a:lnTo>
                  <a:cubicBezTo>
                    <a:pt x="1078" y="190"/>
                    <a:pt x="1040" y="199"/>
                    <a:pt x="1021" y="199"/>
                  </a:cubicBezTo>
                  <a:cubicBezTo>
                    <a:pt x="1007" y="200"/>
                    <a:pt x="992" y="201"/>
                    <a:pt x="977" y="201"/>
                  </a:cubicBezTo>
                  <a:cubicBezTo>
                    <a:pt x="799" y="201"/>
                    <a:pt x="556" y="105"/>
                    <a:pt x="417"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10" name="Google Shape;310;p16"/>
            <p:cNvSpPr/>
            <p:nvPr/>
          </p:nvSpPr>
          <p:spPr>
            <a:xfrm>
              <a:off x="3376831" y="3238954"/>
              <a:ext cx="267729" cy="106129"/>
            </a:xfrm>
            <a:custGeom>
              <a:avLst/>
              <a:gdLst/>
              <a:ahLst/>
              <a:cxnLst/>
              <a:rect l="l" t="t" r="r" b="b"/>
              <a:pathLst>
                <a:path w="2732" h="1083" extrusionOk="0">
                  <a:moveTo>
                    <a:pt x="1087" y="1"/>
                  </a:moveTo>
                  <a:cubicBezTo>
                    <a:pt x="747" y="86"/>
                    <a:pt x="426" y="237"/>
                    <a:pt x="265" y="417"/>
                  </a:cubicBezTo>
                  <a:cubicBezTo>
                    <a:pt x="0" y="710"/>
                    <a:pt x="615" y="984"/>
                    <a:pt x="1229" y="1059"/>
                  </a:cubicBezTo>
                  <a:cubicBezTo>
                    <a:pt x="1361" y="1075"/>
                    <a:pt x="1522" y="1082"/>
                    <a:pt x="1686" y="1082"/>
                  </a:cubicBezTo>
                  <a:cubicBezTo>
                    <a:pt x="2025" y="1082"/>
                    <a:pt x="2380" y="1050"/>
                    <a:pt x="2533" y="993"/>
                  </a:cubicBezTo>
                  <a:cubicBezTo>
                    <a:pt x="2731" y="917"/>
                    <a:pt x="2646" y="511"/>
                    <a:pt x="2476" y="247"/>
                  </a:cubicBezTo>
                  <a:cubicBezTo>
                    <a:pt x="2418" y="249"/>
                    <a:pt x="2360" y="250"/>
                    <a:pt x="2304" y="250"/>
                  </a:cubicBezTo>
                  <a:cubicBezTo>
                    <a:pt x="2150" y="250"/>
                    <a:pt x="2003" y="241"/>
                    <a:pt x="1871" y="228"/>
                  </a:cubicBezTo>
                  <a:cubicBezTo>
                    <a:pt x="1578" y="190"/>
                    <a:pt x="1295" y="105"/>
                    <a:pt x="1087"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11" name="Google Shape;311;p16"/>
            <p:cNvSpPr/>
            <p:nvPr/>
          </p:nvSpPr>
          <p:spPr>
            <a:xfrm>
              <a:off x="3690323" y="3242678"/>
              <a:ext cx="212655" cy="90645"/>
            </a:xfrm>
            <a:custGeom>
              <a:avLst/>
              <a:gdLst/>
              <a:ahLst/>
              <a:cxnLst/>
              <a:rect l="l" t="t" r="r" b="b"/>
              <a:pathLst>
                <a:path w="2170" h="925" extrusionOk="0">
                  <a:moveTo>
                    <a:pt x="1612" y="1"/>
                  </a:moveTo>
                  <a:lnTo>
                    <a:pt x="1545" y="29"/>
                  </a:lnTo>
                  <a:cubicBezTo>
                    <a:pt x="1383" y="103"/>
                    <a:pt x="1193" y="135"/>
                    <a:pt x="1006" y="135"/>
                  </a:cubicBezTo>
                  <a:cubicBezTo>
                    <a:pt x="832" y="135"/>
                    <a:pt x="661" y="107"/>
                    <a:pt x="515" y="57"/>
                  </a:cubicBezTo>
                  <a:cubicBezTo>
                    <a:pt x="241" y="152"/>
                    <a:pt x="33" y="303"/>
                    <a:pt x="14" y="454"/>
                  </a:cubicBezTo>
                  <a:cubicBezTo>
                    <a:pt x="0" y="684"/>
                    <a:pt x="512" y="925"/>
                    <a:pt x="1016" y="925"/>
                  </a:cubicBezTo>
                  <a:cubicBezTo>
                    <a:pt x="1195" y="925"/>
                    <a:pt x="1373" y="895"/>
                    <a:pt x="1527" y="823"/>
                  </a:cubicBezTo>
                  <a:cubicBezTo>
                    <a:pt x="2169" y="530"/>
                    <a:pt x="1990" y="152"/>
                    <a:pt x="1612"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12" name="Google Shape;312;p16"/>
            <p:cNvSpPr/>
            <p:nvPr/>
          </p:nvSpPr>
          <p:spPr>
            <a:xfrm>
              <a:off x="3936295" y="3230624"/>
              <a:ext cx="90746" cy="92801"/>
            </a:xfrm>
            <a:custGeom>
              <a:avLst/>
              <a:gdLst/>
              <a:ahLst/>
              <a:cxnLst/>
              <a:rect l="l" t="t" r="r" b="b"/>
              <a:pathLst>
                <a:path w="926" h="947" extrusionOk="0">
                  <a:moveTo>
                    <a:pt x="226" y="1"/>
                  </a:moveTo>
                  <a:cubicBezTo>
                    <a:pt x="141" y="76"/>
                    <a:pt x="84" y="180"/>
                    <a:pt x="56" y="322"/>
                  </a:cubicBezTo>
                  <a:cubicBezTo>
                    <a:pt x="1" y="729"/>
                    <a:pt x="480" y="946"/>
                    <a:pt x="721" y="946"/>
                  </a:cubicBezTo>
                  <a:cubicBezTo>
                    <a:pt x="727" y="946"/>
                    <a:pt x="732" y="946"/>
                    <a:pt x="737" y="946"/>
                  </a:cubicBezTo>
                  <a:cubicBezTo>
                    <a:pt x="926" y="936"/>
                    <a:pt x="878" y="521"/>
                    <a:pt x="793" y="228"/>
                  </a:cubicBezTo>
                  <a:lnTo>
                    <a:pt x="793" y="228"/>
                  </a:lnTo>
                  <a:cubicBezTo>
                    <a:pt x="782" y="228"/>
                    <a:pt x="771" y="228"/>
                    <a:pt x="759" y="228"/>
                  </a:cubicBezTo>
                  <a:cubicBezTo>
                    <a:pt x="584" y="228"/>
                    <a:pt x="359" y="160"/>
                    <a:pt x="226"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13" name="Google Shape;313;p16"/>
            <p:cNvSpPr/>
            <p:nvPr/>
          </p:nvSpPr>
          <p:spPr>
            <a:xfrm>
              <a:off x="3399076" y="3173198"/>
              <a:ext cx="66736" cy="64187"/>
            </a:xfrm>
            <a:custGeom>
              <a:avLst/>
              <a:gdLst/>
              <a:ahLst/>
              <a:cxnLst/>
              <a:rect l="l" t="t" r="r" b="b"/>
              <a:pathLst>
                <a:path w="681" h="655" extrusionOk="0">
                  <a:moveTo>
                    <a:pt x="123" y="1"/>
                  </a:moveTo>
                  <a:cubicBezTo>
                    <a:pt x="57" y="67"/>
                    <a:pt x="28" y="152"/>
                    <a:pt x="9" y="237"/>
                  </a:cubicBezTo>
                  <a:cubicBezTo>
                    <a:pt x="0" y="341"/>
                    <a:pt x="28" y="521"/>
                    <a:pt x="76" y="587"/>
                  </a:cubicBezTo>
                  <a:cubicBezTo>
                    <a:pt x="103" y="633"/>
                    <a:pt x="151" y="654"/>
                    <a:pt x="209" y="654"/>
                  </a:cubicBezTo>
                  <a:cubicBezTo>
                    <a:pt x="270" y="654"/>
                    <a:pt x="343" y="630"/>
                    <a:pt x="416" y="587"/>
                  </a:cubicBezTo>
                  <a:cubicBezTo>
                    <a:pt x="614" y="473"/>
                    <a:pt x="680" y="218"/>
                    <a:pt x="605" y="57"/>
                  </a:cubicBezTo>
                  <a:lnTo>
                    <a:pt x="605" y="57"/>
                  </a:lnTo>
                  <a:cubicBezTo>
                    <a:pt x="551" y="92"/>
                    <a:pt x="484" y="110"/>
                    <a:pt x="414" y="110"/>
                  </a:cubicBezTo>
                  <a:cubicBezTo>
                    <a:pt x="314" y="110"/>
                    <a:pt x="207" y="73"/>
                    <a:pt x="123"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241963185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14"/>
        <p:cNvGrpSpPr/>
        <p:nvPr/>
      </p:nvGrpSpPr>
      <p:grpSpPr>
        <a:xfrm>
          <a:off x="0" y="0"/>
          <a:ext cx="0" cy="0"/>
          <a:chOff x="0" y="0"/>
          <a:chExt cx="0" cy="0"/>
        </a:xfrm>
      </p:grpSpPr>
      <p:sp>
        <p:nvSpPr>
          <p:cNvPr id="315" name="Google Shape;315;p17"/>
          <p:cNvSpPr txBox="1">
            <a:spLocks noGrp="1"/>
          </p:cNvSpPr>
          <p:nvPr>
            <p:ph type="title"/>
          </p:nvPr>
        </p:nvSpPr>
        <p:spPr>
          <a:xfrm>
            <a:off x="960000" y="491767"/>
            <a:ext cx="102720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6" name="Google Shape;316;p17"/>
          <p:cNvSpPr txBox="1">
            <a:spLocks noGrp="1"/>
          </p:cNvSpPr>
          <p:nvPr>
            <p:ph type="body" idx="1"/>
          </p:nvPr>
        </p:nvSpPr>
        <p:spPr>
          <a:xfrm>
            <a:off x="960000" y="1841433"/>
            <a:ext cx="10272000" cy="3362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Darker Grotesque SemiBold"/>
              <a:buChar char="●"/>
              <a:defRPr>
                <a:solidFill>
                  <a:srgbClr val="434343"/>
                </a:solidFill>
              </a:defRPr>
            </a:lvl1pPr>
            <a:lvl2pPr marL="1219170" lvl="1" indent="-423323"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828754" lvl="2" indent="-423323"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2438339" lvl="3" indent="-423323"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3047924" lvl="4" indent="-423323"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3657509" lvl="5" indent="-423323"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4267093" lvl="6" indent="-423323"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4876678" lvl="7" indent="-423323"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5486263" lvl="8" indent="-423323"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
        <p:nvSpPr>
          <p:cNvPr id="317" name="Google Shape;317;p17"/>
          <p:cNvSpPr/>
          <p:nvPr/>
        </p:nvSpPr>
        <p:spPr>
          <a:xfrm flipH="1">
            <a:off x="-12066" y="5862931"/>
            <a:ext cx="12220433" cy="1016584"/>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318" name="Google Shape;318;p17"/>
          <p:cNvSpPr/>
          <p:nvPr/>
        </p:nvSpPr>
        <p:spPr>
          <a:xfrm>
            <a:off x="-10700" y="6287171"/>
            <a:ext cx="12207667" cy="615071"/>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319" name="Google Shape;319;p17"/>
          <p:cNvSpPr/>
          <p:nvPr/>
        </p:nvSpPr>
        <p:spPr>
          <a:xfrm flipH="1">
            <a:off x="9341901" y="-870561"/>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20" name="Google Shape;320;p17"/>
          <p:cNvSpPr/>
          <p:nvPr/>
        </p:nvSpPr>
        <p:spPr>
          <a:xfrm rot="544783" flipH="1">
            <a:off x="9405413" y="2876078"/>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238262163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21"/>
        <p:cNvGrpSpPr/>
        <p:nvPr/>
      </p:nvGrpSpPr>
      <p:grpSpPr>
        <a:xfrm>
          <a:off x="0" y="0"/>
          <a:ext cx="0" cy="0"/>
          <a:chOff x="0" y="0"/>
          <a:chExt cx="0" cy="0"/>
        </a:xfrm>
      </p:grpSpPr>
      <p:sp>
        <p:nvSpPr>
          <p:cNvPr id="322" name="Google Shape;322;p18"/>
          <p:cNvSpPr txBox="1">
            <a:spLocks noGrp="1"/>
          </p:cNvSpPr>
          <p:nvPr>
            <p:ph type="subTitle" idx="1"/>
          </p:nvPr>
        </p:nvSpPr>
        <p:spPr>
          <a:xfrm>
            <a:off x="6483033" y="3411700"/>
            <a:ext cx="4679600" cy="116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323" name="Google Shape;323;p18"/>
          <p:cNvSpPr txBox="1">
            <a:spLocks noGrp="1"/>
          </p:cNvSpPr>
          <p:nvPr>
            <p:ph type="title"/>
          </p:nvPr>
        </p:nvSpPr>
        <p:spPr>
          <a:xfrm>
            <a:off x="6483033" y="2320567"/>
            <a:ext cx="4859600" cy="1079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324" name="Google Shape;324;p18"/>
          <p:cNvSpPr/>
          <p:nvPr/>
        </p:nvSpPr>
        <p:spPr>
          <a:xfrm flipH="1">
            <a:off x="-12066" y="5584433"/>
            <a:ext cx="12220433" cy="1289035"/>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325" name="Google Shape;325;p18"/>
          <p:cNvSpPr/>
          <p:nvPr/>
        </p:nvSpPr>
        <p:spPr>
          <a:xfrm>
            <a:off x="-10700" y="6122349"/>
            <a:ext cx="12207667" cy="779905"/>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326" name="Google Shape;326;p18"/>
          <p:cNvSpPr/>
          <p:nvPr/>
        </p:nvSpPr>
        <p:spPr>
          <a:xfrm>
            <a:off x="8206659"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27" name="Google Shape;327;p18"/>
          <p:cNvSpPr/>
          <p:nvPr/>
        </p:nvSpPr>
        <p:spPr>
          <a:xfrm rot="-544783">
            <a:off x="-2630526"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28" name="Google Shape;328;p18"/>
          <p:cNvSpPr/>
          <p:nvPr/>
        </p:nvSpPr>
        <p:spPr>
          <a:xfrm flipH="1">
            <a:off x="10927709"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267966709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Section title 1">
  <p:cSld name="Section title 1">
    <p:spTree>
      <p:nvGrpSpPr>
        <p:cNvPr id="1" name="Shape 367"/>
        <p:cNvGrpSpPr/>
        <p:nvPr/>
      </p:nvGrpSpPr>
      <p:grpSpPr>
        <a:xfrm>
          <a:off x="0" y="0"/>
          <a:ext cx="0" cy="0"/>
          <a:chOff x="0" y="0"/>
          <a:chExt cx="0" cy="0"/>
        </a:xfrm>
      </p:grpSpPr>
      <p:sp>
        <p:nvSpPr>
          <p:cNvPr id="368" name="Google Shape;368;p21"/>
          <p:cNvSpPr/>
          <p:nvPr/>
        </p:nvSpPr>
        <p:spPr>
          <a:xfrm flipH="1">
            <a:off x="8113067" y="4191415"/>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69" name="Google Shape;369;p21"/>
          <p:cNvSpPr/>
          <p:nvPr/>
        </p:nvSpPr>
        <p:spPr>
          <a:xfrm>
            <a:off x="-12066" y="5658767"/>
            <a:ext cx="12220433" cy="1216300"/>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370" name="Google Shape;370;p21"/>
          <p:cNvSpPr/>
          <p:nvPr/>
        </p:nvSpPr>
        <p:spPr>
          <a:xfrm flipH="1">
            <a:off x="-667" y="6166333"/>
            <a:ext cx="12207667" cy="735856"/>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371" name="Google Shape;371;p21"/>
          <p:cNvSpPr/>
          <p:nvPr/>
        </p:nvSpPr>
        <p:spPr>
          <a:xfrm flipH="1">
            <a:off x="6758928" y="-377582"/>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72" name="Google Shape;372;p21"/>
          <p:cNvSpPr/>
          <p:nvPr/>
        </p:nvSpPr>
        <p:spPr>
          <a:xfrm flipH="1">
            <a:off x="-775953" y="1396911"/>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73" name="Google Shape;373;p21"/>
          <p:cNvSpPr txBox="1">
            <a:spLocks noGrp="1"/>
          </p:cNvSpPr>
          <p:nvPr>
            <p:ph type="title"/>
          </p:nvPr>
        </p:nvSpPr>
        <p:spPr>
          <a:xfrm>
            <a:off x="5255700" y="2683567"/>
            <a:ext cx="5522800" cy="11224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3600"/>
              <a:buNone/>
              <a:defRPr sz="64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374" name="Google Shape;374;p21"/>
          <p:cNvSpPr txBox="1">
            <a:spLocks noGrp="1"/>
          </p:cNvSpPr>
          <p:nvPr>
            <p:ph type="title" idx="2" hasCustomPrompt="1"/>
          </p:nvPr>
        </p:nvSpPr>
        <p:spPr>
          <a:xfrm>
            <a:off x="9003800" y="1252833"/>
            <a:ext cx="1516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375" name="Google Shape;375;p21"/>
          <p:cNvSpPr txBox="1">
            <a:spLocks noGrp="1"/>
          </p:cNvSpPr>
          <p:nvPr>
            <p:ph type="subTitle" idx="1"/>
          </p:nvPr>
        </p:nvSpPr>
        <p:spPr>
          <a:xfrm>
            <a:off x="6390631" y="3828144"/>
            <a:ext cx="4341600" cy="87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26050540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Section title 2">
  <p:cSld name="Section title 2">
    <p:spTree>
      <p:nvGrpSpPr>
        <p:cNvPr id="1" name="Shape 376"/>
        <p:cNvGrpSpPr/>
        <p:nvPr/>
      </p:nvGrpSpPr>
      <p:grpSpPr>
        <a:xfrm>
          <a:off x="0" y="0"/>
          <a:ext cx="0" cy="0"/>
          <a:chOff x="0" y="0"/>
          <a:chExt cx="0" cy="0"/>
        </a:xfrm>
      </p:grpSpPr>
      <p:sp>
        <p:nvSpPr>
          <p:cNvPr id="377" name="Google Shape;377;p22"/>
          <p:cNvSpPr/>
          <p:nvPr/>
        </p:nvSpPr>
        <p:spPr>
          <a:xfrm flipH="1">
            <a:off x="-1825433" y="3937415"/>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78" name="Google Shape;378;p22"/>
          <p:cNvSpPr/>
          <p:nvPr/>
        </p:nvSpPr>
        <p:spPr>
          <a:xfrm flipH="1">
            <a:off x="-12066" y="5658767"/>
            <a:ext cx="12220433" cy="1216300"/>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379" name="Google Shape;379;p22"/>
          <p:cNvSpPr/>
          <p:nvPr/>
        </p:nvSpPr>
        <p:spPr>
          <a:xfrm>
            <a:off x="-10700" y="6166333"/>
            <a:ext cx="12207667" cy="735856"/>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380" name="Google Shape;380;p22"/>
          <p:cNvSpPr/>
          <p:nvPr/>
        </p:nvSpPr>
        <p:spPr>
          <a:xfrm flipH="1">
            <a:off x="8333595" y="-1154382"/>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81" name="Google Shape;381;p22"/>
          <p:cNvSpPr/>
          <p:nvPr/>
        </p:nvSpPr>
        <p:spPr>
          <a:xfrm flipH="1">
            <a:off x="-1128753" y="458977"/>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82" name="Google Shape;382;p22"/>
          <p:cNvSpPr txBox="1">
            <a:spLocks noGrp="1"/>
          </p:cNvSpPr>
          <p:nvPr>
            <p:ph type="title"/>
          </p:nvPr>
        </p:nvSpPr>
        <p:spPr>
          <a:xfrm>
            <a:off x="2076000" y="2683567"/>
            <a:ext cx="8040000" cy="1122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600"/>
              <a:buNone/>
              <a:defRPr sz="64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83" name="Google Shape;383;p22"/>
          <p:cNvSpPr txBox="1">
            <a:spLocks noGrp="1"/>
          </p:cNvSpPr>
          <p:nvPr>
            <p:ph type="title" idx="2" hasCustomPrompt="1"/>
          </p:nvPr>
        </p:nvSpPr>
        <p:spPr>
          <a:xfrm>
            <a:off x="5337800" y="1252833"/>
            <a:ext cx="1516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84" name="Google Shape;384;p22"/>
          <p:cNvSpPr txBox="1">
            <a:spLocks noGrp="1"/>
          </p:cNvSpPr>
          <p:nvPr>
            <p:ph type="subTitle" idx="1"/>
          </p:nvPr>
        </p:nvSpPr>
        <p:spPr>
          <a:xfrm>
            <a:off x="3145567" y="3828133"/>
            <a:ext cx="5900800" cy="65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2958963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85"/>
        <p:cNvGrpSpPr/>
        <p:nvPr/>
      </p:nvGrpSpPr>
      <p:grpSpPr>
        <a:xfrm>
          <a:off x="0" y="0"/>
          <a:ext cx="0" cy="0"/>
          <a:chOff x="0" y="0"/>
          <a:chExt cx="0" cy="0"/>
        </a:xfrm>
      </p:grpSpPr>
      <p:sp>
        <p:nvSpPr>
          <p:cNvPr id="386" name="Google Shape;386;p23"/>
          <p:cNvSpPr/>
          <p:nvPr/>
        </p:nvSpPr>
        <p:spPr>
          <a:xfrm flipH="1">
            <a:off x="-690072"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87" name="Google Shape;387;p23"/>
          <p:cNvSpPr/>
          <p:nvPr/>
        </p:nvSpPr>
        <p:spPr>
          <a:xfrm rot="544783" flipH="1">
            <a:off x="9014779"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88" name="Google Shape;388;p23"/>
          <p:cNvSpPr/>
          <p:nvPr/>
        </p:nvSpPr>
        <p:spPr>
          <a:xfrm>
            <a:off x="-1471333"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89" name="Google Shape;389;p23"/>
          <p:cNvSpPr txBox="1">
            <a:spLocks noGrp="1"/>
          </p:cNvSpPr>
          <p:nvPr>
            <p:ph type="subTitle" idx="1"/>
          </p:nvPr>
        </p:nvSpPr>
        <p:spPr>
          <a:xfrm>
            <a:off x="1721827" y="4125100"/>
            <a:ext cx="3656800" cy="6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90" name="Google Shape;390;p23"/>
          <p:cNvSpPr txBox="1">
            <a:spLocks noGrp="1"/>
          </p:cNvSpPr>
          <p:nvPr>
            <p:ph type="subTitle" idx="2"/>
          </p:nvPr>
        </p:nvSpPr>
        <p:spPr>
          <a:xfrm>
            <a:off x="6813373" y="4125100"/>
            <a:ext cx="3656800" cy="6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91" name="Google Shape;391;p23"/>
          <p:cNvSpPr txBox="1">
            <a:spLocks noGrp="1"/>
          </p:cNvSpPr>
          <p:nvPr>
            <p:ph type="subTitle" idx="3"/>
          </p:nvPr>
        </p:nvSpPr>
        <p:spPr>
          <a:xfrm>
            <a:off x="1721827" y="4740600"/>
            <a:ext cx="3656800" cy="8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2" name="Google Shape;392;p23"/>
          <p:cNvSpPr txBox="1">
            <a:spLocks noGrp="1"/>
          </p:cNvSpPr>
          <p:nvPr>
            <p:ph type="subTitle" idx="4"/>
          </p:nvPr>
        </p:nvSpPr>
        <p:spPr>
          <a:xfrm>
            <a:off x="6813363" y="4740600"/>
            <a:ext cx="3656800" cy="8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3" name="Google Shape;393;p23"/>
          <p:cNvSpPr txBox="1">
            <a:spLocks noGrp="1"/>
          </p:cNvSpPr>
          <p:nvPr>
            <p:ph type="title"/>
          </p:nvPr>
        </p:nvSpPr>
        <p:spPr>
          <a:xfrm>
            <a:off x="960000" y="491767"/>
            <a:ext cx="10272000" cy="108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94" name="Google Shape;394;p23"/>
          <p:cNvSpPr/>
          <p:nvPr/>
        </p:nvSpPr>
        <p:spPr>
          <a:xfrm>
            <a:off x="-221900" y="5761834"/>
            <a:ext cx="12591307" cy="1039501"/>
          </a:xfrm>
          <a:custGeom>
            <a:avLst/>
            <a:gdLst/>
            <a:ahLst/>
            <a:cxnLst/>
            <a:rect l="l" t="t" r="r" b="b"/>
            <a:pathLst>
              <a:path w="376047" h="17145" extrusionOk="0">
                <a:moveTo>
                  <a:pt x="373761" y="1524"/>
                </a:moveTo>
                <a:lnTo>
                  <a:pt x="0" y="0"/>
                </a:lnTo>
                <a:lnTo>
                  <a:pt x="4572" y="17145"/>
                </a:lnTo>
                <a:lnTo>
                  <a:pt x="376047" y="16383"/>
                </a:lnTo>
                <a:close/>
              </a:path>
            </a:pathLst>
          </a:custGeom>
          <a:solidFill>
            <a:schemeClr val="accent1"/>
          </a:solidFill>
          <a:ln>
            <a:noFill/>
          </a:ln>
        </p:spPr>
      </p:sp>
      <p:sp>
        <p:nvSpPr>
          <p:cNvPr id="395" name="Google Shape;395;p23"/>
          <p:cNvSpPr/>
          <p:nvPr/>
        </p:nvSpPr>
        <p:spPr>
          <a:xfrm>
            <a:off x="-32778" y="5992634"/>
            <a:ext cx="12402683" cy="935333"/>
          </a:xfrm>
          <a:custGeom>
            <a:avLst/>
            <a:gdLst/>
            <a:ahLst/>
            <a:cxnLst/>
            <a:rect l="l" t="t" r="r" b="b"/>
            <a:pathLst>
              <a:path w="375346" h="28060" extrusionOk="0">
                <a:moveTo>
                  <a:pt x="373060" y="0"/>
                </a:moveTo>
                <a:lnTo>
                  <a:pt x="0" y="8902"/>
                </a:lnTo>
                <a:lnTo>
                  <a:pt x="555" y="28060"/>
                </a:lnTo>
                <a:lnTo>
                  <a:pt x="375346" y="27027"/>
                </a:lnTo>
                <a:close/>
              </a:path>
            </a:pathLst>
          </a:custGeom>
          <a:solidFill>
            <a:schemeClr val="accent2"/>
          </a:solidFill>
          <a:ln>
            <a:noFill/>
          </a:ln>
        </p:spPr>
      </p:sp>
    </p:spTree>
    <p:extLst>
      <p:ext uri="{BB962C8B-B14F-4D97-AF65-F5344CB8AC3E}">
        <p14:creationId xmlns:p14="http://schemas.microsoft.com/office/powerpoint/2010/main" val="271743287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96"/>
        <p:cNvGrpSpPr/>
        <p:nvPr/>
      </p:nvGrpSpPr>
      <p:grpSpPr>
        <a:xfrm>
          <a:off x="0" y="0"/>
          <a:ext cx="0" cy="0"/>
          <a:chOff x="0" y="0"/>
          <a:chExt cx="0" cy="0"/>
        </a:xfrm>
      </p:grpSpPr>
      <p:sp>
        <p:nvSpPr>
          <p:cNvPr id="397" name="Google Shape;397;p24"/>
          <p:cNvSpPr/>
          <p:nvPr/>
        </p:nvSpPr>
        <p:spPr>
          <a:xfrm flipH="1">
            <a:off x="-670772" y="41002"/>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98" name="Google Shape;398;p24"/>
          <p:cNvSpPr/>
          <p:nvPr/>
        </p:nvSpPr>
        <p:spPr>
          <a:xfrm rot="544783" flipH="1">
            <a:off x="-1518187" y="46300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99" name="Google Shape;399;p24"/>
          <p:cNvSpPr/>
          <p:nvPr/>
        </p:nvSpPr>
        <p:spPr>
          <a:xfrm>
            <a:off x="10103334" y="41379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00" name="Google Shape;400;p24"/>
          <p:cNvSpPr txBox="1">
            <a:spLocks noGrp="1"/>
          </p:cNvSpPr>
          <p:nvPr>
            <p:ph type="subTitle" idx="1"/>
          </p:nvPr>
        </p:nvSpPr>
        <p:spPr>
          <a:xfrm>
            <a:off x="2100832" y="2117767"/>
            <a:ext cx="3849600" cy="6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01" name="Google Shape;401;p24"/>
          <p:cNvSpPr txBox="1">
            <a:spLocks noGrp="1"/>
          </p:cNvSpPr>
          <p:nvPr>
            <p:ph type="subTitle" idx="2"/>
          </p:nvPr>
        </p:nvSpPr>
        <p:spPr>
          <a:xfrm>
            <a:off x="6241551" y="2117767"/>
            <a:ext cx="3849600" cy="6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02" name="Google Shape;402;p24"/>
          <p:cNvSpPr txBox="1">
            <a:spLocks noGrp="1"/>
          </p:cNvSpPr>
          <p:nvPr>
            <p:ph type="subTitle" idx="3"/>
          </p:nvPr>
        </p:nvSpPr>
        <p:spPr>
          <a:xfrm>
            <a:off x="2001259" y="2733267"/>
            <a:ext cx="4048800" cy="23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403" name="Google Shape;403;p24"/>
          <p:cNvSpPr txBox="1">
            <a:spLocks noGrp="1"/>
          </p:cNvSpPr>
          <p:nvPr>
            <p:ph type="subTitle" idx="4"/>
          </p:nvPr>
        </p:nvSpPr>
        <p:spPr>
          <a:xfrm>
            <a:off x="6141941" y="2733267"/>
            <a:ext cx="4048800" cy="23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404" name="Google Shape;404;p24"/>
          <p:cNvSpPr txBox="1">
            <a:spLocks noGrp="1"/>
          </p:cNvSpPr>
          <p:nvPr>
            <p:ph type="title"/>
          </p:nvPr>
        </p:nvSpPr>
        <p:spPr>
          <a:xfrm>
            <a:off x="960000" y="491767"/>
            <a:ext cx="10272000" cy="108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05" name="Google Shape;405;p24"/>
          <p:cNvSpPr/>
          <p:nvPr/>
        </p:nvSpPr>
        <p:spPr>
          <a:xfrm>
            <a:off x="-414657" y="5974239"/>
            <a:ext cx="12794367" cy="1241733"/>
          </a:xfrm>
          <a:custGeom>
            <a:avLst/>
            <a:gdLst/>
            <a:ahLst/>
            <a:cxnLst/>
            <a:rect l="l" t="t" r="r" b="b"/>
            <a:pathLst>
              <a:path w="383831" h="37252" extrusionOk="0">
                <a:moveTo>
                  <a:pt x="3008" y="16952"/>
                </a:moveTo>
                <a:cubicBezTo>
                  <a:pt x="-1570" y="13055"/>
                  <a:pt x="-4067" y="10490"/>
                  <a:pt x="19684" y="8975"/>
                </a:cubicBezTo>
                <a:cubicBezTo>
                  <a:pt x="43435" y="7460"/>
                  <a:pt x="109572" y="8790"/>
                  <a:pt x="145514" y="7862"/>
                </a:cubicBezTo>
                <a:cubicBezTo>
                  <a:pt x="181457" y="6934"/>
                  <a:pt x="200448" y="4584"/>
                  <a:pt x="235339" y="3408"/>
                </a:cubicBezTo>
                <a:cubicBezTo>
                  <a:pt x="270230" y="2233"/>
                  <a:pt x="330275" y="-1670"/>
                  <a:pt x="354859" y="809"/>
                </a:cubicBezTo>
                <a:cubicBezTo>
                  <a:pt x="379443" y="3288"/>
                  <a:pt x="386742" y="12345"/>
                  <a:pt x="382844" y="18284"/>
                </a:cubicBezTo>
                <a:cubicBezTo>
                  <a:pt x="378947" y="24223"/>
                  <a:pt x="387423" y="34097"/>
                  <a:pt x="331474" y="36443"/>
                </a:cubicBezTo>
                <a:cubicBezTo>
                  <a:pt x="275525" y="38789"/>
                  <a:pt x="101895" y="35609"/>
                  <a:pt x="47151" y="32360"/>
                </a:cubicBezTo>
                <a:cubicBezTo>
                  <a:pt x="-7593" y="29112"/>
                  <a:pt x="7586" y="20850"/>
                  <a:pt x="3008" y="16952"/>
                </a:cubicBezTo>
                <a:close/>
              </a:path>
            </a:pathLst>
          </a:custGeom>
          <a:solidFill>
            <a:schemeClr val="accent1"/>
          </a:solidFill>
          <a:ln>
            <a:noFill/>
          </a:ln>
        </p:spPr>
      </p:sp>
      <p:sp>
        <p:nvSpPr>
          <p:cNvPr id="406" name="Google Shape;406;p24"/>
          <p:cNvSpPr/>
          <p:nvPr/>
        </p:nvSpPr>
        <p:spPr>
          <a:xfrm>
            <a:off x="-516710" y="6554085"/>
            <a:ext cx="12998433" cy="703300"/>
          </a:xfrm>
          <a:custGeom>
            <a:avLst/>
            <a:gdLst/>
            <a:ahLst/>
            <a:cxnLst/>
            <a:rect l="l" t="t" r="r" b="b"/>
            <a:pathLst>
              <a:path w="389953" h="21099" extrusionOk="0">
                <a:moveTo>
                  <a:pt x="10719" y="9691"/>
                </a:moveTo>
                <a:cubicBezTo>
                  <a:pt x="22473" y="7773"/>
                  <a:pt x="60086" y="9073"/>
                  <a:pt x="109824" y="7464"/>
                </a:cubicBezTo>
                <a:cubicBezTo>
                  <a:pt x="159562" y="5856"/>
                  <a:pt x="262750" y="411"/>
                  <a:pt x="309147" y="40"/>
                </a:cubicBezTo>
                <a:cubicBezTo>
                  <a:pt x="355545" y="-331"/>
                  <a:pt x="383883" y="1919"/>
                  <a:pt x="388209" y="5237"/>
                </a:cubicBezTo>
                <a:cubicBezTo>
                  <a:pt x="392535" y="8556"/>
                  <a:pt x="393256" y="17662"/>
                  <a:pt x="335104" y="19951"/>
                </a:cubicBezTo>
                <a:cubicBezTo>
                  <a:pt x="276953" y="22240"/>
                  <a:pt x="93364" y="20681"/>
                  <a:pt x="39300" y="18971"/>
                </a:cubicBezTo>
                <a:cubicBezTo>
                  <a:pt x="-14764" y="17261"/>
                  <a:pt x="-1035" y="11609"/>
                  <a:pt x="10719" y="9691"/>
                </a:cubicBezTo>
                <a:close/>
              </a:path>
            </a:pathLst>
          </a:custGeom>
          <a:solidFill>
            <a:schemeClr val="accent2"/>
          </a:solidFill>
          <a:ln>
            <a:noFill/>
          </a:ln>
        </p:spPr>
      </p:sp>
    </p:spTree>
    <p:extLst>
      <p:ext uri="{BB962C8B-B14F-4D97-AF65-F5344CB8AC3E}">
        <p14:creationId xmlns:p14="http://schemas.microsoft.com/office/powerpoint/2010/main" val="358525528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07"/>
        <p:cNvGrpSpPr/>
        <p:nvPr/>
      </p:nvGrpSpPr>
      <p:grpSpPr>
        <a:xfrm>
          <a:off x="0" y="0"/>
          <a:ext cx="0" cy="0"/>
          <a:chOff x="0" y="0"/>
          <a:chExt cx="0" cy="0"/>
        </a:xfrm>
      </p:grpSpPr>
      <p:sp>
        <p:nvSpPr>
          <p:cNvPr id="408" name="Google Shape;408;p25"/>
          <p:cNvSpPr txBox="1">
            <a:spLocks noGrp="1"/>
          </p:cNvSpPr>
          <p:nvPr>
            <p:ph type="title"/>
          </p:nvPr>
        </p:nvSpPr>
        <p:spPr>
          <a:xfrm>
            <a:off x="4371947" y="1468333"/>
            <a:ext cx="3448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09" name="Google Shape;409;p25"/>
          <p:cNvSpPr txBox="1">
            <a:spLocks noGrp="1"/>
          </p:cNvSpPr>
          <p:nvPr>
            <p:ph type="subTitle" idx="1"/>
          </p:nvPr>
        </p:nvSpPr>
        <p:spPr>
          <a:xfrm>
            <a:off x="3708100" y="2087899"/>
            <a:ext cx="47756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0" name="Google Shape;410;p25"/>
          <p:cNvSpPr txBox="1">
            <a:spLocks noGrp="1"/>
          </p:cNvSpPr>
          <p:nvPr>
            <p:ph type="title" idx="2"/>
          </p:nvPr>
        </p:nvSpPr>
        <p:spPr>
          <a:xfrm>
            <a:off x="4371947" y="4244468"/>
            <a:ext cx="3448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11" name="Google Shape;411;p25"/>
          <p:cNvSpPr txBox="1">
            <a:spLocks noGrp="1"/>
          </p:cNvSpPr>
          <p:nvPr>
            <p:ph type="subTitle" idx="3"/>
          </p:nvPr>
        </p:nvSpPr>
        <p:spPr>
          <a:xfrm>
            <a:off x="3708200" y="4863033"/>
            <a:ext cx="47756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2" name="Google Shape;412;p25"/>
          <p:cNvSpPr txBox="1">
            <a:spLocks noGrp="1"/>
          </p:cNvSpPr>
          <p:nvPr>
            <p:ph type="title" idx="4"/>
          </p:nvPr>
        </p:nvSpPr>
        <p:spPr>
          <a:xfrm>
            <a:off x="4371843" y="2856401"/>
            <a:ext cx="3448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13" name="Google Shape;413;p25"/>
          <p:cNvSpPr txBox="1">
            <a:spLocks noGrp="1"/>
          </p:cNvSpPr>
          <p:nvPr>
            <p:ph type="subTitle" idx="5"/>
          </p:nvPr>
        </p:nvSpPr>
        <p:spPr>
          <a:xfrm>
            <a:off x="3708100" y="3475467"/>
            <a:ext cx="47756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 name="Google Shape;414;p25"/>
          <p:cNvSpPr txBox="1">
            <a:spLocks noGrp="1"/>
          </p:cNvSpPr>
          <p:nvPr>
            <p:ph type="title" idx="6"/>
          </p:nvPr>
        </p:nvSpPr>
        <p:spPr>
          <a:xfrm>
            <a:off x="3501533" y="491767"/>
            <a:ext cx="51888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5" name="Google Shape;415;p25"/>
          <p:cNvSpPr/>
          <p:nvPr/>
        </p:nvSpPr>
        <p:spPr>
          <a:xfrm flipH="1">
            <a:off x="-12066" y="5584433"/>
            <a:ext cx="12220433" cy="1289035"/>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416" name="Google Shape;416;p25"/>
          <p:cNvSpPr/>
          <p:nvPr/>
        </p:nvSpPr>
        <p:spPr>
          <a:xfrm>
            <a:off x="-10700" y="6122333"/>
            <a:ext cx="12207667" cy="763563"/>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417" name="Google Shape;417;p25"/>
          <p:cNvSpPr/>
          <p:nvPr/>
        </p:nvSpPr>
        <p:spPr>
          <a:xfrm flipH="1">
            <a:off x="-363044" y="1924064"/>
            <a:ext cx="2139581" cy="807075"/>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18" name="Google Shape;418;p25"/>
          <p:cNvSpPr/>
          <p:nvPr/>
        </p:nvSpPr>
        <p:spPr>
          <a:xfrm>
            <a:off x="10115912" y="791268"/>
            <a:ext cx="3309081" cy="1236257"/>
          </a:xfrm>
          <a:custGeom>
            <a:avLst/>
            <a:gdLst/>
            <a:ahLst/>
            <a:cxnLst/>
            <a:rect l="l" t="t" r="r" b="b"/>
            <a:pathLst>
              <a:path w="32388" h="12100" extrusionOk="0">
                <a:moveTo>
                  <a:pt x="15035" y="1"/>
                </a:moveTo>
                <a:cubicBezTo>
                  <a:pt x="14202" y="1"/>
                  <a:pt x="13526" y="500"/>
                  <a:pt x="13278" y="1859"/>
                </a:cubicBezTo>
                <a:cubicBezTo>
                  <a:pt x="13132" y="1831"/>
                  <a:pt x="12999" y="1817"/>
                  <a:pt x="12877" y="1817"/>
                </a:cubicBezTo>
                <a:cubicBezTo>
                  <a:pt x="11122" y="1817"/>
                  <a:pt x="11786" y="4562"/>
                  <a:pt x="10145" y="4562"/>
                </a:cubicBezTo>
                <a:cubicBezTo>
                  <a:pt x="9992" y="4562"/>
                  <a:pt x="9818" y="4538"/>
                  <a:pt x="9621" y="4486"/>
                </a:cubicBezTo>
                <a:lnTo>
                  <a:pt x="9621" y="4486"/>
                </a:lnTo>
                <a:cubicBezTo>
                  <a:pt x="9659" y="4873"/>
                  <a:pt x="9489" y="5308"/>
                  <a:pt x="9611" y="5686"/>
                </a:cubicBezTo>
                <a:cubicBezTo>
                  <a:pt x="9152" y="5644"/>
                  <a:pt x="8677" y="5623"/>
                  <a:pt x="8193" y="5623"/>
                </a:cubicBezTo>
                <a:cubicBezTo>
                  <a:pt x="6298" y="5623"/>
                  <a:pt x="4272" y="5948"/>
                  <a:pt x="2571" y="6603"/>
                </a:cubicBezTo>
                <a:cubicBezTo>
                  <a:pt x="0" y="7567"/>
                  <a:pt x="227" y="10364"/>
                  <a:pt x="3072" y="11064"/>
                </a:cubicBezTo>
                <a:cubicBezTo>
                  <a:pt x="3243" y="11106"/>
                  <a:pt x="3407" y="11124"/>
                  <a:pt x="3567" y="11124"/>
                </a:cubicBezTo>
                <a:cubicBezTo>
                  <a:pt x="4842" y="11124"/>
                  <a:pt x="5781" y="9931"/>
                  <a:pt x="6896" y="9931"/>
                </a:cubicBezTo>
                <a:cubicBezTo>
                  <a:pt x="6990" y="9931"/>
                  <a:pt x="7086" y="9939"/>
                  <a:pt x="7183" y="9958"/>
                </a:cubicBezTo>
                <a:cubicBezTo>
                  <a:pt x="7816" y="10071"/>
                  <a:pt x="8241" y="10553"/>
                  <a:pt x="8922" y="10648"/>
                </a:cubicBezTo>
                <a:cubicBezTo>
                  <a:pt x="9008" y="10659"/>
                  <a:pt x="9095" y="10664"/>
                  <a:pt x="9184" y="10664"/>
                </a:cubicBezTo>
                <a:cubicBezTo>
                  <a:pt x="9764" y="10664"/>
                  <a:pt x="10383" y="10436"/>
                  <a:pt x="10916" y="10166"/>
                </a:cubicBezTo>
                <a:cubicBezTo>
                  <a:pt x="11406" y="10298"/>
                  <a:pt x="11925" y="10366"/>
                  <a:pt x="12490" y="10366"/>
                </a:cubicBezTo>
                <a:cubicBezTo>
                  <a:pt x="12894" y="10366"/>
                  <a:pt x="13322" y="10331"/>
                  <a:pt x="13779" y="10260"/>
                </a:cubicBezTo>
                <a:cubicBezTo>
                  <a:pt x="15234" y="10046"/>
                  <a:pt x="16244" y="9157"/>
                  <a:pt x="17459" y="9157"/>
                </a:cubicBezTo>
                <a:cubicBezTo>
                  <a:pt x="17800" y="9157"/>
                  <a:pt x="18156" y="9227"/>
                  <a:pt x="18542" y="9400"/>
                </a:cubicBezTo>
                <a:cubicBezTo>
                  <a:pt x="20206" y="10156"/>
                  <a:pt x="20933" y="11801"/>
                  <a:pt x="22899" y="12056"/>
                </a:cubicBezTo>
                <a:cubicBezTo>
                  <a:pt x="23119" y="12085"/>
                  <a:pt x="23339" y="12099"/>
                  <a:pt x="23555" y="12099"/>
                </a:cubicBezTo>
                <a:cubicBezTo>
                  <a:pt x="25113" y="12099"/>
                  <a:pt x="26521" y="11349"/>
                  <a:pt x="27010" y="9797"/>
                </a:cubicBezTo>
                <a:cubicBezTo>
                  <a:pt x="27555" y="10139"/>
                  <a:pt x="28179" y="10303"/>
                  <a:pt x="28777" y="10303"/>
                </a:cubicBezTo>
                <a:cubicBezTo>
                  <a:pt x="30162" y="10303"/>
                  <a:pt x="31413" y="9425"/>
                  <a:pt x="31235" y="7841"/>
                </a:cubicBezTo>
                <a:cubicBezTo>
                  <a:pt x="32388" y="7217"/>
                  <a:pt x="31679" y="6130"/>
                  <a:pt x="30715" y="5809"/>
                </a:cubicBezTo>
                <a:cubicBezTo>
                  <a:pt x="31025" y="3881"/>
                  <a:pt x="29094" y="2706"/>
                  <a:pt x="27317" y="2706"/>
                </a:cubicBezTo>
                <a:cubicBezTo>
                  <a:pt x="26166" y="2706"/>
                  <a:pt x="25079" y="3198"/>
                  <a:pt x="24704" y="4297"/>
                </a:cubicBezTo>
                <a:cubicBezTo>
                  <a:pt x="23794" y="3300"/>
                  <a:pt x="22851" y="2859"/>
                  <a:pt x="21490" y="2859"/>
                </a:cubicBezTo>
                <a:cubicBezTo>
                  <a:pt x="21368" y="2859"/>
                  <a:pt x="21242" y="2863"/>
                  <a:pt x="21113" y="2870"/>
                </a:cubicBezTo>
                <a:cubicBezTo>
                  <a:pt x="20508" y="2898"/>
                  <a:pt x="20197" y="2953"/>
                  <a:pt x="19987" y="2953"/>
                </a:cubicBezTo>
                <a:cubicBezTo>
                  <a:pt x="19635" y="2953"/>
                  <a:pt x="19565" y="2800"/>
                  <a:pt x="18873" y="2114"/>
                </a:cubicBezTo>
                <a:cubicBezTo>
                  <a:pt x="17846" y="1098"/>
                  <a:pt x="16269" y="1"/>
                  <a:pt x="15035" y="1"/>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419" name="Google Shape;419;p25"/>
          <p:cNvGrpSpPr/>
          <p:nvPr/>
        </p:nvGrpSpPr>
        <p:grpSpPr>
          <a:xfrm flipH="1">
            <a:off x="9868237" y="5299819"/>
            <a:ext cx="3595307" cy="1659596"/>
            <a:chOff x="3311075" y="2692625"/>
            <a:chExt cx="1472601" cy="679717"/>
          </a:xfrm>
        </p:grpSpPr>
        <p:sp>
          <p:nvSpPr>
            <p:cNvPr id="420" name="Google Shape;420;p25"/>
            <p:cNvSpPr/>
            <p:nvPr/>
          </p:nvSpPr>
          <p:spPr>
            <a:xfrm>
              <a:off x="4265859" y="2961135"/>
              <a:ext cx="176102" cy="179821"/>
            </a:xfrm>
            <a:custGeom>
              <a:avLst/>
              <a:gdLst/>
              <a:ahLst/>
              <a:cxnLst/>
              <a:rect l="l" t="t" r="r" b="b"/>
              <a:pathLst>
                <a:path w="1797" h="1835" extrusionOk="0">
                  <a:moveTo>
                    <a:pt x="1" y="1"/>
                  </a:moveTo>
                  <a:cubicBezTo>
                    <a:pt x="1" y="1"/>
                    <a:pt x="360" y="1135"/>
                    <a:pt x="256" y="1787"/>
                  </a:cubicBezTo>
                  <a:lnTo>
                    <a:pt x="1796" y="1834"/>
                  </a:lnTo>
                  <a:cubicBezTo>
                    <a:pt x="1796" y="1834"/>
                    <a:pt x="1551" y="1456"/>
                    <a:pt x="1485" y="1040"/>
                  </a:cubicBezTo>
                  <a:lnTo>
                    <a:pt x="1485" y="1040"/>
                  </a:lnTo>
                  <a:cubicBezTo>
                    <a:pt x="1485" y="1040"/>
                    <a:pt x="1447" y="1418"/>
                    <a:pt x="1494" y="1569"/>
                  </a:cubicBezTo>
                  <a:cubicBezTo>
                    <a:pt x="1494" y="1569"/>
                    <a:pt x="1248" y="842"/>
                    <a:pt x="1343" y="435"/>
                  </a:cubicBezTo>
                  <a:lnTo>
                    <a:pt x="1343" y="435"/>
                  </a:lnTo>
                  <a:cubicBezTo>
                    <a:pt x="1343" y="435"/>
                    <a:pt x="1154" y="757"/>
                    <a:pt x="1173" y="1172"/>
                  </a:cubicBezTo>
                  <a:cubicBezTo>
                    <a:pt x="1173" y="1172"/>
                    <a:pt x="918" y="558"/>
                    <a:pt x="927" y="86"/>
                  </a:cubicBezTo>
                  <a:lnTo>
                    <a:pt x="927" y="86"/>
                  </a:lnTo>
                  <a:cubicBezTo>
                    <a:pt x="927" y="86"/>
                    <a:pt x="776" y="766"/>
                    <a:pt x="842" y="1276"/>
                  </a:cubicBezTo>
                  <a:cubicBezTo>
                    <a:pt x="842" y="1276"/>
                    <a:pt x="606" y="747"/>
                    <a:pt x="615" y="388"/>
                  </a:cubicBezTo>
                  <a:lnTo>
                    <a:pt x="615" y="388"/>
                  </a:lnTo>
                  <a:cubicBezTo>
                    <a:pt x="615" y="388"/>
                    <a:pt x="464" y="861"/>
                    <a:pt x="521" y="1125"/>
                  </a:cubicBezTo>
                  <a:cubicBezTo>
                    <a:pt x="521" y="1125"/>
                    <a:pt x="209" y="256"/>
                    <a:pt x="1"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1" name="Google Shape;421;p25"/>
            <p:cNvSpPr/>
            <p:nvPr/>
          </p:nvSpPr>
          <p:spPr>
            <a:xfrm>
              <a:off x="4555832" y="3272174"/>
              <a:ext cx="97312" cy="91037"/>
            </a:xfrm>
            <a:custGeom>
              <a:avLst/>
              <a:gdLst/>
              <a:ahLst/>
              <a:cxnLst/>
              <a:rect l="l" t="t" r="r" b="b"/>
              <a:pathLst>
                <a:path w="993" h="929" extrusionOk="0">
                  <a:moveTo>
                    <a:pt x="510" y="0"/>
                  </a:moveTo>
                  <a:cubicBezTo>
                    <a:pt x="0" y="0"/>
                    <a:pt x="9" y="928"/>
                    <a:pt x="9" y="928"/>
                  </a:cubicBezTo>
                  <a:lnTo>
                    <a:pt x="992" y="928"/>
                  </a:lnTo>
                  <a:cubicBezTo>
                    <a:pt x="992" y="928"/>
                    <a:pt x="822" y="30"/>
                    <a:pt x="548" y="2"/>
                  </a:cubicBezTo>
                  <a:cubicBezTo>
                    <a:pt x="535" y="1"/>
                    <a:pt x="522" y="0"/>
                    <a:pt x="510"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2" name="Google Shape;422;p25"/>
            <p:cNvSpPr/>
            <p:nvPr/>
          </p:nvSpPr>
          <p:spPr>
            <a:xfrm>
              <a:off x="4346511" y="3098917"/>
              <a:ext cx="300460" cy="161202"/>
            </a:xfrm>
            <a:custGeom>
              <a:avLst/>
              <a:gdLst/>
              <a:ahLst/>
              <a:cxnLst/>
              <a:rect l="l" t="t" r="r" b="b"/>
              <a:pathLst>
                <a:path w="3066" h="1645" extrusionOk="0">
                  <a:moveTo>
                    <a:pt x="865" y="1"/>
                  </a:moveTo>
                  <a:cubicBezTo>
                    <a:pt x="733" y="1"/>
                    <a:pt x="601" y="25"/>
                    <a:pt x="473" y="78"/>
                  </a:cubicBezTo>
                  <a:cubicBezTo>
                    <a:pt x="0" y="258"/>
                    <a:pt x="397" y="778"/>
                    <a:pt x="766" y="1005"/>
                  </a:cubicBezTo>
                  <a:cubicBezTo>
                    <a:pt x="1510" y="1469"/>
                    <a:pt x="1982" y="1645"/>
                    <a:pt x="2248" y="1645"/>
                  </a:cubicBezTo>
                  <a:cubicBezTo>
                    <a:pt x="3066" y="1645"/>
                    <a:pt x="1960" y="1"/>
                    <a:pt x="865"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3" name="Google Shape;423;p25"/>
            <p:cNvSpPr/>
            <p:nvPr/>
          </p:nvSpPr>
          <p:spPr>
            <a:xfrm>
              <a:off x="3311075" y="2692625"/>
              <a:ext cx="1322672" cy="668718"/>
            </a:xfrm>
            <a:custGeom>
              <a:avLst/>
              <a:gdLst/>
              <a:ahLst/>
              <a:cxnLst/>
              <a:rect l="l" t="t" r="r" b="b"/>
              <a:pathLst>
                <a:path w="13497" h="6824" extrusionOk="0">
                  <a:moveTo>
                    <a:pt x="3295" y="0"/>
                  </a:moveTo>
                  <a:cubicBezTo>
                    <a:pt x="3140" y="0"/>
                    <a:pt x="2995" y="29"/>
                    <a:pt x="2864" y="94"/>
                  </a:cubicBezTo>
                  <a:cubicBezTo>
                    <a:pt x="2056" y="486"/>
                    <a:pt x="1439" y="1295"/>
                    <a:pt x="432" y="1295"/>
                  </a:cubicBezTo>
                  <a:cubicBezTo>
                    <a:pt x="296" y="1295"/>
                    <a:pt x="152" y="1280"/>
                    <a:pt x="0" y="1247"/>
                  </a:cubicBezTo>
                  <a:lnTo>
                    <a:pt x="0" y="1247"/>
                  </a:lnTo>
                  <a:lnTo>
                    <a:pt x="95" y="6823"/>
                  </a:lnTo>
                  <a:lnTo>
                    <a:pt x="13259" y="6823"/>
                  </a:lnTo>
                  <a:cubicBezTo>
                    <a:pt x="13246" y="6805"/>
                    <a:pt x="13497" y="5013"/>
                    <a:pt x="11795" y="4527"/>
                  </a:cubicBezTo>
                  <a:cubicBezTo>
                    <a:pt x="10065" y="4026"/>
                    <a:pt x="8931" y="2722"/>
                    <a:pt x="8893" y="2410"/>
                  </a:cubicBezTo>
                  <a:cubicBezTo>
                    <a:pt x="8846" y="2089"/>
                    <a:pt x="7211" y="1077"/>
                    <a:pt x="6266" y="1030"/>
                  </a:cubicBezTo>
                  <a:cubicBezTo>
                    <a:pt x="5458" y="982"/>
                    <a:pt x="4208" y="0"/>
                    <a:pt x="3295" y="0"/>
                  </a:cubicBezTo>
                  <a:close/>
                  <a:moveTo>
                    <a:pt x="13259" y="6823"/>
                  </a:moveTo>
                  <a:lnTo>
                    <a:pt x="13259" y="6823"/>
                  </a:lnTo>
                  <a:cubicBezTo>
                    <a:pt x="13259" y="6823"/>
                    <a:pt x="13259" y="6823"/>
                    <a:pt x="13259" y="6823"/>
                  </a:cubicBezTo>
                  <a:cubicBezTo>
                    <a:pt x="13259" y="6823"/>
                    <a:pt x="13259" y="6823"/>
                    <a:pt x="13259" y="6823"/>
                  </a:cubicBezTo>
                  <a:close/>
                </a:path>
              </a:pathLst>
            </a:custGeom>
            <a:solidFill>
              <a:srgbClr val="937373"/>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4" name="Google Shape;424;p25"/>
            <p:cNvSpPr/>
            <p:nvPr/>
          </p:nvSpPr>
          <p:spPr>
            <a:xfrm>
              <a:off x="3938941" y="2886265"/>
              <a:ext cx="231666" cy="204320"/>
            </a:xfrm>
            <a:custGeom>
              <a:avLst/>
              <a:gdLst/>
              <a:ahLst/>
              <a:cxnLst/>
              <a:rect l="l" t="t" r="r" b="b"/>
              <a:pathLst>
                <a:path w="2364" h="2085" extrusionOk="0">
                  <a:moveTo>
                    <a:pt x="996" y="0"/>
                  </a:moveTo>
                  <a:cubicBezTo>
                    <a:pt x="520" y="0"/>
                    <a:pt x="71" y="330"/>
                    <a:pt x="29" y="623"/>
                  </a:cubicBezTo>
                  <a:cubicBezTo>
                    <a:pt x="1" y="897"/>
                    <a:pt x="284" y="1341"/>
                    <a:pt x="530" y="1634"/>
                  </a:cubicBezTo>
                  <a:cubicBezTo>
                    <a:pt x="753" y="1900"/>
                    <a:pt x="1073" y="2085"/>
                    <a:pt x="1389" y="2085"/>
                  </a:cubicBezTo>
                  <a:cubicBezTo>
                    <a:pt x="1567" y="2085"/>
                    <a:pt x="1743" y="2026"/>
                    <a:pt x="1900" y="1889"/>
                  </a:cubicBezTo>
                  <a:cubicBezTo>
                    <a:pt x="2363" y="1521"/>
                    <a:pt x="2108" y="207"/>
                    <a:pt x="1182" y="18"/>
                  </a:cubicBezTo>
                  <a:cubicBezTo>
                    <a:pt x="1120" y="6"/>
                    <a:pt x="1058" y="0"/>
                    <a:pt x="996"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5" name="Google Shape;425;p25"/>
            <p:cNvSpPr/>
            <p:nvPr/>
          </p:nvSpPr>
          <p:spPr>
            <a:xfrm>
              <a:off x="3311957" y="2794443"/>
              <a:ext cx="1300427" cy="569645"/>
            </a:xfrm>
            <a:custGeom>
              <a:avLst/>
              <a:gdLst/>
              <a:ahLst/>
              <a:cxnLst/>
              <a:rect l="l" t="t" r="r" b="b"/>
              <a:pathLst>
                <a:path w="13270" h="5813" extrusionOk="0">
                  <a:moveTo>
                    <a:pt x="1437" y="0"/>
                  </a:moveTo>
                  <a:lnTo>
                    <a:pt x="1437" y="0"/>
                  </a:lnTo>
                  <a:cubicBezTo>
                    <a:pt x="1126" y="163"/>
                    <a:pt x="793" y="278"/>
                    <a:pt x="408" y="278"/>
                  </a:cubicBezTo>
                  <a:cubicBezTo>
                    <a:pt x="279" y="278"/>
                    <a:pt x="143" y="265"/>
                    <a:pt x="1" y="237"/>
                  </a:cubicBezTo>
                  <a:lnTo>
                    <a:pt x="1" y="237"/>
                  </a:lnTo>
                  <a:lnTo>
                    <a:pt x="95" y="5813"/>
                  </a:lnTo>
                  <a:lnTo>
                    <a:pt x="13260" y="5813"/>
                  </a:lnTo>
                  <a:cubicBezTo>
                    <a:pt x="13260" y="5813"/>
                    <a:pt x="13260" y="5784"/>
                    <a:pt x="13269" y="5728"/>
                  </a:cubicBezTo>
                  <a:cubicBezTo>
                    <a:pt x="13090" y="5567"/>
                    <a:pt x="12948" y="5387"/>
                    <a:pt x="12787" y="5255"/>
                  </a:cubicBezTo>
                  <a:cubicBezTo>
                    <a:pt x="12466" y="5009"/>
                    <a:pt x="12126" y="4953"/>
                    <a:pt x="11719" y="4915"/>
                  </a:cubicBezTo>
                  <a:cubicBezTo>
                    <a:pt x="11105" y="4858"/>
                    <a:pt x="10604" y="4679"/>
                    <a:pt x="10018" y="4546"/>
                  </a:cubicBezTo>
                  <a:cubicBezTo>
                    <a:pt x="9957" y="4533"/>
                    <a:pt x="9892" y="4529"/>
                    <a:pt x="9825" y="4529"/>
                  </a:cubicBezTo>
                  <a:cubicBezTo>
                    <a:pt x="9716" y="4529"/>
                    <a:pt x="9602" y="4539"/>
                    <a:pt x="9491" y="4539"/>
                  </a:cubicBezTo>
                  <a:cubicBezTo>
                    <a:pt x="9328" y="4539"/>
                    <a:pt x="9171" y="4517"/>
                    <a:pt x="9045" y="4404"/>
                  </a:cubicBezTo>
                  <a:cubicBezTo>
                    <a:pt x="8884" y="4263"/>
                    <a:pt x="8903" y="3989"/>
                    <a:pt x="8771" y="3894"/>
                  </a:cubicBezTo>
                  <a:cubicBezTo>
                    <a:pt x="8639" y="3781"/>
                    <a:pt x="8289" y="3705"/>
                    <a:pt x="8119" y="3639"/>
                  </a:cubicBezTo>
                  <a:cubicBezTo>
                    <a:pt x="7703" y="3450"/>
                    <a:pt x="7297" y="3384"/>
                    <a:pt x="6852" y="3280"/>
                  </a:cubicBezTo>
                  <a:cubicBezTo>
                    <a:pt x="5936" y="3062"/>
                    <a:pt x="5057" y="3384"/>
                    <a:pt x="4187" y="2807"/>
                  </a:cubicBezTo>
                  <a:cubicBezTo>
                    <a:pt x="3904" y="2618"/>
                    <a:pt x="3639" y="2420"/>
                    <a:pt x="3535" y="2089"/>
                  </a:cubicBezTo>
                  <a:cubicBezTo>
                    <a:pt x="3488" y="1947"/>
                    <a:pt x="3564" y="1843"/>
                    <a:pt x="3441" y="1711"/>
                  </a:cubicBezTo>
                  <a:cubicBezTo>
                    <a:pt x="3327" y="1588"/>
                    <a:pt x="2968" y="1494"/>
                    <a:pt x="2817" y="1428"/>
                  </a:cubicBezTo>
                  <a:cubicBezTo>
                    <a:pt x="2647" y="1342"/>
                    <a:pt x="2439" y="1182"/>
                    <a:pt x="2297" y="1116"/>
                  </a:cubicBezTo>
                  <a:cubicBezTo>
                    <a:pt x="2210" y="1084"/>
                    <a:pt x="2118" y="1078"/>
                    <a:pt x="2028" y="1078"/>
                  </a:cubicBezTo>
                  <a:cubicBezTo>
                    <a:pt x="1987" y="1078"/>
                    <a:pt x="1946" y="1080"/>
                    <a:pt x="1906" y="1080"/>
                  </a:cubicBezTo>
                  <a:cubicBezTo>
                    <a:pt x="1749" y="1080"/>
                    <a:pt x="1603" y="1064"/>
                    <a:pt x="1494" y="908"/>
                  </a:cubicBezTo>
                  <a:cubicBezTo>
                    <a:pt x="1305" y="662"/>
                    <a:pt x="1390" y="312"/>
                    <a:pt x="1437"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6" name="Google Shape;426;p25"/>
            <p:cNvSpPr/>
            <p:nvPr/>
          </p:nvSpPr>
          <p:spPr>
            <a:xfrm>
              <a:off x="3524022" y="2714576"/>
              <a:ext cx="308496" cy="198048"/>
            </a:xfrm>
            <a:custGeom>
              <a:avLst/>
              <a:gdLst/>
              <a:ahLst/>
              <a:cxnLst/>
              <a:rect l="l" t="t" r="r" b="b"/>
              <a:pathLst>
                <a:path w="3148" h="2021" extrusionOk="0">
                  <a:moveTo>
                    <a:pt x="1235" y="1"/>
                  </a:moveTo>
                  <a:cubicBezTo>
                    <a:pt x="438" y="1"/>
                    <a:pt x="48" y="688"/>
                    <a:pt x="29" y="1118"/>
                  </a:cubicBezTo>
                  <a:cubicBezTo>
                    <a:pt x="1" y="1572"/>
                    <a:pt x="672" y="1968"/>
                    <a:pt x="1522" y="2016"/>
                  </a:cubicBezTo>
                  <a:cubicBezTo>
                    <a:pt x="1578" y="2019"/>
                    <a:pt x="1633" y="2020"/>
                    <a:pt x="1687" y="2020"/>
                  </a:cubicBezTo>
                  <a:cubicBezTo>
                    <a:pt x="2480" y="2020"/>
                    <a:pt x="3102" y="1704"/>
                    <a:pt x="3120" y="1288"/>
                  </a:cubicBezTo>
                  <a:cubicBezTo>
                    <a:pt x="3148" y="834"/>
                    <a:pt x="2175" y="50"/>
                    <a:pt x="1315" y="3"/>
                  </a:cubicBezTo>
                  <a:cubicBezTo>
                    <a:pt x="1288" y="1"/>
                    <a:pt x="1261" y="1"/>
                    <a:pt x="1235"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7" name="Google Shape;427;p25"/>
            <p:cNvSpPr/>
            <p:nvPr/>
          </p:nvSpPr>
          <p:spPr>
            <a:xfrm>
              <a:off x="3525002" y="2707128"/>
              <a:ext cx="304772" cy="197754"/>
            </a:xfrm>
            <a:custGeom>
              <a:avLst/>
              <a:gdLst/>
              <a:ahLst/>
              <a:cxnLst/>
              <a:rect l="l" t="t" r="r" b="b"/>
              <a:pathLst>
                <a:path w="3110" h="2018" extrusionOk="0">
                  <a:moveTo>
                    <a:pt x="1224" y="1"/>
                  </a:moveTo>
                  <a:cubicBezTo>
                    <a:pt x="428" y="1"/>
                    <a:pt x="47" y="679"/>
                    <a:pt x="29" y="1118"/>
                  </a:cubicBezTo>
                  <a:cubicBezTo>
                    <a:pt x="0" y="1562"/>
                    <a:pt x="662" y="1969"/>
                    <a:pt x="1512" y="2016"/>
                  </a:cubicBezTo>
                  <a:cubicBezTo>
                    <a:pt x="1546" y="2017"/>
                    <a:pt x="1580" y="2018"/>
                    <a:pt x="1613" y="2018"/>
                  </a:cubicBezTo>
                  <a:cubicBezTo>
                    <a:pt x="2409" y="2018"/>
                    <a:pt x="3063" y="1696"/>
                    <a:pt x="3091" y="1279"/>
                  </a:cubicBezTo>
                  <a:cubicBezTo>
                    <a:pt x="3110" y="835"/>
                    <a:pt x="2146" y="50"/>
                    <a:pt x="1305" y="3"/>
                  </a:cubicBezTo>
                  <a:cubicBezTo>
                    <a:pt x="1277" y="2"/>
                    <a:pt x="1251" y="1"/>
                    <a:pt x="122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8" name="Google Shape;428;p25"/>
            <p:cNvSpPr/>
            <p:nvPr/>
          </p:nvSpPr>
          <p:spPr>
            <a:xfrm>
              <a:off x="3461990" y="3020422"/>
              <a:ext cx="276059" cy="204320"/>
            </a:xfrm>
            <a:custGeom>
              <a:avLst/>
              <a:gdLst/>
              <a:ahLst/>
              <a:cxnLst/>
              <a:rect l="l" t="t" r="r" b="b"/>
              <a:pathLst>
                <a:path w="2817" h="2085" extrusionOk="0">
                  <a:moveTo>
                    <a:pt x="584" y="1"/>
                  </a:moveTo>
                  <a:cubicBezTo>
                    <a:pt x="547" y="1"/>
                    <a:pt x="514" y="4"/>
                    <a:pt x="483" y="10"/>
                  </a:cubicBezTo>
                  <a:cubicBezTo>
                    <a:pt x="171" y="67"/>
                    <a:pt x="1" y="719"/>
                    <a:pt x="435" y="1333"/>
                  </a:cubicBezTo>
                  <a:cubicBezTo>
                    <a:pt x="831" y="1893"/>
                    <a:pt x="1426" y="2084"/>
                    <a:pt x="1895" y="2084"/>
                  </a:cubicBezTo>
                  <a:cubicBezTo>
                    <a:pt x="2155" y="2084"/>
                    <a:pt x="2377" y="2025"/>
                    <a:pt x="2505" y="1938"/>
                  </a:cubicBezTo>
                  <a:cubicBezTo>
                    <a:pt x="2817" y="1711"/>
                    <a:pt x="2382" y="1040"/>
                    <a:pt x="1768" y="539"/>
                  </a:cubicBezTo>
                  <a:cubicBezTo>
                    <a:pt x="1339" y="202"/>
                    <a:pt x="879" y="1"/>
                    <a:pt x="58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9" name="Google Shape;429;p25"/>
            <p:cNvSpPr/>
            <p:nvPr/>
          </p:nvSpPr>
          <p:spPr>
            <a:xfrm>
              <a:off x="3941783" y="2876074"/>
              <a:ext cx="233430" cy="203634"/>
            </a:xfrm>
            <a:custGeom>
              <a:avLst/>
              <a:gdLst/>
              <a:ahLst/>
              <a:cxnLst/>
              <a:rect l="l" t="t" r="r" b="b"/>
              <a:pathLst>
                <a:path w="2382" h="2078" extrusionOk="0">
                  <a:moveTo>
                    <a:pt x="998" y="1"/>
                  </a:moveTo>
                  <a:cubicBezTo>
                    <a:pt x="529" y="1"/>
                    <a:pt x="80" y="330"/>
                    <a:pt x="38" y="623"/>
                  </a:cubicBezTo>
                  <a:cubicBezTo>
                    <a:pt x="0" y="888"/>
                    <a:pt x="284" y="1341"/>
                    <a:pt x="539" y="1634"/>
                  </a:cubicBezTo>
                  <a:cubicBezTo>
                    <a:pt x="761" y="1898"/>
                    <a:pt x="1074" y="2078"/>
                    <a:pt x="1386" y="2078"/>
                  </a:cubicBezTo>
                  <a:cubicBezTo>
                    <a:pt x="1567" y="2078"/>
                    <a:pt x="1747" y="2018"/>
                    <a:pt x="1909" y="1880"/>
                  </a:cubicBezTo>
                  <a:cubicBezTo>
                    <a:pt x="2382" y="1502"/>
                    <a:pt x="2127" y="207"/>
                    <a:pt x="1181" y="18"/>
                  </a:cubicBezTo>
                  <a:cubicBezTo>
                    <a:pt x="1121" y="6"/>
                    <a:pt x="1059" y="1"/>
                    <a:pt x="99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0" name="Google Shape;430;p25"/>
            <p:cNvSpPr/>
            <p:nvPr/>
          </p:nvSpPr>
          <p:spPr>
            <a:xfrm>
              <a:off x="4035664" y="3172806"/>
              <a:ext cx="232156" cy="170413"/>
            </a:xfrm>
            <a:custGeom>
              <a:avLst/>
              <a:gdLst/>
              <a:ahLst/>
              <a:cxnLst/>
              <a:rect l="l" t="t" r="r" b="b"/>
              <a:pathLst>
                <a:path w="2369" h="1739" extrusionOk="0">
                  <a:moveTo>
                    <a:pt x="636" y="1"/>
                  </a:moveTo>
                  <a:cubicBezTo>
                    <a:pt x="254" y="1"/>
                    <a:pt x="0" y="427"/>
                    <a:pt x="53" y="884"/>
                  </a:cubicBezTo>
                  <a:cubicBezTo>
                    <a:pt x="111" y="1470"/>
                    <a:pt x="697" y="1739"/>
                    <a:pt x="1265" y="1739"/>
                  </a:cubicBezTo>
                  <a:cubicBezTo>
                    <a:pt x="1622" y="1739"/>
                    <a:pt x="1972" y="1632"/>
                    <a:pt x="2180" y="1432"/>
                  </a:cubicBezTo>
                  <a:cubicBezTo>
                    <a:pt x="2369" y="1243"/>
                    <a:pt x="2255" y="770"/>
                    <a:pt x="932" y="80"/>
                  </a:cubicBezTo>
                  <a:cubicBezTo>
                    <a:pt x="828" y="25"/>
                    <a:pt x="728" y="1"/>
                    <a:pt x="636"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1" name="Google Shape;431;p25"/>
            <p:cNvSpPr/>
            <p:nvPr/>
          </p:nvSpPr>
          <p:spPr>
            <a:xfrm>
              <a:off x="4180700" y="3091175"/>
              <a:ext cx="255283" cy="96917"/>
            </a:xfrm>
            <a:custGeom>
              <a:avLst/>
              <a:gdLst/>
              <a:ahLst/>
              <a:cxnLst/>
              <a:rect l="l" t="t" r="r" b="b"/>
              <a:pathLst>
                <a:path w="2605" h="989" extrusionOk="0">
                  <a:moveTo>
                    <a:pt x="934" y="1"/>
                  </a:moveTo>
                  <a:cubicBezTo>
                    <a:pt x="891" y="1"/>
                    <a:pt x="850" y="5"/>
                    <a:pt x="813" y="16"/>
                  </a:cubicBezTo>
                  <a:cubicBezTo>
                    <a:pt x="142" y="205"/>
                    <a:pt x="0" y="583"/>
                    <a:pt x="104" y="847"/>
                  </a:cubicBezTo>
                  <a:cubicBezTo>
                    <a:pt x="146" y="959"/>
                    <a:pt x="441" y="988"/>
                    <a:pt x="763" y="988"/>
                  </a:cubicBezTo>
                  <a:cubicBezTo>
                    <a:pt x="878" y="988"/>
                    <a:pt x="995" y="984"/>
                    <a:pt x="1106" y="980"/>
                  </a:cubicBezTo>
                  <a:cubicBezTo>
                    <a:pt x="2604" y="909"/>
                    <a:pt x="1531" y="1"/>
                    <a:pt x="934"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2" name="Google Shape;432;p25"/>
            <p:cNvSpPr/>
            <p:nvPr/>
          </p:nvSpPr>
          <p:spPr>
            <a:xfrm>
              <a:off x="4181582" y="3084708"/>
              <a:ext cx="254402" cy="96525"/>
            </a:xfrm>
            <a:custGeom>
              <a:avLst/>
              <a:gdLst/>
              <a:ahLst/>
              <a:cxnLst/>
              <a:rect l="l" t="t" r="r" b="b"/>
              <a:pathLst>
                <a:path w="2596" h="985" extrusionOk="0">
                  <a:moveTo>
                    <a:pt x="925" y="0"/>
                  </a:moveTo>
                  <a:cubicBezTo>
                    <a:pt x="882" y="0"/>
                    <a:pt x="841" y="5"/>
                    <a:pt x="804" y="15"/>
                  </a:cubicBezTo>
                  <a:cubicBezTo>
                    <a:pt x="143" y="204"/>
                    <a:pt x="1" y="582"/>
                    <a:pt x="95" y="838"/>
                  </a:cubicBezTo>
                  <a:cubicBezTo>
                    <a:pt x="135" y="951"/>
                    <a:pt x="405" y="984"/>
                    <a:pt x="709" y="984"/>
                  </a:cubicBezTo>
                  <a:cubicBezTo>
                    <a:pt x="837" y="984"/>
                    <a:pt x="971" y="978"/>
                    <a:pt x="1097" y="970"/>
                  </a:cubicBezTo>
                  <a:cubicBezTo>
                    <a:pt x="2595" y="908"/>
                    <a:pt x="1522" y="0"/>
                    <a:pt x="925"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3" name="Google Shape;433;p25"/>
            <p:cNvSpPr/>
            <p:nvPr/>
          </p:nvSpPr>
          <p:spPr>
            <a:xfrm>
              <a:off x="4137875" y="3186820"/>
              <a:ext cx="441185" cy="151696"/>
            </a:xfrm>
            <a:custGeom>
              <a:avLst/>
              <a:gdLst/>
              <a:ahLst/>
              <a:cxnLst/>
              <a:rect l="l" t="t" r="r" b="b"/>
              <a:pathLst>
                <a:path w="4502" h="1548" extrusionOk="0">
                  <a:moveTo>
                    <a:pt x="3415" y="1"/>
                  </a:moveTo>
                  <a:cubicBezTo>
                    <a:pt x="1" y="1"/>
                    <a:pt x="2232" y="1547"/>
                    <a:pt x="3624" y="1547"/>
                  </a:cubicBezTo>
                  <a:cubicBezTo>
                    <a:pt x="3935" y="1547"/>
                    <a:pt x="4205" y="1469"/>
                    <a:pt x="4359" y="1279"/>
                  </a:cubicBezTo>
                  <a:cubicBezTo>
                    <a:pt x="4473" y="1138"/>
                    <a:pt x="4501" y="864"/>
                    <a:pt x="4473" y="760"/>
                  </a:cubicBezTo>
                  <a:cubicBezTo>
                    <a:pt x="4454" y="675"/>
                    <a:pt x="4378" y="542"/>
                    <a:pt x="4322" y="438"/>
                  </a:cubicBezTo>
                  <a:cubicBezTo>
                    <a:pt x="4218" y="268"/>
                    <a:pt x="3972" y="13"/>
                    <a:pt x="3670" y="4"/>
                  </a:cubicBezTo>
                  <a:cubicBezTo>
                    <a:pt x="3581" y="2"/>
                    <a:pt x="3496" y="1"/>
                    <a:pt x="3415"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4" name="Google Shape;434;p25"/>
            <p:cNvSpPr/>
            <p:nvPr/>
          </p:nvSpPr>
          <p:spPr>
            <a:xfrm>
              <a:off x="4143559" y="3183194"/>
              <a:ext cx="440989" cy="151598"/>
            </a:xfrm>
            <a:custGeom>
              <a:avLst/>
              <a:gdLst/>
              <a:ahLst/>
              <a:cxnLst/>
              <a:rect l="l" t="t" r="r" b="b"/>
              <a:pathLst>
                <a:path w="4500" h="1547" extrusionOk="0">
                  <a:moveTo>
                    <a:pt x="3422" y="0"/>
                  </a:moveTo>
                  <a:cubicBezTo>
                    <a:pt x="1" y="0"/>
                    <a:pt x="2231" y="1546"/>
                    <a:pt x="3622" y="1546"/>
                  </a:cubicBezTo>
                  <a:cubicBezTo>
                    <a:pt x="3934" y="1546"/>
                    <a:pt x="4204" y="1469"/>
                    <a:pt x="4358" y="1279"/>
                  </a:cubicBezTo>
                  <a:cubicBezTo>
                    <a:pt x="4481" y="1137"/>
                    <a:pt x="4500" y="863"/>
                    <a:pt x="4481" y="759"/>
                  </a:cubicBezTo>
                  <a:cubicBezTo>
                    <a:pt x="4453" y="674"/>
                    <a:pt x="4386" y="541"/>
                    <a:pt x="4320" y="437"/>
                  </a:cubicBezTo>
                  <a:cubicBezTo>
                    <a:pt x="4216" y="277"/>
                    <a:pt x="3971" y="12"/>
                    <a:pt x="3678" y="3"/>
                  </a:cubicBezTo>
                  <a:cubicBezTo>
                    <a:pt x="3589" y="1"/>
                    <a:pt x="3504" y="0"/>
                    <a:pt x="3422"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5" name="Google Shape;435;p25"/>
            <p:cNvSpPr/>
            <p:nvPr/>
          </p:nvSpPr>
          <p:spPr>
            <a:xfrm>
              <a:off x="4221271" y="3188094"/>
              <a:ext cx="363277" cy="147090"/>
            </a:xfrm>
            <a:custGeom>
              <a:avLst/>
              <a:gdLst/>
              <a:ahLst/>
              <a:cxnLst/>
              <a:rect l="l" t="t" r="r" b="b"/>
              <a:pathLst>
                <a:path w="3707" h="1501" extrusionOk="0">
                  <a:moveTo>
                    <a:pt x="3083" y="0"/>
                  </a:moveTo>
                  <a:cubicBezTo>
                    <a:pt x="3074" y="9"/>
                    <a:pt x="3055" y="28"/>
                    <a:pt x="3045" y="47"/>
                  </a:cubicBezTo>
                  <a:cubicBezTo>
                    <a:pt x="2889" y="235"/>
                    <a:pt x="2620" y="312"/>
                    <a:pt x="2310" y="312"/>
                  </a:cubicBezTo>
                  <a:cubicBezTo>
                    <a:pt x="1982" y="312"/>
                    <a:pt x="1609" y="226"/>
                    <a:pt x="1278" y="95"/>
                  </a:cubicBezTo>
                  <a:lnTo>
                    <a:pt x="1278" y="95"/>
                  </a:lnTo>
                  <a:cubicBezTo>
                    <a:pt x="0" y="473"/>
                    <a:pt x="1706" y="1500"/>
                    <a:pt x="2844" y="1500"/>
                  </a:cubicBezTo>
                  <a:cubicBezTo>
                    <a:pt x="3153" y="1500"/>
                    <a:pt x="3421" y="1424"/>
                    <a:pt x="3575" y="1238"/>
                  </a:cubicBezTo>
                  <a:cubicBezTo>
                    <a:pt x="3688" y="1087"/>
                    <a:pt x="3707" y="822"/>
                    <a:pt x="3688" y="709"/>
                  </a:cubicBezTo>
                  <a:cubicBezTo>
                    <a:pt x="3660" y="624"/>
                    <a:pt x="3593" y="491"/>
                    <a:pt x="3527" y="387"/>
                  </a:cubicBezTo>
                  <a:cubicBezTo>
                    <a:pt x="3452" y="255"/>
                    <a:pt x="3282" y="76"/>
                    <a:pt x="3083"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6" name="Google Shape;436;p25"/>
            <p:cNvSpPr/>
            <p:nvPr/>
          </p:nvSpPr>
          <p:spPr>
            <a:xfrm>
              <a:off x="3813897" y="2917918"/>
              <a:ext cx="95744" cy="102993"/>
            </a:xfrm>
            <a:custGeom>
              <a:avLst/>
              <a:gdLst/>
              <a:ahLst/>
              <a:cxnLst/>
              <a:rect l="l" t="t" r="r" b="b"/>
              <a:pathLst>
                <a:path w="977" h="1051" extrusionOk="0">
                  <a:moveTo>
                    <a:pt x="441" y="0"/>
                  </a:moveTo>
                  <a:cubicBezTo>
                    <a:pt x="395" y="0"/>
                    <a:pt x="346" y="8"/>
                    <a:pt x="294" y="26"/>
                  </a:cubicBezTo>
                  <a:cubicBezTo>
                    <a:pt x="67" y="101"/>
                    <a:pt x="1" y="366"/>
                    <a:pt x="20" y="574"/>
                  </a:cubicBezTo>
                  <a:cubicBezTo>
                    <a:pt x="48" y="697"/>
                    <a:pt x="152" y="924"/>
                    <a:pt x="247" y="1009"/>
                  </a:cubicBezTo>
                  <a:cubicBezTo>
                    <a:pt x="281" y="1037"/>
                    <a:pt x="322" y="1050"/>
                    <a:pt x="365" y="1050"/>
                  </a:cubicBezTo>
                  <a:cubicBezTo>
                    <a:pt x="466" y="1050"/>
                    <a:pt x="583" y="982"/>
                    <a:pt x="681" y="876"/>
                  </a:cubicBezTo>
                  <a:cubicBezTo>
                    <a:pt x="977" y="547"/>
                    <a:pt x="820" y="0"/>
                    <a:pt x="441"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7" name="Google Shape;437;p25"/>
            <p:cNvSpPr/>
            <p:nvPr/>
          </p:nvSpPr>
          <p:spPr>
            <a:xfrm>
              <a:off x="3816739" y="2908609"/>
              <a:ext cx="96626" cy="102993"/>
            </a:xfrm>
            <a:custGeom>
              <a:avLst/>
              <a:gdLst/>
              <a:ahLst/>
              <a:cxnLst/>
              <a:rect l="l" t="t" r="r" b="b"/>
              <a:pathLst>
                <a:path w="986" h="1051" extrusionOk="0">
                  <a:moveTo>
                    <a:pt x="450" y="1"/>
                  </a:moveTo>
                  <a:cubicBezTo>
                    <a:pt x="404" y="1"/>
                    <a:pt x="355" y="9"/>
                    <a:pt x="303" y="26"/>
                  </a:cubicBezTo>
                  <a:cubicBezTo>
                    <a:pt x="66" y="102"/>
                    <a:pt x="0" y="366"/>
                    <a:pt x="29" y="574"/>
                  </a:cubicBezTo>
                  <a:cubicBezTo>
                    <a:pt x="48" y="697"/>
                    <a:pt x="161" y="924"/>
                    <a:pt x="255" y="1009"/>
                  </a:cubicBezTo>
                  <a:cubicBezTo>
                    <a:pt x="290" y="1038"/>
                    <a:pt x="330" y="1051"/>
                    <a:pt x="374" y="1051"/>
                  </a:cubicBezTo>
                  <a:cubicBezTo>
                    <a:pt x="474" y="1051"/>
                    <a:pt x="591" y="982"/>
                    <a:pt x="690" y="877"/>
                  </a:cubicBezTo>
                  <a:cubicBezTo>
                    <a:pt x="985" y="548"/>
                    <a:pt x="829" y="1"/>
                    <a:pt x="450"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8" name="Google Shape;438;p25"/>
            <p:cNvSpPr/>
            <p:nvPr/>
          </p:nvSpPr>
          <p:spPr>
            <a:xfrm>
              <a:off x="3878771" y="2829232"/>
              <a:ext cx="117107" cy="53897"/>
            </a:xfrm>
            <a:custGeom>
              <a:avLst/>
              <a:gdLst/>
              <a:ahLst/>
              <a:cxnLst/>
              <a:rect l="l" t="t" r="r" b="b"/>
              <a:pathLst>
                <a:path w="1195" h="550" extrusionOk="0">
                  <a:moveTo>
                    <a:pt x="518" y="0"/>
                  </a:moveTo>
                  <a:cubicBezTo>
                    <a:pt x="383" y="0"/>
                    <a:pt x="252" y="43"/>
                    <a:pt x="171" y="90"/>
                  </a:cubicBezTo>
                  <a:cubicBezTo>
                    <a:pt x="95" y="156"/>
                    <a:pt x="0" y="279"/>
                    <a:pt x="0" y="354"/>
                  </a:cubicBezTo>
                  <a:cubicBezTo>
                    <a:pt x="0" y="449"/>
                    <a:pt x="171" y="515"/>
                    <a:pt x="388" y="543"/>
                  </a:cubicBezTo>
                  <a:cubicBezTo>
                    <a:pt x="426" y="548"/>
                    <a:pt x="464" y="550"/>
                    <a:pt x="500" y="550"/>
                  </a:cubicBezTo>
                  <a:cubicBezTo>
                    <a:pt x="944" y="550"/>
                    <a:pt x="1194" y="245"/>
                    <a:pt x="766" y="61"/>
                  </a:cubicBezTo>
                  <a:cubicBezTo>
                    <a:pt x="689" y="17"/>
                    <a:pt x="603" y="0"/>
                    <a:pt x="518"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9" name="Google Shape;439;p25"/>
            <p:cNvSpPr/>
            <p:nvPr/>
          </p:nvSpPr>
          <p:spPr>
            <a:xfrm>
              <a:off x="3881515" y="2822666"/>
              <a:ext cx="116813" cy="53211"/>
            </a:xfrm>
            <a:custGeom>
              <a:avLst/>
              <a:gdLst/>
              <a:ahLst/>
              <a:cxnLst/>
              <a:rect l="l" t="t" r="r" b="b"/>
              <a:pathLst>
                <a:path w="1192" h="543" extrusionOk="0">
                  <a:moveTo>
                    <a:pt x="522" y="1"/>
                  </a:moveTo>
                  <a:cubicBezTo>
                    <a:pt x="388" y="1"/>
                    <a:pt x="261" y="39"/>
                    <a:pt x="180" y="91"/>
                  </a:cubicBezTo>
                  <a:cubicBezTo>
                    <a:pt x="95" y="147"/>
                    <a:pt x="1" y="280"/>
                    <a:pt x="1" y="346"/>
                  </a:cubicBezTo>
                  <a:cubicBezTo>
                    <a:pt x="1" y="440"/>
                    <a:pt x="180" y="516"/>
                    <a:pt x="398" y="535"/>
                  </a:cubicBezTo>
                  <a:cubicBezTo>
                    <a:pt x="440" y="540"/>
                    <a:pt x="481" y="543"/>
                    <a:pt x="521" y="543"/>
                  </a:cubicBezTo>
                  <a:cubicBezTo>
                    <a:pt x="949" y="543"/>
                    <a:pt x="1191" y="234"/>
                    <a:pt x="776" y="53"/>
                  </a:cubicBezTo>
                  <a:cubicBezTo>
                    <a:pt x="695" y="16"/>
                    <a:pt x="607" y="1"/>
                    <a:pt x="522"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0" name="Google Shape;440;p25"/>
            <p:cNvSpPr/>
            <p:nvPr/>
          </p:nvSpPr>
          <p:spPr>
            <a:xfrm>
              <a:off x="3379575" y="2835993"/>
              <a:ext cx="145330" cy="204124"/>
            </a:xfrm>
            <a:custGeom>
              <a:avLst/>
              <a:gdLst/>
              <a:ahLst/>
              <a:cxnLst/>
              <a:rect l="l" t="t" r="r" b="b"/>
              <a:pathLst>
                <a:path w="1483" h="2083" extrusionOk="0">
                  <a:moveTo>
                    <a:pt x="826" y="1"/>
                  </a:moveTo>
                  <a:cubicBezTo>
                    <a:pt x="717" y="1"/>
                    <a:pt x="579" y="47"/>
                    <a:pt x="407" y="153"/>
                  </a:cubicBezTo>
                  <a:cubicBezTo>
                    <a:pt x="1" y="418"/>
                    <a:pt x="57" y="1297"/>
                    <a:pt x="142" y="1618"/>
                  </a:cubicBezTo>
                  <a:cubicBezTo>
                    <a:pt x="190" y="1788"/>
                    <a:pt x="294" y="1986"/>
                    <a:pt x="369" y="2043"/>
                  </a:cubicBezTo>
                  <a:cubicBezTo>
                    <a:pt x="396" y="2070"/>
                    <a:pt x="430" y="2083"/>
                    <a:pt x="468" y="2083"/>
                  </a:cubicBezTo>
                  <a:cubicBezTo>
                    <a:pt x="536" y="2083"/>
                    <a:pt x="619" y="2043"/>
                    <a:pt x="709" y="1977"/>
                  </a:cubicBezTo>
                  <a:cubicBezTo>
                    <a:pt x="1082" y="1677"/>
                    <a:pt x="1483" y="1"/>
                    <a:pt x="826"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1" name="Google Shape;441;p25"/>
            <p:cNvSpPr/>
            <p:nvPr/>
          </p:nvSpPr>
          <p:spPr>
            <a:xfrm>
              <a:off x="3399076" y="3162125"/>
              <a:ext cx="72322" cy="75260"/>
            </a:xfrm>
            <a:custGeom>
              <a:avLst/>
              <a:gdLst/>
              <a:ahLst/>
              <a:cxnLst/>
              <a:rect l="l" t="t" r="r" b="b"/>
              <a:pathLst>
                <a:path w="738" h="768" extrusionOk="0">
                  <a:moveTo>
                    <a:pt x="321" y="0"/>
                  </a:moveTo>
                  <a:cubicBezTo>
                    <a:pt x="142" y="19"/>
                    <a:pt x="38" y="189"/>
                    <a:pt x="9" y="350"/>
                  </a:cubicBezTo>
                  <a:cubicBezTo>
                    <a:pt x="0" y="454"/>
                    <a:pt x="28" y="634"/>
                    <a:pt x="76" y="700"/>
                  </a:cubicBezTo>
                  <a:cubicBezTo>
                    <a:pt x="103" y="746"/>
                    <a:pt x="151" y="767"/>
                    <a:pt x="209" y="767"/>
                  </a:cubicBezTo>
                  <a:cubicBezTo>
                    <a:pt x="270" y="767"/>
                    <a:pt x="343" y="743"/>
                    <a:pt x="416" y="700"/>
                  </a:cubicBezTo>
                  <a:cubicBezTo>
                    <a:pt x="737" y="511"/>
                    <a:pt x="709" y="0"/>
                    <a:pt x="321"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2" name="Google Shape;442;p25"/>
            <p:cNvSpPr/>
            <p:nvPr/>
          </p:nvSpPr>
          <p:spPr>
            <a:xfrm>
              <a:off x="3376831" y="3230330"/>
              <a:ext cx="272335" cy="113576"/>
            </a:xfrm>
            <a:custGeom>
              <a:avLst/>
              <a:gdLst/>
              <a:ahLst/>
              <a:cxnLst/>
              <a:rect l="l" t="t" r="r" b="b"/>
              <a:pathLst>
                <a:path w="2779" h="1159" extrusionOk="0">
                  <a:moveTo>
                    <a:pt x="1674" y="1"/>
                  </a:moveTo>
                  <a:cubicBezTo>
                    <a:pt x="1138" y="1"/>
                    <a:pt x="501" y="215"/>
                    <a:pt x="255" y="486"/>
                  </a:cubicBezTo>
                  <a:cubicBezTo>
                    <a:pt x="0" y="788"/>
                    <a:pt x="615" y="1072"/>
                    <a:pt x="1229" y="1138"/>
                  </a:cubicBezTo>
                  <a:cubicBezTo>
                    <a:pt x="1352" y="1152"/>
                    <a:pt x="1500" y="1159"/>
                    <a:pt x="1652" y="1159"/>
                  </a:cubicBezTo>
                  <a:cubicBezTo>
                    <a:pt x="2001" y="1159"/>
                    <a:pt x="2375" y="1124"/>
                    <a:pt x="2533" y="1072"/>
                  </a:cubicBezTo>
                  <a:cubicBezTo>
                    <a:pt x="2779" y="977"/>
                    <a:pt x="2590" y="363"/>
                    <a:pt x="2306" y="155"/>
                  </a:cubicBezTo>
                  <a:cubicBezTo>
                    <a:pt x="2150" y="47"/>
                    <a:pt x="1923" y="1"/>
                    <a:pt x="167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3" name="Google Shape;443;p25"/>
            <p:cNvSpPr/>
            <p:nvPr/>
          </p:nvSpPr>
          <p:spPr>
            <a:xfrm>
              <a:off x="3603008" y="2940555"/>
              <a:ext cx="150818" cy="116516"/>
            </a:xfrm>
            <a:custGeom>
              <a:avLst/>
              <a:gdLst/>
              <a:ahLst/>
              <a:cxnLst/>
              <a:rect l="l" t="t" r="r" b="b"/>
              <a:pathLst>
                <a:path w="1539" h="1189" extrusionOk="0">
                  <a:moveTo>
                    <a:pt x="837" y="0"/>
                  </a:moveTo>
                  <a:cubicBezTo>
                    <a:pt x="510" y="0"/>
                    <a:pt x="142" y="134"/>
                    <a:pt x="83" y="362"/>
                  </a:cubicBezTo>
                  <a:cubicBezTo>
                    <a:pt x="1" y="684"/>
                    <a:pt x="758" y="1188"/>
                    <a:pt x="1068" y="1188"/>
                  </a:cubicBezTo>
                  <a:cubicBezTo>
                    <a:pt x="1113" y="1188"/>
                    <a:pt x="1148" y="1178"/>
                    <a:pt x="1170" y="1156"/>
                  </a:cubicBezTo>
                  <a:cubicBezTo>
                    <a:pt x="1369" y="957"/>
                    <a:pt x="1539" y="447"/>
                    <a:pt x="1312" y="163"/>
                  </a:cubicBezTo>
                  <a:cubicBezTo>
                    <a:pt x="1225" y="51"/>
                    <a:pt x="1039" y="0"/>
                    <a:pt x="837"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4" name="Google Shape;444;p25"/>
            <p:cNvSpPr/>
            <p:nvPr/>
          </p:nvSpPr>
          <p:spPr>
            <a:xfrm>
              <a:off x="3603008" y="2930854"/>
              <a:ext cx="150818" cy="116908"/>
            </a:xfrm>
            <a:custGeom>
              <a:avLst/>
              <a:gdLst/>
              <a:ahLst/>
              <a:cxnLst/>
              <a:rect l="l" t="t" r="r" b="b"/>
              <a:pathLst>
                <a:path w="1539" h="1193" extrusionOk="0">
                  <a:moveTo>
                    <a:pt x="839" y="1"/>
                  </a:moveTo>
                  <a:cubicBezTo>
                    <a:pt x="512" y="1"/>
                    <a:pt x="142" y="138"/>
                    <a:pt x="83" y="366"/>
                  </a:cubicBezTo>
                  <a:cubicBezTo>
                    <a:pt x="0" y="681"/>
                    <a:pt x="760" y="1192"/>
                    <a:pt x="1070" y="1192"/>
                  </a:cubicBezTo>
                  <a:cubicBezTo>
                    <a:pt x="1113" y="1192"/>
                    <a:pt x="1148" y="1182"/>
                    <a:pt x="1170" y="1160"/>
                  </a:cubicBezTo>
                  <a:cubicBezTo>
                    <a:pt x="1369" y="962"/>
                    <a:pt x="1539" y="451"/>
                    <a:pt x="1312" y="168"/>
                  </a:cubicBezTo>
                  <a:cubicBezTo>
                    <a:pt x="1225" y="53"/>
                    <a:pt x="1040" y="1"/>
                    <a:pt x="839"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5" name="Google Shape;445;p25"/>
            <p:cNvSpPr/>
            <p:nvPr/>
          </p:nvSpPr>
          <p:spPr>
            <a:xfrm>
              <a:off x="3726876" y="3034534"/>
              <a:ext cx="310358" cy="172177"/>
            </a:xfrm>
            <a:custGeom>
              <a:avLst/>
              <a:gdLst/>
              <a:ahLst/>
              <a:cxnLst/>
              <a:rect l="l" t="t" r="r" b="b"/>
              <a:pathLst>
                <a:path w="3167" h="1757" extrusionOk="0">
                  <a:moveTo>
                    <a:pt x="1783" y="0"/>
                  </a:moveTo>
                  <a:cubicBezTo>
                    <a:pt x="1241" y="0"/>
                    <a:pt x="557" y="233"/>
                    <a:pt x="331" y="565"/>
                  </a:cubicBezTo>
                  <a:cubicBezTo>
                    <a:pt x="1" y="1057"/>
                    <a:pt x="587" y="1567"/>
                    <a:pt x="1040" y="1699"/>
                  </a:cubicBezTo>
                  <a:cubicBezTo>
                    <a:pt x="1185" y="1738"/>
                    <a:pt x="1366" y="1757"/>
                    <a:pt x="1558" y="1757"/>
                  </a:cubicBezTo>
                  <a:cubicBezTo>
                    <a:pt x="2116" y="1757"/>
                    <a:pt x="2771" y="1598"/>
                    <a:pt x="2940" y="1302"/>
                  </a:cubicBezTo>
                  <a:cubicBezTo>
                    <a:pt x="3167" y="924"/>
                    <a:pt x="2789" y="612"/>
                    <a:pt x="2420" y="197"/>
                  </a:cubicBezTo>
                  <a:cubicBezTo>
                    <a:pt x="2296" y="60"/>
                    <a:pt x="2058" y="0"/>
                    <a:pt x="1783"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6" name="Google Shape;446;p25"/>
            <p:cNvSpPr/>
            <p:nvPr/>
          </p:nvSpPr>
          <p:spPr>
            <a:xfrm>
              <a:off x="3735206" y="3028948"/>
              <a:ext cx="310358" cy="172079"/>
            </a:xfrm>
            <a:custGeom>
              <a:avLst/>
              <a:gdLst/>
              <a:ahLst/>
              <a:cxnLst/>
              <a:rect l="l" t="t" r="r" b="b"/>
              <a:pathLst>
                <a:path w="3167" h="1756" extrusionOk="0">
                  <a:moveTo>
                    <a:pt x="1781" y="0"/>
                  </a:moveTo>
                  <a:cubicBezTo>
                    <a:pt x="1239" y="0"/>
                    <a:pt x="557" y="230"/>
                    <a:pt x="331" y="556"/>
                  </a:cubicBezTo>
                  <a:cubicBezTo>
                    <a:pt x="1" y="1057"/>
                    <a:pt x="587" y="1567"/>
                    <a:pt x="1040" y="1690"/>
                  </a:cubicBezTo>
                  <a:cubicBezTo>
                    <a:pt x="1189" y="1735"/>
                    <a:pt x="1374" y="1756"/>
                    <a:pt x="1571" y="1756"/>
                  </a:cubicBezTo>
                  <a:cubicBezTo>
                    <a:pt x="2123" y="1756"/>
                    <a:pt x="2766" y="1588"/>
                    <a:pt x="2940" y="1303"/>
                  </a:cubicBezTo>
                  <a:cubicBezTo>
                    <a:pt x="3167" y="925"/>
                    <a:pt x="2789" y="603"/>
                    <a:pt x="2420" y="197"/>
                  </a:cubicBezTo>
                  <a:cubicBezTo>
                    <a:pt x="2296" y="60"/>
                    <a:pt x="2056" y="0"/>
                    <a:pt x="1781"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7" name="Google Shape;447;p25"/>
            <p:cNvSpPr/>
            <p:nvPr/>
          </p:nvSpPr>
          <p:spPr>
            <a:xfrm>
              <a:off x="4108378" y="3102641"/>
              <a:ext cx="69676" cy="49389"/>
            </a:xfrm>
            <a:custGeom>
              <a:avLst/>
              <a:gdLst/>
              <a:ahLst/>
              <a:cxnLst/>
              <a:rect l="l" t="t" r="r" b="b"/>
              <a:pathLst>
                <a:path w="711" h="504" extrusionOk="0">
                  <a:moveTo>
                    <a:pt x="366" y="0"/>
                  </a:moveTo>
                  <a:cubicBezTo>
                    <a:pt x="234" y="0"/>
                    <a:pt x="34" y="124"/>
                    <a:pt x="20" y="296"/>
                  </a:cubicBezTo>
                  <a:cubicBezTo>
                    <a:pt x="1" y="443"/>
                    <a:pt x="151" y="503"/>
                    <a:pt x="315" y="503"/>
                  </a:cubicBezTo>
                  <a:cubicBezTo>
                    <a:pt x="393" y="503"/>
                    <a:pt x="473" y="490"/>
                    <a:pt x="540" y="466"/>
                  </a:cubicBezTo>
                  <a:cubicBezTo>
                    <a:pt x="710" y="399"/>
                    <a:pt x="559" y="154"/>
                    <a:pt x="464" y="40"/>
                  </a:cubicBezTo>
                  <a:cubicBezTo>
                    <a:pt x="444" y="13"/>
                    <a:pt x="408" y="0"/>
                    <a:pt x="366"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8" name="Google Shape;448;p25"/>
            <p:cNvSpPr/>
            <p:nvPr/>
          </p:nvSpPr>
          <p:spPr>
            <a:xfrm>
              <a:off x="4111808" y="3097055"/>
              <a:ext cx="69872" cy="49389"/>
            </a:xfrm>
            <a:custGeom>
              <a:avLst/>
              <a:gdLst/>
              <a:ahLst/>
              <a:cxnLst/>
              <a:rect l="l" t="t" r="r" b="b"/>
              <a:pathLst>
                <a:path w="713" h="504" extrusionOk="0">
                  <a:moveTo>
                    <a:pt x="368" y="1"/>
                  </a:moveTo>
                  <a:cubicBezTo>
                    <a:pt x="235" y="1"/>
                    <a:pt x="35" y="122"/>
                    <a:pt x="13" y="286"/>
                  </a:cubicBezTo>
                  <a:cubicBezTo>
                    <a:pt x="1" y="441"/>
                    <a:pt x="155" y="503"/>
                    <a:pt x="317" y="503"/>
                  </a:cubicBezTo>
                  <a:cubicBezTo>
                    <a:pt x="393" y="503"/>
                    <a:pt x="470" y="490"/>
                    <a:pt x="533" y="466"/>
                  </a:cubicBezTo>
                  <a:cubicBezTo>
                    <a:pt x="713" y="400"/>
                    <a:pt x="562" y="145"/>
                    <a:pt x="467" y="41"/>
                  </a:cubicBezTo>
                  <a:cubicBezTo>
                    <a:pt x="446" y="13"/>
                    <a:pt x="411" y="1"/>
                    <a:pt x="36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9" name="Google Shape;449;p25"/>
            <p:cNvSpPr/>
            <p:nvPr/>
          </p:nvSpPr>
          <p:spPr>
            <a:xfrm>
              <a:off x="3937275" y="3219256"/>
              <a:ext cx="99075" cy="104169"/>
            </a:xfrm>
            <a:custGeom>
              <a:avLst/>
              <a:gdLst/>
              <a:ahLst/>
              <a:cxnLst/>
              <a:rect l="l" t="t" r="r" b="b"/>
              <a:pathLst>
                <a:path w="1011" h="1063" extrusionOk="0">
                  <a:moveTo>
                    <a:pt x="505" y="1"/>
                  </a:moveTo>
                  <a:cubicBezTo>
                    <a:pt x="332" y="1"/>
                    <a:pt x="100" y="148"/>
                    <a:pt x="65" y="438"/>
                  </a:cubicBezTo>
                  <a:cubicBezTo>
                    <a:pt x="0" y="845"/>
                    <a:pt x="479" y="1062"/>
                    <a:pt x="721" y="1062"/>
                  </a:cubicBezTo>
                  <a:cubicBezTo>
                    <a:pt x="726" y="1062"/>
                    <a:pt x="731" y="1062"/>
                    <a:pt x="736" y="1062"/>
                  </a:cubicBezTo>
                  <a:cubicBezTo>
                    <a:pt x="1010" y="1043"/>
                    <a:pt x="793" y="173"/>
                    <a:pt x="651" y="51"/>
                  </a:cubicBezTo>
                  <a:cubicBezTo>
                    <a:pt x="615" y="17"/>
                    <a:pt x="564" y="1"/>
                    <a:pt x="505"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0" name="Google Shape;450;p25"/>
            <p:cNvSpPr/>
            <p:nvPr/>
          </p:nvSpPr>
          <p:spPr>
            <a:xfrm>
              <a:off x="3689637" y="3234740"/>
              <a:ext cx="226276" cy="98975"/>
            </a:xfrm>
            <a:custGeom>
              <a:avLst/>
              <a:gdLst/>
              <a:ahLst/>
              <a:cxnLst/>
              <a:rect l="l" t="t" r="r" b="b"/>
              <a:pathLst>
                <a:path w="2309" h="1010" extrusionOk="0">
                  <a:moveTo>
                    <a:pt x="1250" y="1"/>
                  </a:moveTo>
                  <a:cubicBezTo>
                    <a:pt x="735" y="1"/>
                    <a:pt x="48" y="256"/>
                    <a:pt x="21" y="535"/>
                  </a:cubicBezTo>
                  <a:cubicBezTo>
                    <a:pt x="1" y="765"/>
                    <a:pt x="508" y="1010"/>
                    <a:pt x="1014" y="1010"/>
                  </a:cubicBezTo>
                  <a:cubicBezTo>
                    <a:pt x="1195" y="1010"/>
                    <a:pt x="1377" y="979"/>
                    <a:pt x="1534" y="904"/>
                  </a:cubicBezTo>
                  <a:cubicBezTo>
                    <a:pt x="2309" y="554"/>
                    <a:pt x="1893" y="63"/>
                    <a:pt x="1373" y="6"/>
                  </a:cubicBezTo>
                  <a:cubicBezTo>
                    <a:pt x="1333" y="2"/>
                    <a:pt x="1292" y="1"/>
                    <a:pt x="1250"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1" name="Google Shape;451;p25"/>
            <p:cNvSpPr/>
            <p:nvPr/>
          </p:nvSpPr>
          <p:spPr>
            <a:xfrm>
              <a:off x="3771955" y="2737115"/>
              <a:ext cx="208833" cy="75358"/>
            </a:xfrm>
            <a:custGeom>
              <a:avLst/>
              <a:gdLst/>
              <a:ahLst/>
              <a:cxnLst/>
              <a:rect l="l" t="t" r="r" b="b"/>
              <a:pathLst>
                <a:path w="2131" h="769" extrusionOk="0">
                  <a:moveTo>
                    <a:pt x="269" y="1"/>
                  </a:moveTo>
                  <a:cubicBezTo>
                    <a:pt x="98" y="1"/>
                    <a:pt x="0" y="30"/>
                    <a:pt x="70" y="104"/>
                  </a:cubicBezTo>
                  <a:cubicBezTo>
                    <a:pt x="488" y="557"/>
                    <a:pt x="1318" y="768"/>
                    <a:pt x="1759" y="768"/>
                  </a:cubicBezTo>
                  <a:cubicBezTo>
                    <a:pt x="1915" y="768"/>
                    <a:pt x="2023" y="741"/>
                    <a:pt x="2045" y="689"/>
                  </a:cubicBezTo>
                  <a:cubicBezTo>
                    <a:pt x="2130" y="491"/>
                    <a:pt x="1639" y="302"/>
                    <a:pt x="1232" y="160"/>
                  </a:cubicBezTo>
                  <a:cubicBezTo>
                    <a:pt x="984" y="73"/>
                    <a:pt x="537" y="1"/>
                    <a:pt x="269"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2" name="Google Shape;452;p25"/>
            <p:cNvSpPr/>
            <p:nvPr/>
          </p:nvSpPr>
          <p:spPr>
            <a:xfrm>
              <a:off x="3768329" y="2728492"/>
              <a:ext cx="213341" cy="74868"/>
            </a:xfrm>
            <a:custGeom>
              <a:avLst/>
              <a:gdLst/>
              <a:ahLst/>
              <a:cxnLst/>
              <a:rect l="l" t="t" r="r" b="b"/>
              <a:pathLst>
                <a:path w="2177" h="764" extrusionOk="0">
                  <a:moveTo>
                    <a:pt x="304" y="1"/>
                  </a:moveTo>
                  <a:cubicBezTo>
                    <a:pt x="116" y="1"/>
                    <a:pt x="1" y="31"/>
                    <a:pt x="69" y="106"/>
                  </a:cubicBezTo>
                  <a:cubicBezTo>
                    <a:pt x="485" y="557"/>
                    <a:pt x="1332" y="763"/>
                    <a:pt x="1788" y="763"/>
                  </a:cubicBezTo>
                  <a:cubicBezTo>
                    <a:pt x="1954" y="763"/>
                    <a:pt x="2069" y="736"/>
                    <a:pt x="2091" y="683"/>
                  </a:cubicBezTo>
                  <a:cubicBezTo>
                    <a:pt x="2177" y="484"/>
                    <a:pt x="1695" y="295"/>
                    <a:pt x="1279" y="154"/>
                  </a:cubicBezTo>
                  <a:cubicBezTo>
                    <a:pt x="1035" y="69"/>
                    <a:pt x="587" y="1"/>
                    <a:pt x="30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3" name="Google Shape;453;p25"/>
            <p:cNvSpPr/>
            <p:nvPr/>
          </p:nvSpPr>
          <p:spPr>
            <a:xfrm>
              <a:off x="4163060" y="2924190"/>
              <a:ext cx="179629" cy="163358"/>
            </a:xfrm>
            <a:custGeom>
              <a:avLst/>
              <a:gdLst/>
              <a:ahLst/>
              <a:cxnLst/>
              <a:rect l="l" t="t" r="r" b="b"/>
              <a:pathLst>
                <a:path w="1833" h="1667" extrusionOk="0">
                  <a:moveTo>
                    <a:pt x="213" y="0"/>
                  </a:moveTo>
                  <a:cubicBezTo>
                    <a:pt x="156" y="0"/>
                    <a:pt x="117" y="29"/>
                    <a:pt x="105" y="94"/>
                  </a:cubicBezTo>
                  <a:cubicBezTo>
                    <a:pt x="1" y="623"/>
                    <a:pt x="388" y="850"/>
                    <a:pt x="625" y="1068"/>
                  </a:cubicBezTo>
                  <a:cubicBezTo>
                    <a:pt x="856" y="1282"/>
                    <a:pt x="1591" y="1666"/>
                    <a:pt x="1735" y="1666"/>
                  </a:cubicBezTo>
                  <a:cubicBezTo>
                    <a:pt x="1749" y="1666"/>
                    <a:pt x="1758" y="1662"/>
                    <a:pt x="1759" y="1653"/>
                  </a:cubicBezTo>
                  <a:cubicBezTo>
                    <a:pt x="1833" y="1292"/>
                    <a:pt x="598" y="0"/>
                    <a:pt x="213"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4" name="Google Shape;454;p25"/>
            <p:cNvSpPr/>
            <p:nvPr/>
          </p:nvSpPr>
          <p:spPr>
            <a:xfrm>
              <a:off x="4166784" y="2920172"/>
              <a:ext cx="181589" cy="163652"/>
            </a:xfrm>
            <a:custGeom>
              <a:avLst/>
              <a:gdLst/>
              <a:ahLst/>
              <a:cxnLst/>
              <a:rect l="l" t="t" r="r" b="b"/>
              <a:pathLst>
                <a:path w="1853" h="1670" extrusionOk="0">
                  <a:moveTo>
                    <a:pt x="178" y="1"/>
                  </a:moveTo>
                  <a:cubicBezTo>
                    <a:pt x="113" y="1"/>
                    <a:pt x="70" y="33"/>
                    <a:pt x="57" y="107"/>
                  </a:cubicBezTo>
                  <a:cubicBezTo>
                    <a:pt x="1" y="475"/>
                    <a:pt x="379" y="834"/>
                    <a:pt x="634" y="1080"/>
                  </a:cubicBezTo>
                  <a:cubicBezTo>
                    <a:pt x="873" y="1294"/>
                    <a:pt x="1600" y="1670"/>
                    <a:pt x="1757" y="1670"/>
                  </a:cubicBezTo>
                  <a:cubicBezTo>
                    <a:pt x="1774" y="1670"/>
                    <a:pt x="1784" y="1666"/>
                    <a:pt x="1787" y="1657"/>
                  </a:cubicBezTo>
                  <a:cubicBezTo>
                    <a:pt x="1852" y="1298"/>
                    <a:pt x="585" y="1"/>
                    <a:pt x="17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5" name="Google Shape;455;p25"/>
            <p:cNvSpPr/>
            <p:nvPr/>
          </p:nvSpPr>
          <p:spPr>
            <a:xfrm>
              <a:off x="3417500" y="2742995"/>
              <a:ext cx="115931" cy="76142"/>
            </a:xfrm>
            <a:custGeom>
              <a:avLst/>
              <a:gdLst/>
              <a:ahLst/>
              <a:cxnLst/>
              <a:rect l="l" t="t" r="r" b="b"/>
              <a:pathLst>
                <a:path w="1183" h="777" extrusionOk="0">
                  <a:moveTo>
                    <a:pt x="842" y="0"/>
                  </a:moveTo>
                  <a:cubicBezTo>
                    <a:pt x="339" y="0"/>
                    <a:pt x="76" y="316"/>
                    <a:pt x="11" y="667"/>
                  </a:cubicBezTo>
                  <a:cubicBezTo>
                    <a:pt x="1" y="735"/>
                    <a:pt x="157" y="776"/>
                    <a:pt x="343" y="776"/>
                  </a:cubicBezTo>
                  <a:cubicBezTo>
                    <a:pt x="517" y="776"/>
                    <a:pt x="718" y="740"/>
                    <a:pt x="833" y="658"/>
                  </a:cubicBezTo>
                  <a:cubicBezTo>
                    <a:pt x="1088" y="469"/>
                    <a:pt x="1182" y="44"/>
                    <a:pt x="1097" y="25"/>
                  </a:cubicBezTo>
                  <a:cubicBezTo>
                    <a:pt x="1006" y="8"/>
                    <a:pt x="921" y="0"/>
                    <a:pt x="842"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6" name="Google Shape;456;p25"/>
            <p:cNvSpPr/>
            <p:nvPr/>
          </p:nvSpPr>
          <p:spPr>
            <a:xfrm>
              <a:off x="3412894" y="2737115"/>
              <a:ext cx="115931" cy="77024"/>
            </a:xfrm>
            <a:custGeom>
              <a:avLst/>
              <a:gdLst/>
              <a:ahLst/>
              <a:cxnLst/>
              <a:rect l="l" t="t" r="r" b="b"/>
              <a:pathLst>
                <a:path w="1183" h="786" extrusionOk="0">
                  <a:moveTo>
                    <a:pt x="832" y="1"/>
                  </a:moveTo>
                  <a:cubicBezTo>
                    <a:pt x="335" y="1"/>
                    <a:pt x="75" y="322"/>
                    <a:pt x="10" y="671"/>
                  </a:cubicBezTo>
                  <a:cubicBezTo>
                    <a:pt x="1" y="742"/>
                    <a:pt x="154" y="785"/>
                    <a:pt x="337" y="785"/>
                  </a:cubicBezTo>
                  <a:cubicBezTo>
                    <a:pt x="515" y="785"/>
                    <a:pt x="721" y="745"/>
                    <a:pt x="832" y="652"/>
                  </a:cubicBezTo>
                  <a:cubicBezTo>
                    <a:pt x="1088" y="463"/>
                    <a:pt x="1182" y="37"/>
                    <a:pt x="1097" y="28"/>
                  </a:cubicBezTo>
                  <a:cubicBezTo>
                    <a:pt x="1002" y="9"/>
                    <a:pt x="914" y="1"/>
                    <a:pt x="832"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7" name="Google Shape;457;p25"/>
            <p:cNvSpPr/>
            <p:nvPr/>
          </p:nvSpPr>
          <p:spPr>
            <a:xfrm>
              <a:off x="4440980" y="3127745"/>
              <a:ext cx="258419" cy="241852"/>
            </a:xfrm>
            <a:custGeom>
              <a:avLst/>
              <a:gdLst/>
              <a:ahLst/>
              <a:cxnLst/>
              <a:rect l="l" t="t" r="r" b="b"/>
              <a:pathLst>
                <a:path w="2637" h="2468" extrusionOk="0">
                  <a:moveTo>
                    <a:pt x="1597" y="1"/>
                  </a:moveTo>
                  <a:lnTo>
                    <a:pt x="1597" y="1"/>
                  </a:lnTo>
                  <a:cubicBezTo>
                    <a:pt x="1711" y="502"/>
                    <a:pt x="1323" y="1163"/>
                    <a:pt x="1323" y="1163"/>
                  </a:cubicBezTo>
                  <a:cubicBezTo>
                    <a:pt x="1191" y="842"/>
                    <a:pt x="1276" y="199"/>
                    <a:pt x="1276" y="199"/>
                  </a:cubicBezTo>
                  <a:lnTo>
                    <a:pt x="1276" y="199"/>
                  </a:lnTo>
                  <a:cubicBezTo>
                    <a:pt x="1087" y="454"/>
                    <a:pt x="973" y="1324"/>
                    <a:pt x="973" y="1324"/>
                  </a:cubicBezTo>
                  <a:cubicBezTo>
                    <a:pt x="832" y="880"/>
                    <a:pt x="425" y="606"/>
                    <a:pt x="425" y="605"/>
                  </a:cubicBezTo>
                  <a:lnTo>
                    <a:pt x="425" y="605"/>
                  </a:lnTo>
                  <a:cubicBezTo>
                    <a:pt x="595" y="955"/>
                    <a:pt x="690" y="1664"/>
                    <a:pt x="690" y="1664"/>
                  </a:cubicBezTo>
                  <a:cubicBezTo>
                    <a:pt x="482" y="1362"/>
                    <a:pt x="9" y="1258"/>
                    <a:pt x="0" y="1258"/>
                  </a:cubicBezTo>
                  <a:lnTo>
                    <a:pt x="0" y="1258"/>
                  </a:lnTo>
                  <a:cubicBezTo>
                    <a:pt x="473" y="1787"/>
                    <a:pt x="671" y="2467"/>
                    <a:pt x="671" y="2467"/>
                  </a:cubicBezTo>
                  <a:lnTo>
                    <a:pt x="2571" y="2467"/>
                  </a:lnTo>
                  <a:cubicBezTo>
                    <a:pt x="2467" y="1702"/>
                    <a:pt x="2627" y="1182"/>
                    <a:pt x="2627" y="1182"/>
                  </a:cubicBezTo>
                  <a:lnTo>
                    <a:pt x="2627" y="1182"/>
                  </a:lnTo>
                  <a:cubicBezTo>
                    <a:pt x="2372" y="1352"/>
                    <a:pt x="2060" y="1796"/>
                    <a:pt x="2060" y="1796"/>
                  </a:cubicBezTo>
                  <a:lnTo>
                    <a:pt x="2060" y="1796"/>
                  </a:lnTo>
                  <a:cubicBezTo>
                    <a:pt x="2164" y="795"/>
                    <a:pt x="2637" y="284"/>
                    <a:pt x="2637" y="284"/>
                  </a:cubicBezTo>
                  <a:lnTo>
                    <a:pt x="2637" y="284"/>
                  </a:lnTo>
                  <a:cubicBezTo>
                    <a:pt x="2202" y="331"/>
                    <a:pt x="1701" y="1286"/>
                    <a:pt x="1701" y="1286"/>
                  </a:cubicBezTo>
                  <a:cubicBezTo>
                    <a:pt x="1862" y="379"/>
                    <a:pt x="1597" y="1"/>
                    <a:pt x="1597" y="1"/>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8" name="Google Shape;458;p25"/>
            <p:cNvSpPr/>
            <p:nvPr/>
          </p:nvSpPr>
          <p:spPr>
            <a:xfrm>
              <a:off x="4566906" y="3160263"/>
              <a:ext cx="216770" cy="203830"/>
            </a:xfrm>
            <a:custGeom>
              <a:avLst/>
              <a:gdLst/>
              <a:ahLst/>
              <a:cxnLst/>
              <a:rect l="l" t="t" r="r" b="b"/>
              <a:pathLst>
                <a:path w="2212" h="2080" extrusionOk="0">
                  <a:moveTo>
                    <a:pt x="2212" y="0"/>
                  </a:moveTo>
                  <a:lnTo>
                    <a:pt x="2212" y="0"/>
                  </a:lnTo>
                  <a:cubicBezTo>
                    <a:pt x="1966" y="293"/>
                    <a:pt x="1550" y="1286"/>
                    <a:pt x="1550" y="1286"/>
                  </a:cubicBezTo>
                  <a:cubicBezTo>
                    <a:pt x="1635" y="993"/>
                    <a:pt x="1465" y="435"/>
                    <a:pt x="1465" y="435"/>
                  </a:cubicBezTo>
                  <a:cubicBezTo>
                    <a:pt x="1465" y="851"/>
                    <a:pt x="1163" y="1465"/>
                    <a:pt x="1163" y="1465"/>
                  </a:cubicBezTo>
                  <a:cubicBezTo>
                    <a:pt x="1267" y="870"/>
                    <a:pt x="1115" y="76"/>
                    <a:pt x="1115" y="76"/>
                  </a:cubicBezTo>
                  <a:cubicBezTo>
                    <a:pt x="1115" y="634"/>
                    <a:pt x="785" y="1333"/>
                    <a:pt x="785" y="1333"/>
                  </a:cubicBezTo>
                  <a:cubicBezTo>
                    <a:pt x="832" y="851"/>
                    <a:pt x="605" y="473"/>
                    <a:pt x="605" y="473"/>
                  </a:cubicBezTo>
                  <a:lnTo>
                    <a:pt x="605" y="473"/>
                  </a:lnTo>
                  <a:cubicBezTo>
                    <a:pt x="700" y="946"/>
                    <a:pt x="378" y="1787"/>
                    <a:pt x="378" y="1787"/>
                  </a:cubicBezTo>
                  <a:cubicBezTo>
                    <a:pt x="444" y="1607"/>
                    <a:pt x="416" y="1173"/>
                    <a:pt x="416" y="1172"/>
                  </a:cubicBezTo>
                  <a:lnTo>
                    <a:pt x="416" y="1172"/>
                  </a:lnTo>
                  <a:cubicBezTo>
                    <a:pt x="312" y="1654"/>
                    <a:pt x="0" y="2080"/>
                    <a:pt x="0" y="2080"/>
                  </a:cubicBezTo>
                  <a:lnTo>
                    <a:pt x="1834" y="2080"/>
                  </a:lnTo>
                  <a:cubicBezTo>
                    <a:pt x="1758" y="1295"/>
                    <a:pt x="2212" y="1"/>
                    <a:pt x="2212" y="0"/>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9" name="Google Shape;459;p25"/>
            <p:cNvSpPr/>
            <p:nvPr/>
          </p:nvSpPr>
          <p:spPr>
            <a:xfrm>
              <a:off x="4352978" y="3250926"/>
              <a:ext cx="179727" cy="121416"/>
            </a:xfrm>
            <a:custGeom>
              <a:avLst/>
              <a:gdLst/>
              <a:ahLst/>
              <a:cxnLst/>
              <a:rect l="l" t="t" r="r" b="b"/>
              <a:pathLst>
                <a:path w="1834" h="1239" extrusionOk="0">
                  <a:moveTo>
                    <a:pt x="1730" y="1"/>
                  </a:moveTo>
                  <a:cubicBezTo>
                    <a:pt x="1541" y="171"/>
                    <a:pt x="1371" y="766"/>
                    <a:pt x="1371" y="766"/>
                  </a:cubicBezTo>
                  <a:cubicBezTo>
                    <a:pt x="1380" y="587"/>
                    <a:pt x="1087" y="256"/>
                    <a:pt x="1087" y="256"/>
                  </a:cubicBezTo>
                  <a:lnTo>
                    <a:pt x="1087" y="256"/>
                  </a:lnTo>
                  <a:cubicBezTo>
                    <a:pt x="1182" y="501"/>
                    <a:pt x="1030" y="870"/>
                    <a:pt x="1030" y="870"/>
                  </a:cubicBezTo>
                  <a:cubicBezTo>
                    <a:pt x="1002" y="520"/>
                    <a:pt x="652" y="48"/>
                    <a:pt x="652" y="48"/>
                  </a:cubicBezTo>
                  <a:lnTo>
                    <a:pt x="652" y="48"/>
                  </a:lnTo>
                  <a:cubicBezTo>
                    <a:pt x="785" y="379"/>
                    <a:pt x="605" y="785"/>
                    <a:pt x="605" y="785"/>
                  </a:cubicBezTo>
                  <a:cubicBezTo>
                    <a:pt x="548" y="502"/>
                    <a:pt x="227" y="284"/>
                    <a:pt x="227" y="284"/>
                  </a:cubicBezTo>
                  <a:lnTo>
                    <a:pt x="227" y="284"/>
                  </a:lnTo>
                  <a:cubicBezTo>
                    <a:pt x="425" y="549"/>
                    <a:pt x="312" y="1059"/>
                    <a:pt x="312" y="1059"/>
                  </a:cubicBezTo>
                  <a:cubicBezTo>
                    <a:pt x="331" y="955"/>
                    <a:pt x="199" y="691"/>
                    <a:pt x="199" y="690"/>
                  </a:cubicBezTo>
                  <a:lnTo>
                    <a:pt x="199" y="690"/>
                  </a:lnTo>
                  <a:cubicBezTo>
                    <a:pt x="218" y="974"/>
                    <a:pt x="0" y="1239"/>
                    <a:pt x="0" y="1239"/>
                  </a:cubicBezTo>
                  <a:lnTo>
                    <a:pt x="1834" y="1239"/>
                  </a:lnTo>
                  <a:cubicBezTo>
                    <a:pt x="1569" y="766"/>
                    <a:pt x="1730" y="1"/>
                    <a:pt x="1730" y="1"/>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0" name="Google Shape;460;p25"/>
            <p:cNvSpPr/>
            <p:nvPr/>
          </p:nvSpPr>
          <p:spPr>
            <a:xfrm>
              <a:off x="3941783" y="2892635"/>
              <a:ext cx="208441" cy="187072"/>
            </a:xfrm>
            <a:custGeom>
              <a:avLst/>
              <a:gdLst/>
              <a:ahLst/>
              <a:cxnLst/>
              <a:rect l="l" t="t" r="r" b="b"/>
              <a:pathLst>
                <a:path w="2127" h="1909" extrusionOk="0">
                  <a:moveTo>
                    <a:pt x="397" y="0"/>
                  </a:moveTo>
                  <a:cubicBezTo>
                    <a:pt x="189" y="123"/>
                    <a:pt x="66" y="293"/>
                    <a:pt x="38" y="444"/>
                  </a:cubicBezTo>
                  <a:cubicBezTo>
                    <a:pt x="0" y="719"/>
                    <a:pt x="284" y="1172"/>
                    <a:pt x="539" y="1465"/>
                  </a:cubicBezTo>
                  <a:cubicBezTo>
                    <a:pt x="761" y="1729"/>
                    <a:pt x="1074" y="1909"/>
                    <a:pt x="1386" y="1909"/>
                  </a:cubicBezTo>
                  <a:cubicBezTo>
                    <a:pt x="1567" y="1909"/>
                    <a:pt x="1747" y="1849"/>
                    <a:pt x="1909" y="1711"/>
                  </a:cubicBezTo>
                  <a:cubicBezTo>
                    <a:pt x="2051" y="1597"/>
                    <a:pt x="2127" y="1380"/>
                    <a:pt x="2127" y="1134"/>
                  </a:cubicBezTo>
                  <a:lnTo>
                    <a:pt x="2127" y="1134"/>
                  </a:lnTo>
                  <a:cubicBezTo>
                    <a:pt x="2056" y="1153"/>
                    <a:pt x="1982" y="1162"/>
                    <a:pt x="1907" y="1162"/>
                  </a:cubicBezTo>
                  <a:cubicBezTo>
                    <a:pt x="1610" y="1162"/>
                    <a:pt x="1287" y="1020"/>
                    <a:pt x="1030" y="794"/>
                  </a:cubicBezTo>
                  <a:cubicBezTo>
                    <a:pt x="785" y="577"/>
                    <a:pt x="520" y="274"/>
                    <a:pt x="39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1" name="Google Shape;461;p25"/>
            <p:cNvSpPr/>
            <p:nvPr/>
          </p:nvSpPr>
          <p:spPr>
            <a:xfrm>
              <a:off x="3818601" y="2925072"/>
              <a:ext cx="80652" cy="86530"/>
            </a:xfrm>
            <a:custGeom>
              <a:avLst/>
              <a:gdLst/>
              <a:ahLst/>
              <a:cxnLst/>
              <a:rect l="l" t="t" r="r" b="b"/>
              <a:pathLst>
                <a:path w="823" h="883" extrusionOk="0">
                  <a:moveTo>
                    <a:pt x="95" y="0"/>
                  </a:moveTo>
                  <a:cubicBezTo>
                    <a:pt x="10" y="123"/>
                    <a:pt x="0" y="274"/>
                    <a:pt x="10" y="406"/>
                  </a:cubicBezTo>
                  <a:cubicBezTo>
                    <a:pt x="29" y="529"/>
                    <a:pt x="142" y="756"/>
                    <a:pt x="227" y="841"/>
                  </a:cubicBezTo>
                  <a:cubicBezTo>
                    <a:pt x="264" y="870"/>
                    <a:pt x="307" y="883"/>
                    <a:pt x="352" y="883"/>
                  </a:cubicBezTo>
                  <a:cubicBezTo>
                    <a:pt x="455" y="883"/>
                    <a:pt x="572" y="814"/>
                    <a:pt x="671" y="709"/>
                  </a:cubicBezTo>
                  <a:cubicBezTo>
                    <a:pt x="775" y="605"/>
                    <a:pt x="822" y="463"/>
                    <a:pt x="822" y="331"/>
                  </a:cubicBezTo>
                  <a:lnTo>
                    <a:pt x="822" y="331"/>
                  </a:lnTo>
                  <a:cubicBezTo>
                    <a:pt x="745" y="377"/>
                    <a:pt x="641" y="411"/>
                    <a:pt x="539" y="411"/>
                  </a:cubicBezTo>
                  <a:cubicBezTo>
                    <a:pt x="517" y="411"/>
                    <a:pt x="494" y="410"/>
                    <a:pt x="473" y="406"/>
                  </a:cubicBezTo>
                  <a:cubicBezTo>
                    <a:pt x="255" y="369"/>
                    <a:pt x="104" y="189"/>
                    <a:pt x="95"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2" name="Google Shape;462;p25"/>
            <p:cNvSpPr/>
            <p:nvPr/>
          </p:nvSpPr>
          <p:spPr>
            <a:xfrm>
              <a:off x="3881515" y="2839815"/>
              <a:ext cx="104465" cy="35082"/>
            </a:xfrm>
            <a:custGeom>
              <a:avLst/>
              <a:gdLst/>
              <a:ahLst/>
              <a:cxnLst/>
              <a:rect l="l" t="t" r="r" b="b"/>
              <a:pathLst>
                <a:path w="1066" h="358" extrusionOk="0">
                  <a:moveTo>
                    <a:pt x="86" y="1"/>
                  </a:moveTo>
                  <a:cubicBezTo>
                    <a:pt x="39" y="57"/>
                    <a:pt x="1" y="123"/>
                    <a:pt x="1" y="161"/>
                  </a:cubicBezTo>
                  <a:cubicBezTo>
                    <a:pt x="1" y="256"/>
                    <a:pt x="180" y="322"/>
                    <a:pt x="388" y="350"/>
                  </a:cubicBezTo>
                  <a:cubicBezTo>
                    <a:pt x="429" y="355"/>
                    <a:pt x="468" y="357"/>
                    <a:pt x="506" y="357"/>
                  </a:cubicBezTo>
                  <a:cubicBezTo>
                    <a:pt x="840" y="357"/>
                    <a:pt x="1066" y="180"/>
                    <a:pt x="955" y="10"/>
                  </a:cubicBezTo>
                  <a:lnTo>
                    <a:pt x="955" y="10"/>
                  </a:lnTo>
                  <a:cubicBezTo>
                    <a:pt x="887" y="86"/>
                    <a:pt x="751" y="132"/>
                    <a:pt x="582" y="132"/>
                  </a:cubicBezTo>
                  <a:cubicBezTo>
                    <a:pt x="541" y="132"/>
                    <a:pt x="499" y="129"/>
                    <a:pt x="454" y="123"/>
                  </a:cubicBezTo>
                  <a:cubicBezTo>
                    <a:pt x="284" y="105"/>
                    <a:pt x="143" y="67"/>
                    <a:pt x="86"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3" name="Google Shape;463;p25"/>
            <p:cNvSpPr/>
            <p:nvPr/>
          </p:nvSpPr>
          <p:spPr>
            <a:xfrm>
              <a:off x="3769505" y="2728688"/>
              <a:ext cx="203835" cy="73692"/>
            </a:xfrm>
            <a:custGeom>
              <a:avLst/>
              <a:gdLst/>
              <a:ahLst/>
              <a:cxnLst/>
              <a:rect l="l" t="t" r="r" b="b"/>
              <a:pathLst>
                <a:path w="2080" h="752" extrusionOk="0">
                  <a:moveTo>
                    <a:pt x="170" y="1"/>
                  </a:moveTo>
                  <a:cubicBezTo>
                    <a:pt x="48" y="10"/>
                    <a:pt x="0" y="48"/>
                    <a:pt x="48" y="95"/>
                  </a:cubicBezTo>
                  <a:cubicBezTo>
                    <a:pt x="463" y="545"/>
                    <a:pt x="1311" y="752"/>
                    <a:pt x="1767" y="752"/>
                  </a:cubicBezTo>
                  <a:cubicBezTo>
                    <a:pt x="1933" y="752"/>
                    <a:pt x="2047" y="724"/>
                    <a:pt x="2070" y="671"/>
                  </a:cubicBezTo>
                  <a:cubicBezTo>
                    <a:pt x="2079" y="624"/>
                    <a:pt x="2079" y="586"/>
                    <a:pt x="2061" y="549"/>
                  </a:cubicBezTo>
                  <a:cubicBezTo>
                    <a:pt x="2006" y="574"/>
                    <a:pt x="1916" y="587"/>
                    <a:pt x="1803" y="587"/>
                  </a:cubicBezTo>
                  <a:cubicBezTo>
                    <a:pt x="1370" y="587"/>
                    <a:pt x="598" y="398"/>
                    <a:pt x="170"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4" name="Google Shape;464;p25"/>
            <p:cNvSpPr/>
            <p:nvPr/>
          </p:nvSpPr>
          <p:spPr>
            <a:xfrm>
              <a:off x="4167764" y="2921348"/>
              <a:ext cx="176004" cy="163456"/>
            </a:xfrm>
            <a:custGeom>
              <a:avLst/>
              <a:gdLst/>
              <a:ahLst/>
              <a:cxnLst/>
              <a:rect l="l" t="t" r="r" b="b"/>
              <a:pathLst>
                <a:path w="1796" h="1668" extrusionOk="0">
                  <a:moveTo>
                    <a:pt x="132" y="0"/>
                  </a:moveTo>
                  <a:cubicBezTo>
                    <a:pt x="95" y="19"/>
                    <a:pt x="57" y="47"/>
                    <a:pt x="57" y="114"/>
                  </a:cubicBezTo>
                  <a:cubicBezTo>
                    <a:pt x="0" y="473"/>
                    <a:pt x="378" y="832"/>
                    <a:pt x="643" y="1078"/>
                  </a:cubicBezTo>
                  <a:cubicBezTo>
                    <a:pt x="874" y="1291"/>
                    <a:pt x="1599" y="1667"/>
                    <a:pt x="1757" y="1667"/>
                  </a:cubicBezTo>
                  <a:cubicBezTo>
                    <a:pt x="1773" y="1667"/>
                    <a:pt x="1784" y="1663"/>
                    <a:pt x="1786" y="1654"/>
                  </a:cubicBezTo>
                  <a:cubicBezTo>
                    <a:pt x="1796" y="1588"/>
                    <a:pt x="1758" y="1465"/>
                    <a:pt x="1682" y="1333"/>
                  </a:cubicBezTo>
                  <a:cubicBezTo>
                    <a:pt x="1380" y="1219"/>
                    <a:pt x="888" y="936"/>
                    <a:pt x="699" y="775"/>
                  </a:cubicBezTo>
                  <a:cubicBezTo>
                    <a:pt x="482" y="567"/>
                    <a:pt x="199" y="303"/>
                    <a:pt x="13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5" name="Google Shape;465;p25"/>
            <p:cNvSpPr/>
            <p:nvPr/>
          </p:nvSpPr>
          <p:spPr>
            <a:xfrm>
              <a:off x="4186286" y="3122338"/>
              <a:ext cx="189037" cy="58895"/>
            </a:xfrm>
            <a:custGeom>
              <a:avLst/>
              <a:gdLst/>
              <a:ahLst/>
              <a:cxnLst/>
              <a:rect l="l" t="t" r="r" b="b"/>
              <a:pathLst>
                <a:path w="1929" h="601" extrusionOk="0">
                  <a:moveTo>
                    <a:pt x="1692" y="0"/>
                  </a:moveTo>
                  <a:lnTo>
                    <a:pt x="1692" y="0"/>
                  </a:lnTo>
                  <a:cubicBezTo>
                    <a:pt x="1569" y="57"/>
                    <a:pt x="1380" y="104"/>
                    <a:pt x="1096" y="113"/>
                  </a:cubicBezTo>
                  <a:cubicBezTo>
                    <a:pt x="971" y="123"/>
                    <a:pt x="836" y="129"/>
                    <a:pt x="707" y="129"/>
                  </a:cubicBezTo>
                  <a:cubicBezTo>
                    <a:pt x="440" y="129"/>
                    <a:pt x="200" y="102"/>
                    <a:pt x="123" y="19"/>
                  </a:cubicBezTo>
                  <a:cubicBezTo>
                    <a:pt x="10" y="170"/>
                    <a:pt x="0" y="331"/>
                    <a:pt x="47" y="454"/>
                  </a:cubicBezTo>
                  <a:cubicBezTo>
                    <a:pt x="87" y="567"/>
                    <a:pt x="357" y="600"/>
                    <a:pt x="661" y="600"/>
                  </a:cubicBezTo>
                  <a:cubicBezTo>
                    <a:pt x="789" y="600"/>
                    <a:pt x="923" y="594"/>
                    <a:pt x="1049" y="586"/>
                  </a:cubicBezTo>
                  <a:cubicBezTo>
                    <a:pt x="1890" y="548"/>
                    <a:pt x="1928" y="246"/>
                    <a:pt x="169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6" name="Google Shape;466;p25"/>
            <p:cNvSpPr/>
            <p:nvPr/>
          </p:nvSpPr>
          <p:spPr>
            <a:xfrm>
              <a:off x="3525002" y="2762986"/>
              <a:ext cx="304772" cy="142191"/>
            </a:xfrm>
            <a:custGeom>
              <a:avLst/>
              <a:gdLst/>
              <a:ahLst/>
              <a:cxnLst/>
              <a:rect l="l" t="t" r="r" b="b"/>
              <a:pathLst>
                <a:path w="3110" h="1451" extrusionOk="0">
                  <a:moveTo>
                    <a:pt x="208" y="0"/>
                  </a:moveTo>
                  <a:cubicBezTo>
                    <a:pt x="95" y="180"/>
                    <a:pt x="29" y="378"/>
                    <a:pt x="29" y="548"/>
                  </a:cubicBezTo>
                  <a:cubicBezTo>
                    <a:pt x="0" y="992"/>
                    <a:pt x="662" y="1399"/>
                    <a:pt x="1512" y="1446"/>
                  </a:cubicBezTo>
                  <a:cubicBezTo>
                    <a:pt x="1568" y="1449"/>
                    <a:pt x="1623" y="1451"/>
                    <a:pt x="1678" y="1451"/>
                  </a:cubicBezTo>
                  <a:cubicBezTo>
                    <a:pt x="2453" y="1451"/>
                    <a:pt x="3074" y="1142"/>
                    <a:pt x="3100" y="718"/>
                  </a:cubicBezTo>
                  <a:cubicBezTo>
                    <a:pt x="3110" y="577"/>
                    <a:pt x="3006" y="388"/>
                    <a:pt x="2836" y="218"/>
                  </a:cubicBezTo>
                  <a:cubicBezTo>
                    <a:pt x="2564" y="393"/>
                    <a:pt x="2130" y="503"/>
                    <a:pt x="1646" y="503"/>
                  </a:cubicBezTo>
                  <a:cubicBezTo>
                    <a:pt x="1608" y="503"/>
                    <a:pt x="1570" y="502"/>
                    <a:pt x="1531" y="501"/>
                  </a:cubicBezTo>
                  <a:cubicBezTo>
                    <a:pt x="945" y="463"/>
                    <a:pt x="454" y="265"/>
                    <a:pt x="208"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7" name="Google Shape;467;p25"/>
            <p:cNvSpPr/>
            <p:nvPr/>
          </p:nvSpPr>
          <p:spPr>
            <a:xfrm>
              <a:off x="3603008" y="2944475"/>
              <a:ext cx="141606" cy="103287"/>
            </a:xfrm>
            <a:custGeom>
              <a:avLst/>
              <a:gdLst/>
              <a:ahLst/>
              <a:cxnLst/>
              <a:rect l="l" t="t" r="r" b="b"/>
              <a:pathLst>
                <a:path w="1445" h="1054" extrusionOk="0">
                  <a:moveTo>
                    <a:pt x="272" y="0"/>
                  </a:moveTo>
                  <a:cubicBezTo>
                    <a:pt x="178" y="67"/>
                    <a:pt x="102" y="133"/>
                    <a:pt x="83" y="227"/>
                  </a:cubicBezTo>
                  <a:cubicBezTo>
                    <a:pt x="1" y="550"/>
                    <a:pt x="765" y="1054"/>
                    <a:pt x="1071" y="1054"/>
                  </a:cubicBezTo>
                  <a:cubicBezTo>
                    <a:pt x="1115" y="1054"/>
                    <a:pt x="1149" y="1044"/>
                    <a:pt x="1170" y="1021"/>
                  </a:cubicBezTo>
                  <a:cubicBezTo>
                    <a:pt x="1312" y="879"/>
                    <a:pt x="1444" y="586"/>
                    <a:pt x="1416" y="312"/>
                  </a:cubicBezTo>
                  <a:lnTo>
                    <a:pt x="1416" y="312"/>
                  </a:lnTo>
                  <a:cubicBezTo>
                    <a:pt x="1369" y="397"/>
                    <a:pt x="1321" y="464"/>
                    <a:pt x="1274" y="520"/>
                  </a:cubicBezTo>
                  <a:cubicBezTo>
                    <a:pt x="1253" y="541"/>
                    <a:pt x="1220" y="551"/>
                    <a:pt x="1178" y="551"/>
                  </a:cubicBezTo>
                  <a:cubicBezTo>
                    <a:pt x="954" y="551"/>
                    <a:pt x="479" y="279"/>
                    <a:pt x="27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8" name="Google Shape;468;p25"/>
            <p:cNvSpPr/>
            <p:nvPr/>
          </p:nvSpPr>
          <p:spPr>
            <a:xfrm>
              <a:off x="4111808" y="3104699"/>
              <a:ext cx="63404" cy="41256"/>
            </a:xfrm>
            <a:custGeom>
              <a:avLst/>
              <a:gdLst/>
              <a:ahLst/>
              <a:cxnLst/>
              <a:rect l="l" t="t" r="r" b="b"/>
              <a:pathLst>
                <a:path w="647" h="421" extrusionOk="0">
                  <a:moveTo>
                    <a:pt x="146" y="0"/>
                  </a:moveTo>
                  <a:cubicBezTo>
                    <a:pt x="80" y="48"/>
                    <a:pt x="32" y="114"/>
                    <a:pt x="13" y="199"/>
                  </a:cubicBezTo>
                  <a:cubicBezTo>
                    <a:pt x="1" y="353"/>
                    <a:pt x="159" y="420"/>
                    <a:pt x="321" y="420"/>
                  </a:cubicBezTo>
                  <a:cubicBezTo>
                    <a:pt x="396" y="420"/>
                    <a:pt x="473" y="406"/>
                    <a:pt x="533" y="378"/>
                  </a:cubicBezTo>
                  <a:cubicBezTo>
                    <a:pt x="647" y="341"/>
                    <a:pt x="628" y="246"/>
                    <a:pt x="599" y="152"/>
                  </a:cubicBezTo>
                  <a:lnTo>
                    <a:pt x="599" y="152"/>
                  </a:lnTo>
                  <a:cubicBezTo>
                    <a:pt x="550" y="164"/>
                    <a:pt x="496" y="171"/>
                    <a:pt x="443" y="171"/>
                  </a:cubicBezTo>
                  <a:cubicBezTo>
                    <a:pt x="293" y="171"/>
                    <a:pt x="153" y="119"/>
                    <a:pt x="146"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9" name="Google Shape;469;p25"/>
            <p:cNvSpPr/>
            <p:nvPr/>
          </p:nvSpPr>
          <p:spPr>
            <a:xfrm>
              <a:off x="3733344" y="3063051"/>
              <a:ext cx="301146" cy="137585"/>
            </a:xfrm>
            <a:custGeom>
              <a:avLst/>
              <a:gdLst/>
              <a:ahLst/>
              <a:cxnLst/>
              <a:rect l="l" t="t" r="r" b="b"/>
              <a:pathLst>
                <a:path w="3073" h="1404" extrusionOk="0">
                  <a:moveTo>
                    <a:pt x="587" y="0"/>
                  </a:moveTo>
                  <a:cubicBezTo>
                    <a:pt x="492" y="66"/>
                    <a:pt x="407" y="142"/>
                    <a:pt x="350" y="208"/>
                  </a:cubicBezTo>
                  <a:cubicBezTo>
                    <a:pt x="1" y="709"/>
                    <a:pt x="596" y="1219"/>
                    <a:pt x="1059" y="1342"/>
                  </a:cubicBezTo>
                  <a:cubicBezTo>
                    <a:pt x="1207" y="1384"/>
                    <a:pt x="1390" y="1404"/>
                    <a:pt x="1586" y="1404"/>
                  </a:cubicBezTo>
                  <a:cubicBezTo>
                    <a:pt x="2142" y="1404"/>
                    <a:pt x="2791" y="1241"/>
                    <a:pt x="2959" y="955"/>
                  </a:cubicBezTo>
                  <a:cubicBezTo>
                    <a:pt x="3072" y="756"/>
                    <a:pt x="3025" y="567"/>
                    <a:pt x="2902" y="378"/>
                  </a:cubicBezTo>
                  <a:cubicBezTo>
                    <a:pt x="2609" y="516"/>
                    <a:pt x="2191" y="591"/>
                    <a:pt x="1820" y="591"/>
                  </a:cubicBezTo>
                  <a:cubicBezTo>
                    <a:pt x="1628" y="591"/>
                    <a:pt x="1449" y="571"/>
                    <a:pt x="1305" y="529"/>
                  </a:cubicBezTo>
                  <a:cubicBezTo>
                    <a:pt x="1040" y="463"/>
                    <a:pt x="728" y="246"/>
                    <a:pt x="58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0" name="Google Shape;470;p25"/>
            <p:cNvSpPr/>
            <p:nvPr/>
          </p:nvSpPr>
          <p:spPr>
            <a:xfrm>
              <a:off x="4038016" y="3191720"/>
              <a:ext cx="223336" cy="150618"/>
            </a:xfrm>
            <a:custGeom>
              <a:avLst/>
              <a:gdLst/>
              <a:ahLst/>
              <a:cxnLst/>
              <a:rect l="l" t="t" r="r" b="b"/>
              <a:pathLst>
                <a:path w="2279" h="1537" extrusionOk="0">
                  <a:moveTo>
                    <a:pt x="218" y="1"/>
                  </a:moveTo>
                  <a:cubicBezTo>
                    <a:pt x="77" y="161"/>
                    <a:pt x="1" y="426"/>
                    <a:pt x="29" y="681"/>
                  </a:cubicBezTo>
                  <a:cubicBezTo>
                    <a:pt x="87" y="1267"/>
                    <a:pt x="673" y="1536"/>
                    <a:pt x="1241" y="1536"/>
                  </a:cubicBezTo>
                  <a:cubicBezTo>
                    <a:pt x="1598" y="1536"/>
                    <a:pt x="1948" y="1430"/>
                    <a:pt x="2156" y="1229"/>
                  </a:cubicBezTo>
                  <a:cubicBezTo>
                    <a:pt x="2279" y="1107"/>
                    <a:pt x="2269" y="851"/>
                    <a:pt x="1844" y="483"/>
                  </a:cubicBezTo>
                  <a:cubicBezTo>
                    <a:pt x="1687" y="533"/>
                    <a:pt x="1512" y="558"/>
                    <a:pt x="1336" y="558"/>
                  </a:cubicBezTo>
                  <a:cubicBezTo>
                    <a:pt x="877" y="558"/>
                    <a:pt x="410" y="383"/>
                    <a:pt x="218"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1" name="Google Shape;471;p25"/>
            <p:cNvSpPr/>
            <p:nvPr/>
          </p:nvSpPr>
          <p:spPr>
            <a:xfrm>
              <a:off x="3461990" y="3020422"/>
              <a:ext cx="266847" cy="204320"/>
            </a:xfrm>
            <a:custGeom>
              <a:avLst/>
              <a:gdLst/>
              <a:ahLst/>
              <a:cxnLst/>
              <a:rect l="l" t="t" r="r" b="b"/>
              <a:pathLst>
                <a:path w="2723" h="2085" extrusionOk="0">
                  <a:moveTo>
                    <a:pt x="615" y="0"/>
                  </a:moveTo>
                  <a:cubicBezTo>
                    <a:pt x="568" y="0"/>
                    <a:pt x="520" y="0"/>
                    <a:pt x="483" y="10"/>
                  </a:cubicBezTo>
                  <a:cubicBezTo>
                    <a:pt x="171" y="67"/>
                    <a:pt x="1" y="719"/>
                    <a:pt x="435" y="1333"/>
                  </a:cubicBezTo>
                  <a:cubicBezTo>
                    <a:pt x="831" y="1893"/>
                    <a:pt x="1426" y="2084"/>
                    <a:pt x="1895" y="2084"/>
                  </a:cubicBezTo>
                  <a:cubicBezTo>
                    <a:pt x="2155" y="2084"/>
                    <a:pt x="2377" y="2025"/>
                    <a:pt x="2505" y="1938"/>
                  </a:cubicBezTo>
                  <a:cubicBezTo>
                    <a:pt x="2722" y="1768"/>
                    <a:pt x="2571" y="1380"/>
                    <a:pt x="2231" y="993"/>
                  </a:cubicBezTo>
                  <a:cubicBezTo>
                    <a:pt x="1768" y="993"/>
                    <a:pt x="1154" y="804"/>
                    <a:pt x="757" y="237"/>
                  </a:cubicBezTo>
                  <a:cubicBezTo>
                    <a:pt x="691" y="152"/>
                    <a:pt x="643" y="76"/>
                    <a:pt x="615"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2" name="Google Shape;472;p25"/>
            <p:cNvSpPr/>
            <p:nvPr/>
          </p:nvSpPr>
          <p:spPr>
            <a:xfrm>
              <a:off x="3379575" y="2841677"/>
              <a:ext cx="113089" cy="198440"/>
            </a:xfrm>
            <a:custGeom>
              <a:avLst/>
              <a:gdLst/>
              <a:ahLst/>
              <a:cxnLst/>
              <a:rect l="l" t="t" r="r" b="b"/>
              <a:pathLst>
                <a:path w="1154" h="2025" extrusionOk="0">
                  <a:moveTo>
                    <a:pt x="577" y="0"/>
                  </a:moveTo>
                  <a:cubicBezTo>
                    <a:pt x="520" y="29"/>
                    <a:pt x="473" y="57"/>
                    <a:pt x="398" y="95"/>
                  </a:cubicBezTo>
                  <a:cubicBezTo>
                    <a:pt x="1" y="360"/>
                    <a:pt x="48" y="1229"/>
                    <a:pt x="142" y="1560"/>
                  </a:cubicBezTo>
                  <a:cubicBezTo>
                    <a:pt x="190" y="1720"/>
                    <a:pt x="294" y="1928"/>
                    <a:pt x="369" y="1985"/>
                  </a:cubicBezTo>
                  <a:cubicBezTo>
                    <a:pt x="396" y="2012"/>
                    <a:pt x="429" y="2024"/>
                    <a:pt x="466" y="2024"/>
                  </a:cubicBezTo>
                  <a:cubicBezTo>
                    <a:pt x="534" y="2024"/>
                    <a:pt x="618" y="1983"/>
                    <a:pt x="709" y="1910"/>
                  </a:cubicBezTo>
                  <a:cubicBezTo>
                    <a:pt x="898" y="1758"/>
                    <a:pt x="1097" y="1267"/>
                    <a:pt x="1154" y="804"/>
                  </a:cubicBezTo>
                  <a:cubicBezTo>
                    <a:pt x="1106" y="766"/>
                    <a:pt x="1059" y="738"/>
                    <a:pt x="1031" y="700"/>
                  </a:cubicBezTo>
                  <a:cubicBezTo>
                    <a:pt x="898" y="568"/>
                    <a:pt x="700" y="293"/>
                    <a:pt x="57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3" name="Google Shape;473;p25"/>
            <p:cNvSpPr/>
            <p:nvPr/>
          </p:nvSpPr>
          <p:spPr>
            <a:xfrm>
              <a:off x="3412894" y="2747209"/>
              <a:ext cx="107601" cy="66931"/>
            </a:xfrm>
            <a:custGeom>
              <a:avLst/>
              <a:gdLst/>
              <a:ahLst/>
              <a:cxnLst/>
              <a:rect l="l" t="t" r="r" b="b"/>
              <a:pathLst>
                <a:path w="1098" h="683" extrusionOk="0">
                  <a:moveTo>
                    <a:pt x="417" y="1"/>
                  </a:moveTo>
                  <a:cubicBezTo>
                    <a:pt x="180" y="114"/>
                    <a:pt x="58" y="341"/>
                    <a:pt x="10" y="558"/>
                  </a:cubicBezTo>
                  <a:cubicBezTo>
                    <a:pt x="0" y="637"/>
                    <a:pt x="163" y="682"/>
                    <a:pt x="354" y="682"/>
                  </a:cubicBezTo>
                  <a:cubicBezTo>
                    <a:pt x="529" y="682"/>
                    <a:pt x="729" y="644"/>
                    <a:pt x="842" y="558"/>
                  </a:cubicBezTo>
                  <a:cubicBezTo>
                    <a:pt x="974" y="473"/>
                    <a:pt x="1050" y="312"/>
                    <a:pt x="1097" y="180"/>
                  </a:cubicBezTo>
                  <a:lnTo>
                    <a:pt x="1097" y="180"/>
                  </a:lnTo>
                  <a:cubicBezTo>
                    <a:pt x="1078" y="190"/>
                    <a:pt x="1040" y="199"/>
                    <a:pt x="1021" y="199"/>
                  </a:cubicBezTo>
                  <a:cubicBezTo>
                    <a:pt x="1007" y="200"/>
                    <a:pt x="992" y="201"/>
                    <a:pt x="977" y="201"/>
                  </a:cubicBezTo>
                  <a:cubicBezTo>
                    <a:pt x="799" y="201"/>
                    <a:pt x="556" y="105"/>
                    <a:pt x="417"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4" name="Google Shape;474;p25"/>
            <p:cNvSpPr/>
            <p:nvPr/>
          </p:nvSpPr>
          <p:spPr>
            <a:xfrm>
              <a:off x="3376831" y="3238954"/>
              <a:ext cx="267729" cy="106129"/>
            </a:xfrm>
            <a:custGeom>
              <a:avLst/>
              <a:gdLst/>
              <a:ahLst/>
              <a:cxnLst/>
              <a:rect l="l" t="t" r="r" b="b"/>
              <a:pathLst>
                <a:path w="2732" h="1083" extrusionOk="0">
                  <a:moveTo>
                    <a:pt x="1087" y="1"/>
                  </a:moveTo>
                  <a:cubicBezTo>
                    <a:pt x="747" y="86"/>
                    <a:pt x="426" y="237"/>
                    <a:pt x="265" y="417"/>
                  </a:cubicBezTo>
                  <a:cubicBezTo>
                    <a:pt x="0" y="710"/>
                    <a:pt x="615" y="984"/>
                    <a:pt x="1229" y="1059"/>
                  </a:cubicBezTo>
                  <a:cubicBezTo>
                    <a:pt x="1361" y="1075"/>
                    <a:pt x="1522" y="1082"/>
                    <a:pt x="1686" y="1082"/>
                  </a:cubicBezTo>
                  <a:cubicBezTo>
                    <a:pt x="2025" y="1082"/>
                    <a:pt x="2380" y="1050"/>
                    <a:pt x="2533" y="993"/>
                  </a:cubicBezTo>
                  <a:cubicBezTo>
                    <a:pt x="2731" y="917"/>
                    <a:pt x="2646" y="511"/>
                    <a:pt x="2476" y="247"/>
                  </a:cubicBezTo>
                  <a:cubicBezTo>
                    <a:pt x="2418" y="249"/>
                    <a:pt x="2360" y="250"/>
                    <a:pt x="2304" y="250"/>
                  </a:cubicBezTo>
                  <a:cubicBezTo>
                    <a:pt x="2150" y="250"/>
                    <a:pt x="2003" y="241"/>
                    <a:pt x="1871" y="228"/>
                  </a:cubicBezTo>
                  <a:cubicBezTo>
                    <a:pt x="1578" y="190"/>
                    <a:pt x="1295" y="105"/>
                    <a:pt x="1087"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5" name="Google Shape;475;p25"/>
            <p:cNvSpPr/>
            <p:nvPr/>
          </p:nvSpPr>
          <p:spPr>
            <a:xfrm>
              <a:off x="3690323" y="3242678"/>
              <a:ext cx="212655" cy="90645"/>
            </a:xfrm>
            <a:custGeom>
              <a:avLst/>
              <a:gdLst/>
              <a:ahLst/>
              <a:cxnLst/>
              <a:rect l="l" t="t" r="r" b="b"/>
              <a:pathLst>
                <a:path w="2170" h="925" extrusionOk="0">
                  <a:moveTo>
                    <a:pt x="1612" y="1"/>
                  </a:moveTo>
                  <a:lnTo>
                    <a:pt x="1545" y="29"/>
                  </a:lnTo>
                  <a:cubicBezTo>
                    <a:pt x="1383" y="103"/>
                    <a:pt x="1193" y="135"/>
                    <a:pt x="1006" y="135"/>
                  </a:cubicBezTo>
                  <a:cubicBezTo>
                    <a:pt x="832" y="135"/>
                    <a:pt x="661" y="107"/>
                    <a:pt x="515" y="57"/>
                  </a:cubicBezTo>
                  <a:cubicBezTo>
                    <a:pt x="241" y="152"/>
                    <a:pt x="33" y="303"/>
                    <a:pt x="14" y="454"/>
                  </a:cubicBezTo>
                  <a:cubicBezTo>
                    <a:pt x="0" y="684"/>
                    <a:pt x="512" y="925"/>
                    <a:pt x="1016" y="925"/>
                  </a:cubicBezTo>
                  <a:cubicBezTo>
                    <a:pt x="1195" y="925"/>
                    <a:pt x="1373" y="895"/>
                    <a:pt x="1527" y="823"/>
                  </a:cubicBezTo>
                  <a:cubicBezTo>
                    <a:pt x="2169" y="530"/>
                    <a:pt x="1990" y="152"/>
                    <a:pt x="1612"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6" name="Google Shape;476;p25"/>
            <p:cNvSpPr/>
            <p:nvPr/>
          </p:nvSpPr>
          <p:spPr>
            <a:xfrm>
              <a:off x="3936295" y="3230624"/>
              <a:ext cx="90746" cy="92801"/>
            </a:xfrm>
            <a:custGeom>
              <a:avLst/>
              <a:gdLst/>
              <a:ahLst/>
              <a:cxnLst/>
              <a:rect l="l" t="t" r="r" b="b"/>
              <a:pathLst>
                <a:path w="926" h="947" extrusionOk="0">
                  <a:moveTo>
                    <a:pt x="226" y="1"/>
                  </a:moveTo>
                  <a:cubicBezTo>
                    <a:pt x="141" y="76"/>
                    <a:pt x="84" y="180"/>
                    <a:pt x="56" y="322"/>
                  </a:cubicBezTo>
                  <a:cubicBezTo>
                    <a:pt x="1" y="729"/>
                    <a:pt x="480" y="946"/>
                    <a:pt x="721" y="946"/>
                  </a:cubicBezTo>
                  <a:cubicBezTo>
                    <a:pt x="727" y="946"/>
                    <a:pt x="732" y="946"/>
                    <a:pt x="737" y="946"/>
                  </a:cubicBezTo>
                  <a:cubicBezTo>
                    <a:pt x="926" y="936"/>
                    <a:pt x="878" y="521"/>
                    <a:pt x="793" y="228"/>
                  </a:cubicBezTo>
                  <a:lnTo>
                    <a:pt x="793" y="228"/>
                  </a:lnTo>
                  <a:cubicBezTo>
                    <a:pt x="782" y="228"/>
                    <a:pt x="771" y="228"/>
                    <a:pt x="759" y="228"/>
                  </a:cubicBezTo>
                  <a:cubicBezTo>
                    <a:pt x="584" y="228"/>
                    <a:pt x="359" y="160"/>
                    <a:pt x="226"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7" name="Google Shape;477;p25"/>
            <p:cNvSpPr/>
            <p:nvPr/>
          </p:nvSpPr>
          <p:spPr>
            <a:xfrm>
              <a:off x="3399076" y="3173198"/>
              <a:ext cx="66736" cy="64187"/>
            </a:xfrm>
            <a:custGeom>
              <a:avLst/>
              <a:gdLst/>
              <a:ahLst/>
              <a:cxnLst/>
              <a:rect l="l" t="t" r="r" b="b"/>
              <a:pathLst>
                <a:path w="681" h="655" extrusionOk="0">
                  <a:moveTo>
                    <a:pt x="123" y="1"/>
                  </a:moveTo>
                  <a:cubicBezTo>
                    <a:pt x="57" y="67"/>
                    <a:pt x="28" y="152"/>
                    <a:pt x="9" y="237"/>
                  </a:cubicBezTo>
                  <a:cubicBezTo>
                    <a:pt x="0" y="341"/>
                    <a:pt x="28" y="521"/>
                    <a:pt x="76" y="587"/>
                  </a:cubicBezTo>
                  <a:cubicBezTo>
                    <a:pt x="103" y="633"/>
                    <a:pt x="151" y="654"/>
                    <a:pt x="209" y="654"/>
                  </a:cubicBezTo>
                  <a:cubicBezTo>
                    <a:pt x="270" y="654"/>
                    <a:pt x="343" y="630"/>
                    <a:pt x="416" y="587"/>
                  </a:cubicBezTo>
                  <a:cubicBezTo>
                    <a:pt x="614" y="473"/>
                    <a:pt x="680" y="218"/>
                    <a:pt x="605" y="57"/>
                  </a:cubicBezTo>
                  <a:lnTo>
                    <a:pt x="605" y="57"/>
                  </a:lnTo>
                  <a:cubicBezTo>
                    <a:pt x="551" y="92"/>
                    <a:pt x="484" y="110"/>
                    <a:pt x="414" y="110"/>
                  </a:cubicBezTo>
                  <a:cubicBezTo>
                    <a:pt x="314" y="110"/>
                    <a:pt x="207" y="73"/>
                    <a:pt x="123"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511046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688201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with planets">
  <p:cSld name="Blank with planets">
    <p:spTree>
      <p:nvGrpSpPr>
        <p:cNvPr id="1" name="Shape 685"/>
        <p:cNvGrpSpPr/>
        <p:nvPr/>
      </p:nvGrpSpPr>
      <p:grpSpPr>
        <a:xfrm>
          <a:off x="0" y="0"/>
          <a:ext cx="0" cy="0"/>
          <a:chOff x="0" y="0"/>
          <a:chExt cx="0" cy="0"/>
        </a:xfrm>
      </p:grpSpPr>
      <p:sp>
        <p:nvSpPr>
          <p:cNvPr id="686" name="Google Shape;686;p11"/>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grpSp>
        <p:nvGrpSpPr>
          <p:cNvPr id="687" name="Google Shape;687;p11"/>
          <p:cNvGrpSpPr/>
          <p:nvPr/>
        </p:nvGrpSpPr>
        <p:grpSpPr>
          <a:xfrm>
            <a:off x="774874" y="367889"/>
            <a:ext cx="1507681" cy="1507681"/>
            <a:chOff x="1911350" y="374650"/>
            <a:chExt cx="1739900" cy="1739900"/>
          </a:xfrm>
        </p:grpSpPr>
        <p:sp>
          <p:nvSpPr>
            <p:cNvPr id="688" name="Google Shape;688;p11"/>
            <p:cNvSpPr/>
            <p:nvPr/>
          </p:nvSpPr>
          <p:spPr>
            <a:xfrm>
              <a:off x="1911350" y="374650"/>
              <a:ext cx="1739900" cy="1739900"/>
            </a:xfrm>
            <a:custGeom>
              <a:avLst/>
              <a:gdLst/>
              <a:ahLst/>
              <a:cxnLst/>
              <a:rect l="l" t="t" r="r" b="b"/>
              <a:pathLst>
                <a:path w="1739900" h="1739900" extrusionOk="0">
                  <a:moveTo>
                    <a:pt x="1739900" y="869950"/>
                  </a:moveTo>
                  <a:cubicBezTo>
                    <a:pt x="1739900" y="1350410"/>
                    <a:pt x="1350410" y="1739900"/>
                    <a:pt x="869950" y="1739900"/>
                  </a:cubicBezTo>
                  <a:cubicBezTo>
                    <a:pt x="389490" y="1739900"/>
                    <a:pt x="0" y="1350410"/>
                    <a:pt x="0" y="869950"/>
                  </a:cubicBezTo>
                  <a:cubicBezTo>
                    <a:pt x="0" y="389490"/>
                    <a:pt x="389490" y="0"/>
                    <a:pt x="869950" y="0"/>
                  </a:cubicBezTo>
                  <a:cubicBezTo>
                    <a:pt x="1350410" y="0"/>
                    <a:pt x="1739900" y="389490"/>
                    <a:pt x="1739900" y="869950"/>
                  </a:cubicBezTo>
                  <a:close/>
                </a:path>
              </a:pathLst>
            </a:custGeom>
            <a:gradFill>
              <a:gsLst>
                <a:gs pos="0">
                  <a:srgbClr val="FFFFFF"/>
                </a:gs>
                <a:gs pos="20000">
                  <a:srgbClr val="FFFFFF"/>
                </a:gs>
                <a:gs pos="78000">
                  <a:srgbClr val="251047"/>
                </a:gs>
                <a:gs pos="100000">
                  <a:srgbClr val="251047"/>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689" name="Google Shape;689;p11"/>
            <p:cNvGrpSpPr/>
            <p:nvPr/>
          </p:nvGrpSpPr>
          <p:grpSpPr>
            <a:xfrm>
              <a:off x="1911350" y="534943"/>
              <a:ext cx="1733550" cy="1506282"/>
              <a:chOff x="1911350" y="534943"/>
              <a:chExt cx="1733550" cy="1506282"/>
            </a:xfrm>
          </p:grpSpPr>
          <p:sp>
            <p:nvSpPr>
              <p:cNvPr id="690" name="Google Shape;690;p11"/>
              <p:cNvSpPr/>
              <p:nvPr/>
            </p:nvSpPr>
            <p:spPr>
              <a:xfrm>
                <a:off x="1971154" y="1537243"/>
                <a:ext cx="1612900" cy="260350"/>
              </a:xfrm>
              <a:custGeom>
                <a:avLst/>
                <a:gdLst/>
                <a:ahLst/>
                <a:cxnLst/>
                <a:rect l="l" t="t" r="r" b="b"/>
                <a:pathLst>
                  <a:path w="1612900" h="260350" extrusionOk="0">
                    <a:moveTo>
                      <a:pt x="1582356" y="22418"/>
                    </a:moveTo>
                    <a:cubicBezTo>
                      <a:pt x="1560182" y="17711"/>
                      <a:pt x="1537913" y="13611"/>
                      <a:pt x="1515548" y="10118"/>
                    </a:cubicBezTo>
                    <a:cubicBezTo>
                      <a:pt x="1504347" y="8404"/>
                      <a:pt x="1493139" y="6715"/>
                      <a:pt x="1481823" y="5375"/>
                    </a:cubicBezTo>
                    <a:lnTo>
                      <a:pt x="1464786" y="3343"/>
                    </a:lnTo>
                    <a:cubicBezTo>
                      <a:pt x="1459071" y="2759"/>
                      <a:pt x="1453357" y="2174"/>
                      <a:pt x="1447007" y="1831"/>
                    </a:cubicBezTo>
                    <a:cubicBezTo>
                      <a:pt x="1397211" y="-2367"/>
                      <a:pt x="1347071" y="662"/>
                      <a:pt x="1298143" y="10823"/>
                    </a:cubicBezTo>
                    <a:cubicBezTo>
                      <a:pt x="1250901" y="20797"/>
                      <a:pt x="1204718" y="35256"/>
                      <a:pt x="1160221" y="54003"/>
                    </a:cubicBezTo>
                    <a:cubicBezTo>
                      <a:pt x="1117137" y="71542"/>
                      <a:pt x="1076789" y="90084"/>
                      <a:pt x="1038416" y="110239"/>
                    </a:cubicBezTo>
                    <a:cubicBezTo>
                      <a:pt x="999947" y="130152"/>
                      <a:pt x="962984" y="151304"/>
                      <a:pt x="924433" y="169605"/>
                    </a:cubicBezTo>
                    <a:cubicBezTo>
                      <a:pt x="914724" y="174450"/>
                      <a:pt x="905383" y="178279"/>
                      <a:pt x="895693" y="182305"/>
                    </a:cubicBezTo>
                    <a:cubicBezTo>
                      <a:pt x="890867" y="184261"/>
                      <a:pt x="886066" y="186451"/>
                      <a:pt x="881170" y="188242"/>
                    </a:cubicBezTo>
                    <a:lnTo>
                      <a:pt x="866350" y="193144"/>
                    </a:lnTo>
                    <a:cubicBezTo>
                      <a:pt x="861397" y="194833"/>
                      <a:pt x="856399" y="196319"/>
                      <a:pt x="851383" y="197894"/>
                    </a:cubicBezTo>
                    <a:cubicBezTo>
                      <a:pt x="846353" y="199285"/>
                      <a:pt x="841273" y="200434"/>
                      <a:pt x="836187" y="201666"/>
                    </a:cubicBezTo>
                    <a:cubicBezTo>
                      <a:pt x="826027" y="204195"/>
                      <a:pt x="815729" y="206137"/>
                      <a:pt x="805345" y="207482"/>
                    </a:cubicBezTo>
                    <a:cubicBezTo>
                      <a:pt x="763626" y="213638"/>
                      <a:pt x="721145" y="212347"/>
                      <a:pt x="679876" y="203672"/>
                    </a:cubicBezTo>
                    <a:cubicBezTo>
                      <a:pt x="638278" y="194193"/>
                      <a:pt x="598255" y="178796"/>
                      <a:pt x="561029" y="157952"/>
                    </a:cubicBezTo>
                    <a:cubicBezTo>
                      <a:pt x="523012" y="137912"/>
                      <a:pt x="486359" y="114773"/>
                      <a:pt x="447523" y="95024"/>
                    </a:cubicBezTo>
                    <a:cubicBezTo>
                      <a:pt x="408067" y="74627"/>
                      <a:pt x="366814" y="57913"/>
                      <a:pt x="324288" y="45094"/>
                    </a:cubicBezTo>
                    <a:cubicBezTo>
                      <a:pt x="280098" y="31061"/>
                      <a:pt x="234751" y="20976"/>
                      <a:pt x="188779" y="14957"/>
                    </a:cubicBezTo>
                    <a:cubicBezTo>
                      <a:pt x="141633" y="8820"/>
                      <a:pt x="93880" y="8998"/>
                      <a:pt x="46780" y="15484"/>
                    </a:cubicBezTo>
                    <a:cubicBezTo>
                      <a:pt x="31036" y="17835"/>
                      <a:pt x="15422" y="20991"/>
                      <a:pt x="0" y="24939"/>
                    </a:cubicBezTo>
                    <a:cubicBezTo>
                      <a:pt x="9944" y="50301"/>
                      <a:pt x="21035" y="75066"/>
                      <a:pt x="33274" y="99234"/>
                    </a:cubicBezTo>
                    <a:cubicBezTo>
                      <a:pt x="36639" y="100066"/>
                      <a:pt x="40075" y="100809"/>
                      <a:pt x="43434" y="101679"/>
                    </a:cubicBezTo>
                    <a:cubicBezTo>
                      <a:pt x="83839" y="111890"/>
                      <a:pt x="122606" y="123904"/>
                      <a:pt x="161188" y="137410"/>
                    </a:cubicBezTo>
                    <a:cubicBezTo>
                      <a:pt x="199771" y="150917"/>
                      <a:pt x="238195" y="165547"/>
                      <a:pt x="277571" y="180717"/>
                    </a:cubicBezTo>
                    <a:cubicBezTo>
                      <a:pt x="317677" y="197002"/>
                      <a:pt x="358872" y="210461"/>
                      <a:pt x="400857" y="220995"/>
                    </a:cubicBezTo>
                    <a:cubicBezTo>
                      <a:pt x="445254" y="231318"/>
                      <a:pt x="490288" y="238683"/>
                      <a:pt x="535661" y="243042"/>
                    </a:cubicBezTo>
                    <a:cubicBezTo>
                      <a:pt x="581635" y="247767"/>
                      <a:pt x="627393" y="251361"/>
                      <a:pt x="672630" y="254987"/>
                    </a:cubicBezTo>
                    <a:cubicBezTo>
                      <a:pt x="717867" y="258613"/>
                      <a:pt x="763099" y="261394"/>
                      <a:pt x="808946" y="261578"/>
                    </a:cubicBezTo>
                    <a:lnTo>
                      <a:pt x="817544" y="261629"/>
                    </a:lnTo>
                    <a:cubicBezTo>
                      <a:pt x="820426" y="261737"/>
                      <a:pt x="823303" y="261813"/>
                      <a:pt x="826167" y="261686"/>
                    </a:cubicBezTo>
                    <a:lnTo>
                      <a:pt x="843413" y="261229"/>
                    </a:lnTo>
                    <a:cubicBezTo>
                      <a:pt x="849179" y="261102"/>
                      <a:pt x="855002" y="261229"/>
                      <a:pt x="860781" y="261013"/>
                    </a:cubicBezTo>
                    <a:cubicBezTo>
                      <a:pt x="866540" y="260657"/>
                      <a:pt x="872312" y="260277"/>
                      <a:pt x="878129" y="260061"/>
                    </a:cubicBezTo>
                    <a:lnTo>
                      <a:pt x="895623" y="259267"/>
                    </a:lnTo>
                    <a:cubicBezTo>
                      <a:pt x="901452" y="258905"/>
                      <a:pt x="907237" y="258308"/>
                      <a:pt x="913079" y="257825"/>
                    </a:cubicBezTo>
                    <a:cubicBezTo>
                      <a:pt x="924655" y="256695"/>
                      <a:pt x="936739" y="256111"/>
                      <a:pt x="947960" y="254530"/>
                    </a:cubicBezTo>
                    <a:cubicBezTo>
                      <a:pt x="993476" y="249779"/>
                      <a:pt x="1038646" y="242146"/>
                      <a:pt x="1083196" y="231676"/>
                    </a:cubicBezTo>
                    <a:cubicBezTo>
                      <a:pt x="1126928" y="221586"/>
                      <a:pt x="1168127" y="208308"/>
                      <a:pt x="1208113" y="198294"/>
                    </a:cubicBezTo>
                    <a:cubicBezTo>
                      <a:pt x="1246325" y="188498"/>
                      <a:pt x="1285195" y="181477"/>
                      <a:pt x="1324419" y="177288"/>
                    </a:cubicBezTo>
                    <a:cubicBezTo>
                      <a:pt x="1361901" y="173560"/>
                      <a:pt x="1399586" y="172288"/>
                      <a:pt x="1437233" y="173478"/>
                    </a:cubicBezTo>
                    <a:lnTo>
                      <a:pt x="1542586" y="176933"/>
                    </a:lnTo>
                    <a:cubicBezTo>
                      <a:pt x="1572351" y="130592"/>
                      <a:pt x="1597635" y="81522"/>
                      <a:pt x="1618094" y="30387"/>
                    </a:cubicBezTo>
                    <a:cubicBezTo>
                      <a:pt x="1606207" y="27547"/>
                      <a:pt x="1594294" y="24890"/>
                      <a:pt x="1582356" y="224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1" name="Google Shape;691;p11"/>
              <p:cNvSpPr/>
              <p:nvPr/>
            </p:nvSpPr>
            <p:spPr>
              <a:xfrm>
                <a:off x="2230672" y="1768175"/>
                <a:ext cx="1181100" cy="273050"/>
              </a:xfrm>
              <a:custGeom>
                <a:avLst/>
                <a:gdLst/>
                <a:ahLst/>
                <a:cxnLst/>
                <a:rect l="l" t="t" r="r" b="b"/>
                <a:pathLst>
                  <a:path w="1181100" h="273050" extrusionOk="0">
                    <a:moveTo>
                      <a:pt x="1185767" y="70830"/>
                    </a:moveTo>
                    <a:cubicBezTo>
                      <a:pt x="1168432" y="60251"/>
                      <a:pt x="1150372" y="49691"/>
                      <a:pt x="1130617" y="39797"/>
                    </a:cubicBezTo>
                    <a:cubicBezTo>
                      <a:pt x="1097899" y="23007"/>
                      <a:pt x="1062880" y="11142"/>
                      <a:pt x="1026693" y="4587"/>
                    </a:cubicBezTo>
                    <a:cubicBezTo>
                      <a:pt x="1016865" y="2804"/>
                      <a:pt x="1006939" y="1606"/>
                      <a:pt x="996969" y="999"/>
                    </a:cubicBezTo>
                    <a:lnTo>
                      <a:pt x="981774" y="122"/>
                    </a:lnTo>
                    <a:cubicBezTo>
                      <a:pt x="976694" y="-201"/>
                      <a:pt x="971563" y="205"/>
                      <a:pt x="966445" y="332"/>
                    </a:cubicBezTo>
                    <a:lnTo>
                      <a:pt x="951040" y="967"/>
                    </a:lnTo>
                    <a:cubicBezTo>
                      <a:pt x="945890" y="1158"/>
                      <a:pt x="940753" y="2148"/>
                      <a:pt x="935596" y="2745"/>
                    </a:cubicBezTo>
                    <a:cubicBezTo>
                      <a:pt x="925512" y="4040"/>
                      <a:pt x="915508" y="5898"/>
                      <a:pt x="905631" y="8308"/>
                    </a:cubicBezTo>
                    <a:cubicBezTo>
                      <a:pt x="900608" y="9292"/>
                      <a:pt x="896169" y="10746"/>
                      <a:pt x="891477" y="12080"/>
                    </a:cubicBezTo>
                    <a:cubicBezTo>
                      <a:pt x="886784" y="13413"/>
                      <a:pt x="882104" y="14753"/>
                      <a:pt x="877659" y="16239"/>
                    </a:cubicBezTo>
                    <a:cubicBezTo>
                      <a:pt x="869023" y="19471"/>
                      <a:pt x="859822" y="22360"/>
                      <a:pt x="851770" y="26024"/>
                    </a:cubicBezTo>
                    <a:lnTo>
                      <a:pt x="839369" y="31320"/>
                    </a:lnTo>
                    <a:lnTo>
                      <a:pt x="827577" y="36959"/>
                    </a:lnTo>
                    <a:cubicBezTo>
                      <a:pt x="819601" y="40699"/>
                      <a:pt x="812336" y="44719"/>
                      <a:pt x="804869" y="48668"/>
                    </a:cubicBezTo>
                    <a:cubicBezTo>
                      <a:pt x="775507" y="64804"/>
                      <a:pt x="749624" y="81612"/>
                      <a:pt x="724548" y="96293"/>
                    </a:cubicBezTo>
                    <a:cubicBezTo>
                      <a:pt x="712007" y="103767"/>
                      <a:pt x="699897" y="110263"/>
                      <a:pt x="687934" y="116582"/>
                    </a:cubicBezTo>
                    <a:lnTo>
                      <a:pt x="679139" y="121065"/>
                    </a:lnTo>
                    <a:cubicBezTo>
                      <a:pt x="676199" y="122709"/>
                      <a:pt x="673322" y="124240"/>
                      <a:pt x="670490" y="125573"/>
                    </a:cubicBezTo>
                    <a:cubicBezTo>
                      <a:pt x="667646" y="127008"/>
                      <a:pt x="664775" y="128348"/>
                      <a:pt x="661905" y="129917"/>
                    </a:cubicBezTo>
                    <a:cubicBezTo>
                      <a:pt x="658870" y="131421"/>
                      <a:pt x="655511" y="132844"/>
                      <a:pt x="652317" y="134323"/>
                    </a:cubicBezTo>
                    <a:cubicBezTo>
                      <a:pt x="626510" y="146204"/>
                      <a:pt x="599345" y="158911"/>
                      <a:pt x="570637" y="169560"/>
                    </a:cubicBezTo>
                    <a:cubicBezTo>
                      <a:pt x="541798" y="180438"/>
                      <a:pt x="511818" y="188011"/>
                      <a:pt x="481273" y="192134"/>
                    </a:cubicBezTo>
                    <a:cubicBezTo>
                      <a:pt x="450606" y="196139"/>
                      <a:pt x="419560" y="196316"/>
                      <a:pt x="388849" y="192661"/>
                    </a:cubicBezTo>
                    <a:cubicBezTo>
                      <a:pt x="357432" y="188285"/>
                      <a:pt x="326536" y="180759"/>
                      <a:pt x="296628" y="170195"/>
                    </a:cubicBezTo>
                    <a:cubicBezTo>
                      <a:pt x="266132" y="159316"/>
                      <a:pt x="235046" y="150170"/>
                      <a:pt x="203518" y="142801"/>
                    </a:cubicBezTo>
                    <a:cubicBezTo>
                      <a:pt x="171821" y="136289"/>
                      <a:pt x="139413" y="133916"/>
                      <a:pt x="107105" y="135740"/>
                    </a:cubicBezTo>
                    <a:cubicBezTo>
                      <a:pt x="73929" y="137007"/>
                      <a:pt x="40921" y="141096"/>
                      <a:pt x="8439" y="147963"/>
                    </a:cubicBezTo>
                    <a:cubicBezTo>
                      <a:pt x="5620" y="148598"/>
                      <a:pt x="2813" y="149233"/>
                      <a:pt x="0" y="149906"/>
                    </a:cubicBezTo>
                    <a:cubicBezTo>
                      <a:pt x="62760" y="201304"/>
                      <a:pt x="132403" y="243669"/>
                      <a:pt x="206902" y="275770"/>
                    </a:cubicBezTo>
                    <a:cubicBezTo>
                      <a:pt x="234912" y="271757"/>
                      <a:pt x="263417" y="264911"/>
                      <a:pt x="292094" y="258853"/>
                    </a:cubicBezTo>
                    <a:cubicBezTo>
                      <a:pt x="323405" y="251499"/>
                      <a:pt x="355258" y="246679"/>
                      <a:pt x="387344" y="244439"/>
                    </a:cubicBezTo>
                    <a:cubicBezTo>
                      <a:pt x="419076" y="242876"/>
                      <a:pt x="450877" y="243462"/>
                      <a:pt x="482530" y="246192"/>
                    </a:cubicBezTo>
                    <a:cubicBezTo>
                      <a:pt x="514477" y="248604"/>
                      <a:pt x="546888" y="253354"/>
                      <a:pt x="580377" y="257139"/>
                    </a:cubicBezTo>
                    <a:cubicBezTo>
                      <a:pt x="614532" y="261549"/>
                      <a:pt x="649044" y="262525"/>
                      <a:pt x="683393" y="260054"/>
                    </a:cubicBezTo>
                    <a:cubicBezTo>
                      <a:pt x="687781" y="259647"/>
                      <a:pt x="692055" y="259361"/>
                      <a:pt x="696570" y="258841"/>
                    </a:cubicBezTo>
                    <a:cubicBezTo>
                      <a:pt x="701218" y="258206"/>
                      <a:pt x="705828" y="257323"/>
                      <a:pt x="710483" y="256542"/>
                    </a:cubicBezTo>
                    <a:cubicBezTo>
                      <a:pt x="719969" y="255113"/>
                      <a:pt x="728491" y="252802"/>
                      <a:pt x="737508" y="250636"/>
                    </a:cubicBezTo>
                    <a:cubicBezTo>
                      <a:pt x="754780" y="245823"/>
                      <a:pt x="771589" y="240407"/>
                      <a:pt x="787451" y="234761"/>
                    </a:cubicBezTo>
                    <a:cubicBezTo>
                      <a:pt x="851154" y="212282"/>
                      <a:pt x="906723" y="188660"/>
                      <a:pt x="950455" y="174303"/>
                    </a:cubicBezTo>
                    <a:cubicBezTo>
                      <a:pt x="960748" y="170866"/>
                      <a:pt x="971230" y="168025"/>
                      <a:pt x="981850" y="165794"/>
                    </a:cubicBezTo>
                    <a:cubicBezTo>
                      <a:pt x="984517" y="165292"/>
                      <a:pt x="987133" y="164397"/>
                      <a:pt x="989876" y="164010"/>
                    </a:cubicBezTo>
                    <a:lnTo>
                      <a:pt x="998131" y="162771"/>
                    </a:lnTo>
                    <a:cubicBezTo>
                      <a:pt x="1003805" y="161782"/>
                      <a:pt x="1009529" y="161101"/>
                      <a:pt x="1015276" y="160733"/>
                    </a:cubicBezTo>
                    <a:cubicBezTo>
                      <a:pt x="1039222" y="158966"/>
                      <a:pt x="1063272" y="159142"/>
                      <a:pt x="1087190" y="161260"/>
                    </a:cubicBezTo>
                    <a:cubicBezTo>
                      <a:pt x="1122308" y="133676"/>
                      <a:pt x="1155263" y="103444"/>
                      <a:pt x="1185767" y="7083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2" name="Google Shape;692;p11"/>
              <p:cNvSpPr/>
              <p:nvPr/>
            </p:nvSpPr>
            <p:spPr>
              <a:xfrm>
                <a:off x="2166976" y="534943"/>
                <a:ext cx="1212850" cy="266700"/>
              </a:xfrm>
              <a:custGeom>
                <a:avLst/>
                <a:gdLst/>
                <a:ahLst/>
                <a:cxnLst/>
                <a:rect l="l" t="t" r="r" b="b"/>
                <a:pathLst>
                  <a:path w="1212850" h="266700" extrusionOk="0">
                    <a:moveTo>
                      <a:pt x="14433" y="106712"/>
                    </a:moveTo>
                    <a:cubicBezTo>
                      <a:pt x="28003" y="117545"/>
                      <a:pt x="41910" y="128086"/>
                      <a:pt x="56172" y="138132"/>
                    </a:cubicBezTo>
                    <a:cubicBezTo>
                      <a:pt x="70777" y="147542"/>
                      <a:pt x="85591" y="156699"/>
                      <a:pt x="100724" y="165310"/>
                    </a:cubicBezTo>
                    <a:cubicBezTo>
                      <a:pt x="116180" y="173190"/>
                      <a:pt x="131648" y="181185"/>
                      <a:pt x="147809" y="187573"/>
                    </a:cubicBezTo>
                    <a:cubicBezTo>
                      <a:pt x="164129" y="193595"/>
                      <a:pt x="180819" y="198560"/>
                      <a:pt x="197777" y="202438"/>
                    </a:cubicBezTo>
                    <a:cubicBezTo>
                      <a:pt x="214946" y="205782"/>
                      <a:pt x="232274" y="208251"/>
                      <a:pt x="249694" y="209836"/>
                    </a:cubicBezTo>
                    <a:cubicBezTo>
                      <a:pt x="267265" y="210922"/>
                      <a:pt x="284740" y="211677"/>
                      <a:pt x="302050" y="212211"/>
                    </a:cubicBezTo>
                    <a:cubicBezTo>
                      <a:pt x="319538" y="212071"/>
                      <a:pt x="336664" y="212509"/>
                      <a:pt x="353593" y="213150"/>
                    </a:cubicBezTo>
                    <a:cubicBezTo>
                      <a:pt x="370643" y="213195"/>
                      <a:pt x="387293" y="214420"/>
                      <a:pt x="403822" y="215983"/>
                    </a:cubicBezTo>
                    <a:cubicBezTo>
                      <a:pt x="420427" y="217037"/>
                      <a:pt x="436778" y="219304"/>
                      <a:pt x="453104" y="221837"/>
                    </a:cubicBezTo>
                    <a:cubicBezTo>
                      <a:pt x="469493" y="223837"/>
                      <a:pt x="485788" y="226759"/>
                      <a:pt x="502133" y="229940"/>
                    </a:cubicBezTo>
                    <a:cubicBezTo>
                      <a:pt x="510330" y="231210"/>
                      <a:pt x="518503" y="233013"/>
                      <a:pt x="526726" y="234518"/>
                    </a:cubicBezTo>
                    <a:lnTo>
                      <a:pt x="551415" y="240005"/>
                    </a:lnTo>
                    <a:cubicBezTo>
                      <a:pt x="567925" y="243180"/>
                      <a:pt x="584581" y="247320"/>
                      <a:pt x="601389" y="251098"/>
                    </a:cubicBezTo>
                    <a:cubicBezTo>
                      <a:pt x="618192" y="254413"/>
                      <a:pt x="635171" y="258013"/>
                      <a:pt x="652285" y="261004"/>
                    </a:cubicBezTo>
                    <a:cubicBezTo>
                      <a:pt x="669373" y="263436"/>
                      <a:pt x="686625" y="265709"/>
                      <a:pt x="703917" y="267113"/>
                    </a:cubicBezTo>
                    <a:cubicBezTo>
                      <a:pt x="712546" y="267532"/>
                      <a:pt x="721201" y="267932"/>
                      <a:pt x="729843" y="268002"/>
                    </a:cubicBezTo>
                    <a:cubicBezTo>
                      <a:pt x="738499" y="268180"/>
                      <a:pt x="747173" y="268326"/>
                      <a:pt x="755821" y="268065"/>
                    </a:cubicBezTo>
                    <a:lnTo>
                      <a:pt x="807657" y="264598"/>
                    </a:lnTo>
                    <a:lnTo>
                      <a:pt x="859511" y="258693"/>
                    </a:lnTo>
                    <a:cubicBezTo>
                      <a:pt x="876656" y="255797"/>
                      <a:pt x="893940" y="253073"/>
                      <a:pt x="911111" y="249745"/>
                    </a:cubicBezTo>
                    <a:cubicBezTo>
                      <a:pt x="928097" y="245688"/>
                      <a:pt x="945115" y="241535"/>
                      <a:pt x="961911" y="236652"/>
                    </a:cubicBezTo>
                    <a:cubicBezTo>
                      <a:pt x="978548" y="231187"/>
                      <a:pt x="995028" y="225260"/>
                      <a:pt x="1011352" y="218872"/>
                    </a:cubicBezTo>
                    <a:cubicBezTo>
                      <a:pt x="1076214" y="191577"/>
                      <a:pt x="1136046" y="153610"/>
                      <a:pt x="1188364" y="106547"/>
                    </a:cubicBezTo>
                    <a:cubicBezTo>
                      <a:pt x="1197496" y="98012"/>
                      <a:pt x="1206360" y="89268"/>
                      <a:pt x="1215111" y="80467"/>
                    </a:cubicBezTo>
                    <a:cubicBezTo>
                      <a:pt x="1184600" y="51327"/>
                      <a:pt x="1152020" y="24434"/>
                      <a:pt x="1117625" y="0"/>
                    </a:cubicBezTo>
                    <a:cubicBezTo>
                      <a:pt x="1061275" y="21260"/>
                      <a:pt x="1005865" y="39814"/>
                      <a:pt x="950620" y="58007"/>
                    </a:cubicBezTo>
                    <a:cubicBezTo>
                      <a:pt x="936435" y="62351"/>
                      <a:pt x="922414" y="67075"/>
                      <a:pt x="908552" y="72314"/>
                    </a:cubicBezTo>
                    <a:cubicBezTo>
                      <a:pt x="894410" y="76759"/>
                      <a:pt x="880440" y="81801"/>
                      <a:pt x="866457" y="87014"/>
                    </a:cubicBezTo>
                    <a:cubicBezTo>
                      <a:pt x="852291" y="91611"/>
                      <a:pt x="838181" y="96634"/>
                      <a:pt x="823982" y="101581"/>
                    </a:cubicBezTo>
                    <a:lnTo>
                      <a:pt x="780802" y="114916"/>
                    </a:lnTo>
                    <a:lnTo>
                      <a:pt x="736835" y="126448"/>
                    </a:lnTo>
                    <a:cubicBezTo>
                      <a:pt x="722052" y="129889"/>
                      <a:pt x="707237" y="133693"/>
                      <a:pt x="692385" y="138157"/>
                    </a:cubicBezTo>
                    <a:cubicBezTo>
                      <a:pt x="677458" y="141967"/>
                      <a:pt x="662430" y="146179"/>
                      <a:pt x="647300" y="150793"/>
                    </a:cubicBezTo>
                    <a:lnTo>
                      <a:pt x="601256" y="163011"/>
                    </a:lnTo>
                    <a:cubicBezTo>
                      <a:pt x="585749" y="166484"/>
                      <a:pt x="570071" y="169609"/>
                      <a:pt x="554266" y="172180"/>
                    </a:cubicBezTo>
                    <a:cubicBezTo>
                      <a:pt x="538499" y="174314"/>
                      <a:pt x="522656" y="175406"/>
                      <a:pt x="506774" y="176092"/>
                    </a:cubicBezTo>
                    <a:cubicBezTo>
                      <a:pt x="490953" y="176120"/>
                      <a:pt x="475141" y="175353"/>
                      <a:pt x="459397" y="173793"/>
                    </a:cubicBezTo>
                    <a:cubicBezTo>
                      <a:pt x="443708" y="171810"/>
                      <a:pt x="428155" y="168869"/>
                      <a:pt x="412826" y="164986"/>
                    </a:cubicBezTo>
                    <a:cubicBezTo>
                      <a:pt x="397540" y="160585"/>
                      <a:pt x="382554" y="155199"/>
                      <a:pt x="367963" y="148863"/>
                    </a:cubicBezTo>
                    <a:cubicBezTo>
                      <a:pt x="353396" y="142240"/>
                      <a:pt x="339268" y="134398"/>
                      <a:pt x="325374" y="126543"/>
                    </a:cubicBezTo>
                    <a:cubicBezTo>
                      <a:pt x="311563" y="118358"/>
                      <a:pt x="298196" y="109398"/>
                      <a:pt x="284772" y="101308"/>
                    </a:cubicBezTo>
                    <a:lnTo>
                      <a:pt x="265017" y="88494"/>
                    </a:lnTo>
                    <a:cubicBezTo>
                      <a:pt x="258407" y="84417"/>
                      <a:pt x="251828" y="80391"/>
                      <a:pt x="245148" y="76727"/>
                    </a:cubicBezTo>
                    <a:cubicBezTo>
                      <a:pt x="232267" y="68796"/>
                      <a:pt x="218937" y="61619"/>
                      <a:pt x="205226" y="55232"/>
                    </a:cubicBezTo>
                    <a:cubicBezTo>
                      <a:pt x="191891" y="48400"/>
                      <a:pt x="178219" y="42412"/>
                      <a:pt x="164332" y="36735"/>
                    </a:cubicBezTo>
                    <a:cubicBezTo>
                      <a:pt x="150692" y="30620"/>
                      <a:pt x="137109" y="24359"/>
                      <a:pt x="123057" y="18739"/>
                    </a:cubicBezTo>
                    <a:cubicBezTo>
                      <a:pt x="115310" y="15221"/>
                      <a:pt x="107518" y="11716"/>
                      <a:pt x="99657" y="8280"/>
                    </a:cubicBezTo>
                    <a:cubicBezTo>
                      <a:pt x="64347" y="34222"/>
                      <a:pt x="31034" y="62778"/>
                      <a:pt x="0" y="93707"/>
                    </a:cubicBezTo>
                    <a:cubicBezTo>
                      <a:pt x="4775" y="98082"/>
                      <a:pt x="9544" y="102464"/>
                      <a:pt x="14433" y="10671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3" name="Google Shape;693;p11"/>
              <p:cNvSpPr/>
              <p:nvPr/>
            </p:nvSpPr>
            <p:spPr>
              <a:xfrm>
                <a:off x="1941919" y="733469"/>
                <a:ext cx="1625600" cy="419100"/>
              </a:xfrm>
              <a:custGeom>
                <a:avLst/>
                <a:gdLst/>
                <a:ahLst/>
                <a:cxnLst/>
                <a:rect l="l" t="t" r="r" b="b"/>
                <a:pathLst>
                  <a:path w="1625600" h="419100" extrusionOk="0">
                    <a:moveTo>
                      <a:pt x="126911" y="259817"/>
                    </a:moveTo>
                    <a:cubicBezTo>
                      <a:pt x="141237" y="257499"/>
                      <a:pt x="155486" y="255264"/>
                      <a:pt x="169850" y="253340"/>
                    </a:cubicBezTo>
                    <a:lnTo>
                      <a:pt x="191332" y="250482"/>
                    </a:lnTo>
                    <a:cubicBezTo>
                      <a:pt x="198488" y="249688"/>
                      <a:pt x="205619" y="249003"/>
                      <a:pt x="212820" y="248082"/>
                    </a:cubicBezTo>
                    <a:cubicBezTo>
                      <a:pt x="227120" y="246628"/>
                      <a:pt x="241503" y="245396"/>
                      <a:pt x="255753" y="244951"/>
                    </a:cubicBezTo>
                    <a:cubicBezTo>
                      <a:pt x="262960" y="244520"/>
                      <a:pt x="270015" y="244545"/>
                      <a:pt x="277133" y="244532"/>
                    </a:cubicBezTo>
                    <a:cubicBezTo>
                      <a:pt x="280708" y="244532"/>
                      <a:pt x="284239" y="244411"/>
                      <a:pt x="287884" y="244570"/>
                    </a:cubicBezTo>
                    <a:lnTo>
                      <a:pt x="298882" y="245205"/>
                    </a:lnTo>
                    <a:cubicBezTo>
                      <a:pt x="359137" y="247908"/>
                      <a:pt x="418757" y="258692"/>
                      <a:pt x="476142" y="277266"/>
                    </a:cubicBezTo>
                    <a:cubicBezTo>
                      <a:pt x="505352" y="286353"/>
                      <a:pt x="534264" y="297002"/>
                      <a:pt x="563093" y="308445"/>
                    </a:cubicBezTo>
                    <a:cubicBezTo>
                      <a:pt x="592004" y="319557"/>
                      <a:pt x="620719" y="331724"/>
                      <a:pt x="650088" y="343230"/>
                    </a:cubicBezTo>
                    <a:cubicBezTo>
                      <a:pt x="708571" y="366306"/>
                      <a:pt x="768744" y="390004"/>
                      <a:pt x="833603" y="404768"/>
                    </a:cubicBezTo>
                    <a:cubicBezTo>
                      <a:pt x="849662" y="409213"/>
                      <a:pt x="866229" y="411378"/>
                      <a:pt x="882815" y="414293"/>
                    </a:cubicBezTo>
                    <a:cubicBezTo>
                      <a:pt x="899474" y="417118"/>
                      <a:pt x="916284" y="418971"/>
                      <a:pt x="933158" y="419843"/>
                    </a:cubicBezTo>
                    <a:lnTo>
                      <a:pt x="945858" y="420827"/>
                    </a:lnTo>
                    <a:lnTo>
                      <a:pt x="952208" y="421310"/>
                    </a:lnTo>
                    <a:lnTo>
                      <a:pt x="958558" y="421310"/>
                    </a:lnTo>
                    <a:lnTo>
                      <a:pt x="984085" y="421234"/>
                    </a:lnTo>
                    <a:cubicBezTo>
                      <a:pt x="992734" y="421030"/>
                      <a:pt x="1000906" y="421049"/>
                      <a:pt x="1010018" y="420599"/>
                    </a:cubicBezTo>
                    <a:cubicBezTo>
                      <a:pt x="1015098" y="420065"/>
                      <a:pt x="1020496" y="419589"/>
                      <a:pt x="1025379" y="418871"/>
                    </a:cubicBezTo>
                    <a:cubicBezTo>
                      <a:pt x="1030262" y="418154"/>
                      <a:pt x="1035114" y="417309"/>
                      <a:pt x="1039787" y="416408"/>
                    </a:cubicBezTo>
                    <a:cubicBezTo>
                      <a:pt x="1057372" y="412960"/>
                      <a:pt x="1074733" y="408454"/>
                      <a:pt x="1091775" y="402914"/>
                    </a:cubicBezTo>
                    <a:cubicBezTo>
                      <a:pt x="1108285" y="397834"/>
                      <a:pt x="1123798" y="392055"/>
                      <a:pt x="1139146" y="386036"/>
                    </a:cubicBezTo>
                    <a:cubicBezTo>
                      <a:pt x="1169727" y="374040"/>
                      <a:pt x="1198969" y="360953"/>
                      <a:pt x="1227855" y="347821"/>
                    </a:cubicBezTo>
                    <a:cubicBezTo>
                      <a:pt x="1285450" y="321380"/>
                      <a:pt x="1341476" y="294291"/>
                      <a:pt x="1396606" y="266592"/>
                    </a:cubicBezTo>
                    <a:cubicBezTo>
                      <a:pt x="1451852" y="239109"/>
                      <a:pt x="1505896" y="210769"/>
                      <a:pt x="1559268" y="182137"/>
                    </a:cubicBezTo>
                    <a:cubicBezTo>
                      <a:pt x="1582484" y="169704"/>
                      <a:pt x="1605612" y="157326"/>
                      <a:pt x="1628654" y="145002"/>
                    </a:cubicBezTo>
                    <a:cubicBezTo>
                      <a:pt x="1604962" y="94022"/>
                      <a:pt x="1576380" y="45461"/>
                      <a:pt x="1543310" y="0"/>
                    </a:cubicBezTo>
                    <a:cubicBezTo>
                      <a:pt x="1522322" y="9343"/>
                      <a:pt x="1501578" y="19016"/>
                      <a:pt x="1481080" y="29020"/>
                    </a:cubicBezTo>
                    <a:cubicBezTo>
                      <a:pt x="1367492" y="83934"/>
                      <a:pt x="1262501" y="151575"/>
                      <a:pt x="1158094" y="212706"/>
                    </a:cubicBezTo>
                    <a:cubicBezTo>
                      <a:pt x="1132059" y="227914"/>
                      <a:pt x="1105929" y="242405"/>
                      <a:pt x="1080243" y="256026"/>
                    </a:cubicBezTo>
                    <a:cubicBezTo>
                      <a:pt x="1067397" y="262668"/>
                      <a:pt x="1054608" y="269284"/>
                      <a:pt x="1042238" y="275304"/>
                    </a:cubicBezTo>
                    <a:cubicBezTo>
                      <a:pt x="1029830" y="281172"/>
                      <a:pt x="1017543" y="286988"/>
                      <a:pt x="1006367" y="291325"/>
                    </a:cubicBezTo>
                    <a:lnTo>
                      <a:pt x="998245" y="294329"/>
                    </a:lnTo>
                    <a:cubicBezTo>
                      <a:pt x="995604" y="295339"/>
                      <a:pt x="993337" y="295993"/>
                      <a:pt x="990835" y="296907"/>
                    </a:cubicBezTo>
                    <a:cubicBezTo>
                      <a:pt x="984631" y="298456"/>
                      <a:pt x="977398" y="299872"/>
                      <a:pt x="970687" y="301384"/>
                    </a:cubicBezTo>
                    <a:lnTo>
                      <a:pt x="950112" y="306229"/>
                    </a:lnTo>
                    <a:lnTo>
                      <a:pt x="944937" y="307429"/>
                    </a:lnTo>
                    <a:lnTo>
                      <a:pt x="939730" y="308191"/>
                    </a:lnTo>
                    <a:lnTo>
                      <a:pt x="929278" y="309734"/>
                    </a:lnTo>
                    <a:cubicBezTo>
                      <a:pt x="915308" y="311639"/>
                      <a:pt x="901218" y="314452"/>
                      <a:pt x="886955" y="315030"/>
                    </a:cubicBezTo>
                    <a:cubicBezTo>
                      <a:pt x="872608" y="316484"/>
                      <a:pt x="858196" y="317217"/>
                      <a:pt x="843775" y="317227"/>
                    </a:cubicBezTo>
                    <a:cubicBezTo>
                      <a:pt x="829291" y="317011"/>
                      <a:pt x="814629" y="317424"/>
                      <a:pt x="799960" y="315862"/>
                    </a:cubicBezTo>
                    <a:lnTo>
                      <a:pt x="777856" y="314160"/>
                    </a:lnTo>
                    <a:cubicBezTo>
                      <a:pt x="770465" y="313703"/>
                      <a:pt x="763143" y="312147"/>
                      <a:pt x="755758" y="311175"/>
                    </a:cubicBezTo>
                    <a:cubicBezTo>
                      <a:pt x="740988" y="309042"/>
                      <a:pt x="726237" y="306521"/>
                      <a:pt x="711518" y="303086"/>
                    </a:cubicBezTo>
                    <a:lnTo>
                      <a:pt x="689464" y="298006"/>
                    </a:lnTo>
                    <a:cubicBezTo>
                      <a:pt x="682104" y="296228"/>
                      <a:pt x="674795" y="294081"/>
                      <a:pt x="667506" y="291960"/>
                    </a:cubicBezTo>
                    <a:lnTo>
                      <a:pt x="645585" y="285610"/>
                    </a:lnTo>
                    <a:cubicBezTo>
                      <a:pt x="638277" y="283324"/>
                      <a:pt x="631063" y="280778"/>
                      <a:pt x="623792" y="278378"/>
                    </a:cubicBezTo>
                    <a:lnTo>
                      <a:pt x="602025" y="271005"/>
                    </a:lnTo>
                    <a:lnTo>
                      <a:pt x="580352" y="262966"/>
                    </a:lnTo>
                    <a:cubicBezTo>
                      <a:pt x="551396" y="252451"/>
                      <a:pt x="522707" y="240582"/>
                      <a:pt x="493814" y="228587"/>
                    </a:cubicBezTo>
                    <a:cubicBezTo>
                      <a:pt x="436099" y="204591"/>
                      <a:pt x="377870" y="178422"/>
                      <a:pt x="315157" y="157905"/>
                    </a:cubicBezTo>
                    <a:lnTo>
                      <a:pt x="303428" y="153943"/>
                    </a:lnTo>
                    <a:cubicBezTo>
                      <a:pt x="299485" y="152673"/>
                      <a:pt x="295326" y="151625"/>
                      <a:pt x="291268" y="150451"/>
                    </a:cubicBezTo>
                    <a:cubicBezTo>
                      <a:pt x="283102" y="148158"/>
                      <a:pt x="274873" y="145840"/>
                      <a:pt x="266675" y="144101"/>
                    </a:cubicBezTo>
                    <a:cubicBezTo>
                      <a:pt x="250215" y="140113"/>
                      <a:pt x="233725" y="137020"/>
                      <a:pt x="217145" y="134207"/>
                    </a:cubicBezTo>
                    <a:cubicBezTo>
                      <a:pt x="208890" y="132937"/>
                      <a:pt x="200577" y="131616"/>
                      <a:pt x="192278" y="130651"/>
                    </a:cubicBezTo>
                    <a:lnTo>
                      <a:pt x="167399" y="128041"/>
                    </a:lnTo>
                    <a:cubicBezTo>
                      <a:pt x="150857" y="127045"/>
                      <a:pt x="134214" y="125755"/>
                      <a:pt x="117710" y="125800"/>
                    </a:cubicBezTo>
                    <a:cubicBezTo>
                      <a:pt x="97777" y="125514"/>
                      <a:pt x="77946" y="126289"/>
                      <a:pt x="58223" y="127800"/>
                    </a:cubicBezTo>
                    <a:cubicBezTo>
                      <a:pt x="33959" y="177144"/>
                      <a:pt x="14462" y="228692"/>
                      <a:pt x="0" y="281743"/>
                    </a:cubicBezTo>
                    <a:cubicBezTo>
                      <a:pt x="42388" y="273907"/>
                      <a:pt x="84692" y="266598"/>
                      <a:pt x="126911" y="25981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4" name="Google Shape;694;p11"/>
              <p:cNvSpPr/>
              <p:nvPr/>
            </p:nvSpPr>
            <p:spPr>
              <a:xfrm>
                <a:off x="1911350" y="1116410"/>
                <a:ext cx="1733550" cy="463550"/>
              </a:xfrm>
              <a:custGeom>
                <a:avLst/>
                <a:gdLst/>
                <a:ahLst/>
                <a:cxnLst/>
                <a:rect l="l" t="t" r="r" b="b"/>
                <a:pathLst>
                  <a:path w="1733550" h="463550" extrusionOk="0">
                    <a:moveTo>
                      <a:pt x="180740" y="143354"/>
                    </a:moveTo>
                    <a:cubicBezTo>
                      <a:pt x="185871" y="143849"/>
                      <a:pt x="190976" y="143608"/>
                      <a:pt x="196113" y="144579"/>
                    </a:cubicBezTo>
                    <a:cubicBezTo>
                      <a:pt x="201244" y="145379"/>
                      <a:pt x="206369" y="146167"/>
                      <a:pt x="211512" y="146795"/>
                    </a:cubicBezTo>
                    <a:lnTo>
                      <a:pt x="219221" y="147773"/>
                    </a:lnTo>
                    <a:cubicBezTo>
                      <a:pt x="221819" y="147976"/>
                      <a:pt x="224402" y="148339"/>
                      <a:pt x="226955" y="148859"/>
                    </a:cubicBezTo>
                    <a:cubicBezTo>
                      <a:pt x="232118" y="149932"/>
                      <a:pt x="237299" y="150878"/>
                      <a:pt x="242507" y="151748"/>
                    </a:cubicBezTo>
                    <a:cubicBezTo>
                      <a:pt x="247714" y="152618"/>
                      <a:pt x="252940" y="153399"/>
                      <a:pt x="258185" y="154244"/>
                    </a:cubicBezTo>
                    <a:cubicBezTo>
                      <a:pt x="263411" y="155514"/>
                      <a:pt x="268707" y="156600"/>
                      <a:pt x="273983" y="157774"/>
                    </a:cubicBezTo>
                    <a:cubicBezTo>
                      <a:pt x="284569" y="159952"/>
                      <a:pt x="295713" y="161832"/>
                      <a:pt x="304889" y="164048"/>
                    </a:cubicBezTo>
                    <a:cubicBezTo>
                      <a:pt x="347189" y="174021"/>
                      <a:pt x="387709" y="190421"/>
                      <a:pt x="425037" y="212677"/>
                    </a:cubicBezTo>
                    <a:cubicBezTo>
                      <a:pt x="467146" y="238128"/>
                      <a:pt x="506969" y="267179"/>
                      <a:pt x="544062" y="299506"/>
                    </a:cubicBezTo>
                    <a:cubicBezTo>
                      <a:pt x="582676" y="331891"/>
                      <a:pt x="621716" y="365546"/>
                      <a:pt x="666833" y="393620"/>
                    </a:cubicBezTo>
                    <a:cubicBezTo>
                      <a:pt x="689686" y="407907"/>
                      <a:pt x="713702" y="420245"/>
                      <a:pt x="738626" y="430501"/>
                    </a:cubicBezTo>
                    <a:cubicBezTo>
                      <a:pt x="763773" y="441143"/>
                      <a:pt x="789737" y="449739"/>
                      <a:pt x="816267" y="456205"/>
                    </a:cubicBezTo>
                    <a:cubicBezTo>
                      <a:pt x="844398" y="463061"/>
                      <a:pt x="873281" y="466346"/>
                      <a:pt x="902233" y="465984"/>
                    </a:cubicBezTo>
                    <a:cubicBezTo>
                      <a:pt x="931964" y="465332"/>
                      <a:pt x="961475" y="460725"/>
                      <a:pt x="989990" y="452287"/>
                    </a:cubicBezTo>
                    <a:cubicBezTo>
                      <a:pt x="1046855" y="435669"/>
                      <a:pt x="1094499" y="406269"/>
                      <a:pt x="1137361" y="380317"/>
                    </a:cubicBezTo>
                    <a:cubicBezTo>
                      <a:pt x="1180363" y="353977"/>
                      <a:pt x="1219911" y="329948"/>
                      <a:pt x="1258615" y="311254"/>
                    </a:cubicBezTo>
                    <a:cubicBezTo>
                      <a:pt x="1263523" y="309006"/>
                      <a:pt x="1268140" y="306638"/>
                      <a:pt x="1273258" y="304459"/>
                    </a:cubicBezTo>
                    <a:cubicBezTo>
                      <a:pt x="1278376" y="302281"/>
                      <a:pt x="1283564" y="300148"/>
                      <a:pt x="1288644" y="297855"/>
                    </a:cubicBezTo>
                    <a:lnTo>
                      <a:pt x="1303922" y="291074"/>
                    </a:lnTo>
                    <a:lnTo>
                      <a:pt x="1311504" y="287581"/>
                    </a:lnTo>
                    <a:lnTo>
                      <a:pt x="1319213" y="284565"/>
                    </a:lnTo>
                    <a:cubicBezTo>
                      <a:pt x="1329531" y="280653"/>
                      <a:pt x="1339672" y="276310"/>
                      <a:pt x="1349889" y="272201"/>
                    </a:cubicBezTo>
                    <a:cubicBezTo>
                      <a:pt x="1360132" y="268283"/>
                      <a:pt x="1370546" y="265001"/>
                      <a:pt x="1380769" y="261044"/>
                    </a:cubicBezTo>
                    <a:cubicBezTo>
                      <a:pt x="1422031" y="246573"/>
                      <a:pt x="1464256" y="235011"/>
                      <a:pt x="1507134" y="226443"/>
                    </a:cubicBezTo>
                    <a:cubicBezTo>
                      <a:pt x="1517986" y="224678"/>
                      <a:pt x="1528902" y="223091"/>
                      <a:pt x="1539843" y="221001"/>
                    </a:cubicBezTo>
                    <a:cubicBezTo>
                      <a:pt x="1550835" y="219433"/>
                      <a:pt x="1561935" y="218372"/>
                      <a:pt x="1573066" y="216988"/>
                    </a:cubicBezTo>
                    <a:lnTo>
                      <a:pt x="1581436" y="215966"/>
                    </a:lnTo>
                    <a:lnTo>
                      <a:pt x="1589869" y="215331"/>
                    </a:lnTo>
                    <a:lnTo>
                      <a:pt x="1606811" y="214061"/>
                    </a:lnTo>
                    <a:cubicBezTo>
                      <a:pt x="1618113" y="213007"/>
                      <a:pt x="1629550" y="212791"/>
                      <a:pt x="1641056" y="212353"/>
                    </a:cubicBezTo>
                    <a:cubicBezTo>
                      <a:pt x="1672019" y="211394"/>
                      <a:pt x="1703654" y="211654"/>
                      <a:pt x="1735772" y="212905"/>
                    </a:cubicBezTo>
                    <a:cubicBezTo>
                      <a:pt x="1738469" y="185016"/>
                      <a:pt x="1739843" y="156769"/>
                      <a:pt x="1739894" y="128164"/>
                    </a:cubicBezTo>
                    <a:cubicBezTo>
                      <a:pt x="1739894" y="122068"/>
                      <a:pt x="1739786" y="115998"/>
                      <a:pt x="1739665" y="109934"/>
                    </a:cubicBezTo>
                    <a:cubicBezTo>
                      <a:pt x="1711449" y="100207"/>
                      <a:pt x="1682682" y="92161"/>
                      <a:pt x="1653515" y="85835"/>
                    </a:cubicBezTo>
                    <a:cubicBezTo>
                      <a:pt x="1545870" y="61994"/>
                      <a:pt x="1433928" y="65941"/>
                      <a:pt x="1328229" y="97303"/>
                    </a:cubicBezTo>
                    <a:cubicBezTo>
                      <a:pt x="1315091" y="101380"/>
                      <a:pt x="1301960" y="105647"/>
                      <a:pt x="1288980" y="110162"/>
                    </a:cubicBezTo>
                    <a:cubicBezTo>
                      <a:pt x="1276318" y="115344"/>
                      <a:pt x="1263580" y="120360"/>
                      <a:pt x="1251014" y="125777"/>
                    </a:cubicBezTo>
                    <a:cubicBezTo>
                      <a:pt x="1238244" y="130857"/>
                      <a:pt x="1226477" y="137518"/>
                      <a:pt x="1214272" y="143500"/>
                    </a:cubicBezTo>
                    <a:cubicBezTo>
                      <a:pt x="1208202" y="146535"/>
                      <a:pt x="1202207" y="149697"/>
                      <a:pt x="1196207" y="152859"/>
                    </a:cubicBezTo>
                    <a:cubicBezTo>
                      <a:pt x="1190206" y="156022"/>
                      <a:pt x="1184053" y="159787"/>
                      <a:pt x="1178001" y="163229"/>
                    </a:cubicBezTo>
                    <a:cubicBezTo>
                      <a:pt x="1129741" y="191690"/>
                      <a:pt x="1088669" y="225326"/>
                      <a:pt x="1050595" y="255406"/>
                    </a:cubicBezTo>
                    <a:cubicBezTo>
                      <a:pt x="1016420" y="283645"/>
                      <a:pt x="980158" y="309258"/>
                      <a:pt x="942118" y="332025"/>
                    </a:cubicBezTo>
                    <a:cubicBezTo>
                      <a:pt x="924602" y="342020"/>
                      <a:pt x="906161" y="350297"/>
                      <a:pt x="887051" y="356739"/>
                    </a:cubicBezTo>
                    <a:cubicBezTo>
                      <a:pt x="866974" y="363210"/>
                      <a:pt x="846179" y="367191"/>
                      <a:pt x="825132" y="368594"/>
                    </a:cubicBezTo>
                    <a:cubicBezTo>
                      <a:pt x="802562" y="370054"/>
                      <a:pt x="779900" y="368965"/>
                      <a:pt x="757574" y="365350"/>
                    </a:cubicBezTo>
                    <a:cubicBezTo>
                      <a:pt x="751923" y="364530"/>
                      <a:pt x="746531" y="363305"/>
                      <a:pt x="740963" y="362232"/>
                    </a:cubicBezTo>
                    <a:lnTo>
                      <a:pt x="724529" y="358034"/>
                    </a:lnTo>
                    <a:cubicBezTo>
                      <a:pt x="713615" y="354672"/>
                      <a:pt x="702919" y="350643"/>
                      <a:pt x="692499" y="345969"/>
                    </a:cubicBezTo>
                    <a:cubicBezTo>
                      <a:pt x="649710" y="325504"/>
                      <a:pt x="611318" y="296898"/>
                      <a:pt x="579469" y="261749"/>
                    </a:cubicBezTo>
                    <a:cubicBezTo>
                      <a:pt x="545814" y="226551"/>
                      <a:pt x="516928" y="185848"/>
                      <a:pt x="482733" y="145227"/>
                    </a:cubicBezTo>
                    <a:cubicBezTo>
                      <a:pt x="465132" y="124151"/>
                      <a:pt x="445904" y="104488"/>
                      <a:pt x="425228" y="86419"/>
                    </a:cubicBezTo>
                    <a:cubicBezTo>
                      <a:pt x="414255" y="77057"/>
                      <a:pt x="402771" y="68311"/>
                      <a:pt x="390830" y="60219"/>
                    </a:cubicBezTo>
                    <a:cubicBezTo>
                      <a:pt x="378421" y="52152"/>
                      <a:pt x="365530" y="44853"/>
                      <a:pt x="352228" y="38363"/>
                    </a:cubicBezTo>
                    <a:lnTo>
                      <a:pt x="342024" y="33702"/>
                    </a:lnTo>
                    <a:cubicBezTo>
                      <a:pt x="338525" y="32076"/>
                      <a:pt x="335248" y="30781"/>
                      <a:pt x="332048" y="29587"/>
                    </a:cubicBezTo>
                    <a:lnTo>
                      <a:pt x="312445" y="22405"/>
                    </a:lnTo>
                    <a:cubicBezTo>
                      <a:pt x="305860" y="20145"/>
                      <a:pt x="299288" y="17770"/>
                      <a:pt x="292646" y="15630"/>
                    </a:cubicBezTo>
                    <a:cubicBezTo>
                      <a:pt x="285820" y="13858"/>
                      <a:pt x="278936" y="12144"/>
                      <a:pt x="272034" y="10588"/>
                    </a:cubicBezTo>
                    <a:cubicBezTo>
                      <a:pt x="265132" y="9032"/>
                      <a:pt x="258216" y="7413"/>
                      <a:pt x="251276" y="6009"/>
                    </a:cubicBezTo>
                    <a:cubicBezTo>
                      <a:pt x="244354" y="4479"/>
                      <a:pt x="237096" y="3996"/>
                      <a:pt x="230010" y="3088"/>
                    </a:cubicBezTo>
                    <a:cubicBezTo>
                      <a:pt x="222923" y="2180"/>
                      <a:pt x="215741" y="1539"/>
                      <a:pt x="208610" y="860"/>
                    </a:cubicBezTo>
                    <a:cubicBezTo>
                      <a:pt x="205026" y="454"/>
                      <a:pt x="201422" y="259"/>
                      <a:pt x="197815" y="275"/>
                    </a:cubicBezTo>
                    <a:lnTo>
                      <a:pt x="186976" y="91"/>
                    </a:lnTo>
                    <a:lnTo>
                      <a:pt x="165322" y="2"/>
                    </a:lnTo>
                    <a:cubicBezTo>
                      <a:pt x="158115" y="-55"/>
                      <a:pt x="150895" y="949"/>
                      <a:pt x="143732" y="1469"/>
                    </a:cubicBezTo>
                    <a:lnTo>
                      <a:pt x="122180" y="3469"/>
                    </a:lnTo>
                    <a:cubicBezTo>
                      <a:pt x="115068" y="4511"/>
                      <a:pt x="108014" y="5933"/>
                      <a:pt x="100952" y="7178"/>
                    </a:cubicBezTo>
                    <a:cubicBezTo>
                      <a:pt x="93891" y="8422"/>
                      <a:pt x="86836" y="9762"/>
                      <a:pt x="79902" y="11363"/>
                    </a:cubicBezTo>
                    <a:lnTo>
                      <a:pt x="59398" y="17039"/>
                    </a:lnTo>
                    <a:cubicBezTo>
                      <a:pt x="52654" y="19122"/>
                      <a:pt x="45669" y="20653"/>
                      <a:pt x="39205" y="23243"/>
                    </a:cubicBezTo>
                    <a:lnTo>
                      <a:pt x="19628" y="30571"/>
                    </a:lnTo>
                    <a:cubicBezTo>
                      <a:pt x="14618" y="32540"/>
                      <a:pt x="9715" y="34648"/>
                      <a:pt x="4813" y="36763"/>
                    </a:cubicBezTo>
                    <a:cubicBezTo>
                      <a:pt x="1625" y="67134"/>
                      <a:pt x="18" y="97651"/>
                      <a:pt x="0" y="128190"/>
                    </a:cubicBezTo>
                    <a:cubicBezTo>
                      <a:pt x="0" y="139937"/>
                      <a:pt x="305" y="151609"/>
                      <a:pt x="762" y="163242"/>
                    </a:cubicBezTo>
                    <a:cubicBezTo>
                      <a:pt x="19342" y="158359"/>
                      <a:pt x="37624" y="154072"/>
                      <a:pt x="55581" y="150777"/>
                    </a:cubicBezTo>
                    <a:cubicBezTo>
                      <a:pt x="96780" y="142704"/>
                      <a:pt x="138876" y="140208"/>
                      <a:pt x="180740" y="14335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695" name="Google Shape;695;p11"/>
          <p:cNvGrpSpPr/>
          <p:nvPr/>
        </p:nvGrpSpPr>
        <p:grpSpPr>
          <a:xfrm>
            <a:off x="9036590" y="5102650"/>
            <a:ext cx="1876497" cy="1879388"/>
            <a:chOff x="7512049" y="977900"/>
            <a:chExt cx="4121150" cy="4127500"/>
          </a:xfrm>
        </p:grpSpPr>
        <p:sp>
          <p:nvSpPr>
            <p:cNvPr id="696" name="Google Shape;696;p11"/>
            <p:cNvSpPr/>
            <p:nvPr/>
          </p:nvSpPr>
          <p:spPr>
            <a:xfrm>
              <a:off x="7512049" y="977900"/>
              <a:ext cx="4121150" cy="4127500"/>
            </a:xfrm>
            <a:custGeom>
              <a:avLst/>
              <a:gdLst/>
              <a:ahLst/>
              <a:cxnLst/>
              <a:rect l="l" t="t" r="r" b="b"/>
              <a:pathLst>
                <a:path w="4121150" h="4127500" extrusionOk="0">
                  <a:moveTo>
                    <a:pt x="4032251" y="1435100"/>
                  </a:moveTo>
                  <a:lnTo>
                    <a:pt x="3988894" y="1425093"/>
                  </a:lnTo>
                  <a:cubicBezTo>
                    <a:pt x="3929331" y="1248583"/>
                    <a:pt x="3845874" y="1081063"/>
                    <a:pt x="3740850" y="927202"/>
                  </a:cubicBezTo>
                  <a:lnTo>
                    <a:pt x="3765551" y="806450"/>
                  </a:lnTo>
                  <a:cubicBezTo>
                    <a:pt x="3695701" y="704850"/>
                    <a:pt x="3511551" y="558800"/>
                    <a:pt x="3511551" y="558800"/>
                  </a:cubicBezTo>
                  <a:lnTo>
                    <a:pt x="3444451" y="582028"/>
                  </a:lnTo>
                  <a:cubicBezTo>
                    <a:pt x="3332209" y="477259"/>
                    <a:pt x="3208575" y="385404"/>
                    <a:pt x="3075865" y="308185"/>
                  </a:cubicBezTo>
                  <a:lnTo>
                    <a:pt x="3086101" y="190500"/>
                  </a:lnTo>
                  <a:cubicBezTo>
                    <a:pt x="3041651" y="38100"/>
                    <a:pt x="2406651" y="0"/>
                    <a:pt x="2406651" y="0"/>
                  </a:cubicBezTo>
                  <a:lnTo>
                    <a:pt x="2346002" y="53423"/>
                  </a:lnTo>
                  <a:cubicBezTo>
                    <a:pt x="2247281" y="39003"/>
                    <a:pt x="2147645" y="31760"/>
                    <a:pt x="2047876" y="31750"/>
                  </a:cubicBezTo>
                  <a:cubicBezTo>
                    <a:pt x="1583650" y="31069"/>
                    <a:pt x="1133088" y="188811"/>
                    <a:pt x="770663" y="478904"/>
                  </a:cubicBezTo>
                  <a:lnTo>
                    <a:pt x="654051" y="469900"/>
                  </a:lnTo>
                  <a:cubicBezTo>
                    <a:pt x="273051" y="584200"/>
                    <a:pt x="234951" y="996950"/>
                    <a:pt x="234951" y="996950"/>
                  </a:cubicBezTo>
                  <a:lnTo>
                    <a:pt x="246527" y="1104703"/>
                  </a:lnTo>
                  <a:cubicBezTo>
                    <a:pt x="-54688" y="1662320"/>
                    <a:pt x="-81282" y="2327849"/>
                    <a:pt x="174481" y="2907722"/>
                  </a:cubicBezTo>
                  <a:lnTo>
                    <a:pt x="152401" y="3079750"/>
                  </a:lnTo>
                  <a:cubicBezTo>
                    <a:pt x="152401" y="3079750"/>
                    <a:pt x="260351" y="3479800"/>
                    <a:pt x="571501" y="3689350"/>
                  </a:cubicBezTo>
                  <a:lnTo>
                    <a:pt x="816122" y="3715696"/>
                  </a:lnTo>
                  <a:cubicBezTo>
                    <a:pt x="935404" y="3805686"/>
                    <a:pt x="1064181" y="3882343"/>
                    <a:pt x="1200151" y="3944296"/>
                  </a:cubicBezTo>
                  <a:lnTo>
                    <a:pt x="1200151" y="3994150"/>
                  </a:lnTo>
                  <a:cubicBezTo>
                    <a:pt x="1200151" y="3994150"/>
                    <a:pt x="1466851" y="4108450"/>
                    <a:pt x="1625601" y="4127500"/>
                  </a:cubicBezTo>
                  <a:lnTo>
                    <a:pt x="1641737" y="4087152"/>
                  </a:lnTo>
                  <a:cubicBezTo>
                    <a:pt x="2009940" y="4161141"/>
                    <a:pt x="2391368" y="4133009"/>
                    <a:pt x="2744732" y="4005803"/>
                  </a:cubicBezTo>
                  <a:lnTo>
                    <a:pt x="2863851" y="4019550"/>
                  </a:lnTo>
                  <a:cubicBezTo>
                    <a:pt x="2863851" y="4019550"/>
                    <a:pt x="3289301" y="3867150"/>
                    <a:pt x="3308351" y="3771900"/>
                  </a:cubicBezTo>
                  <a:lnTo>
                    <a:pt x="3308351" y="3693675"/>
                  </a:lnTo>
                  <a:cubicBezTo>
                    <a:pt x="3505517" y="3539488"/>
                    <a:pt x="3672909" y="3350636"/>
                    <a:pt x="3802311" y="3136386"/>
                  </a:cubicBezTo>
                  <a:lnTo>
                    <a:pt x="3860801" y="3124200"/>
                  </a:lnTo>
                  <a:cubicBezTo>
                    <a:pt x="3956051" y="3060700"/>
                    <a:pt x="4070351" y="2597150"/>
                    <a:pt x="4070351" y="2597150"/>
                  </a:cubicBezTo>
                  <a:lnTo>
                    <a:pt x="4042767" y="2544356"/>
                  </a:lnTo>
                  <a:cubicBezTo>
                    <a:pt x="4102305" y="2286648"/>
                    <a:pt x="4111768" y="2019899"/>
                    <a:pt x="4070644" y="1758620"/>
                  </a:cubicBezTo>
                  <a:lnTo>
                    <a:pt x="4121151" y="1701800"/>
                  </a:lnTo>
                  <a:cubicBezTo>
                    <a:pt x="4127501" y="1606550"/>
                    <a:pt x="4032251" y="1435100"/>
                    <a:pt x="4032251" y="1435100"/>
                  </a:cubicBezTo>
                  <a:close/>
                </a:path>
              </a:pathLst>
            </a:custGeom>
            <a:gradFill>
              <a:gsLst>
                <a:gs pos="0">
                  <a:srgbClr val="FFFFFF"/>
                </a:gs>
                <a:gs pos="20000">
                  <a:srgbClr val="FFFFFF"/>
                </a:gs>
                <a:gs pos="78000">
                  <a:srgbClr val="0F264C"/>
                </a:gs>
                <a:gs pos="100000">
                  <a:srgbClr val="0F264C"/>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697" name="Google Shape;697;p11"/>
            <p:cNvGrpSpPr/>
            <p:nvPr/>
          </p:nvGrpSpPr>
          <p:grpSpPr>
            <a:xfrm>
              <a:off x="7782261" y="986828"/>
              <a:ext cx="3509633" cy="3805633"/>
              <a:chOff x="7782261" y="986828"/>
              <a:chExt cx="3509633" cy="3805633"/>
            </a:xfrm>
          </p:grpSpPr>
          <p:sp>
            <p:nvSpPr>
              <p:cNvPr id="698" name="Google Shape;698;p11"/>
              <p:cNvSpPr/>
              <p:nvPr/>
            </p:nvSpPr>
            <p:spPr>
              <a:xfrm>
                <a:off x="8543529" y="1450662"/>
                <a:ext cx="812800" cy="647700"/>
              </a:xfrm>
              <a:custGeom>
                <a:avLst/>
                <a:gdLst/>
                <a:ahLst/>
                <a:cxnLst/>
                <a:rect l="l" t="t" r="r" b="b"/>
                <a:pathLst>
                  <a:path w="812800" h="647700" extrusionOk="0">
                    <a:moveTo>
                      <a:pt x="735016" y="183950"/>
                    </a:moveTo>
                    <a:cubicBezTo>
                      <a:pt x="778405" y="285543"/>
                      <a:pt x="666628" y="430663"/>
                      <a:pt x="485354" y="508084"/>
                    </a:cubicBezTo>
                    <a:cubicBezTo>
                      <a:pt x="304079" y="585505"/>
                      <a:pt x="121953" y="565909"/>
                      <a:pt x="78564" y="464316"/>
                    </a:cubicBezTo>
                    <a:cubicBezTo>
                      <a:pt x="35174" y="362723"/>
                      <a:pt x="146951" y="217604"/>
                      <a:pt x="328226" y="140183"/>
                    </a:cubicBezTo>
                    <a:cubicBezTo>
                      <a:pt x="509500" y="62762"/>
                      <a:pt x="691626" y="82357"/>
                      <a:pt x="735016" y="18395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9" name="Google Shape;699;p11"/>
              <p:cNvSpPr/>
              <p:nvPr/>
            </p:nvSpPr>
            <p:spPr>
              <a:xfrm>
                <a:off x="8612758" y="1543533"/>
                <a:ext cx="673100" cy="393700"/>
              </a:xfrm>
              <a:custGeom>
                <a:avLst/>
                <a:gdLst/>
                <a:ahLst/>
                <a:cxnLst/>
                <a:rect l="l" t="t" r="r" b="b"/>
                <a:pathLst>
                  <a:path w="673100" h="393700" extrusionOk="0">
                    <a:moveTo>
                      <a:pt x="280570" y="97841"/>
                    </a:moveTo>
                    <a:cubicBezTo>
                      <a:pt x="446552" y="26949"/>
                      <a:pt x="613170" y="37452"/>
                      <a:pt x="673419" y="117703"/>
                    </a:cubicBezTo>
                    <a:cubicBezTo>
                      <a:pt x="671958" y="108565"/>
                      <a:pt x="669400" y="99635"/>
                      <a:pt x="665799" y="91110"/>
                    </a:cubicBezTo>
                    <a:cubicBezTo>
                      <a:pt x="622410" y="-10490"/>
                      <a:pt x="440285" y="-30080"/>
                      <a:pt x="259012" y="47339"/>
                    </a:cubicBezTo>
                    <a:cubicBezTo>
                      <a:pt x="77738" y="124758"/>
                      <a:pt x="-34041" y="269881"/>
                      <a:pt x="9349" y="371475"/>
                    </a:cubicBezTo>
                    <a:cubicBezTo>
                      <a:pt x="13026" y="379975"/>
                      <a:pt x="17716" y="388000"/>
                      <a:pt x="23318" y="395376"/>
                    </a:cubicBezTo>
                    <a:cubicBezTo>
                      <a:pt x="6961" y="296354"/>
                      <a:pt x="114587" y="168726"/>
                      <a:pt x="280570" y="978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0" name="Google Shape;700;p11"/>
              <p:cNvSpPr/>
              <p:nvPr/>
            </p:nvSpPr>
            <p:spPr>
              <a:xfrm>
                <a:off x="10860094" y="2509381"/>
                <a:ext cx="431800" cy="609600"/>
              </a:xfrm>
              <a:custGeom>
                <a:avLst/>
                <a:gdLst/>
                <a:ahLst/>
                <a:cxnLst/>
                <a:rect l="l" t="t" r="r" b="b"/>
                <a:pathLst>
                  <a:path w="431800" h="609600" extrusionOk="0">
                    <a:moveTo>
                      <a:pt x="368538" y="269532"/>
                    </a:moveTo>
                    <a:cubicBezTo>
                      <a:pt x="405225" y="418390"/>
                      <a:pt x="367336" y="555731"/>
                      <a:pt x="283911" y="576292"/>
                    </a:cubicBezTo>
                    <a:cubicBezTo>
                      <a:pt x="200485" y="596852"/>
                      <a:pt x="103115" y="492847"/>
                      <a:pt x="66428" y="343988"/>
                    </a:cubicBezTo>
                    <a:cubicBezTo>
                      <a:pt x="29741" y="195130"/>
                      <a:pt x="67629" y="57789"/>
                      <a:pt x="151055" y="37228"/>
                    </a:cubicBezTo>
                    <a:cubicBezTo>
                      <a:pt x="234481" y="16668"/>
                      <a:pt x="331851" y="120673"/>
                      <a:pt x="368538" y="26953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1" name="Google Shape;701;p11"/>
              <p:cNvSpPr/>
              <p:nvPr/>
            </p:nvSpPr>
            <p:spPr>
              <a:xfrm>
                <a:off x="10991056" y="2544077"/>
                <a:ext cx="247650" cy="539750"/>
              </a:xfrm>
              <a:custGeom>
                <a:avLst/>
                <a:gdLst/>
                <a:ahLst/>
                <a:cxnLst/>
                <a:rect l="l" t="t" r="r" b="b"/>
                <a:pathLst>
                  <a:path w="247650" h="539750" extrusionOk="0">
                    <a:moveTo>
                      <a:pt x="196107" y="245142"/>
                    </a:moveTo>
                    <a:cubicBezTo>
                      <a:pt x="229698" y="381438"/>
                      <a:pt x="200737" y="508032"/>
                      <a:pt x="131572" y="544195"/>
                    </a:cubicBezTo>
                    <a:cubicBezTo>
                      <a:pt x="138773" y="544212"/>
                      <a:pt x="145949" y="543359"/>
                      <a:pt x="152946" y="541655"/>
                    </a:cubicBezTo>
                    <a:cubicBezTo>
                      <a:pt x="236372" y="521094"/>
                      <a:pt x="274263" y="383750"/>
                      <a:pt x="237572" y="234893"/>
                    </a:cubicBezTo>
                    <a:cubicBezTo>
                      <a:pt x="200882" y="86036"/>
                      <a:pt x="103518" y="-17964"/>
                      <a:pt x="20091" y="2591"/>
                    </a:cubicBezTo>
                    <a:cubicBezTo>
                      <a:pt x="13109" y="4340"/>
                      <a:pt x="6362" y="6926"/>
                      <a:pt x="0" y="10293"/>
                    </a:cubicBezTo>
                    <a:cubicBezTo>
                      <a:pt x="78054" y="10217"/>
                      <a:pt x="162516" y="108839"/>
                      <a:pt x="196107" y="24514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2" name="Google Shape;702;p11"/>
              <p:cNvSpPr/>
              <p:nvPr/>
            </p:nvSpPr>
            <p:spPr>
              <a:xfrm>
                <a:off x="8034994" y="2802312"/>
                <a:ext cx="406400" cy="635000"/>
              </a:xfrm>
              <a:custGeom>
                <a:avLst/>
                <a:gdLst/>
                <a:ahLst/>
                <a:cxnLst/>
                <a:rect l="l" t="t" r="r" b="b"/>
                <a:pathLst>
                  <a:path w="406400" h="635000" extrusionOk="0">
                    <a:moveTo>
                      <a:pt x="371103" y="297948"/>
                    </a:moveTo>
                    <a:cubicBezTo>
                      <a:pt x="391614" y="462500"/>
                      <a:pt x="333480" y="605214"/>
                      <a:pt x="241258" y="616709"/>
                    </a:cubicBezTo>
                    <a:cubicBezTo>
                      <a:pt x="149037" y="628204"/>
                      <a:pt x="57648" y="504127"/>
                      <a:pt x="37138" y="339575"/>
                    </a:cubicBezTo>
                    <a:cubicBezTo>
                      <a:pt x="16627" y="175023"/>
                      <a:pt x="74761" y="32309"/>
                      <a:pt x="166983" y="20814"/>
                    </a:cubicBezTo>
                    <a:cubicBezTo>
                      <a:pt x="259205" y="9319"/>
                      <a:pt x="350593" y="133396"/>
                      <a:pt x="371103" y="29794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3" name="Google Shape;703;p11"/>
              <p:cNvSpPr/>
              <p:nvPr/>
            </p:nvSpPr>
            <p:spPr>
              <a:xfrm>
                <a:off x="8068027" y="2822368"/>
                <a:ext cx="228600" cy="596900"/>
              </a:xfrm>
              <a:custGeom>
                <a:avLst/>
                <a:gdLst/>
                <a:ahLst/>
                <a:cxnLst/>
                <a:rect l="l" t="t" r="r" b="b"/>
                <a:pathLst>
                  <a:path w="228600" h="596900" extrusionOk="0">
                    <a:moveTo>
                      <a:pt x="49953" y="313757"/>
                    </a:moveTo>
                    <a:cubicBezTo>
                      <a:pt x="31170" y="163085"/>
                      <a:pt x="78351" y="30801"/>
                      <a:pt x="157236" y="702"/>
                    </a:cubicBezTo>
                    <a:cubicBezTo>
                      <a:pt x="149505" y="-234"/>
                      <a:pt x="141689" y="-234"/>
                      <a:pt x="133957" y="702"/>
                    </a:cubicBezTo>
                    <a:cubicBezTo>
                      <a:pt x="41737" y="12196"/>
                      <a:pt x="-16398" y="154912"/>
                      <a:pt x="4119" y="319473"/>
                    </a:cubicBezTo>
                    <a:cubicBezTo>
                      <a:pt x="24636" y="484033"/>
                      <a:pt x="116019" y="608105"/>
                      <a:pt x="208240" y="596606"/>
                    </a:cubicBezTo>
                    <a:cubicBezTo>
                      <a:pt x="215962" y="595615"/>
                      <a:pt x="223538" y="593696"/>
                      <a:pt x="230801" y="590890"/>
                    </a:cubicBezTo>
                    <a:cubicBezTo>
                      <a:pt x="146968" y="581086"/>
                      <a:pt x="68736" y="464430"/>
                      <a:pt x="49953" y="3137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4" name="Google Shape;704;p11"/>
              <p:cNvSpPr/>
              <p:nvPr/>
            </p:nvSpPr>
            <p:spPr>
              <a:xfrm>
                <a:off x="9716872" y="4417811"/>
                <a:ext cx="533400" cy="374650"/>
              </a:xfrm>
              <a:custGeom>
                <a:avLst/>
                <a:gdLst/>
                <a:ahLst/>
                <a:cxnLst/>
                <a:rect l="l" t="t" r="r" b="b"/>
                <a:pathLst>
                  <a:path w="533400" h="374650" extrusionOk="0">
                    <a:moveTo>
                      <a:pt x="505562" y="132846"/>
                    </a:moveTo>
                    <a:cubicBezTo>
                      <a:pt x="522949" y="206214"/>
                      <a:pt x="430917" y="290841"/>
                      <a:pt x="300003" y="321865"/>
                    </a:cubicBezTo>
                    <a:cubicBezTo>
                      <a:pt x="169090" y="352889"/>
                      <a:pt x="48868" y="318562"/>
                      <a:pt x="31482" y="245193"/>
                    </a:cubicBezTo>
                    <a:cubicBezTo>
                      <a:pt x="14095" y="171824"/>
                      <a:pt x="106126" y="87198"/>
                      <a:pt x="237040" y="56174"/>
                    </a:cubicBezTo>
                    <a:cubicBezTo>
                      <a:pt x="367953" y="25150"/>
                      <a:pt x="488175" y="59477"/>
                      <a:pt x="505562" y="13284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5" name="Google Shape;705;p11"/>
              <p:cNvSpPr/>
              <p:nvPr/>
            </p:nvSpPr>
            <p:spPr>
              <a:xfrm>
                <a:off x="9746305" y="4533062"/>
                <a:ext cx="476250" cy="215900"/>
              </a:xfrm>
              <a:custGeom>
                <a:avLst/>
                <a:gdLst/>
                <a:ahLst/>
                <a:cxnLst/>
                <a:rect l="l" t="t" r="r" b="b"/>
                <a:pathLst>
                  <a:path w="476250" h="215900" extrusionOk="0">
                    <a:moveTo>
                      <a:pt x="261930" y="170243"/>
                    </a:moveTo>
                    <a:cubicBezTo>
                      <a:pt x="142061" y="198647"/>
                      <a:pt x="31215" y="172238"/>
                      <a:pt x="5" y="111258"/>
                    </a:cubicBezTo>
                    <a:cubicBezTo>
                      <a:pt x="-69" y="117577"/>
                      <a:pt x="618" y="123881"/>
                      <a:pt x="2050" y="130035"/>
                    </a:cubicBezTo>
                    <a:cubicBezTo>
                      <a:pt x="19436" y="203403"/>
                      <a:pt x="139654" y="237732"/>
                      <a:pt x="270573" y="206712"/>
                    </a:cubicBezTo>
                    <a:cubicBezTo>
                      <a:pt x="401490" y="175692"/>
                      <a:pt x="493514" y="91059"/>
                      <a:pt x="476128" y="17691"/>
                    </a:cubicBezTo>
                    <a:cubicBezTo>
                      <a:pt x="474648" y="11550"/>
                      <a:pt x="472432" y="5611"/>
                      <a:pt x="469531" y="0"/>
                    </a:cubicBezTo>
                    <a:cubicBezTo>
                      <a:pt x="468985" y="68491"/>
                      <a:pt x="381780" y="141808"/>
                      <a:pt x="261930" y="170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6" name="Google Shape;706;p11"/>
              <p:cNvSpPr/>
              <p:nvPr/>
            </p:nvSpPr>
            <p:spPr>
              <a:xfrm>
                <a:off x="10308085" y="3788883"/>
                <a:ext cx="673100" cy="641350"/>
              </a:xfrm>
              <a:custGeom>
                <a:avLst/>
                <a:gdLst/>
                <a:ahLst/>
                <a:cxnLst/>
                <a:rect l="l" t="t" r="r" b="b"/>
                <a:pathLst>
                  <a:path w="673100" h="641350" extrusionOk="0">
                    <a:moveTo>
                      <a:pt x="566312" y="128123"/>
                    </a:moveTo>
                    <a:cubicBezTo>
                      <a:pt x="626562" y="198883"/>
                      <a:pt x="573051" y="343395"/>
                      <a:pt x="446793" y="450898"/>
                    </a:cubicBezTo>
                    <a:cubicBezTo>
                      <a:pt x="320535" y="558402"/>
                      <a:pt x="169341" y="588188"/>
                      <a:pt x="109091" y="517428"/>
                    </a:cubicBezTo>
                    <a:cubicBezTo>
                      <a:pt x="48842" y="446667"/>
                      <a:pt x="102352" y="302156"/>
                      <a:pt x="228610" y="194652"/>
                    </a:cubicBezTo>
                    <a:cubicBezTo>
                      <a:pt x="354868" y="87149"/>
                      <a:pt x="506063" y="57362"/>
                      <a:pt x="566312" y="12812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7" name="Google Shape;707;p11"/>
              <p:cNvSpPr/>
              <p:nvPr/>
            </p:nvSpPr>
            <p:spPr>
              <a:xfrm>
                <a:off x="10404386" y="3901256"/>
                <a:ext cx="488950" cy="438150"/>
              </a:xfrm>
              <a:custGeom>
                <a:avLst/>
                <a:gdLst/>
                <a:ahLst/>
                <a:cxnLst/>
                <a:rect l="l" t="t" r="r" b="b"/>
                <a:pathLst>
                  <a:path w="488950" h="438150" extrusionOk="0">
                    <a:moveTo>
                      <a:pt x="320535" y="303320"/>
                    </a:moveTo>
                    <a:cubicBezTo>
                      <a:pt x="204928" y="401745"/>
                      <a:pt x="68441" y="434975"/>
                      <a:pt x="0" y="385566"/>
                    </a:cubicBezTo>
                    <a:cubicBezTo>
                      <a:pt x="3463" y="392540"/>
                      <a:pt x="7752" y="399073"/>
                      <a:pt x="12776" y="405022"/>
                    </a:cubicBezTo>
                    <a:cubicBezTo>
                      <a:pt x="73025" y="475786"/>
                      <a:pt x="224231" y="445998"/>
                      <a:pt x="350482" y="338493"/>
                    </a:cubicBezTo>
                    <a:cubicBezTo>
                      <a:pt x="476733" y="230987"/>
                      <a:pt x="530251" y="86474"/>
                      <a:pt x="470002" y="15716"/>
                    </a:cubicBezTo>
                    <a:cubicBezTo>
                      <a:pt x="464938" y="9809"/>
                      <a:pt x="459181" y="4532"/>
                      <a:pt x="452857" y="0"/>
                    </a:cubicBezTo>
                    <a:cubicBezTo>
                      <a:pt x="490690" y="75463"/>
                      <a:pt x="436144" y="204882"/>
                      <a:pt x="320535" y="30332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8" name="Google Shape;708;p11"/>
              <p:cNvSpPr/>
              <p:nvPr/>
            </p:nvSpPr>
            <p:spPr>
              <a:xfrm>
                <a:off x="9830407" y="2168692"/>
                <a:ext cx="812800" cy="704850"/>
              </a:xfrm>
              <a:custGeom>
                <a:avLst/>
                <a:gdLst/>
                <a:ahLst/>
                <a:cxnLst/>
                <a:rect l="l" t="t" r="r" b="b"/>
                <a:pathLst>
                  <a:path w="812800" h="704850" extrusionOk="0">
                    <a:moveTo>
                      <a:pt x="512074" y="184019"/>
                    </a:moveTo>
                    <a:cubicBezTo>
                      <a:pt x="680968" y="285650"/>
                      <a:pt x="771711" y="444771"/>
                      <a:pt x="714754" y="539426"/>
                    </a:cubicBezTo>
                    <a:cubicBezTo>
                      <a:pt x="657796" y="634081"/>
                      <a:pt x="474706" y="628426"/>
                      <a:pt x="305811" y="526795"/>
                    </a:cubicBezTo>
                    <a:cubicBezTo>
                      <a:pt x="136916" y="425165"/>
                      <a:pt x="46173" y="266044"/>
                      <a:pt x="103131" y="171388"/>
                    </a:cubicBezTo>
                    <a:cubicBezTo>
                      <a:pt x="160089" y="76733"/>
                      <a:pt x="343179" y="82388"/>
                      <a:pt x="512074" y="18401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9" name="Google Shape;709;p11"/>
              <p:cNvSpPr/>
              <p:nvPr/>
            </p:nvSpPr>
            <p:spPr>
              <a:xfrm>
                <a:off x="9922351" y="2272645"/>
                <a:ext cx="635000" cy="457200"/>
              </a:xfrm>
              <a:custGeom>
                <a:avLst/>
                <a:gdLst/>
                <a:ahLst/>
                <a:cxnLst/>
                <a:rect l="l" t="t" r="r" b="b"/>
                <a:pathLst>
                  <a:path w="635000" h="457200" extrusionOk="0">
                    <a:moveTo>
                      <a:pt x="391846" y="127141"/>
                    </a:moveTo>
                    <a:cubicBezTo>
                      <a:pt x="546494" y="220200"/>
                      <a:pt x="635527" y="361418"/>
                      <a:pt x="605740" y="457252"/>
                    </a:cubicBezTo>
                    <a:cubicBezTo>
                      <a:pt x="612292" y="450714"/>
                      <a:pt x="618032" y="443410"/>
                      <a:pt x="622834" y="435497"/>
                    </a:cubicBezTo>
                    <a:cubicBezTo>
                      <a:pt x="679793" y="340844"/>
                      <a:pt x="589052" y="181726"/>
                      <a:pt x="420154" y="80094"/>
                    </a:cubicBezTo>
                    <a:cubicBezTo>
                      <a:pt x="251257" y="-21538"/>
                      <a:pt x="68174" y="-27221"/>
                      <a:pt x="11214" y="67464"/>
                    </a:cubicBezTo>
                    <a:cubicBezTo>
                      <a:pt x="6469" y="75411"/>
                      <a:pt x="2704" y="83904"/>
                      <a:pt x="0" y="92756"/>
                    </a:cubicBezTo>
                    <a:cubicBezTo>
                      <a:pt x="70720" y="21553"/>
                      <a:pt x="237198" y="34082"/>
                      <a:pt x="391846" y="1271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0" name="Google Shape;710;p11"/>
              <p:cNvSpPr/>
              <p:nvPr/>
            </p:nvSpPr>
            <p:spPr>
              <a:xfrm>
                <a:off x="10150746" y="1432766"/>
                <a:ext cx="577850" cy="476250"/>
              </a:xfrm>
              <a:custGeom>
                <a:avLst/>
                <a:gdLst/>
                <a:ahLst/>
                <a:cxnLst/>
                <a:rect l="l" t="t" r="r" b="b"/>
                <a:pathLst>
                  <a:path w="577850" h="476250" extrusionOk="0">
                    <a:moveTo>
                      <a:pt x="354622" y="112111"/>
                    </a:moveTo>
                    <a:cubicBezTo>
                      <a:pt x="481073" y="174029"/>
                      <a:pt x="555450" y="281672"/>
                      <a:pt x="520749" y="352540"/>
                    </a:cubicBezTo>
                    <a:cubicBezTo>
                      <a:pt x="486048" y="423408"/>
                      <a:pt x="355409" y="430664"/>
                      <a:pt x="228959" y="368747"/>
                    </a:cubicBezTo>
                    <a:cubicBezTo>
                      <a:pt x="102508" y="306829"/>
                      <a:pt x="28131" y="199186"/>
                      <a:pt x="62832" y="128318"/>
                    </a:cubicBezTo>
                    <a:cubicBezTo>
                      <a:pt x="97533" y="57450"/>
                      <a:pt x="228172" y="50194"/>
                      <a:pt x="354622" y="11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1" name="Google Shape;711;p11"/>
              <p:cNvSpPr/>
              <p:nvPr/>
            </p:nvSpPr>
            <p:spPr>
              <a:xfrm>
                <a:off x="10207168" y="1502849"/>
                <a:ext cx="469900" cy="298450"/>
              </a:xfrm>
              <a:custGeom>
                <a:avLst/>
                <a:gdLst/>
                <a:ahLst/>
                <a:cxnLst/>
                <a:rect l="l" t="t" r="r" b="b"/>
                <a:pathLst>
                  <a:path w="469900" h="298450" extrusionOk="0">
                    <a:moveTo>
                      <a:pt x="280994" y="77284"/>
                    </a:moveTo>
                    <a:cubicBezTo>
                      <a:pt x="396773" y="133977"/>
                      <a:pt x="468833" y="228992"/>
                      <a:pt x="453543" y="299020"/>
                    </a:cubicBezTo>
                    <a:cubicBezTo>
                      <a:pt x="457790" y="293970"/>
                      <a:pt x="461414" y="288426"/>
                      <a:pt x="464338" y="282510"/>
                    </a:cubicBezTo>
                    <a:cubicBezTo>
                      <a:pt x="499040" y="211638"/>
                      <a:pt x="424662" y="103993"/>
                      <a:pt x="298215" y="42080"/>
                    </a:cubicBezTo>
                    <a:cubicBezTo>
                      <a:pt x="171768" y="-19832"/>
                      <a:pt x="41123" y="-12587"/>
                      <a:pt x="6426" y="58279"/>
                    </a:cubicBezTo>
                    <a:cubicBezTo>
                      <a:pt x="3541" y="64230"/>
                      <a:pt x="1383" y="70506"/>
                      <a:pt x="0" y="76973"/>
                    </a:cubicBezTo>
                    <a:cubicBezTo>
                      <a:pt x="45968" y="21925"/>
                      <a:pt x="165208" y="20585"/>
                      <a:pt x="280994" y="7728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2" name="Google Shape;712;p11"/>
              <p:cNvSpPr/>
              <p:nvPr/>
            </p:nvSpPr>
            <p:spPr>
              <a:xfrm>
                <a:off x="7852752" y="2564556"/>
                <a:ext cx="158750" cy="285750"/>
              </a:xfrm>
              <a:custGeom>
                <a:avLst/>
                <a:gdLst/>
                <a:ahLst/>
                <a:cxnLst/>
                <a:rect l="l" t="t" r="r" b="b"/>
                <a:pathLst>
                  <a:path w="158750" h="285750" extrusionOk="0">
                    <a:moveTo>
                      <a:pt x="83161" y="866"/>
                    </a:moveTo>
                    <a:cubicBezTo>
                      <a:pt x="127382" y="1345"/>
                      <a:pt x="162537" y="65697"/>
                      <a:pt x="161684" y="144600"/>
                    </a:cubicBezTo>
                    <a:cubicBezTo>
                      <a:pt x="160830" y="223503"/>
                      <a:pt x="124289" y="287078"/>
                      <a:pt x="80069" y="286600"/>
                    </a:cubicBezTo>
                    <a:cubicBezTo>
                      <a:pt x="35848" y="286121"/>
                      <a:pt x="692" y="221770"/>
                      <a:pt x="1546" y="142867"/>
                    </a:cubicBezTo>
                    <a:cubicBezTo>
                      <a:pt x="2400" y="63964"/>
                      <a:pt x="38940" y="388"/>
                      <a:pt x="83161" y="86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3" name="Google Shape;713;p11"/>
              <p:cNvSpPr/>
              <p:nvPr/>
            </p:nvSpPr>
            <p:spPr>
              <a:xfrm>
                <a:off x="7854243" y="2565397"/>
                <a:ext cx="88900" cy="279400"/>
              </a:xfrm>
              <a:custGeom>
                <a:avLst/>
                <a:gdLst/>
                <a:ahLst/>
                <a:cxnLst/>
                <a:rect l="l" t="t" r="r" b="b"/>
                <a:pathLst>
                  <a:path w="88900" h="279400" extrusionOk="0">
                    <a:moveTo>
                      <a:pt x="21993" y="142243"/>
                    </a:moveTo>
                    <a:cubicBezTo>
                      <a:pt x="22773" y="69999"/>
                      <a:pt x="53482" y="10639"/>
                      <a:pt x="92605" y="1495"/>
                    </a:cubicBezTo>
                    <a:cubicBezTo>
                      <a:pt x="89018" y="559"/>
                      <a:pt x="85332" y="58"/>
                      <a:pt x="81626" y="3"/>
                    </a:cubicBezTo>
                    <a:cubicBezTo>
                      <a:pt x="37411" y="-474"/>
                      <a:pt x="866" y="63103"/>
                      <a:pt x="15" y="142008"/>
                    </a:cubicBezTo>
                    <a:cubicBezTo>
                      <a:pt x="-836" y="220913"/>
                      <a:pt x="34305" y="285257"/>
                      <a:pt x="78539" y="285740"/>
                    </a:cubicBezTo>
                    <a:cubicBezTo>
                      <a:pt x="82245" y="285761"/>
                      <a:pt x="85940" y="285334"/>
                      <a:pt x="89544" y="284470"/>
                    </a:cubicBezTo>
                    <a:cubicBezTo>
                      <a:pt x="50624" y="274507"/>
                      <a:pt x="21212" y="214493"/>
                      <a:pt x="21993" y="142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4" name="Google Shape;714;p11"/>
              <p:cNvSpPr/>
              <p:nvPr/>
            </p:nvSpPr>
            <p:spPr>
              <a:xfrm>
                <a:off x="9852336" y="1635727"/>
                <a:ext cx="317500" cy="247650"/>
              </a:xfrm>
              <a:custGeom>
                <a:avLst/>
                <a:gdLst/>
                <a:ahLst/>
                <a:cxnLst/>
                <a:rect l="l" t="t" r="r" b="b"/>
                <a:pathLst>
                  <a:path w="317500" h="247650" extrusionOk="0">
                    <a:moveTo>
                      <a:pt x="189428" y="49435"/>
                    </a:moveTo>
                    <a:cubicBezTo>
                      <a:pt x="263443" y="76737"/>
                      <a:pt x="311040" y="132497"/>
                      <a:pt x="295739" y="173978"/>
                    </a:cubicBezTo>
                    <a:cubicBezTo>
                      <a:pt x="280438" y="215460"/>
                      <a:pt x="208032" y="226955"/>
                      <a:pt x="134017" y="199653"/>
                    </a:cubicBezTo>
                    <a:cubicBezTo>
                      <a:pt x="60001" y="172350"/>
                      <a:pt x="12404" y="116591"/>
                      <a:pt x="27705" y="75109"/>
                    </a:cubicBezTo>
                    <a:cubicBezTo>
                      <a:pt x="43007" y="33627"/>
                      <a:pt x="115412" y="22133"/>
                      <a:pt x="189428" y="4943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5" name="Google Shape;715;p11"/>
              <p:cNvSpPr/>
              <p:nvPr/>
            </p:nvSpPr>
            <p:spPr>
              <a:xfrm>
                <a:off x="9874180" y="1665852"/>
                <a:ext cx="273050" cy="146050"/>
              </a:xfrm>
              <a:custGeom>
                <a:avLst/>
                <a:gdLst/>
                <a:ahLst/>
                <a:cxnLst/>
                <a:rect l="l" t="t" r="r" b="b"/>
                <a:pathLst>
                  <a:path w="273050" h="146050" extrusionOk="0">
                    <a:moveTo>
                      <a:pt x="156673" y="35408"/>
                    </a:moveTo>
                    <a:cubicBezTo>
                      <a:pt x="224472" y="60382"/>
                      <a:pt x="270091" y="109220"/>
                      <a:pt x="265576" y="149136"/>
                    </a:cubicBezTo>
                    <a:cubicBezTo>
                      <a:pt x="267659" y="146074"/>
                      <a:pt x="269365" y="142772"/>
                      <a:pt x="270656" y="139300"/>
                    </a:cubicBezTo>
                    <a:cubicBezTo>
                      <a:pt x="285934" y="97803"/>
                      <a:pt x="238271" y="42056"/>
                      <a:pt x="164255" y="14783"/>
                    </a:cubicBezTo>
                    <a:cubicBezTo>
                      <a:pt x="90239" y="-12490"/>
                      <a:pt x="17793" y="-952"/>
                      <a:pt x="2508" y="40545"/>
                    </a:cubicBezTo>
                    <a:cubicBezTo>
                      <a:pt x="1243" y="44030"/>
                      <a:pt x="401" y="47654"/>
                      <a:pt x="0" y="51340"/>
                    </a:cubicBezTo>
                    <a:cubicBezTo>
                      <a:pt x="22472" y="18022"/>
                      <a:pt x="88874" y="10440"/>
                      <a:pt x="156673" y="3540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6" name="Google Shape;716;p11"/>
              <p:cNvSpPr/>
              <p:nvPr/>
            </p:nvSpPr>
            <p:spPr>
              <a:xfrm>
                <a:off x="8129275" y="3889326"/>
                <a:ext cx="533400" cy="495300"/>
              </a:xfrm>
              <a:custGeom>
                <a:avLst/>
                <a:gdLst/>
                <a:ahLst/>
                <a:cxnLst/>
                <a:rect l="l" t="t" r="r" b="b"/>
                <a:pathLst>
                  <a:path w="533400" h="495300" extrusionOk="0">
                    <a:moveTo>
                      <a:pt x="349824" y="143218"/>
                    </a:moveTo>
                    <a:cubicBezTo>
                      <a:pt x="454369" y="222315"/>
                      <a:pt x="503183" y="333933"/>
                      <a:pt x="458854" y="392524"/>
                    </a:cubicBezTo>
                    <a:cubicBezTo>
                      <a:pt x="414525" y="451114"/>
                      <a:pt x="293839" y="434491"/>
                      <a:pt x="189295" y="355393"/>
                    </a:cubicBezTo>
                    <a:cubicBezTo>
                      <a:pt x="84750" y="276296"/>
                      <a:pt x="35935" y="164678"/>
                      <a:pt x="80264" y="106088"/>
                    </a:cubicBezTo>
                    <a:cubicBezTo>
                      <a:pt x="124593" y="47497"/>
                      <a:pt x="245279" y="64121"/>
                      <a:pt x="349824" y="1432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7" name="Google Shape;717;p11"/>
              <p:cNvSpPr/>
              <p:nvPr/>
            </p:nvSpPr>
            <p:spPr>
              <a:xfrm>
                <a:off x="8198451" y="3980510"/>
                <a:ext cx="400050" cy="330200"/>
              </a:xfrm>
              <a:custGeom>
                <a:avLst/>
                <a:gdLst/>
                <a:ahLst/>
                <a:cxnLst/>
                <a:rect l="l" t="t" r="r" b="b"/>
                <a:pathLst>
                  <a:path w="400050" h="330200" extrusionOk="0">
                    <a:moveTo>
                      <a:pt x="147500" y="233521"/>
                    </a:moveTo>
                    <a:cubicBezTo>
                      <a:pt x="51730" y="161043"/>
                      <a:pt x="2765" y="61316"/>
                      <a:pt x="29232" y="0"/>
                    </a:cubicBezTo>
                    <a:cubicBezTo>
                      <a:pt x="24434" y="3866"/>
                      <a:pt x="20121" y="8296"/>
                      <a:pt x="16386" y="13195"/>
                    </a:cubicBezTo>
                    <a:cubicBezTo>
                      <a:pt x="-27976" y="71812"/>
                      <a:pt x="20831" y="183502"/>
                      <a:pt x="125453" y="262655"/>
                    </a:cubicBezTo>
                    <a:cubicBezTo>
                      <a:pt x="230076" y="341808"/>
                      <a:pt x="350802" y="358458"/>
                      <a:pt x="395163" y="299834"/>
                    </a:cubicBezTo>
                    <a:cubicBezTo>
                      <a:pt x="398865" y="294911"/>
                      <a:pt x="401957" y="289557"/>
                      <a:pt x="404370" y="283890"/>
                    </a:cubicBezTo>
                    <a:cubicBezTo>
                      <a:pt x="352548" y="326022"/>
                      <a:pt x="243271" y="305994"/>
                      <a:pt x="147500" y="23352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8" name="Google Shape;718;p11"/>
              <p:cNvSpPr/>
              <p:nvPr/>
            </p:nvSpPr>
            <p:spPr>
              <a:xfrm>
                <a:off x="8914257" y="2683996"/>
                <a:ext cx="552450" cy="539750"/>
              </a:xfrm>
              <a:custGeom>
                <a:avLst/>
                <a:gdLst/>
                <a:ahLst/>
                <a:cxnLst/>
                <a:rect l="l" t="t" r="r" b="b"/>
                <a:pathLst>
                  <a:path w="552450" h="539750" extrusionOk="0">
                    <a:moveTo>
                      <a:pt x="459571" y="102111"/>
                    </a:moveTo>
                    <a:cubicBezTo>
                      <a:pt x="512138" y="158505"/>
                      <a:pt x="473180" y="280257"/>
                      <a:pt x="372556" y="374051"/>
                    </a:cubicBezTo>
                    <a:cubicBezTo>
                      <a:pt x="271932" y="467845"/>
                      <a:pt x="147747" y="498163"/>
                      <a:pt x="95180" y="441769"/>
                    </a:cubicBezTo>
                    <a:cubicBezTo>
                      <a:pt x="42614" y="385374"/>
                      <a:pt x="81572" y="263623"/>
                      <a:pt x="182196" y="169829"/>
                    </a:cubicBezTo>
                    <a:cubicBezTo>
                      <a:pt x="282820" y="76035"/>
                      <a:pt x="407005" y="45717"/>
                      <a:pt x="459571" y="10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9" name="Google Shape;719;p11"/>
              <p:cNvSpPr/>
              <p:nvPr/>
            </p:nvSpPr>
            <p:spPr>
              <a:xfrm>
                <a:off x="8986030" y="2757731"/>
                <a:ext cx="393700" cy="374650"/>
              </a:xfrm>
              <a:custGeom>
                <a:avLst/>
                <a:gdLst/>
                <a:ahLst/>
                <a:cxnLst/>
                <a:rect l="l" t="t" r="r" b="b"/>
                <a:pathLst>
                  <a:path w="393700" h="374650" extrusionOk="0">
                    <a:moveTo>
                      <a:pt x="136545" y="124115"/>
                    </a:moveTo>
                    <a:cubicBezTo>
                      <a:pt x="228677" y="38231"/>
                      <a:pt x="340526" y="5617"/>
                      <a:pt x="399105" y="44009"/>
                    </a:cubicBezTo>
                    <a:cubicBezTo>
                      <a:pt x="395978" y="38356"/>
                      <a:pt x="392178" y="33103"/>
                      <a:pt x="387789" y="28363"/>
                    </a:cubicBezTo>
                    <a:cubicBezTo>
                      <a:pt x="335224" y="-28032"/>
                      <a:pt x="211037" y="2290"/>
                      <a:pt x="110415" y="96086"/>
                    </a:cubicBezTo>
                    <a:cubicBezTo>
                      <a:pt x="9793" y="189882"/>
                      <a:pt x="-29170" y="311630"/>
                      <a:pt x="23420" y="368024"/>
                    </a:cubicBezTo>
                    <a:cubicBezTo>
                      <a:pt x="27842" y="372733"/>
                      <a:pt x="32816" y="376891"/>
                      <a:pt x="38235" y="380407"/>
                    </a:cubicBezTo>
                    <a:cubicBezTo>
                      <a:pt x="4027" y="319282"/>
                      <a:pt x="44407" y="209998"/>
                      <a:pt x="136545" y="12411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0" name="Google Shape;720;p11"/>
              <p:cNvSpPr/>
              <p:nvPr/>
            </p:nvSpPr>
            <p:spPr>
              <a:xfrm>
                <a:off x="9259313" y="3652427"/>
                <a:ext cx="660400" cy="393700"/>
              </a:xfrm>
              <a:custGeom>
                <a:avLst/>
                <a:gdLst/>
                <a:ahLst/>
                <a:cxnLst/>
                <a:rect l="l" t="t" r="r" b="b"/>
                <a:pathLst>
                  <a:path w="660400" h="393700" extrusionOk="0">
                    <a:moveTo>
                      <a:pt x="654516" y="180539"/>
                    </a:moveTo>
                    <a:cubicBezTo>
                      <a:pt x="660171" y="280248"/>
                      <a:pt x="520529" y="369257"/>
                      <a:pt x="342617" y="379347"/>
                    </a:cubicBezTo>
                    <a:cubicBezTo>
                      <a:pt x="164704" y="389438"/>
                      <a:pt x="15894" y="316787"/>
                      <a:pt x="10239" y="217078"/>
                    </a:cubicBezTo>
                    <a:cubicBezTo>
                      <a:pt x="4584" y="117370"/>
                      <a:pt x="144226" y="28360"/>
                      <a:pt x="322139" y="18270"/>
                    </a:cubicBezTo>
                    <a:cubicBezTo>
                      <a:pt x="500051" y="8180"/>
                      <a:pt x="648861" y="80830"/>
                      <a:pt x="654516" y="18053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1" name="Google Shape;721;p11"/>
              <p:cNvSpPr/>
              <p:nvPr/>
            </p:nvSpPr>
            <p:spPr>
              <a:xfrm>
                <a:off x="9269395" y="3808400"/>
                <a:ext cx="641350" cy="222250"/>
              </a:xfrm>
              <a:custGeom>
                <a:avLst/>
                <a:gdLst/>
                <a:ahLst/>
                <a:cxnLst/>
                <a:rect l="l" t="t" r="r" b="b"/>
                <a:pathLst>
                  <a:path w="641350" h="222250" extrusionOk="0">
                    <a:moveTo>
                      <a:pt x="329710" y="173857"/>
                    </a:moveTo>
                    <a:cubicBezTo>
                      <a:pt x="166807" y="183090"/>
                      <a:pt x="28383" y="122942"/>
                      <a:pt x="1834" y="36189"/>
                    </a:cubicBezTo>
                    <a:cubicBezTo>
                      <a:pt x="270" y="44409"/>
                      <a:pt x="-296" y="52788"/>
                      <a:pt x="145" y="61144"/>
                    </a:cubicBezTo>
                    <a:cubicBezTo>
                      <a:pt x="5796" y="160839"/>
                      <a:pt x="154608" y="233502"/>
                      <a:pt x="332517" y="223412"/>
                    </a:cubicBezTo>
                    <a:cubicBezTo>
                      <a:pt x="510425" y="213322"/>
                      <a:pt x="650073" y="124314"/>
                      <a:pt x="644416" y="24606"/>
                    </a:cubicBezTo>
                    <a:cubicBezTo>
                      <a:pt x="643913" y="16252"/>
                      <a:pt x="642401" y="7991"/>
                      <a:pt x="639914" y="0"/>
                    </a:cubicBezTo>
                    <a:cubicBezTo>
                      <a:pt x="623346" y="89230"/>
                      <a:pt x="492613" y="164617"/>
                      <a:pt x="329710" y="1738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2" name="Google Shape;722;p11"/>
              <p:cNvSpPr/>
              <p:nvPr/>
            </p:nvSpPr>
            <p:spPr>
              <a:xfrm>
                <a:off x="9926284" y="986828"/>
                <a:ext cx="641350" cy="203200"/>
              </a:xfrm>
              <a:custGeom>
                <a:avLst/>
                <a:gdLst/>
                <a:ahLst/>
                <a:cxnLst/>
                <a:rect l="l" t="t" r="r" b="b"/>
                <a:pathLst>
                  <a:path w="641350" h="203200" extrusionOk="0">
                    <a:moveTo>
                      <a:pt x="316266" y="54572"/>
                    </a:moveTo>
                    <a:cubicBezTo>
                      <a:pt x="153707" y="21698"/>
                      <a:pt x="94016" y="22822"/>
                      <a:pt x="5809" y="0"/>
                    </a:cubicBezTo>
                    <a:cubicBezTo>
                      <a:pt x="3158" y="3048"/>
                      <a:pt x="1310" y="6711"/>
                      <a:pt x="437" y="10655"/>
                    </a:cubicBezTo>
                    <a:cubicBezTo>
                      <a:pt x="-8739" y="56026"/>
                      <a:pt x="127773" y="121907"/>
                      <a:pt x="305338" y="157817"/>
                    </a:cubicBezTo>
                    <a:cubicBezTo>
                      <a:pt x="482903" y="193726"/>
                      <a:pt x="637291" y="233293"/>
                      <a:pt x="646466" y="187922"/>
                    </a:cubicBezTo>
                    <a:cubicBezTo>
                      <a:pt x="647241" y="184112"/>
                      <a:pt x="478826" y="87446"/>
                      <a:pt x="316266" y="5457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3" name="Google Shape;723;p11"/>
              <p:cNvSpPr/>
              <p:nvPr/>
            </p:nvSpPr>
            <p:spPr>
              <a:xfrm>
                <a:off x="7782261" y="1461503"/>
                <a:ext cx="406400" cy="596900"/>
              </a:xfrm>
              <a:custGeom>
                <a:avLst/>
                <a:gdLst/>
                <a:ahLst/>
                <a:cxnLst/>
                <a:rect l="l" t="t" r="r" b="b"/>
                <a:pathLst>
                  <a:path w="406400" h="596900" extrusionOk="0">
                    <a:moveTo>
                      <a:pt x="91739" y="240297"/>
                    </a:moveTo>
                    <a:cubicBezTo>
                      <a:pt x="-7524" y="389833"/>
                      <a:pt x="2839" y="513347"/>
                      <a:pt x="0" y="585737"/>
                    </a:cubicBezTo>
                    <a:cubicBezTo>
                      <a:pt x="1701" y="589437"/>
                      <a:pt x="4361" y="592616"/>
                      <a:pt x="7703" y="594944"/>
                    </a:cubicBezTo>
                    <a:cubicBezTo>
                      <a:pt x="46266" y="620547"/>
                      <a:pt x="97625" y="479793"/>
                      <a:pt x="206039" y="316478"/>
                    </a:cubicBezTo>
                    <a:cubicBezTo>
                      <a:pt x="314452" y="153162"/>
                      <a:pt x="438862" y="29121"/>
                      <a:pt x="400291" y="3524"/>
                    </a:cubicBezTo>
                    <a:cubicBezTo>
                      <a:pt x="396850" y="1349"/>
                      <a:pt x="392892" y="133"/>
                      <a:pt x="388823" y="0"/>
                    </a:cubicBezTo>
                    <a:cubicBezTo>
                      <a:pt x="307639" y="43447"/>
                      <a:pt x="191002" y="90761"/>
                      <a:pt x="91739" y="24029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724" name="Google Shape;724;p11"/>
          <p:cNvGrpSpPr/>
          <p:nvPr/>
        </p:nvGrpSpPr>
        <p:grpSpPr>
          <a:xfrm rot="-1239922">
            <a:off x="2513465" y="1161776"/>
            <a:ext cx="913771" cy="532371"/>
            <a:chOff x="4376200" y="2476500"/>
            <a:chExt cx="2190750" cy="1276350"/>
          </a:xfrm>
        </p:grpSpPr>
        <p:sp>
          <p:nvSpPr>
            <p:cNvPr id="725" name="Google Shape;725;p11"/>
            <p:cNvSpPr/>
            <p:nvPr/>
          </p:nvSpPr>
          <p:spPr>
            <a:xfrm>
              <a:off x="4832350" y="2476500"/>
              <a:ext cx="1276350" cy="1276350"/>
            </a:xfrm>
            <a:custGeom>
              <a:avLst/>
              <a:gdLst/>
              <a:ahLst/>
              <a:cxnLst/>
              <a:rect l="l" t="t" r="r" b="b"/>
              <a:pathLst>
                <a:path w="1276350" h="1276350" extrusionOk="0">
                  <a:moveTo>
                    <a:pt x="1276350" y="638175"/>
                  </a:moveTo>
                  <a:cubicBezTo>
                    <a:pt x="1276350" y="990629"/>
                    <a:pt x="990629" y="1276350"/>
                    <a:pt x="638175" y="1276350"/>
                  </a:cubicBezTo>
                  <a:cubicBezTo>
                    <a:pt x="285721" y="1276350"/>
                    <a:pt x="0" y="990629"/>
                    <a:pt x="0" y="638175"/>
                  </a:cubicBezTo>
                  <a:cubicBezTo>
                    <a:pt x="0" y="285721"/>
                    <a:pt x="285721" y="0"/>
                    <a:pt x="638175" y="0"/>
                  </a:cubicBezTo>
                  <a:cubicBezTo>
                    <a:pt x="990629" y="0"/>
                    <a:pt x="1276350" y="285721"/>
                    <a:pt x="1276350" y="638175"/>
                  </a:cubicBezTo>
                  <a:close/>
                </a:path>
              </a:pathLst>
            </a:custGeom>
            <a:gradFill>
              <a:gsLst>
                <a:gs pos="0">
                  <a:srgbClr val="FFFFFF"/>
                </a:gs>
                <a:gs pos="20000">
                  <a:srgbClr val="FFFFFF"/>
                </a:gs>
                <a:gs pos="78000">
                  <a:srgbClr val="251047"/>
                </a:gs>
                <a:gs pos="100000">
                  <a:srgbClr val="251047"/>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6" name="Google Shape;726;p11"/>
            <p:cNvSpPr/>
            <p:nvPr/>
          </p:nvSpPr>
          <p:spPr>
            <a:xfrm>
              <a:off x="4376200" y="2918085"/>
              <a:ext cx="2190750" cy="476250"/>
            </a:xfrm>
            <a:custGeom>
              <a:avLst/>
              <a:gdLst/>
              <a:ahLst/>
              <a:cxnLst/>
              <a:rect l="l" t="t" r="r" b="b"/>
              <a:pathLst>
                <a:path w="2190750" h="476250" extrusionOk="0">
                  <a:moveTo>
                    <a:pt x="2165195" y="135141"/>
                  </a:moveTo>
                  <a:cubicBezTo>
                    <a:pt x="2113125" y="67488"/>
                    <a:pt x="2003118" y="46552"/>
                    <a:pt x="1926372" y="30677"/>
                  </a:cubicBezTo>
                  <a:cubicBezTo>
                    <a:pt x="1852178" y="15635"/>
                    <a:pt x="1777093" y="5388"/>
                    <a:pt x="1701581" y="0"/>
                  </a:cubicBezTo>
                  <a:cubicBezTo>
                    <a:pt x="1705468" y="12008"/>
                    <a:pt x="1709043" y="24130"/>
                    <a:pt x="1712224" y="36455"/>
                  </a:cubicBezTo>
                  <a:cubicBezTo>
                    <a:pt x="1802591" y="56191"/>
                    <a:pt x="1891961" y="80315"/>
                    <a:pt x="1976956" y="114484"/>
                  </a:cubicBezTo>
                  <a:cubicBezTo>
                    <a:pt x="2067233" y="150781"/>
                    <a:pt x="2155022" y="188144"/>
                    <a:pt x="2032708" y="241332"/>
                  </a:cubicBezTo>
                  <a:cubicBezTo>
                    <a:pt x="1937046" y="282911"/>
                    <a:pt x="1828448" y="302133"/>
                    <a:pt x="1721558" y="314706"/>
                  </a:cubicBezTo>
                  <a:cubicBezTo>
                    <a:pt x="1674759" y="320205"/>
                    <a:pt x="1628271" y="324447"/>
                    <a:pt x="1583344" y="328676"/>
                  </a:cubicBezTo>
                  <a:cubicBezTo>
                    <a:pt x="1424829" y="343700"/>
                    <a:pt x="1265514" y="349758"/>
                    <a:pt x="1106326" y="350088"/>
                  </a:cubicBezTo>
                  <a:cubicBezTo>
                    <a:pt x="904333" y="350501"/>
                    <a:pt x="680241" y="353263"/>
                    <a:pt x="468545" y="322148"/>
                  </a:cubicBezTo>
                  <a:cubicBezTo>
                    <a:pt x="368796" y="308513"/>
                    <a:pt x="270780" y="284304"/>
                    <a:pt x="176153" y="249930"/>
                  </a:cubicBezTo>
                  <a:cubicBezTo>
                    <a:pt x="146428" y="238766"/>
                    <a:pt x="88523" y="222116"/>
                    <a:pt x="90390" y="186684"/>
                  </a:cubicBezTo>
                  <a:cubicBezTo>
                    <a:pt x="92085" y="154521"/>
                    <a:pt x="191888" y="121279"/>
                    <a:pt x="214913" y="112077"/>
                  </a:cubicBezTo>
                  <a:cubicBezTo>
                    <a:pt x="299133" y="78499"/>
                    <a:pt x="387538" y="54699"/>
                    <a:pt x="476806" y="35014"/>
                  </a:cubicBezTo>
                  <a:cubicBezTo>
                    <a:pt x="479833" y="23427"/>
                    <a:pt x="483179" y="11974"/>
                    <a:pt x="486845" y="654"/>
                  </a:cubicBezTo>
                  <a:cubicBezTo>
                    <a:pt x="377441" y="7696"/>
                    <a:pt x="267993" y="23457"/>
                    <a:pt x="165402" y="56490"/>
                  </a:cubicBezTo>
                  <a:cubicBezTo>
                    <a:pt x="104049" y="76244"/>
                    <a:pt x="8011" y="111734"/>
                    <a:pt x="499" y="189344"/>
                  </a:cubicBezTo>
                  <a:cubicBezTo>
                    <a:pt x="-9553" y="293103"/>
                    <a:pt x="134700" y="343776"/>
                    <a:pt x="210722" y="369627"/>
                  </a:cubicBezTo>
                  <a:cubicBezTo>
                    <a:pt x="306175" y="400984"/>
                    <a:pt x="404170" y="423996"/>
                    <a:pt x="503603" y="438404"/>
                  </a:cubicBezTo>
                  <a:cubicBezTo>
                    <a:pt x="551977" y="445916"/>
                    <a:pt x="600504" y="452095"/>
                    <a:pt x="648834" y="457511"/>
                  </a:cubicBezTo>
                  <a:cubicBezTo>
                    <a:pt x="947660" y="490878"/>
                    <a:pt x="1249285" y="490635"/>
                    <a:pt x="1548057" y="456787"/>
                  </a:cubicBezTo>
                  <a:cubicBezTo>
                    <a:pt x="1571400" y="454127"/>
                    <a:pt x="1622149" y="447897"/>
                    <a:pt x="1685434" y="437452"/>
                  </a:cubicBezTo>
                  <a:cubicBezTo>
                    <a:pt x="1911887" y="400088"/>
                    <a:pt x="2298863" y="308908"/>
                    <a:pt x="2165195" y="135141"/>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727" name="Google Shape;727;p11"/>
          <p:cNvGrpSpPr/>
          <p:nvPr/>
        </p:nvGrpSpPr>
        <p:grpSpPr>
          <a:xfrm>
            <a:off x="185145" y="4830324"/>
            <a:ext cx="1902281" cy="3244153"/>
            <a:chOff x="385907" y="2954040"/>
            <a:chExt cx="2496869" cy="4258164"/>
          </a:xfrm>
        </p:grpSpPr>
        <p:sp>
          <p:nvSpPr>
            <p:cNvPr id="728" name="Google Shape;728;p11"/>
            <p:cNvSpPr/>
            <p:nvPr/>
          </p:nvSpPr>
          <p:spPr>
            <a:xfrm rot="-902946">
              <a:off x="2130199" y="3135218"/>
              <a:ext cx="395152" cy="507661"/>
            </a:xfrm>
            <a:prstGeom prst="roundRect">
              <a:avLst>
                <a:gd name="adj" fmla="val 10020"/>
              </a:avLst>
            </a:pr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9" name="Google Shape;729;p11"/>
            <p:cNvSpPr/>
            <p:nvPr/>
          </p:nvSpPr>
          <p:spPr>
            <a:xfrm>
              <a:off x="385907" y="3211704"/>
              <a:ext cx="1943100" cy="4000500"/>
            </a:xfrm>
            <a:custGeom>
              <a:avLst/>
              <a:gdLst/>
              <a:ahLst/>
              <a:cxnLst/>
              <a:rect l="l" t="t" r="r" b="b"/>
              <a:pathLst>
                <a:path w="1943100" h="4000500" extrusionOk="0">
                  <a:moveTo>
                    <a:pt x="1910253" y="419988"/>
                  </a:moveTo>
                  <a:cubicBezTo>
                    <a:pt x="1888859" y="587146"/>
                    <a:pt x="1667683" y="623881"/>
                    <a:pt x="1533342" y="631964"/>
                  </a:cubicBezTo>
                  <a:cubicBezTo>
                    <a:pt x="1475748" y="635326"/>
                    <a:pt x="1418001" y="635128"/>
                    <a:pt x="1360431" y="631373"/>
                  </a:cubicBezTo>
                  <a:cubicBezTo>
                    <a:pt x="1360432" y="627786"/>
                    <a:pt x="1360578" y="624224"/>
                    <a:pt x="1360501" y="620623"/>
                  </a:cubicBezTo>
                  <a:cubicBezTo>
                    <a:pt x="1355923" y="401154"/>
                    <a:pt x="1196671" y="195046"/>
                    <a:pt x="1017468" y="81432"/>
                  </a:cubicBezTo>
                  <a:cubicBezTo>
                    <a:pt x="939528" y="32016"/>
                    <a:pt x="844437" y="-7849"/>
                    <a:pt x="750279" y="1320"/>
                  </a:cubicBezTo>
                  <a:cubicBezTo>
                    <a:pt x="659696" y="10147"/>
                    <a:pt x="589624" y="68237"/>
                    <a:pt x="553823" y="150691"/>
                  </a:cubicBezTo>
                  <a:cubicBezTo>
                    <a:pt x="482779" y="314261"/>
                    <a:pt x="639478" y="443471"/>
                    <a:pt x="768618" y="511822"/>
                  </a:cubicBezTo>
                  <a:cubicBezTo>
                    <a:pt x="936258" y="600551"/>
                    <a:pt x="1129717" y="649014"/>
                    <a:pt x="1320071" y="665657"/>
                  </a:cubicBezTo>
                  <a:cubicBezTo>
                    <a:pt x="1311852" y="742173"/>
                    <a:pt x="1279038" y="813959"/>
                    <a:pt x="1226554" y="870241"/>
                  </a:cubicBezTo>
                  <a:cubicBezTo>
                    <a:pt x="1120573" y="984541"/>
                    <a:pt x="974898" y="1015657"/>
                    <a:pt x="825107" y="1022133"/>
                  </a:cubicBezTo>
                  <a:cubicBezTo>
                    <a:pt x="677578" y="1028483"/>
                    <a:pt x="525870" y="1021670"/>
                    <a:pt x="386615" y="1079201"/>
                  </a:cubicBezTo>
                  <a:cubicBezTo>
                    <a:pt x="221007" y="1147616"/>
                    <a:pt x="96077" y="1301026"/>
                    <a:pt x="35396" y="1466945"/>
                  </a:cubicBezTo>
                  <a:cubicBezTo>
                    <a:pt x="-26104" y="1635144"/>
                    <a:pt x="-5796" y="1819401"/>
                    <a:pt x="83358" y="1973764"/>
                  </a:cubicBezTo>
                  <a:cubicBezTo>
                    <a:pt x="163691" y="2112829"/>
                    <a:pt x="286608" y="2214543"/>
                    <a:pt x="426702" y="2289301"/>
                  </a:cubicBezTo>
                  <a:cubicBezTo>
                    <a:pt x="554242" y="2357367"/>
                    <a:pt x="690786" y="2407316"/>
                    <a:pt x="816141" y="2479643"/>
                  </a:cubicBezTo>
                  <a:cubicBezTo>
                    <a:pt x="947135" y="2555208"/>
                    <a:pt x="1056806" y="2658256"/>
                    <a:pt x="1117176" y="2799149"/>
                  </a:cubicBezTo>
                  <a:cubicBezTo>
                    <a:pt x="1259860" y="3132290"/>
                    <a:pt x="1126840" y="3530415"/>
                    <a:pt x="911677" y="3800506"/>
                  </a:cubicBezTo>
                  <a:cubicBezTo>
                    <a:pt x="861148" y="3864236"/>
                    <a:pt x="804012" y="3922435"/>
                    <a:pt x="741224" y="3974128"/>
                  </a:cubicBezTo>
                  <a:cubicBezTo>
                    <a:pt x="722250" y="3989679"/>
                    <a:pt x="749339" y="4016495"/>
                    <a:pt x="768167" y="4001071"/>
                  </a:cubicBezTo>
                  <a:cubicBezTo>
                    <a:pt x="1039280" y="3778910"/>
                    <a:pt x="1228136" y="3412426"/>
                    <a:pt x="1212629" y="3058001"/>
                  </a:cubicBezTo>
                  <a:cubicBezTo>
                    <a:pt x="1205307" y="2890640"/>
                    <a:pt x="1148005" y="2724816"/>
                    <a:pt x="1033654" y="2600350"/>
                  </a:cubicBezTo>
                  <a:cubicBezTo>
                    <a:pt x="931883" y="2489581"/>
                    <a:pt x="795720" y="2420975"/>
                    <a:pt x="661004" y="2358974"/>
                  </a:cubicBezTo>
                  <a:cubicBezTo>
                    <a:pt x="524562" y="2296179"/>
                    <a:pt x="381554" y="2237105"/>
                    <a:pt x="267235" y="2137086"/>
                  </a:cubicBezTo>
                  <a:cubicBezTo>
                    <a:pt x="123572" y="2011400"/>
                    <a:pt x="25858" y="1828958"/>
                    <a:pt x="38158" y="1634756"/>
                  </a:cubicBezTo>
                  <a:cubicBezTo>
                    <a:pt x="50782" y="1435525"/>
                    <a:pt x="179655" y="1229988"/>
                    <a:pt x="356154" y="1135430"/>
                  </a:cubicBezTo>
                  <a:cubicBezTo>
                    <a:pt x="499416" y="1058678"/>
                    <a:pt x="663906" y="1066850"/>
                    <a:pt x="821228" y="1060398"/>
                  </a:cubicBezTo>
                  <a:cubicBezTo>
                    <a:pt x="973393" y="1054144"/>
                    <a:pt x="1122288" y="1024642"/>
                    <a:pt x="1235686" y="915327"/>
                  </a:cubicBezTo>
                  <a:cubicBezTo>
                    <a:pt x="1304480" y="850170"/>
                    <a:pt x="1347958" y="762741"/>
                    <a:pt x="1358400" y="668566"/>
                  </a:cubicBezTo>
                  <a:cubicBezTo>
                    <a:pt x="1376326" y="669740"/>
                    <a:pt x="1394220" y="670737"/>
                    <a:pt x="1412025" y="671353"/>
                  </a:cubicBezTo>
                  <a:cubicBezTo>
                    <a:pt x="1513232" y="674865"/>
                    <a:pt x="1617372" y="669150"/>
                    <a:pt x="1715263" y="641508"/>
                  </a:cubicBezTo>
                  <a:cubicBezTo>
                    <a:pt x="1790193" y="620350"/>
                    <a:pt x="1866165" y="584085"/>
                    <a:pt x="1911955" y="518642"/>
                  </a:cubicBezTo>
                  <a:cubicBezTo>
                    <a:pt x="1931955" y="489220"/>
                    <a:pt x="1944451" y="455350"/>
                    <a:pt x="1948353" y="419988"/>
                  </a:cubicBezTo>
                  <a:cubicBezTo>
                    <a:pt x="1951471" y="395731"/>
                    <a:pt x="1913339" y="395960"/>
                    <a:pt x="1910253" y="419988"/>
                  </a:cubicBezTo>
                  <a:close/>
                  <a:moveTo>
                    <a:pt x="900603" y="529977"/>
                  </a:moveTo>
                  <a:cubicBezTo>
                    <a:pt x="815900" y="497255"/>
                    <a:pt x="730270" y="455345"/>
                    <a:pt x="662033" y="394411"/>
                  </a:cubicBezTo>
                  <a:cubicBezTo>
                    <a:pt x="613614" y="351167"/>
                    <a:pt x="570409" y="293446"/>
                    <a:pt x="573825" y="225361"/>
                  </a:cubicBezTo>
                  <a:cubicBezTo>
                    <a:pt x="577585" y="150304"/>
                    <a:pt x="634385" y="74231"/>
                    <a:pt x="705118" y="49586"/>
                  </a:cubicBezTo>
                  <a:cubicBezTo>
                    <a:pt x="787033" y="21056"/>
                    <a:pt x="878473" y="49168"/>
                    <a:pt x="952184" y="87686"/>
                  </a:cubicBezTo>
                  <a:cubicBezTo>
                    <a:pt x="1132784" y="182092"/>
                    <a:pt x="1296747" y="375678"/>
                    <a:pt x="1319944" y="583221"/>
                  </a:cubicBezTo>
                  <a:cubicBezTo>
                    <a:pt x="1321607" y="598241"/>
                    <a:pt x="1322375" y="613347"/>
                    <a:pt x="1322243" y="628459"/>
                  </a:cubicBezTo>
                  <a:cubicBezTo>
                    <a:pt x="1177814" y="615313"/>
                    <a:pt x="1035911" y="582169"/>
                    <a:pt x="900603" y="529977"/>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30" name="Google Shape;730;p11"/>
            <p:cNvSpPr/>
            <p:nvPr/>
          </p:nvSpPr>
          <p:spPr>
            <a:xfrm>
              <a:off x="2044576" y="3063162"/>
              <a:ext cx="838200" cy="1181100"/>
            </a:xfrm>
            <a:custGeom>
              <a:avLst/>
              <a:gdLst/>
              <a:ahLst/>
              <a:cxnLst/>
              <a:rect l="l" t="t" r="r" b="b"/>
              <a:pathLst>
                <a:path w="838200" h="1181100" extrusionOk="0">
                  <a:moveTo>
                    <a:pt x="336674" y="168988"/>
                  </a:moveTo>
                  <a:cubicBezTo>
                    <a:pt x="336674" y="168988"/>
                    <a:pt x="571624" y="283288"/>
                    <a:pt x="616074" y="111838"/>
                  </a:cubicBezTo>
                  <a:lnTo>
                    <a:pt x="597024" y="41988"/>
                  </a:lnTo>
                  <a:cubicBezTo>
                    <a:pt x="597024" y="41988"/>
                    <a:pt x="603374" y="-2462"/>
                    <a:pt x="641474" y="41988"/>
                  </a:cubicBezTo>
                  <a:cubicBezTo>
                    <a:pt x="641474" y="41988"/>
                    <a:pt x="660524" y="-15162"/>
                    <a:pt x="692274" y="3888"/>
                  </a:cubicBezTo>
                  <a:cubicBezTo>
                    <a:pt x="724024" y="22938"/>
                    <a:pt x="749424" y="73738"/>
                    <a:pt x="679574" y="162638"/>
                  </a:cubicBezTo>
                  <a:cubicBezTo>
                    <a:pt x="679574" y="162638"/>
                    <a:pt x="679574" y="334088"/>
                    <a:pt x="444624" y="315038"/>
                  </a:cubicBezTo>
                  <a:lnTo>
                    <a:pt x="527174" y="518238"/>
                  </a:lnTo>
                  <a:cubicBezTo>
                    <a:pt x="527174" y="518238"/>
                    <a:pt x="565274" y="689688"/>
                    <a:pt x="774824" y="772238"/>
                  </a:cubicBezTo>
                  <a:cubicBezTo>
                    <a:pt x="774824" y="772238"/>
                    <a:pt x="900180" y="915462"/>
                    <a:pt x="800224" y="975438"/>
                  </a:cubicBezTo>
                  <a:cubicBezTo>
                    <a:pt x="736724" y="1013538"/>
                    <a:pt x="711324" y="886538"/>
                    <a:pt x="711324" y="886538"/>
                  </a:cubicBezTo>
                  <a:cubicBezTo>
                    <a:pt x="711324" y="886538"/>
                    <a:pt x="470024" y="842088"/>
                    <a:pt x="438274" y="651588"/>
                  </a:cubicBezTo>
                  <a:cubicBezTo>
                    <a:pt x="438274" y="651588"/>
                    <a:pt x="431924" y="626188"/>
                    <a:pt x="393824" y="645238"/>
                  </a:cubicBezTo>
                  <a:cubicBezTo>
                    <a:pt x="375867" y="654217"/>
                    <a:pt x="374774" y="676988"/>
                    <a:pt x="374774" y="676988"/>
                  </a:cubicBezTo>
                  <a:cubicBezTo>
                    <a:pt x="374774" y="676988"/>
                    <a:pt x="336674" y="873838"/>
                    <a:pt x="476374" y="994488"/>
                  </a:cubicBezTo>
                  <a:cubicBezTo>
                    <a:pt x="476374" y="994488"/>
                    <a:pt x="572063" y="1135140"/>
                    <a:pt x="476374" y="1178638"/>
                  </a:cubicBezTo>
                  <a:cubicBezTo>
                    <a:pt x="406524" y="1210388"/>
                    <a:pt x="387474" y="1057988"/>
                    <a:pt x="387474" y="1057988"/>
                  </a:cubicBezTo>
                  <a:cubicBezTo>
                    <a:pt x="387474" y="1057988"/>
                    <a:pt x="203324" y="988138"/>
                    <a:pt x="216024" y="702388"/>
                  </a:cubicBezTo>
                  <a:lnTo>
                    <a:pt x="139824" y="422988"/>
                  </a:lnTo>
                  <a:cubicBezTo>
                    <a:pt x="139824" y="422988"/>
                    <a:pt x="76324" y="613488"/>
                    <a:pt x="127124" y="740488"/>
                  </a:cubicBezTo>
                  <a:lnTo>
                    <a:pt x="165224" y="784938"/>
                  </a:lnTo>
                  <a:cubicBezTo>
                    <a:pt x="165224" y="784938"/>
                    <a:pt x="196974" y="835738"/>
                    <a:pt x="127124" y="803988"/>
                  </a:cubicBezTo>
                  <a:cubicBezTo>
                    <a:pt x="127124" y="803988"/>
                    <a:pt x="139824" y="867488"/>
                    <a:pt x="108074" y="873838"/>
                  </a:cubicBezTo>
                  <a:cubicBezTo>
                    <a:pt x="76324" y="880188"/>
                    <a:pt x="31874" y="848438"/>
                    <a:pt x="57274" y="746838"/>
                  </a:cubicBezTo>
                  <a:cubicBezTo>
                    <a:pt x="57274" y="746838"/>
                    <a:pt x="-126876" y="397588"/>
                    <a:pt x="165224" y="213438"/>
                  </a:cubicBezTo>
                  <a:close/>
                </a:path>
              </a:pathLst>
            </a:custGeom>
            <a:gradFill>
              <a:gsLst>
                <a:gs pos="0">
                  <a:srgbClr val="FFFFFF"/>
                </a:gs>
                <a:gs pos="23000">
                  <a:srgbClr val="FFFFFF"/>
                </a:gs>
                <a:gs pos="75000">
                  <a:srgbClr val="D9D9D9"/>
                </a:gs>
                <a:gs pos="100000">
                  <a:srgbClr val="D9D9D9"/>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31" name="Google Shape;731;p11"/>
            <p:cNvSpPr/>
            <p:nvPr/>
          </p:nvSpPr>
          <p:spPr>
            <a:xfrm>
              <a:off x="2167738" y="3232150"/>
              <a:ext cx="247650" cy="88900"/>
            </a:xfrm>
            <a:custGeom>
              <a:avLst/>
              <a:gdLst/>
              <a:ahLst/>
              <a:cxnLst/>
              <a:rect l="l" t="t" r="r" b="b"/>
              <a:pathLst>
                <a:path w="247650" h="88900" extrusionOk="0">
                  <a:moveTo>
                    <a:pt x="251841" y="15500"/>
                  </a:moveTo>
                  <a:cubicBezTo>
                    <a:pt x="238806" y="10997"/>
                    <a:pt x="226013" y="5823"/>
                    <a:pt x="213512" y="0"/>
                  </a:cubicBezTo>
                  <a:lnTo>
                    <a:pt x="42062" y="44450"/>
                  </a:lnTo>
                  <a:cubicBezTo>
                    <a:pt x="27426" y="53665"/>
                    <a:pt x="13377" y="63783"/>
                    <a:pt x="0" y="74746"/>
                  </a:cubicBezTo>
                  <a:cubicBezTo>
                    <a:pt x="39916" y="91695"/>
                    <a:pt x="83998" y="96283"/>
                    <a:pt x="126549" y="87916"/>
                  </a:cubicBezTo>
                  <a:cubicBezTo>
                    <a:pt x="175438" y="79013"/>
                    <a:pt x="219722" y="53418"/>
                    <a:pt x="251841" y="1550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32" name="Google Shape;732;p11"/>
            <p:cNvSpPr/>
            <p:nvPr/>
          </p:nvSpPr>
          <p:spPr>
            <a:xfrm>
              <a:off x="2056223" y="2954040"/>
              <a:ext cx="406400" cy="374650"/>
            </a:xfrm>
            <a:custGeom>
              <a:avLst/>
              <a:gdLst/>
              <a:ahLst/>
              <a:cxnLst/>
              <a:rect l="l" t="t" r="r" b="b"/>
              <a:pathLst>
                <a:path w="406400" h="374650" extrusionOk="0">
                  <a:moveTo>
                    <a:pt x="379028" y="155945"/>
                  </a:moveTo>
                  <a:cubicBezTo>
                    <a:pt x="395437" y="242071"/>
                    <a:pt x="330542" y="326788"/>
                    <a:pt x="234081" y="345166"/>
                  </a:cubicBezTo>
                  <a:cubicBezTo>
                    <a:pt x="137620" y="363545"/>
                    <a:pt x="46121" y="308624"/>
                    <a:pt x="29711" y="222498"/>
                  </a:cubicBezTo>
                  <a:cubicBezTo>
                    <a:pt x="13302" y="136372"/>
                    <a:pt x="78197" y="51655"/>
                    <a:pt x="174658" y="33277"/>
                  </a:cubicBezTo>
                  <a:cubicBezTo>
                    <a:pt x="271119" y="14899"/>
                    <a:pt x="362619" y="69819"/>
                    <a:pt x="379028" y="15594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33" name="Google Shape;733;p11"/>
            <p:cNvSpPr/>
            <p:nvPr/>
          </p:nvSpPr>
          <p:spPr>
            <a:xfrm>
              <a:off x="2108394" y="3050617"/>
              <a:ext cx="298450" cy="228600"/>
            </a:xfrm>
            <a:custGeom>
              <a:avLst/>
              <a:gdLst/>
              <a:ahLst/>
              <a:cxnLst/>
              <a:rect l="l" t="t" r="r" b="b"/>
              <a:pathLst>
                <a:path w="298450" h="228600" extrusionOk="0">
                  <a:moveTo>
                    <a:pt x="301202" y="67506"/>
                  </a:moveTo>
                  <a:cubicBezTo>
                    <a:pt x="315249" y="141255"/>
                    <a:pt x="259680" y="213798"/>
                    <a:pt x="177079" y="229539"/>
                  </a:cubicBezTo>
                  <a:cubicBezTo>
                    <a:pt x="94478" y="245281"/>
                    <a:pt x="16126" y="198247"/>
                    <a:pt x="2073" y="124498"/>
                  </a:cubicBezTo>
                  <a:cubicBezTo>
                    <a:pt x="-11979" y="50749"/>
                    <a:pt x="47044" y="23774"/>
                    <a:pt x="129644" y="8039"/>
                  </a:cubicBezTo>
                  <a:cubicBezTo>
                    <a:pt x="212245" y="-7697"/>
                    <a:pt x="287150" y="-6249"/>
                    <a:pt x="301202" y="67506"/>
                  </a:cubicBezTo>
                  <a:close/>
                </a:path>
              </a:pathLst>
            </a:custGeom>
            <a:gradFill>
              <a:gsLst>
                <a:gs pos="0">
                  <a:srgbClr val="008391"/>
                </a:gs>
                <a:gs pos="27000">
                  <a:srgbClr val="0F264C"/>
                </a:gs>
                <a:gs pos="71000">
                  <a:srgbClr val="251047"/>
                </a:gs>
                <a:gs pos="100000">
                  <a:srgbClr val="7D2A99"/>
                </a:gs>
              </a:gsLst>
              <a:lin ang="80993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34" name="Google Shape;734;p11"/>
            <p:cNvSpPr/>
            <p:nvPr/>
          </p:nvSpPr>
          <p:spPr>
            <a:xfrm>
              <a:off x="2133406" y="3111500"/>
              <a:ext cx="31750" cy="101600"/>
            </a:xfrm>
            <a:custGeom>
              <a:avLst/>
              <a:gdLst/>
              <a:ahLst/>
              <a:cxnLst/>
              <a:rect l="l" t="t" r="r" b="b"/>
              <a:pathLst>
                <a:path w="31750" h="101600" extrusionOk="0">
                  <a:moveTo>
                    <a:pt x="34019" y="0"/>
                  </a:moveTo>
                  <a:cubicBezTo>
                    <a:pt x="24308" y="14355"/>
                    <a:pt x="19095" y="31278"/>
                    <a:pt x="19046" y="48609"/>
                  </a:cubicBezTo>
                  <a:cubicBezTo>
                    <a:pt x="19297" y="57056"/>
                    <a:pt x="20266" y="65466"/>
                    <a:pt x="21941" y="73749"/>
                  </a:cubicBezTo>
                  <a:cubicBezTo>
                    <a:pt x="22900" y="78080"/>
                    <a:pt x="23980" y="82499"/>
                    <a:pt x="24786" y="87173"/>
                  </a:cubicBezTo>
                  <a:cubicBezTo>
                    <a:pt x="26078" y="91910"/>
                    <a:pt x="27042" y="96730"/>
                    <a:pt x="27669" y="101600"/>
                  </a:cubicBezTo>
                  <a:cubicBezTo>
                    <a:pt x="23649" y="98538"/>
                    <a:pt x="19898" y="95139"/>
                    <a:pt x="16455" y="91440"/>
                  </a:cubicBezTo>
                  <a:cubicBezTo>
                    <a:pt x="13292" y="87490"/>
                    <a:pt x="10428" y="83308"/>
                    <a:pt x="7889" y="78930"/>
                  </a:cubicBezTo>
                  <a:cubicBezTo>
                    <a:pt x="2910" y="69622"/>
                    <a:pt x="207" y="59266"/>
                    <a:pt x="2" y="48711"/>
                  </a:cubicBezTo>
                  <a:cubicBezTo>
                    <a:pt x="-98" y="37775"/>
                    <a:pt x="3088" y="27062"/>
                    <a:pt x="9146" y="17958"/>
                  </a:cubicBezTo>
                  <a:cubicBezTo>
                    <a:pt x="14873" y="9046"/>
                    <a:pt x="23758" y="2631"/>
                    <a:pt x="340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735" name="Google Shape;735;p11"/>
            <p:cNvGrpSpPr/>
            <p:nvPr/>
          </p:nvGrpSpPr>
          <p:grpSpPr>
            <a:xfrm>
              <a:off x="2044935" y="3180156"/>
              <a:ext cx="777138" cy="952684"/>
              <a:chOff x="2044935" y="3180156"/>
              <a:chExt cx="777138" cy="952684"/>
            </a:xfrm>
          </p:grpSpPr>
          <p:sp>
            <p:nvSpPr>
              <p:cNvPr id="736" name="Google Shape;736;p11"/>
              <p:cNvSpPr/>
              <p:nvPr/>
            </p:nvSpPr>
            <p:spPr>
              <a:xfrm>
                <a:off x="2046821" y="3511033"/>
                <a:ext cx="120650" cy="57150"/>
              </a:xfrm>
              <a:custGeom>
                <a:avLst/>
                <a:gdLst/>
                <a:ahLst/>
                <a:cxnLst/>
                <a:rect l="l" t="t" r="r" b="b"/>
                <a:pathLst>
                  <a:path w="120650" h="57150" extrusionOk="0">
                    <a:moveTo>
                      <a:pt x="116884" y="58613"/>
                    </a:moveTo>
                    <a:cubicBezTo>
                      <a:pt x="118370" y="50739"/>
                      <a:pt x="119901" y="43259"/>
                      <a:pt x="121444" y="36230"/>
                    </a:cubicBezTo>
                    <a:cubicBezTo>
                      <a:pt x="98684" y="16434"/>
                      <a:pt x="70305" y="4250"/>
                      <a:pt x="40278" y="1381"/>
                    </a:cubicBezTo>
                    <a:cubicBezTo>
                      <a:pt x="27753" y="-81"/>
                      <a:pt x="15120" y="-383"/>
                      <a:pt x="2540" y="479"/>
                    </a:cubicBezTo>
                    <a:cubicBezTo>
                      <a:pt x="1511" y="6943"/>
                      <a:pt x="664" y="13393"/>
                      <a:pt x="0" y="19828"/>
                    </a:cubicBezTo>
                    <a:cubicBezTo>
                      <a:pt x="28092" y="17446"/>
                      <a:pt x="81280" y="19186"/>
                      <a:pt x="116884" y="58613"/>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37" name="Google Shape;737;p11"/>
              <p:cNvSpPr/>
              <p:nvPr/>
            </p:nvSpPr>
            <p:spPr>
              <a:xfrm>
                <a:off x="2044935" y="3586202"/>
                <a:ext cx="107950" cy="44450"/>
              </a:xfrm>
              <a:custGeom>
                <a:avLst/>
                <a:gdLst/>
                <a:ahLst/>
                <a:cxnLst/>
                <a:rect l="l" t="t" r="r" b="b"/>
                <a:pathLst>
                  <a:path w="107950" h="44450" extrusionOk="0">
                    <a:moveTo>
                      <a:pt x="109550" y="47980"/>
                    </a:moveTo>
                    <a:cubicBezTo>
                      <a:pt x="110312" y="39881"/>
                      <a:pt x="111208" y="31946"/>
                      <a:pt x="112236" y="24173"/>
                    </a:cubicBezTo>
                    <a:cubicBezTo>
                      <a:pt x="75222" y="-6307"/>
                      <a:pt x="27750" y="-1747"/>
                      <a:pt x="0" y="4768"/>
                    </a:cubicBezTo>
                    <a:cubicBezTo>
                      <a:pt x="260" y="11238"/>
                      <a:pt x="673" y="17633"/>
                      <a:pt x="1188" y="23970"/>
                    </a:cubicBezTo>
                    <a:cubicBezTo>
                      <a:pt x="26822" y="17315"/>
                      <a:pt x="76346" y="11016"/>
                      <a:pt x="109550" y="4798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38" name="Google Shape;738;p11"/>
              <p:cNvSpPr/>
              <p:nvPr/>
            </p:nvSpPr>
            <p:spPr>
              <a:xfrm>
                <a:off x="2093747" y="3777132"/>
                <a:ext cx="69850" cy="31750"/>
              </a:xfrm>
              <a:custGeom>
                <a:avLst/>
                <a:gdLst/>
                <a:ahLst/>
                <a:cxnLst/>
                <a:rect l="l" t="t" r="r" b="b"/>
                <a:pathLst>
                  <a:path w="69850" h="31750" extrusionOk="0">
                    <a:moveTo>
                      <a:pt x="8064" y="33033"/>
                    </a:moveTo>
                    <a:cubicBezTo>
                      <a:pt x="29459" y="24609"/>
                      <a:pt x="52085" y="19734"/>
                      <a:pt x="75051" y="18599"/>
                    </a:cubicBezTo>
                    <a:cubicBezTo>
                      <a:pt x="72879" y="12510"/>
                      <a:pt x="70917" y="6318"/>
                      <a:pt x="69215" y="0"/>
                    </a:cubicBezTo>
                    <a:cubicBezTo>
                      <a:pt x="45444" y="1531"/>
                      <a:pt x="22073" y="6876"/>
                      <a:pt x="0" y="15830"/>
                    </a:cubicBezTo>
                    <a:cubicBezTo>
                      <a:pt x="4928" y="26765"/>
                      <a:pt x="8103" y="32868"/>
                      <a:pt x="8103" y="32868"/>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39" name="Google Shape;739;p11"/>
              <p:cNvSpPr/>
              <p:nvPr/>
            </p:nvSpPr>
            <p:spPr>
              <a:xfrm>
                <a:off x="2304828" y="3964013"/>
                <a:ext cx="152400" cy="50800"/>
              </a:xfrm>
              <a:custGeom>
                <a:avLst/>
                <a:gdLst/>
                <a:ahLst/>
                <a:cxnLst/>
                <a:rect l="l" t="t" r="r" b="b"/>
                <a:pathLst>
                  <a:path w="152400" h="50800" extrusionOk="0">
                    <a:moveTo>
                      <a:pt x="144628" y="0"/>
                    </a:moveTo>
                    <a:cubicBezTo>
                      <a:pt x="80296" y="40957"/>
                      <a:pt x="29693" y="39039"/>
                      <a:pt x="0" y="31286"/>
                    </a:cubicBezTo>
                    <a:cubicBezTo>
                      <a:pt x="4051" y="38976"/>
                      <a:pt x="8255" y="46329"/>
                      <a:pt x="12535" y="53181"/>
                    </a:cubicBezTo>
                    <a:cubicBezTo>
                      <a:pt x="20223" y="54279"/>
                      <a:pt x="27979" y="54828"/>
                      <a:pt x="35744" y="54826"/>
                    </a:cubicBezTo>
                    <a:cubicBezTo>
                      <a:pt x="67272" y="54826"/>
                      <a:pt x="107353" y="46050"/>
                      <a:pt x="153486" y="16992"/>
                    </a:cubicBezTo>
                    <a:cubicBezTo>
                      <a:pt x="150305" y="11360"/>
                      <a:pt x="147377" y="5690"/>
                      <a:pt x="144628" y="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40" name="Google Shape;740;p11"/>
              <p:cNvSpPr/>
              <p:nvPr/>
            </p:nvSpPr>
            <p:spPr>
              <a:xfrm>
                <a:off x="2426513" y="4050290"/>
                <a:ext cx="95250" cy="82550"/>
              </a:xfrm>
              <a:custGeom>
                <a:avLst/>
                <a:gdLst/>
                <a:ahLst/>
                <a:cxnLst/>
                <a:rect l="l" t="t" r="r" b="b"/>
                <a:pathLst>
                  <a:path w="95250" h="82550" extrusionOk="0">
                    <a:moveTo>
                      <a:pt x="99130" y="14745"/>
                    </a:moveTo>
                    <a:cubicBezTo>
                      <a:pt x="96272" y="10077"/>
                      <a:pt x="94437" y="7360"/>
                      <a:pt x="94437" y="7360"/>
                    </a:cubicBezTo>
                    <a:cubicBezTo>
                      <a:pt x="91650" y="4953"/>
                      <a:pt x="89053" y="2464"/>
                      <a:pt x="86404" y="0"/>
                    </a:cubicBezTo>
                    <a:cubicBezTo>
                      <a:pt x="50248" y="47574"/>
                      <a:pt x="18199" y="63290"/>
                      <a:pt x="0" y="68421"/>
                    </a:cubicBezTo>
                    <a:cubicBezTo>
                      <a:pt x="3493" y="70066"/>
                      <a:pt x="5537" y="70860"/>
                      <a:pt x="5537" y="70860"/>
                    </a:cubicBezTo>
                    <a:cubicBezTo>
                      <a:pt x="5537" y="70860"/>
                      <a:pt x="6293" y="76810"/>
                      <a:pt x="8007" y="86042"/>
                    </a:cubicBezTo>
                    <a:cubicBezTo>
                      <a:pt x="29667" y="79362"/>
                      <a:pt x="62783" y="61532"/>
                      <a:pt x="99130" y="14745"/>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41" name="Google Shape;741;p11"/>
              <p:cNvSpPr/>
              <p:nvPr/>
            </p:nvSpPr>
            <p:spPr>
              <a:xfrm>
                <a:off x="2733173" y="3829926"/>
                <a:ext cx="88900" cy="120650"/>
              </a:xfrm>
              <a:custGeom>
                <a:avLst/>
                <a:gdLst/>
                <a:ahLst/>
                <a:cxnLst/>
                <a:rect l="l" t="t" r="r" b="b"/>
                <a:pathLst>
                  <a:path w="88900" h="120650" extrusionOk="0">
                    <a:moveTo>
                      <a:pt x="86227" y="5474"/>
                    </a:moveTo>
                    <a:cubicBezTo>
                      <a:pt x="81744" y="3708"/>
                      <a:pt x="77445" y="1848"/>
                      <a:pt x="73120" y="0"/>
                    </a:cubicBezTo>
                    <a:cubicBezTo>
                      <a:pt x="67551" y="76035"/>
                      <a:pt x="25616" y="104210"/>
                      <a:pt x="0" y="114345"/>
                    </a:cubicBezTo>
                    <a:cubicBezTo>
                      <a:pt x="14135" y="118186"/>
                      <a:pt x="22727" y="119774"/>
                      <a:pt x="22727" y="119774"/>
                    </a:cubicBezTo>
                    <a:cubicBezTo>
                      <a:pt x="22727" y="119774"/>
                      <a:pt x="23006" y="121158"/>
                      <a:pt x="23552" y="123501"/>
                    </a:cubicBezTo>
                    <a:cubicBezTo>
                      <a:pt x="51067" y="107524"/>
                      <a:pt x="83572" y="75343"/>
                      <a:pt x="91167" y="11437"/>
                    </a:cubicBezTo>
                    <a:cubicBezTo>
                      <a:pt x="88132" y="7620"/>
                      <a:pt x="86227" y="5474"/>
                      <a:pt x="86227" y="5474"/>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42" name="Google Shape;742;p11"/>
              <p:cNvSpPr/>
              <p:nvPr/>
            </p:nvSpPr>
            <p:spPr>
              <a:xfrm>
                <a:off x="2521191" y="3706736"/>
                <a:ext cx="127000" cy="120650"/>
              </a:xfrm>
              <a:custGeom>
                <a:avLst/>
                <a:gdLst/>
                <a:ahLst/>
                <a:cxnLst/>
                <a:rect l="l" t="t" r="r" b="b"/>
                <a:pathLst>
                  <a:path w="127000" h="120650" extrusionOk="0">
                    <a:moveTo>
                      <a:pt x="131756" y="16370"/>
                    </a:moveTo>
                    <a:cubicBezTo>
                      <a:pt x="126759" y="10890"/>
                      <a:pt x="122003" y="5423"/>
                      <a:pt x="117570" y="0"/>
                    </a:cubicBezTo>
                    <a:cubicBezTo>
                      <a:pt x="40437" y="18993"/>
                      <a:pt x="11068" y="69742"/>
                      <a:pt x="0" y="102305"/>
                    </a:cubicBezTo>
                    <a:cubicBezTo>
                      <a:pt x="4515" y="108820"/>
                      <a:pt x="9322" y="115005"/>
                      <a:pt x="14332" y="120987"/>
                    </a:cubicBezTo>
                    <a:cubicBezTo>
                      <a:pt x="20079" y="95345"/>
                      <a:pt x="43059" y="33954"/>
                      <a:pt x="131756" y="1637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43" name="Google Shape;743;p11"/>
              <p:cNvSpPr/>
              <p:nvPr/>
            </p:nvSpPr>
            <p:spPr>
              <a:xfrm>
                <a:off x="2266372" y="3848519"/>
                <a:ext cx="152400" cy="44450"/>
              </a:xfrm>
              <a:custGeom>
                <a:avLst/>
                <a:gdLst/>
                <a:ahLst/>
                <a:cxnLst/>
                <a:rect l="l" t="t" r="r" b="b"/>
                <a:pathLst>
                  <a:path w="152400" h="44450" extrusionOk="0">
                    <a:moveTo>
                      <a:pt x="154381" y="24899"/>
                    </a:moveTo>
                    <a:cubicBezTo>
                      <a:pt x="153168" y="17965"/>
                      <a:pt x="152127" y="11126"/>
                      <a:pt x="151321" y="4477"/>
                    </a:cubicBezTo>
                    <a:cubicBezTo>
                      <a:pt x="88341" y="-9614"/>
                      <a:pt x="29845" y="12732"/>
                      <a:pt x="0" y="27667"/>
                    </a:cubicBezTo>
                    <a:cubicBezTo>
                      <a:pt x="1080" y="34402"/>
                      <a:pt x="2278" y="40964"/>
                      <a:pt x="3594" y="47352"/>
                    </a:cubicBezTo>
                    <a:cubicBezTo>
                      <a:pt x="30004" y="33585"/>
                      <a:pt x="91205" y="7836"/>
                      <a:pt x="154381" y="24899"/>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44" name="Google Shape;744;p11"/>
              <p:cNvSpPr/>
              <p:nvPr/>
            </p:nvSpPr>
            <p:spPr>
              <a:xfrm>
                <a:off x="2598185" y="3770338"/>
                <a:ext cx="120650" cy="120650"/>
              </a:xfrm>
              <a:custGeom>
                <a:avLst/>
                <a:gdLst/>
                <a:ahLst/>
                <a:cxnLst/>
                <a:rect l="l" t="t" r="r" b="b"/>
                <a:pathLst>
                  <a:path w="120650" h="120650" extrusionOk="0">
                    <a:moveTo>
                      <a:pt x="123006" y="12643"/>
                    </a:moveTo>
                    <a:cubicBezTo>
                      <a:pt x="117075" y="8484"/>
                      <a:pt x="111341" y="4273"/>
                      <a:pt x="105861" y="0"/>
                    </a:cubicBezTo>
                    <a:cubicBezTo>
                      <a:pt x="94088" y="82766"/>
                      <a:pt x="33960" y="106413"/>
                      <a:pt x="0" y="113150"/>
                    </a:cubicBezTo>
                    <a:cubicBezTo>
                      <a:pt x="7150" y="118008"/>
                      <a:pt x="14364" y="122587"/>
                      <a:pt x="21590" y="126809"/>
                    </a:cubicBezTo>
                    <a:cubicBezTo>
                      <a:pt x="74639" y="111584"/>
                      <a:pt x="114140" y="67116"/>
                      <a:pt x="123006" y="12643"/>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45" name="Google Shape;745;p11"/>
              <p:cNvSpPr/>
              <p:nvPr/>
            </p:nvSpPr>
            <p:spPr>
              <a:xfrm>
                <a:off x="2652008" y="3180156"/>
                <a:ext cx="76200" cy="50800"/>
              </a:xfrm>
              <a:custGeom>
                <a:avLst/>
                <a:gdLst/>
                <a:ahLst/>
                <a:cxnLst/>
                <a:rect l="l" t="t" r="r" b="b"/>
                <a:pathLst>
                  <a:path w="76200" h="50800" extrusionOk="0">
                    <a:moveTo>
                      <a:pt x="72142" y="45644"/>
                    </a:moveTo>
                    <a:cubicBezTo>
                      <a:pt x="74778" y="42291"/>
                      <a:pt x="77222" y="39008"/>
                      <a:pt x="79604" y="35757"/>
                    </a:cubicBezTo>
                    <a:cubicBezTo>
                      <a:pt x="51532" y="34462"/>
                      <a:pt x="25278" y="21499"/>
                      <a:pt x="7182" y="0"/>
                    </a:cubicBezTo>
                    <a:cubicBezTo>
                      <a:pt x="5233" y="6728"/>
                      <a:pt x="2834" y="13317"/>
                      <a:pt x="0" y="19723"/>
                    </a:cubicBezTo>
                    <a:cubicBezTo>
                      <a:pt x="19284" y="38927"/>
                      <a:pt x="44515" y="51016"/>
                      <a:pt x="71564" y="54013"/>
                    </a:cubicBezTo>
                    <a:cubicBezTo>
                      <a:pt x="72142" y="48768"/>
                      <a:pt x="72142" y="45644"/>
                      <a:pt x="72142" y="45644"/>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46" name="Google Shape;746;p11"/>
              <p:cNvSpPr/>
              <p:nvPr/>
            </p:nvSpPr>
            <p:spPr>
              <a:xfrm>
                <a:off x="2571545" y="3258046"/>
                <a:ext cx="50800" cy="107950"/>
              </a:xfrm>
              <a:custGeom>
                <a:avLst/>
                <a:gdLst/>
                <a:ahLst/>
                <a:cxnLst/>
                <a:rect l="l" t="t" r="r" b="b"/>
                <a:pathLst>
                  <a:path w="50800" h="107950" extrusionOk="0">
                    <a:moveTo>
                      <a:pt x="1837" y="6845"/>
                    </a:moveTo>
                    <a:cubicBezTo>
                      <a:pt x="-1880" y="28248"/>
                      <a:pt x="64" y="50250"/>
                      <a:pt x="7476" y="70669"/>
                    </a:cubicBezTo>
                    <a:cubicBezTo>
                      <a:pt x="13368" y="85895"/>
                      <a:pt x="22548" y="99633"/>
                      <a:pt x="34362" y="110903"/>
                    </a:cubicBezTo>
                    <a:cubicBezTo>
                      <a:pt x="41351" y="108875"/>
                      <a:pt x="48227" y="106478"/>
                      <a:pt x="54961" y="103721"/>
                    </a:cubicBezTo>
                    <a:cubicBezTo>
                      <a:pt x="41758" y="93346"/>
                      <a:pt x="31537" y="79659"/>
                      <a:pt x="25339" y="64052"/>
                    </a:cubicBezTo>
                    <a:cubicBezTo>
                      <a:pt x="18134" y="43435"/>
                      <a:pt x="17206" y="21144"/>
                      <a:pt x="22672" y="0"/>
                    </a:cubicBezTo>
                    <a:cubicBezTo>
                      <a:pt x="15931" y="2863"/>
                      <a:pt x="8962" y="5153"/>
                      <a:pt x="1837" y="6845"/>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47" name="Google Shape;747;p11"/>
              <p:cNvSpPr/>
              <p:nvPr/>
            </p:nvSpPr>
            <p:spPr>
              <a:xfrm>
                <a:off x="2519632" y="3269133"/>
                <a:ext cx="25400" cy="107950"/>
              </a:xfrm>
              <a:custGeom>
                <a:avLst/>
                <a:gdLst/>
                <a:ahLst/>
                <a:cxnLst/>
                <a:rect l="l" t="t" r="r" b="b"/>
                <a:pathLst>
                  <a:path w="25400" h="107950" extrusionOk="0">
                    <a:moveTo>
                      <a:pt x="11345" y="110477"/>
                    </a:moveTo>
                    <a:cubicBezTo>
                      <a:pt x="18228" y="110356"/>
                      <a:pt x="24832" y="110026"/>
                      <a:pt x="31233" y="109544"/>
                    </a:cubicBezTo>
                    <a:cubicBezTo>
                      <a:pt x="17158" y="74746"/>
                      <a:pt x="14614" y="36351"/>
                      <a:pt x="23975" y="0"/>
                    </a:cubicBezTo>
                    <a:cubicBezTo>
                      <a:pt x="17689" y="349"/>
                      <a:pt x="11358" y="406"/>
                      <a:pt x="5020" y="203"/>
                    </a:cubicBezTo>
                    <a:cubicBezTo>
                      <a:pt x="-3392" y="36816"/>
                      <a:pt x="-1198" y="75067"/>
                      <a:pt x="11345" y="110477"/>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748" name="Google Shape;748;p11"/>
            <p:cNvSpPr/>
            <p:nvPr/>
          </p:nvSpPr>
          <p:spPr>
            <a:xfrm rot="-927580">
              <a:off x="2237726" y="3390882"/>
              <a:ext cx="228466" cy="178026"/>
            </a:xfrm>
            <a:prstGeom prst="roundRect">
              <a:avLst>
                <a:gd name="adj" fmla="val 9653"/>
              </a:avLst>
            </a:prstGeom>
            <a:solidFill>
              <a:srgbClr val="0E003F">
                <a:alpha val="20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419265170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78"/>
        <p:cNvGrpSpPr/>
        <p:nvPr/>
      </p:nvGrpSpPr>
      <p:grpSpPr>
        <a:xfrm>
          <a:off x="0" y="0"/>
          <a:ext cx="0" cy="0"/>
          <a:chOff x="0" y="0"/>
          <a:chExt cx="0" cy="0"/>
        </a:xfrm>
      </p:grpSpPr>
      <p:sp>
        <p:nvSpPr>
          <p:cNvPr id="479" name="Google Shape;479;p26"/>
          <p:cNvSpPr/>
          <p:nvPr/>
        </p:nvSpPr>
        <p:spPr>
          <a:xfrm rot="544783" flipH="1">
            <a:off x="10114679" y="4434445"/>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80" name="Google Shape;480;p26"/>
          <p:cNvSpPr txBox="1">
            <a:spLocks noGrp="1"/>
          </p:cNvSpPr>
          <p:nvPr>
            <p:ph type="title"/>
          </p:nvPr>
        </p:nvSpPr>
        <p:spPr>
          <a:xfrm>
            <a:off x="1694700" y="2163720"/>
            <a:ext cx="23876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1" name="Google Shape;481;p26"/>
          <p:cNvSpPr txBox="1">
            <a:spLocks noGrp="1"/>
          </p:cNvSpPr>
          <p:nvPr>
            <p:ph type="subTitle" idx="1"/>
          </p:nvPr>
        </p:nvSpPr>
        <p:spPr>
          <a:xfrm>
            <a:off x="972300" y="2777016"/>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Manrope Medium"/>
                <a:ea typeface="Manrope Medium"/>
                <a:cs typeface="Manrope Medium"/>
                <a:sym typeface="Manrop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2" name="Google Shape;482;p26"/>
          <p:cNvSpPr txBox="1">
            <a:spLocks noGrp="1"/>
          </p:cNvSpPr>
          <p:nvPr>
            <p:ph type="title" idx="2"/>
          </p:nvPr>
        </p:nvSpPr>
        <p:spPr>
          <a:xfrm>
            <a:off x="7975300" y="2163720"/>
            <a:ext cx="26564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3" name="Google Shape;483;p26"/>
          <p:cNvSpPr txBox="1">
            <a:spLocks noGrp="1"/>
          </p:cNvSpPr>
          <p:nvPr>
            <p:ph type="subTitle" idx="3"/>
          </p:nvPr>
        </p:nvSpPr>
        <p:spPr>
          <a:xfrm>
            <a:off x="7387300" y="2777016"/>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Manrope Medium"/>
                <a:ea typeface="Manrope Medium"/>
                <a:cs typeface="Manrope Medium"/>
                <a:sym typeface="Manrop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4" name="Google Shape;484;p26"/>
          <p:cNvSpPr txBox="1">
            <a:spLocks noGrp="1"/>
          </p:cNvSpPr>
          <p:nvPr>
            <p:ph type="title" idx="4"/>
          </p:nvPr>
        </p:nvSpPr>
        <p:spPr>
          <a:xfrm>
            <a:off x="1694700" y="3679255"/>
            <a:ext cx="23876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5" name="Google Shape;485;p26"/>
          <p:cNvSpPr txBox="1">
            <a:spLocks noGrp="1"/>
          </p:cNvSpPr>
          <p:nvPr>
            <p:ph type="subTitle" idx="5"/>
          </p:nvPr>
        </p:nvSpPr>
        <p:spPr>
          <a:xfrm>
            <a:off x="972300" y="4292565"/>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Manrope Medium"/>
                <a:ea typeface="Manrope Medium"/>
                <a:cs typeface="Manrope Medium"/>
                <a:sym typeface="Manrop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6" name="Google Shape;486;p26"/>
          <p:cNvSpPr txBox="1">
            <a:spLocks noGrp="1"/>
          </p:cNvSpPr>
          <p:nvPr>
            <p:ph type="title" idx="6"/>
          </p:nvPr>
        </p:nvSpPr>
        <p:spPr>
          <a:xfrm>
            <a:off x="7984500" y="3679253"/>
            <a:ext cx="26380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7" name="Google Shape;487;p26"/>
          <p:cNvSpPr txBox="1">
            <a:spLocks noGrp="1"/>
          </p:cNvSpPr>
          <p:nvPr>
            <p:ph type="subTitle" idx="7"/>
          </p:nvPr>
        </p:nvSpPr>
        <p:spPr>
          <a:xfrm>
            <a:off x="7387300" y="4292565"/>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Manrope Medium"/>
                <a:ea typeface="Manrope Medium"/>
                <a:cs typeface="Manrope Medium"/>
                <a:sym typeface="Manrop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8" name="Google Shape;488;p26"/>
          <p:cNvSpPr txBox="1">
            <a:spLocks noGrp="1"/>
          </p:cNvSpPr>
          <p:nvPr>
            <p:ph type="title" idx="8"/>
          </p:nvPr>
        </p:nvSpPr>
        <p:spPr>
          <a:xfrm>
            <a:off x="2779467" y="491767"/>
            <a:ext cx="66332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solidFill>
                  <a:srgbClr val="5E261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89" name="Google Shape;489;p26"/>
          <p:cNvSpPr/>
          <p:nvPr/>
        </p:nvSpPr>
        <p:spPr>
          <a:xfrm>
            <a:off x="-9599" y="5785767"/>
            <a:ext cx="12204900" cy="1089333"/>
          </a:xfrm>
          <a:custGeom>
            <a:avLst/>
            <a:gdLst/>
            <a:ahLst/>
            <a:cxnLst/>
            <a:rect l="l" t="t" r="r" b="b"/>
            <a:pathLst>
              <a:path w="366147" h="32680" extrusionOk="0">
                <a:moveTo>
                  <a:pt x="100" y="0"/>
                </a:moveTo>
                <a:lnTo>
                  <a:pt x="56771" y="1292"/>
                </a:lnTo>
                <a:lnTo>
                  <a:pt x="366147" y="9358"/>
                </a:lnTo>
                <a:lnTo>
                  <a:pt x="366065" y="32680"/>
                </a:lnTo>
                <a:lnTo>
                  <a:pt x="0" y="32680"/>
                </a:lnTo>
                <a:close/>
              </a:path>
            </a:pathLst>
          </a:custGeom>
          <a:solidFill>
            <a:schemeClr val="accent1"/>
          </a:solidFill>
          <a:ln>
            <a:noFill/>
          </a:ln>
        </p:spPr>
      </p:sp>
      <p:sp>
        <p:nvSpPr>
          <p:cNvPr id="490" name="Google Shape;490;p26"/>
          <p:cNvSpPr/>
          <p:nvPr/>
        </p:nvSpPr>
        <p:spPr>
          <a:xfrm>
            <a:off x="-8234" y="6166333"/>
            <a:ext cx="12207667" cy="735856"/>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grpSp>
        <p:nvGrpSpPr>
          <p:cNvPr id="491" name="Google Shape;491;p26"/>
          <p:cNvGrpSpPr/>
          <p:nvPr/>
        </p:nvGrpSpPr>
        <p:grpSpPr>
          <a:xfrm>
            <a:off x="11037868" y="5818957"/>
            <a:ext cx="978661" cy="735871"/>
            <a:chOff x="3005133" y="3226715"/>
            <a:chExt cx="454965" cy="342096"/>
          </a:xfrm>
        </p:grpSpPr>
        <p:sp>
          <p:nvSpPr>
            <p:cNvPr id="492" name="Google Shape;492;p26"/>
            <p:cNvSpPr/>
            <p:nvPr/>
          </p:nvSpPr>
          <p:spPr>
            <a:xfrm>
              <a:off x="3191462" y="3340657"/>
              <a:ext cx="268636" cy="228153"/>
            </a:xfrm>
            <a:custGeom>
              <a:avLst/>
              <a:gdLst/>
              <a:ahLst/>
              <a:cxnLst/>
              <a:rect l="l" t="t" r="r" b="b"/>
              <a:pathLst>
                <a:path w="2004" h="1702" extrusionOk="0">
                  <a:moveTo>
                    <a:pt x="2004" y="1"/>
                  </a:moveTo>
                  <a:cubicBezTo>
                    <a:pt x="1767" y="256"/>
                    <a:pt x="1399" y="1059"/>
                    <a:pt x="1399" y="1059"/>
                  </a:cubicBezTo>
                  <a:cubicBezTo>
                    <a:pt x="1474" y="804"/>
                    <a:pt x="1323" y="360"/>
                    <a:pt x="1323" y="360"/>
                  </a:cubicBezTo>
                  <a:cubicBezTo>
                    <a:pt x="1323" y="690"/>
                    <a:pt x="1059" y="1201"/>
                    <a:pt x="1059" y="1201"/>
                  </a:cubicBezTo>
                  <a:cubicBezTo>
                    <a:pt x="1163" y="709"/>
                    <a:pt x="1011" y="67"/>
                    <a:pt x="1011" y="67"/>
                  </a:cubicBezTo>
                  <a:cubicBezTo>
                    <a:pt x="1011" y="511"/>
                    <a:pt x="699" y="1087"/>
                    <a:pt x="699" y="1087"/>
                  </a:cubicBezTo>
                  <a:cubicBezTo>
                    <a:pt x="747" y="691"/>
                    <a:pt x="548" y="379"/>
                    <a:pt x="548" y="379"/>
                  </a:cubicBezTo>
                  <a:lnTo>
                    <a:pt x="548" y="379"/>
                  </a:lnTo>
                  <a:cubicBezTo>
                    <a:pt x="633" y="757"/>
                    <a:pt x="350" y="1456"/>
                    <a:pt x="350" y="1456"/>
                  </a:cubicBezTo>
                  <a:cubicBezTo>
                    <a:pt x="406" y="1314"/>
                    <a:pt x="378" y="946"/>
                    <a:pt x="378" y="946"/>
                  </a:cubicBezTo>
                  <a:lnTo>
                    <a:pt x="378" y="946"/>
                  </a:lnTo>
                  <a:cubicBezTo>
                    <a:pt x="284" y="1352"/>
                    <a:pt x="0" y="1692"/>
                    <a:pt x="0" y="1692"/>
                  </a:cubicBezTo>
                  <a:lnTo>
                    <a:pt x="1673" y="1702"/>
                  </a:lnTo>
                  <a:cubicBezTo>
                    <a:pt x="1588" y="1069"/>
                    <a:pt x="2004" y="1"/>
                    <a:pt x="2004" y="1"/>
                  </a:cubicBezTo>
                  <a:close/>
                </a:path>
              </a:pathLst>
            </a:custGeom>
            <a:solidFill>
              <a:schemeClr val="accent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93" name="Google Shape;493;p26"/>
            <p:cNvSpPr/>
            <p:nvPr/>
          </p:nvSpPr>
          <p:spPr>
            <a:xfrm>
              <a:off x="3005133" y="3226715"/>
              <a:ext cx="296653" cy="342096"/>
            </a:xfrm>
            <a:custGeom>
              <a:avLst/>
              <a:gdLst/>
              <a:ahLst/>
              <a:cxnLst/>
              <a:rect l="l" t="t" r="r" b="b"/>
              <a:pathLst>
                <a:path w="2213" h="2552" extrusionOk="0">
                  <a:moveTo>
                    <a:pt x="2212" y="0"/>
                  </a:moveTo>
                  <a:cubicBezTo>
                    <a:pt x="1957" y="369"/>
                    <a:pt x="1551" y="1588"/>
                    <a:pt x="1551" y="1588"/>
                  </a:cubicBezTo>
                  <a:cubicBezTo>
                    <a:pt x="1626" y="1219"/>
                    <a:pt x="1466" y="539"/>
                    <a:pt x="1466" y="539"/>
                  </a:cubicBezTo>
                  <a:cubicBezTo>
                    <a:pt x="1466" y="1040"/>
                    <a:pt x="1154" y="1796"/>
                    <a:pt x="1154" y="1796"/>
                  </a:cubicBezTo>
                  <a:cubicBezTo>
                    <a:pt x="1267" y="1068"/>
                    <a:pt x="1116" y="95"/>
                    <a:pt x="1116" y="95"/>
                  </a:cubicBezTo>
                  <a:cubicBezTo>
                    <a:pt x="1116" y="775"/>
                    <a:pt x="776" y="1635"/>
                    <a:pt x="776" y="1635"/>
                  </a:cubicBezTo>
                  <a:cubicBezTo>
                    <a:pt x="823" y="1040"/>
                    <a:pt x="606" y="586"/>
                    <a:pt x="606" y="586"/>
                  </a:cubicBezTo>
                  <a:lnTo>
                    <a:pt x="606" y="586"/>
                  </a:lnTo>
                  <a:cubicBezTo>
                    <a:pt x="700" y="1162"/>
                    <a:pt x="379" y="2193"/>
                    <a:pt x="379" y="2193"/>
                  </a:cubicBezTo>
                  <a:cubicBezTo>
                    <a:pt x="436" y="1975"/>
                    <a:pt x="417" y="1437"/>
                    <a:pt x="417" y="1437"/>
                  </a:cubicBezTo>
                  <a:lnTo>
                    <a:pt x="417" y="1437"/>
                  </a:lnTo>
                  <a:cubicBezTo>
                    <a:pt x="313" y="2022"/>
                    <a:pt x="1" y="2542"/>
                    <a:pt x="1" y="2542"/>
                  </a:cubicBezTo>
                  <a:lnTo>
                    <a:pt x="1844" y="2552"/>
                  </a:lnTo>
                  <a:cubicBezTo>
                    <a:pt x="1759" y="1607"/>
                    <a:pt x="2212" y="0"/>
                    <a:pt x="2212" y="0"/>
                  </a:cubicBezTo>
                  <a:close/>
                </a:path>
              </a:pathLst>
            </a:custGeom>
            <a:solidFill>
              <a:schemeClr val="accent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grpSp>
        <p:nvGrpSpPr>
          <p:cNvPr id="494" name="Google Shape;494;p26"/>
          <p:cNvGrpSpPr/>
          <p:nvPr/>
        </p:nvGrpSpPr>
        <p:grpSpPr>
          <a:xfrm>
            <a:off x="49435" y="5145123"/>
            <a:ext cx="978661" cy="735871"/>
            <a:chOff x="3005133" y="3226715"/>
            <a:chExt cx="454965" cy="342096"/>
          </a:xfrm>
        </p:grpSpPr>
        <p:sp>
          <p:nvSpPr>
            <p:cNvPr id="495" name="Google Shape;495;p26"/>
            <p:cNvSpPr/>
            <p:nvPr/>
          </p:nvSpPr>
          <p:spPr>
            <a:xfrm>
              <a:off x="3191462" y="3340657"/>
              <a:ext cx="268636" cy="228153"/>
            </a:xfrm>
            <a:custGeom>
              <a:avLst/>
              <a:gdLst/>
              <a:ahLst/>
              <a:cxnLst/>
              <a:rect l="l" t="t" r="r" b="b"/>
              <a:pathLst>
                <a:path w="2004" h="1702" extrusionOk="0">
                  <a:moveTo>
                    <a:pt x="2004" y="1"/>
                  </a:moveTo>
                  <a:cubicBezTo>
                    <a:pt x="1767" y="256"/>
                    <a:pt x="1399" y="1059"/>
                    <a:pt x="1399" y="1059"/>
                  </a:cubicBezTo>
                  <a:cubicBezTo>
                    <a:pt x="1474" y="804"/>
                    <a:pt x="1323" y="360"/>
                    <a:pt x="1323" y="360"/>
                  </a:cubicBezTo>
                  <a:cubicBezTo>
                    <a:pt x="1323" y="690"/>
                    <a:pt x="1059" y="1201"/>
                    <a:pt x="1059" y="1201"/>
                  </a:cubicBezTo>
                  <a:cubicBezTo>
                    <a:pt x="1163" y="709"/>
                    <a:pt x="1011" y="67"/>
                    <a:pt x="1011" y="67"/>
                  </a:cubicBezTo>
                  <a:cubicBezTo>
                    <a:pt x="1011" y="511"/>
                    <a:pt x="699" y="1087"/>
                    <a:pt x="699" y="1087"/>
                  </a:cubicBezTo>
                  <a:cubicBezTo>
                    <a:pt x="747" y="691"/>
                    <a:pt x="548" y="379"/>
                    <a:pt x="548" y="379"/>
                  </a:cubicBezTo>
                  <a:lnTo>
                    <a:pt x="548" y="379"/>
                  </a:lnTo>
                  <a:cubicBezTo>
                    <a:pt x="633" y="757"/>
                    <a:pt x="350" y="1456"/>
                    <a:pt x="350" y="1456"/>
                  </a:cubicBezTo>
                  <a:cubicBezTo>
                    <a:pt x="406" y="1314"/>
                    <a:pt x="378" y="946"/>
                    <a:pt x="378" y="946"/>
                  </a:cubicBezTo>
                  <a:lnTo>
                    <a:pt x="378" y="946"/>
                  </a:lnTo>
                  <a:cubicBezTo>
                    <a:pt x="284" y="1352"/>
                    <a:pt x="0" y="1692"/>
                    <a:pt x="0" y="1692"/>
                  </a:cubicBezTo>
                  <a:lnTo>
                    <a:pt x="1673" y="1702"/>
                  </a:lnTo>
                  <a:cubicBezTo>
                    <a:pt x="1588" y="1069"/>
                    <a:pt x="2004" y="1"/>
                    <a:pt x="2004"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96" name="Google Shape;496;p26"/>
            <p:cNvSpPr/>
            <p:nvPr/>
          </p:nvSpPr>
          <p:spPr>
            <a:xfrm>
              <a:off x="3005133" y="3226715"/>
              <a:ext cx="296653" cy="342096"/>
            </a:xfrm>
            <a:custGeom>
              <a:avLst/>
              <a:gdLst/>
              <a:ahLst/>
              <a:cxnLst/>
              <a:rect l="l" t="t" r="r" b="b"/>
              <a:pathLst>
                <a:path w="2213" h="2552" extrusionOk="0">
                  <a:moveTo>
                    <a:pt x="2212" y="0"/>
                  </a:moveTo>
                  <a:cubicBezTo>
                    <a:pt x="1957" y="369"/>
                    <a:pt x="1551" y="1588"/>
                    <a:pt x="1551" y="1588"/>
                  </a:cubicBezTo>
                  <a:cubicBezTo>
                    <a:pt x="1626" y="1219"/>
                    <a:pt x="1466" y="539"/>
                    <a:pt x="1466" y="539"/>
                  </a:cubicBezTo>
                  <a:cubicBezTo>
                    <a:pt x="1466" y="1040"/>
                    <a:pt x="1154" y="1796"/>
                    <a:pt x="1154" y="1796"/>
                  </a:cubicBezTo>
                  <a:cubicBezTo>
                    <a:pt x="1267" y="1068"/>
                    <a:pt x="1116" y="95"/>
                    <a:pt x="1116" y="95"/>
                  </a:cubicBezTo>
                  <a:cubicBezTo>
                    <a:pt x="1116" y="775"/>
                    <a:pt x="776" y="1635"/>
                    <a:pt x="776" y="1635"/>
                  </a:cubicBezTo>
                  <a:cubicBezTo>
                    <a:pt x="823" y="1040"/>
                    <a:pt x="606" y="586"/>
                    <a:pt x="606" y="586"/>
                  </a:cubicBezTo>
                  <a:lnTo>
                    <a:pt x="606" y="586"/>
                  </a:lnTo>
                  <a:cubicBezTo>
                    <a:pt x="700" y="1162"/>
                    <a:pt x="379" y="2193"/>
                    <a:pt x="379" y="2193"/>
                  </a:cubicBezTo>
                  <a:cubicBezTo>
                    <a:pt x="436" y="1975"/>
                    <a:pt x="417" y="1437"/>
                    <a:pt x="417" y="1437"/>
                  </a:cubicBezTo>
                  <a:lnTo>
                    <a:pt x="417" y="1437"/>
                  </a:lnTo>
                  <a:cubicBezTo>
                    <a:pt x="313" y="2022"/>
                    <a:pt x="1" y="2542"/>
                    <a:pt x="1" y="2542"/>
                  </a:cubicBezTo>
                  <a:lnTo>
                    <a:pt x="1844" y="2552"/>
                  </a:lnTo>
                  <a:cubicBezTo>
                    <a:pt x="1759" y="1607"/>
                    <a:pt x="2212" y="0"/>
                    <a:pt x="2212"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497" name="Google Shape;497;p26"/>
          <p:cNvSpPr/>
          <p:nvPr/>
        </p:nvSpPr>
        <p:spPr>
          <a:xfrm>
            <a:off x="-9600" y="6580201"/>
            <a:ext cx="12217967" cy="361575"/>
          </a:xfrm>
          <a:custGeom>
            <a:avLst/>
            <a:gdLst/>
            <a:ahLst/>
            <a:cxnLst/>
            <a:rect l="l" t="t" r="r" b="b"/>
            <a:pathLst>
              <a:path w="366539" h="17704" extrusionOk="0">
                <a:moveTo>
                  <a:pt x="0" y="3485"/>
                </a:moveTo>
                <a:lnTo>
                  <a:pt x="169355" y="0"/>
                </a:lnTo>
                <a:lnTo>
                  <a:pt x="366230" y="7258"/>
                </a:lnTo>
                <a:lnTo>
                  <a:pt x="366539" y="17704"/>
                </a:lnTo>
                <a:lnTo>
                  <a:pt x="0" y="17583"/>
                </a:lnTo>
                <a:close/>
              </a:path>
            </a:pathLst>
          </a:custGeom>
          <a:solidFill>
            <a:schemeClr val="dk2"/>
          </a:solidFill>
          <a:ln>
            <a:noFill/>
          </a:ln>
        </p:spPr>
      </p:sp>
      <p:sp>
        <p:nvSpPr>
          <p:cNvPr id="498" name="Google Shape;498;p26"/>
          <p:cNvSpPr/>
          <p:nvPr/>
        </p:nvSpPr>
        <p:spPr>
          <a:xfrm flipH="1">
            <a:off x="-101585" y="-164778"/>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99" name="Google Shape;499;p26"/>
          <p:cNvSpPr/>
          <p:nvPr/>
        </p:nvSpPr>
        <p:spPr>
          <a:xfrm>
            <a:off x="9902001" y="-164765"/>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39467211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00"/>
        <p:cNvGrpSpPr/>
        <p:nvPr/>
      </p:nvGrpSpPr>
      <p:grpSpPr>
        <a:xfrm>
          <a:off x="0" y="0"/>
          <a:ext cx="0" cy="0"/>
          <a:chOff x="0" y="0"/>
          <a:chExt cx="0" cy="0"/>
        </a:xfrm>
      </p:grpSpPr>
      <p:sp>
        <p:nvSpPr>
          <p:cNvPr id="501" name="Google Shape;501;p27"/>
          <p:cNvSpPr txBox="1">
            <a:spLocks noGrp="1"/>
          </p:cNvSpPr>
          <p:nvPr>
            <p:ph type="title"/>
          </p:nvPr>
        </p:nvSpPr>
        <p:spPr>
          <a:xfrm>
            <a:off x="1569567"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2" name="Google Shape;502;p27"/>
          <p:cNvSpPr txBox="1">
            <a:spLocks noGrp="1"/>
          </p:cNvSpPr>
          <p:nvPr>
            <p:ph type="subTitle" idx="1"/>
          </p:nvPr>
        </p:nvSpPr>
        <p:spPr>
          <a:xfrm>
            <a:off x="1569567"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3" name="Google Shape;503;p27"/>
          <p:cNvSpPr txBox="1">
            <a:spLocks noGrp="1"/>
          </p:cNvSpPr>
          <p:nvPr>
            <p:ph type="title" idx="2"/>
          </p:nvPr>
        </p:nvSpPr>
        <p:spPr>
          <a:xfrm>
            <a:off x="4558992"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4" name="Google Shape;504;p27"/>
          <p:cNvSpPr txBox="1">
            <a:spLocks noGrp="1"/>
          </p:cNvSpPr>
          <p:nvPr>
            <p:ph type="subTitle" idx="3"/>
          </p:nvPr>
        </p:nvSpPr>
        <p:spPr>
          <a:xfrm>
            <a:off x="4558992"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5" name="Google Shape;505;p27"/>
          <p:cNvSpPr txBox="1">
            <a:spLocks noGrp="1"/>
          </p:cNvSpPr>
          <p:nvPr>
            <p:ph type="title" idx="4"/>
          </p:nvPr>
        </p:nvSpPr>
        <p:spPr>
          <a:xfrm>
            <a:off x="1569567" y="32634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6" name="Google Shape;506;p27"/>
          <p:cNvSpPr txBox="1">
            <a:spLocks noGrp="1"/>
          </p:cNvSpPr>
          <p:nvPr>
            <p:ph type="subTitle" idx="5"/>
          </p:nvPr>
        </p:nvSpPr>
        <p:spPr>
          <a:xfrm>
            <a:off x="1569567" y="38766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7" name="Google Shape;507;p27"/>
          <p:cNvSpPr txBox="1">
            <a:spLocks noGrp="1"/>
          </p:cNvSpPr>
          <p:nvPr>
            <p:ph type="title" idx="6"/>
          </p:nvPr>
        </p:nvSpPr>
        <p:spPr>
          <a:xfrm>
            <a:off x="4558992" y="32634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8" name="Google Shape;508;p27"/>
          <p:cNvSpPr txBox="1">
            <a:spLocks noGrp="1"/>
          </p:cNvSpPr>
          <p:nvPr>
            <p:ph type="subTitle" idx="7"/>
          </p:nvPr>
        </p:nvSpPr>
        <p:spPr>
          <a:xfrm>
            <a:off x="4558992" y="38766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9" name="Google Shape;509;p27"/>
          <p:cNvSpPr txBox="1">
            <a:spLocks noGrp="1"/>
          </p:cNvSpPr>
          <p:nvPr>
            <p:ph type="title" idx="8"/>
          </p:nvPr>
        </p:nvSpPr>
        <p:spPr>
          <a:xfrm>
            <a:off x="7548427"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10" name="Google Shape;510;p27"/>
          <p:cNvSpPr txBox="1">
            <a:spLocks noGrp="1"/>
          </p:cNvSpPr>
          <p:nvPr>
            <p:ph type="subTitle" idx="9"/>
          </p:nvPr>
        </p:nvSpPr>
        <p:spPr>
          <a:xfrm>
            <a:off x="7548427"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1" name="Google Shape;511;p27"/>
          <p:cNvSpPr txBox="1">
            <a:spLocks noGrp="1"/>
          </p:cNvSpPr>
          <p:nvPr>
            <p:ph type="title" idx="13"/>
          </p:nvPr>
        </p:nvSpPr>
        <p:spPr>
          <a:xfrm>
            <a:off x="7548427" y="32634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12" name="Google Shape;512;p27"/>
          <p:cNvSpPr txBox="1">
            <a:spLocks noGrp="1"/>
          </p:cNvSpPr>
          <p:nvPr>
            <p:ph type="subTitle" idx="14"/>
          </p:nvPr>
        </p:nvSpPr>
        <p:spPr>
          <a:xfrm>
            <a:off x="7548427" y="38766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3" name="Google Shape;513;p27"/>
          <p:cNvSpPr txBox="1">
            <a:spLocks noGrp="1"/>
          </p:cNvSpPr>
          <p:nvPr>
            <p:ph type="title" idx="15"/>
          </p:nvPr>
        </p:nvSpPr>
        <p:spPr>
          <a:xfrm>
            <a:off x="1177167" y="491767"/>
            <a:ext cx="98376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14" name="Google Shape;514;p27"/>
          <p:cNvSpPr/>
          <p:nvPr/>
        </p:nvSpPr>
        <p:spPr>
          <a:xfrm flipH="1">
            <a:off x="8657328" y="-169815"/>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15" name="Google Shape;515;p27"/>
          <p:cNvSpPr/>
          <p:nvPr/>
        </p:nvSpPr>
        <p:spPr>
          <a:xfrm flipH="1">
            <a:off x="-1836585" y="1245170"/>
            <a:ext cx="3618919" cy="1133604"/>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516" name="Google Shape;516;p27"/>
          <p:cNvGrpSpPr/>
          <p:nvPr/>
        </p:nvGrpSpPr>
        <p:grpSpPr>
          <a:xfrm flipH="1">
            <a:off x="-269061" y="6138671"/>
            <a:ext cx="12356757" cy="807839"/>
            <a:chOff x="-65798" y="4177775"/>
            <a:chExt cx="9267568" cy="907276"/>
          </a:xfrm>
        </p:grpSpPr>
        <p:sp>
          <p:nvSpPr>
            <p:cNvPr id="517" name="Google Shape;517;p27"/>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18" name="Google Shape;518;p27"/>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grpSp>
        <p:nvGrpSpPr>
          <p:cNvPr id="519" name="Google Shape;519;p27"/>
          <p:cNvGrpSpPr/>
          <p:nvPr/>
        </p:nvGrpSpPr>
        <p:grpSpPr>
          <a:xfrm flipH="1">
            <a:off x="9644048" y="4989122"/>
            <a:ext cx="3278909" cy="2142389"/>
            <a:chOff x="-213250" y="3651883"/>
            <a:chExt cx="1136984" cy="742888"/>
          </a:xfrm>
        </p:grpSpPr>
        <p:sp>
          <p:nvSpPr>
            <p:cNvPr id="520" name="Google Shape;520;p27"/>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21" name="Google Shape;521;p27"/>
            <p:cNvSpPr/>
            <p:nvPr/>
          </p:nvSpPr>
          <p:spPr>
            <a:xfrm>
              <a:off x="323901" y="3956162"/>
              <a:ext cx="599833" cy="438609"/>
            </a:xfrm>
            <a:custGeom>
              <a:avLst/>
              <a:gdLst/>
              <a:ahLst/>
              <a:cxnLst/>
              <a:rect l="l" t="t" r="r" b="b"/>
              <a:pathLst>
                <a:path w="2742" h="2005" extrusionOk="0">
                  <a:moveTo>
                    <a:pt x="950" y="0"/>
                  </a:moveTo>
                  <a:cubicBezTo>
                    <a:pt x="949" y="0"/>
                    <a:pt x="947" y="1"/>
                    <a:pt x="946" y="1"/>
                  </a:cubicBezTo>
                  <a:cubicBezTo>
                    <a:pt x="861" y="29"/>
                    <a:pt x="861" y="351"/>
                    <a:pt x="861" y="351"/>
                  </a:cubicBezTo>
                  <a:cubicBezTo>
                    <a:pt x="861" y="351"/>
                    <a:pt x="736" y="155"/>
                    <a:pt x="656" y="155"/>
                  </a:cubicBezTo>
                  <a:cubicBezTo>
                    <a:pt x="648" y="155"/>
                    <a:pt x="641" y="157"/>
                    <a:pt x="634" y="162"/>
                  </a:cubicBezTo>
                  <a:cubicBezTo>
                    <a:pt x="568" y="209"/>
                    <a:pt x="691" y="634"/>
                    <a:pt x="691" y="634"/>
                  </a:cubicBezTo>
                  <a:cubicBezTo>
                    <a:pt x="691" y="634"/>
                    <a:pt x="406" y="268"/>
                    <a:pt x="342" y="268"/>
                  </a:cubicBezTo>
                  <a:cubicBezTo>
                    <a:pt x="337" y="268"/>
                    <a:pt x="334" y="270"/>
                    <a:pt x="332" y="275"/>
                  </a:cubicBezTo>
                  <a:cubicBezTo>
                    <a:pt x="322" y="351"/>
                    <a:pt x="521" y="852"/>
                    <a:pt x="521" y="852"/>
                  </a:cubicBezTo>
                  <a:cubicBezTo>
                    <a:pt x="521" y="852"/>
                    <a:pt x="326" y="774"/>
                    <a:pt x="238" y="774"/>
                  </a:cubicBezTo>
                  <a:cubicBezTo>
                    <a:pt x="220" y="774"/>
                    <a:pt x="206" y="777"/>
                    <a:pt x="199" y="785"/>
                  </a:cubicBezTo>
                  <a:cubicBezTo>
                    <a:pt x="161" y="833"/>
                    <a:pt x="445" y="1088"/>
                    <a:pt x="445" y="1088"/>
                  </a:cubicBezTo>
                  <a:cubicBezTo>
                    <a:pt x="445" y="1088"/>
                    <a:pt x="303" y="1051"/>
                    <a:pt x="214" y="1051"/>
                  </a:cubicBezTo>
                  <a:cubicBezTo>
                    <a:pt x="175" y="1051"/>
                    <a:pt x="145" y="1058"/>
                    <a:pt x="143" y="1078"/>
                  </a:cubicBezTo>
                  <a:cubicBezTo>
                    <a:pt x="133" y="1154"/>
                    <a:pt x="492" y="1390"/>
                    <a:pt x="492" y="1390"/>
                  </a:cubicBezTo>
                  <a:cubicBezTo>
                    <a:pt x="492" y="1390"/>
                    <a:pt x="378" y="1374"/>
                    <a:pt x="278" y="1374"/>
                  </a:cubicBezTo>
                  <a:cubicBezTo>
                    <a:pt x="208" y="1374"/>
                    <a:pt x="145" y="1382"/>
                    <a:pt x="133" y="1409"/>
                  </a:cubicBezTo>
                  <a:cubicBezTo>
                    <a:pt x="95" y="1485"/>
                    <a:pt x="464" y="1645"/>
                    <a:pt x="464" y="1645"/>
                  </a:cubicBezTo>
                  <a:cubicBezTo>
                    <a:pt x="464" y="1645"/>
                    <a:pt x="438" y="1645"/>
                    <a:pt x="400" y="1645"/>
                  </a:cubicBezTo>
                  <a:cubicBezTo>
                    <a:pt x="285" y="1645"/>
                    <a:pt x="53" y="1650"/>
                    <a:pt x="39" y="1693"/>
                  </a:cubicBezTo>
                  <a:cubicBezTo>
                    <a:pt x="1" y="1797"/>
                    <a:pt x="804" y="2005"/>
                    <a:pt x="804" y="2005"/>
                  </a:cubicBezTo>
                  <a:lnTo>
                    <a:pt x="1929" y="2005"/>
                  </a:lnTo>
                  <a:cubicBezTo>
                    <a:pt x="1929" y="2005"/>
                    <a:pt x="2741" y="1872"/>
                    <a:pt x="2704" y="1778"/>
                  </a:cubicBezTo>
                  <a:cubicBezTo>
                    <a:pt x="2699" y="1735"/>
                    <a:pt x="2605" y="1723"/>
                    <a:pt x="2504" y="1723"/>
                  </a:cubicBezTo>
                  <a:cubicBezTo>
                    <a:pt x="2382" y="1723"/>
                    <a:pt x="2250" y="1740"/>
                    <a:pt x="2250" y="1740"/>
                  </a:cubicBezTo>
                  <a:cubicBezTo>
                    <a:pt x="2250" y="1740"/>
                    <a:pt x="2723" y="1475"/>
                    <a:pt x="2723" y="1419"/>
                  </a:cubicBezTo>
                  <a:cubicBezTo>
                    <a:pt x="2724" y="1411"/>
                    <a:pt x="2710" y="1408"/>
                    <a:pt x="2685" y="1408"/>
                  </a:cubicBezTo>
                  <a:cubicBezTo>
                    <a:pt x="2555" y="1408"/>
                    <a:pt x="2137" y="1494"/>
                    <a:pt x="2137" y="1494"/>
                  </a:cubicBezTo>
                  <a:cubicBezTo>
                    <a:pt x="2137" y="1494"/>
                    <a:pt x="2430" y="1182"/>
                    <a:pt x="2411" y="1154"/>
                  </a:cubicBezTo>
                  <a:cubicBezTo>
                    <a:pt x="2407" y="1149"/>
                    <a:pt x="2399" y="1147"/>
                    <a:pt x="2388" y="1147"/>
                  </a:cubicBezTo>
                  <a:cubicBezTo>
                    <a:pt x="2311" y="1147"/>
                    <a:pt x="2080" y="1248"/>
                    <a:pt x="2080" y="1248"/>
                  </a:cubicBezTo>
                  <a:cubicBezTo>
                    <a:pt x="2080" y="1248"/>
                    <a:pt x="2363" y="889"/>
                    <a:pt x="2307" y="852"/>
                  </a:cubicBezTo>
                  <a:cubicBezTo>
                    <a:pt x="2302" y="849"/>
                    <a:pt x="2295" y="848"/>
                    <a:pt x="2287" y="848"/>
                  </a:cubicBezTo>
                  <a:cubicBezTo>
                    <a:pt x="2206" y="848"/>
                    <a:pt x="1995" y="965"/>
                    <a:pt x="1995" y="965"/>
                  </a:cubicBezTo>
                  <a:cubicBezTo>
                    <a:pt x="1995" y="965"/>
                    <a:pt x="2363" y="445"/>
                    <a:pt x="2307" y="417"/>
                  </a:cubicBezTo>
                  <a:cubicBezTo>
                    <a:pt x="2306" y="417"/>
                    <a:pt x="2305" y="417"/>
                    <a:pt x="2304" y="417"/>
                  </a:cubicBezTo>
                  <a:cubicBezTo>
                    <a:pt x="2240" y="417"/>
                    <a:pt x="1938" y="691"/>
                    <a:pt x="1938" y="691"/>
                  </a:cubicBezTo>
                  <a:cubicBezTo>
                    <a:pt x="1938" y="691"/>
                    <a:pt x="2108" y="322"/>
                    <a:pt x="2042" y="313"/>
                  </a:cubicBezTo>
                  <a:cubicBezTo>
                    <a:pt x="2041" y="313"/>
                    <a:pt x="2040" y="313"/>
                    <a:pt x="2039" y="313"/>
                  </a:cubicBezTo>
                  <a:cubicBezTo>
                    <a:pt x="1977" y="313"/>
                    <a:pt x="1702" y="606"/>
                    <a:pt x="1702" y="606"/>
                  </a:cubicBezTo>
                  <a:cubicBezTo>
                    <a:pt x="1702" y="606"/>
                    <a:pt x="1778" y="133"/>
                    <a:pt x="1730" y="133"/>
                  </a:cubicBezTo>
                  <a:cubicBezTo>
                    <a:pt x="1683" y="133"/>
                    <a:pt x="1456" y="445"/>
                    <a:pt x="1456" y="445"/>
                  </a:cubicBezTo>
                  <a:cubicBezTo>
                    <a:pt x="1456" y="445"/>
                    <a:pt x="1420" y="66"/>
                    <a:pt x="1357" y="66"/>
                  </a:cubicBezTo>
                  <a:cubicBezTo>
                    <a:pt x="1355" y="66"/>
                    <a:pt x="1354" y="67"/>
                    <a:pt x="1352" y="67"/>
                  </a:cubicBezTo>
                  <a:cubicBezTo>
                    <a:pt x="1277" y="77"/>
                    <a:pt x="1173" y="407"/>
                    <a:pt x="1173" y="407"/>
                  </a:cubicBezTo>
                  <a:cubicBezTo>
                    <a:pt x="1173" y="407"/>
                    <a:pt x="1019" y="0"/>
                    <a:pt x="950"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22" name="Google Shape;522;p27"/>
            <p:cNvSpPr/>
            <p:nvPr/>
          </p:nvSpPr>
          <p:spPr>
            <a:xfrm>
              <a:off x="11629" y="3651883"/>
              <a:ext cx="730213" cy="732619"/>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rgbClr val="C6C23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15113951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Title and five columns ">
  <p:cSld name="Title and five columns ">
    <p:spTree>
      <p:nvGrpSpPr>
        <p:cNvPr id="1" name="Shape 523"/>
        <p:cNvGrpSpPr/>
        <p:nvPr/>
      </p:nvGrpSpPr>
      <p:grpSpPr>
        <a:xfrm>
          <a:off x="0" y="0"/>
          <a:ext cx="0" cy="0"/>
          <a:chOff x="0" y="0"/>
          <a:chExt cx="0" cy="0"/>
        </a:xfrm>
      </p:grpSpPr>
      <p:sp>
        <p:nvSpPr>
          <p:cNvPr id="524" name="Google Shape;524;p28"/>
          <p:cNvSpPr txBox="1">
            <a:spLocks noGrp="1"/>
          </p:cNvSpPr>
          <p:nvPr>
            <p:ph type="title"/>
          </p:nvPr>
        </p:nvSpPr>
        <p:spPr>
          <a:xfrm>
            <a:off x="959967"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25" name="Google Shape;525;p28"/>
          <p:cNvSpPr txBox="1">
            <a:spLocks noGrp="1"/>
          </p:cNvSpPr>
          <p:nvPr>
            <p:ph type="subTitle" idx="1"/>
          </p:nvPr>
        </p:nvSpPr>
        <p:spPr>
          <a:xfrm>
            <a:off x="959967"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6" name="Google Shape;526;p28"/>
          <p:cNvSpPr txBox="1">
            <a:spLocks noGrp="1"/>
          </p:cNvSpPr>
          <p:nvPr>
            <p:ph type="title" idx="2"/>
          </p:nvPr>
        </p:nvSpPr>
        <p:spPr>
          <a:xfrm>
            <a:off x="4558997"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27" name="Google Shape;527;p28"/>
          <p:cNvSpPr txBox="1">
            <a:spLocks noGrp="1"/>
          </p:cNvSpPr>
          <p:nvPr>
            <p:ph type="subTitle" idx="3"/>
          </p:nvPr>
        </p:nvSpPr>
        <p:spPr>
          <a:xfrm>
            <a:off x="4558997"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8" name="Google Shape;528;p28"/>
          <p:cNvSpPr txBox="1">
            <a:spLocks noGrp="1"/>
          </p:cNvSpPr>
          <p:nvPr>
            <p:ph type="title" idx="4"/>
          </p:nvPr>
        </p:nvSpPr>
        <p:spPr>
          <a:xfrm>
            <a:off x="2759481" y="33650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29" name="Google Shape;529;p28"/>
          <p:cNvSpPr txBox="1">
            <a:spLocks noGrp="1"/>
          </p:cNvSpPr>
          <p:nvPr>
            <p:ph type="subTitle" idx="5"/>
          </p:nvPr>
        </p:nvSpPr>
        <p:spPr>
          <a:xfrm>
            <a:off x="2759481" y="39782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0" name="Google Shape;530;p28"/>
          <p:cNvSpPr txBox="1">
            <a:spLocks noGrp="1"/>
          </p:cNvSpPr>
          <p:nvPr>
            <p:ph type="title" idx="6"/>
          </p:nvPr>
        </p:nvSpPr>
        <p:spPr>
          <a:xfrm>
            <a:off x="8158027"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31" name="Google Shape;531;p28"/>
          <p:cNvSpPr txBox="1">
            <a:spLocks noGrp="1"/>
          </p:cNvSpPr>
          <p:nvPr>
            <p:ph type="subTitle" idx="7"/>
          </p:nvPr>
        </p:nvSpPr>
        <p:spPr>
          <a:xfrm>
            <a:off x="8158027"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2" name="Google Shape;532;p28"/>
          <p:cNvSpPr txBox="1">
            <a:spLocks noGrp="1"/>
          </p:cNvSpPr>
          <p:nvPr>
            <p:ph type="title" idx="8"/>
          </p:nvPr>
        </p:nvSpPr>
        <p:spPr>
          <a:xfrm>
            <a:off x="6358512" y="33650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33" name="Google Shape;533;p28"/>
          <p:cNvSpPr txBox="1">
            <a:spLocks noGrp="1"/>
          </p:cNvSpPr>
          <p:nvPr>
            <p:ph type="subTitle" idx="9"/>
          </p:nvPr>
        </p:nvSpPr>
        <p:spPr>
          <a:xfrm>
            <a:off x="6358512" y="39782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4" name="Google Shape;534;p28"/>
          <p:cNvSpPr txBox="1">
            <a:spLocks noGrp="1"/>
          </p:cNvSpPr>
          <p:nvPr>
            <p:ph type="title" idx="13"/>
          </p:nvPr>
        </p:nvSpPr>
        <p:spPr>
          <a:xfrm>
            <a:off x="960000" y="491767"/>
            <a:ext cx="102720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35" name="Google Shape;535;p28"/>
          <p:cNvSpPr/>
          <p:nvPr/>
        </p:nvSpPr>
        <p:spPr>
          <a:xfrm flipH="1">
            <a:off x="9181209" y="326999"/>
            <a:ext cx="4974892" cy="1558444"/>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36" name="Google Shape;536;p28"/>
          <p:cNvSpPr/>
          <p:nvPr/>
        </p:nvSpPr>
        <p:spPr>
          <a:xfrm>
            <a:off x="10219480" y="3617127"/>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37" name="Google Shape;537;p28"/>
          <p:cNvSpPr/>
          <p:nvPr/>
        </p:nvSpPr>
        <p:spPr>
          <a:xfrm flipH="1">
            <a:off x="-1599887" y="270511"/>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38" name="Google Shape;538;p28"/>
          <p:cNvSpPr/>
          <p:nvPr/>
        </p:nvSpPr>
        <p:spPr>
          <a:xfrm flipH="1">
            <a:off x="-12066" y="5584433"/>
            <a:ext cx="12220433" cy="1289035"/>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539" name="Google Shape;539;p28"/>
          <p:cNvSpPr/>
          <p:nvPr/>
        </p:nvSpPr>
        <p:spPr>
          <a:xfrm>
            <a:off x="-41733" y="5858600"/>
            <a:ext cx="12250200" cy="984200"/>
          </a:xfrm>
          <a:custGeom>
            <a:avLst/>
            <a:gdLst/>
            <a:ahLst/>
            <a:cxnLst/>
            <a:rect l="l" t="t" r="r" b="b"/>
            <a:pathLst>
              <a:path w="367506" h="29526" extrusionOk="0">
                <a:moveTo>
                  <a:pt x="0" y="6910"/>
                </a:moveTo>
                <a:lnTo>
                  <a:pt x="0" y="29526"/>
                </a:lnTo>
                <a:lnTo>
                  <a:pt x="367506" y="29526"/>
                </a:lnTo>
                <a:lnTo>
                  <a:pt x="367506" y="0"/>
                </a:lnTo>
                <a:close/>
              </a:path>
            </a:pathLst>
          </a:custGeom>
          <a:solidFill>
            <a:schemeClr val="accent2"/>
          </a:solidFill>
          <a:ln>
            <a:noFill/>
          </a:ln>
        </p:spPr>
      </p:sp>
      <p:grpSp>
        <p:nvGrpSpPr>
          <p:cNvPr id="540" name="Google Shape;540;p28"/>
          <p:cNvGrpSpPr/>
          <p:nvPr/>
        </p:nvGrpSpPr>
        <p:grpSpPr>
          <a:xfrm>
            <a:off x="10739855" y="5176689"/>
            <a:ext cx="1200613" cy="681904"/>
            <a:chOff x="4352978" y="3127745"/>
            <a:chExt cx="430698" cy="244597"/>
          </a:xfrm>
        </p:grpSpPr>
        <p:sp>
          <p:nvSpPr>
            <p:cNvPr id="541" name="Google Shape;541;p28"/>
            <p:cNvSpPr/>
            <p:nvPr/>
          </p:nvSpPr>
          <p:spPr>
            <a:xfrm>
              <a:off x="4440980" y="3127745"/>
              <a:ext cx="258419" cy="241852"/>
            </a:xfrm>
            <a:custGeom>
              <a:avLst/>
              <a:gdLst/>
              <a:ahLst/>
              <a:cxnLst/>
              <a:rect l="l" t="t" r="r" b="b"/>
              <a:pathLst>
                <a:path w="2637" h="2468" extrusionOk="0">
                  <a:moveTo>
                    <a:pt x="1597" y="1"/>
                  </a:moveTo>
                  <a:lnTo>
                    <a:pt x="1597" y="1"/>
                  </a:lnTo>
                  <a:cubicBezTo>
                    <a:pt x="1711" y="502"/>
                    <a:pt x="1323" y="1163"/>
                    <a:pt x="1323" y="1163"/>
                  </a:cubicBezTo>
                  <a:cubicBezTo>
                    <a:pt x="1191" y="842"/>
                    <a:pt x="1276" y="199"/>
                    <a:pt x="1276" y="199"/>
                  </a:cubicBezTo>
                  <a:lnTo>
                    <a:pt x="1276" y="199"/>
                  </a:lnTo>
                  <a:cubicBezTo>
                    <a:pt x="1087" y="454"/>
                    <a:pt x="973" y="1324"/>
                    <a:pt x="973" y="1324"/>
                  </a:cubicBezTo>
                  <a:cubicBezTo>
                    <a:pt x="832" y="880"/>
                    <a:pt x="425" y="606"/>
                    <a:pt x="425" y="605"/>
                  </a:cubicBezTo>
                  <a:lnTo>
                    <a:pt x="425" y="605"/>
                  </a:lnTo>
                  <a:cubicBezTo>
                    <a:pt x="595" y="955"/>
                    <a:pt x="690" y="1664"/>
                    <a:pt x="690" y="1664"/>
                  </a:cubicBezTo>
                  <a:cubicBezTo>
                    <a:pt x="482" y="1362"/>
                    <a:pt x="9" y="1258"/>
                    <a:pt x="0" y="1258"/>
                  </a:cubicBezTo>
                  <a:lnTo>
                    <a:pt x="0" y="1258"/>
                  </a:lnTo>
                  <a:cubicBezTo>
                    <a:pt x="473" y="1787"/>
                    <a:pt x="671" y="2467"/>
                    <a:pt x="671" y="2467"/>
                  </a:cubicBezTo>
                  <a:lnTo>
                    <a:pt x="2571" y="2467"/>
                  </a:lnTo>
                  <a:cubicBezTo>
                    <a:pt x="2467" y="1702"/>
                    <a:pt x="2627" y="1182"/>
                    <a:pt x="2627" y="1182"/>
                  </a:cubicBezTo>
                  <a:lnTo>
                    <a:pt x="2627" y="1182"/>
                  </a:lnTo>
                  <a:cubicBezTo>
                    <a:pt x="2372" y="1352"/>
                    <a:pt x="2060" y="1796"/>
                    <a:pt x="2060" y="1796"/>
                  </a:cubicBezTo>
                  <a:lnTo>
                    <a:pt x="2060" y="1796"/>
                  </a:lnTo>
                  <a:cubicBezTo>
                    <a:pt x="2164" y="795"/>
                    <a:pt x="2637" y="284"/>
                    <a:pt x="2637" y="284"/>
                  </a:cubicBezTo>
                  <a:lnTo>
                    <a:pt x="2637" y="284"/>
                  </a:lnTo>
                  <a:cubicBezTo>
                    <a:pt x="2202" y="331"/>
                    <a:pt x="1701" y="1286"/>
                    <a:pt x="1701" y="1286"/>
                  </a:cubicBezTo>
                  <a:cubicBezTo>
                    <a:pt x="1862" y="379"/>
                    <a:pt x="1597" y="1"/>
                    <a:pt x="1597"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42" name="Google Shape;542;p28"/>
            <p:cNvSpPr/>
            <p:nvPr/>
          </p:nvSpPr>
          <p:spPr>
            <a:xfrm>
              <a:off x="4566906" y="3160263"/>
              <a:ext cx="216770" cy="203830"/>
            </a:xfrm>
            <a:custGeom>
              <a:avLst/>
              <a:gdLst/>
              <a:ahLst/>
              <a:cxnLst/>
              <a:rect l="l" t="t" r="r" b="b"/>
              <a:pathLst>
                <a:path w="2212" h="2080" extrusionOk="0">
                  <a:moveTo>
                    <a:pt x="2212" y="0"/>
                  </a:moveTo>
                  <a:lnTo>
                    <a:pt x="2212" y="0"/>
                  </a:lnTo>
                  <a:cubicBezTo>
                    <a:pt x="1966" y="293"/>
                    <a:pt x="1550" y="1286"/>
                    <a:pt x="1550" y="1286"/>
                  </a:cubicBezTo>
                  <a:cubicBezTo>
                    <a:pt x="1635" y="993"/>
                    <a:pt x="1465" y="435"/>
                    <a:pt x="1465" y="435"/>
                  </a:cubicBezTo>
                  <a:cubicBezTo>
                    <a:pt x="1465" y="851"/>
                    <a:pt x="1163" y="1465"/>
                    <a:pt x="1163" y="1465"/>
                  </a:cubicBezTo>
                  <a:cubicBezTo>
                    <a:pt x="1267" y="870"/>
                    <a:pt x="1115" y="76"/>
                    <a:pt x="1115" y="76"/>
                  </a:cubicBezTo>
                  <a:cubicBezTo>
                    <a:pt x="1115" y="634"/>
                    <a:pt x="785" y="1333"/>
                    <a:pt x="785" y="1333"/>
                  </a:cubicBezTo>
                  <a:cubicBezTo>
                    <a:pt x="832" y="851"/>
                    <a:pt x="605" y="473"/>
                    <a:pt x="605" y="473"/>
                  </a:cubicBezTo>
                  <a:lnTo>
                    <a:pt x="605" y="473"/>
                  </a:lnTo>
                  <a:cubicBezTo>
                    <a:pt x="700" y="946"/>
                    <a:pt x="378" y="1787"/>
                    <a:pt x="378" y="1787"/>
                  </a:cubicBezTo>
                  <a:cubicBezTo>
                    <a:pt x="444" y="1607"/>
                    <a:pt x="416" y="1173"/>
                    <a:pt x="416" y="1172"/>
                  </a:cubicBezTo>
                  <a:lnTo>
                    <a:pt x="416" y="1172"/>
                  </a:lnTo>
                  <a:cubicBezTo>
                    <a:pt x="312" y="1654"/>
                    <a:pt x="0" y="2080"/>
                    <a:pt x="0" y="2080"/>
                  </a:cubicBezTo>
                  <a:lnTo>
                    <a:pt x="1834" y="2080"/>
                  </a:lnTo>
                  <a:cubicBezTo>
                    <a:pt x="1758" y="1295"/>
                    <a:pt x="2212" y="1"/>
                    <a:pt x="2212"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43" name="Google Shape;543;p28"/>
            <p:cNvSpPr/>
            <p:nvPr/>
          </p:nvSpPr>
          <p:spPr>
            <a:xfrm>
              <a:off x="4352978" y="3250926"/>
              <a:ext cx="179727" cy="121416"/>
            </a:xfrm>
            <a:custGeom>
              <a:avLst/>
              <a:gdLst/>
              <a:ahLst/>
              <a:cxnLst/>
              <a:rect l="l" t="t" r="r" b="b"/>
              <a:pathLst>
                <a:path w="1834" h="1239" extrusionOk="0">
                  <a:moveTo>
                    <a:pt x="1730" y="1"/>
                  </a:moveTo>
                  <a:cubicBezTo>
                    <a:pt x="1541" y="171"/>
                    <a:pt x="1371" y="766"/>
                    <a:pt x="1371" y="766"/>
                  </a:cubicBezTo>
                  <a:cubicBezTo>
                    <a:pt x="1380" y="587"/>
                    <a:pt x="1087" y="256"/>
                    <a:pt x="1087" y="256"/>
                  </a:cubicBezTo>
                  <a:lnTo>
                    <a:pt x="1087" y="256"/>
                  </a:lnTo>
                  <a:cubicBezTo>
                    <a:pt x="1182" y="501"/>
                    <a:pt x="1030" y="870"/>
                    <a:pt x="1030" y="870"/>
                  </a:cubicBezTo>
                  <a:cubicBezTo>
                    <a:pt x="1002" y="520"/>
                    <a:pt x="652" y="48"/>
                    <a:pt x="652" y="48"/>
                  </a:cubicBezTo>
                  <a:lnTo>
                    <a:pt x="652" y="48"/>
                  </a:lnTo>
                  <a:cubicBezTo>
                    <a:pt x="785" y="379"/>
                    <a:pt x="605" y="785"/>
                    <a:pt x="605" y="785"/>
                  </a:cubicBezTo>
                  <a:cubicBezTo>
                    <a:pt x="548" y="502"/>
                    <a:pt x="227" y="284"/>
                    <a:pt x="227" y="284"/>
                  </a:cubicBezTo>
                  <a:lnTo>
                    <a:pt x="227" y="284"/>
                  </a:lnTo>
                  <a:cubicBezTo>
                    <a:pt x="425" y="549"/>
                    <a:pt x="312" y="1059"/>
                    <a:pt x="312" y="1059"/>
                  </a:cubicBezTo>
                  <a:cubicBezTo>
                    <a:pt x="331" y="955"/>
                    <a:pt x="199" y="691"/>
                    <a:pt x="199" y="690"/>
                  </a:cubicBezTo>
                  <a:lnTo>
                    <a:pt x="199" y="690"/>
                  </a:lnTo>
                  <a:cubicBezTo>
                    <a:pt x="218" y="974"/>
                    <a:pt x="0" y="1239"/>
                    <a:pt x="0" y="1239"/>
                  </a:cubicBezTo>
                  <a:lnTo>
                    <a:pt x="1834" y="1239"/>
                  </a:lnTo>
                  <a:cubicBezTo>
                    <a:pt x="1569" y="766"/>
                    <a:pt x="1730" y="1"/>
                    <a:pt x="1730"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544" name="Google Shape;544;p28"/>
          <p:cNvSpPr/>
          <p:nvPr/>
        </p:nvSpPr>
        <p:spPr>
          <a:xfrm>
            <a:off x="5886433" y="6150433"/>
            <a:ext cx="6386000" cy="786667"/>
          </a:xfrm>
          <a:custGeom>
            <a:avLst/>
            <a:gdLst/>
            <a:ahLst/>
            <a:cxnLst/>
            <a:rect l="l" t="t" r="r" b="b"/>
            <a:pathLst>
              <a:path w="191580" h="23600" extrusionOk="0">
                <a:moveTo>
                  <a:pt x="190192" y="1666"/>
                </a:moveTo>
                <a:lnTo>
                  <a:pt x="184916" y="1943"/>
                </a:lnTo>
                <a:lnTo>
                  <a:pt x="104952" y="0"/>
                </a:lnTo>
                <a:lnTo>
                  <a:pt x="38594" y="9995"/>
                </a:lnTo>
                <a:lnTo>
                  <a:pt x="0" y="21934"/>
                </a:lnTo>
                <a:lnTo>
                  <a:pt x="2777" y="23600"/>
                </a:lnTo>
                <a:lnTo>
                  <a:pt x="191580" y="21656"/>
                </a:lnTo>
                <a:close/>
              </a:path>
            </a:pathLst>
          </a:custGeom>
          <a:solidFill>
            <a:srgbClr val="50AAAA"/>
          </a:solidFill>
          <a:ln>
            <a:noFill/>
          </a:ln>
        </p:spPr>
      </p:sp>
    </p:spTree>
    <p:extLst>
      <p:ext uri="{BB962C8B-B14F-4D97-AF65-F5344CB8AC3E}">
        <p14:creationId xmlns:p14="http://schemas.microsoft.com/office/powerpoint/2010/main" val="164615720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545"/>
        <p:cNvGrpSpPr/>
        <p:nvPr/>
      </p:nvGrpSpPr>
      <p:grpSpPr>
        <a:xfrm>
          <a:off x="0" y="0"/>
          <a:ext cx="0" cy="0"/>
          <a:chOff x="0" y="0"/>
          <a:chExt cx="0" cy="0"/>
        </a:xfrm>
      </p:grpSpPr>
      <p:sp>
        <p:nvSpPr>
          <p:cNvPr id="546" name="Google Shape;546;p29"/>
          <p:cNvSpPr txBox="1">
            <a:spLocks noGrp="1"/>
          </p:cNvSpPr>
          <p:nvPr>
            <p:ph type="title" hasCustomPrompt="1"/>
          </p:nvPr>
        </p:nvSpPr>
        <p:spPr>
          <a:xfrm>
            <a:off x="2992267" y="1244980"/>
            <a:ext cx="62076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47" name="Google Shape;547;p29"/>
          <p:cNvSpPr txBox="1">
            <a:spLocks noGrp="1"/>
          </p:cNvSpPr>
          <p:nvPr>
            <p:ph type="subTitle" idx="1"/>
          </p:nvPr>
        </p:nvSpPr>
        <p:spPr>
          <a:xfrm>
            <a:off x="3223633" y="2386400"/>
            <a:ext cx="5744800" cy="720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8" name="Google Shape;548;p29"/>
          <p:cNvSpPr txBox="1">
            <a:spLocks noGrp="1"/>
          </p:cNvSpPr>
          <p:nvPr>
            <p:ph type="title" idx="2" hasCustomPrompt="1"/>
          </p:nvPr>
        </p:nvSpPr>
        <p:spPr>
          <a:xfrm>
            <a:off x="2992267" y="3610552"/>
            <a:ext cx="62076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49" name="Google Shape;549;p29"/>
          <p:cNvSpPr txBox="1">
            <a:spLocks noGrp="1"/>
          </p:cNvSpPr>
          <p:nvPr>
            <p:ph type="subTitle" idx="3"/>
          </p:nvPr>
        </p:nvSpPr>
        <p:spPr>
          <a:xfrm>
            <a:off x="3223633" y="4751967"/>
            <a:ext cx="5744800" cy="720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0" name="Google Shape;550;p29"/>
          <p:cNvSpPr/>
          <p:nvPr/>
        </p:nvSpPr>
        <p:spPr>
          <a:xfrm>
            <a:off x="-221900" y="5761834"/>
            <a:ext cx="12591307" cy="1039501"/>
          </a:xfrm>
          <a:custGeom>
            <a:avLst/>
            <a:gdLst/>
            <a:ahLst/>
            <a:cxnLst/>
            <a:rect l="l" t="t" r="r" b="b"/>
            <a:pathLst>
              <a:path w="376047" h="17145" extrusionOk="0">
                <a:moveTo>
                  <a:pt x="373761" y="1524"/>
                </a:moveTo>
                <a:lnTo>
                  <a:pt x="0" y="0"/>
                </a:lnTo>
                <a:lnTo>
                  <a:pt x="4572" y="17145"/>
                </a:lnTo>
                <a:lnTo>
                  <a:pt x="376047" y="16383"/>
                </a:lnTo>
                <a:close/>
              </a:path>
            </a:pathLst>
          </a:custGeom>
          <a:solidFill>
            <a:schemeClr val="accent1"/>
          </a:solidFill>
          <a:ln>
            <a:noFill/>
          </a:ln>
        </p:spPr>
      </p:sp>
      <p:sp>
        <p:nvSpPr>
          <p:cNvPr id="551" name="Google Shape;551;p29"/>
          <p:cNvSpPr/>
          <p:nvPr/>
        </p:nvSpPr>
        <p:spPr>
          <a:xfrm>
            <a:off x="-32778" y="5992634"/>
            <a:ext cx="12402683" cy="935333"/>
          </a:xfrm>
          <a:custGeom>
            <a:avLst/>
            <a:gdLst/>
            <a:ahLst/>
            <a:cxnLst/>
            <a:rect l="l" t="t" r="r" b="b"/>
            <a:pathLst>
              <a:path w="375346" h="28060" extrusionOk="0">
                <a:moveTo>
                  <a:pt x="373060" y="0"/>
                </a:moveTo>
                <a:lnTo>
                  <a:pt x="0" y="8902"/>
                </a:lnTo>
                <a:lnTo>
                  <a:pt x="555" y="28060"/>
                </a:lnTo>
                <a:lnTo>
                  <a:pt x="375346" y="27027"/>
                </a:lnTo>
                <a:close/>
              </a:path>
            </a:pathLst>
          </a:custGeom>
          <a:solidFill>
            <a:schemeClr val="accent2"/>
          </a:solidFill>
          <a:ln>
            <a:noFill/>
          </a:ln>
        </p:spPr>
      </p:sp>
      <p:sp>
        <p:nvSpPr>
          <p:cNvPr id="552" name="Google Shape;552;p29"/>
          <p:cNvSpPr/>
          <p:nvPr/>
        </p:nvSpPr>
        <p:spPr>
          <a:xfrm flipH="1">
            <a:off x="8439275" y="-313467"/>
            <a:ext cx="4974892" cy="1558444"/>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53" name="Google Shape;553;p29"/>
          <p:cNvSpPr/>
          <p:nvPr/>
        </p:nvSpPr>
        <p:spPr>
          <a:xfrm>
            <a:off x="9770647" y="2589593"/>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54" name="Google Shape;554;p29"/>
          <p:cNvSpPr/>
          <p:nvPr/>
        </p:nvSpPr>
        <p:spPr>
          <a:xfrm flipH="1">
            <a:off x="-573953" y="161060"/>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555" name="Google Shape;555;p29"/>
          <p:cNvGrpSpPr/>
          <p:nvPr/>
        </p:nvGrpSpPr>
        <p:grpSpPr>
          <a:xfrm>
            <a:off x="-665070" y="4842268"/>
            <a:ext cx="3404887" cy="2224800"/>
            <a:chOff x="-213250" y="3651883"/>
            <a:chExt cx="1136984" cy="742888"/>
          </a:xfrm>
        </p:grpSpPr>
        <p:sp>
          <p:nvSpPr>
            <p:cNvPr id="556" name="Google Shape;556;p29"/>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57" name="Google Shape;557;p29"/>
            <p:cNvSpPr/>
            <p:nvPr/>
          </p:nvSpPr>
          <p:spPr>
            <a:xfrm>
              <a:off x="323901" y="3956162"/>
              <a:ext cx="599833" cy="438609"/>
            </a:xfrm>
            <a:custGeom>
              <a:avLst/>
              <a:gdLst/>
              <a:ahLst/>
              <a:cxnLst/>
              <a:rect l="l" t="t" r="r" b="b"/>
              <a:pathLst>
                <a:path w="2742" h="2005" extrusionOk="0">
                  <a:moveTo>
                    <a:pt x="950" y="0"/>
                  </a:moveTo>
                  <a:cubicBezTo>
                    <a:pt x="949" y="0"/>
                    <a:pt x="947" y="1"/>
                    <a:pt x="946" y="1"/>
                  </a:cubicBezTo>
                  <a:cubicBezTo>
                    <a:pt x="861" y="29"/>
                    <a:pt x="861" y="351"/>
                    <a:pt x="861" y="351"/>
                  </a:cubicBezTo>
                  <a:cubicBezTo>
                    <a:pt x="861" y="351"/>
                    <a:pt x="736" y="155"/>
                    <a:pt x="656" y="155"/>
                  </a:cubicBezTo>
                  <a:cubicBezTo>
                    <a:pt x="648" y="155"/>
                    <a:pt x="641" y="157"/>
                    <a:pt x="634" y="162"/>
                  </a:cubicBezTo>
                  <a:cubicBezTo>
                    <a:pt x="568" y="209"/>
                    <a:pt x="691" y="634"/>
                    <a:pt x="691" y="634"/>
                  </a:cubicBezTo>
                  <a:cubicBezTo>
                    <a:pt x="691" y="634"/>
                    <a:pt x="406" y="268"/>
                    <a:pt x="342" y="268"/>
                  </a:cubicBezTo>
                  <a:cubicBezTo>
                    <a:pt x="337" y="268"/>
                    <a:pt x="334" y="270"/>
                    <a:pt x="332" y="275"/>
                  </a:cubicBezTo>
                  <a:cubicBezTo>
                    <a:pt x="322" y="351"/>
                    <a:pt x="521" y="852"/>
                    <a:pt x="521" y="852"/>
                  </a:cubicBezTo>
                  <a:cubicBezTo>
                    <a:pt x="521" y="852"/>
                    <a:pt x="326" y="774"/>
                    <a:pt x="238" y="774"/>
                  </a:cubicBezTo>
                  <a:cubicBezTo>
                    <a:pt x="220" y="774"/>
                    <a:pt x="206" y="777"/>
                    <a:pt x="199" y="785"/>
                  </a:cubicBezTo>
                  <a:cubicBezTo>
                    <a:pt x="161" y="833"/>
                    <a:pt x="445" y="1088"/>
                    <a:pt x="445" y="1088"/>
                  </a:cubicBezTo>
                  <a:cubicBezTo>
                    <a:pt x="445" y="1088"/>
                    <a:pt x="303" y="1051"/>
                    <a:pt x="214" y="1051"/>
                  </a:cubicBezTo>
                  <a:cubicBezTo>
                    <a:pt x="175" y="1051"/>
                    <a:pt x="145" y="1058"/>
                    <a:pt x="143" y="1078"/>
                  </a:cubicBezTo>
                  <a:cubicBezTo>
                    <a:pt x="133" y="1154"/>
                    <a:pt x="492" y="1390"/>
                    <a:pt x="492" y="1390"/>
                  </a:cubicBezTo>
                  <a:cubicBezTo>
                    <a:pt x="492" y="1390"/>
                    <a:pt x="378" y="1374"/>
                    <a:pt x="278" y="1374"/>
                  </a:cubicBezTo>
                  <a:cubicBezTo>
                    <a:pt x="208" y="1374"/>
                    <a:pt x="145" y="1382"/>
                    <a:pt x="133" y="1409"/>
                  </a:cubicBezTo>
                  <a:cubicBezTo>
                    <a:pt x="95" y="1485"/>
                    <a:pt x="464" y="1645"/>
                    <a:pt x="464" y="1645"/>
                  </a:cubicBezTo>
                  <a:cubicBezTo>
                    <a:pt x="464" y="1645"/>
                    <a:pt x="438" y="1645"/>
                    <a:pt x="400" y="1645"/>
                  </a:cubicBezTo>
                  <a:cubicBezTo>
                    <a:pt x="285" y="1645"/>
                    <a:pt x="53" y="1650"/>
                    <a:pt x="39" y="1693"/>
                  </a:cubicBezTo>
                  <a:cubicBezTo>
                    <a:pt x="1" y="1797"/>
                    <a:pt x="804" y="2005"/>
                    <a:pt x="804" y="2005"/>
                  </a:cubicBezTo>
                  <a:lnTo>
                    <a:pt x="1929" y="2005"/>
                  </a:lnTo>
                  <a:cubicBezTo>
                    <a:pt x="1929" y="2005"/>
                    <a:pt x="2741" y="1872"/>
                    <a:pt x="2704" y="1778"/>
                  </a:cubicBezTo>
                  <a:cubicBezTo>
                    <a:pt x="2699" y="1735"/>
                    <a:pt x="2605" y="1723"/>
                    <a:pt x="2504" y="1723"/>
                  </a:cubicBezTo>
                  <a:cubicBezTo>
                    <a:pt x="2382" y="1723"/>
                    <a:pt x="2250" y="1740"/>
                    <a:pt x="2250" y="1740"/>
                  </a:cubicBezTo>
                  <a:cubicBezTo>
                    <a:pt x="2250" y="1740"/>
                    <a:pt x="2723" y="1475"/>
                    <a:pt x="2723" y="1419"/>
                  </a:cubicBezTo>
                  <a:cubicBezTo>
                    <a:pt x="2724" y="1411"/>
                    <a:pt x="2710" y="1408"/>
                    <a:pt x="2685" y="1408"/>
                  </a:cubicBezTo>
                  <a:cubicBezTo>
                    <a:pt x="2555" y="1408"/>
                    <a:pt x="2137" y="1494"/>
                    <a:pt x="2137" y="1494"/>
                  </a:cubicBezTo>
                  <a:cubicBezTo>
                    <a:pt x="2137" y="1494"/>
                    <a:pt x="2430" y="1182"/>
                    <a:pt x="2411" y="1154"/>
                  </a:cubicBezTo>
                  <a:cubicBezTo>
                    <a:pt x="2407" y="1149"/>
                    <a:pt x="2399" y="1147"/>
                    <a:pt x="2388" y="1147"/>
                  </a:cubicBezTo>
                  <a:cubicBezTo>
                    <a:pt x="2311" y="1147"/>
                    <a:pt x="2080" y="1248"/>
                    <a:pt x="2080" y="1248"/>
                  </a:cubicBezTo>
                  <a:cubicBezTo>
                    <a:pt x="2080" y="1248"/>
                    <a:pt x="2363" y="889"/>
                    <a:pt x="2307" y="852"/>
                  </a:cubicBezTo>
                  <a:cubicBezTo>
                    <a:pt x="2302" y="849"/>
                    <a:pt x="2295" y="848"/>
                    <a:pt x="2287" y="848"/>
                  </a:cubicBezTo>
                  <a:cubicBezTo>
                    <a:pt x="2206" y="848"/>
                    <a:pt x="1995" y="965"/>
                    <a:pt x="1995" y="965"/>
                  </a:cubicBezTo>
                  <a:cubicBezTo>
                    <a:pt x="1995" y="965"/>
                    <a:pt x="2363" y="445"/>
                    <a:pt x="2307" y="417"/>
                  </a:cubicBezTo>
                  <a:cubicBezTo>
                    <a:pt x="2306" y="417"/>
                    <a:pt x="2305" y="417"/>
                    <a:pt x="2304" y="417"/>
                  </a:cubicBezTo>
                  <a:cubicBezTo>
                    <a:pt x="2240" y="417"/>
                    <a:pt x="1938" y="691"/>
                    <a:pt x="1938" y="691"/>
                  </a:cubicBezTo>
                  <a:cubicBezTo>
                    <a:pt x="1938" y="691"/>
                    <a:pt x="2108" y="322"/>
                    <a:pt x="2042" y="313"/>
                  </a:cubicBezTo>
                  <a:cubicBezTo>
                    <a:pt x="2041" y="313"/>
                    <a:pt x="2040" y="313"/>
                    <a:pt x="2039" y="313"/>
                  </a:cubicBezTo>
                  <a:cubicBezTo>
                    <a:pt x="1977" y="313"/>
                    <a:pt x="1702" y="606"/>
                    <a:pt x="1702" y="606"/>
                  </a:cubicBezTo>
                  <a:cubicBezTo>
                    <a:pt x="1702" y="606"/>
                    <a:pt x="1778" y="133"/>
                    <a:pt x="1730" y="133"/>
                  </a:cubicBezTo>
                  <a:cubicBezTo>
                    <a:pt x="1683" y="133"/>
                    <a:pt x="1456" y="445"/>
                    <a:pt x="1456" y="445"/>
                  </a:cubicBezTo>
                  <a:cubicBezTo>
                    <a:pt x="1456" y="445"/>
                    <a:pt x="1420" y="66"/>
                    <a:pt x="1357" y="66"/>
                  </a:cubicBezTo>
                  <a:cubicBezTo>
                    <a:pt x="1355" y="66"/>
                    <a:pt x="1354" y="67"/>
                    <a:pt x="1352" y="67"/>
                  </a:cubicBezTo>
                  <a:cubicBezTo>
                    <a:pt x="1277" y="77"/>
                    <a:pt x="1173" y="407"/>
                    <a:pt x="1173" y="407"/>
                  </a:cubicBezTo>
                  <a:cubicBezTo>
                    <a:pt x="1173" y="407"/>
                    <a:pt x="1019" y="0"/>
                    <a:pt x="950"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58" name="Google Shape;558;p29"/>
            <p:cNvSpPr/>
            <p:nvPr/>
          </p:nvSpPr>
          <p:spPr>
            <a:xfrm>
              <a:off x="11629" y="3651883"/>
              <a:ext cx="730213" cy="732619"/>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rgbClr val="C6C23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59" name="Google Shape;559;p29"/>
            <p:cNvSpPr/>
            <p:nvPr/>
          </p:nvSpPr>
          <p:spPr>
            <a:xfrm>
              <a:off x="-6965" y="4147806"/>
              <a:ext cx="767401" cy="240852"/>
            </a:xfrm>
            <a:custGeom>
              <a:avLst/>
              <a:gdLst/>
              <a:ahLst/>
              <a:cxnLst/>
              <a:rect l="l" t="t" r="r" b="b"/>
              <a:pathLst>
                <a:path w="3508" h="1101" extrusionOk="0">
                  <a:moveTo>
                    <a:pt x="373" y="1"/>
                  </a:moveTo>
                  <a:cubicBezTo>
                    <a:pt x="282" y="1"/>
                    <a:pt x="195" y="18"/>
                    <a:pt x="180" y="70"/>
                  </a:cubicBezTo>
                  <a:cubicBezTo>
                    <a:pt x="133" y="202"/>
                    <a:pt x="587" y="486"/>
                    <a:pt x="587" y="486"/>
                  </a:cubicBezTo>
                  <a:cubicBezTo>
                    <a:pt x="587" y="486"/>
                    <a:pt x="551" y="485"/>
                    <a:pt x="498" y="485"/>
                  </a:cubicBezTo>
                  <a:cubicBezTo>
                    <a:pt x="353" y="485"/>
                    <a:pt x="78" y="495"/>
                    <a:pt x="58" y="571"/>
                  </a:cubicBezTo>
                  <a:cubicBezTo>
                    <a:pt x="1" y="750"/>
                    <a:pt x="1031" y="1100"/>
                    <a:pt x="1031" y="1100"/>
                  </a:cubicBezTo>
                  <a:lnTo>
                    <a:pt x="2458" y="1100"/>
                  </a:lnTo>
                  <a:cubicBezTo>
                    <a:pt x="2458" y="1100"/>
                    <a:pt x="3507" y="864"/>
                    <a:pt x="3488" y="713"/>
                  </a:cubicBezTo>
                  <a:cubicBezTo>
                    <a:pt x="3476" y="645"/>
                    <a:pt x="3357" y="627"/>
                    <a:pt x="3228" y="627"/>
                  </a:cubicBezTo>
                  <a:cubicBezTo>
                    <a:pt x="3068" y="627"/>
                    <a:pt x="2893" y="656"/>
                    <a:pt x="2893" y="656"/>
                  </a:cubicBezTo>
                  <a:cubicBezTo>
                    <a:pt x="2893" y="656"/>
                    <a:pt x="3025" y="543"/>
                    <a:pt x="3167" y="429"/>
                  </a:cubicBezTo>
                  <a:lnTo>
                    <a:pt x="3167" y="429"/>
                  </a:lnTo>
                  <a:cubicBezTo>
                    <a:pt x="2885" y="542"/>
                    <a:pt x="2557" y="602"/>
                    <a:pt x="2208" y="602"/>
                  </a:cubicBezTo>
                  <a:cubicBezTo>
                    <a:pt x="2089" y="602"/>
                    <a:pt x="1967" y="595"/>
                    <a:pt x="1844" y="580"/>
                  </a:cubicBezTo>
                  <a:cubicBezTo>
                    <a:pt x="1286" y="514"/>
                    <a:pt x="804" y="297"/>
                    <a:pt x="445" y="4"/>
                  </a:cubicBezTo>
                  <a:cubicBezTo>
                    <a:pt x="422" y="2"/>
                    <a:pt x="397" y="1"/>
                    <a:pt x="373"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grpSp>
        <p:nvGrpSpPr>
          <p:cNvPr id="560" name="Google Shape;560;p29"/>
          <p:cNvGrpSpPr/>
          <p:nvPr/>
        </p:nvGrpSpPr>
        <p:grpSpPr>
          <a:xfrm>
            <a:off x="-2722997" y="81339"/>
            <a:ext cx="5596800" cy="5700304"/>
            <a:chOff x="763575" y="3697175"/>
            <a:chExt cx="638875" cy="611000"/>
          </a:xfrm>
        </p:grpSpPr>
        <p:sp>
          <p:nvSpPr>
            <p:cNvPr id="561" name="Google Shape;561;p29"/>
            <p:cNvSpPr/>
            <p:nvPr/>
          </p:nvSpPr>
          <p:spPr>
            <a:xfrm>
              <a:off x="1081575" y="3859950"/>
              <a:ext cx="50600" cy="43275"/>
            </a:xfrm>
            <a:custGeom>
              <a:avLst/>
              <a:gdLst/>
              <a:ahLst/>
              <a:cxnLst/>
              <a:rect l="l" t="t" r="r" b="b"/>
              <a:pathLst>
                <a:path w="2024" h="1731" extrusionOk="0">
                  <a:moveTo>
                    <a:pt x="29" y="1"/>
                  </a:moveTo>
                  <a:lnTo>
                    <a:pt x="1" y="48"/>
                  </a:lnTo>
                  <a:cubicBezTo>
                    <a:pt x="473" y="303"/>
                    <a:pt x="1636" y="823"/>
                    <a:pt x="1948" y="1730"/>
                  </a:cubicBezTo>
                  <a:lnTo>
                    <a:pt x="2023" y="1352"/>
                  </a:lnTo>
                  <a:cubicBezTo>
                    <a:pt x="1740" y="530"/>
                    <a:pt x="95" y="29"/>
                    <a:pt x="29" y="1"/>
                  </a:cubicBez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2" name="Google Shape;562;p29"/>
            <p:cNvSpPr/>
            <p:nvPr/>
          </p:nvSpPr>
          <p:spPr>
            <a:xfrm>
              <a:off x="1163800" y="3751750"/>
              <a:ext cx="66650" cy="265350"/>
            </a:xfrm>
            <a:custGeom>
              <a:avLst/>
              <a:gdLst/>
              <a:ahLst/>
              <a:cxnLst/>
              <a:rect l="l" t="t" r="r" b="b"/>
              <a:pathLst>
                <a:path w="2666" h="10614" extrusionOk="0">
                  <a:moveTo>
                    <a:pt x="2420" y="1"/>
                  </a:moveTo>
                  <a:cubicBezTo>
                    <a:pt x="2392" y="898"/>
                    <a:pt x="1777" y="1749"/>
                    <a:pt x="1399" y="2269"/>
                  </a:cubicBezTo>
                  <a:cubicBezTo>
                    <a:pt x="1258" y="2458"/>
                    <a:pt x="1154" y="2599"/>
                    <a:pt x="1116" y="2694"/>
                  </a:cubicBezTo>
                  <a:cubicBezTo>
                    <a:pt x="1059" y="2855"/>
                    <a:pt x="1116" y="3110"/>
                    <a:pt x="1201" y="3507"/>
                  </a:cubicBezTo>
                  <a:cubicBezTo>
                    <a:pt x="1324" y="4017"/>
                    <a:pt x="1626" y="4820"/>
                    <a:pt x="1588" y="5775"/>
                  </a:cubicBezTo>
                  <a:cubicBezTo>
                    <a:pt x="1532" y="7372"/>
                    <a:pt x="10" y="10472"/>
                    <a:pt x="1" y="10500"/>
                  </a:cubicBezTo>
                  <a:lnTo>
                    <a:pt x="218" y="10614"/>
                  </a:lnTo>
                  <a:cubicBezTo>
                    <a:pt x="284" y="10481"/>
                    <a:pt x="1636" y="7419"/>
                    <a:pt x="1702" y="5765"/>
                  </a:cubicBezTo>
                  <a:cubicBezTo>
                    <a:pt x="1730" y="4773"/>
                    <a:pt x="1569" y="3979"/>
                    <a:pt x="1447" y="3450"/>
                  </a:cubicBezTo>
                  <a:cubicBezTo>
                    <a:pt x="1380" y="3138"/>
                    <a:pt x="1324" y="2883"/>
                    <a:pt x="1352" y="2788"/>
                  </a:cubicBezTo>
                  <a:cubicBezTo>
                    <a:pt x="1380" y="2732"/>
                    <a:pt x="1484" y="2590"/>
                    <a:pt x="1607" y="2420"/>
                  </a:cubicBezTo>
                  <a:cubicBezTo>
                    <a:pt x="1995" y="1891"/>
                    <a:pt x="2647" y="993"/>
                    <a:pt x="2666" y="10"/>
                  </a:cubicBezTo>
                  <a:lnTo>
                    <a:pt x="2420" y="1"/>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3" name="Google Shape;563;p29"/>
            <p:cNvSpPr/>
            <p:nvPr/>
          </p:nvSpPr>
          <p:spPr>
            <a:xfrm>
              <a:off x="1126700" y="3842725"/>
              <a:ext cx="31925" cy="110825"/>
            </a:xfrm>
            <a:custGeom>
              <a:avLst/>
              <a:gdLst/>
              <a:ahLst/>
              <a:cxnLst/>
              <a:rect l="l" t="t" r="r" b="b"/>
              <a:pathLst>
                <a:path w="1277" h="4433" extrusionOk="0">
                  <a:moveTo>
                    <a:pt x="199" y="0"/>
                  </a:moveTo>
                  <a:cubicBezTo>
                    <a:pt x="190" y="47"/>
                    <a:pt x="1" y="1172"/>
                    <a:pt x="39" y="1966"/>
                  </a:cubicBezTo>
                  <a:cubicBezTo>
                    <a:pt x="58" y="2457"/>
                    <a:pt x="322" y="2939"/>
                    <a:pt x="596" y="3440"/>
                  </a:cubicBezTo>
                  <a:cubicBezTo>
                    <a:pt x="766" y="3761"/>
                    <a:pt x="946" y="4092"/>
                    <a:pt x="1069" y="4432"/>
                  </a:cubicBezTo>
                  <a:lnTo>
                    <a:pt x="1277" y="4300"/>
                  </a:lnTo>
                  <a:cubicBezTo>
                    <a:pt x="1163" y="3941"/>
                    <a:pt x="984" y="3620"/>
                    <a:pt x="804" y="3289"/>
                  </a:cubicBezTo>
                  <a:cubicBezTo>
                    <a:pt x="559" y="2816"/>
                    <a:pt x="313" y="2363"/>
                    <a:pt x="294" y="1928"/>
                  </a:cubicBezTo>
                  <a:cubicBezTo>
                    <a:pt x="266" y="1172"/>
                    <a:pt x="455" y="57"/>
                    <a:pt x="455" y="47"/>
                  </a:cubicBezTo>
                  <a:lnTo>
                    <a:pt x="199" y="0"/>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4" name="Google Shape;564;p29"/>
            <p:cNvSpPr/>
            <p:nvPr/>
          </p:nvSpPr>
          <p:spPr>
            <a:xfrm>
              <a:off x="1160975" y="3888325"/>
              <a:ext cx="165175" cy="138225"/>
            </a:xfrm>
            <a:custGeom>
              <a:avLst/>
              <a:gdLst/>
              <a:ahLst/>
              <a:cxnLst/>
              <a:rect l="l" t="t" r="r" b="b"/>
              <a:pathLst>
                <a:path w="6607" h="5529" extrusionOk="0">
                  <a:moveTo>
                    <a:pt x="6587" y="0"/>
                  </a:moveTo>
                  <a:cubicBezTo>
                    <a:pt x="2335" y="1427"/>
                    <a:pt x="652" y="3922"/>
                    <a:pt x="38" y="5264"/>
                  </a:cubicBezTo>
                  <a:cubicBezTo>
                    <a:pt x="29" y="5302"/>
                    <a:pt x="0" y="5321"/>
                    <a:pt x="0" y="5340"/>
                  </a:cubicBezTo>
                  <a:cubicBezTo>
                    <a:pt x="0" y="5340"/>
                    <a:pt x="29" y="5311"/>
                    <a:pt x="48" y="5302"/>
                  </a:cubicBezTo>
                  <a:lnTo>
                    <a:pt x="161" y="5529"/>
                  </a:lnTo>
                  <a:cubicBezTo>
                    <a:pt x="208" y="5500"/>
                    <a:pt x="218" y="5481"/>
                    <a:pt x="265" y="5368"/>
                  </a:cubicBezTo>
                  <a:cubicBezTo>
                    <a:pt x="870" y="4064"/>
                    <a:pt x="2448" y="1484"/>
                    <a:pt x="6606" y="76"/>
                  </a:cubicBezTo>
                  <a:lnTo>
                    <a:pt x="6587" y="0"/>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5" name="Google Shape;565;p29"/>
            <p:cNvSpPr/>
            <p:nvPr/>
          </p:nvSpPr>
          <p:spPr>
            <a:xfrm>
              <a:off x="1039050" y="3865150"/>
              <a:ext cx="138475" cy="443025"/>
            </a:xfrm>
            <a:custGeom>
              <a:avLst/>
              <a:gdLst/>
              <a:ahLst/>
              <a:cxnLst/>
              <a:rect l="l" t="t" r="r" b="b"/>
              <a:pathLst>
                <a:path w="5539" h="17721" extrusionOk="0">
                  <a:moveTo>
                    <a:pt x="29" y="1"/>
                  </a:moveTo>
                  <a:cubicBezTo>
                    <a:pt x="0" y="1"/>
                    <a:pt x="75" y="162"/>
                    <a:pt x="199" y="351"/>
                  </a:cubicBezTo>
                  <a:cubicBezTo>
                    <a:pt x="1229" y="1844"/>
                    <a:pt x="4102" y="3091"/>
                    <a:pt x="4575" y="3271"/>
                  </a:cubicBezTo>
                  <a:cubicBezTo>
                    <a:pt x="4679" y="3639"/>
                    <a:pt x="5236" y="5558"/>
                    <a:pt x="4868" y="6276"/>
                  </a:cubicBezTo>
                  <a:cubicBezTo>
                    <a:pt x="2628" y="10756"/>
                    <a:pt x="2637" y="14243"/>
                    <a:pt x="2845" y="17721"/>
                  </a:cubicBezTo>
                  <a:lnTo>
                    <a:pt x="3101" y="17692"/>
                  </a:lnTo>
                  <a:cubicBezTo>
                    <a:pt x="2883" y="14262"/>
                    <a:pt x="2883" y="10812"/>
                    <a:pt x="5095" y="6389"/>
                  </a:cubicBezTo>
                  <a:cubicBezTo>
                    <a:pt x="5539" y="5501"/>
                    <a:pt x="4830" y="3233"/>
                    <a:pt x="4802" y="3138"/>
                  </a:cubicBezTo>
                  <a:lnTo>
                    <a:pt x="4773" y="3082"/>
                  </a:lnTo>
                  <a:lnTo>
                    <a:pt x="4717" y="3063"/>
                  </a:lnTo>
                  <a:cubicBezTo>
                    <a:pt x="4679" y="3044"/>
                    <a:pt x="1352" y="1853"/>
                    <a:pt x="294" y="332"/>
                  </a:cubicBezTo>
                  <a:cubicBezTo>
                    <a:pt x="131" y="92"/>
                    <a:pt x="51" y="1"/>
                    <a:pt x="29" y="1"/>
                  </a:cubicBezTo>
                  <a:close/>
                </a:path>
              </a:pathLst>
            </a:custGeom>
            <a:solidFill>
              <a:srgbClr val="AA4A43"/>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6" name="Google Shape;566;p29"/>
            <p:cNvSpPr/>
            <p:nvPr/>
          </p:nvSpPr>
          <p:spPr>
            <a:xfrm>
              <a:off x="1039400" y="3865450"/>
              <a:ext cx="138600" cy="186375"/>
            </a:xfrm>
            <a:custGeom>
              <a:avLst/>
              <a:gdLst/>
              <a:ahLst/>
              <a:cxnLst/>
              <a:rect l="l" t="t" r="r" b="b"/>
              <a:pathLst>
                <a:path w="5544" h="7455" extrusionOk="0">
                  <a:moveTo>
                    <a:pt x="31" y="0"/>
                  </a:moveTo>
                  <a:cubicBezTo>
                    <a:pt x="0" y="0"/>
                    <a:pt x="74" y="159"/>
                    <a:pt x="204" y="348"/>
                  </a:cubicBezTo>
                  <a:cubicBezTo>
                    <a:pt x="1225" y="1832"/>
                    <a:pt x="4098" y="3098"/>
                    <a:pt x="4570" y="3259"/>
                  </a:cubicBezTo>
                  <a:cubicBezTo>
                    <a:pt x="4674" y="3637"/>
                    <a:pt x="5222" y="5555"/>
                    <a:pt x="4863" y="6274"/>
                  </a:cubicBezTo>
                  <a:cubicBezTo>
                    <a:pt x="4721" y="6566"/>
                    <a:pt x="4580" y="6850"/>
                    <a:pt x="4457" y="7134"/>
                  </a:cubicBezTo>
                  <a:cubicBezTo>
                    <a:pt x="4495" y="7247"/>
                    <a:pt x="4532" y="7351"/>
                    <a:pt x="4580" y="7455"/>
                  </a:cubicBezTo>
                  <a:cubicBezTo>
                    <a:pt x="4740" y="7105"/>
                    <a:pt x="4901" y="6746"/>
                    <a:pt x="5090" y="6377"/>
                  </a:cubicBezTo>
                  <a:cubicBezTo>
                    <a:pt x="5544" y="5499"/>
                    <a:pt x="4816" y="3230"/>
                    <a:pt x="4797" y="3136"/>
                  </a:cubicBezTo>
                  <a:lnTo>
                    <a:pt x="4769" y="3070"/>
                  </a:lnTo>
                  <a:lnTo>
                    <a:pt x="4712" y="3051"/>
                  </a:lnTo>
                  <a:cubicBezTo>
                    <a:pt x="4674" y="3041"/>
                    <a:pt x="1348" y="1841"/>
                    <a:pt x="299" y="320"/>
                  </a:cubicBezTo>
                  <a:cubicBezTo>
                    <a:pt x="137" y="89"/>
                    <a:pt x="55" y="0"/>
                    <a:pt x="31" y="0"/>
                  </a:cubicBez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7" name="Google Shape;567;p29"/>
            <p:cNvSpPr/>
            <p:nvPr/>
          </p:nvSpPr>
          <p:spPr>
            <a:xfrm>
              <a:off x="1231850" y="3883575"/>
              <a:ext cx="170600" cy="64775"/>
            </a:xfrm>
            <a:custGeom>
              <a:avLst/>
              <a:gdLst/>
              <a:ahLst/>
              <a:cxnLst/>
              <a:rect l="l" t="t" r="r" b="b"/>
              <a:pathLst>
                <a:path w="6824" h="2591" extrusionOk="0">
                  <a:moveTo>
                    <a:pt x="6036" y="1"/>
                  </a:moveTo>
                  <a:cubicBezTo>
                    <a:pt x="5723" y="1"/>
                    <a:pt x="5328" y="64"/>
                    <a:pt x="5151" y="77"/>
                  </a:cubicBezTo>
                  <a:cubicBezTo>
                    <a:pt x="5088" y="83"/>
                    <a:pt x="5024" y="86"/>
                    <a:pt x="4960" y="86"/>
                  </a:cubicBezTo>
                  <a:cubicBezTo>
                    <a:pt x="4698" y="86"/>
                    <a:pt x="4426" y="43"/>
                    <a:pt x="4160" y="43"/>
                  </a:cubicBezTo>
                  <a:cubicBezTo>
                    <a:pt x="4109" y="43"/>
                    <a:pt x="4058" y="44"/>
                    <a:pt x="4008" y="48"/>
                  </a:cubicBezTo>
                  <a:cubicBezTo>
                    <a:pt x="3932" y="51"/>
                    <a:pt x="3852" y="51"/>
                    <a:pt x="3770" y="51"/>
                  </a:cubicBezTo>
                  <a:cubicBezTo>
                    <a:pt x="3632" y="51"/>
                    <a:pt x="3487" y="49"/>
                    <a:pt x="3339" y="49"/>
                  </a:cubicBezTo>
                  <a:cubicBezTo>
                    <a:pt x="2865" y="49"/>
                    <a:pt x="2363" y="70"/>
                    <a:pt x="2004" y="247"/>
                  </a:cubicBezTo>
                  <a:cubicBezTo>
                    <a:pt x="1654" y="407"/>
                    <a:pt x="1390" y="710"/>
                    <a:pt x="1059" y="899"/>
                  </a:cubicBezTo>
                  <a:cubicBezTo>
                    <a:pt x="728" y="1088"/>
                    <a:pt x="275" y="1201"/>
                    <a:pt x="0" y="1447"/>
                  </a:cubicBezTo>
                  <a:cubicBezTo>
                    <a:pt x="454" y="1475"/>
                    <a:pt x="936" y="1437"/>
                    <a:pt x="1371" y="1560"/>
                  </a:cubicBezTo>
                  <a:cubicBezTo>
                    <a:pt x="1371" y="1579"/>
                    <a:pt x="1352" y="1617"/>
                    <a:pt x="1352" y="1636"/>
                  </a:cubicBezTo>
                  <a:cubicBezTo>
                    <a:pt x="1399" y="1636"/>
                    <a:pt x="1456" y="1636"/>
                    <a:pt x="1494" y="1655"/>
                  </a:cubicBezTo>
                  <a:cubicBezTo>
                    <a:pt x="1614" y="1827"/>
                    <a:pt x="1727" y="2117"/>
                    <a:pt x="1961" y="2117"/>
                  </a:cubicBezTo>
                  <a:cubicBezTo>
                    <a:pt x="1983" y="2117"/>
                    <a:pt x="2007" y="2114"/>
                    <a:pt x="2032" y="2108"/>
                  </a:cubicBezTo>
                  <a:lnTo>
                    <a:pt x="2032" y="2108"/>
                  </a:lnTo>
                  <a:cubicBezTo>
                    <a:pt x="1921" y="2465"/>
                    <a:pt x="2120" y="2537"/>
                    <a:pt x="2385" y="2537"/>
                  </a:cubicBezTo>
                  <a:cubicBezTo>
                    <a:pt x="2565" y="2537"/>
                    <a:pt x="2776" y="2503"/>
                    <a:pt x="2939" y="2503"/>
                  </a:cubicBezTo>
                  <a:cubicBezTo>
                    <a:pt x="2962" y="2503"/>
                    <a:pt x="2985" y="2504"/>
                    <a:pt x="3006" y="2505"/>
                  </a:cubicBezTo>
                  <a:cubicBezTo>
                    <a:pt x="2959" y="2524"/>
                    <a:pt x="2911" y="2562"/>
                    <a:pt x="2873" y="2581"/>
                  </a:cubicBezTo>
                  <a:cubicBezTo>
                    <a:pt x="2919" y="2588"/>
                    <a:pt x="2970" y="2591"/>
                    <a:pt x="3025" y="2591"/>
                  </a:cubicBezTo>
                  <a:cubicBezTo>
                    <a:pt x="3200" y="2591"/>
                    <a:pt x="3415" y="2560"/>
                    <a:pt x="3609" y="2525"/>
                  </a:cubicBezTo>
                  <a:lnTo>
                    <a:pt x="3609" y="2525"/>
                  </a:lnTo>
                  <a:cubicBezTo>
                    <a:pt x="3867" y="2522"/>
                    <a:pt x="4108" y="2268"/>
                    <a:pt x="4386" y="2231"/>
                  </a:cubicBezTo>
                  <a:cubicBezTo>
                    <a:pt x="4415" y="2228"/>
                    <a:pt x="4451" y="2227"/>
                    <a:pt x="4491" y="2227"/>
                  </a:cubicBezTo>
                  <a:cubicBezTo>
                    <a:pt x="4650" y="2227"/>
                    <a:pt x="4883" y="2246"/>
                    <a:pt x="5114" y="2246"/>
                  </a:cubicBezTo>
                  <a:cubicBezTo>
                    <a:pt x="5556" y="2246"/>
                    <a:pt x="5991" y="2177"/>
                    <a:pt x="5888" y="1778"/>
                  </a:cubicBezTo>
                  <a:cubicBezTo>
                    <a:pt x="6219" y="1768"/>
                    <a:pt x="6143" y="1655"/>
                    <a:pt x="6276" y="1447"/>
                  </a:cubicBezTo>
                  <a:cubicBezTo>
                    <a:pt x="6408" y="1211"/>
                    <a:pt x="6824" y="1003"/>
                    <a:pt x="6758" y="644"/>
                  </a:cubicBezTo>
                  <a:cubicBezTo>
                    <a:pt x="6682" y="644"/>
                    <a:pt x="6606" y="577"/>
                    <a:pt x="6521" y="568"/>
                  </a:cubicBezTo>
                  <a:cubicBezTo>
                    <a:pt x="6512" y="388"/>
                    <a:pt x="6569" y="181"/>
                    <a:pt x="6427" y="77"/>
                  </a:cubicBezTo>
                  <a:cubicBezTo>
                    <a:pt x="6353" y="20"/>
                    <a:pt x="6207" y="1"/>
                    <a:pt x="6036" y="1"/>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8" name="Google Shape;568;p29"/>
            <p:cNvSpPr/>
            <p:nvPr/>
          </p:nvSpPr>
          <p:spPr>
            <a:xfrm>
              <a:off x="1231375" y="3895250"/>
              <a:ext cx="162100" cy="53450"/>
            </a:xfrm>
            <a:custGeom>
              <a:avLst/>
              <a:gdLst/>
              <a:ahLst/>
              <a:cxnLst/>
              <a:rect l="l" t="t" r="r" b="b"/>
              <a:pathLst>
                <a:path w="6484" h="2138" extrusionOk="0">
                  <a:moveTo>
                    <a:pt x="4998" y="0"/>
                  </a:moveTo>
                  <a:cubicBezTo>
                    <a:pt x="4805" y="0"/>
                    <a:pt x="4624" y="38"/>
                    <a:pt x="4509" y="129"/>
                  </a:cubicBezTo>
                  <a:cubicBezTo>
                    <a:pt x="4698" y="129"/>
                    <a:pt x="5520" y="356"/>
                    <a:pt x="5057" y="489"/>
                  </a:cubicBezTo>
                  <a:cubicBezTo>
                    <a:pt x="4926" y="524"/>
                    <a:pt x="4784" y="535"/>
                    <a:pt x="4638" y="535"/>
                  </a:cubicBezTo>
                  <a:cubicBezTo>
                    <a:pt x="4412" y="535"/>
                    <a:pt x="4174" y="509"/>
                    <a:pt x="3947" y="509"/>
                  </a:cubicBezTo>
                  <a:cubicBezTo>
                    <a:pt x="3778" y="509"/>
                    <a:pt x="3616" y="524"/>
                    <a:pt x="3469" y="574"/>
                  </a:cubicBezTo>
                  <a:cubicBezTo>
                    <a:pt x="3686" y="621"/>
                    <a:pt x="3516" y="763"/>
                    <a:pt x="3450" y="819"/>
                  </a:cubicBezTo>
                  <a:cubicBezTo>
                    <a:pt x="3393" y="876"/>
                    <a:pt x="3346" y="876"/>
                    <a:pt x="3299" y="952"/>
                  </a:cubicBezTo>
                  <a:cubicBezTo>
                    <a:pt x="3233" y="1027"/>
                    <a:pt x="3261" y="1150"/>
                    <a:pt x="3176" y="1216"/>
                  </a:cubicBezTo>
                  <a:cubicBezTo>
                    <a:pt x="3104" y="1282"/>
                    <a:pt x="3007" y="1312"/>
                    <a:pt x="2905" y="1312"/>
                  </a:cubicBezTo>
                  <a:cubicBezTo>
                    <a:pt x="2657" y="1312"/>
                    <a:pt x="2379" y="1134"/>
                    <a:pt x="2373" y="867"/>
                  </a:cubicBezTo>
                  <a:cubicBezTo>
                    <a:pt x="1928" y="857"/>
                    <a:pt x="1475" y="772"/>
                    <a:pt x="1012" y="772"/>
                  </a:cubicBezTo>
                  <a:cubicBezTo>
                    <a:pt x="776" y="772"/>
                    <a:pt x="558" y="772"/>
                    <a:pt x="331" y="781"/>
                  </a:cubicBezTo>
                  <a:cubicBezTo>
                    <a:pt x="199" y="838"/>
                    <a:pt x="95" y="914"/>
                    <a:pt x="1" y="999"/>
                  </a:cubicBezTo>
                  <a:cubicBezTo>
                    <a:pt x="445" y="1018"/>
                    <a:pt x="936" y="980"/>
                    <a:pt x="1371" y="1103"/>
                  </a:cubicBezTo>
                  <a:cubicBezTo>
                    <a:pt x="1371" y="1122"/>
                    <a:pt x="1343" y="1160"/>
                    <a:pt x="1343" y="1188"/>
                  </a:cubicBezTo>
                  <a:cubicBezTo>
                    <a:pt x="1390" y="1188"/>
                    <a:pt x="1456" y="1188"/>
                    <a:pt x="1484" y="1197"/>
                  </a:cubicBezTo>
                  <a:cubicBezTo>
                    <a:pt x="1606" y="1372"/>
                    <a:pt x="1728" y="1667"/>
                    <a:pt x="1969" y="1667"/>
                  </a:cubicBezTo>
                  <a:cubicBezTo>
                    <a:pt x="1990" y="1667"/>
                    <a:pt x="2011" y="1665"/>
                    <a:pt x="2032" y="1660"/>
                  </a:cubicBezTo>
                  <a:lnTo>
                    <a:pt x="2032" y="1660"/>
                  </a:lnTo>
                  <a:cubicBezTo>
                    <a:pt x="1922" y="2009"/>
                    <a:pt x="2114" y="2080"/>
                    <a:pt x="2374" y="2080"/>
                  </a:cubicBezTo>
                  <a:cubicBezTo>
                    <a:pt x="2553" y="2080"/>
                    <a:pt x="2765" y="2046"/>
                    <a:pt x="2930" y="2046"/>
                  </a:cubicBezTo>
                  <a:cubicBezTo>
                    <a:pt x="2953" y="2046"/>
                    <a:pt x="2975" y="2046"/>
                    <a:pt x="2996" y="2048"/>
                  </a:cubicBezTo>
                  <a:cubicBezTo>
                    <a:pt x="2949" y="2067"/>
                    <a:pt x="2902" y="2105"/>
                    <a:pt x="2874" y="2133"/>
                  </a:cubicBezTo>
                  <a:cubicBezTo>
                    <a:pt x="2908" y="2136"/>
                    <a:pt x="2945" y="2138"/>
                    <a:pt x="2985" y="2138"/>
                  </a:cubicBezTo>
                  <a:cubicBezTo>
                    <a:pt x="3166" y="2138"/>
                    <a:pt x="3399" y="2106"/>
                    <a:pt x="3600" y="2067"/>
                  </a:cubicBezTo>
                  <a:lnTo>
                    <a:pt x="3600" y="2067"/>
                  </a:lnTo>
                  <a:cubicBezTo>
                    <a:pt x="3602" y="2067"/>
                    <a:pt x="3604" y="2067"/>
                    <a:pt x="3605" y="2067"/>
                  </a:cubicBezTo>
                  <a:cubicBezTo>
                    <a:pt x="3856" y="2067"/>
                    <a:pt x="4107" y="1811"/>
                    <a:pt x="4386" y="1774"/>
                  </a:cubicBezTo>
                  <a:cubicBezTo>
                    <a:pt x="4413" y="1771"/>
                    <a:pt x="4446" y="1770"/>
                    <a:pt x="4484" y="1770"/>
                  </a:cubicBezTo>
                  <a:cubicBezTo>
                    <a:pt x="4647" y="1770"/>
                    <a:pt x="4893" y="1792"/>
                    <a:pt x="5135" y="1792"/>
                  </a:cubicBezTo>
                  <a:cubicBezTo>
                    <a:pt x="5568" y="1792"/>
                    <a:pt x="5985" y="1721"/>
                    <a:pt x="5879" y="1330"/>
                  </a:cubicBezTo>
                  <a:cubicBezTo>
                    <a:pt x="6210" y="1311"/>
                    <a:pt x="6143" y="1197"/>
                    <a:pt x="6276" y="999"/>
                  </a:cubicBezTo>
                  <a:cubicBezTo>
                    <a:pt x="6314" y="914"/>
                    <a:pt x="6399" y="838"/>
                    <a:pt x="6484" y="763"/>
                  </a:cubicBezTo>
                  <a:cubicBezTo>
                    <a:pt x="6399" y="725"/>
                    <a:pt x="6351" y="621"/>
                    <a:pt x="6285" y="574"/>
                  </a:cubicBezTo>
                  <a:cubicBezTo>
                    <a:pt x="6191" y="498"/>
                    <a:pt x="6096" y="479"/>
                    <a:pt x="5992" y="422"/>
                  </a:cubicBezTo>
                  <a:cubicBezTo>
                    <a:pt x="5879" y="366"/>
                    <a:pt x="5813" y="252"/>
                    <a:pt x="5709" y="177"/>
                  </a:cubicBezTo>
                  <a:cubicBezTo>
                    <a:pt x="5550" y="72"/>
                    <a:pt x="5264" y="0"/>
                    <a:pt x="4998"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9" name="Google Shape;569;p29"/>
            <p:cNvSpPr/>
            <p:nvPr/>
          </p:nvSpPr>
          <p:spPr>
            <a:xfrm>
              <a:off x="763575" y="3697175"/>
              <a:ext cx="500675" cy="248100"/>
            </a:xfrm>
            <a:custGeom>
              <a:avLst/>
              <a:gdLst/>
              <a:ahLst/>
              <a:cxnLst/>
              <a:rect l="l" t="t" r="r" b="b"/>
              <a:pathLst>
                <a:path w="20027" h="9924" extrusionOk="0">
                  <a:moveTo>
                    <a:pt x="19246" y="0"/>
                  </a:moveTo>
                  <a:cubicBezTo>
                    <a:pt x="18397" y="0"/>
                    <a:pt x="17564" y="253"/>
                    <a:pt x="16737" y="397"/>
                  </a:cubicBezTo>
                  <a:cubicBezTo>
                    <a:pt x="16114" y="520"/>
                    <a:pt x="15698" y="634"/>
                    <a:pt x="15235" y="1087"/>
                  </a:cubicBezTo>
                  <a:cubicBezTo>
                    <a:pt x="15131" y="1191"/>
                    <a:pt x="15027" y="1333"/>
                    <a:pt x="14904" y="1418"/>
                  </a:cubicBezTo>
                  <a:cubicBezTo>
                    <a:pt x="14762" y="1522"/>
                    <a:pt x="14375" y="1579"/>
                    <a:pt x="14280" y="1683"/>
                  </a:cubicBezTo>
                  <a:cubicBezTo>
                    <a:pt x="14157" y="1843"/>
                    <a:pt x="14327" y="1995"/>
                    <a:pt x="14195" y="2193"/>
                  </a:cubicBezTo>
                  <a:cubicBezTo>
                    <a:pt x="13987" y="2486"/>
                    <a:pt x="13430" y="2316"/>
                    <a:pt x="13250" y="2599"/>
                  </a:cubicBezTo>
                  <a:cubicBezTo>
                    <a:pt x="13628" y="2552"/>
                    <a:pt x="13978" y="2382"/>
                    <a:pt x="14337" y="2288"/>
                  </a:cubicBezTo>
                  <a:lnTo>
                    <a:pt x="14337" y="2288"/>
                  </a:lnTo>
                  <a:cubicBezTo>
                    <a:pt x="13987" y="2609"/>
                    <a:pt x="13534" y="2788"/>
                    <a:pt x="13118" y="2996"/>
                  </a:cubicBezTo>
                  <a:cubicBezTo>
                    <a:pt x="12834" y="3148"/>
                    <a:pt x="11209" y="3856"/>
                    <a:pt x="11209" y="4215"/>
                  </a:cubicBezTo>
                  <a:cubicBezTo>
                    <a:pt x="11280" y="4201"/>
                    <a:pt x="11353" y="4194"/>
                    <a:pt x="11426" y="4194"/>
                  </a:cubicBezTo>
                  <a:cubicBezTo>
                    <a:pt x="11499" y="4194"/>
                    <a:pt x="11573" y="4201"/>
                    <a:pt x="11643" y="4215"/>
                  </a:cubicBezTo>
                  <a:cubicBezTo>
                    <a:pt x="11776" y="4820"/>
                    <a:pt x="10642" y="4556"/>
                    <a:pt x="10642" y="5151"/>
                  </a:cubicBezTo>
                  <a:cubicBezTo>
                    <a:pt x="11033" y="4991"/>
                    <a:pt x="11452" y="4608"/>
                    <a:pt x="11881" y="4608"/>
                  </a:cubicBezTo>
                  <a:cubicBezTo>
                    <a:pt x="11959" y="4608"/>
                    <a:pt x="12037" y="4621"/>
                    <a:pt x="12116" y="4650"/>
                  </a:cubicBezTo>
                  <a:cubicBezTo>
                    <a:pt x="12012" y="4773"/>
                    <a:pt x="11880" y="4877"/>
                    <a:pt x="11776" y="4981"/>
                  </a:cubicBezTo>
                  <a:cubicBezTo>
                    <a:pt x="11814" y="5009"/>
                    <a:pt x="11861" y="5057"/>
                    <a:pt x="11908" y="5085"/>
                  </a:cubicBezTo>
                  <a:cubicBezTo>
                    <a:pt x="11656" y="5445"/>
                    <a:pt x="11310" y="5539"/>
                    <a:pt x="10918" y="5539"/>
                  </a:cubicBezTo>
                  <a:cubicBezTo>
                    <a:pt x="10899" y="5539"/>
                    <a:pt x="10879" y="5539"/>
                    <a:pt x="10859" y="5539"/>
                  </a:cubicBezTo>
                  <a:lnTo>
                    <a:pt x="10859" y="5539"/>
                  </a:lnTo>
                  <a:cubicBezTo>
                    <a:pt x="10840" y="5586"/>
                    <a:pt x="10878" y="5605"/>
                    <a:pt x="10878" y="5624"/>
                  </a:cubicBezTo>
                  <a:cubicBezTo>
                    <a:pt x="10566" y="5624"/>
                    <a:pt x="10301" y="5964"/>
                    <a:pt x="10009" y="6068"/>
                  </a:cubicBezTo>
                  <a:cubicBezTo>
                    <a:pt x="9612" y="6219"/>
                    <a:pt x="9215" y="6295"/>
                    <a:pt x="8808" y="6446"/>
                  </a:cubicBezTo>
                  <a:cubicBezTo>
                    <a:pt x="8978" y="6673"/>
                    <a:pt x="9271" y="6502"/>
                    <a:pt x="9489" y="6663"/>
                  </a:cubicBezTo>
                  <a:cubicBezTo>
                    <a:pt x="9460" y="6814"/>
                    <a:pt x="9404" y="6899"/>
                    <a:pt x="9234" y="6947"/>
                  </a:cubicBezTo>
                  <a:cubicBezTo>
                    <a:pt x="9224" y="6975"/>
                    <a:pt x="9252" y="7041"/>
                    <a:pt x="9224" y="7060"/>
                  </a:cubicBezTo>
                  <a:cubicBezTo>
                    <a:pt x="8950" y="7060"/>
                    <a:pt x="8619" y="6635"/>
                    <a:pt x="8307" y="6569"/>
                  </a:cubicBezTo>
                  <a:cubicBezTo>
                    <a:pt x="7835" y="6455"/>
                    <a:pt x="7296" y="6285"/>
                    <a:pt x="6824" y="6247"/>
                  </a:cubicBezTo>
                  <a:cubicBezTo>
                    <a:pt x="6765" y="6242"/>
                    <a:pt x="6706" y="6239"/>
                    <a:pt x="6646" y="6239"/>
                  </a:cubicBezTo>
                  <a:cubicBezTo>
                    <a:pt x="6310" y="6239"/>
                    <a:pt x="5960" y="6324"/>
                    <a:pt x="5671" y="6436"/>
                  </a:cubicBezTo>
                  <a:cubicBezTo>
                    <a:pt x="5302" y="6588"/>
                    <a:pt x="4376" y="6635"/>
                    <a:pt x="4187" y="6918"/>
                  </a:cubicBezTo>
                  <a:cubicBezTo>
                    <a:pt x="4376" y="6928"/>
                    <a:pt x="4565" y="6899"/>
                    <a:pt x="4697" y="7013"/>
                  </a:cubicBezTo>
                  <a:cubicBezTo>
                    <a:pt x="4159" y="7013"/>
                    <a:pt x="2977" y="7372"/>
                    <a:pt x="2590" y="7655"/>
                  </a:cubicBezTo>
                  <a:cubicBezTo>
                    <a:pt x="2599" y="7659"/>
                    <a:pt x="2611" y="7660"/>
                    <a:pt x="2623" y="7660"/>
                  </a:cubicBezTo>
                  <a:cubicBezTo>
                    <a:pt x="2647" y="7660"/>
                    <a:pt x="2675" y="7655"/>
                    <a:pt x="2694" y="7655"/>
                  </a:cubicBezTo>
                  <a:cubicBezTo>
                    <a:pt x="2259" y="7986"/>
                    <a:pt x="1881" y="8412"/>
                    <a:pt x="1418" y="8657"/>
                  </a:cubicBezTo>
                  <a:cubicBezTo>
                    <a:pt x="908" y="8912"/>
                    <a:pt x="463" y="9309"/>
                    <a:pt x="0" y="9621"/>
                  </a:cubicBezTo>
                  <a:cubicBezTo>
                    <a:pt x="57" y="9650"/>
                    <a:pt x="151" y="9744"/>
                    <a:pt x="246" y="9753"/>
                  </a:cubicBezTo>
                  <a:cubicBezTo>
                    <a:pt x="246" y="9810"/>
                    <a:pt x="255" y="9876"/>
                    <a:pt x="255" y="9924"/>
                  </a:cubicBezTo>
                  <a:cubicBezTo>
                    <a:pt x="671" y="9848"/>
                    <a:pt x="1097" y="9650"/>
                    <a:pt x="1531" y="9555"/>
                  </a:cubicBezTo>
                  <a:cubicBezTo>
                    <a:pt x="2089" y="9451"/>
                    <a:pt x="2665" y="9546"/>
                    <a:pt x="3176" y="9215"/>
                  </a:cubicBezTo>
                  <a:lnTo>
                    <a:pt x="3176" y="9215"/>
                  </a:lnTo>
                  <a:cubicBezTo>
                    <a:pt x="3157" y="9281"/>
                    <a:pt x="3166" y="9357"/>
                    <a:pt x="3138" y="9413"/>
                  </a:cubicBezTo>
                  <a:cubicBezTo>
                    <a:pt x="3601" y="9375"/>
                    <a:pt x="3979" y="9130"/>
                    <a:pt x="4452" y="9101"/>
                  </a:cubicBezTo>
                  <a:cubicBezTo>
                    <a:pt x="4472" y="9100"/>
                    <a:pt x="4494" y="9100"/>
                    <a:pt x="4516" y="9100"/>
                  </a:cubicBezTo>
                  <a:cubicBezTo>
                    <a:pt x="4682" y="9100"/>
                    <a:pt x="4898" y="9131"/>
                    <a:pt x="5100" y="9131"/>
                  </a:cubicBezTo>
                  <a:cubicBezTo>
                    <a:pt x="5264" y="9131"/>
                    <a:pt x="5419" y="9110"/>
                    <a:pt x="5529" y="9035"/>
                  </a:cubicBezTo>
                  <a:lnTo>
                    <a:pt x="5529" y="9035"/>
                  </a:lnTo>
                  <a:cubicBezTo>
                    <a:pt x="5463" y="9092"/>
                    <a:pt x="5406" y="9177"/>
                    <a:pt x="5349" y="9234"/>
                  </a:cubicBezTo>
                  <a:cubicBezTo>
                    <a:pt x="5392" y="9238"/>
                    <a:pt x="5433" y="9240"/>
                    <a:pt x="5474" y="9240"/>
                  </a:cubicBezTo>
                  <a:cubicBezTo>
                    <a:pt x="6159" y="9240"/>
                    <a:pt x="6613" y="8667"/>
                    <a:pt x="7211" y="8506"/>
                  </a:cubicBezTo>
                  <a:cubicBezTo>
                    <a:pt x="7466" y="8430"/>
                    <a:pt x="7788" y="8430"/>
                    <a:pt x="8005" y="8241"/>
                  </a:cubicBezTo>
                  <a:cubicBezTo>
                    <a:pt x="8128" y="8137"/>
                    <a:pt x="8109" y="8015"/>
                    <a:pt x="8222" y="7920"/>
                  </a:cubicBezTo>
                  <a:cubicBezTo>
                    <a:pt x="8477" y="7684"/>
                    <a:pt x="8752" y="7655"/>
                    <a:pt x="9073" y="7655"/>
                  </a:cubicBezTo>
                  <a:cubicBezTo>
                    <a:pt x="9215" y="7769"/>
                    <a:pt x="9243" y="8005"/>
                    <a:pt x="9423" y="8100"/>
                  </a:cubicBezTo>
                  <a:cubicBezTo>
                    <a:pt x="9602" y="8194"/>
                    <a:pt x="10027" y="8251"/>
                    <a:pt x="10226" y="8289"/>
                  </a:cubicBezTo>
                  <a:cubicBezTo>
                    <a:pt x="10474" y="8329"/>
                    <a:pt x="10743" y="8339"/>
                    <a:pt x="11020" y="8339"/>
                  </a:cubicBezTo>
                  <a:cubicBezTo>
                    <a:pt x="11327" y="8339"/>
                    <a:pt x="11643" y="8326"/>
                    <a:pt x="11949" y="8326"/>
                  </a:cubicBezTo>
                  <a:cubicBezTo>
                    <a:pt x="12083" y="8326"/>
                    <a:pt x="12214" y="8329"/>
                    <a:pt x="12343" y="8336"/>
                  </a:cubicBezTo>
                  <a:cubicBezTo>
                    <a:pt x="12384" y="8514"/>
                    <a:pt x="12583" y="8686"/>
                    <a:pt x="12772" y="8686"/>
                  </a:cubicBezTo>
                  <a:cubicBezTo>
                    <a:pt x="12845" y="8686"/>
                    <a:pt x="12916" y="8661"/>
                    <a:pt x="12976" y="8601"/>
                  </a:cubicBezTo>
                  <a:cubicBezTo>
                    <a:pt x="13288" y="8298"/>
                    <a:pt x="12825" y="8232"/>
                    <a:pt x="12900" y="7892"/>
                  </a:cubicBezTo>
                  <a:cubicBezTo>
                    <a:pt x="12949" y="7892"/>
                    <a:pt x="13018" y="7871"/>
                    <a:pt x="13073" y="7871"/>
                  </a:cubicBezTo>
                  <a:cubicBezTo>
                    <a:pt x="13082" y="7871"/>
                    <a:pt x="13091" y="7871"/>
                    <a:pt x="13099" y="7873"/>
                  </a:cubicBezTo>
                  <a:cubicBezTo>
                    <a:pt x="12976" y="7542"/>
                    <a:pt x="12485" y="7523"/>
                    <a:pt x="12806" y="7098"/>
                  </a:cubicBezTo>
                  <a:cubicBezTo>
                    <a:pt x="12998" y="6848"/>
                    <a:pt x="13447" y="6833"/>
                    <a:pt x="13758" y="6833"/>
                  </a:cubicBezTo>
                  <a:cubicBezTo>
                    <a:pt x="13799" y="6833"/>
                    <a:pt x="13838" y="6833"/>
                    <a:pt x="13874" y="6833"/>
                  </a:cubicBezTo>
                  <a:cubicBezTo>
                    <a:pt x="14180" y="6833"/>
                    <a:pt x="14435" y="6935"/>
                    <a:pt x="14690" y="6935"/>
                  </a:cubicBezTo>
                  <a:cubicBezTo>
                    <a:pt x="14727" y="6935"/>
                    <a:pt x="14763" y="6932"/>
                    <a:pt x="14800" y="6928"/>
                  </a:cubicBezTo>
                  <a:cubicBezTo>
                    <a:pt x="15215" y="6872"/>
                    <a:pt x="15405" y="6341"/>
                    <a:pt x="15817" y="6341"/>
                  </a:cubicBezTo>
                  <a:cubicBezTo>
                    <a:pt x="15828" y="6341"/>
                    <a:pt x="15838" y="6341"/>
                    <a:pt x="15849" y="6342"/>
                  </a:cubicBezTo>
                  <a:cubicBezTo>
                    <a:pt x="15906" y="6918"/>
                    <a:pt x="15480" y="7164"/>
                    <a:pt x="15339" y="7655"/>
                  </a:cubicBezTo>
                  <a:cubicBezTo>
                    <a:pt x="15284" y="7875"/>
                    <a:pt x="15359" y="8125"/>
                    <a:pt x="15520" y="8125"/>
                  </a:cubicBezTo>
                  <a:cubicBezTo>
                    <a:pt x="15580" y="8125"/>
                    <a:pt x="15653" y="8090"/>
                    <a:pt x="15736" y="8005"/>
                  </a:cubicBezTo>
                  <a:lnTo>
                    <a:pt x="15736" y="8005"/>
                  </a:lnTo>
                  <a:cubicBezTo>
                    <a:pt x="15906" y="8194"/>
                    <a:pt x="15802" y="8534"/>
                    <a:pt x="15698" y="8723"/>
                  </a:cubicBezTo>
                  <a:cubicBezTo>
                    <a:pt x="15745" y="8723"/>
                    <a:pt x="15802" y="8742"/>
                    <a:pt x="15849" y="8742"/>
                  </a:cubicBezTo>
                  <a:cubicBezTo>
                    <a:pt x="15858" y="8884"/>
                    <a:pt x="15792" y="9319"/>
                    <a:pt x="15887" y="9423"/>
                  </a:cubicBezTo>
                  <a:cubicBezTo>
                    <a:pt x="15916" y="9454"/>
                    <a:pt x="15963" y="9465"/>
                    <a:pt x="16019" y="9465"/>
                  </a:cubicBezTo>
                  <a:cubicBezTo>
                    <a:pt x="16133" y="9465"/>
                    <a:pt x="16284" y="9421"/>
                    <a:pt x="16390" y="9421"/>
                  </a:cubicBezTo>
                  <a:cubicBezTo>
                    <a:pt x="16402" y="9421"/>
                    <a:pt x="16414" y="9421"/>
                    <a:pt x="16425" y="9423"/>
                  </a:cubicBezTo>
                  <a:cubicBezTo>
                    <a:pt x="16416" y="9479"/>
                    <a:pt x="16416" y="9527"/>
                    <a:pt x="16407" y="9574"/>
                  </a:cubicBezTo>
                  <a:cubicBezTo>
                    <a:pt x="16560" y="9444"/>
                    <a:pt x="17381" y="8998"/>
                    <a:pt x="17759" y="8998"/>
                  </a:cubicBezTo>
                  <a:cubicBezTo>
                    <a:pt x="17848" y="8998"/>
                    <a:pt x="17912" y="9023"/>
                    <a:pt x="17938" y="9083"/>
                  </a:cubicBezTo>
                  <a:cubicBezTo>
                    <a:pt x="17967" y="9088"/>
                    <a:pt x="17995" y="9090"/>
                    <a:pt x="18023" y="9090"/>
                  </a:cubicBezTo>
                  <a:cubicBezTo>
                    <a:pt x="18461" y="9090"/>
                    <a:pt x="18692" y="8487"/>
                    <a:pt x="18372" y="8185"/>
                  </a:cubicBezTo>
                  <a:cubicBezTo>
                    <a:pt x="18713" y="8185"/>
                    <a:pt x="18524" y="7844"/>
                    <a:pt x="18684" y="7665"/>
                  </a:cubicBezTo>
                  <a:cubicBezTo>
                    <a:pt x="18738" y="7608"/>
                    <a:pt x="18807" y="7601"/>
                    <a:pt x="18875" y="7601"/>
                  </a:cubicBezTo>
                  <a:cubicBezTo>
                    <a:pt x="18899" y="7601"/>
                    <a:pt x="18923" y="7602"/>
                    <a:pt x="18946" y="7602"/>
                  </a:cubicBezTo>
                  <a:cubicBezTo>
                    <a:pt x="19054" y="7602"/>
                    <a:pt x="19143" y="7582"/>
                    <a:pt x="19138" y="7353"/>
                  </a:cubicBezTo>
                  <a:lnTo>
                    <a:pt x="19138" y="7353"/>
                  </a:lnTo>
                  <a:cubicBezTo>
                    <a:pt x="19157" y="7391"/>
                    <a:pt x="19232" y="7429"/>
                    <a:pt x="19270" y="7485"/>
                  </a:cubicBezTo>
                  <a:cubicBezTo>
                    <a:pt x="19365" y="7381"/>
                    <a:pt x="19440" y="7344"/>
                    <a:pt x="19478" y="7183"/>
                  </a:cubicBezTo>
                  <a:cubicBezTo>
                    <a:pt x="19516" y="7202"/>
                    <a:pt x="19582" y="7230"/>
                    <a:pt x="19629" y="7259"/>
                  </a:cubicBezTo>
                  <a:cubicBezTo>
                    <a:pt x="19610" y="6862"/>
                    <a:pt x="19894" y="6521"/>
                    <a:pt x="19941" y="6124"/>
                  </a:cubicBezTo>
                  <a:cubicBezTo>
                    <a:pt x="20026" y="5387"/>
                    <a:pt x="19648" y="4669"/>
                    <a:pt x="19506" y="3932"/>
                  </a:cubicBezTo>
                  <a:cubicBezTo>
                    <a:pt x="19459" y="3686"/>
                    <a:pt x="19459" y="3459"/>
                    <a:pt x="19440" y="3204"/>
                  </a:cubicBezTo>
                  <a:cubicBezTo>
                    <a:pt x="19431" y="3034"/>
                    <a:pt x="19384" y="2883"/>
                    <a:pt x="19365" y="2703"/>
                  </a:cubicBezTo>
                  <a:cubicBezTo>
                    <a:pt x="19289" y="2165"/>
                    <a:pt x="19658" y="2080"/>
                    <a:pt x="19393" y="1569"/>
                  </a:cubicBezTo>
                  <a:cubicBezTo>
                    <a:pt x="19251" y="1286"/>
                    <a:pt x="19081" y="1172"/>
                    <a:pt x="18854" y="917"/>
                  </a:cubicBezTo>
                  <a:cubicBezTo>
                    <a:pt x="18996" y="785"/>
                    <a:pt x="19223" y="586"/>
                    <a:pt x="19034" y="397"/>
                  </a:cubicBezTo>
                  <a:cubicBezTo>
                    <a:pt x="19157" y="256"/>
                    <a:pt x="19393" y="152"/>
                    <a:pt x="19525" y="10"/>
                  </a:cubicBezTo>
                  <a:cubicBezTo>
                    <a:pt x="19432" y="3"/>
                    <a:pt x="19339" y="0"/>
                    <a:pt x="19246" y="0"/>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70" name="Google Shape;570;p29"/>
            <p:cNvSpPr/>
            <p:nvPr/>
          </p:nvSpPr>
          <p:spPr>
            <a:xfrm>
              <a:off x="768525" y="3845675"/>
              <a:ext cx="492650" cy="100775"/>
            </a:xfrm>
            <a:custGeom>
              <a:avLst/>
              <a:gdLst/>
              <a:ahLst/>
              <a:cxnLst/>
              <a:rect l="l" t="t" r="r" b="b"/>
              <a:pathLst>
                <a:path w="19706" h="4031" extrusionOk="0">
                  <a:moveTo>
                    <a:pt x="16126" y="0"/>
                  </a:moveTo>
                  <a:cubicBezTo>
                    <a:pt x="15814" y="0"/>
                    <a:pt x="15416" y="193"/>
                    <a:pt x="15169" y="251"/>
                  </a:cubicBezTo>
                  <a:cubicBezTo>
                    <a:pt x="15008" y="279"/>
                    <a:pt x="14838" y="281"/>
                    <a:pt x="14674" y="281"/>
                  </a:cubicBezTo>
                  <a:cubicBezTo>
                    <a:pt x="14641" y="281"/>
                    <a:pt x="14609" y="281"/>
                    <a:pt x="14576" y="281"/>
                  </a:cubicBezTo>
                  <a:cubicBezTo>
                    <a:pt x="14447" y="281"/>
                    <a:pt x="14324" y="283"/>
                    <a:pt x="14215" y="298"/>
                  </a:cubicBezTo>
                  <a:cubicBezTo>
                    <a:pt x="13884" y="345"/>
                    <a:pt x="13600" y="525"/>
                    <a:pt x="13222" y="525"/>
                  </a:cubicBezTo>
                  <a:cubicBezTo>
                    <a:pt x="13052" y="525"/>
                    <a:pt x="12324" y="525"/>
                    <a:pt x="12598" y="874"/>
                  </a:cubicBezTo>
                  <a:cubicBezTo>
                    <a:pt x="12440" y="1042"/>
                    <a:pt x="11903" y="1333"/>
                    <a:pt x="11655" y="1333"/>
                  </a:cubicBezTo>
                  <a:cubicBezTo>
                    <a:pt x="11637" y="1333"/>
                    <a:pt x="11621" y="1331"/>
                    <a:pt x="11606" y="1328"/>
                  </a:cubicBezTo>
                  <a:cubicBezTo>
                    <a:pt x="11634" y="1044"/>
                    <a:pt x="11956" y="1016"/>
                    <a:pt x="11871" y="676"/>
                  </a:cubicBezTo>
                  <a:cubicBezTo>
                    <a:pt x="11682" y="676"/>
                    <a:pt x="11474" y="742"/>
                    <a:pt x="11275" y="770"/>
                  </a:cubicBezTo>
                  <a:cubicBezTo>
                    <a:pt x="11191" y="779"/>
                    <a:pt x="11092" y="810"/>
                    <a:pt x="11005" y="810"/>
                  </a:cubicBezTo>
                  <a:cubicBezTo>
                    <a:pt x="10994" y="810"/>
                    <a:pt x="10983" y="809"/>
                    <a:pt x="10973" y="808"/>
                  </a:cubicBezTo>
                  <a:cubicBezTo>
                    <a:pt x="10869" y="780"/>
                    <a:pt x="10822" y="685"/>
                    <a:pt x="10727" y="676"/>
                  </a:cubicBezTo>
                  <a:cubicBezTo>
                    <a:pt x="10387" y="629"/>
                    <a:pt x="10018" y="648"/>
                    <a:pt x="9659" y="572"/>
                  </a:cubicBezTo>
                  <a:cubicBezTo>
                    <a:pt x="9366" y="506"/>
                    <a:pt x="9092" y="534"/>
                    <a:pt x="8799" y="459"/>
                  </a:cubicBezTo>
                  <a:lnTo>
                    <a:pt x="8620" y="534"/>
                  </a:lnTo>
                  <a:cubicBezTo>
                    <a:pt x="8790" y="761"/>
                    <a:pt x="9083" y="591"/>
                    <a:pt x="9300" y="742"/>
                  </a:cubicBezTo>
                  <a:cubicBezTo>
                    <a:pt x="9272" y="903"/>
                    <a:pt x="9215" y="978"/>
                    <a:pt x="9045" y="1026"/>
                  </a:cubicBezTo>
                  <a:cubicBezTo>
                    <a:pt x="9036" y="1063"/>
                    <a:pt x="9064" y="1120"/>
                    <a:pt x="9036" y="1148"/>
                  </a:cubicBezTo>
                  <a:lnTo>
                    <a:pt x="9026" y="1148"/>
                  </a:lnTo>
                  <a:cubicBezTo>
                    <a:pt x="9036" y="1186"/>
                    <a:pt x="9045" y="1215"/>
                    <a:pt x="9045" y="1262"/>
                  </a:cubicBezTo>
                  <a:cubicBezTo>
                    <a:pt x="9041" y="1413"/>
                    <a:pt x="8966" y="1462"/>
                    <a:pt x="8862" y="1462"/>
                  </a:cubicBezTo>
                  <a:cubicBezTo>
                    <a:pt x="8688" y="1462"/>
                    <a:pt x="8436" y="1323"/>
                    <a:pt x="8317" y="1300"/>
                  </a:cubicBezTo>
                  <a:cubicBezTo>
                    <a:pt x="8257" y="1290"/>
                    <a:pt x="8198" y="1287"/>
                    <a:pt x="8141" y="1287"/>
                  </a:cubicBezTo>
                  <a:cubicBezTo>
                    <a:pt x="7904" y="1287"/>
                    <a:pt x="7690" y="1352"/>
                    <a:pt x="7438" y="1375"/>
                  </a:cubicBezTo>
                  <a:cubicBezTo>
                    <a:pt x="7457" y="1422"/>
                    <a:pt x="7429" y="1479"/>
                    <a:pt x="7429" y="1526"/>
                  </a:cubicBezTo>
                  <a:cubicBezTo>
                    <a:pt x="7108" y="1630"/>
                    <a:pt x="6871" y="1895"/>
                    <a:pt x="6569" y="1999"/>
                  </a:cubicBezTo>
                  <a:cubicBezTo>
                    <a:pt x="6210" y="2131"/>
                    <a:pt x="5813" y="2084"/>
                    <a:pt x="5435" y="2207"/>
                  </a:cubicBezTo>
                  <a:cubicBezTo>
                    <a:pt x="5028" y="2349"/>
                    <a:pt x="4641" y="2396"/>
                    <a:pt x="4244" y="2481"/>
                  </a:cubicBezTo>
                  <a:cubicBezTo>
                    <a:pt x="3942" y="2538"/>
                    <a:pt x="3601" y="2500"/>
                    <a:pt x="3318" y="2575"/>
                  </a:cubicBezTo>
                  <a:cubicBezTo>
                    <a:pt x="2997" y="2661"/>
                    <a:pt x="2694" y="2812"/>
                    <a:pt x="2354" y="2878"/>
                  </a:cubicBezTo>
                  <a:cubicBezTo>
                    <a:pt x="1891" y="2963"/>
                    <a:pt x="1570" y="2925"/>
                    <a:pt x="1182" y="3275"/>
                  </a:cubicBezTo>
                  <a:cubicBezTo>
                    <a:pt x="823" y="3577"/>
                    <a:pt x="417" y="3710"/>
                    <a:pt x="1" y="3851"/>
                  </a:cubicBezTo>
                  <a:cubicBezTo>
                    <a:pt x="10" y="3851"/>
                    <a:pt x="10" y="3851"/>
                    <a:pt x="20" y="3861"/>
                  </a:cubicBezTo>
                  <a:cubicBezTo>
                    <a:pt x="20" y="3917"/>
                    <a:pt x="39" y="3984"/>
                    <a:pt x="39" y="4031"/>
                  </a:cubicBezTo>
                  <a:cubicBezTo>
                    <a:pt x="445" y="3955"/>
                    <a:pt x="870" y="3757"/>
                    <a:pt x="1314" y="3662"/>
                  </a:cubicBezTo>
                  <a:cubicBezTo>
                    <a:pt x="1863" y="3558"/>
                    <a:pt x="2448" y="3653"/>
                    <a:pt x="2949" y="3322"/>
                  </a:cubicBezTo>
                  <a:lnTo>
                    <a:pt x="2949" y="3322"/>
                  </a:lnTo>
                  <a:cubicBezTo>
                    <a:pt x="2930" y="3388"/>
                    <a:pt x="2940" y="3464"/>
                    <a:pt x="2921" y="3521"/>
                  </a:cubicBezTo>
                  <a:cubicBezTo>
                    <a:pt x="3375" y="3483"/>
                    <a:pt x="3753" y="3237"/>
                    <a:pt x="4225" y="3209"/>
                  </a:cubicBezTo>
                  <a:cubicBezTo>
                    <a:pt x="4246" y="3207"/>
                    <a:pt x="4269" y="3207"/>
                    <a:pt x="4292" y="3207"/>
                  </a:cubicBezTo>
                  <a:cubicBezTo>
                    <a:pt x="4461" y="3207"/>
                    <a:pt x="4679" y="3238"/>
                    <a:pt x="4880" y="3238"/>
                  </a:cubicBezTo>
                  <a:cubicBezTo>
                    <a:pt x="5044" y="3238"/>
                    <a:pt x="5196" y="3217"/>
                    <a:pt x="5303" y="3143"/>
                  </a:cubicBezTo>
                  <a:lnTo>
                    <a:pt x="5303" y="3143"/>
                  </a:lnTo>
                  <a:cubicBezTo>
                    <a:pt x="5246" y="3199"/>
                    <a:pt x="5189" y="3284"/>
                    <a:pt x="5123" y="3341"/>
                  </a:cubicBezTo>
                  <a:cubicBezTo>
                    <a:pt x="5165" y="3345"/>
                    <a:pt x="5207" y="3347"/>
                    <a:pt x="5247" y="3347"/>
                  </a:cubicBezTo>
                  <a:cubicBezTo>
                    <a:pt x="5932" y="3347"/>
                    <a:pt x="6387" y="2774"/>
                    <a:pt x="6994" y="2613"/>
                  </a:cubicBezTo>
                  <a:cubicBezTo>
                    <a:pt x="7240" y="2538"/>
                    <a:pt x="7561" y="2538"/>
                    <a:pt x="7788" y="2349"/>
                  </a:cubicBezTo>
                  <a:cubicBezTo>
                    <a:pt x="7901" y="2245"/>
                    <a:pt x="7892" y="2122"/>
                    <a:pt x="7996" y="2027"/>
                  </a:cubicBezTo>
                  <a:cubicBezTo>
                    <a:pt x="8261" y="1791"/>
                    <a:pt x="8525" y="1763"/>
                    <a:pt x="8847" y="1763"/>
                  </a:cubicBezTo>
                  <a:cubicBezTo>
                    <a:pt x="8988" y="1876"/>
                    <a:pt x="9026" y="2112"/>
                    <a:pt x="9206" y="2207"/>
                  </a:cubicBezTo>
                  <a:cubicBezTo>
                    <a:pt x="9376" y="2301"/>
                    <a:pt x="9801" y="2358"/>
                    <a:pt x="10009" y="2396"/>
                  </a:cubicBezTo>
                  <a:cubicBezTo>
                    <a:pt x="10253" y="2436"/>
                    <a:pt x="10522" y="2447"/>
                    <a:pt x="10799" y="2447"/>
                  </a:cubicBezTo>
                  <a:cubicBezTo>
                    <a:pt x="11105" y="2447"/>
                    <a:pt x="11421" y="2434"/>
                    <a:pt x="11726" y="2434"/>
                  </a:cubicBezTo>
                  <a:cubicBezTo>
                    <a:pt x="11859" y="2434"/>
                    <a:pt x="11990" y="2436"/>
                    <a:pt x="12116" y="2443"/>
                  </a:cubicBezTo>
                  <a:cubicBezTo>
                    <a:pt x="12164" y="2621"/>
                    <a:pt x="12360" y="2793"/>
                    <a:pt x="12551" y="2793"/>
                  </a:cubicBezTo>
                  <a:cubicBezTo>
                    <a:pt x="12624" y="2793"/>
                    <a:pt x="12696" y="2768"/>
                    <a:pt x="12759" y="2708"/>
                  </a:cubicBezTo>
                  <a:cubicBezTo>
                    <a:pt x="13062" y="2405"/>
                    <a:pt x="12608" y="2339"/>
                    <a:pt x="12674" y="1999"/>
                  </a:cubicBezTo>
                  <a:cubicBezTo>
                    <a:pt x="12723" y="1999"/>
                    <a:pt x="12792" y="1978"/>
                    <a:pt x="12847" y="1978"/>
                  </a:cubicBezTo>
                  <a:cubicBezTo>
                    <a:pt x="12856" y="1978"/>
                    <a:pt x="12864" y="1979"/>
                    <a:pt x="12873" y="1980"/>
                  </a:cubicBezTo>
                  <a:cubicBezTo>
                    <a:pt x="12759" y="1649"/>
                    <a:pt x="12258" y="1630"/>
                    <a:pt x="12580" y="1205"/>
                  </a:cubicBezTo>
                  <a:cubicBezTo>
                    <a:pt x="12780" y="955"/>
                    <a:pt x="13223" y="940"/>
                    <a:pt x="13538" y="940"/>
                  </a:cubicBezTo>
                  <a:cubicBezTo>
                    <a:pt x="13580" y="940"/>
                    <a:pt x="13620" y="941"/>
                    <a:pt x="13657" y="941"/>
                  </a:cubicBezTo>
                  <a:cubicBezTo>
                    <a:pt x="13955" y="941"/>
                    <a:pt x="14209" y="1042"/>
                    <a:pt x="14464" y="1042"/>
                  </a:cubicBezTo>
                  <a:cubicBezTo>
                    <a:pt x="14501" y="1042"/>
                    <a:pt x="14537" y="1040"/>
                    <a:pt x="14574" y="1035"/>
                  </a:cubicBezTo>
                  <a:cubicBezTo>
                    <a:pt x="14988" y="980"/>
                    <a:pt x="15178" y="448"/>
                    <a:pt x="15600" y="448"/>
                  </a:cubicBezTo>
                  <a:cubicBezTo>
                    <a:pt x="15610" y="448"/>
                    <a:pt x="15621" y="448"/>
                    <a:pt x="15632" y="449"/>
                  </a:cubicBezTo>
                  <a:cubicBezTo>
                    <a:pt x="15689" y="1026"/>
                    <a:pt x="15264" y="1271"/>
                    <a:pt x="15122" y="1763"/>
                  </a:cubicBezTo>
                  <a:cubicBezTo>
                    <a:pt x="15060" y="1983"/>
                    <a:pt x="15138" y="2233"/>
                    <a:pt x="15298" y="2233"/>
                  </a:cubicBezTo>
                  <a:cubicBezTo>
                    <a:pt x="15358" y="2233"/>
                    <a:pt x="15429" y="2197"/>
                    <a:pt x="15509" y="2112"/>
                  </a:cubicBezTo>
                  <a:lnTo>
                    <a:pt x="15509" y="2112"/>
                  </a:lnTo>
                  <a:cubicBezTo>
                    <a:pt x="15689" y="2301"/>
                    <a:pt x="15585" y="2642"/>
                    <a:pt x="15471" y="2831"/>
                  </a:cubicBezTo>
                  <a:cubicBezTo>
                    <a:pt x="15519" y="2831"/>
                    <a:pt x="15585" y="2850"/>
                    <a:pt x="15632" y="2850"/>
                  </a:cubicBezTo>
                  <a:cubicBezTo>
                    <a:pt x="15642" y="2991"/>
                    <a:pt x="15566" y="3426"/>
                    <a:pt x="15660" y="3530"/>
                  </a:cubicBezTo>
                  <a:cubicBezTo>
                    <a:pt x="15689" y="3562"/>
                    <a:pt x="15737" y="3572"/>
                    <a:pt x="15794" y="3572"/>
                  </a:cubicBezTo>
                  <a:cubicBezTo>
                    <a:pt x="15911" y="3572"/>
                    <a:pt x="16066" y="3528"/>
                    <a:pt x="16173" y="3528"/>
                  </a:cubicBezTo>
                  <a:cubicBezTo>
                    <a:pt x="16185" y="3528"/>
                    <a:pt x="16197" y="3529"/>
                    <a:pt x="16209" y="3530"/>
                  </a:cubicBezTo>
                  <a:cubicBezTo>
                    <a:pt x="16199" y="3587"/>
                    <a:pt x="16199" y="3634"/>
                    <a:pt x="16180" y="3681"/>
                  </a:cubicBezTo>
                  <a:cubicBezTo>
                    <a:pt x="16333" y="3551"/>
                    <a:pt x="17155" y="3106"/>
                    <a:pt x="17538" y="3106"/>
                  </a:cubicBezTo>
                  <a:cubicBezTo>
                    <a:pt x="17628" y="3106"/>
                    <a:pt x="17694" y="3130"/>
                    <a:pt x="17721" y="3190"/>
                  </a:cubicBezTo>
                  <a:cubicBezTo>
                    <a:pt x="17749" y="3195"/>
                    <a:pt x="17777" y="3197"/>
                    <a:pt x="17805" y="3197"/>
                  </a:cubicBezTo>
                  <a:cubicBezTo>
                    <a:pt x="18234" y="3197"/>
                    <a:pt x="18466" y="2594"/>
                    <a:pt x="18146" y="2292"/>
                  </a:cubicBezTo>
                  <a:cubicBezTo>
                    <a:pt x="18486" y="2292"/>
                    <a:pt x="18297" y="1952"/>
                    <a:pt x="18467" y="1772"/>
                  </a:cubicBezTo>
                  <a:cubicBezTo>
                    <a:pt x="18518" y="1715"/>
                    <a:pt x="18585" y="1708"/>
                    <a:pt x="18652" y="1708"/>
                  </a:cubicBezTo>
                  <a:cubicBezTo>
                    <a:pt x="18675" y="1708"/>
                    <a:pt x="18699" y="1709"/>
                    <a:pt x="18721" y="1709"/>
                  </a:cubicBezTo>
                  <a:cubicBezTo>
                    <a:pt x="18828" y="1709"/>
                    <a:pt x="18917" y="1689"/>
                    <a:pt x="18911" y="1460"/>
                  </a:cubicBezTo>
                  <a:lnTo>
                    <a:pt x="18911" y="1460"/>
                  </a:lnTo>
                  <a:cubicBezTo>
                    <a:pt x="18940" y="1498"/>
                    <a:pt x="19006" y="1536"/>
                    <a:pt x="19044" y="1593"/>
                  </a:cubicBezTo>
                  <a:cubicBezTo>
                    <a:pt x="19138" y="1489"/>
                    <a:pt x="19223" y="1451"/>
                    <a:pt x="19261" y="1290"/>
                  </a:cubicBezTo>
                  <a:cubicBezTo>
                    <a:pt x="19290" y="1309"/>
                    <a:pt x="19365" y="1337"/>
                    <a:pt x="19412" y="1366"/>
                  </a:cubicBezTo>
                  <a:cubicBezTo>
                    <a:pt x="19403" y="1007"/>
                    <a:pt x="19620" y="695"/>
                    <a:pt x="19705" y="355"/>
                  </a:cubicBezTo>
                  <a:lnTo>
                    <a:pt x="19705" y="355"/>
                  </a:lnTo>
                  <a:cubicBezTo>
                    <a:pt x="19611" y="392"/>
                    <a:pt x="19469" y="440"/>
                    <a:pt x="19460" y="440"/>
                  </a:cubicBezTo>
                  <a:cubicBezTo>
                    <a:pt x="19350" y="473"/>
                    <a:pt x="19308" y="537"/>
                    <a:pt x="19200" y="537"/>
                  </a:cubicBezTo>
                  <a:cubicBezTo>
                    <a:pt x="19187" y="537"/>
                    <a:pt x="19173" y="536"/>
                    <a:pt x="19157" y="534"/>
                  </a:cubicBezTo>
                  <a:cubicBezTo>
                    <a:pt x="19110" y="765"/>
                    <a:pt x="18910" y="874"/>
                    <a:pt x="18800" y="874"/>
                  </a:cubicBezTo>
                  <a:cubicBezTo>
                    <a:pt x="18735" y="874"/>
                    <a:pt x="18701" y="835"/>
                    <a:pt x="18751" y="761"/>
                  </a:cubicBezTo>
                  <a:lnTo>
                    <a:pt x="18751" y="761"/>
                  </a:lnTo>
                  <a:cubicBezTo>
                    <a:pt x="18552" y="855"/>
                    <a:pt x="18335" y="931"/>
                    <a:pt x="18108" y="1016"/>
                  </a:cubicBezTo>
                  <a:cubicBezTo>
                    <a:pt x="17799" y="1136"/>
                    <a:pt x="17435" y="1452"/>
                    <a:pt x="17102" y="1452"/>
                  </a:cubicBezTo>
                  <a:cubicBezTo>
                    <a:pt x="17069" y="1452"/>
                    <a:pt x="17035" y="1448"/>
                    <a:pt x="17002" y="1441"/>
                  </a:cubicBezTo>
                  <a:cubicBezTo>
                    <a:pt x="17002" y="1347"/>
                    <a:pt x="17021" y="1167"/>
                    <a:pt x="17002" y="1101"/>
                  </a:cubicBezTo>
                  <a:cubicBezTo>
                    <a:pt x="16917" y="912"/>
                    <a:pt x="16898" y="1026"/>
                    <a:pt x="16785" y="931"/>
                  </a:cubicBezTo>
                  <a:cubicBezTo>
                    <a:pt x="16643" y="780"/>
                    <a:pt x="16634" y="808"/>
                    <a:pt x="16624" y="506"/>
                  </a:cubicBezTo>
                  <a:cubicBezTo>
                    <a:pt x="16520" y="506"/>
                    <a:pt x="16407" y="534"/>
                    <a:pt x="16294" y="534"/>
                  </a:cubicBezTo>
                  <a:cubicBezTo>
                    <a:pt x="16341" y="449"/>
                    <a:pt x="16350" y="336"/>
                    <a:pt x="16341" y="222"/>
                  </a:cubicBezTo>
                  <a:lnTo>
                    <a:pt x="16341" y="222"/>
                  </a:lnTo>
                  <a:cubicBezTo>
                    <a:pt x="16294" y="251"/>
                    <a:pt x="16209" y="260"/>
                    <a:pt x="16171" y="270"/>
                  </a:cubicBezTo>
                  <a:cubicBezTo>
                    <a:pt x="16265" y="222"/>
                    <a:pt x="16313" y="128"/>
                    <a:pt x="16379" y="62"/>
                  </a:cubicBezTo>
                  <a:cubicBezTo>
                    <a:pt x="16307" y="18"/>
                    <a:pt x="16220" y="0"/>
                    <a:pt x="16126"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71" name="Google Shape;571;p29"/>
            <p:cNvSpPr/>
            <p:nvPr/>
          </p:nvSpPr>
          <p:spPr>
            <a:xfrm>
              <a:off x="1029850" y="3792625"/>
              <a:ext cx="222825" cy="46300"/>
            </a:xfrm>
            <a:custGeom>
              <a:avLst/>
              <a:gdLst/>
              <a:ahLst/>
              <a:cxnLst/>
              <a:rect l="l" t="t" r="r" b="b"/>
              <a:pathLst>
                <a:path w="8913" h="1852" extrusionOk="0">
                  <a:moveTo>
                    <a:pt x="7765" y="1"/>
                  </a:moveTo>
                  <a:cubicBezTo>
                    <a:pt x="7566" y="1"/>
                    <a:pt x="7403" y="40"/>
                    <a:pt x="7154" y="67"/>
                  </a:cubicBezTo>
                  <a:cubicBezTo>
                    <a:pt x="7142" y="68"/>
                    <a:pt x="7129" y="68"/>
                    <a:pt x="7117" y="68"/>
                  </a:cubicBezTo>
                  <a:cubicBezTo>
                    <a:pt x="7035" y="68"/>
                    <a:pt x="6950" y="52"/>
                    <a:pt x="6870" y="52"/>
                  </a:cubicBezTo>
                  <a:cubicBezTo>
                    <a:pt x="6831" y="52"/>
                    <a:pt x="6794" y="56"/>
                    <a:pt x="6757" y="67"/>
                  </a:cubicBezTo>
                  <a:cubicBezTo>
                    <a:pt x="6616" y="104"/>
                    <a:pt x="6597" y="180"/>
                    <a:pt x="6455" y="256"/>
                  </a:cubicBezTo>
                  <a:cubicBezTo>
                    <a:pt x="6346" y="308"/>
                    <a:pt x="6239" y="322"/>
                    <a:pt x="6131" y="322"/>
                  </a:cubicBezTo>
                  <a:cubicBezTo>
                    <a:pt x="6005" y="322"/>
                    <a:pt x="5878" y="303"/>
                    <a:pt x="5746" y="303"/>
                  </a:cubicBezTo>
                  <a:cubicBezTo>
                    <a:pt x="5415" y="303"/>
                    <a:pt x="5141" y="454"/>
                    <a:pt x="4820" y="539"/>
                  </a:cubicBezTo>
                  <a:cubicBezTo>
                    <a:pt x="4757" y="556"/>
                    <a:pt x="4701" y="563"/>
                    <a:pt x="4650" y="563"/>
                  </a:cubicBezTo>
                  <a:cubicBezTo>
                    <a:pt x="4465" y="563"/>
                    <a:pt x="4337" y="478"/>
                    <a:pt x="4160" y="478"/>
                  </a:cubicBezTo>
                  <a:cubicBezTo>
                    <a:pt x="4110" y="478"/>
                    <a:pt x="4057" y="484"/>
                    <a:pt x="3998" y="501"/>
                  </a:cubicBezTo>
                  <a:cubicBezTo>
                    <a:pt x="3512" y="633"/>
                    <a:pt x="3021" y="741"/>
                    <a:pt x="2532" y="741"/>
                  </a:cubicBezTo>
                  <a:cubicBezTo>
                    <a:pt x="2318" y="741"/>
                    <a:pt x="2103" y="720"/>
                    <a:pt x="1890" y="672"/>
                  </a:cubicBezTo>
                  <a:cubicBezTo>
                    <a:pt x="1522" y="586"/>
                    <a:pt x="1219" y="350"/>
                    <a:pt x="851" y="227"/>
                  </a:cubicBezTo>
                  <a:cubicBezTo>
                    <a:pt x="803" y="218"/>
                    <a:pt x="756" y="208"/>
                    <a:pt x="699" y="208"/>
                  </a:cubicBezTo>
                  <a:cubicBezTo>
                    <a:pt x="614" y="293"/>
                    <a:pt x="567" y="360"/>
                    <a:pt x="567" y="416"/>
                  </a:cubicBezTo>
                  <a:cubicBezTo>
                    <a:pt x="638" y="407"/>
                    <a:pt x="711" y="402"/>
                    <a:pt x="785" y="402"/>
                  </a:cubicBezTo>
                  <a:cubicBezTo>
                    <a:pt x="858" y="402"/>
                    <a:pt x="931" y="407"/>
                    <a:pt x="1002" y="416"/>
                  </a:cubicBezTo>
                  <a:cubicBezTo>
                    <a:pt x="1134" y="1021"/>
                    <a:pt x="0" y="766"/>
                    <a:pt x="0" y="1352"/>
                  </a:cubicBezTo>
                  <a:cubicBezTo>
                    <a:pt x="391" y="1193"/>
                    <a:pt x="815" y="818"/>
                    <a:pt x="1239" y="818"/>
                  </a:cubicBezTo>
                  <a:cubicBezTo>
                    <a:pt x="1317" y="818"/>
                    <a:pt x="1396" y="831"/>
                    <a:pt x="1474" y="861"/>
                  </a:cubicBezTo>
                  <a:cubicBezTo>
                    <a:pt x="1370" y="974"/>
                    <a:pt x="1238" y="1078"/>
                    <a:pt x="1134" y="1191"/>
                  </a:cubicBezTo>
                  <a:cubicBezTo>
                    <a:pt x="1172" y="1210"/>
                    <a:pt x="1219" y="1257"/>
                    <a:pt x="1267" y="1295"/>
                  </a:cubicBezTo>
                  <a:cubicBezTo>
                    <a:pt x="1024" y="1641"/>
                    <a:pt x="703" y="1742"/>
                    <a:pt x="324" y="1742"/>
                  </a:cubicBezTo>
                  <a:cubicBezTo>
                    <a:pt x="289" y="1742"/>
                    <a:pt x="253" y="1741"/>
                    <a:pt x="218" y="1739"/>
                  </a:cubicBezTo>
                  <a:lnTo>
                    <a:pt x="218" y="1739"/>
                  </a:lnTo>
                  <a:cubicBezTo>
                    <a:pt x="199" y="1768"/>
                    <a:pt x="218" y="1787"/>
                    <a:pt x="227" y="1806"/>
                  </a:cubicBezTo>
                  <a:cubicBezTo>
                    <a:pt x="348" y="1813"/>
                    <a:pt x="476" y="1851"/>
                    <a:pt x="605" y="1851"/>
                  </a:cubicBezTo>
                  <a:cubicBezTo>
                    <a:pt x="636" y="1851"/>
                    <a:pt x="668" y="1849"/>
                    <a:pt x="699" y="1843"/>
                  </a:cubicBezTo>
                  <a:cubicBezTo>
                    <a:pt x="917" y="1777"/>
                    <a:pt x="1115" y="1588"/>
                    <a:pt x="1361" y="1541"/>
                  </a:cubicBezTo>
                  <a:cubicBezTo>
                    <a:pt x="1654" y="1484"/>
                    <a:pt x="1956" y="1428"/>
                    <a:pt x="2249" y="1343"/>
                  </a:cubicBezTo>
                  <a:cubicBezTo>
                    <a:pt x="2807" y="1201"/>
                    <a:pt x="3383" y="1182"/>
                    <a:pt x="3960" y="1153"/>
                  </a:cubicBezTo>
                  <a:cubicBezTo>
                    <a:pt x="4381" y="1133"/>
                    <a:pt x="4746" y="906"/>
                    <a:pt x="5129" y="906"/>
                  </a:cubicBezTo>
                  <a:cubicBezTo>
                    <a:pt x="5271" y="906"/>
                    <a:pt x="5416" y="937"/>
                    <a:pt x="5567" y="1021"/>
                  </a:cubicBezTo>
                  <a:cubicBezTo>
                    <a:pt x="5697" y="1103"/>
                    <a:pt x="5778" y="1220"/>
                    <a:pt x="5914" y="1220"/>
                  </a:cubicBezTo>
                  <a:cubicBezTo>
                    <a:pt x="5935" y="1220"/>
                    <a:pt x="5958" y="1217"/>
                    <a:pt x="5982" y="1210"/>
                  </a:cubicBezTo>
                  <a:cubicBezTo>
                    <a:pt x="6134" y="1182"/>
                    <a:pt x="6398" y="785"/>
                    <a:pt x="6540" y="690"/>
                  </a:cubicBezTo>
                  <a:cubicBezTo>
                    <a:pt x="6776" y="511"/>
                    <a:pt x="7041" y="388"/>
                    <a:pt x="7306" y="265"/>
                  </a:cubicBezTo>
                  <a:cubicBezTo>
                    <a:pt x="7398" y="227"/>
                    <a:pt x="7484" y="212"/>
                    <a:pt x="7567" y="212"/>
                  </a:cubicBezTo>
                  <a:cubicBezTo>
                    <a:pt x="7829" y="212"/>
                    <a:pt x="8062" y="360"/>
                    <a:pt x="8392" y="360"/>
                  </a:cubicBezTo>
                  <a:cubicBezTo>
                    <a:pt x="8458" y="360"/>
                    <a:pt x="8521" y="359"/>
                    <a:pt x="8582" y="359"/>
                  </a:cubicBezTo>
                  <a:cubicBezTo>
                    <a:pt x="8702" y="359"/>
                    <a:pt x="8811" y="363"/>
                    <a:pt x="8912" y="388"/>
                  </a:cubicBezTo>
                  <a:cubicBezTo>
                    <a:pt x="8884" y="293"/>
                    <a:pt x="8865" y="208"/>
                    <a:pt x="8855" y="114"/>
                  </a:cubicBezTo>
                  <a:cubicBezTo>
                    <a:pt x="8790" y="136"/>
                    <a:pt x="8722" y="145"/>
                    <a:pt x="8653" y="145"/>
                  </a:cubicBezTo>
                  <a:cubicBezTo>
                    <a:pt x="8453" y="145"/>
                    <a:pt x="8244" y="71"/>
                    <a:pt x="8062" y="29"/>
                  </a:cubicBezTo>
                  <a:cubicBezTo>
                    <a:pt x="7948" y="9"/>
                    <a:pt x="7853" y="1"/>
                    <a:pt x="7765"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72" name="Google Shape;572;p29"/>
            <p:cNvSpPr/>
            <p:nvPr/>
          </p:nvSpPr>
          <p:spPr>
            <a:xfrm>
              <a:off x="1123650" y="3819325"/>
              <a:ext cx="250" cy="500"/>
            </a:xfrm>
            <a:custGeom>
              <a:avLst/>
              <a:gdLst/>
              <a:ahLst/>
              <a:cxnLst/>
              <a:rect l="l" t="t" r="r" b="b"/>
              <a:pathLst>
                <a:path w="10" h="20" extrusionOk="0">
                  <a:moveTo>
                    <a:pt x="0" y="19"/>
                  </a:moveTo>
                  <a:cubicBezTo>
                    <a:pt x="0" y="19"/>
                    <a:pt x="10" y="0"/>
                    <a:pt x="0" y="19"/>
                  </a:cubicBezTo>
                  <a:cubicBezTo>
                    <a:pt x="0" y="0"/>
                    <a:pt x="0" y="0"/>
                    <a:pt x="0" y="19"/>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73" name="Google Shape;573;p29"/>
            <p:cNvSpPr/>
            <p:nvPr/>
          </p:nvSpPr>
          <p:spPr>
            <a:xfrm>
              <a:off x="1124350" y="3811625"/>
              <a:ext cx="103750" cy="56400"/>
            </a:xfrm>
            <a:custGeom>
              <a:avLst/>
              <a:gdLst/>
              <a:ahLst/>
              <a:cxnLst/>
              <a:rect l="l" t="t" r="r" b="b"/>
              <a:pathLst>
                <a:path w="4150" h="2256" extrusionOk="0">
                  <a:moveTo>
                    <a:pt x="1021" y="0"/>
                  </a:moveTo>
                  <a:cubicBezTo>
                    <a:pt x="809" y="0"/>
                    <a:pt x="610" y="96"/>
                    <a:pt x="416" y="204"/>
                  </a:cubicBezTo>
                  <a:cubicBezTo>
                    <a:pt x="350" y="242"/>
                    <a:pt x="274" y="290"/>
                    <a:pt x="189" y="299"/>
                  </a:cubicBezTo>
                  <a:cubicBezTo>
                    <a:pt x="158" y="299"/>
                    <a:pt x="122" y="295"/>
                    <a:pt x="91" y="295"/>
                  </a:cubicBezTo>
                  <a:cubicBezTo>
                    <a:pt x="75" y="295"/>
                    <a:pt x="60" y="296"/>
                    <a:pt x="48" y="299"/>
                  </a:cubicBezTo>
                  <a:cubicBezTo>
                    <a:pt x="29" y="308"/>
                    <a:pt x="19" y="308"/>
                    <a:pt x="0" y="327"/>
                  </a:cubicBezTo>
                  <a:cubicBezTo>
                    <a:pt x="76" y="337"/>
                    <a:pt x="133" y="384"/>
                    <a:pt x="189" y="384"/>
                  </a:cubicBezTo>
                  <a:cubicBezTo>
                    <a:pt x="265" y="393"/>
                    <a:pt x="322" y="403"/>
                    <a:pt x="397" y="422"/>
                  </a:cubicBezTo>
                  <a:cubicBezTo>
                    <a:pt x="462" y="437"/>
                    <a:pt x="530" y="440"/>
                    <a:pt x="601" y="440"/>
                  </a:cubicBezTo>
                  <a:cubicBezTo>
                    <a:pt x="648" y="440"/>
                    <a:pt x="695" y="439"/>
                    <a:pt x="742" y="439"/>
                  </a:cubicBezTo>
                  <a:cubicBezTo>
                    <a:pt x="802" y="439"/>
                    <a:pt x="860" y="441"/>
                    <a:pt x="917" y="450"/>
                  </a:cubicBezTo>
                  <a:cubicBezTo>
                    <a:pt x="1078" y="488"/>
                    <a:pt x="1210" y="601"/>
                    <a:pt x="1390" y="630"/>
                  </a:cubicBezTo>
                  <a:cubicBezTo>
                    <a:pt x="1417" y="637"/>
                    <a:pt x="1445" y="638"/>
                    <a:pt x="1474" y="638"/>
                  </a:cubicBezTo>
                  <a:cubicBezTo>
                    <a:pt x="1510" y="638"/>
                    <a:pt x="1547" y="636"/>
                    <a:pt x="1583" y="636"/>
                  </a:cubicBezTo>
                  <a:cubicBezTo>
                    <a:pt x="1638" y="636"/>
                    <a:pt x="1692" y="642"/>
                    <a:pt x="1739" y="677"/>
                  </a:cubicBezTo>
                  <a:cubicBezTo>
                    <a:pt x="1796" y="715"/>
                    <a:pt x="1834" y="772"/>
                    <a:pt x="1909" y="790"/>
                  </a:cubicBezTo>
                  <a:lnTo>
                    <a:pt x="2013" y="828"/>
                  </a:lnTo>
                  <a:cubicBezTo>
                    <a:pt x="2108" y="875"/>
                    <a:pt x="2250" y="932"/>
                    <a:pt x="2306" y="1027"/>
                  </a:cubicBezTo>
                  <a:cubicBezTo>
                    <a:pt x="2287" y="1064"/>
                    <a:pt x="2269" y="1112"/>
                    <a:pt x="2269" y="1150"/>
                  </a:cubicBezTo>
                  <a:cubicBezTo>
                    <a:pt x="2297" y="1159"/>
                    <a:pt x="2316" y="1187"/>
                    <a:pt x="2354" y="1187"/>
                  </a:cubicBezTo>
                  <a:cubicBezTo>
                    <a:pt x="2108" y="1244"/>
                    <a:pt x="1805" y="1395"/>
                    <a:pt x="1607" y="1546"/>
                  </a:cubicBezTo>
                  <a:cubicBezTo>
                    <a:pt x="1654" y="1546"/>
                    <a:pt x="1749" y="1565"/>
                    <a:pt x="1796" y="1613"/>
                  </a:cubicBezTo>
                  <a:cubicBezTo>
                    <a:pt x="1843" y="1660"/>
                    <a:pt x="1834" y="1707"/>
                    <a:pt x="1862" y="1773"/>
                  </a:cubicBezTo>
                  <a:cubicBezTo>
                    <a:pt x="1919" y="1953"/>
                    <a:pt x="2155" y="2151"/>
                    <a:pt x="2297" y="2255"/>
                  </a:cubicBezTo>
                  <a:cubicBezTo>
                    <a:pt x="2165" y="2151"/>
                    <a:pt x="2165" y="1906"/>
                    <a:pt x="2193" y="1735"/>
                  </a:cubicBezTo>
                  <a:cubicBezTo>
                    <a:pt x="2212" y="1632"/>
                    <a:pt x="2382" y="1518"/>
                    <a:pt x="2335" y="1405"/>
                  </a:cubicBezTo>
                  <a:cubicBezTo>
                    <a:pt x="2429" y="1386"/>
                    <a:pt x="2486" y="1320"/>
                    <a:pt x="2571" y="1253"/>
                  </a:cubicBezTo>
                  <a:cubicBezTo>
                    <a:pt x="2647" y="1187"/>
                    <a:pt x="2741" y="1159"/>
                    <a:pt x="2836" y="1131"/>
                  </a:cubicBezTo>
                  <a:cubicBezTo>
                    <a:pt x="2949" y="1093"/>
                    <a:pt x="3044" y="1017"/>
                    <a:pt x="3147" y="979"/>
                  </a:cubicBezTo>
                  <a:cubicBezTo>
                    <a:pt x="3233" y="961"/>
                    <a:pt x="3308" y="951"/>
                    <a:pt x="3393" y="904"/>
                  </a:cubicBezTo>
                  <a:cubicBezTo>
                    <a:pt x="3526" y="828"/>
                    <a:pt x="3677" y="762"/>
                    <a:pt x="3818" y="677"/>
                  </a:cubicBezTo>
                  <a:cubicBezTo>
                    <a:pt x="3904" y="630"/>
                    <a:pt x="3970" y="573"/>
                    <a:pt x="4045" y="526"/>
                  </a:cubicBezTo>
                  <a:cubicBezTo>
                    <a:pt x="4083" y="497"/>
                    <a:pt x="4111" y="450"/>
                    <a:pt x="4149" y="431"/>
                  </a:cubicBezTo>
                  <a:lnTo>
                    <a:pt x="4149" y="431"/>
                  </a:lnTo>
                  <a:cubicBezTo>
                    <a:pt x="3941" y="479"/>
                    <a:pt x="3724" y="469"/>
                    <a:pt x="3535" y="497"/>
                  </a:cubicBezTo>
                  <a:cubicBezTo>
                    <a:pt x="3440" y="516"/>
                    <a:pt x="3384" y="564"/>
                    <a:pt x="3308" y="611"/>
                  </a:cubicBezTo>
                  <a:cubicBezTo>
                    <a:pt x="3233" y="658"/>
                    <a:pt x="3110" y="668"/>
                    <a:pt x="3015" y="686"/>
                  </a:cubicBezTo>
                  <a:cubicBezTo>
                    <a:pt x="2991" y="694"/>
                    <a:pt x="2974" y="697"/>
                    <a:pt x="2960" y="697"/>
                  </a:cubicBezTo>
                  <a:cubicBezTo>
                    <a:pt x="2921" y="697"/>
                    <a:pt x="2916" y="672"/>
                    <a:pt x="2873" y="658"/>
                  </a:cubicBezTo>
                  <a:cubicBezTo>
                    <a:pt x="2845" y="644"/>
                    <a:pt x="2810" y="644"/>
                    <a:pt x="2774" y="644"/>
                  </a:cubicBezTo>
                  <a:cubicBezTo>
                    <a:pt x="2739" y="644"/>
                    <a:pt x="2703" y="644"/>
                    <a:pt x="2675" y="630"/>
                  </a:cubicBezTo>
                  <a:cubicBezTo>
                    <a:pt x="2618" y="611"/>
                    <a:pt x="2599" y="573"/>
                    <a:pt x="2552" y="535"/>
                  </a:cubicBezTo>
                  <a:cubicBezTo>
                    <a:pt x="2476" y="479"/>
                    <a:pt x="2354" y="441"/>
                    <a:pt x="2259" y="403"/>
                  </a:cubicBezTo>
                  <a:cubicBezTo>
                    <a:pt x="2193" y="384"/>
                    <a:pt x="2155" y="384"/>
                    <a:pt x="2108" y="327"/>
                  </a:cubicBezTo>
                  <a:cubicBezTo>
                    <a:pt x="2098" y="299"/>
                    <a:pt x="2098" y="261"/>
                    <a:pt x="2080" y="242"/>
                  </a:cubicBezTo>
                  <a:cubicBezTo>
                    <a:pt x="2051" y="195"/>
                    <a:pt x="2004" y="195"/>
                    <a:pt x="1957" y="167"/>
                  </a:cubicBezTo>
                  <a:cubicBezTo>
                    <a:pt x="1702" y="63"/>
                    <a:pt x="1418" y="63"/>
                    <a:pt x="1163" y="15"/>
                  </a:cubicBezTo>
                  <a:cubicBezTo>
                    <a:pt x="1115" y="5"/>
                    <a:pt x="1068" y="0"/>
                    <a:pt x="1021"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74" name="Google Shape;574;p29"/>
            <p:cNvSpPr/>
            <p:nvPr/>
          </p:nvSpPr>
          <p:spPr>
            <a:xfrm>
              <a:off x="1227125" y="3821225"/>
              <a:ext cx="1675" cy="475"/>
            </a:xfrm>
            <a:custGeom>
              <a:avLst/>
              <a:gdLst/>
              <a:ahLst/>
              <a:cxnLst/>
              <a:rect l="l" t="t" r="r" b="b"/>
              <a:pathLst>
                <a:path w="67" h="19" extrusionOk="0">
                  <a:moveTo>
                    <a:pt x="67" y="0"/>
                  </a:moveTo>
                  <a:cubicBezTo>
                    <a:pt x="48" y="0"/>
                    <a:pt x="29" y="9"/>
                    <a:pt x="0" y="19"/>
                  </a:cubicBezTo>
                  <a:cubicBezTo>
                    <a:pt x="29" y="9"/>
                    <a:pt x="38" y="9"/>
                    <a:pt x="67"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75" name="Google Shape;575;p29"/>
            <p:cNvSpPr/>
            <p:nvPr/>
          </p:nvSpPr>
          <p:spPr>
            <a:xfrm>
              <a:off x="1106400" y="3757550"/>
              <a:ext cx="93350" cy="22475"/>
            </a:xfrm>
            <a:custGeom>
              <a:avLst/>
              <a:gdLst/>
              <a:ahLst/>
              <a:cxnLst/>
              <a:rect l="l" t="t" r="r" b="b"/>
              <a:pathLst>
                <a:path w="3734" h="899" extrusionOk="0">
                  <a:moveTo>
                    <a:pt x="1228" y="1"/>
                  </a:moveTo>
                  <a:cubicBezTo>
                    <a:pt x="1139" y="1"/>
                    <a:pt x="1091" y="44"/>
                    <a:pt x="1002" y="52"/>
                  </a:cubicBezTo>
                  <a:lnTo>
                    <a:pt x="0" y="336"/>
                  </a:lnTo>
                  <a:cubicBezTo>
                    <a:pt x="397" y="336"/>
                    <a:pt x="851" y="468"/>
                    <a:pt x="1276" y="515"/>
                  </a:cubicBezTo>
                  <a:cubicBezTo>
                    <a:pt x="1371" y="525"/>
                    <a:pt x="1881" y="544"/>
                    <a:pt x="1645" y="733"/>
                  </a:cubicBezTo>
                  <a:cubicBezTo>
                    <a:pt x="1720" y="808"/>
                    <a:pt x="1881" y="799"/>
                    <a:pt x="1975" y="818"/>
                  </a:cubicBezTo>
                  <a:cubicBezTo>
                    <a:pt x="2108" y="846"/>
                    <a:pt x="2231" y="846"/>
                    <a:pt x="2363" y="865"/>
                  </a:cubicBezTo>
                  <a:cubicBezTo>
                    <a:pt x="2546" y="890"/>
                    <a:pt x="2716" y="898"/>
                    <a:pt x="2890" y="898"/>
                  </a:cubicBezTo>
                  <a:cubicBezTo>
                    <a:pt x="2977" y="898"/>
                    <a:pt x="3065" y="896"/>
                    <a:pt x="3157" y="893"/>
                  </a:cubicBezTo>
                  <a:cubicBezTo>
                    <a:pt x="3261" y="893"/>
                    <a:pt x="3308" y="865"/>
                    <a:pt x="3402" y="818"/>
                  </a:cubicBezTo>
                  <a:cubicBezTo>
                    <a:pt x="3506" y="770"/>
                    <a:pt x="3629" y="751"/>
                    <a:pt x="3733" y="714"/>
                  </a:cubicBezTo>
                  <a:cubicBezTo>
                    <a:pt x="3676" y="680"/>
                    <a:pt x="3593" y="673"/>
                    <a:pt x="3518" y="673"/>
                  </a:cubicBezTo>
                  <a:cubicBezTo>
                    <a:pt x="3469" y="673"/>
                    <a:pt x="3423" y="676"/>
                    <a:pt x="3393" y="676"/>
                  </a:cubicBezTo>
                  <a:cubicBezTo>
                    <a:pt x="3298" y="676"/>
                    <a:pt x="3223" y="666"/>
                    <a:pt x="3128" y="666"/>
                  </a:cubicBezTo>
                  <a:cubicBezTo>
                    <a:pt x="2987" y="666"/>
                    <a:pt x="2864" y="647"/>
                    <a:pt x="2722" y="647"/>
                  </a:cubicBezTo>
                  <a:cubicBezTo>
                    <a:pt x="2722" y="581"/>
                    <a:pt x="2779" y="515"/>
                    <a:pt x="2798" y="468"/>
                  </a:cubicBezTo>
                  <a:cubicBezTo>
                    <a:pt x="2599" y="383"/>
                    <a:pt x="2410" y="364"/>
                    <a:pt x="2193" y="317"/>
                  </a:cubicBezTo>
                  <a:cubicBezTo>
                    <a:pt x="2051" y="288"/>
                    <a:pt x="1975" y="184"/>
                    <a:pt x="1843" y="147"/>
                  </a:cubicBezTo>
                  <a:lnTo>
                    <a:pt x="1276" y="5"/>
                  </a:lnTo>
                  <a:cubicBezTo>
                    <a:pt x="1259" y="2"/>
                    <a:pt x="1243" y="1"/>
                    <a:pt x="1228"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14008084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576"/>
        <p:cNvGrpSpPr/>
        <p:nvPr/>
      </p:nvGrpSpPr>
      <p:grpSpPr>
        <a:xfrm>
          <a:off x="0" y="0"/>
          <a:ext cx="0" cy="0"/>
          <a:chOff x="0" y="0"/>
          <a:chExt cx="0" cy="0"/>
        </a:xfrm>
      </p:grpSpPr>
      <p:sp>
        <p:nvSpPr>
          <p:cNvPr id="577" name="Google Shape;577;p30"/>
          <p:cNvSpPr txBox="1">
            <a:spLocks noGrp="1"/>
          </p:cNvSpPr>
          <p:nvPr>
            <p:ph type="title" hasCustomPrompt="1"/>
          </p:nvPr>
        </p:nvSpPr>
        <p:spPr>
          <a:xfrm>
            <a:off x="2611044" y="1010300"/>
            <a:ext cx="23492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78" name="Google Shape;578;p30"/>
          <p:cNvSpPr txBox="1">
            <a:spLocks noGrp="1"/>
          </p:cNvSpPr>
          <p:nvPr>
            <p:ph type="subTitle" idx="1"/>
          </p:nvPr>
        </p:nvSpPr>
        <p:spPr>
          <a:xfrm>
            <a:off x="1784529" y="2253333"/>
            <a:ext cx="4003200" cy="582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30"/>
          <p:cNvSpPr txBox="1">
            <a:spLocks noGrp="1"/>
          </p:cNvSpPr>
          <p:nvPr>
            <p:ph type="title" idx="2" hasCustomPrompt="1"/>
          </p:nvPr>
        </p:nvSpPr>
        <p:spPr>
          <a:xfrm>
            <a:off x="2611044" y="3375871"/>
            <a:ext cx="23492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80" name="Google Shape;580;p30"/>
          <p:cNvSpPr txBox="1">
            <a:spLocks noGrp="1"/>
          </p:cNvSpPr>
          <p:nvPr>
            <p:ph type="subTitle" idx="3"/>
          </p:nvPr>
        </p:nvSpPr>
        <p:spPr>
          <a:xfrm>
            <a:off x="1784511" y="4618900"/>
            <a:ext cx="4003200" cy="582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30"/>
          <p:cNvSpPr/>
          <p:nvPr/>
        </p:nvSpPr>
        <p:spPr>
          <a:xfrm>
            <a:off x="-221900" y="5761834"/>
            <a:ext cx="12591307" cy="1039501"/>
          </a:xfrm>
          <a:custGeom>
            <a:avLst/>
            <a:gdLst/>
            <a:ahLst/>
            <a:cxnLst/>
            <a:rect l="l" t="t" r="r" b="b"/>
            <a:pathLst>
              <a:path w="376047" h="17145" extrusionOk="0">
                <a:moveTo>
                  <a:pt x="373761" y="1524"/>
                </a:moveTo>
                <a:lnTo>
                  <a:pt x="0" y="0"/>
                </a:lnTo>
                <a:lnTo>
                  <a:pt x="4572" y="17145"/>
                </a:lnTo>
                <a:lnTo>
                  <a:pt x="376047" y="16383"/>
                </a:lnTo>
                <a:close/>
              </a:path>
            </a:pathLst>
          </a:custGeom>
          <a:solidFill>
            <a:schemeClr val="accent1"/>
          </a:solidFill>
          <a:ln>
            <a:noFill/>
          </a:ln>
        </p:spPr>
      </p:sp>
      <p:sp>
        <p:nvSpPr>
          <p:cNvPr id="582" name="Google Shape;582;p30"/>
          <p:cNvSpPr/>
          <p:nvPr/>
        </p:nvSpPr>
        <p:spPr>
          <a:xfrm>
            <a:off x="-32778" y="5992634"/>
            <a:ext cx="12402683" cy="935333"/>
          </a:xfrm>
          <a:custGeom>
            <a:avLst/>
            <a:gdLst/>
            <a:ahLst/>
            <a:cxnLst/>
            <a:rect l="l" t="t" r="r" b="b"/>
            <a:pathLst>
              <a:path w="375346" h="28060" extrusionOk="0">
                <a:moveTo>
                  <a:pt x="373060" y="0"/>
                </a:moveTo>
                <a:lnTo>
                  <a:pt x="0" y="8902"/>
                </a:lnTo>
                <a:lnTo>
                  <a:pt x="555" y="28060"/>
                </a:lnTo>
                <a:lnTo>
                  <a:pt x="375346" y="27027"/>
                </a:lnTo>
                <a:close/>
              </a:path>
            </a:pathLst>
          </a:custGeom>
          <a:solidFill>
            <a:schemeClr val="accent2"/>
          </a:solidFill>
          <a:ln>
            <a:noFill/>
          </a:ln>
        </p:spPr>
      </p:sp>
      <p:sp>
        <p:nvSpPr>
          <p:cNvPr id="583" name="Google Shape;583;p30"/>
          <p:cNvSpPr/>
          <p:nvPr/>
        </p:nvSpPr>
        <p:spPr>
          <a:xfrm>
            <a:off x="10811814" y="4009393"/>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84" name="Google Shape;584;p30"/>
          <p:cNvSpPr/>
          <p:nvPr/>
        </p:nvSpPr>
        <p:spPr>
          <a:xfrm flipH="1">
            <a:off x="-1313953" y="109427"/>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85" name="Google Shape;585;p30"/>
          <p:cNvSpPr txBox="1">
            <a:spLocks noGrp="1"/>
          </p:cNvSpPr>
          <p:nvPr>
            <p:ph type="title" idx="4" hasCustomPrompt="1"/>
          </p:nvPr>
        </p:nvSpPr>
        <p:spPr>
          <a:xfrm>
            <a:off x="7433375" y="1010300"/>
            <a:ext cx="23492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86" name="Google Shape;586;p30"/>
          <p:cNvSpPr txBox="1">
            <a:spLocks noGrp="1"/>
          </p:cNvSpPr>
          <p:nvPr>
            <p:ph type="subTitle" idx="5"/>
          </p:nvPr>
        </p:nvSpPr>
        <p:spPr>
          <a:xfrm>
            <a:off x="6809089" y="2253332"/>
            <a:ext cx="3598400" cy="582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7" name="Google Shape;587;p30"/>
          <p:cNvSpPr txBox="1">
            <a:spLocks noGrp="1"/>
          </p:cNvSpPr>
          <p:nvPr>
            <p:ph type="title" idx="6" hasCustomPrompt="1"/>
          </p:nvPr>
        </p:nvSpPr>
        <p:spPr>
          <a:xfrm>
            <a:off x="7433375" y="3375871"/>
            <a:ext cx="23492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88" name="Google Shape;588;p30"/>
          <p:cNvSpPr txBox="1">
            <a:spLocks noGrp="1"/>
          </p:cNvSpPr>
          <p:nvPr>
            <p:ph type="subTitle" idx="7"/>
          </p:nvPr>
        </p:nvSpPr>
        <p:spPr>
          <a:xfrm>
            <a:off x="6809083" y="4618900"/>
            <a:ext cx="3598400" cy="582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89" name="Google Shape;589;p30"/>
          <p:cNvGrpSpPr/>
          <p:nvPr/>
        </p:nvGrpSpPr>
        <p:grpSpPr>
          <a:xfrm>
            <a:off x="10371497" y="4923701"/>
            <a:ext cx="3404887" cy="2224800"/>
            <a:chOff x="-213250" y="3651883"/>
            <a:chExt cx="1136984" cy="742888"/>
          </a:xfrm>
        </p:grpSpPr>
        <p:sp>
          <p:nvSpPr>
            <p:cNvPr id="590" name="Google Shape;590;p30"/>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91" name="Google Shape;591;p30"/>
            <p:cNvSpPr/>
            <p:nvPr/>
          </p:nvSpPr>
          <p:spPr>
            <a:xfrm>
              <a:off x="323901" y="3956162"/>
              <a:ext cx="599833" cy="438609"/>
            </a:xfrm>
            <a:custGeom>
              <a:avLst/>
              <a:gdLst/>
              <a:ahLst/>
              <a:cxnLst/>
              <a:rect l="l" t="t" r="r" b="b"/>
              <a:pathLst>
                <a:path w="2742" h="2005" extrusionOk="0">
                  <a:moveTo>
                    <a:pt x="950" y="0"/>
                  </a:moveTo>
                  <a:cubicBezTo>
                    <a:pt x="949" y="0"/>
                    <a:pt x="947" y="1"/>
                    <a:pt x="946" y="1"/>
                  </a:cubicBezTo>
                  <a:cubicBezTo>
                    <a:pt x="861" y="29"/>
                    <a:pt x="861" y="351"/>
                    <a:pt x="861" y="351"/>
                  </a:cubicBezTo>
                  <a:cubicBezTo>
                    <a:pt x="861" y="351"/>
                    <a:pt x="736" y="155"/>
                    <a:pt x="656" y="155"/>
                  </a:cubicBezTo>
                  <a:cubicBezTo>
                    <a:pt x="648" y="155"/>
                    <a:pt x="641" y="157"/>
                    <a:pt x="634" y="162"/>
                  </a:cubicBezTo>
                  <a:cubicBezTo>
                    <a:pt x="568" y="209"/>
                    <a:pt x="691" y="634"/>
                    <a:pt x="691" y="634"/>
                  </a:cubicBezTo>
                  <a:cubicBezTo>
                    <a:pt x="691" y="634"/>
                    <a:pt x="406" y="268"/>
                    <a:pt x="342" y="268"/>
                  </a:cubicBezTo>
                  <a:cubicBezTo>
                    <a:pt x="337" y="268"/>
                    <a:pt x="334" y="270"/>
                    <a:pt x="332" y="275"/>
                  </a:cubicBezTo>
                  <a:cubicBezTo>
                    <a:pt x="322" y="351"/>
                    <a:pt x="521" y="852"/>
                    <a:pt x="521" y="852"/>
                  </a:cubicBezTo>
                  <a:cubicBezTo>
                    <a:pt x="521" y="852"/>
                    <a:pt x="326" y="774"/>
                    <a:pt x="238" y="774"/>
                  </a:cubicBezTo>
                  <a:cubicBezTo>
                    <a:pt x="220" y="774"/>
                    <a:pt x="206" y="777"/>
                    <a:pt x="199" y="785"/>
                  </a:cubicBezTo>
                  <a:cubicBezTo>
                    <a:pt x="161" y="833"/>
                    <a:pt x="445" y="1088"/>
                    <a:pt x="445" y="1088"/>
                  </a:cubicBezTo>
                  <a:cubicBezTo>
                    <a:pt x="445" y="1088"/>
                    <a:pt x="303" y="1051"/>
                    <a:pt x="214" y="1051"/>
                  </a:cubicBezTo>
                  <a:cubicBezTo>
                    <a:pt x="175" y="1051"/>
                    <a:pt x="145" y="1058"/>
                    <a:pt x="143" y="1078"/>
                  </a:cubicBezTo>
                  <a:cubicBezTo>
                    <a:pt x="133" y="1154"/>
                    <a:pt x="492" y="1390"/>
                    <a:pt x="492" y="1390"/>
                  </a:cubicBezTo>
                  <a:cubicBezTo>
                    <a:pt x="492" y="1390"/>
                    <a:pt x="378" y="1374"/>
                    <a:pt x="278" y="1374"/>
                  </a:cubicBezTo>
                  <a:cubicBezTo>
                    <a:pt x="208" y="1374"/>
                    <a:pt x="145" y="1382"/>
                    <a:pt x="133" y="1409"/>
                  </a:cubicBezTo>
                  <a:cubicBezTo>
                    <a:pt x="95" y="1485"/>
                    <a:pt x="464" y="1645"/>
                    <a:pt x="464" y="1645"/>
                  </a:cubicBezTo>
                  <a:cubicBezTo>
                    <a:pt x="464" y="1645"/>
                    <a:pt x="438" y="1645"/>
                    <a:pt x="400" y="1645"/>
                  </a:cubicBezTo>
                  <a:cubicBezTo>
                    <a:pt x="285" y="1645"/>
                    <a:pt x="53" y="1650"/>
                    <a:pt x="39" y="1693"/>
                  </a:cubicBezTo>
                  <a:cubicBezTo>
                    <a:pt x="1" y="1797"/>
                    <a:pt x="804" y="2005"/>
                    <a:pt x="804" y="2005"/>
                  </a:cubicBezTo>
                  <a:lnTo>
                    <a:pt x="1929" y="2005"/>
                  </a:lnTo>
                  <a:cubicBezTo>
                    <a:pt x="1929" y="2005"/>
                    <a:pt x="2741" y="1872"/>
                    <a:pt x="2704" y="1778"/>
                  </a:cubicBezTo>
                  <a:cubicBezTo>
                    <a:pt x="2699" y="1735"/>
                    <a:pt x="2605" y="1723"/>
                    <a:pt x="2504" y="1723"/>
                  </a:cubicBezTo>
                  <a:cubicBezTo>
                    <a:pt x="2382" y="1723"/>
                    <a:pt x="2250" y="1740"/>
                    <a:pt x="2250" y="1740"/>
                  </a:cubicBezTo>
                  <a:cubicBezTo>
                    <a:pt x="2250" y="1740"/>
                    <a:pt x="2723" y="1475"/>
                    <a:pt x="2723" y="1419"/>
                  </a:cubicBezTo>
                  <a:cubicBezTo>
                    <a:pt x="2724" y="1411"/>
                    <a:pt x="2710" y="1408"/>
                    <a:pt x="2685" y="1408"/>
                  </a:cubicBezTo>
                  <a:cubicBezTo>
                    <a:pt x="2555" y="1408"/>
                    <a:pt x="2137" y="1494"/>
                    <a:pt x="2137" y="1494"/>
                  </a:cubicBezTo>
                  <a:cubicBezTo>
                    <a:pt x="2137" y="1494"/>
                    <a:pt x="2430" y="1182"/>
                    <a:pt x="2411" y="1154"/>
                  </a:cubicBezTo>
                  <a:cubicBezTo>
                    <a:pt x="2407" y="1149"/>
                    <a:pt x="2399" y="1147"/>
                    <a:pt x="2388" y="1147"/>
                  </a:cubicBezTo>
                  <a:cubicBezTo>
                    <a:pt x="2311" y="1147"/>
                    <a:pt x="2080" y="1248"/>
                    <a:pt x="2080" y="1248"/>
                  </a:cubicBezTo>
                  <a:cubicBezTo>
                    <a:pt x="2080" y="1248"/>
                    <a:pt x="2363" y="889"/>
                    <a:pt x="2307" y="852"/>
                  </a:cubicBezTo>
                  <a:cubicBezTo>
                    <a:pt x="2302" y="849"/>
                    <a:pt x="2295" y="848"/>
                    <a:pt x="2287" y="848"/>
                  </a:cubicBezTo>
                  <a:cubicBezTo>
                    <a:pt x="2206" y="848"/>
                    <a:pt x="1995" y="965"/>
                    <a:pt x="1995" y="965"/>
                  </a:cubicBezTo>
                  <a:cubicBezTo>
                    <a:pt x="1995" y="965"/>
                    <a:pt x="2363" y="445"/>
                    <a:pt x="2307" y="417"/>
                  </a:cubicBezTo>
                  <a:cubicBezTo>
                    <a:pt x="2306" y="417"/>
                    <a:pt x="2305" y="417"/>
                    <a:pt x="2304" y="417"/>
                  </a:cubicBezTo>
                  <a:cubicBezTo>
                    <a:pt x="2240" y="417"/>
                    <a:pt x="1938" y="691"/>
                    <a:pt x="1938" y="691"/>
                  </a:cubicBezTo>
                  <a:cubicBezTo>
                    <a:pt x="1938" y="691"/>
                    <a:pt x="2108" y="322"/>
                    <a:pt x="2042" y="313"/>
                  </a:cubicBezTo>
                  <a:cubicBezTo>
                    <a:pt x="2041" y="313"/>
                    <a:pt x="2040" y="313"/>
                    <a:pt x="2039" y="313"/>
                  </a:cubicBezTo>
                  <a:cubicBezTo>
                    <a:pt x="1977" y="313"/>
                    <a:pt x="1702" y="606"/>
                    <a:pt x="1702" y="606"/>
                  </a:cubicBezTo>
                  <a:cubicBezTo>
                    <a:pt x="1702" y="606"/>
                    <a:pt x="1778" y="133"/>
                    <a:pt x="1730" y="133"/>
                  </a:cubicBezTo>
                  <a:cubicBezTo>
                    <a:pt x="1683" y="133"/>
                    <a:pt x="1456" y="445"/>
                    <a:pt x="1456" y="445"/>
                  </a:cubicBezTo>
                  <a:cubicBezTo>
                    <a:pt x="1456" y="445"/>
                    <a:pt x="1420" y="66"/>
                    <a:pt x="1357" y="66"/>
                  </a:cubicBezTo>
                  <a:cubicBezTo>
                    <a:pt x="1355" y="66"/>
                    <a:pt x="1354" y="67"/>
                    <a:pt x="1352" y="67"/>
                  </a:cubicBezTo>
                  <a:cubicBezTo>
                    <a:pt x="1277" y="77"/>
                    <a:pt x="1173" y="407"/>
                    <a:pt x="1173" y="407"/>
                  </a:cubicBezTo>
                  <a:cubicBezTo>
                    <a:pt x="1173" y="407"/>
                    <a:pt x="1019" y="0"/>
                    <a:pt x="950"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92" name="Google Shape;592;p30"/>
            <p:cNvSpPr/>
            <p:nvPr/>
          </p:nvSpPr>
          <p:spPr>
            <a:xfrm>
              <a:off x="11629" y="3651883"/>
              <a:ext cx="730213" cy="732619"/>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rgbClr val="C6C23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93" name="Google Shape;593;p30"/>
            <p:cNvSpPr/>
            <p:nvPr/>
          </p:nvSpPr>
          <p:spPr>
            <a:xfrm>
              <a:off x="-6965" y="4147806"/>
              <a:ext cx="767401" cy="240852"/>
            </a:xfrm>
            <a:custGeom>
              <a:avLst/>
              <a:gdLst/>
              <a:ahLst/>
              <a:cxnLst/>
              <a:rect l="l" t="t" r="r" b="b"/>
              <a:pathLst>
                <a:path w="3508" h="1101" extrusionOk="0">
                  <a:moveTo>
                    <a:pt x="373" y="1"/>
                  </a:moveTo>
                  <a:cubicBezTo>
                    <a:pt x="282" y="1"/>
                    <a:pt x="195" y="18"/>
                    <a:pt x="180" y="70"/>
                  </a:cubicBezTo>
                  <a:cubicBezTo>
                    <a:pt x="133" y="202"/>
                    <a:pt x="587" y="486"/>
                    <a:pt x="587" y="486"/>
                  </a:cubicBezTo>
                  <a:cubicBezTo>
                    <a:pt x="587" y="486"/>
                    <a:pt x="551" y="485"/>
                    <a:pt x="498" y="485"/>
                  </a:cubicBezTo>
                  <a:cubicBezTo>
                    <a:pt x="353" y="485"/>
                    <a:pt x="78" y="495"/>
                    <a:pt x="58" y="571"/>
                  </a:cubicBezTo>
                  <a:cubicBezTo>
                    <a:pt x="1" y="750"/>
                    <a:pt x="1031" y="1100"/>
                    <a:pt x="1031" y="1100"/>
                  </a:cubicBezTo>
                  <a:lnTo>
                    <a:pt x="2458" y="1100"/>
                  </a:lnTo>
                  <a:cubicBezTo>
                    <a:pt x="2458" y="1100"/>
                    <a:pt x="3507" y="864"/>
                    <a:pt x="3488" y="713"/>
                  </a:cubicBezTo>
                  <a:cubicBezTo>
                    <a:pt x="3476" y="645"/>
                    <a:pt x="3357" y="627"/>
                    <a:pt x="3228" y="627"/>
                  </a:cubicBezTo>
                  <a:cubicBezTo>
                    <a:pt x="3068" y="627"/>
                    <a:pt x="2893" y="656"/>
                    <a:pt x="2893" y="656"/>
                  </a:cubicBezTo>
                  <a:cubicBezTo>
                    <a:pt x="2893" y="656"/>
                    <a:pt x="3025" y="543"/>
                    <a:pt x="3167" y="429"/>
                  </a:cubicBezTo>
                  <a:lnTo>
                    <a:pt x="3167" y="429"/>
                  </a:lnTo>
                  <a:cubicBezTo>
                    <a:pt x="2885" y="542"/>
                    <a:pt x="2557" y="602"/>
                    <a:pt x="2208" y="602"/>
                  </a:cubicBezTo>
                  <a:cubicBezTo>
                    <a:pt x="2089" y="602"/>
                    <a:pt x="1967" y="595"/>
                    <a:pt x="1844" y="580"/>
                  </a:cubicBezTo>
                  <a:cubicBezTo>
                    <a:pt x="1286" y="514"/>
                    <a:pt x="804" y="297"/>
                    <a:pt x="445" y="4"/>
                  </a:cubicBezTo>
                  <a:cubicBezTo>
                    <a:pt x="422" y="2"/>
                    <a:pt x="397" y="1"/>
                    <a:pt x="373"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120597376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94"/>
        <p:cNvGrpSpPr/>
        <p:nvPr/>
      </p:nvGrpSpPr>
      <p:grpSpPr>
        <a:xfrm>
          <a:off x="0" y="0"/>
          <a:ext cx="0" cy="0"/>
          <a:chOff x="0" y="0"/>
          <a:chExt cx="0" cy="0"/>
        </a:xfrm>
      </p:grpSpPr>
      <p:sp>
        <p:nvSpPr>
          <p:cNvPr id="595" name="Google Shape;595;p31"/>
          <p:cNvSpPr txBox="1">
            <a:spLocks noGrp="1"/>
          </p:cNvSpPr>
          <p:nvPr>
            <p:ph type="ctrTitle"/>
          </p:nvPr>
        </p:nvSpPr>
        <p:spPr>
          <a:xfrm>
            <a:off x="3991667" y="737333"/>
            <a:ext cx="4208400" cy="133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96" name="Google Shape;596;p31"/>
          <p:cNvSpPr txBox="1">
            <a:spLocks noGrp="1"/>
          </p:cNvSpPr>
          <p:nvPr>
            <p:ph type="subTitle" idx="1"/>
          </p:nvPr>
        </p:nvSpPr>
        <p:spPr>
          <a:xfrm>
            <a:off x="4139933" y="1879433"/>
            <a:ext cx="3912400" cy="17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97" name="Google Shape;597;p31"/>
          <p:cNvSpPr txBox="1">
            <a:spLocks noGrp="1"/>
          </p:cNvSpPr>
          <p:nvPr>
            <p:ph type="subTitle" idx="2"/>
          </p:nvPr>
        </p:nvSpPr>
        <p:spPr>
          <a:xfrm>
            <a:off x="3233333" y="5557900"/>
            <a:ext cx="5725200" cy="60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98" name="Google Shape;598;p31"/>
          <p:cNvSpPr txBox="1"/>
          <p:nvPr/>
        </p:nvSpPr>
        <p:spPr>
          <a:xfrm>
            <a:off x="3295233" y="4550300"/>
            <a:ext cx="5601600" cy="594800"/>
          </a:xfrm>
          <a:prstGeom prst="rect">
            <a:avLst/>
          </a:prstGeom>
          <a:noFill/>
          <a:ln>
            <a:noFill/>
          </a:ln>
        </p:spPr>
        <p:txBody>
          <a:bodyPr spcFirstLastPara="1" wrap="square" lIns="121900" tIns="121900" rIns="121900" bIns="121900" anchor="t" anchorCtr="0">
            <a:noAutofit/>
          </a:bodyPr>
          <a:lstStyle/>
          <a:p>
            <a:pPr algn="ctr">
              <a:spcBef>
                <a:spcPts val="400"/>
              </a:spcBef>
              <a:buClrTx/>
              <a:buFontTx/>
              <a:buNone/>
            </a:pPr>
            <a:r>
              <a:rPr lang="en" sz="1600" kern="1200">
                <a:solidFill>
                  <a:srgbClr val="5E261F"/>
                </a:solidFill>
                <a:latin typeface="Manrope"/>
                <a:ea typeface="Manrope"/>
                <a:cs typeface="Manrope"/>
                <a:sym typeface="Manrope"/>
              </a:rPr>
              <a:t>CREDITS: This presentation template was created by </a:t>
            </a:r>
            <a:r>
              <a:rPr lang="en" sz="1600" b="1" kern="1200">
                <a:solidFill>
                  <a:srgbClr val="5E261F"/>
                </a:solidFill>
                <a:uFill>
                  <a:noFill/>
                </a:uFill>
                <a:latin typeface="Manrope"/>
                <a:ea typeface="Manrope"/>
                <a:cs typeface="Manrope"/>
                <a:sym typeface="Manrope"/>
                <a:hlinkClick r:id="rId2">
                  <a:extLst>
                    <a:ext uri="{A12FA001-AC4F-418D-AE19-62706E023703}">
                      <ahyp:hlinkClr xmlns:ahyp="http://schemas.microsoft.com/office/drawing/2018/hyperlinkcolor" val="tx"/>
                    </a:ext>
                  </a:extLst>
                </a:hlinkClick>
              </a:rPr>
              <a:t>Slidesgo</a:t>
            </a:r>
            <a:r>
              <a:rPr lang="en" sz="1600" kern="1200">
                <a:solidFill>
                  <a:srgbClr val="5E261F"/>
                </a:solidFill>
                <a:latin typeface="Manrope"/>
                <a:ea typeface="Manrope"/>
                <a:cs typeface="Manrope"/>
                <a:sym typeface="Manrope"/>
              </a:rPr>
              <a:t>, including icons by </a:t>
            </a:r>
            <a:r>
              <a:rPr lang="en" sz="1600" b="1" kern="1200">
                <a:solidFill>
                  <a:srgbClr val="5E261F"/>
                </a:solidFill>
                <a:uFill>
                  <a:noFill/>
                </a:uFill>
                <a:latin typeface="Manrope"/>
                <a:ea typeface="Manrope"/>
                <a:cs typeface="Manrope"/>
                <a:sym typeface="Manrope"/>
                <a:hlinkClick r:id="rId3">
                  <a:extLst>
                    <a:ext uri="{A12FA001-AC4F-418D-AE19-62706E023703}">
                      <ahyp:hlinkClr xmlns:ahyp="http://schemas.microsoft.com/office/drawing/2018/hyperlinkcolor" val="tx"/>
                    </a:ext>
                  </a:extLst>
                </a:hlinkClick>
              </a:rPr>
              <a:t>Flaticon</a:t>
            </a:r>
            <a:r>
              <a:rPr lang="en" sz="1600" kern="1200">
                <a:solidFill>
                  <a:srgbClr val="5E261F"/>
                </a:solidFill>
                <a:latin typeface="Manrope"/>
                <a:ea typeface="Manrope"/>
                <a:cs typeface="Manrope"/>
                <a:sym typeface="Manrope"/>
              </a:rPr>
              <a:t> and infographics &amp; images by </a:t>
            </a:r>
            <a:r>
              <a:rPr lang="en" sz="1600" b="1" kern="1200">
                <a:solidFill>
                  <a:srgbClr val="5E261F"/>
                </a:solidFill>
                <a:uFill>
                  <a:noFill/>
                </a:uFill>
                <a:latin typeface="Manrope"/>
                <a:ea typeface="Manrope"/>
                <a:cs typeface="Manrope"/>
                <a:sym typeface="Manrope"/>
                <a:hlinkClick r:id="rId4">
                  <a:extLst>
                    <a:ext uri="{A12FA001-AC4F-418D-AE19-62706E023703}">
                      <ahyp:hlinkClr xmlns:ahyp="http://schemas.microsoft.com/office/drawing/2018/hyperlinkcolor" val="tx"/>
                    </a:ext>
                  </a:extLst>
                </a:hlinkClick>
              </a:rPr>
              <a:t>Freepik</a:t>
            </a:r>
            <a:endParaRPr sz="1600" b="1" kern="1200">
              <a:solidFill>
                <a:srgbClr val="5E261F"/>
              </a:solidFill>
              <a:highlight>
                <a:srgbClr val="DFDEFC"/>
              </a:highlight>
              <a:latin typeface="Manrope"/>
              <a:ea typeface="Manrope"/>
              <a:cs typeface="Manrope"/>
              <a:sym typeface="Manrope"/>
            </a:endParaRPr>
          </a:p>
        </p:txBody>
      </p:sp>
      <p:sp>
        <p:nvSpPr>
          <p:cNvPr id="599" name="Google Shape;599;p31"/>
          <p:cNvSpPr/>
          <p:nvPr/>
        </p:nvSpPr>
        <p:spPr>
          <a:xfrm flipH="1">
            <a:off x="-690072"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600" name="Google Shape;600;p31"/>
          <p:cNvSpPr/>
          <p:nvPr/>
        </p:nvSpPr>
        <p:spPr>
          <a:xfrm rot="544783" flipH="1">
            <a:off x="9014779"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601" name="Google Shape;601;p31"/>
          <p:cNvSpPr/>
          <p:nvPr/>
        </p:nvSpPr>
        <p:spPr>
          <a:xfrm>
            <a:off x="-1471333"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602" name="Google Shape;602;p31"/>
          <p:cNvGrpSpPr/>
          <p:nvPr/>
        </p:nvGrpSpPr>
        <p:grpSpPr>
          <a:xfrm>
            <a:off x="-91166" y="6095030"/>
            <a:ext cx="12361425" cy="851999"/>
            <a:chOff x="-68375" y="4177775"/>
            <a:chExt cx="9271069" cy="1032308"/>
          </a:xfrm>
        </p:grpSpPr>
        <p:sp>
          <p:nvSpPr>
            <p:cNvPr id="603" name="Google Shape;603;p31"/>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04" name="Google Shape;604;p31"/>
            <p:cNvSpPr/>
            <p:nvPr/>
          </p:nvSpPr>
          <p:spPr>
            <a:xfrm>
              <a:off x="-65798" y="4178333"/>
              <a:ext cx="9268489" cy="248466"/>
            </a:xfrm>
            <a:custGeom>
              <a:avLst/>
              <a:gdLst/>
              <a:ahLst/>
              <a:cxnLst/>
              <a:rect l="l" t="t" r="r" b="b"/>
              <a:pathLst>
                <a:path w="100575" h="4452" extrusionOk="0">
                  <a:moveTo>
                    <a:pt x="1" y="0"/>
                  </a:moveTo>
                  <a:lnTo>
                    <a:pt x="61685" y="4451"/>
                  </a:lnTo>
                  <a:lnTo>
                    <a:pt x="100574" y="0"/>
                  </a:lnTo>
                  <a:close/>
                </a:path>
              </a:pathLst>
            </a:custGeom>
            <a:solidFill>
              <a:srgbClr val="F9E35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05" name="Google Shape;605;p31"/>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06" name="Google Shape;606;p31"/>
            <p:cNvSpPr/>
            <p:nvPr/>
          </p:nvSpPr>
          <p:spPr>
            <a:xfrm>
              <a:off x="-68375" y="4869853"/>
              <a:ext cx="9271069" cy="340229"/>
            </a:xfrm>
            <a:custGeom>
              <a:avLst/>
              <a:gdLst/>
              <a:ahLst/>
              <a:cxnLst/>
              <a:rect l="l" t="t" r="r" b="b"/>
              <a:pathLst>
                <a:path w="100603" h="8421" extrusionOk="0">
                  <a:moveTo>
                    <a:pt x="33503" y="0"/>
                  </a:moveTo>
                  <a:cubicBezTo>
                    <a:pt x="33503" y="0"/>
                    <a:pt x="473" y="3478"/>
                    <a:pt x="38" y="3922"/>
                  </a:cubicBezTo>
                  <a:lnTo>
                    <a:pt x="0" y="7986"/>
                  </a:lnTo>
                  <a:lnTo>
                    <a:pt x="100602" y="8421"/>
                  </a:lnTo>
                  <a:lnTo>
                    <a:pt x="100602" y="1607"/>
                  </a:lnTo>
                  <a:lnTo>
                    <a:pt x="65408" y="0"/>
                  </a:lnTo>
                  <a:close/>
                </a:path>
              </a:pathLst>
            </a:custGeom>
            <a:solidFill>
              <a:srgbClr val="FFF38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276462771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07"/>
        <p:cNvGrpSpPr/>
        <p:nvPr/>
      </p:nvGrpSpPr>
      <p:grpSpPr>
        <a:xfrm>
          <a:off x="0" y="0"/>
          <a:ext cx="0" cy="0"/>
          <a:chOff x="0" y="0"/>
          <a:chExt cx="0" cy="0"/>
        </a:xfrm>
      </p:grpSpPr>
      <p:sp>
        <p:nvSpPr>
          <p:cNvPr id="608" name="Google Shape;608;p32"/>
          <p:cNvSpPr/>
          <p:nvPr/>
        </p:nvSpPr>
        <p:spPr>
          <a:xfrm>
            <a:off x="7642692"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609" name="Google Shape;609;p32"/>
          <p:cNvSpPr/>
          <p:nvPr/>
        </p:nvSpPr>
        <p:spPr>
          <a:xfrm rot="-544783">
            <a:off x="-3194493"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610" name="Google Shape;610;p32"/>
          <p:cNvSpPr/>
          <p:nvPr/>
        </p:nvSpPr>
        <p:spPr>
          <a:xfrm flipH="1">
            <a:off x="10363742"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611" name="Google Shape;611;p32"/>
          <p:cNvGrpSpPr/>
          <p:nvPr/>
        </p:nvGrpSpPr>
        <p:grpSpPr>
          <a:xfrm flipH="1">
            <a:off x="-54833" y="6095030"/>
            <a:ext cx="12361425" cy="851999"/>
            <a:chOff x="-68375" y="4177775"/>
            <a:chExt cx="9271069" cy="1032308"/>
          </a:xfrm>
        </p:grpSpPr>
        <p:sp>
          <p:nvSpPr>
            <p:cNvPr id="612" name="Google Shape;612;p32"/>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13" name="Google Shape;613;p32"/>
            <p:cNvSpPr/>
            <p:nvPr/>
          </p:nvSpPr>
          <p:spPr>
            <a:xfrm>
              <a:off x="-65798" y="4178333"/>
              <a:ext cx="9268489" cy="248466"/>
            </a:xfrm>
            <a:custGeom>
              <a:avLst/>
              <a:gdLst/>
              <a:ahLst/>
              <a:cxnLst/>
              <a:rect l="l" t="t" r="r" b="b"/>
              <a:pathLst>
                <a:path w="100575" h="4452" extrusionOk="0">
                  <a:moveTo>
                    <a:pt x="1" y="0"/>
                  </a:moveTo>
                  <a:lnTo>
                    <a:pt x="61685" y="4451"/>
                  </a:lnTo>
                  <a:lnTo>
                    <a:pt x="100574" y="0"/>
                  </a:lnTo>
                  <a:close/>
                </a:path>
              </a:pathLst>
            </a:custGeom>
            <a:solidFill>
              <a:srgbClr val="F9E35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14" name="Google Shape;614;p32"/>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15" name="Google Shape;615;p32"/>
            <p:cNvSpPr/>
            <p:nvPr/>
          </p:nvSpPr>
          <p:spPr>
            <a:xfrm>
              <a:off x="-68375" y="4869853"/>
              <a:ext cx="9271069" cy="340229"/>
            </a:xfrm>
            <a:custGeom>
              <a:avLst/>
              <a:gdLst/>
              <a:ahLst/>
              <a:cxnLst/>
              <a:rect l="l" t="t" r="r" b="b"/>
              <a:pathLst>
                <a:path w="100603" h="8421" extrusionOk="0">
                  <a:moveTo>
                    <a:pt x="33503" y="0"/>
                  </a:moveTo>
                  <a:cubicBezTo>
                    <a:pt x="33503" y="0"/>
                    <a:pt x="473" y="3478"/>
                    <a:pt x="38" y="3922"/>
                  </a:cubicBezTo>
                  <a:lnTo>
                    <a:pt x="0" y="7986"/>
                  </a:lnTo>
                  <a:lnTo>
                    <a:pt x="100602" y="8421"/>
                  </a:lnTo>
                  <a:lnTo>
                    <a:pt x="100602" y="1607"/>
                  </a:lnTo>
                  <a:lnTo>
                    <a:pt x="65408" y="0"/>
                  </a:lnTo>
                  <a:close/>
                </a:path>
              </a:pathLst>
            </a:custGeom>
            <a:solidFill>
              <a:srgbClr val="FFF38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grpSp>
        <p:nvGrpSpPr>
          <p:cNvPr id="616" name="Google Shape;616;p32"/>
          <p:cNvGrpSpPr/>
          <p:nvPr/>
        </p:nvGrpSpPr>
        <p:grpSpPr>
          <a:xfrm>
            <a:off x="10168498" y="1679501"/>
            <a:ext cx="1892097" cy="4591537"/>
            <a:chOff x="3594050" y="3357900"/>
            <a:chExt cx="169900" cy="412300"/>
          </a:xfrm>
        </p:grpSpPr>
        <p:sp>
          <p:nvSpPr>
            <p:cNvPr id="617" name="Google Shape;617;p32"/>
            <p:cNvSpPr/>
            <p:nvPr/>
          </p:nvSpPr>
          <p:spPr>
            <a:xfrm>
              <a:off x="3700125" y="3618975"/>
              <a:ext cx="21050" cy="72075"/>
            </a:xfrm>
            <a:custGeom>
              <a:avLst/>
              <a:gdLst/>
              <a:ahLst/>
              <a:cxnLst/>
              <a:rect l="l" t="t" r="r" b="b"/>
              <a:pathLst>
                <a:path w="842" h="2883" extrusionOk="0">
                  <a:moveTo>
                    <a:pt x="57" y="0"/>
                  </a:moveTo>
                  <a:lnTo>
                    <a:pt x="0" y="95"/>
                  </a:lnTo>
                  <a:cubicBezTo>
                    <a:pt x="766" y="671"/>
                    <a:pt x="738" y="2146"/>
                    <a:pt x="624" y="2883"/>
                  </a:cubicBezTo>
                  <a:lnTo>
                    <a:pt x="662" y="2883"/>
                  </a:lnTo>
                  <a:cubicBezTo>
                    <a:pt x="785" y="2146"/>
                    <a:pt x="842" y="596"/>
                    <a:pt x="57" y="0"/>
                  </a:cubicBezTo>
                  <a:close/>
                </a:path>
              </a:pathLst>
            </a:custGeom>
            <a:solidFill>
              <a:srgbClr val="FF8E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18" name="Google Shape;618;p32"/>
            <p:cNvSpPr/>
            <p:nvPr/>
          </p:nvSpPr>
          <p:spPr>
            <a:xfrm>
              <a:off x="3713625" y="3686550"/>
              <a:ext cx="5425" cy="12775"/>
            </a:xfrm>
            <a:custGeom>
              <a:avLst/>
              <a:gdLst/>
              <a:ahLst/>
              <a:cxnLst/>
              <a:rect l="l" t="t" r="r" b="b"/>
              <a:pathLst>
                <a:path w="217" h="511" extrusionOk="0">
                  <a:moveTo>
                    <a:pt x="99" y="0"/>
                  </a:moveTo>
                  <a:cubicBezTo>
                    <a:pt x="8" y="0"/>
                    <a:pt x="0" y="343"/>
                    <a:pt x="75" y="511"/>
                  </a:cubicBezTo>
                  <a:cubicBezTo>
                    <a:pt x="75" y="511"/>
                    <a:pt x="198" y="236"/>
                    <a:pt x="188" y="161"/>
                  </a:cubicBezTo>
                  <a:cubicBezTo>
                    <a:pt x="179" y="95"/>
                    <a:pt x="217" y="10"/>
                    <a:pt x="103" y="0"/>
                  </a:cubicBezTo>
                  <a:cubicBezTo>
                    <a:pt x="102" y="0"/>
                    <a:pt x="101" y="0"/>
                    <a:pt x="99" y="0"/>
                  </a:cubicBezTo>
                  <a:close/>
                </a:path>
              </a:pathLst>
            </a:custGeom>
            <a:solidFill>
              <a:srgbClr val="F9672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19" name="Google Shape;619;p32"/>
            <p:cNvSpPr/>
            <p:nvPr/>
          </p:nvSpPr>
          <p:spPr>
            <a:xfrm>
              <a:off x="3594050" y="3676850"/>
              <a:ext cx="19150" cy="92400"/>
            </a:xfrm>
            <a:custGeom>
              <a:avLst/>
              <a:gdLst/>
              <a:ahLst/>
              <a:cxnLst/>
              <a:rect l="l" t="t" r="r" b="b"/>
              <a:pathLst>
                <a:path w="766" h="3696" extrusionOk="0">
                  <a:moveTo>
                    <a:pt x="766" y="1"/>
                  </a:moveTo>
                  <a:lnTo>
                    <a:pt x="529" y="237"/>
                  </a:lnTo>
                  <a:cubicBezTo>
                    <a:pt x="529" y="237"/>
                    <a:pt x="57" y="2316"/>
                    <a:pt x="0" y="3696"/>
                  </a:cubicBezTo>
                  <a:lnTo>
                    <a:pt x="321" y="3696"/>
                  </a:lnTo>
                  <a:cubicBezTo>
                    <a:pt x="321" y="3696"/>
                    <a:pt x="416" y="1617"/>
                    <a:pt x="766" y="1"/>
                  </a:cubicBezTo>
                  <a:close/>
                </a:path>
              </a:pathLst>
            </a:custGeom>
            <a:solidFill>
              <a:srgbClr val="F9672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0" name="Google Shape;620;p32"/>
            <p:cNvSpPr/>
            <p:nvPr/>
          </p:nvSpPr>
          <p:spPr>
            <a:xfrm>
              <a:off x="3601600" y="3595225"/>
              <a:ext cx="44675" cy="97725"/>
            </a:xfrm>
            <a:custGeom>
              <a:avLst/>
              <a:gdLst/>
              <a:ahLst/>
              <a:cxnLst/>
              <a:rect l="l" t="t" r="r" b="b"/>
              <a:pathLst>
                <a:path w="1787" h="3909" extrusionOk="0">
                  <a:moveTo>
                    <a:pt x="866" y="1"/>
                  </a:moveTo>
                  <a:cubicBezTo>
                    <a:pt x="1" y="1"/>
                    <a:pt x="82" y="2990"/>
                    <a:pt x="180" y="3908"/>
                  </a:cubicBezTo>
                  <a:lnTo>
                    <a:pt x="322" y="3814"/>
                  </a:lnTo>
                  <a:cubicBezTo>
                    <a:pt x="407" y="3322"/>
                    <a:pt x="1787" y="336"/>
                    <a:pt x="1031" y="34"/>
                  </a:cubicBezTo>
                  <a:cubicBezTo>
                    <a:pt x="972" y="11"/>
                    <a:pt x="917" y="1"/>
                    <a:pt x="866" y="1"/>
                  </a:cubicBezTo>
                  <a:close/>
                </a:path>
              </a:pathLst>
            </a:custGeom>
            <a:solidFill>
              <a:srgbClr val="F9672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1" name="Google Shape;621;p32"/>
            <p:cNvSpPr/>
            <p:nvPr/>
          </p:nvSpPr>
          <p:spPr>
            <a:xfrm>
              <a:off x="3678150" y="3683225"/>
              <a:ext cx="16575" cy="86025"/>
            </a:xfrm>
            <a:custGeom>
              <a:avLst/>
              <a:gdLst/>
              <a:ahLst/>
              <a:cxnLst/>
              <a:rect l="l" t="t" r="r" b="b"/>
              <a:pathLst>
                <a:path w="663" h="3441" extrusionOk="0">
                  <a:moveTo>
                    <a:pt x="511" y="1"/>
                  </a:moveTo>
                  <a:cubicBezTo>
                    <a:pt x="511" y="1"/>
                    <a:pt x="48" y="2061"/>
                    <a:pt x="1" y="3441"/>
                  </a:cubicBezTo>
                  <a:lnTo>
                    <a:pt x="322" y="3441"/>
                  </a:lnTo>
                  <a:cubicBezTo>
                    <a:pt x="312" y="3441"/>
                    <a:pt x="312" y="1607"/>
                    <a:pt x="662" y="1"/>
                  </a:cubicBezTo>
                  <a:close/>
                </a:path>
              </a:pathLst>
            </a:custGeom>
            <a:solidFill>
              <a:srgbClr val="F9672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2" name="Google Shape;622;p32"/>
            <p:cNvSpPr/>
            <p:nvPr/>
          </p:nvSpPr>
          <p:spPr>
            <a:xfrm>
              <a:off x="3676025" y="3607825"/>
              <a:ext cx="27225" cy="93400"/>
            </a:xfrm>
            <a:custGeom>
              <a:avLst/>
              <a:gdLst/>
              <a:ahLst/>
              <a:cxnLst/>
              <a:rect l="l" t="t" r="r" b="b"/>
              <a:pathLst>
                <a:path w="1089" h="3736" extrusionOk="0">
                  <a:moveTo>
                    <a:pt x="818" y="0"/>
                  </a:moveTo>
                  <a:cubicBezTo>
                    <a:pt x="728" y="0"/>
                    <a:pt x="613" y="76"/>
                    <a:pt x="473" y="267"/>
                  </a:cubicBezTo>
                  <a:cubicBezTo>
                    <a:pt x="38" y="872"/>
                    <a:pt x="0" y="1514"/>
                    <a:pt x="10" y="1798"/>
                  </a:cubicBezTo>
                  <a:cubicBezTo>
                    <a:pt x="29" y="2081"/>
                    <a:pt x="520" y="3111"/>
                    <a:pt x="473" y="3669"/>
                  </a:cubicBezTo>
                  <a:lnTo>
                    <a:pt x="596" y="3735"/>
                  </a:lnTo>
                  <a:cubicBezTo>
                    <a:pt x="728" y="3357"/>
                    <a:pt x="851" y="2913"/>
                    <a:pt x="832" y="2762"/>
                  </a:cubicBezTo>
                  <a:cubicBezTo>
                    <a:pt x="804" y="2601"/>
                    <a:pt x="860" y="1694"/>
                    <a:pt x="1031" y="692"/>
                  </a:cubicBezTo>
                  <a:cubicBezTo>
                    <a:pt x="1089" y="362"/>
                    <a:pt x="1014" y="0"/>
                    <a:pt x="818" y="0"/>
                  </a:cubicBezTo>
                  <a:close/>
                </a:path>
              </a:pathLst>
            </a:custGeom>
            <a:solidFill>
              <a:srgbClr val="F9672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3" name="Google Shape;623;p32"/>
            <p:cNvSpPr/>
            <p:nvPr/>
          </p:nvSpPr>
          <p:spPr>
            <a:xfrm>
              <a:off x="3662325" y="3357900"/>
              <a:ext cx="10650" cy="28850"/>
            </a:xfrm>
            <a:custGeom>
              <a:avLst/>
              <a:gdLst/>
              <a:ahLst/>
              <a:cxnLst/>
              <a:rect l="l" t="t" r="r" b="b"/>
              <a:pathLst>
                <a:path w="426" h="1154" extrusionOk="0">
                  <a:moveTo>
                    <a:pt x="369" y="0"/>
                  </a:moveTo>
                  <a:lnTo>
                    <a:pt x="0" y="1012"/>
                  </a:lnTo>
                  <a:lnTo>
                    <a:pt x="104" y="1153"/>
                  </a:lnTo>
                  <a:lnTo>
                    <a:pt x="426" y="10"/>
                  </a:lnTo>
                  <a:lnTo>
                    <a:pt x="369" y="0"/>
                  </a:ln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4" name="Google Shape;624;p32"/>
            <p:cNvSpPr/>
            <p:nvPr/>
          </p:nvSpPr>
          <p:spPr>
            <a:xfrm>
              <a:off x="3610100" y="3390775"/>
              <a:ext cx="106575" cy="254550"/>
            </a:xfrm>
            <a:custGeom>
              <a:avLst/>
              <a:gdLst/>
              <a:ahLst/>
              <a:cxnLst/>
              <a:rect l="l" t="t" r="r" b="b"/>
              <a:pathLst>
                <a:path w="4263" h="10182" extrusionOk="0">
                  <a:moveTo>
                    <a:pt x="2362" y="1"/>
                  </a:moveTo>
                  <a:cubicBezTo>
                    <a:pt x="2164" y="1"/>
                    <a:pt x="1730" y="292"/>
                    <a:pt x="1730" y="292"/>
                  </a:cubicBezTo>
                  <a:cubicBezTo>
                    <a:pt x="2288" y="793"/>
                    <a:pt x="993" y="2390"/>
                    <a:pt x="823" y="3949"/>
                  </a:cubicBezTo>
                  <a:cubicBezTo>
                    <a:pt x="738" y="4649"/>
                    <a:pt x="539" y="6114"/>
                    <a:pt x="379" y="7078"/>
                  </a:cubicBezTo>
                  <a:cubicBezTo>
                    <a:pt x="256" y="7493"/>
                    <a:pt x="1" y="8438"/>
                    <a:pt x="180" y="9346"/>
                  </a:cubicBezTo>
                  <a:cubicBezTo>
                    <a:pt x="253" y="9733"/>
                    <a:pt x="1716" y="10182"/>
                    <a:pt x="3083" y="10182"/>
                  </a:cubicBezTo>
                  <a:cubicBezTo>
                    <a:pt x="3318" y="10182"/>
                    <a:pt x="3550" y="10169"/>
                    <a:pt x="3772" y="10140"/>
                  </a:cubicBezTo>
                  <a:cubicBezTo>
                    <a:pt x="3772" y="10140"/>
                    <a:pt x="4263" y="9374"/>
                    <a:pt x="4055" y="8939"/>
                  </a:cubicBezTo>
                  <a:cubicBezTo>
                    <a:pt x="3922" y="8643"/>
                    <a:pt x="3766" y="8587"/>
                    <a:pt x="3601" y="8587"/>
                  </a:cubicBezTo>
                  <a:cubicBezTo>
                    <a:pt x="3500" y="8587"/>
                    <a:pt x="3396" y="8607"/>
                    <a:pt x="3291" y="8607"/>
                  </a:cubicBezTo>
                  <a:cubicBezTo>
                    <a:pt x="3199" y="8607"/>
                    <a:pt x="3107" y="8591"/>
                    <a:pt x="3016" y="8533"/>
                  </a:cubicBezTo>
                  <a:cubicBezTo>
                    <a:pt x="2694" y="8334"/>
                    <a:pt x="2345" y="8023"/>
                    <a:pt x="2061" y="7720"/>
                  </a:cubicBezTo>
                  <a:cubicBezTo>
                    <a:pt x="2042" y="7503"/>
                    <a:pt x="2014" y="7257"/>
                    <a:pt x="1948" y="7191"/>
                  </a:cubicBezTo>
                  <a:cubicBezTo>
                    <a:pt x="1863" y="7096"/>
                    <a:pt x="1721" y="7030"/>
                    <a:pt x="1541" y="7021"/>
                  </a:cubicBezTo>
                  <a:cubicBezTo>
                    <a:pt x="1305" y="6123"/>
                    <a:pt x="1135" y="4923"/>
                    <a:pt x="1314" y="3902"/>
                  </a:cubicBezTo>
                  <a:cubicBezTo>
                    <a:pt x="1551" y="2494"/>
                    <a:pt x="2439" y="774"/>
                    <a:pt x="2458" y="103"/>
                  </a:cubicBezTo>
                  <a:cubicBezTo>
                    <a:pt x="2462" y="29"/>
                    <a:pt x="2424" y="1"/>
                    <a:pt x="2362" y="1"/>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5" name="Google Shape;625;p32"/>
            <p:cNvSpPr/>
            <p:nvPr/>
          </p:nvSpPr>
          <p:spPr>
            <a:xfrm>
              <a:off x="3610100" y="3390500"/>
              <a:ext cx="102575" cy="254825"/>
            </a:xfrm>
            <a:custGeom>
              <a:avLst/>
              <a:gdLst/>
              <a:ahLst/>
              <a:cxnLst/>
              <a:rect l="l" t="t" r="r" b="b"/>
              <a:pathLst>
                <a:path w="4103" h="10193" extrusionOk="0">
                  <a:moveTo>
                    <a:pt x="2345" y="1"/>
                  </a:moveTo>
                  <a:lnTo>
                    <a:pt x="2345" y="1"/>
                  </a:lnTo>
                  <a:cubicBezTo>
                    <a:pt x="2137" y="29"/>
                    <a:pt x="1730" y="303"/>
                    <a:pt x="1730" y="303"/>
                  </a:cubicBezTo>
                  <a:cubicBezTo>
                    <a:pt x="2288" y="804"/>
                    <a:pt x="993" y="2401"/>
                    <a:pt x="823" y="3960"/>
                  </a:cubicBezTo>
                  <a:cubicBezTo>
                    <a:pt x="738" y="4660"/>
                    <a:pt x="539" y="6125"/>
                    <a:pt x="379" y="7089"/>
                  </a:cubicBezTo>
                  <a:cubicBezTo>
                    <a:pt x="256" y="7504"/>
                    <a:pt x="1" y="8449"/>
                    <a:pt x="180" y="9357"/>
                  </a:cubicBezTo>
                  <a:cubicBezTo>
                    <a:pt x="253" y="9744"/>
                    <a:pt x="1716" y="10193"/>
                    <a:pt x="3083" y="10193"/>
                  </a:cubicBezTo>
                  <a:cubicBezTo>
                    <a:pt x="3318" y="10193"/>
                    <a:pt x="3550" y="10180"/>
                    <a:pt x="3772" y="10151"/>
                  </a:cubicBezTo>
                  <a:cubicBezTo>
                    <a:pt x="3772" y="10151"/>
                    <a:pt x="4065" y="9678"/>
                    <a:pt x="4102" y="9262"/>
                  </a:cubicBezTo>
                  <a:cubicBezTo>
                    <a:pt x="2751" y="9262"/>
                    <a:pt x="1352" y="8931"/>
                    <a:pt x="1125" y="8629"/>
                  </a:cubicBezTo>
                  <a:cubicBezTo>
                    <a:pt x="530" y="7835"/>
                    <a:pt x="1267" y="7410"/>
                    <a:pt x="1069" y="4414"/>
                  </a:cubicBezTo>
                  <a:cubicBezTo>
                    <a:pt x="974" y="3091"/>
                    <a:pt x="2335" y="917"/>
                    <a:pt x="2345" y="1"/>
                  </a:cubicBezTo>
                  <a:close/>
                </a:path>
              </a:pathLst>
            </a:custGeom>
            <a:solidFill>
              <a:srgbClr val="FFA73E"/>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6" name="Google Shape;626;p32"/>
            <p:cNvSpPr/>
            <p:nvPr/>
          </p:nvSpPr>
          <p:spPr>
            <a:xfrm>
              <a:off x="3604425" y="3394525"/>
              <a:ext cx="104700" cy="251000"/>
            </a:xfrm>
            <a:custGeom>
              <a:avLst/>
              <a:gdLst/>
              <a:ahLst/>
              <a:cxnLst/>
              <a:rect l="l" t="t" r="r" b="b"/>
              <a:pathLst>
                <a:path w="4188" h="10040" extrusionOk="0">
                  <a:moveTo>
                    <a:pt x="2184" y="0"/>
                  </a:moveTo>
                  <a:lnTo>
                    <a:pt x="2184" y="0"/>
                  </a:lnTo>
                  <a:cubicBezTo>
                    <a:pt x="2033" y="76"/>
                    <a:pt x="1957" y="142"/>
                    <a:pt x="1957" y="142"/>
                  </a:cubicBezTo>
                  <a:cubicBezTo>
                    <a:pt x="2515" y="643"/>
                    <a:pt x="1220" y="2240"/>
                    <a:pt x="1050" y="3799"/>
                  </a:cubicBezTo>
                  <a:cubicBezTo>
                    <a:pt x="918" y="4943"/>
                    <a:pt x="681" y="6360"/>
                    <a:pt x="559" y="6899"/>
                  </a:cubicBezTo>
                  <a:cubicBezTo>
                    <a:pt x="473" y="7324"/>
                    <a:pt x="1" y="8336"/>
                    <a:pt x="388" y="9337"/>
                  </a:cubicBezTo>
                  <a:cubicBezTo>
                    <a:pt x="521" y="9689"/>
                    <a:pt x="1865" y="10040"/>
                    <a:pt x="3192" y="10040"/>
                  </a:cubicBezTo>
                  <a:cubicBezTo>
                    <a:pt x="3471" y="10040"/>
                    <a:pt x="3751" y="10024"/>
                    <a:pt x="4017" y="9990"/>
                  </a:cubicBezTo>
                  <a:cubicBezTo>
                    <a:pt x="4017" y="9990"/>
                    <a:pt x="4103" y="9923"/>
                    <a:pt x="4188" y="9574"/>
                  </a:cubicBezTo>
                  <a:cubicBezTo>
                    <a:pt x="3753" y="9356"/>
                    <a:pt x="1201" y="9328"/>
                    <a:pt x="880" y="8846"/>
                  </a:cubicBezTo>
                  <a:cubicBezTo>
                    <a:pt x="360" y="8033"/>
                    <a:pt x="1012" y="6663"/>
                    <a:pt x="1059" y="6389"/>
                  </a:cubicBezTo>
                  <a:cubicBezTo>
                    <a:pt x="1230" y="5482"/>
                    <a:pt x="1116" y="4366"/>
                    <a:pt x="1182" y="3705"/>
                  </a:cubicBezTo>
                  <a:cubicBezTo>
                    <a:pt x="1305" y="2259"/>
                    <a:pt x="2647" y="520"/>
                    <a:pt x="2184" y="0"/>
                  </a:cubicBezTo>
                  <a:close/>
                </a:path>
              </a:pathLst>
            </a:custGeom>
            <a:solidFill>
              <a:srgbClr val="FF8E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7" name="Google Shape;627;p32"/>
            <p:cNvSpPr/>
            <p:nvPr/>
          </p:nvSpPr>
          <p:spPr>
            <a:xfrm>
              <a:off x="3656425" y="3404200"/>
              <a:ext cx="11350" cy="8775"/>
            </a:xfrm>
            <a:custGeom>
              <a:avLst/>
              <a:gdLst/>
              <a:ahLst/>
              <a:cxnLst/>
              <a:rect l="l" t="t" r="r" b="b"/>
              <a:pathLst>
                <a:path w="454" h="351" extrusionOk="0">
                  <a:moveTo>
                    <a:pt x="454" y="1"/>
                  </a:moveTo>
                  <a:lnTo>
                    <a:pt x="10" y="114"/>
                  </a:lnTo>
                  <a:lnTo>
                    <a:pt x="0" y="350"/>
                  </a:lnTo>
                  <a:cubicBezTo>
                    <a:pt x="0" y="350"/>
                    <a:pt x="350" y="331"/>
                    <a:pt x="454" y="1"/>
                  </a:cubicBezTo>
                  <a:close/>
                </a:path>
              </a:pathLst>
            </a:custGeom>
            <a:solidFill>
              <a:srgbClr val="FF8E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8" name="Google Shape;628;p32"/>
            <p:cNvSpPr/>
            <p:nvPr/>
          </p:nvSpPr>
          <p:spPr>
            <a:xfrm>
              <a:off x="3607500" y="3583775"/>
              <a:ext cx="96675" cy="63275"/>
            </a:xfrm>
            <a:custGeom>
              <a:avLst/>
              <a:gdLst/>
              <a:ahLst/>
              <a:cxnLst/>
              <a:rect l="l" t="t" r="r" b="b"/>
              <a:pathLst>
                <a:path w="3867" h="2531" extrusionOk="0">
                  <a:moveTo>
                    <a:pt x="237" y="0"/>
                  </a:moveTo>
                  <a:cubicBezTo>
                    <a:pt x="114" y="492"/>
                    <a:pt x="1" y="1191"/>
                    <a:pt x="237" y="1834"/>
                  </a:cubicBezTo>
                  <a:cubicBezTo>
                    <a:pt x="376" y="2182"/>
                    <a:pt x="1703" y="2531"/>
                    <a:pt x="3015" y="2531"/>
                  </a:cubicBezTo>
                  <a:cubicBezTo>
                    <a:pt x="3303" y="2531"/>
                    <a:pt x="3592" y="2514"/>
                    <a:pt x="3866" y="2476"/>
                  </a:cubicBezTo>
                  <a:lnTo>
                    <a:pt x="3847" y="2420"/>
                  </a:lnTo>
                  <a:cubicBezTo>
                    <a:pt x="3622" y="2449"/>
                    <a:pt x="3389" y="2462"/>
                    <a:pt x="3156" y="2462"/>
                  </a:cubicBezTo>
                  <a:cubicBezTo>
                    <a:pt x="1805" y="2462"/>
                    <a:pt x="429" y="2018"/>
                    <a:pt x="284" y="1663"/>
                  </a:cubicBezTo>
                  <a:cubicBezTo>
                    <a:pt x="67" y="1078"/>
                    <a:pt x="133" y="473"/>
                    <a:pt x="237" y="0"/>
                  </a:cubicBezTo>
                  <a:close/>
                </a:path>
              </a:pathLst>
            </a:custGeom>
            <a:solidFill>
              <a:srgbClr val="F9672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9" name="Google Shape;629;p32"/>
            <p:cNvSpPr/>
            <p:nvPr/>
          </p:nvSpPr>
          <p:spPr>
            <a:xfrm>
              <a:off x="3623575" y="3596525"/>
              <a:ext cx="13500" cy="38075"/>
            </a:xfrm>
            <a:custGeom>
              <a:avLst/>
              <a:gdLst/>
              <a:ahLst/>
              <a:cxnLst/>
              <a:rect l="l" t="t" r="r" b="b"/>
              <a:pathLst>
                <a:path w="540" h="1523" extrusionOk="0">
                  <a:moveTo>
                    <a:pt x="426" y="1"/>
                  </a:moveTo>
                  <a:cubicBezTo>
                    <a:pt x="0" y="577"/>
                    <a:pt x="256" y="1522"/>
                    <a:pt x="256" y="1522"/>
                  </a:cubicBezTo>
                  <a:lnTo>
                    <a:pt x="539" y="1437"/>
                  </a:lnTo>
                  <a:lnTo>
                    <a:pt x="426" y="1"/>
                  </a:lnTo>
                  <a:close/>
                </a:path>
              </a:pathLst>
            </a:custGeom>
            <a:solidFill>
              <a:srgbClr val="FF8E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0" name="Google Shape;630;p32"/>
            <p:cNvSpPr/>
            <p:nvPr/>
          </p:nvSpPr>
          <p:spPr>
            <a:xfrm>
              <a:off x="3689725" y="3613525"/>
              <a:ext cx="11375" cy="30275"/>
            </a:xfrm>
            <a:custGeom>
              <a:avLst/>
              <a:gdLst/>
              <a:ahLst/>
              <a:cxnLst/>
              <a:rect l="l" t="t" r="r" b="b"/>
              <a:pathLst>
                <a:path w="455" h="1211" extrusionOk="0">
                  <a:moveTo>
                    <a:pt x="303" y="1"/>
                  </a:moveTo>
                  <a:cubicBezTo>
                    <a:pt x="1" y="473"/>
                    <a:pt x="237" y="1211"/>
                    <a:pt x="237" y="1211"/>
                  </a:cubicBezTo>
                  <a:lnTo>
                    <a:pt x="454" y="1135"/>
                  </a:lnTo>
                  <a:lnTo>
                    <a:pt x="303" y="1"/>
                  </a:lnTo>
                  <a:close/>
                </a:path>
              </a:pathLst>
            </a:custGeom>
            <a:solidFill>
              <a:srgbClr val="FF8E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1" name="Google Shape;631;p32"/>
            <p:cNvSpPr/>
            <p:nvPr/>
          </p:nvSpPr>
          <p:spPr>
            <a:xfrm>
              <a:off x="3632075" y="3392575"/>
              <a:ext cx="18925" cy="9400"/>
            </a:xfrm>
            <a:custGeom>
              <a:avLst/>
              <a:gdLst/>
              <a:ahLst/>
              <a:cxnLst/>
              <a:rect l="l" t="t" r="r" b="b"/>
              <a:pathLst>
                <a:path w="757" h="376" extrusionOk="0">
                  <a:moveTo>
                    <a:pt x="75" y="1"/>
                  </a:moveTo>
                  <a:cubicBezTo>
                    <a:pt x="29" y="1"/>
                    <a:pt x="1" y="15"/>
                    <a:pt x="1" y="50"/>
                  </a:cubicBezTo>
                  <a:cubicBezTo>
                    <a:pt x="1" y="201"/>
                    <a:pt x="124" y="296"/>
                    <a:pt x="246" y="362"/>
                  </a:cubicBezTo>
                  <a:cubicBezTo>
                    <a:pt x="269" y="372"/>
                    <a:pt x="300" y="376"/>
                    <a:pt x="334" y="376"/>
                  </a:cubicBezTo>
                  <a:cubicBezTo>
                    <a:pt x="496" y="376"/>
                    <a:pt x="749" y="283"/>
                    <a:pt x="757" y="267"/>
                  </a:cubicBezTo>
                  <a:cubicBezTo>
                    <a:pt x="757" y="244"/>
                    <a:pt x="266" y="1"/>
                    <a:pt x="75" y="1"/>
                  </a:cubicBezTo>
                  <a:close/>
                </a:path>
              </a:pathLst>
            </a:custGeom>
            <a:solidFill>
              <a:srgbClr val="FF8E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2" name="Google Shape;632;p32"/>
            <p:cNvSpPr/>
            <p:nvPr/>
          </p:nvSpPr>
          <p:spPr>
            <a:xfrm>
              <a:off x="3627600" y="3379100"/>
              <a:ext cx="49150" cy="30400"/>
            </a:xfrm>
            <a:custGeom>
              <a:avLst/>
              <a:gdLst/>
              <a:ahLst/>
              <a:cxnLst/>
              <a:rect l="l" t="t" r="r" b="b"/>
              <a:pathLst>
                <a:path w="1966" h="1216" extrusionOk="0">
                  <a:moveTo>
                    <a:pt x="1371" y="1"/>
                  </a:moveTo>
                  <a:cubicBezTo>
                    <a:pt x="1095" y="1"/>
                    <a:pt x="793" y="343"/>
                    <a:pt x="728" y="343"/>
                  </a:cubicBezTo>
                  <a:cubicBezTo>
                    <a:pt x="643" y="343"/>
                    <a:pt x="558" y="239"/>
                    <a:pt x="454" y="192"/>
                  </a:cubicBezTo>
                  <a:cubicBezTo>
                    <a:pt x="443" y="188"/>
                    <a:pt x="429" y="186"/>
                    <a:pt x="415" y="186"/>
                  </a:cubicBezTo>
                  <a:cubicBezTo>
                    <a:pt x="292" y="186"/>
                    <a:pt x="62" y="316"/>
                    <a:pt x="28" y="400"/>
                  </a:cubicBezTo>
                  <a:cubicBezTo>
                    <a:pt x="0" y="494"/>
                    <a:pt x="180" y="589"/>
                    <a:pt x="359" y="636"/>
                  </a:cubicBezTo>
                  <a:cubicBezTo>
                    <a:pt x="359" y="636"/>
                    <a:pt x="901" y="1215"/>
                    <a:pt x="1281" y="1215"/>
                  </a:cubicBezTo>
                  <a:cubicBezTo>
                    <a:pt x="1330" y="1215"/>
                    <a:pt x="1376" y="1206"/>
                    <a:pt x="1418" y="1184"/>
                  </a:cubicBezTo>
                  <a:cubicBezTo>
                    <a:pt x="1966" y="920"/>
                    <a:pt x="1805" y="192"/>
                    <a:pt x="1503" y="31"/>
                  </a:cubicBezTo>
                  <a:cubicBezTo>
                    <a:pt x="1460" y="10"/>
                    <a:pt x="1416" y="1"/>
                    <a:pt x="1371" y="1"/>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3" name="Google Shape;633;p32"/>
            <p:cNvSpPr/>
            <p:nvPr/>
          </p:nvSpPr>
          <p:spPr>
            <a:xfrm>
              <a:off x="3639875" y="3392625"/>
              <a:ext cx="32625" cy="17050"/>
            </a:xfrm>
            <a:custGeom>
              <a:avLst/>
              <a:gdLst/>
              <a:ahLst/>
              <a:cxnLst/>
              <a:rect l="l" t="t" r="r" b="b"/>
              <a:pathLst>
                <a:path w="1305" h="682" extrusionOk="0">
                  <a:moveTo>
                    <a:pt x="1286" y="1"/>
                  </a:moveTo>
                  <a:lnTo>
                    <a:pt x="1286" y="1"/>
                  </a:lnTo>
                  <a:cubicBezTo>
                    <a:pt x="1248" y="142"/>
                    <a:pt x="1163" y="294"/>
                    <a:pt x="1012" y="416"/>
                  </a:cubicBezTo>
                  <a:cubicBezTo>
                    <a:pt x="947" y="469"/>
                    <a:pt x="863" y="490"/>
                    <a:pt x="771" y="490"/>
                  </a:cubicBezTo>
                  <a:cubicBezTo>
                    <a:pt x="528" y="490"/>
                    <a:pt x="220" y="344"/>
                    <a:pt x="1" y="227"/>
                  </a:cubicBezTo>
                  <a:lnTo>
                    <a:pt x="1" y="227"/>
                  </a:lnTo>
                  <a:cubicBezTo>
                    <a:pt x="185" y="396"/>
                    <a:pt x="541" y="681"/>
                    <a:pt x="800" y="681"/>
                  </a:cubicBezTo>
                  <a:cubicBezTo>
                    <a:pt x="846" y="681"/>
                    <a:pt x="889" y="672"/>
                    <a:pt x="927" y="653"/>
                  </a:cubicBezTo>
                  <a:cubicBezTo>
                    <a:pt x="1210" y="511"/>
                    <a:pt x="1305" y="246"/>
                    <a:pt x="1286" y="1"/>
                  </a:cubicBezTo>
                  <a:close/>
                </a:path>
              </a:pathLst>
            </a:custGeom>
            <a:solidFill>
              <a:srgbClr val="FFA73E"/>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4" name="Google Shape;634;p32"/>
            <p:cNvSpPr/>
            <p:nvPr/>
          </p:nvSpPr>
          <p:spPr>
            <a:xfrm>
              <a:off x="3668700" y="3382450"/>
              <a:ext cx="20100" cy="10200"/>
            </a:xfrm>
            <a:custGeom>
              <a:avLst/>
              <a:gdLst/>
              <a:ahLst/>
              <a:cxnLst/>
              <a:rect l="l" t="t" r="r" b="b"/>
              <a:pathLst>
                <a:path w="804" h="408" extrusionOk="0">
                  <a:moveTo>
                    <a:pt x="566" y="0"/>
                  </a:moveTo>
                  <a:cubicBezTo>
                    <a:pt x="391" y="0"/>
                    <a:pt x="135" y="156"/>
                    <a:pt x="1" y="304"/>
                  </a:cubicBezTo>
                  <a:lnTo>
                    <a:pt x="29" y="408"/>
                  </a:lnTo>
                  <a:cubicBezTo>
                    <a:pt x="511" y="398"/>
                    <a:pt x="804" y="398"/>
                    <a:pt x="738" y="124"/>
                  </a:cubicBezTo>
                  <a:cubicBezTo>
                    <a:pt x="713" y="36"/>
                    <a:pt x="649" y="0"/>
                    <a:pt x="566" y="0"/>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5" name="Google Shape;635;p32"/>
            <p:cNvSpPr/>
            <p:nvPr/>
          </p:nvSpPr>
          <p:spPr>
            <a:xfrm>
              <a:off x="3667525" y="3360725"/>
              <a:ext cx="22475" cy="28150"/>
            </a:xfrm>
            <a:custGeom>
              <a:avLst/>
              <a:gdLst/>
              <a:ahLst/>
              <a:cxnLst/>
              <a:rect l="l" t="t" r="r" b="b"/>
              <a:pathLst>
                <a:path w="899" h="1126" extrusionOk="0">
                  <a:moveTo>
                    <a:pt x="851" y="1"/>
                  </a:moveTo>
                  <a:lnTo>
                    <a:pt x="0" y="927"/>
                  </a:lnTo>
                  <a:lnTo>
                    <a:pt x="76" y="1125"/>
                  </a:lnTo>
                  <a:lnTo>
                    <a:pt x="898" y="39"/>
                  </a:lnTo>
                  <a:lnTo>
                    <a:pt x="851" y="1"/>
                  </a:ln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6" name="Google Shape;636;p32"/>
            <p:cNvSpPr/>
            <p:nvPr/>
          </p:nvSpPr>
          <p:spPr>
            <a:xfrm>
              <a:off x="3646975" y="3675675"/>
              <a:ext cx="17250" cy="93575"/>
            </a:xfrm>
            <a:custGeom>
              <a:avLst/>
              <a:gdLst/>
              <a:ahLst/>
              <a:cxnLst/>
              <a:rect l="l" t="t" r="r" b="b"/>
              <a:pathLst>
                <a:path w="690" h="3743" extrusionOk="0">
                  <a:moveTo>
                    <a:pt x="170" y="0"/>
                  </a:moveTo>
                  <a:lnTo>
                    <a:pt x="0" y="237"/>
                  </a:lnTo>
                  <a:cubicBezTo>
                    <a:pt x="0" y="237"/>
                    <a:pt x="66" y="2335"/>
                    <a:pt x="378" y="3743"/>
                  </a:cubicBezTo>
                  <a:lnTo>
                    <a:pt x="690" y="3743"/>
                  </a:lnTo>
                  <a:cubicBezTo>
                    <a:pt x="690" y="3743"/>
                    <a:pt x="246" y="1635"/>
                    <a:pt x="170" y="0"/>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7" name="Google Shape;637;p32"/>
            <p:cNvSpPr/>
            <p:nvPr/>
          </p:nvSpPr>
          <p:spPr>
            <a:xfrm>
              <a:off x="3646975" y="3675675"/>
              <a:ext cx="8275" cy="41375"/>
            </a:xfrm>
            <a:custGeom>
              <a:avLst/>
              <a:gdLst/>
              <a:ahLst/>
              <a:cxnLst/>
              <a:rect l="l" t="t" r="r" b="b"/>
              <a:pathLst>
                <a:path w="331" h="1655" extrusionOk="0">
                  <a:moveTo>
                    <a:pt x="170" y="0"/>
                  </a:moveTo>
                  <a:lnTo>
                    <a:pt x="0" y="237"/>
                  </a:lnTo>
                  <a:cubicBezTo>
                    <a:pt x="0" y="237"/>
                    <a:pt x="10" y="728"/>
                    <a:pt x="66" y="1399"/>
                  </a:cubicBezTo>
                  <a:cubicBezTo>
                    <a:pt x="151" y="1437"/>
                    <a:pt x="246" y="1531"/>
                    <a:pt x="331" y="1654"/>
                  </a:cubicBezTo>
                  <a:cubicBezTo>
                    <a:pt x="255" y="1106"/>
                    <a:pt x="199" y="530"/>
                    <a:pt x="170" y="0"/>
                  </a:cubicBezTo>
                  <a:close/>
                </a:path>
              </a:pathLst>
            </a:custGeom>
            <a:solidFill>
              <a:srgbClr val="FFA73E"/>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8" name="Google Shape;638;p32"/>
            <p:cNvSpPr/>
            <p:nvPr/>
          </p:nvSpPr>
          <p:spPr>
            <a:xfrm>
              <a:off x="3730600" y="3683950"/>
              <a:ext cx="33350" cy="86250"/>
            </a:xfrm>
            <a:custGeom>
              <a:avLst/>
              <a:gdLst/>
              <a:ahLst/>
              <a:cxnLst/>
              <a:rect l="l" t="t" r="r" b="b"/>
              <a:pathLst>
                <a:path w="1334" h="3450" extrusionOk="0">
                  <a:moveTo>
                    <a:pt x="1" y="0"/>
                  </a:moveTo>
                  <a:cubicBezTo>
                    <a:pt x="1" y="0"/>
                    <a:pt x="445" y="2060"/>
                    <a:pt x="983" y="3450"/>
                  </a:cubicBezTo>
                  <a:lnTo>
                    <a:pt x="1314" y="3450"/>
                  </a:lnTo>
                  <a:cubicBezTo>
                    <a:pt x="1333" y="3450"/>
                    <a:pt x="511" y="1607"/>
                    <a:pt x="171" y="0"/>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9" name="Google Shape;639;p32"/>
            <p:cNvSpPr/>
            <p:nvPr/>
          </p:nvSpPr>
          <p:spPr>
            <a:xfrm>
              <a:off x="3730600" y="3683950"/>
              <a:ext cx="13500" cy="33325"/>
            </a:xfrm>
            <a:custGeom>
              <a:avLst/>
              <a:gdLst/>
              <a:ahLst/>
              <a:cxnLst/>
              <a:rect l="l" t="t" r="r" b="b"/>
              <a:pathLst>
                <a:path w="540" h="1333" extrusionOk="0">
                  <a:moveTo>
                    <a:pt x="1" y="0"/>
                  </a:moveTo>
                  <a:cubicBezTo>
                    <a:pt x="1" y="0"/>
                    <a:pt x="95" y="454"/>
                    <a:pt x="265" y="1087"/>
                  </a:cubicBezTo>
                  <a:cubicBezTo>
                    <a:pt x="360" y="1144"/>
                    <a:pt x="445" y="1229"/>
                    <a:pt x="539" y="1333"/>
                  </a:cubicBezTo>
                  <a:cubicBezTo>
                    <a:pt x="398" y="898"/>
                    <a:pt x="265" y="435"/>
                    <a:pt x="171" y="0"/>
                  </a:cubicBezTo>
                  <a:close/>
                </a:path>
              </a:pathLst>
            </a:custGeom>
            <a:solidFill>
              <a:srgbClr val="FFA73E"/>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0" name="Google Shape;640;p32"/>
            <p:cNvSpPr/>
            <p:nvPr/>
          </p:nvSpPr>
          <p:spPr>
            <a:xfrm>
              <a:off x="3618375" y="3593625"/>
              <a:ext cx="49175" cy="91750"/>
            </a:xfrm>
            <a:custGeom>
              <a:avLst/>
              <a:gdLst/>
              <a:ahLst/>
              <a:cxnLst/>
              <a:rect l="l" t="t" r="r" b="b"/>
              <a:pathLst>
                <a:path w="1967" h="3670" extrusionOk="0">
                  <a:moveTo>
                    <a:pt x="872" y="0"/>
                  </a:moveTo>
                  <a:cubicBezTo>
                    <a:pt x="0" y="0"/>
                    <a:pt x="844" y="2742"/>
                    <a:pt x="1191" y="3660"/>
                  </a:cubicBezTo>
                  <a:lnTo>
                    <a:pt x="1267" y="3670"/>
                  </a:lnTo>
                  <a:cubicBezTo>
                    <a:pt x="1220" y="3169"/>
                    <a:pt x="1966" y="324"/>
                    <a:pt x="1050" y="31"/>
                  </a:cubicBezTo>
                  <a:cubicBezTo>
                    <a:pt x="984" y="10"/>
                    <a:pt x="925" y="0"/>
                    <a:pt x="872" y="0"/>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1" name="Google Shape;641;p32"/>
            <p:cNvSpPr/>
            <p:nvPr/>
          </p:nvSpPr>
          <p:spPr>
            <a:xfrm>
              <a:off x="3623575" y="3597225"/>
              <a:ext cx="32150" cy="95250"/>
            </a:xfrm>
            <a:custGeom>
              <a:avLst/>
              <a:gdLst/>
              <a:ahLst/>
              <a:cxnLst/>
              <a:rect l="l" t="t" r="r" b="b"/>
              <a:pathLst>
                <a:path w="1286" h="3810" extrusionOk="0">
                  <a:moveTo>
                    <a:pt x="378" y="1"/>
                  </a:moveTo>
                  <a:lnTo>
                    <a:pt x="378" y="1"/>
                  </a:lnTo>
                  <a:cubicBezTo>
                    <a:pt x="0" y="653"/>
                    <a:pt x="709" y="3025"/>
                    <a:pt x="1012" y="3809"/>
                  </a:cubicBezTo>
                  <a:lnTo>
                    <a:pt x="1135" y="3724"/>
                  </a:lnTo>
                  <a:cubicBezTo>
                    <a:pt x="1097" y="3441"/>
                    <a:pt x="1276" y="2382"/>
                    <a:pt x="1286" y="1437"/>
                  </a:cubicBezTo>
                  <a:lnTo>
                    <a:pt x="1286" y="1437"/>
                  </a:lnTo>
                  <a:cubicBezTo>
                    <a:pt x="1182" y="1674"/>
                    <a:pt x="1040" y="1815"/>
                    <a:pt x="889" y="1815"/>
                  </a:cubicBezTo>
                  <a:cubicBezTo>
                    <a:pt x="577" y="1815"/>
                    <a:pt x="322" y="1258"/>
                    <a:pt x="322" y="568"/>
                  </a:cubicBezTo>
                  <a:cubicBezTo>
                    <a:pt x="322" y="369"/>
                    <a:pt x="341" y="180"/>
                    <a:pt x="378" y="1"/>
                  </a:cubicBezTo>
                  <a:close/>
                </a:path>
              </a:pathLst>
            </a:custGeom>
            <a:solidFill>
              <a:srgbClr val="FFA73E"/>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2" name="Google Shape;642;p32"/>
            <p:cNvSpPr/>
            <p:nvPr/>
          </p:nvSpPr>
          <p:spPr>
            <a:xfrm>
              <a:off x="3692325" y="3605850"/>
              <a:ext cx="47050" cy="96075"/>
            </a:xfrm>
            <a:custGeom>
              <a:avLst/>
              <a:gdLst/>
              <a:ahLst/>
              <a:cxnLst/>
              <a:rect l="l" t="t" r="r" b="b"/>
              <a:pathLst>
                <a:path w="1882" h="3843" extrusionOk="0">
                  <a:moveTo>
                    <a:pt x="417" y="0"/>
                  </a:moveTo>
                  <a:cubicBezTo>
                    <a:pt x="327" y="0"/>
                    <a:pt x="246" y="77"/>
                    <a:pt x="190" y="270"/>
                  </a:cubicBezTo>
                  <a:cubicBezTo>
                    <a:pt x="1" y="884"/>
                    <a:pt x="275" y="1565"/>
                    <a:pt x="416" y="1858"/>
                  </a:cubicBezTo>
                  <a:cubicBezTo>
                    <a:pt x="558" y="2151"/>
                    <a:pt x="1522" y="3200"/>
                    <a:pt x="1730" y="3767"/>
                  </a:cubicBezTo>
                  <a:lnTo>
                    <a:pt x="1881" y="3842"/>
                  </a:lnTo>
                  <a:cubicBezTo>
                    <a:pt x="1834" y="3464"/>
                    <a:pt x="1758" y="2992"/>
                    <a:pt x="1664" y="2841"/>
                  </a:cubicBezTo>
                  <a:cubicBezTo>
                    <a:pt x="1569" y="2680"/>
                    <a:pt x="1229" y="1754"/>
                    <a:pt x="946" y="714"/>
                  </a:cubicBezTo>
                  <a:cubicBezTo>
                    <a:pt x="848" y="371"/>
                    <a:pt x="613" y="0"/>
                    <a:pt x="417" y="0"/>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3" name="Google Shape;643;p32"/>
            <p:cNvSpPr/>
            <p:nvPr/>
          </p:nvSpPr>
          <p:spPr>
            <a:xfrm>
              <a:off x="3693750" y="3617325"/>
              <a:ext cx="45150" cy="84375"/>
            </a:xfrm>
            <a:custGeom>
              <a:avLst/>
              <a:gdLst/>
              <a:ahLst/>
              <a:cxnLst/>
              <a:rect l="l" t="t" r="r" b="b"/>
              <a:pathLst>
                <a:path w="1806" h="3375" extrusionOk="0">
                  <a:moveTo>
                    <a:pt x="85" y="0"/>
                  </a:moveTo>
                  <a:cubicBezTo>
                    <a:pt x="0" y="558"/>
                    <a:pt x="227" y="1115"/>
                    <a:pt x="350" y="1380"/>
                  </a:cubicBezTo>
                  <a:cubicBezTo>
                    <a:pt x="492" y="1682"/>
                    <a:pt x="1456" y="2731"/>
                    <a:pt x="1654" y="3298"/>
                  </a:cubicBezTo>
                  <a:lnTo>
                    <a:pt x="1805" y="3374"/>
                  </a:lnTo>
                  <a:cubicBezTo>
                    <a:pt x="1777" y="3005"/>
                    <a:pt x="1701" y="2533"/>
                    <a:pt x="1607" y="2382"/>
                  </a:cubicBezTo>
                  <a:cubicBezTo>
                    <a:pt x="1560" y="2306"/>
                    <a:pt x="1456" y="2032"/>
                    <a:pt x="1323" y="1654"/>
                  </a:cubicBezTo>
                  <a:cubicBezTo>
                    <a:pt x="1323" y="1786"/>
                    <a:pt x="1295" y="1871"/>
                    <a:pt x="1219" y="1881"/>
                  </a:cubicBezTo>
                  <a:cubicBezTo>
                    <a:pt x="1209" y="1884"/>
                    <a:pt x="1198" y="1886"/>
                    <a:pt x="1186" y="1886"/>
                  </a:cubicBezTo>
                  <a:cubicBezTo>
                    <a:pt x="918" y="1886"/>
                    <a:pt x="287" y="1078"/>
                    <a:pt x="142" y="435"/>
                  </a:cubicBezTo>
                  <a:cubicBezTo>
                    <a:pt x="114" y="284"/>
                    <a:pt x="85" y="142"/>
                    <a:pt x="85" y="0"/>
                  </a:cubicBezTo>
                  <a:close/>
                </a:path>
              </a:pathLst>
            </a:custGeom>
            <a:solidFill>
              <a:srgbClr val="FFA73E"/>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4" name="Google Shape;644;p32"/>
            <p:cNvSpPr/>
            <p:nvPr/>
          </p:nvSpPr>
          <p:spPr>
            <a:xfrm>
              <a:off x="3651700" y="3399250"/>
              <a:ext cx="15850" cy="9950"/>
            </a:xfrm>
            <a:custGeom>
              <a:avLst/>
              <a:gdLst/>
              <a:ahLst/>
              <a:cxnLst/>
              <a:rect l="l" t="t" r="r" b="b"/>
              <a:pathLst>
                <a:path w="634" h="398" extrusionOk="0">
                  <a:moveTo>
                    <a:pt x="312" y="0"/>
                  </a:moveTo>
                  <a:cubicBezTo>
                    <a:pt x="142" y="0"/>
                    <a:pt x="0" y="95"/>
                    <a:pt x="0" y="199"/>
                  </a:cubicBezTo>
                  <a:cubicBezTo>
                    <a:pt x="0" y="303"/>
                    <a:pt x="142" y="397"/>
                    <a:pt x="312" y="397"/>
                  </a:cubicBezTo>
                  <a:cubicBezTo>
                    <a:pt x="320" y="398"/>
                    <a:pt x="328" y="398"/>
                    <a:pt x="337" y="398"/>
                  </a:cubicBezTo>
                  <a:cubicBezTo>
                    <a:pt x="504" y="398"/>
                    <a:pt x="633" y="307"/>
                    <a:pt x="633" y="199"/>
                  </a:cubicBezTo>
                  <a:cubicBezTo>
                    <a:pt x="633" y="95"/>
                    <a:pt x="492" y="0"/>
                    <a:pt x="312" y="0"/>
                  </a:cubicBezTo>
                  <a:close/>
                </a:path>
              </a:pathLst>
            </a:custGeom>
            <a:solidFill>
              <a:srgbClr val="FFA73E"/>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5" name="Google Shape;645;p32"/>
            <p:cNvSpPr/>
            <p:nvPr/>
          </p:nvSpPr>
          <p:spPr>
            <a:xfrm>
              <a:off x="3634250" y="3385250"/>
              <a:ext cx="9675" cy="4025"/>
            </a:xfrm>
            <a:custGeom>
              <a:avLst/>
              <a:gdLst/>
              <a:ahLst/>
              <a:cxnLst/>
              <a:rect l="l" t="t" r="r" b="b"/>
              <a:pathLst>
                <a:path w="387" h="161" extrusionOk="0">
                  <a:moveTo>
                    <a:pt x="162" y="0"/>
                  </a:moveTo>
                  <a:cubicBezTo>
                    <a:pt x="109" y="0"/>
                    <a:pt x="16" y="20"/>
                    <a:pt x="8" y="59"/>
                  </a:cubicBezTo>
                  <a:cubicBezTo>
                    <a:pt x="0" y="99"/>
                    <a:pt x="183" y="160"/>
                    <a:pt x="290" y="160"/>
                  </a:cubicBezTo>
                  <a:cubicBezTo>
                    <a:pt x="309" y="160"/>
                    <a:pt x="326" y="158"/>
                    <a:pt x="339" y="154"/>
                  </a:cubicBezTo>
                  <a:cubicBezTo>
                    <a:pt x="386" y="135"/>
                    <a:pt x="226" y="3"/>
                    <a:pt x="188" y="3"/>
                  </a:cubicBezTo>
                  <a:cubicBezTo>
                    <a:pt x="181" y="1"/>
                    <a:pt x="173" y="0"/>
                    <a:pt x="162" y="0"/>
                  </a:cubicBezTo>
                  <a:close/>
                </a:path>
              </a:pathLst>
            </a:custGeom>
            <a:solidFill>
              <a:srgbClr val="CC5A3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6" name="Google Shape;646;p32"/>
            <p:cNvSpPr/>
            <p:nvPr/>
          </p:nvSpPr>
          <p:spPr>
            <a:xfrm>
              <a:off x="3673200" y="3384875"/>
              <a:ext cx="12125" cy="5850"/>
            </a:xfrm>
            <a:custGeom>
              <a:avLst/>
              <a:gdLst/>
              <a:ahLst/>
              <a:cxnLst/>
              <a:rect l="l" t="t" r="r" b="b"/>
              <a:pathLst>
                <a:path w="485" h="234" extrusionOk="0">
                  <a:moveTo>
                    <a:pt x="357" y="0"/>
                  </a:moveTo>
                  <a:cubicBezTo>
                    <a:pt x="249" y="0"/>
                    <a:pt x="89" y="87"/>
                    <a:pt x="0" y="169"/>
                  </a:cubicBezTo>
                  <a:lnTo>
                    <a:pt x="10" y="226"/>
                  </a:lnTo>
                  <a:cubicBezTo>
                    <a:pt x="87" y="230"/>
                    <a:pt x="157" y="234"/>
                    <a:pt x="216" y="234"/>
                  </a:cubicBezTo>
                  <a:cubicBezTo>
                    <a:pt x="394" y="234"/>
                    <a:pt x="484" y="202"/>
                    <a:pt x="463" y="74"/>
                  </a:cubicBezTo>
                  <a:cubicBezTo>
                    <a:pt x="451" y="21"/>
                    <a:pt x="410" y="0"/>
                    <a:pt x="357" y="0"/>
                  </a:cubicBezTo>
                  <a:close/>
                </a:path>
              </a:pathLst>
            </a:custGeom>
            <a:solidFill>
              <a:srgbClr val="F77A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7" name="Google Shape;647;p32"/>
            <p:cNvSpPr/>
            <p:nvPr/>
          </p:nvSpPr>
          <p:spPr>
            <a:xfrm>
              <a:off x="3672000" y="3387600"/>
              <a:ext cx="6275" cy="2975"/>
            </a:xfrm>
            <a:custGeom>
              <a:avLst/>
              <a:gdLst/>
              <a:ahLst/>
              <a:cxnLst/>
              <a:rect l="l" t="t" r="r" b="b"/>
              <a:pathLst>
                <a:path w="251" h="119" extrusionOk="0">
                  <a:moveTo>
                    <a:pt x="177" y="1"/>
                  </a:moveTo>
                  <a:cubicBezTo>
                    <a:pt x="121" y="1"/>
                    <a:pt x="45" y="44"/>
                    <a:pt x="1" y="88"/>
                  </a:cubicBezTo>
                  <a:lnTo>
                    <a:pt x="10" y="117"/>
                  </a:lnTo>
                  <a:cubicBezTo>
                    <a:pt x="53" y="117"/>
                    <a:pt x="92" y="118"/>
                    <a:pt x="125" y="118"/>
                  </a:cubicBezTo>
                  <a:cubicBezTo>
                    <a:pt x="206" y="118"/>
                    <a:pt x="251" y="108"/>
                    <a:pt x="237" y="41"/>
                  </a:cubicBezTo>
                  <a:cubicBezTo>
                    <a:pt x="227" y="12"/>
                    <a:pt x="205" y="1"/>
                    <a:pt x="177" y="1"/>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8" name="Google Shape;648;p32"/>
            <p:cNvSpPr/>
            <p:nvPr/>
          </p:nvSpPr>
          <p:spPr>
            <a:xfrm>
              <a:off x="3632075" y="3393325"/>
              <a:ext cx="8775" cy="3825"/>
            </a:xfrm>
            <a:custGeom>
              <a:avLst/>
              <a:gdLst/>
              <a:ahLst/>
              <a:cxnLst/>
              <a:rect l="l" t="t" r="r" b="b"/>
              <a:pathLst>
                <a:path w="351" h="153" extrusionOk="0">
                  <a:moveTo>
                    <a:pt x="1" y="1"/>
                  </a:moveTo>
                  <a:cubicBezTo>
                    <a:pt x="1" y="1"/>
                    <a:pt x="171" y="124"/>
                    <a:pt x="322" y="152"/>
                  </a:cubicBezTo>
                  <a:cubicBezTo>
                    <a:pt x="324" y="153"/>
                    <a:pt x="326" y="153"/>
                    <a:pt x="328" y="153"/>
                  </a:cubicBezTo>
                  <a:cubicBezTo>
                    <a:pt x="351" y="153"/>
                    <a:pt x="180" y="73"/>
                    <a:pt x="1" y="1"/>
                  </a:cubicBezTo>
                  <a:close/>
                </a:path>
              </a:pathLst>
            </a:custGeom>
            <a:solidFill>
              <a:srgbClr val="CC5A3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9" name="Google Shape;649;p32"/>
            <p:cNvSpPr/>
            <p:nvPr/>
          </p:nvSpPr>
          <p:spPr>
            <a:xfrm>
              <a:off x="3639175" y="3396225"/>
              <a:ext cx="1425" cy="1325"/>
            </a:xfrm>
            <a:custGeom>
              <a:avLst/>
              <a:gdLst/>
              <a:ahLst/>
              <a:cxnLst/>
              <a:rect l="l" t="t" r="r" b="b"/>
              <a:pathLst>
                <a:path w="57" h="53" extrusionOk="0">
                  <a:moveTo>
                    <a:pt x="32" y="1"/>
                  </a:moveTo>
                  <a:cubicBezTo>
                    <a:pt x="26" y="1"/>
                    <a:pt x="19" y="3"/>
                    <a:pt x="10" y="8"/>
                  </a:cubicBezTo>
                  <a:cubicBezTo>
                    <a:pt x="0" y="27"/>
                    <a:pt x="0" y="36"/>
                    <a:pt x="0" y="46"/>
                  </a:cubicBezTo>
                  <a:cubicBezTo>
                    <a:pt x="5" y="50"/>
                    <a:pt x="12" y="53"/>
                    <a:pt x="19" y="53"/>
                  </a:cubicBezTo>
                  <a:cubicBezTo>
                    <a:pt x="26" y="53"/>
                    <a:pt x="33" y="50"/>
                    <a:pt x="38" y="46"/>
                  </a:cubicBezTo>
                  <a:cubicBezTo>
                    <a:pt x="47" y="36"/>
                    <a:pt x="57" y="27"/>
                    <a:pt x="47" y="8"/>
                  </a:cubicBezTo>
                  <a:cubicBezTo>
                    <a:pt x="43" y="3"/>
                    <a:pt x="38" y="1"/>
                    <a:pt x="32" y="1"/>
                  </a:cubicBezTo>
                  <a:close/>
                </a:path>
              </a:pathLst>
            </a:custGeom>
            <a:solidFill>
              <a:srgbClr val="CC5A3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0" name="Google Shape;650;p32"/>
            <p:cNvSpPr/>
            <p:nvPr/>
          </p:nvSpPr>
          <p:spPr>
            <a:xfrm>
              <a:off x="3650025" y="3383975"/>
              <a:ext cx="10750" cy="8100"/>
            </a:xfrm>
            <a:custGeom>
              <a:avLst/>
              <a:gdLst/>
              <a:ahLst/>
              <a:cxnLst/>
              <a:rect l="l" t="t" r="r" b="b"/>
              <a:pathLst>
                <a:path w="430" h="324" extrusionOk="0">
                  <a:moveTo>
                    <a:pt x="162" y="1"/>
                  </a:moveTo>
                  <a:cubicBezTo>
                    <a:pt x="117" y="1"/>
                    <a:pt x="75" y="22"/>
                    <a:pt x="48" y="91"/>
                  </a:cubicBezTo>
                  <a:cubicBezTo>
                    <a:pt x="1" y="205"/>
                    <a:pt x="48" y="280"/>
                    <a:pt x="114" y="309"/>
                  </a:cubicBezTo>
                  <a:cubicBezTo>
                    <a:pt x="131" y="319"/>
                    <a:pt x="149" y="323"/>
                    <a:pt x="167" y="323"/>
                  </a:cubicBezTo>
                  <a:cubicBezTo>
                    <a:pt x="288" y="323"/>
                    <a:pt x="429" y="132"/>
                    <a:pt x="266" y="25"/>
                  </a:cubicBezTo>
                  <a:cubicBezTo>
                    <a:pt x="233" y="13"/>
                    <a:pt x="197" y="1"/>
                    <a:pt x="162" y="1"/>
                  </a:cubicBezTo>
                  <a:close/>
                </a:path>
              </a:pathLst>
            </a:custGeom>
            <a:solidFill>
              <a:srgbClr val="FF8E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1" name="Google Shape;651;p32"/>
            <p:cNvSpPr/>
            <p:nvPr/>
          </p:nvSpPr>
          <p:spPr>
            <a:xfrm>
              <a:off x="3653350" y="3386350"/>
              <a:ext cx="2850" cy="2900"/>
            </a:xfrm>
            <a:custGeom>
              <a:avLst/>
              <a:gdLst/>
              <a:ahLst/>
              <a:cxnLst/>
              <a:rect l="l" t="t" r="r" b="b"/>
              <a:pathLst>
                <a:path w="114" h="116" extrusionOk="0">
                  <a:moveTo>
                    <a:pt x="52" y="0"/>
                  </a:moveTo>
                  <a:cubicBezTo>
                    <a:pt x="33" y="0"/>
                    <a:pt x="16" y="7"/>
                    <a:pt x="10" y="25"/>
                  </a:cubicBezTo>
                  <a:cubicBezTo>
                    <a:pt x="0" y="63"/>
                    <a:pt x="10" y="100"/>
                    <a:pt x="19" y="110"/>
                  </a:cubicBezTo>
                  <a:cubicBezTo>
                    <a:pt x="30" y="113"/>
                    <a:pt x="41" y="116"/>
                    <a:pt x="52" y="116"/>
                  </a:cubicBezTo>
                  <a:cubicBezTo>
                    <a:pt x="71" y="116"/>
                    <a:pt x="89" y="109"/>
                    <a:pt x="95" y="91"/>
                  </a:cubicBezTo>
                  <a:cubicBezTo>
                    <a:pt x="114" y="63"/>
                    <a:pt x="104" y="15"/>
                    <a:pt x="85" y="6"/>
                  </a:cubicBezTo>
                  <a:cubicBezTo>
                    <a:pt x="75" y="2"/>
                    <a:pt x="63" y="0"/>
                    <a:pt x="52" y="0"/>
                  </a:cubicBezTo>
                  <a:close/>
                </a:path>
              </a:pathLst>
            </a:custGeom>
            <a:solidFill>
              <a:srgbClr val="5E38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2" name="Google Shape;652;p32"/>
            <p:cNvSpPr/>
            <p:nvPr/>
          </p:nvSpPr>
          <p:spPr>
            <a:xfrm>
              <a:off x="3654525" y="3386725"/>
              <a:ext cx="975" cy="975"/>
            </a:xfrm>
            <a:custGeom>
              <a:avLst/>
              <a:gdLst/>
              <a:ahLst/>
              <a:cxnLst/>
              <a:rect l="l" t="t" r="r" b="b"/>
              <a:pathLst>
                <a:path w="39" h="39" extrusionOk="0">
                  <a:moveTo>
                    <a:pt x="29" y="0"/>
                  </a:moveTo>
                  <a:cubicBezTo>
                    <a:pt x="10" y="0"/>
                    <a:pt x="0" y="0"/>
                    <a:pt x="0" y="10"/>
                  </a:cubicBezTo>
                  <a:lnTo>
                    <a:pt x="0" y="38"/>
                  </a:lnTo>
                  <a:cubicBezTo>
                    <a:pt x="10" y="38"/>
                    <a:pt x="29" y="38"/>
                    <a:pt x="29" y="29"/>
                  </a:cubicBezTo>
                  <a:cubicBezTo>
                    <a:pt x="38" y="10"/>
                    <a:pt x="38" y="0"/>
                    <a:pt x="29" y="0"/>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3" name="Google Shape;653;p32"/>
            <p:cNvSpPr/>
            <p:nvPr/>
          </p:nvSpPr>
          <p:spPr>
            <a:xfrm>
              <a:off x="3656425" y="3379625"/>
              <a:ext cx="5200" cy="6875"/>
            </a:xfrm>
            <a:custGeom>
              <a:avLst/>
              <a:gdLst/>
              <a:ahLst/>
              <a:cxnLst/>
              <a:rect l="l" t="t" r="r" b="b"/>
              <a:pathLst>
                <a:path w="208" h="275" extrusionOk="0">
                  <a:moveTo>
                    <a:pt x="47" y="1"/>
                  </a:moveTo>
                  <a:lnTo>
                    <a:pt x="0" y="48"/>
                  </a:lnTo>
                  <a:cubicBezTo>
                    <a:pt x="19" y="76"/>
                    <a:pt x="161" y="143"/>
                    <a:pt x="151" y="275"/>
                  </a:cubicBezTo>
                  <a:lnTo>
                    <a:pt x="199" y="256"/>
                  </a:lnTo>
                  <a:cubicBezTo>
                    <a:pt x="199" y="256"/>
                    <a:pt x="208" y="105"/>
                    <a:pt x="47" y="1"/>
                  </a:cubicBezTo>
                  <a:close/>
                </a:path>
              </a:pathLst>
            </a:custGeom>
            <a:solidFill>
              <a:srgbClr val="CC5A3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4" name="Google Shape;654;p32"/>
            <p:cNvSpPr/>
            <p:nvPr/>
          </p:nvSpPr>
          <p:spPr>
            <a:xfrm>
              <a:off x="3652875" y="3420800"/>
              <a:ext cx="11125" cy="9425"/>
            </a:xfrm>
            <a:custGeom>
              <a:avLst/>
              <a:gdLst/>
              <a:ahLst/>
              <a:cxnLst/>
              <a:rect l="l" t="t" r="r" b="b"/>
              <a:pathLst>
                <a:path w="445" h="377" extrusionOk="0">
                  <a:moveTo>
                    <a:pt x="380" y="1"/>
                  </a:moveTo>
                  <a:cubicBezTo>
                    <a:pt x="355" y="1"/>
                    <a:pt x="326" y="3"/>
                    <a:pt x="293" y="8"/>
                  </a:cubicBezTo>
                  <a:cubicBezTo>
                    <a:pt x="0" y="93"/>
                    <a:pt x="114" y="329"/>
                    <a:pt x="312" y="376"/>
                  </a:cubicBezTo>
                  <a:cubicBezTo>
                    <a:pt x="359" y="244"/>
                    <a:pt x="407" y="131"/>
                    <a:pt x="445" y="8"/>
                  </a:cubicBezTo>
                  <a:cubicBezTo>
                    <a:pt x="426" y="3"/>
                    <a:pt x="404" y="1"/>
                    <a:pt x="380"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5" name="Google Shape;655;p32"/>
            <p:cNvSpPr/>
            <p:nvPr/>
          </p:nvSpPr>
          <p:spPr>
            <a:xfrm>
              <a:off x="3640575" y="3437750"/>
              <a:ext cx="17525" cy="15375"/>
            </a:xfrm>
            <a:custGeom>
              <a:avLst/>
              <a:gdLst/>
              <a:ahLst/>
              <a:cxnLst/>
              <a:rect l="l" t="t" r="r" b="b"/>
              <a:pathLst>
                <a:path w="701" h="615" extrusionOk="0">
                  <a:moveTo>
                    <a:pt x="700" y="1"/>
                  </a:moveTo>
                  <a:cubicBezTo>
                    <a:pt x="558" y="1"/>
                    <a:pt x="398" y="29"/>
                    <a:pt x="237" y="67"/>
                  </a:cubicBezTo>
                  <a:cubicBezTo>
                    <a:pt x="171" y="237"/>
                    <a:pt x="86" y="426"/>
                    <a:pt x="1" y="615"/>
                  </a:cubicBezTo>
                  <a:cubicBezTo>
                    <a:pt x="152" y="615"/>
                    <a:pt x="332" y="587"/>
                    <a:pt x="502" y="520"/>
                  </a:cubicBezTo>
                  <a:cubicBezTo>
                    <a:pt x="568" y="350"/>
                    <a:pt x="644" y="171"/>
                    <a:pt x="700"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6" name="Google Shape;656;p32"/>
            <p:cNvSpPr/>
            <p:nvPr/>
          </p:nvSpPr>
          <p:spPr>
            <a:xfrm>
              <a:off x="3633975" y="3460075"/>
              <a:ext cx="15600" cy="32525"/>
            </a:xfrm>
            <a:custGeom>
              <a:avLst/>
              <a:gdLst/>
              <a:ahLst/>
              <a:cxnLst/>
              <a:rect l="l" t="t" r="r" b="b"/>
              <a:pathLst>
                <a:path w="624" h="1301" extrusionOk="0">
                  <a:moveTo>
                    <a:pt x="383" y="1"/>
                  </a:moveTo>
                  <a:cubicBezTo>
                    <a:pt x="298" y="1"/>
                    <a:pt x="213" y="24"/>
                    <a:pt x="142" y="72"/>
                  </a:cubicBezTo>
                  <a:cubicBezTo>
                    <a:pt x="95" y="223"/>
                    <a:pt x="29" y="365"/>
                    <a:pt x="0" y="516"/>
                  </a:cubicBezTo>
                  <a:cubicBezTo>
                    <a:pt x="10" y="847"/>
                    <a:pt x="142" y="1225"/>
                    <a:pt x="340" y="1300"/>
                  </a:cubicBezTo>
                  <a:cubicBezTo>
                    <a:pt x="350" y="1234"/>
                    <a:pt x="350" y="1177"/>
                    <a:pt x="359" y="1121"/>
                  </a:cubicBezTo>
                  <a:cubicBezTo>
                    <a:pt x="426" y="780"/>
                    <a:pt x="520" y="421"/>
                    <a:pt x="624" y="72"/>
                  </a:cubicBezTo>
                  <a:cubicBezTo>
                    <a:pt x="553" y="24"/>
                    <a:pt x="468" y="1"/>
                    <a:pt x="383"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7" name="Google Shape;657;p32"/>
            <p:cNvSpPr/>
            <p:nvPr/>
          </p:nvSpPr>
          <p:spPr>
            <a:xfrm>
              <a:off x="3628775" y="3489450"/>
              <a:ext cx="7825" cy="14950"/>
            </a:xfrm>
            <a:custGeom>
              <a:avLst/>
              <a:gdLst/>
              <a:ahLst/>
              <a:cxnLst/>
              <a:rect l="l" t="t" r="r" b="b"/>
              <a:pathLst>
                <a:path w="313" h="598" extrusionOk="0">
                  <a:moveTo>
                    <a:pt x="90" y="1"/>
                  </a:moveTo>
                  <a:cubicBezTo>
                    <a:pt x="85" y="1"/>
                    <a:pt x="81" y="1"/>
                    <a:pt x="76" y="2"/>
                  </a:cubicBezTo>
                  <a:lnTo>
                    <a:pt x="76" y="12"/>
                  </a:lnTo>
                  <a:cubicBezTo>
                    <a:pt x="76" y="40"/>
                    <a:pt x="76" y="59"/>
                    <a:pt x="67" y="87"/>
                  </a:cubicBezTo>
                  <a:cubicBezTo>
                    <a:pt x="48" y="229"/>
                    <a:pt x="29" y="409"/>
                    <a:pt x="0" y="598"/>
                  </a:cubicBezTo>
                  <a:cubicBezTo>
                    <a:pt x="161" y="503"/>
                    <a:pt x="312" y="276"/>
                    <a:pt x="227" y="125"/>
                  </a:cubicBezTo>
                  <a:cubicBezTo>
                    <a:pt x="185" y="40"/>
                    <a:pt x="134" y="1"/>
                    <a:pt x="90"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8" name="Google Shape;658;p32"/>
            <p:cNvSpPr/>
            <p:nvPr/>
          </p:nvSpPr>
          <p:spPr>
            <a:xfrm>
              <a:off x="3630200" y="3507925"/>
              <a:ext cx="12775" cy="28850"/>
            </a:xfrm>
            <a:custGeom>
              <a:avLst/>
              <a:gdLst/>
              <a:ahLst/>
              <a:cxnLst/>
              <a:rect l="l" t="t" r="r" b="b"/>
              <a:pathLst>
                <a:path w="511" h="1154" extrusionOk="0">
                  <a:moveTo>
                    <a:pt x="444" y="1"/>
                  </a:moveTo>
                  <a:cubicBezTo>
                    <a:pt x="406" y="1"/>
                    <a:pt x="388" y="1"/>
                    <a:pt x="350" y="10"/>
                  </a:cubicBezTo>
                  <a:cubicBezTo>
                    <a:pt x="66" y="95"/>
                    <a:pt x="0" y="407"/>
                    <a:pt x="104" y="681"/>
                  </a:cubicBezTo>
                  <a:cubicBezTo>
                    <a:pt x="170" y="879"/>
                    <a:pt x="350" y="1012"/>
                    <a:pt x="510" y="1154"/>
                  </a:cubicBezTo>
                  <a:cubicBezTo>
                    <a:pt x="463" y="775"/>
                    <a:pt x="444" y="388"/>
                    <a:pt x="444"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9" name="Google Shape;659;p32"/>
            <p:cNvSpPr/>
            <p:nvPr/>
          </p:nvSpPr>
          <p:spPr>
            <a:xfrm>
              <a:off x="3620500" y="3537675"/>
              <a:ext cx="9675" cy="19175"/>
            </a:xfrm>
            <a:custGeom>
              <a:avLst/>
              <a:gdLst/>
              <a:ahLst/>
              <a:cxnLst/>
              <a:rect l="l" t="t" r="r" b="b"/>
              <a:pathLst>
                <a:path w="387" h="767" extrusionOk="0">
                  <a:moveTo>
                    <a:pt x="265" y="0"/>
                  </a:moveTo>
                  <a:cubicBezTo>
                    <a:pt x="240" y="0"/>
                    <a:pt x="208" y="4"/>
                    <a:pt x="171" y="11"/>
                  </a:cubicBezTo>
                  <a:cubicBezTo>
                    <a:pt x="161" y="11"/>
                    <a:pt x="142" y="11"/>
                    <a:pt x="133" y="20"/>
                  </a:cubicBezTo>
                  <a:cubicBezTo>
                    <a:pt x="86" y="304"/>
                    <a:pt x="38" y="559"/>
                    <a:pt x="1" y="767"/>
                  </a:cubicBezTo>
                  <a:cubicBezTo>
                    <a:pt x="152" y="757"/>
                    <a:pt x="369" y="342"/>
                    <a:pt x="379" y="209"/>
                  </a:cubicBezTo>
                  <a:cubicBezTo>
                    <a:pt x="386" y="70"/>
                    <a:pt x="381" y="0"/>
                    <a:pt x="265"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0" name="Google Shape;660;p32"/>
            <p:cNvSpPr/>
            <p:nvPr/>
          </p:nvSpPr>
          <p:spPr>
            <a:xfrm>
              <a:off x="3635850" y="3553300"/>
              <a:ext cx="21300" cy="23475"/>
            </a:xfrm>
            <a:custGeom>
              <a:avLst/>
              <a:gdLst/>
              <a:ahLst/>
              <a:cxnLst/>
              <a:rect l="l" t="t" r="r" b="b"/>
              <a:pathLst>
                <a:path w="852" h="939" extrusionOk="0">
                  <a:moveTo>
                    <a:pt x="398" y="0"/>
                  </a:moveTo>
                  <a:cubicBezTo>
                    <a:pt x="190" y="170"/>
                    <a:pt x="1" y="520"/>
                    <a:pt x="67" y="718"/>
                  </a:cubicBezTo>
                  <a:cubicBezTo>
                    <a:pt x="114" y="888"/>
                    <a:pt x="186" y="938"/>
                    <a:pt x="277" y="938"/>
                  </a:cubicBezTo>
                  <a:cubicBezTo>
                    <a:pt x="333" y="938"/>
                    <a:pt x="396" y="919"/>
                    <a:pt x="464" y="898"/>
                  </a:cubicBezTo>
                  <a:cubicBezTo>
                    <a:pt x="634" y="832"/>
                    <a:pt x="747" y="803"/>
                    <a:pt x="851" y="633"/>
                  </a:cubicBezTo>
                  <a:cubicBezTo>
                    <a:pt x="776" y="577"/>
                    <a:pt x="653" y="548"/>
                    <a:pt x="521" y="529"/>
                  </a:cubicBezTo>
                  <a:cubicBezTo>
                    <a:pt x="473" y="369"/>
                    <a:pt x="445" y="189"/>
                    <a:pt x="398"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1" name="Google Shape;661;p32"/>
            <p:cNvSpPr/>
            <p:nvPr/>
          </p:nvSpPr>
          <p:spPr>
            <a:xfrm>
              <a:off x="3611750" y="3571725"/>
              <a:ext cx="16575" cy="19450"/>
            </a:xfrm>
            <a:custGeom>
              <a:avLst/>
              <a:gdLst/>
              <a:ahLst/>
              <a:cxnLst/>
              <a:rect l="l" t="t" r="r" b="b"/>
              <a:pathLst>
                <a:path w="663" h="778" extrusionOk="0">
                  <a:moveTo>
                    <a:pt x="209" y="0"/>
                  </a:moveTo>
                  <a:cubicBezTo>
                    <a:pt x="180" y="123"/>
                    <a:pt x="114" y="293"/>
                    <a:pt x="67" y="473"/>
                  </a:cubicBezTo>
                  <a:cubicBezTo>
                    <a:pt x="48" y="567"/>
                    <a:pt x="20" y="671"/>
                    <a:pt x="1" y="766"/>
                  </a:cubicBezTo>
                  <a:cubicBezTo>
                    <a:pt x="52" y="773"/>
                    <a:pt x="104" y="778"/>
                    <a:pt x="155" y="778"/>
                  </a:cubicBezTo>
                  <a:cubicBezTo>
                    <a:pt x="356" y="778"/>
                    <a:pt x="538" y="707"/>
                    <a:pt x="606" y="473"/>
                  </a:cubicBezTo>
                  <a:cubicBezTo>
                    <a:pt x="662" y="265"/>
                    <a:pt x="625" y="114"/>
                    <a:pt x="436" y="29"/>
                  </a:cubicBezTo>
                  <a:cubicBezTo>
                    <a:pt x="369" y="0"/>
                    <a:pt x="284" y="0"/>
                    <a:pt x="209"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2" name="Google Shape;662;p32"/>
            <p:cNvSpPr/>
            <p:nvPr/>
          </p:nvSpPr>
          <p:spPr>
            <a:xfrm>
              <a:off x="3651925" y="3743250"/>
              <a:ext cx="9475" cy="9950"/>
            </a:xfrm>
            <a:custGeom>
              <a:avLst/>
              <a:gdLst/>
              <a:ahLst/>
              <a:cxnLst/>
              <a:rect l="l" t="t" r="r" b="b"/>
              <a:pathLst>
                <a:path w="379" h="398" extrusionOk="0">
                  <a:moveTo>
                    <a:pt x="1" y="0"/>
                  </a:moveTo>
                  <a:lnTo>
                    <a:pt x="1" y="0"/>
                  </a:lnTo>
                  <a:cubicBezTo>
                    <a:pt x="19" y="142"/>
                    <a:pt x="38" y="274"/>
                    <a:pt x="57" y="397"/>
                  </a:cubicBezTo>
                  <a:cubicBezTo>
                    <a:pt x="67" y="397"/>
                    <a:pt x="86" y="388"/>
                    <a:pt x="104" y="378"/>
                  </a:cubicBezTo>
                  <a:cubicBezTo>
                    <a:pt x="379" y="256"/>
                    <a:pt x="199" y="38"/>
                    <a:pt x="1"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3" name="Google Shape;663;p32"/>
            <p:cNvSpPr/>
            <p:nvPr/>
          </p:nvSpPr>
          <p:spPr>
            <a:xfrm>
              <a:off x="3648625" y="3710175"/>
              <a:ext cx="9225" cy="25075"/>
            </a:xfrm>
            <a:custGeom>
              <a:avLst/>
              <a:gdLst/>
              <a:ahLst/>
              <a:cxnLst/>
              <a:rect l="l" t="t" r="r" b="b"/>
              <a:pathLst>
                <a:path w="369" h="1003" extrusionOk="0">
                  <a:moveTo>
                    <a:pt x="227" y="0"/>
                  </a:moveTo>
                  <a:cubicBezTo>
                    <a:pt x="142" y="0"/>
                    <a:pt x="76" y="10"/>
                    <a:pt x="0" y="38"/>
                  </a:cubicBezTo>
                  <a:cubicBezTo>
                    <a:pt x="10" y="255"/>
                    <a:pt x="38" y="492"/>
                    <a:pt x="57" y="747"/>
                  </a:cubicBezTo>
                  <a:cubicBezTo>
                    <a:pt x="142" y="841"/>
                    <a:pt x="246" y="936"/>
                    <a:pt x="369" y="1002"/>
                  </a:cubicBezTo>
                  <a:cubicBezTo>
                    <a:pt x="322" y="700"/>
                    <a:pt x="255" y="350"/>
                    <a:pt x="227"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4" name="Google Shape;664;p32"/>
            <p:cNvSpPr/>
            <p:nvPr/>
          </p:nvSpPr>
          <p:spPr>
            <a:xfrm>
              <a:off x="3640575" y="3662925"/>
              <a:ext cx="6875" cy="21275"/>
            </a:xfrm>
            <a:custGeom>
              <a:avLst/>
              <a:gdLst/>
              <a:ahLst/>
              <a:cxnLst/>
              <a:rect l="l" t="t" r="r" b="b"/>
              <a:pathLst>
                <a:path w="275" h="851" extrusionOk="0">
                  <a:moveTo>
                    <a:pt x="1" y="0"/>
                  </a:moveTo>
                  <a:cubicBezTo>
                    <a:pt x="86" y="293"/>
                    <a:pt x="180" y="558"/>
                    <a:pt x="256" y="766"/>
                  </a:cubicBezTo>
                  <a:lnTo>
                    <a:pt x="256" y="851"/>
                  </a:lnTo>
                  <a:cubicBezTo>
                    <a:pt x="266" y="756"/>
                    <a:pt x="275" y="662"/>
                    <a:pt x="275" y="567"/>
                  </a:cubicBezTo>
                  <a:cubicBezTo>
                    <a:pt x="275" y="425"/>
                    <a:pt x="256" y="246"/>
                    <a:pt x="162" y="132"/>
                  </a:cubicBezTo>
                  <a:cubicBezTo>
                    <a:pt x="95" y="47"/>
                    <a:pt x="39" y="10"/>
                    <a:pt x="1"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5" name="Google Shape;665;p32"/>
            <p:cNvSpPr/>
            <p:nvPr/>
          </p:nvSpPr>
          <p:spPr>
            <a:xfrm>
              <a:off x="3748325" y="3749575"/>
              <a:ext cx="5700" cy="5750"/>
            </a:xfrm>
            <a:custGeom>
              <a:avLst/>
              <a:gdLst/>
              <a:ahLst/>
              <a:cxnLst/>
              <a:rect l="l" t="t" r="r" b="b"/>
              <a:pathLst>
                <a:path w="228" h="230" extrusionOk="0">
                  <a:moveTo>
                    <a:pt x="29" y="1"/>
                  </a:moveTo>
                  <a:cubicBezTo>
                    <a:pt x="20" y="1"/>
                    <a:pt x="10" y="1"/>
                    <a:pt x="0" y="3"/>
                  </a:cubicBezTo>
                  <a:cubicBezTo>
                    <a:pt x="29" y="78"/>
                    <a:pt x="57" y="144"/>
                    <a:pt x="76" y="229"/>
                  </a:cubicBezTo>
                  <a:cubicBezTo>
                    <a:pt x="170" y="220"/>
                    <a:pt x="227" y="173"/>
                    <a:pt x="170" y="69"/>
                  </a:cubicBezTo>
                  <a:cubicBezTo>
                    <a:pt x="138" y="28"/>
                    <a:pt x="90" y="1"/>
                    <a:pt x="29"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6" name="Google Shape;666;p32"/>
            <p:cNvSpPr/>
            <p:nvPr/>
          </p:nvSpPr>
          <p:spPr>
            <a:xfrm>
              <a:off x="3745250" y="3731675"/>
              <a:ext cx="7125" cy="9475"/>
            </a:xfrm>
            <a:custGeom>
              <a:avLst/>
              <a:gdLst/>
              <a:ahLst/>
              <a:cxnLst/>
              <a:rect l="l" t="t" r="r" b="b"/>
              <a:pathLst>
                <a:path w="285" h="379" extrusionOk="0">
                  <a:moveTo>
                    <a:pt x="142" y="0"/>
                  </a:moveTo>
                  <a:lnTo>
                    <a:pt x="104" y="38"/>
                  </a:lnTo>
                  <a:cubicBezTo>
                    <a:pt x="1" y="151"/>
                    <a:pt x="142" y="312"/>
                    <a:pt x="284" y="378"/>
                  </a:cubicBezTo>
                  <a:cubicBezTo>
                    <a:pt x="237" y="265"/>
                    <a:pt x="190" y="133"/>
                    <a:pt x="142"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7" name="Google Shape;667;p32"/>
            <p:cNvSpPr/>
            <p:nvPr/>
          </p:nvSpPr>
          <p:spPr>
            <a:xfrm>
              <a:off x="3734850" y="3700000"/>
              <a:ext cx="9725" cy="23200"/>
            </a:xfrm>
            <a:custGeom>
              <a:avLst/>
              <a:gdLst/>
              <a:ahLst/>
              <a:cxnLst/>
              <a:rect l="l" t="t" r="r" b="b"/>
              <a:pathLst>
                <a:path w="389" h="928" extrusionOk="0">
                  <a:moveTo>
                    <a:pt x="1" y="1"/>
                  </a:moveTo>
                  <a:cubicBezTo>
                    <a:pt x="57" y="265"/>
                    <a:pt x="142" y="587"/>
                    <a:pt x="237" y="927"/>
                  </a:cubicBezTo>
                  <a:cubicBezTo>
                    <a:pt x="284" y="880"/>
                    <a:pt x="341" y="823"/>
                    <a:pt x="388" y="757"/>
                  </a:cubicBezTo>
                  <a:cubicBezTo>
                    <a:pt x="322" y="549"/>
                    <a:pt x="265" y="332"/>
                    <a:pt x="199" y="124"/>
                  </a:cubicBezTo>
                  <a:cubicBezTo>
                    <a:pt x="180" y="95"/>
                    <a:pt x="142" y="76"/>
                    <a:pt x="133" y="67"/>
                  </a:cubicBezTo>
                  <a:cubicBezTo>
                    <a:pt x="95" y="39"/>
                    <a:pt x="48" y="20"/>
                    <a:pt x="1"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8" name="Google Shape;668;p32"/>
            <p:cNvSpPr/>
            <p:nvPr/>
          </p:nvSpPr>
          <p:spPr>
            <a:xfrm>
              <a:off x="3723750" y="3660800"/>
              <a:ext cx="12550" cy="23450"/>
            </a:xfrm>
            <a:custGeom>
              <a:avLst/>
              <a:gdLst/>
              <a:ahLst/>
              <a:cxnLst/>
              <a:rect l="l" t="t" r="r" b="b"/>
              <a:pathLst>
                <a:path w="502" h="938" extrusionOk="0">
                  <a:moveTo>
                    <a:pt x="152" y="0"/>
                  </a:moveTo>
                  <a:cubicBezTo>
                    <a:pt x="104" y="0"/>
                    <a:pt x="57" y="10"/>
                    <a:pt x="1" y="38"/>
                  </a:cubicBezTo>
                  <a:cubicBezTo>
                    <a:pt x="1" y="268"/>
                    <a:pt x="225" y="937"/>
                    <a:pt x="481" y="937"/>
                  </a:cubicBezTo>
                  <a:cubicBezTo>
                    <a:pt x="488" y="937"/>
                    <a:pt x="494" y="937"/>
                    <a:pt x="501" y="936"/>
                  </a:cubicBezTo>
                  <a:cubicBezTo>
                    <a:pt x="473" y="803"/>
                    <a:pt x="445" y="699"/>
                    <a:pt x="407" y="643"/>
                  </a:cubicBezTo>
                  <a:cubicBezTo>
                    <a:pt x="360" y="567"/>
                    <a:pt x="265" y="331"/>
                    <a:pt x="152"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9" name="Google Shape;669;p32"/>
            <p:cNvSpPr/>
            <p:nvPr/>
          </p:nvSpPr>
          <p:spPr>
            <a:xfrm>
              <a:off x="3705550" y="3656100"/>
              <a:ext cx="17050" cy="23375"/>
            </a:xfrm>
            <a:custGeom>
              <a:avLst/>
              <a:gdLst/>
              <a:ahLst/>
              <a:cxnLst/>
              <a:rect l="l" t="t" r="r" b="b"/>
              <a:pathLst>
                <a:path w="682" h="935" extrusionOk="0">
                  <a:moveTo>
                    <a:pt x="129" y="1"/>
                  </a:moveTo>
                  <a:cubicBezTo>
                    <a:pt x="112" y="1"/>
                    <a:pt x="95" y="3"/>
                    <a:pt x="76" y="9"/>
                  </a:cubicBezTo>
                  <a:lnTo>
                    <a:pt x="1" y="46"/>
                  </a:lnTo>
                  <a:cubicBezTo>
                    <a:pt x="171" y="273"/>
                    <a:pt x="445" y="604"/>
                    <a:pt x="681" y="935"/>
                  </a:cubicBezTo>
                  <a:cubicBezTo>
                    <a:pt x="653" y="708"/>
                    <a:pt x="568" y="481"/>
                    <a:pt x="492" y="368"/>
                  </a:cubicBezTo>
                  <a:cubicBezTo>
                    <a:pt x="406" y="239"/>
                    <a:pt x="297" y="1"/>
                    <a:pt x="129"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0" name="Google Shape;670;p32"/>
            <p:cNvSpPr/>
            <p:nvPr/>
          </p:nvSpPr>
          <p:spPr>
            <a:xfrm>
              <a:off x="3683175" y="3630050"/>
              <a:ext cx="17125" cy="11575"/>
            </a:xfrm>
            <a:custGeom>
              <a:avLst/>
              <a:gdLst/>
              <a:ahLst/>
              <a:cxnLst/>
              <a:rect l="l" t="t" r="r" b="b"/>
              <a:pathLst>
                <a:path w="685" h="463" extrusionOk="0">
                  <a:moveTo>
                    <a:pt x="487" y="1"/>
                  </a:moveTo>
                  <a:cubicBezTo>
                    <a:pt x="414" y="1"/>
                    <a:pt x="321" y="44"/>
                    <a:pt x="225" y="143"/>
                  </a:cubicBezTo>
                  <a:cubicBezTo>
                    <a:pt x="0" y="368"/>
                    <a:pt x="143" y="462"/>
                    <a:pt x="303" y="462"/>
                  </a:cubicBezTo>
                  <a:cubicBezTo>
                    <a:pt x="413" y="462"/>
                    <a:pt x="531" y="418"/>
                    <a:pt x="546" y="342"/>
                  </a:cubicBezTo>
                  <a:lnTo>
                    <a:pt x="556" y="380"/>
                  </a:lnTo>
                  <a:cubicBezTo>
                    <a:pt x="685" y="152"/>
                    <a:pt x="622" y="1"/>
                    <a:pt x="487"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1" name="Google Shape;671;p32"/>
            <p:cNvSpPr/>
            <p:nvPr/>
          </p:nvSpPr>
          <p:spPr>
            <a:xfrm>
              <a:off x="3703900" y="3627475"/>
              <a:ext cx="19400" cy="21300"/>
            </a:xfrm>
            <a:custGeom>
              <a:avLst/>
              <a:gdLst/>
              <a:ahLst/>
              <a:cxnLst/>
              <a:rect l="l" t="t" r="r" b="b"/>
              <a:pathLst>
                <a:path w="776" h="852" extrusionOk="0">
                  <a:moveTo>
                    <a:pt x="520" y="1"/>
                  </a:moveTo>
                  <a:cubicBezTo>
                    <a:pt x="483" y="10"/>
                    <a:pt x="435" y="29"/>
                    <a:pt x="379" y="57"/>
                  </a:cubicBezTo>
                  <a:cubicBezTo>
                    <a:pt x="1" y="303"/>
                    <a:pt x="379" y="672"/>
                    <a:pt x="776" y="851"/>
                  </a:cubicBezTo>
                  <a:cubicBezTo>
                    <a:pt x="691" y="586"/>
                    <a:pt x="596" y="303"/>
                    <a:pt x="520"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2" name="Google Shape;672;p32"/>
            <p:cNvSpPr/>
            <p:nvPr/>
          </p:nvSpPr>
          <p:spPr>
            <a:xfrm>
              <a:off x="3642250" y="3631200"/>
              <a:ext cx="21750" cy="30550"/>
            </a:xfrm>
            <a:custGeom>
              <a:avLst/>
              <a:gdLst/>
              <a:ahLst/>
              <a:cxnLst/>
              <a:rect l="l" t="t" r="r" b="b"/>
              <a:pathLst>
                <a:path w="870" h="1222" extrusionOk="0">
                  <a:moveTo>
                    <a:pt x="373" y="0"/>
                  </a:moveTo>
                  <a:cubicBezTo>
                    <a:pt x="249" y="0"/>
                    <a:pt x="25" y="25"/>
                    <a:pt x="9" y="135"/>
                  </a:cubicBezTo>
                  <a:cubicBezTo>
                    <a:pt x="0" y="230"/>
                    <a:pt x="170" y="315"/>
                    <a:pt x="208" y="390"/>
                  </a:cubicBezTo>
                  <a:cubicBezTo>
                    <a:pt x="340" y="626"/>
                    <a:pt x="208" y="1052"/>
                    <a:pt x="406" y="1222"/>
                  </a:cubicBezTo>
                  <a:cubicBezTo>
                    <a:pt x="444" y="1005"/>
                    <a:pt x="473" y="768"/>
                    <a:pt x="491" y="532"/>
                  </a:cubicBezTo>
                  <a:cubicBezTo>
                    <a:pt x="624" y="560"/>
                    <a:pt x="737" y="570"/>
                    <a:pt x="870" y="579"/>
                  </a:cubicBezTo>
                  <a:cubicBezTo>
                    <a:pt x="851" y="475"/>
                    <a:pt x="822" y="381"/>
                    <a:pt x="813" y="315"/>
                  </a:cubicBezTo>
                  <a:cubicBezTo>
                    <a:pt x="851" y="145"/>
                    <a:pt x="548" y="12"/>
                    <a:pt x="435" y="3"/>
                  </a:cubicBezTo>
                  <a:cubicBezTo>
                    <a:pt x="420" y="1"/>
                    <a:pt x="399" y="0"/>
                    <a:pt x="373"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3" name="Google Shape;673;p32"/>
            <p:cNvSpPr/>
            <p:nvPr/>
          </p:nvSpPr>
          <p:spPr>
            <a:xfrm>
              <a:off x="3642000" y="3595575"/>
              <a:ext cx="18525" cy="20000"/>
            </a:xfrm>
            <a:custGeom>
              <a:avLst/>
              <a:gdLst/>
              <a:ahLst/>
              <a:cxnLst/>
              <a:rect l="l" t="t" r="r" b="b"/>
              <a:pathLst>
                <a:path w="741" h="800" extrusionOk="0">
                  <a:moveTo>
                    <a:pt x="341" y="48"/>
                  </a:moveTo>
                  <a:cubicBezTo>
                    <a:pt x="227" y="161"/>
                    <a:pt x="114" y="1"/>
                    <a:pt x="57" y="237"/>
                  </a:cubicBezTo>
                  <a:cubicBezTo>
                    <a:pt x="1" y="417"/>
                    <a:pt x="114" y="728"/>
                    <a:pt x="275" y="776"/>
                  </a:cubicBezTo>
                  <a:cubicBezTo>
                    <a:pt x="325" y="792"/>
                    <a:pt x="369" y="800"/>
                    <a:pt x="407" y="800"/>
                  </a:cubicBezTo>
                  <a:cubicBezTo>
                    <a:pt x="741" y="800"/>
                    <a:pt x="621" y="226"/>
                    <a:pt x="341" y="48"/>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4" name="Google Shape;674;p32"/>
            <p:cNvSpPr/>
            <p:nvPr/>
          </p:nvSpPr>
          <p:spPr>
            <a:xfrm>
              <a:off x="3663975" y="3614475"/>
              <a:ext cx="25075" cy="20000"/>
            </a:xfrm>
            <a:custGeom>
              <a:avLst/>
              <a:gdLst/>
              <a:ahLst/>
              <a:cxnLst/>
              <a:rect l="l" t="t" r="r" b="b"/>
              <a:pathLst>
                <a:path w="1003" h="800" extrusionOk="0">
                  <a:moveTo>
                    <a:pt x="237" y="1"/>
                  </a:moveTo>
                  <a:lnTo>
                    <a:pt x="223" y="7"/>
                  </a:lnTo>
                  <a:lnTo>
                    <a:pt x="223" y="7"/>
                  </a:lnTo>
                  <a:cubicBezTo>
                    <a:pt x="229" y="6"/>
                    <a:pt x="234" y="4"/>
                    <a:pt x="237" y="1"/>
                  </a:cubicBezTo>
                  <a:close/>
                  <a:moveTo>
                    <a:pt x="322" y="3"/>
                  </a:moveTo>
                  <a:cubicBezTo>
                    <a:pt x="276" y="3"/>
                    <a:pt x="234" y="8"/>
                    <a:pt x="199" y="20"/>
                  </a:cubicBezTo>
                  <a:lnTo>
                    <a:pt x="223" y="7"/>
                  </a:lnTo>
                  <a:lnTo>
                    <a:pt x="223" y="7"/>
                  </a:lnTo>
                  <a:cubicBezTo>
                    <a:pt x="211" y="11"/>
                    <a:pt x="196" y="13"/>
                    <a:pt x="190" y="20"/>
                  </a:cubicBezTo>
                  <a:cubicBezTo>
                    <a:pt x="161" y="39"/>
                    <a:pt x="142" y="48"/>
                    <a:pt x="133" y="57"/>
                  </a:cubicBezTo>
                  <a:lnTo>
                    <a:pt x="152" y="48"/>
                  </a:lnTo>
                  <a:lnTo>
                    <a:pt x="152" y="48"/>
                  </a:lnTo>
                  <a:cubicBezTo>
                    <a:pt x="1" y="180"/>
                    <a:pt x="95" y="379"/>
                    <a:pt x="152" y="606"/>
                  </a:cubicBezTo>
                  <a:cubicBezTo>
                    <a:pt x="196" y="739"/>
                    <a:pt x="249" y="800"/>
                    <a:pt x="344" y="800"/>
                  </a:cubicBezTo>
                  <a:cubicBezTo>
                    <a:pt x="391" y="800"/>
                    <a:pt x="449" y="785"/>
                    <a:pt x="520" y="757"/>
                  </a:cubicBezTo>
                  <a:cubicBezTo>
                    <a:pt x="662" y="710"/>
                    <a:pt x="1002" y="511"/>
                    <a:pt x="983" y="350"/>
                  </a:cubicBezTo>
                  <a:cubicBezTo>
                    <a:pt x="959" y="166"/>
                    <a:pt x="576" y="3"/>
                    <a:pt x="322" y="3"/>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5" name="Google Shape;675;p32"/>
            <p:cNvSpPr/>
            <p:nvPr/>
          </p:nvSpPr>
          <p:spPr>
            <a:xfrm>
              <a:off x="3686650" y="3604800"/>
              <a:ext cx="23175" cy="13225"/>
            </a:xfrm>
            <a:custGeom>
              <a:avLst/>
              <a:gdLst/>
              <a:ahLst/>
              <a:cxnLst/>
              <a:rect l="l" t="t" r="r" b="b"/>
              <a:pathLst>
                <a:path w="927" h="529" extrusionOk="0">
                  <a:moveTo>
                    <a:pt x="29" y="0"/>
                  </a:moveTo>
                  <a:lnTo>
                    <a:pt x="29" y="0"/>
                  </a:lnTo>
                  <a:cubicBezTo>
                    <a:pt x="1" y="208"/>
                    <a:pt x="67" y="397"/>
                    <a:pt x="228" y="473"/>
                  </a:cubicBezTo>
                  <a:cubicBezTo>
                    <a:pt x="306" y="502"/>
                    <a:pt x="432" y="529"/>
                    <a:pt x="554" y="529"/>
                  </a:cubicBezTo>
                  <a:cubicBezTo>
                    <a:pt x="712" y="529"/>
                    <a:pt x="866" y="484"/>
                    <a:pt x="908" y="341"/>
                  </a:cubicBezTo>
                  <a:cubicBezTo>
                    <a:pt x="927" y="303"/>
                    <a:pt x="908" y="255"/>
                    <a:pt x="889" y="199"/>
                  </a:cubicBezTo>
                  <a:cubicBezTo>
                    <a:pt x="889" y="199"/>
                    <a:pt x="889" y="189"/>
                    <a:pt x="880" y="189"/>
                  </a:cubicBezTo>
                  <a:cubicBezTo>
                    <a:pt x="842" y="151"/>
                    <a:pt x="814" y="114"/>
                    <a:pt x="785" y="95"/>
                  </a:cubicBezTo>
                  <a:cubicBezTo>
                    <a:pt x="747" y="66"/>
                    <a:pt x="700" y="48"/>
                    <a:pt x="662" y="29"/>
                  </a:cubicBezTo>
                  <a:cubicBezTo>
                    <a:pt x="622" y="17"/>
                    <a:pt x="580" y="13"/>
                    <a:pt x="538" y="13"/>
                  </a:cubicBezTo>
                  <a:cubicBezTo>
                    <a:pt x="434" y="13"/>
                    <a:pt x="326" y="37"/>
                    <a:pt x="219" y="37"/>
                  </a:cubicBezTo>
                  <a:cubicBezTo>
                    <a:pt x="155" y="37"/>
                    <a:pt x="91" y="29"/>
                    <a:pt x="29"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6" name="Google Shape;676;p32"/>
            <p:cNvSpPr/>
            <p:nvPr/>
          </p:nvSpPr>
          <p:spPr>
            <a:xfrm>
              <a:off x="3658075" y="3580225"/>
              <a:ext cx="22475" cy="25250"/>
            </a:xfrm>
            <a:custGeom>
              <a:avLst/>
              <a:gdLst/>
              <a:ahLst/>
              <a:cxnLst/>
              <a:rect l="l" t="t" r="r" b="b"/>
              <a:pathLst>
                <a:path w="899" h="1010" extrusionOk="0">
                  <a:moveTo>
                    <a:pt x="133" y="0"/>
                  </a:moveTo>
                  <a:cubicBezTo>
                    <a:pt x="38" y="114"/>
                    <a:pt x="0" y="284"/>
                    <a:pt x="10" y="416"/>
                  </a:cubicBezTo>
                  <a:cubicBezTo>
                    <a:pt x="33" y="716"/>
                    <a:pt x="282" y="1010"/>
                    <a:pt x="561" y="1010"/>
                  </a:cubicBezTo>
                  <a:cubicBezTo>
                    <a:pt x="616" y="1010"/>
                    <a:pt x="672" y="999"/>
                    <a:pt x="728" y="974"/>
                  </a:cubicBezTo>
                  <a:cubicBezTo>
                    <a:pt x="822" y="945"/>
                    <a:pt x="889" y="889"/>
                    <a:pt x="898" y="813"/>
                  </a:cubicBezTo>
                  <a:cubicBezTo>
                    <a:pt x="633" y="624"/>
                    <a:pt x="369" y="378"/>
                    <a:pt x="142" y="142"/>
                  </a:cubicBezTo>
                  <a:cubicBezTo>
                    <a:pt x="142" y="95"/>
                    <a:pt x="133" y="48"/>
                    <a:pt x="133"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grpSp>
        <p:nvGrpSpPr>
          <p:cNvPr id="677" name="Google Shape;677;p32"/>
          <p:cNvGrpSpPr/>
          <p:nvPr/>
        </p:nvGrpSpPr>
        <p:grpSpPr>
          <a:xfrm flipH="1">
            <a:off x="-2245713" y="690066"/>
            <a:ext cx="4497589" cy="6256972"/>
            <a:chOff x="864225" y="0"/>
            <a:chExt cx="2549461" cy="3546769"/>
          </a:xfrm>
        </p:grpSpPr>
        <p:sp>
          <p:nvSpPr>
            <p:cNvPr id="678" name="Google Shape;678;p32"/>
            <p:cNvSpPr/>
            <p:nvPr/>
          </p:nvSpPr>
          <p:spPr>
            <a:xfrm>
              <a:off x="1438749" y="3094382"/>
              <a:ext cx="516203" cy="452387"/>
            </a:xfrm>
            <a:custGeom>
              <a:avLst/>
              <a:gdLst/>
              <a:ahLst/>
              <a:cxnLst/>
              <a:rect l="l" t="t" r="r" b="b"/>
              <a:pathLst>
                <a:path w="2912" h="2552" extrusionOk="0">
                  <a:moveTo>
                    <a:pt x="1" y="0"/>
                  </a:moveTo>
                  <a:cubicBezTo>
                    <a:pt x="1" y="0"/>
                    <a:pt x="615" y="1607"/>
                    <a:pt x="473" y="2552"/>
                  </a:cubicBezTo>
                  <a:lnTo>
                    <a:pt x="2912" y="2552"/>
                  </a:lnTo>
                  <a:cubicBezTo>
                    <a:pt x="2912" y="2552"/>
                    <a:pt x="2486" y="2022"/>
                    <a:pt x="2363" y="1437"/>
                  </a:cubicBezTo>
                  <a:lnTo>
                    <a:pt x="2363" y="1437"/>
                  </a:lnTo>
                  <a:cubicBezTo>
                    <a:pt x="2363" y="1437"/>
                    <a:pt x="2335" y="1975"/>
                    <a:pt x="2420" y="2193"/>
                  </a:cubicBezTo>
                  <a:cubicBezTo>
                    <a:pt x="2420" y="2193"/>
                    <a:pt x="2004" y="1162"/>
                    <a:pt x="2127" y="586"/>
                  </a:cubicBezTo>
                  <a:lnTo>
                    <a:pt x="2127" y="586"/>
                  </a:lnTo>
                  <a:cubicBezTo>
                    <a:pt x="2127" y="586"/>
                    <a:pt x="1825" y="1040"/>
                    <a:pt x="1900" y="1635"/>
                  </a:cubicBezTo>
                  <a:cubicBezTo>
                    <a:pt x="1900" y="1635"/>
                    <a:pt x="1447" y="775"/>
                    <a:pt x="1447" y="95"/>
                  </a:cubicBezTo>
                  <a:cubicBezTo>
                    <a:pt x="1447" y="95"/>
                    <a:pt x="1229" y="1068"/>
                    <a:pt x="1381" y="1796"/>
                  </a:cubicBezTo>
                  <a:cubicBezTo>
                    <a:pt x="1381" y="1796"/>
                    <a:pt x="974" y="1040"/>
                    <a:pt x="974" y="539"/>
                  </a:cubicBezTo>
                  <a:cubicBezTo>
                    <a:pt x="974" y="539"/>
                    <a:pt x="766" y="1219"/>
                    <a:pt x="870" y="1588"/>
                  </a:cubicBezTo>
                  <a:cubicBezTo>
                    <a:pt x="870" y="1588"/>
                    <a:pt x="341" y="369"/>
                    <a:pt x="1"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9" name="Google Shape;679;p32"/>
            <p:cNvSpPr/>
            <p:nvPr/>
          </p:nvSpPr>
          <p:spPr>
            <a:xfrm>
              <a:off x="1507529" y="219457"/>
              <a:ext cx="160959" cy="378821"/>
            </a:xfrm>
            <a:custGeom>
              <a:avLst/>
              <a:gdLst/>
              <a:ahLst/>
              <a:cxnLst/>
              <a:rect l="l" t="t" r="r" b="b"/>
              <a:pathLst>
                <a:path w="908" h="2137" extrusionOk="0">
                  <a:moveTo>
                    <a:pt x="38" y="1"/>
                  </a:moveTo>
                  <a:lnTo>
                    <a:pt x="0" y="48"/>
                  </a:lnTo>
                  <a:cubicBezTo>
                    <a:pt x="237" y="322"/>
                    <a:pt x="444" y="1163"/>
                    <a:pt x="463" y="1352"/>
                  </a:cubicBezTo>
                  <a:cubicBezTo>
                    <a:pt x="473" y="1522"/>
                    <a:pt x="822" y="2137"/>
                    <a:pt x="822" y="2137"/>
                  </a:cubicBezTo>
                  <a:lnTo>
                    <a:pt x="908" y="1929"/>
                  </a:lnTo>
                  <a:cubicBezTo>
                    <a:pt x="908" y="1919"/>
                    <a:pt x="605" y="1541"/>
                    <a:pt x="577" y="1352"/>
                  </a:cubicBezTo>
                  <a:cubicBezTo>
                    <a:pt x="520" y="728"/>
                    <a:pt x="38" y="1"/>
                    <a:pt x="38" y="1"/>
                  </a:cubicBezTo>
                  <a:close/>
                </a:path>
              </a:pathLst>
            </a:custGeom>
            <a:solidFill>
              <a:srgbClr val="7F4A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0" name="Google Shape;680;p32"/>
            <p:cNvSpPr/>
            <p:nvPr/>
          </p:nvSpPr>
          <p:spPr>
            <a:xfrm>
              <a:off x="1829092" y="368539"/>
              <a:ext cx="261647" cy="308445"/>
            </a:xfrm>
            <a:custGeom>
              <a:avLst/>
              <a:gdLst/>
              <a:ahLst/>
              <a:cxnLst/>
              <a:rect l="l" t="t" r="r" b="b"/>
              <a:pathLst>
                <a:path w="1476" h="1740" extrusionOk="0">
                  <a:moveTo>
                    <a:pt x="1418" y="1"/>
                  </a:moveTo>
                  <a:cubicBezTo>
                    <a:pt x="1305" y="341"/>
                    <a:pt x="672" y="936"/>
                    <a:pt x="511" y="1031"/>
                  </a:cubicBezTo>
                  <a:cubicBezTo>
                    <a:pt x="369" y="1125"/>
                    <a:pt x="1" y="1740"/>
                    <a:pt x="1" y="1740"/>
                  </a:cubicBezTo>
                  <a:lnTo>
                    <a:pt x="228" y="1711"/>
                  </a:lnTo>
                  <a:cubicBezTo>
                    <a:pt x="228" y="1711"/>
                    <a:pt x="417" y="1248"/>
                    <a:pt x="568" y="1144"/>
                  </a:cubicBezTo>
                  <a:cubicBezTo>
                    <a:pt x="1069" y="795"/>
                    <a:pt x="1475" y="10"/>
                    <a:pt x="1475" y="10"/>
                  </a:cubicBezTo>
                  <a:lnTo>
                    <a:pt x="1418" y="1"/>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1" name="Google Shape;681;p32"/>
            <p:cNvSpPr/>
            <p:nvPr/>
          </p:nvSpPr>
          <p:spPr>
            <a:xfrm>
              <a:off x="1938112" y="539071"/>
              <a:ext cx="700384" cy="102638"/>
            </a:xfrm>
            <a:custGeom>
              <a:avLst/>
              <a:gdLst/>
              <a:ahLst/>
              <a:cxnLst/>
              <a:rect l="l" t="t" r="r" b="b"/>
              <a:pathLst>
                <a:path w="3951" h="579" extrusionOk="0">
                  <a:moveTo>
                    <a:pt x="3774" y="0"/>
                  </a:moveTo>
                  <a:cubicBezTo>
                    <a:pt x="3373" y="0"/>
                    <a:pt x="2376" y="35"/>
                    <a:pt x="1645" y="353"/>
                  </a:cubicBezTo>
                  <a:cubicBezTo>
                    <a:pt x="1543" y="393"/>
                    <a:pt x="1347" y="406"/>
                    <a:pt x="1139" y="406"/>
                  </a:cubicBezTo>
                  <a:cubicBezTo>
                    <a:pt x="793" y="406"/>
                    <a:pt x="410" y="371"/>
                    <a:pt x="364" y="371"/>
                  </a:cubicBezTo>
                  <a:cubicBezTo>
                    <a:pt x="360" y="371"/>
                    <a:pt x="359" y="371"/>
                    <a:pt x="359" y="371"/>
                  </a:cubicBezTo>
                  <a:lnTo>
                    <a:pt x="0" y="570"/>
                  </a:lnTo>
                  <a:cubicBezTo>
                    <a:pt x="0" y="570"/>
                    <a:pt x="266" y="579"/>
                    <a:pt x="588" y="579"/>
                  </a:cubicBezTo>
                  <a:cubicBezTo>
                    <a:pt x="1007" y="579"/>
                    <a:pt x="1519" y="564"/>
                    <a:pt x="1663" y="494"/>
                  </a:cubicBezTo>
                  <a:cubicBezTo>
                    <a:pt x="1908" y="372"/>
                    <a:pt x="2964" y="73"/>
                    <a:pt x="3631" y="73"/>
                  </a:cubicBezTo>
                  <a:cubicBezTo>
                    <a:pt x="3736" y="73"/>
                    <a:pt x="3832" y="81"/>
                    <a:pt x="3913" y="97"/>
                  </a:cubicBezTo>
                  <a:lnTo>
                    <a:pt x="3950" y="3"/>
                  </a:lnTo>
                  <a:cubicBezTo>
                    <a:pt x="3950" y="3"/>
                    <a:pt x="3885" y="0"/>
                    <a:pt x="3774"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2" name="Google Shape;682;p32"/>
            <p:cNvSpPr/>
            <p:nvPr/>
          </p:nvSpPr>
          <p:spPr>
            <a:xfrm>
              <a:off x="1554327" y="546161"/>
              <a:ext cx="601646" cy="291782"/>
            </a:xfrm>
            <a:custGeom>
              <a:avLst/>
              <a:gdLst/>
              <a:ahLst/>
              <a:cxnLst/>
              <a:rect l="l" t="t" r="r" b="b"/>
              <a:pathLst>
                <a:path w="3394" h="1646" extrusionOk="0">
                  <a:moveTo>
                    <a:pt x="162" y="1286"/>
                  </a:moveTo>
                  <a:cubicBezTo>
                    <a:pt x="162" y="1286"/>
                    <a:pt x="162" y="1286"/>
                    <a:pt x="162" y="1286"/>
                  </a:cubicBezTo>
                  <a:lnTo>
                    <a:pt x="162" y="1286"/>
                  </a:lnTo>
                  <a:lnTo>
                    <a:pt x="162" y="1286"/>
                  </a:lnTo>
                  <a:close/>
                  <a:moveTo>
                    <a:pt x="3394" y="1"/>
                  </a:moveTo>
                  <a:cubicBezTo>
                    <a:pt x="3394" y="1"/>
                    <a:pt x="1976" y="322"/>
                    <a:pt x="1201" y="984"/>
                  </a:cubicBezTo>
                  <a:cubicBezTo>
                    <a:pt x="981" y="1169"/>
                    <a:pt x="260" y="1288"/>
                    <a:pt x="171" y="1288"/>
                  </a:cubicBezTo>
                  <a:cubicBezTo>
                    <a:pt x="164" y="1288"/>
                    <a:pt x="161" y="1287"/>
                    <a:pt x="162" y="1286"/>
                  </a:cubicBezTo>
                  <a:lnTo>
                    <a:pt x="162" y="1286"/>
                  </a:lnTo>
                  <a:lnTo>
                    <a:pt x="1" y="1645"/>
                  </a:lnTo>
                  <a:cubicBezTo>
                    <a:pt x="1" y="1645"/>
                    <a:pt x="1135" y="1324"/>
                    <a:pt x="1352" y="1125"/>
                  </a:cubicBezTo>
                  <a:cubicBezTo>
                    <a:pt x="1579" y="908"/>
                    <a:pt x="2779" y="142"/>
                    <a:pt x="3384" y="95"/>
                  </a:cubicBezTo>
                  <a:lnTo>
                    <a:pt x="3394" y="1"/>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3" name="Google Shape;683;p32"/>
            <p:cNvSpPr/>
            <p:nvPr/>
          </p:nvSpPr>
          <p:spPr>
            <a:xfrm>
              <a:off x="1474025" y="928173"/>
              <a:ext cx="405588" cy="728924"/>
            </a:xfrm>
            <a:custGeom>
              <a:avLst/>
              <a:gdLst/>
              <a:ahLst/>
              <a:cxnLst/>
              <a:rect l="l" t="t" r="r" b="b"/>
              <a:pathLst>
                <a:path w="2288" h="4112" extrusionOk="0">
                  <a:moveTo>
                    <a:pt x="2259" y="0"/>
                  </a:moveTo>
                  <a:cubicBezTo>
                    <a:pt x="2259" y="0"/>
                    <a:pt x="1153" y="1286"/>
                    <a:pt x="775" y="2561"/>
                  </a:cubicBezTo>
                  <a:cubicBezTo>
                    <a:pt x="662" y="2949"/>
                    <a:pt x="0" y="3592"/>
                    <a:pt x="10" y="3601"/>
                  </a:cubicBezTo>
                  <a:lnTo>
                    <a:pt x="48" y="4111"/>
                  </a:lnTo>
                  <a:cubicBezTo>
                    <a:pt x="48" y="4111"/>
                    <a:pt x="889" y="2996"/>
                    <a:pt x="983" y="2628"/>
                  </a:cubicBezTo>
                  <a:cubicBezTo>
                    <a:pt x="1087" y="2240"/>
                    <a:pt x="1786" y="567"/>
                    <a:pt x="2287" y="123"/>
                  </a:cubicBezTo>
                  <a:lnTo>
                    <a:pt x="2259" y="0"/>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4" name="Google Shape;684;p32"/>
            <p:cNvSpPr/>
            <p:nvPr/>
          </p:nvSpPr>
          <p:spPr>
            <a:xfrm>
              <a:off x="1221065" y="519394"/>
              <a:ext cx="243034" cy="822698"/>
            </a:xfrm>
            <a:custGeom>
              <a:avLst/>
              <a:gdLst/>
              <a:ahLst/>
              <a:cxnLst/>
              <a:rect l="l" t="t" r="r" b="b"/>
              <a:pathLst>
                <a:path w="1371" h="4641" extrusionOk="0">
                  <a:moveTo>
                    <a:pt x="29" y="0"/>
                  </a:moveTo>
                  <a:lnTo>
                    <a:pt x="0" y="85"/>
                  </a:lnTo>
                  <a:cubicBezTo>
                    <a:pt x="284" y="492"/>
                    <a:pt x="615" y="2117"/>
                    <a:pt x="643" y="2562"/>
                  </a:cubicBezTo>
                  <a:cubicBezTo>
                    <a:pt x="681" y="3015"/>
                    <a:pt x="1333" y="4641"/>
                    <a:pt x="1333" y="4641"/>
                  </a:cubicBezTo>
                  <a:lnTo>
                    <a:pt x="1371" y="3885"/>
                  </a:lnTo>
                  <a:cubicBezTo>
                    <a:pt x="1371" y="3875"/>
                    <a:pt x="860" y="2977"/>
                    <a:pt x="804" y="2505"/>
                  </a:cubicBezTo>
                  <a:cubicBezTo>
                    <a:pt x="633" y="1182"/>
                    <a:pt x="29" y="0"/>
                    <a:pt x="29"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5" name="Google Shape;685;p32"/>
            <p:cNvSpPr/>
            <p:nvPr/>
          </p:nvSpPr>
          <p:spPr>
            <a:xfrm>
              <a:off x="1408614" y="236298"/>
              <a:ext cx="410729" cy="3308875"/>
            </a:xfrm>
            <a:custGeom>
              <a:avLst/>
              <a:gdLst/>
              <a:ahLst/>
              <a:cxnLst/>
              <a:rect l="l" t="t" r="r" b="b"/>
              <a:pathLst>
                <a:path w="2317" h="18666" extrusionOk="0">
                  <a:moveTo>
                    <a:pt x="1929" y="0"/>
                  </a:moveTo>
                  <a:cubicBezTo>
                    <a:pt x="1929" y="766"/>
                    <a:pt x="1" y="5179"/>
                    <a:pt x="133" y="6096"/>
                  </a:cubicBezTo>
                  <a:cubicBezTo>
                    <a:pt x="246" y="6937"/>
                    <a:pt x="284" y="11823"/>
                    <a:pt x="284" y="12362"/>
                  </a:cubicBezTo>
                  <a:cubicBezTo>
                    <a:pt x="284" y="12362"/>
                    <a:pt x="1740" y="17257"/>
                    <a:pt x="1966" y="18665"/>
                  </a:cubicBezTo>
                  <a:lnTo>
                    <a:pt x="2316" y="18609"/>
                  </a:lnTo>
                  <a:cubicBezTo>
                    <a:pt x="2070" y="17021"/>
                    <a:pt x="785" y="12362"/>
                    <a:pt x="785" y="12362"/>
                  </a:cubicBezTo>
                  <a:cubicBezTo>
                    <a:pt x="785" y="12296"/>
                    <a:pt x="511" y="6956"/>
                    <a:pt x="379" y="6049"/>
                  </a:cubicBezTo>
                  <a:cubicBezTo>
                    <a:pt x="265" y="5245"/>
                    <a:pt x="2023" y="832"/>
                    <a:pt x="2023" y="0"/>
                  </a:cubicBezTo>
                  <a:close/>
                </a:path>
              </a:pathLst>
            </a:custGeom>
            <a:solidFill>
              <a:srgbClr val="7F4A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6" name="Google Shape;686;p32"/>
            <p:cNvSpPr/>
            <p:nvPr/>
          </p:nvSpPr>
          <p:spPr>
            <a:xfrm>
              <a:off x="1407018" y="234525"/>
              <a:ext cx="358612" cy="1447744"/>
            </a:xfrm>
            <a:custGeom>
              <a:avLst/>
              <a:gdLst/>
              <a:ahLst/>
              <a:cxnLst/>
              <a:rect l="l" t="t" r="r" b="b"/>
              <a:pathLst>
                <a:path w="2023" h="8167" extrusionOk="0">
                  <a:moveTo>
                    <a:pt x="1928" y="1"/>
                  </a:moveTo>
                  <a:cubicBezTo>
                    <a:pt x="1928" y="766"/>
                    <a:pt x="0" y="5161"/>
                    <a:pt x="133" y="6096"/>
                  </a:cubicBezTo>
                  <a:cubicBezTo>
                    <a:pt x="189" y="6399"/>
                    <a:pt x="208" y="7221"/>
                    <a:pt x="237" y="8166"/>
                  </a:cubicBezTo>
                  <a:cubicBezTo>
                    <a:pt x="331" y="8053"/>
                    <a:pt x="426" y="7977"/>
                    <a:pt x="529" y="7930"/>
                  </a:cubicBezTo>
                  <a:cubicBezTo>
                    <a:pt x="473" y="7060"/>
                    <a:pt x="426" y="6333"/>
                    <a:pt x="378" y="6049"/>
                  </a:cubicBezTo>
                  <a:cubicBezTo>
                    <a:pt x="255" y="5255"/>
                    <a:pt x="2023" y="823"/>
                    <a:pt x="2023" y="1"/>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7" name="Google Shape;687;p32"/>
            <p:cNvSpPr/>
            <p:nvPr/>
          </p:nvSpPr>
          <p:spPr>
            <a:xfrm>
              <a:off x="1678415" y="3209960"/>
              <a:ext cx="142523" cy="335213"/>
            </a:xfrm>
            <a:custGeom>
              <a:avLst/>
              <a:gdLst/>
              <a:ahLst/>
              <a:cxnLst/>
              <a:rect l="l" t="t" r="r" b="b"/>
              <a:pathLst>
                <a:path w="804" h="1891" extrusionOk="0">
                  <a:moveTo>
                    <a:pt x="0" y="0"/>
                  </a:moveTo>
                  <a:cubicBezTo>
                    <a:pt x="208" y="785"/>
                    <a:pt x="369" y="1474"/>
                    <a:pt x="444" y="1890"/>
                  </a:cubicBezTo>
                  <a:lnTo>
                    <a:pt x="804" y="1834"/>
                  </a:lnTo>
                  <a:cubicBezTo>
                    <a:pt x="747" y="1456"/>
                    <a:pt x="633" y="907"/>
                    <a:pt x="492" y="312"/>
                  </a:cubicBezTo>
                  <a:cubicBezTo>
                    <a:pt x="322" y="265"/>
                    <a:pt x="161" y="151"/>
                    <a:pt x="0"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8" name="Google Shape;688;p32"/>
            <p:cNvSpPr/>
            <p:nvPr/>
          </p:nvSpPr>
          <p:spPr>
            <a:xfrm>
              <a:off x="864225" y="0"/>
              <a:ext cx="2549461" cy="630363"/>
            </a:xfrm>
            <a:custGeom>
              <a:avLst/>
              <a:gdLst/>
              <a:ahLst/>
              <a:cxnLst/>
              <a:rect l="l" t="t" r="r" b="b"/>
              <a:pathLst>
                <a:path w="14382" h="3556" extrusionOk="0">
                  <a:moveTo>
                    <a:pt x="4395" y="1"/>
                  </a:moveTo>
                  <a:cubicBezTo>
                    <a:pt x="4405" y="1"/>
                    <a:pt x="4415" y="1"/>
                    <a:pt x="4426" y="1"/>
                  </a:cubicBezTo>
                  <a:lnTo>
                    <a:pt x="4426" y="1"/>
                  </a:lnTo>
                  <a:cubicBezTo>
                    <a:pt x="4415" y="1"/>
                    <a:pt x="4405" y="1"/>
                    <a:pt x="4395" y="1"/>
                  </a:cubicBezTo>
                  <a:close/>
                  <a:moveTo>
                    <a:pt x="4426" y="1"/>
                  </a:moveTo>
                  <a:lnTo>
                    <a:pt x="4426" y="1"/>
                  </a:lnTo>
                  <a:cubicBezTo>
                    <a:pt x="4444" y="2"/>
                    <a:pt x="4462" y="4"/>
                    <a:pt x="4480" y="10"/>
                  </a:cubicBezTo>
                  <a:cubicBezTo>
                    <a:pt x="3780" y="341"/>
                    <a:pt x="3128" y="587"/>
                    <a:pt x="2363" y="728"/>
                  </a:cubicBezTo>
                  <a:cubicBezTo>
                    <a:pt x="1654" y="861"/>
                    <a:pt x="908" y="974"/>
                    <a:pt x="237" y="1135"/>
                  </a:cubicBezTo>
                  <a:cubicBezTo>
                    <a:pt x="378" y="1163"/>
                    <a:pt x="511" y="1163"/>
                    <a:pt x="605" y="1277"/>
                  </a:cubicBezTo>
                  <a:cubicBezTo>
                    <a:pt x="435" y="1428"/>
                    <a:pt x="218" y="1418"/>
                    <a:pt x="0" y="1475"/>
                  </a:cubicBezTo>
                  <a:cubicBezTo>
                    <a:pt x="29" y="1768"/>
                    <a:pt x="832" y="1664"/>
                    <a:pt x="1068" y="1702"/>
                  </a:cubicBezTo>
                  <a:cubicBezTo>
                    <a:pt x="1333" y="1730"/>
                    <a:pt x="1597" y="1806"/>
                    <a:pt x="1824" y="1919"/>
                  </a:cubicBezTo>
                  <a:cubicBezTo>
                    <a:pt x="1654" y="2099"/>
                    <a:pt x="1286" y="1985"/>
                    <a:pt x="1097" y="2127"/>
                  </a:cubicBezTo>
                  <a:cubicBezTo>
                    <a:pt x="945" y="2250"/>
                    <a:pt x="983" y="2420"/>
                    <a:pt x="945" y="2600"/>
                  </a:cubicBezTo>
                  <a:cubicBezTo>
                    <a:pt x="1087" y="2656"/>
                    <a:pt x="1446" y="2656"/>
                    <a:pt x="1503" y="2808"/>
                  </a:cubicBezTo>
                  <a:cubicBezTo>
                    <a:pt x="1569" y="2978"/>
                    <a:pt x="1267" y="2902"/>
                    <a:pt x="1380" y="3091"/>
                  </a:cubicBezTo>
                  <a:cubicBezTo>
                    <a:pt x="1457" y="3217"/>
                    <a:pt x="1757" y="3242"/>
                    <a:pt x="2033" y="3242"/>
                  </a:cubicBezTo>
                  <a:cubicBezTo>
                    <a:pt x="2206" y="3242"/>
                    <a:pt x="2370" y="3232"/>
                    <a:pt x="2465" y="3232"/>
                  </a:cubicBezTo>
                  <a:cubicBezTo>
                    <a:pt x="2480" y="3232"/>
                    <a:pt x="2493" y="3232"/>
                    <a:pt x="2505" y="3233"/>
                  </a:cubicBezTo>
                  <a:cubicBezTo>
                    <a:pt x="2453" y="3486"/>
                    <a:pt x="2670" y="3556"/>
                    <a:pt x="2915" y="3556"/>
                  </a:cubicBezTo>
                  <a:cubicBezTo>
                    <a:pt x="3117" y="3556"/>
                    <a:pt x="3338" y="3508"/>
                    <a:pt x="3440" y="3479"/>
                  </a:cubicBezTo>
                  <a:cubicBezTo>
                    <a:pt x="3913" y="3356"/>
                    <a:pt x="4348" y="3101"/>
                    <a:pt x="4848" y="3072"/>
                  </a:cubicBezTo>
                  <a:cubicBezTo>
                    <a:pt x="4952" y="3063"/>
                    <a:pt x="5058" y="3060"/>
                    <a:pt x="5166" y="3060"/>
                  </a:cubicBezTo>
                  <a:cubicBezTo>
                    <a:pt x="5380" y="3060"/>
                    <a:pt x="5598" y="3072"/>
                    <a:pt x="5812" y="3072"/>
                  </a:cubicBezTo>
                  <a:cubicBezTo>
                    <a:pt x="6408" y="3072"/>
                    <a:pt x="6861" y="3412"/>
                    <a:pt x="7447" y="3497"/>
                  </a:cubicBezTo>
                  <a:lnTo>
                    <a:pt x="7223" y="3436"/>
                  </a:lnTo>
                  <a:lnTo>
                    <a:pt x="7223" y="3436"/>
                  </a:lnTo>
                  <a:cubicBezTo>
                    <a:pt x="7488" y="3505"/>
                    <a:pt x="7781" y="3524"/>
                    <a:pt x="8079" y="3524"/>
                  </a:cubicBezTo>
                  <a:cubicBezTo>
                    <a:pt x="8430" y="3524"/>
                    <a:pt x="8787" y="3497"/>
                    <a:pt x="9111" y="3497"/>
                  </a:cubicBezTo>
                  <a:cubicBezTo>
                    <a:pt x="9177" y="3497"/>
                    <a:pt x="9249" y="3498"/>
                    <a:pt x="9325" y="3498"/>
                  </a:cubicBezTo>
                  <a:cubicBezTo>
                    <a:pt x="9973" y="3498"/>
                    <a:pt x="10920" y="3483"/>
                    <a:pt x="11436" y="3195"/>
                  </a:cubicBezTo>
                  <a:cubicBezTo>
                    <a:pt x="11936" y="2930"/>
                    <a:pt x="11247" y="2845"/>
                    <a:pt x="10850" y="2845"/>
                  </a:cubicBezTo>
                  <a:cubicBezTo>
                    <a:pt x="11247" y="2836"/>
                    <a:pt x="11625" y="2713"/>
                    <a:pt x="12031" y="2713"/>
                  </a:cubicBezTo>
                  <a:cubicBezTo>
                    <a:pt x="12054" y="2713"/>
                    <a:pt x="12078" y="2713"/>
                    <a:pt x="12102" y="2713"/>
                  </a:cubicBezTo>
                  <a:cubicBezTo>
                    <a:pt x="12521" y="2713"/>
                    <a:pt x="13002" y="2705"/>
                    <a:pt x="13288" y="2392"/>
                  </a:cubicBezTo>
                  <a:cubicBezTo>
                    <a:pt x="13156" y="2316"/>
                    <a:pt x="12985" y="2297"/>
                    <a:pt x="12815" y="2297"/>
                  </a:cubicBezTo>
                  <a:cubicBezTo>
                    <a:pt x="12916" y="2291"/>
                    <a:pt x="13017" y="2291"/>
                    <a:pt x="13117" y="2291"/>
                  </a:cubicBezTo>
                  <a:cubicBezTo>
                    <a:pt x="13316" y="2291"/>
                    <a:pt x="13512" y="2291"/>
                    <a:pt x="13694" y="2241"/>
                  </a:cubicBezTo>
                  <a:cubicBezTo>
                    <a:pt x="14323" y="2082"/>
                    <a:pt x="14382" y="2056"/>
                    <a:pt x="14184" y="2056"/>
                  </a:cubicBezTo>
                  <a:cubicBezTo>
                    <a:pt x="14090" y="2056"/>
                    <a:pt x="13937" y="2062"/>
                    <a:pt x="13761" y="2062"/>
                  </a:cubicBezTo>
                  <a:cubicBezTo>
                    <a:pt x="13645" y="2062"/>
                    <a:pt x="13519" y="2060"/>
                    <a:pt x="13392" y="2052"/>
                  </a:cubicBezTo>
                  <a:cubicBezTo>
                    <a:pt x="13260" y="1853"/>
                    <a:pt x="12749" y="2004"/>
                    <a:pt x="12683" y="1730"/>
                  </a:cubicBezTo>
                  <a:cubicBezTo>
                    <a:pt x="12528" y="1724"/>
                    <a:pt x="12371" y="1721"/>
                    <a:pt x="12212" y="1721"/>
                  </a:cubicBezTo>
                  <a:cubicBezTo>
                    <a:pt x="11436" y="1721"/>
                    <a:pt x="10630" y="1790"/>
                    <a:pt x="9876" y="1853"/>
                  </a:cubicBezTo>
                  <a:cubicBezTo>
                    <a:pt x="9281" y="1900"/>
                    <a:pt x="8695" y="2165"/>
                    <a:pt x="8118" y="2184"/>
                  </a:cubicBezTo>
                  <a:cubicBezTo>
                    <a:pt x="8101" y="2184"/>
                    <a:pt x="8084" y="2184"/>
                    <a:pt x="8066" y="2184"/>
                  </a:cubicBezTo>
                  <a:cubicBezTo>
                    <a:pt x="7720" y="2184"/>
                    <a:pt x="7374" y="2106"/>
                    <a:pt x="7034" y="2106"/>
                  </a:cubicBezTo>
                  <a:cubicBezTo>
                    <a:pt x="7002" y="2106"/>
                    <a:pt x="6969" y="2107"/>
                    <a:pt x="6937" y="2108"/>
                  </a:cubicBezTo>
                  <a:cubicBezTo>
                    <a:pt x="7088" y="2089"/>
                    <a:pt x="7239" y="2061"/>
                    <a:pt x="7287" y="1919"/>
                  </a:cubicBezTo>
                  <a:cubicBezTo>
                    <a:pt x="6791" y="1845"/>
                    <a:pt x="6348" y="1754"/>
                    <a:pt x="5875" y="1754"/>
                  </a:cubicBezTo>
                  <a:cubicBezTo>
                    <a:pt x="5744" y="1754"/>
                    <a:pt x="5610" y="1761"/>
                    <a:pt x="5472" y="1777"/>
                  </a:cubicBezTo>
                  <a:cubicBezTo>
                    <a:pt x="5444" y="1655"/>
                    <a:pt x="5557" y="1588"/>
                    <a:pt x="5680" y="1588"/>
                  </a:cubicBezTo>
                  <a:cubicBezTo>
                    <a:pt x="5378" y="1541"/>
                    <a:pt x="5141" y="1324"/>
                    <a:pt x="4830" y="1258"/>
                  </a:cubicBezTo>
                  <a:cubicBezTo>
                    <a:pt x="5236" y="1192"/>
                    <a:pt x="5661" y="1106"/>
                    <a:pt x="5812" y="662"/>
                  </a:cubicBezTo>
                  <a:cubicBezTo>
                    <a:pt x="5604" y="549"/>
                    <a:pt x="5557" y="332"/>
                    <a:pt x="5378" y="218"/>
                  </a:cubicBezTo>
                  <a:cubicBezTo>
                    <a:pt x="5169" y="100"/>
                    <a:pt x="4682" y="8"/>
                    <a:pt x="4426" y="1"/>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9" name="Google Shape;689;p32"/>
            <p:cNvSpPr/>
            <p:nvPr/>
          </p:nvSpPr>
          <p:spPr>
            <a:xfrm>
              <a:off x="867593" y="109020"/>
              <a:ext cx="2286928" cy="523471"/>
            </a:xfrm>
            <a:custGeom>
              <a:avLst/>
              <a:gdLst/>
              <a:ahLst/>
              <a:cxnLst/>
              <a:rect l="l" t="t" r="r" b="b"/>
              <a:pathLst>
                <a:path w="12901" h="2953" extrusionOk="0">
                  <a:moveTo>
                    <a:pt x="5699" y="0"/>
                  </a:moveTo>
                  <a:cubicBezTo>
                    <a:pt x="5642" y="9"/>
                    <a:pt x="5595" y="38"/>
                    <a:pt x="5529" y="47"/>
                  </a:cubicBezTo>
                  <a:cubicBezTo>
                    <a:pt x="5189" y="151"/>
                    <a:pt x="4839" y="227"/>
                    <a:pt x="4536" y="444"/>
                  </a:cubicBezTo>
                  <a:cubicBezTo>
                    <a:pt x="4432" y="529"/>
                    <a:pt x="4347" y="652"/>
                    <a:pt x="4234" y="709"/>
                  </a:cubicBezTo>
                  <a:cubicBezTo>
                    <a:pt x="4187" y="728"/>
                    <a:pt x="3951" y="756"/>
                    <a:pt x="3922" y="794"/>
                  </a:cubicBezTo>
                  <a:cubicBezTo>
                    <a:pt x="3875" y="869"/>
                    <a:pt x="4007" y="1040"/>
                    <a:pt x="4054" y="1096"/>
                  </a:cubicBezTo>
                  <a:cubicBezTo>
                    <a:pt x="4130" y="1172"/>
                    <a:pt x="4385" y="1238"/>
                    <a:pt x="4376" y="1361"/>
                  </a:cubicBezTo>
                  <a:cubicBezTo>
                    <a:pt x="4376" y="1418"/>
                    <a:pt x="4140" y="1512"/>
                    <a:pt x="4092" y="1550"/>
                  </a:cubicBezTo>
                  <a:cubicBezTo>
                    <a:pt x="3903" y="1663"/>
                    <a:pt x="3724" y="1748"/>
                    <a:pt x="3497" y="1767"/>
                  </a:cubicBezTo>
                  <a:cubicBezTo>
                    <a:pt x="3452" y="1773"/>
                    <a:pt x="3387" y="1776"/>
                    <a:pt x="3310" y="1776"/>
                  </a:cubicBezTo>
                  <a:cubicBezTo>
                    <a:pt x="2977" y="1776"/>
                    <a:pt x="2419" y="1714"/>
                    <a:pt x="2334" y="1484"/>
                  </a:cubicBezTo>
                  <a:cubicBezTo>
                    <a:pt x="2268" y="1314"/>
                    <a:pt x="2495" y="1200"/>
                    <a:pt x="2476" y="1040"/>
                  </a:cubicBezTo>
                  <a:cubicBezTo>
                    <a:pt x="2420" y="1027"/>
                    <a:pt x="2361" y="1024"/>
                    <a:pt x="2301" y="1024"/>
                  </a:cubicBezTo>
                  <a:cubicBezTo>
                    <a:pt x="2241" y="1024"/>
                    <a:pt x="2180" y="1027"/>
                    <a:pt x="2119" y="1027"/>
                  </a:cubicBezTo>
                  <a:cubicBezTo>
                    <a:pt x="2058" y="1027"/>
                    <a:pt x="1997" y="1024"/>
                    <a:pt x="1938" y="1011"/>
                  </a:cubicBezTo>
                  <a:cubicBezTo>
                    <a:pt x="1645" y="955"/>
                    <a:pt x="1446" y="888"/>
                    <a:pt x="1172" y="756"/>
                  </a:cubicBezTo>
                  <a:cubicBezTo>
                    <a:pt x="1085" y="714"/>
                    <a:pt x="1003" y="698"/>
                    <a:pt x="922" y="698"/>
                  </a:cubicBezTo>
                  <a:cubicBezTo>
                    <a:pt x="765" y="698"/>
                    <a:pt x="616" y="760"/>
                    <a:pt x="454" y="822"/>
                  </a:cubicBezTo>
                  <a:cubicBezTo>
                    <a:pt x="312" y="869"/>
                    <a:pt x="161" y="917"/>
                    <a:pt x="0" y="945"/>
                  </a:cubicBezTo>
                  <a:cubicBezTo>
                    <a:pt x="88" y="1074"/>
                    <a:pt x="387" y="1087"/>
                    <a:pt x="651" y="1087"/>
                  </a:cubicBezTo>
                  <a:cubicBezTo>
                    <a:pt x="715" y="1087"/>
                    <a:pt x="777" y="1086"/>
                    <a:pt x="833" y="1086"/>
                  </a:cubicBezTo>
                  <a:cubicBezTo>
                    <a:pt x="919" y="1086"/>
                    <a:pt x="992" y="1088"/>
                    <a:pt x="1040" y="1096"/>
                  </a:cubicBezTo>
                  <a:cubicBezTo>
                    <a:pt x="1314" y="1134"/>
                    <a:pt x="1578" y="1200"/>
                    <a:pt x="1796" y="1323"/>
                  </a:cubicBezTo>
                  <a:cubicBezTo>
                    <a:pt x="1635" y="1503"/>
                    <a:pt x="1267" y="1380"/>
                    <a:pt x="1078" y="1522"/>
                  </a:cubicBezTo>
                  <a:cubicBezTo>
                    <a:pt x="926" y="1654"/>
                    <a:pt x="964" y="1815"/>
                    <a:pt x="926" y="1994"/>
                  </a:cubicBezTo>
                  <a:cubicBezTo>
                    <a:pt x="1068" y="2051"/>
                    <a:pt x="1418" y="2051"/>
                    <a:pt x="1484" y="2211"/>
                  </a:cubicBezTo>
                  <a:cubicBezTo>
                    <a:pt x="1550" y="2372"/>
                    <a:pt x="1248" y="2306"/>
                    <a:pt x="1361" y="2495"/>
                  </a:cubicBezTo>
                  <a:cubicBezTo>
                    <a:pt x="1440" y="2618"/>
                    <a:pt x="1751" y="2639"/>
                    <a:pt x="2033" y="2639"/>
                  </a:cubicBezTo>
                  <a:cubicBezTo>
                    <a:pt x="2170" y="2639"/>
                    <a:pt x="2301" y="2634"/>
                    <a:pt x="2393" y="2634"/>
                  </a:cubicBezTo>
                  <a:cubicBezTo>
                    <a:pt x="2431" y="2634"/>
                    <a:pt x="2462" y="2635"/>
                    <a:pt x="2486" y="2637"/>
                  </a:cubicBezTo>
                  <a:cubicBezTo>
                    <a:pt x="2434" y="2886"/>
                    <a:pt x="2653" y="2953"/>
                    <a:pt x="2899" y="2953"/>
                  </a:cubicBezTo>
                  <a:cubicBezTo>
                    <a:pt x="3100" y="2953"/>
                    <a:pt x="3319" y="2908"/>
                    <a:pt x="3421" y="2882"/>
                  </a:cubicBezTo>
                  <a:cubicBezTo>
                    <a:pt x="3894" y="2750"/>
                    <a:pt x="4329" y="2504"/>
                    <a:pt x="4820" y="2467"/>
                  </a:cubicBezTo>
                  <a:cubicBezTo>
                    <a:pt x="4927" y="2460"/>
                    <a:pt x="5035" y="2458"/>
                    <a:pt x="5144" y="2458"/>
                  </a:cubicBezTo>
                  <a:cubicBezTo>
                    <a:pt x="5361" y="2458"/>
                    <a:pt x="5579" y="2467"/>
                    <a:pt x="5793" y="2467"/>
                  </a:cubicBezTo>
                  <a:cubicBezTo>
                    <a:pt x="6379" y="2467"/>
                    <a:pt x="6842" y="2807"/>
                    <a:pt x="7419" y="2892"/>
                  </a:cubicBezTo>
                  <a:lnTo>
                    <a:pt x="7242" y="2848"/>
                  </a:lnTo>
                  <a:lnTo>
                    <a:pt x="7242" y="2848"/>
                  </a:lnTo>
                  <a:cubicBezTo>
                    <a:pt x="7489" y="2904"/>
                    <a:pt x="7758" y="2920"/>
                    <a:pt x="8031" y="2920"/>
                  </a:cubicBezTo>
                  <a:cubicBezTo>
                    <a:pt x="8392" y="2920"/>
                    <a:pt x="8760" y="2892"/>
                    <a:pt x="9092" y="2892"/>
                  </a:cubicBezTo>
                  <a:cubicBezTo>
                    <a:pt x="9187" y="2892"/>
                    <a:pt x="9292" y="2893"/>
                    <a:pt x="9406" y="2893"/>
                  </a:cubicBezTo>
                  <a:cubicBezTo>
                    <a:pt x="10047" y="2893"/>
                    <a:pt x="10927" y="2872"/>
                    <a:pt x="11417" y="2599"/>
                  </a:cubicBezTo>
                  <a:cubicBezTo>
                    <a:pt x="11908" y="2325"/>
                    <a:pt x="11228" y="2240"/>
                    <a:pt x="10821" y="2240"/>
                  </a:cubicBezTo>
                  <a:cubicBezTo>
                    <a:pt x="11228" y="2230"/>
                    <a:pt x="11606" y="2117"/>
                    <a:pt x="12002" y="2117"/>
                  </a:cubicBezTo>
                  <a:cubicBezTo>
                    <a:pt x="12305" y="2089"/>
                    <a:pt x="12626" y="2089"/>
                    <a:pt x="12900" y="2004"/>
                  </a:cubicBezTo>
                  <a:cubicBezTo>
                    <a:pt x="12834" y="1994"/>
                    <a:pt x="12768" y="1985"/>
                    <a:pt x="12702" y="1975"/>
                  </a:cubicBezTo>
                  <a:cubicBezTo>
                    <a:pt x="12369" y="1898"/>
                    <a:pt x="12036" y="1833"/>
                    <a:pt x="11692" y="1833"/>
                  </a:cubicBezTo>
                  <a:cubicBezTo>
                    <a:pt x="11616" y="1833"/>
                    <a:pt x="11540" y="1836"/>
                    <a:pt x="11464" y="1843"/>
                  </a:cubicBezTo>
                  <a:cubicBezTo>
                    <a:pt x="11086" y="1862"/>
                    <a:pt x="10679" y="1900"/>
                    <a:pt x="10301" y="1937"/>
                  </a:cubicBezTo>
                  <a:cubicBezTo>
                    <a:pt x="10103" y="1956"/>
                    <a:pt x="9876" y="1985"/>
                    <a:pt x="9697" y="2079"/>
                  </a:cubicBezTo>
                  <a:cubicBezTo>
                    <a:pt x="9555" y="2136"/>
                    <a:pt x="9422" y="2240"/>
                    <a:pt x="9262" y="2287"/>
                  </a:cubicBezTo>
                  <a:cubicBezTo>
                    <a:pt x="9187" y="2312"/>
                    <a:pt x="9118" y="2323"/>
                    <a:pt x="9052" y="2323"/>
                  </a:cubicBezTo>
                  <a:cubicBezTo>
                    <a:pt x="8704" y="2323"/>
                    <a:pt x="8462" y="2018"/>
                    <a:pt x="8080" y="1994"/>
                  </a:cubicBezTo>
                  <a:cubicBezTo>
                    <a:pt x="8032" y="1991"/>
                    <a:pt x="7984" y="1989"/>
                    <a:pt x="7936" y="1989"/>
                  </a:cubicBezTo>
                  <a:cubicBezTo>
                    <a:pt x="7566" y="1989"/>
                    <a:pt x="7223" y="2077"/>
                    <a:pt x="6863" y="2077"/>
                  </a:cubicBezTo>
                  <a:cubicBezTo>
                    <a:pt x="6730" y="2077"/>
                    <a:pt x="6595" y="2065"/>
                    <a:pt x="6455" y="2032"/>
                  </a:cubicBezTo>
                  <a:cubicBezTo>
                    <a:pt x="6209" y="1975"/>
                    <a:pt x="5982" y="1890"/>
                    <a:pt x="5737" y="1815"/>
                  </a:cubicBezTo>
                  <a:cubicBezTo>
                    <a:pt x="5576" y="1767"/>
                    <a:pt x="5359" y="1748"/>
                    <a:pt x="5217" y="1663"/>
                  </a:cubicBezTo>
                  <a:cubicBezTo>
                    <a:pt x="5047" y="1569"/>
                    <a:pt x="5425" y="1484"/>
                    <a:pt x="5264" y="1474"/>
                  </a:cubicBezTo>
                  <a:cubicBezTo>
                    <a:pt x="4480" y="1408"/>
                    <a:pt x="5122" y="728"/>
                    <a:pt x="4811" y="671"/>
                  </a:cubicBezTo>
                  <a:cubicBezTo>
                    <a:pt x="5217" y="605"/>
                    <a:pt x="5642" y="520"/>
                    <a:pt x="5793" y="66"/>
                  </a:cubicBezTo>
                  <a:cubicBezTo>
                    <a:pt x="5756" y="47"/>
                    <a:pt x="5718" y="19"/>
                    <a:pt x="5699"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211689406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90"/>
        <p:cNvGrpSpPr/>
        <p:nvPr/>
      </p:nvGrpSpPr>
      <p:grpSpPr>
        <a:xfrm>
          <a:off x="0" y="0"/>
          <a:ext cx="0" cy="0"/>
          <a:chOff x="0" y="0"/>
          <a:chExt cx="0" cy="0"/>
        </a:xfrm>
      </p:grpSpPr>
      <p:sp>
        <p:nvSpPr>
          <p:cNvPr id="691" name="Google Shape;691;p33"/>
          <p:cNvSpPr/>
          <p:nvPr/>
        </p:nvSpPr>
        <p:spPr>
          <a:xfrm flipH="1">
            <a:off x="-12066" y="5584433"/>
            <a:ext cx="12220433" cy="1289035"/>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692" name="Google Shape;692;p33"/>
          <p:cNvSpPr/>
          <p:nvPr/>
        </p:nvSpPr>
        <p:spPr>
          <a:xfrm>
            <a:off x="-10700" y="6122349"/>
            <a:ext cx="12207667" cy="779905"/>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693" name="Google Shape;693;p33"/>
          <p:cNvSpPr/>
          <p:nvPr/>
        </p:nvSpPr>
        <p:spPr>
          <a:xfrm flipH="1">
            <a:off x="-690072"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694" name="Google Shape;694;p33"/>
          <p:cNvSpPr/>
          <p:nvPr/>
        </p:nvSpPr>
        <p:spPr>
          <a:xfrm rot="544783" flipH="1">
            <a:off x="9014779"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695" name="Google Shape;695;p33"/>
          <p:cNvSpPr/>
          <p:nvPr/>
        </p:nvSpPr>
        <p:spPr>
          <a:xfrm>
            <a:off x="-1471333"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696" name="Google Shape;696;p33"/>
          <p:cNvGrpSpPr/>
          <p:nvPr/>
        </p:nvGrpSpPr>
        <p:grpSpPr>
          <a:xfrm>
            <a:off x="7251118" y="331531"/>
            <a:ext cx="6318487" cy="6040011"/>
            <a:chOff x="4798150" y="999550"/>
            <a:chExt cx="3717340" cy="3553505"/>
          </a:xfrm>
        </p:grpSpPr>
        <p:sp>
          <p:nvSpPr>
            <p:cNvPr id="697" name="Google Shape;697;p33"/>
            <p:cNvSpPr/>
            <p:nvPr/>
          </p:nvSpPr>
          <p:spPr>
            <a:xfrm flipH="1">
              <a:off x="5620671" y="4244609"/>
              <a:ext cx="353649" cy="301709"/>
            </a:xfrm>
            <a:custGeom>
              <a:avLst/>
              <a:gdLst/>
              <a:ahLst/>
              <a:cxnLst/>
              <a:rect l="l" t="t" r="r" b="b"/>
              <a:pathLst>
                <a:path w="1995" h="1702" extrusionOk="0">
                  <a:moveTo>
                    <a:pt x="1995" y="1"/>
                  </a:moveTo>
                  <a:lnTo>
                    <a:pt x="1995" y="1"/>
                  </a:lnTo>
                  <a:cubicBezTo>
                    <a:pt x="1758" y="256"/>
                    <a:pt x="1390" y="1059"/>
                    <a:pt x="1390" y="1059"/>
                  </a:cubicBezTo>
                  <a:cubicBezTo>
                    <a:pt x="1465" y="804"/>
                    <a:pt x="1324" y="360"/>
                    <a:pt x="1324" y="360"/>
                  </a:cubicBezTo>
                  <a:cubicBezTo>
                    <a:pt x="1324" y="690"/>
                    <a:pt x="1050" y="1201"/>
                    <a:pt x="1050" y="1201"/>
                  </a:cubicBezTo>
                  <a:cubicBezTo>
                    <a:pt x="1154" y="709"/>
                    <a:pt x="1002" y="67"/>
                    <a:pt x="1002" y="67"/>
                  </a:cubicBezTo>
                  <a:cubicBezTo>
                    <a:pt x="1002" y="511"/>
                    <a:pt x="700" y="1087"/>
                    <a:pt x="700" y="1087"/>
                  </a:cubicBezTo>
                  <a:cubicBezTo>
                    <a:pt x="738" y="691"/>
                    <a:pt x="539" y="379"/>
                    <a:pt x="539" y="379"/>
                  </a:cubicBezTo>
                  <a:lnTo>
                    <a:pt x="539" y="379"/>
                  </a:lnTo>
                  <a:cubicBezTo>
                    <a:pt x="624" y="757"/>
                    <a:pt x="341" y="1456"/>
                    <a:pt x="341" y="1456"/>
                  </a:cubicBezTo>
                  <a:cubicBezTo>
                    <a:pt x="398" y="1314"/>
                    <a:pt x="379" y="946"/>
                    <a:pt x="379" y="946"/>
                  </a:cubicBezTo>
                  <a:lnTo>
                    <a:pt x="379" y="946"/>
                  </a:lnTo>
                  <a:cubicBezTo>
                    <a:pt x="284" y="1352"/>
                    <a:pt x="1" y="1692"/>
                    <a:pt x="1" y="1692"/>
                  </a:cubicBezTo>
                  <a:lnTo>
                    <a:pt x="1664" y="1702"/>
                  </a:lnTo>
                  <a:cubicBezTo>
                    <a:pt x="1579" y="1069"/>
                    <a:pt x="1995" y="1"/>
                    <a:pt x="1995"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98" name="Google Shape;698;p33"/>
            <p:cNvSpPr/>
            <p:nvPr/>
          </p:nvSpPr>
          <p:spPr>
            <a:xfrm flipH="1">
              <a:off x="5830024" y="4093932"/>
              <a:ext cx="392293" cy="452387"/>
            </a:xfrm>
            <a:custGeom>
              <a:avLst/>
              <a:gdLst/>
              <a:ahLst/>
              <a:cxnLst/>
              <a:rect l="l" t="t" r="r" b="b"/>
              <a:pathLst>
                <a:path w="2213" h="2552" extrusionOk="0">
                  <a:moveTo>
                    <a:pt x="2212" y="0"/>
                  </a:moveTo>
                  <a:lnTo>
                    <a:pt x="2212" y="0"/>
                  </a:lnTo>
                  <a:cubicBezTo>
                    <a:pt x="1967" y="369"/>
                    <a:pt x="1551" y="1588"/>
                    <a:pt x="1551" y="1588"/>
                  </a:cubicBezTo>
                  <a:cubicBezTo>
                    <a:pt x="1636" y="1219"/>
                    <a:pt x="1466" y="539"/>
                    <a:pt x="1466" y="539"/>
                  </a:cubicBezTo>
                  <a:cubicBezTo>
                    <a:pt x="1466" y="1040"/>
                    <a:pt x="1163" y="1796"/>
                    <a:pt x="1163" y="1796"/>
                  </a:cubicBezTo>
                  <a:cubicBezTo>
                    <a:pt x="1267" y="1068"/>
                    <a:pt x="1116" y="95"/>
                    <a:pt x="1116" y="95"/>
                  </a:cubicBezTo>
                  <a:cubicBezTo>
                    <a:pt x="1116" y="775"/>
                    <a:pt x="785" y="1635"/>
                    <a:pt x="785" y="1635"/>
                  </a:cubicBezTo>
                  <a:cubicBezTo>
                    <a:pt x="833" y="1040"/>
                    <a:pt x="606" y="586"/>
                    <a:pt x="606" y="586"/>
                  </a:cubicBezTo>
                  <a:lnTo>
                    <a:pt x="606" y="586"/>
                  </a:lnTo>
                  <a:cubicBezTo>
                    <a:pt x="700" y="1162"/>
                    <a:pt x="379" y="2193"/>
                    <a:pt x="379" y="2193"/>
                  </a:cubicBezTo>
                  <a:cubicBezTo>
                    <a:pt x="445" y="1975"/>
                    <a:pt x="417" y="1437"/>
                    <a:pt x="417" y="1437"/>
                  </a:cubicBezTo>
                  <a:lnTo>
                    <a:pt x="417" y="1437"/>
                  </a:lnTo>
                  <a:cubicBezTo>
                    <a:pt x="313" y="2022"/>
                    <a:pt x="1" y="2542"/>
                    <a:pt x="1" y="2542"/>
                  </a:cubicBezTo>
                  <a:lnTo>
                    <a:pt x="1844" y="2552"/>
                  </a:lnTo>
                  <a:cubicBezTo>
                    <a:pt x="1749" y="1607"/>
                    <a:pt x="2212" y="0"/>
                    <a:pt x="2212"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99" name="Google Shape;699;p33"/>
            <p:cNvSpPr/>
            <p:nvPr/>
          </p:nvSpPr>
          <p:spPr>
            <a:xfrm flipH="1">
              <a:off x="7424763" y="4093932"/>
              <a:ext cx="516203" cy="452387"/>
            </a:xfrm>
            <a:custGeom>
              <a:avLst/>
              <a:gdLst/>
              <a:ahLst/>
              <a:cxnLst/>
              <a:rect l="l" t="t" r="r" b="b"/>
              <a:pathLst>
                <a:path w="2912" h="2552" extrusionOk="0">
                  <a:moveTo>
                    <a:pt x="1" y="0"/>
                  </a:moveTo>
                  <a:cubicBezTo>
                    <a:pt x="1" y="0"/>
                    <a:pt x="615" y="1607"/>
                    <a:pt x="483" y="2552"/>
                  </a:cubicBezTo>
                  <a:lnTo>
                    <a:pt x="2912" y="2552"/>
                  </a:lnTo>
                  <a:cubicBezTo>
                    <a:pt x="2912" y="2552"/>
                    <a:pt x="2486" y="2022"/>
                    <a:pt x="2364" y="1437"/>
                  </a:cubicBezTo>
                  <a:lnTo>
                    <a:pt x="2364" y="1437"/>
                  </a:lnTo>
                  <a:cubicBezTo>
                    <a:pt x="2364" y="1437"/>
                    <a:pt x="2335" y="1975"/>
                    <a:pt x="2420" y="2193"/>
                  </a:cubicBezTo>
                  <a:cubicBezTo>
                    <a:pt x="2420" y="2193"/>
                    <a:pt x="2004" y="1162"/>
                    <a:pt x="2127" y="586"/>
                  </a:cubicBezTo>
                  <a:lnTo>
                    <a:pt x="2127" y="586"/>
                  </a:lnTo>
                  <a:cubicBezTo>
                    <a:pt x="2127" y="586"/>
                    <a:pt x="1825" y="1040"/>
                    <a:pt x="1900" y="1635"/>
                  </a:cubicBezTo>
                  <a:cubicBezTo>
                    <a:pt x="1900" y="1635"/>
                    <a:pt x="1447" y="775"/>
                    <a:pt x="1447" y="95"/>
                  </a:cubicBezTo>
                  <a:cubicBezTo>
                    <a:pt x="1447" y="95"/>
                    <a:pt x="1229" y="1068"/>
                    <a:pt x="1381" y="1796"/>
                  </a:cubicBezTo>
                  <a:cubicBezTo>
                    <a:pt x="1381" y="1796"/>
                    <a:pt x="974" y="1040"/>
                    <a:pt x="974" y="539"/>
                  </a:cubicBezTo>
                  <a:cubicBezTo>
                    <a:pt x="974" y="539"/>
                    <a:pt x="766" y="1219"/>
                    <a:pt x="870" y="1588"/>
                  </a:cubicBezTo>
                  <a:cubicBezTo>
                    <a:pt x="870" y="1588"/>
                    <a:pt x="341" y="369"/>
                    <a:pt x="1"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0" name="Google Shape;700;p33"/>
            <p:cNvSpPr/>
            <p:nvPr/>
          </p:nvSpPr>
          <p:spPr>
            <a:xfrm flipH="1">
              <a:off x="7287381" y="1368089"/>
              <a:ext cx="261470" cy="308445"/>
            </a:xfrm>
            <a:custGeom>
              <a:avLst/>
              <a:gdLst/>
              <a:ahLst/>
              <a:cxnLst/>
              <a:rect l="l" t="t" r="r" b="b"/>
              <a:pathLst>
                <a:path w="1475" h="1740" extrusionOk="0">
                  <a:moveTo>
                    <a:pt x="1418" y="1"/>
                  </a:moveTo>
                  <a:cubicBezTo>
                    <a:pt x="1295" y="341"/>
                    <a:pt x="671" y="936"/>
                    <a:pt x="501" y="1031"/>
                  </a:cubicBezTo>
                  <a:cubicBezTo>
                    <a:pt x="359" y="1125"/>
                    <a:pt x="0" y="1740"/>
                    <a:pt x="0" y="1740"/>
                  </a:cubicBezTo>
                  <a:lnTo>
                    <a:pt x="218" y="1711"/>
                  </a:lnTo>
                  <a:cubicBezTo>
                    <a:pt x="218" y="1711"/>
                    <a:pt x="407" y="1248"/>
                    <a:pt x="567" y="1144"/>
                  </a:cubicBezTo>
                  <a:cubicBezTo>
                    <a:pt x="1059" y="795"/>
                    <a:pt x="1475" y="10"/>
                    <a:pt x="1475" y="10"/>
                  </a:cubicBezTo>
                  <a:lnTo>
                    <a:pt x="1418" y="1"/>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1" name="Google Shape;701;p33"/>
            <p:cNvSpPr/>
            <p:nvPr/>
          </p:nvSpPr>
          <p:spPr>
            <a:xfrm flipH="1">
              <a:off x="6741219" y="1538621"/>
              <a:ext cx="698788" cy="102638"/>
            </a:xfrm>
            <a:custGeom>
              <a:avLst/>
              <a:gdLst/>
              <a:ahLst/>
              <a:cxnLst/>
              <a:rect l="l" t="t" r="r" b="b"/>
              <a:pathLst>
                <a:path w="3942" h="579" extrusionOk="0">
                  <a:moveTo>
                    <a:pt x="3765" y="0"/>
                  </a:moveTo>
                  <a:cubicBezTo>
                    <a:pt x="3364" y="0"/>
                    <a:pt x="2367" y="35"/>
                    <a:pt x="1636" y="353"/>
                  </a:cubicBezTo>
                  <a:cubicBezTo>
                    <a:pt x="1530" y="393"/>
                    <a:pt x="1334" y="406"/>
                    <a:pt x="1126" y="406"/>
                  </a:cubicBezTo>
                  <a:cubicBezTo>
                    <a:pt x="780" y="406"/>
                    <a:pt x="401" y="371"/>
                    <a:pt x="355" y="371"/>
                  </a:cubicBezTo>
                  <a:cubicBezTo>
                    <a:pt x="351" y="371"/>
                    <a:pt x="350" y="371"/>
                    <a:pt x="350" y="371"/>
                  </a:cubicBezTo>
                  <a:lnTo>
                    <a:pt x="1" y="570"/>
                  </a:lnTo>
                  <a:cubicBezTo>
                    <a:pt x="1" y="570"/>
                    <a:pt x="265" y="579"/>
                    <a:pt x="586" y="579"/>
                  </a:cubicBezTo>
                  <a:cubicBezTo>
                    <a:pt x="1002" y="579"/>
                    <a:pt x="1514" y="564"/>
                    <a:pt x="1664" y="494"/>
                  </a:cubicBezTo>
                  <a:cubicBezTo>
                    <a:pt x="1909" y="372"/>
                    <a:pt x="2964" y="73"/>
                    <a:pt x="3625" y="73"/>
                  </a:cubicBezTo>
                  <a:cubicBezTo>
                    <a:pt x="3729" y="73"/>
                    <a:pt x="3824" y="81"/>
                    <a:pt x="3904" y="97"/>
                  </a:cubicBezTo>
                  <a:lnTo>
                    <a:pt x="3942" y="3"/>
                  </a:lnTo>
                  <a:cubicBezTo>
                    <a:pt x="3942" y="3"/>
                    <a:pt x="3876" y="0"/>
                    <a:pt x="3765"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2" name="Google Shape;702;p33"/>
            <p:cNvSpPr/>
            <p:nvPr/>
          </p:nvSpPr>
          <p:spPr>
            <a:xfrm flipH="1">
              <a:off x="7221969" y="1545711"/>
              <a:ext cx="601646" cy="291782"/>
            </a:xfrm>
            <a:custGeom>
              <a:avLst/>
              <a:gdLst/>
              <a:ahLst/>
              <a:cxnLst/>
              <a:rect l="l" t="t" r="r" b="b"/>
              <a:pathLst>
                <a:path w="3394" h="1646" extrusionOk="0">
                  <a:moveTo>
                    <a:pt x="152" y="1286"/>
                  </a:moveTo>
                  <a:lnTo>
                    <a:pt x="152" y="1286"/>
                  </a:lnTo>
                  <a:cubicBezTo>
                    <a:pt x="152" y="1286"/>
                    <a:pt x="152" y="1286"/>
                    <a:pt x="152" y="1286"/>
                  </a:cubicBezTo>
                  <a:lnTo>
                    <a:pt x="152" y="1286"/>
                  </a:lnTo>
                  <a:lnTo>
                    <a:pt x="152" y="1286"/>
                  </a:lnTo>
                  <a:close/>
                  <a:moveTo>
                    <a:pt x="3393" y="1"/>
                  </a:moveTo>
                  <a:cubicBezTo>
                    <a:pt x="3393" y="1"/>
                    <a:pt x="1976" y="322"/>
                    <a:pt x="1191" y="984"/>
                  </a:cubicBezTo>
                  <a:cubicBezTo>
                    <a:pt x="971" y="1169"/>
                    <a:pt x="250" y="1288"/>
                    <a:pt x="161" y="1288"/>
                  </a:cubicBezTo>
                  <a:cubicBezTo>
                    <a:pt x="154" y="1288"/>
                    <a:pt x="151" y="1287"/>
                    <a:pt x="152" y="1286"/>
                  </a:cubicBezTo>
                  <a:lnTo>
                    <a:pt x="152" y="1286"/>
                  </a:lnTo>
                  <a:lnTo>
                    <a:pt x="0" y="1645"/>
                  </a:lnTo>
                  <a:cubicBezTo>
                    <a:pt x="0" y="1645"/>
                    <a:pt x="1134" y="1324"/>
                    <a:pt x="1342" y="1125"/>
                  </a:cubicBezTo>
                  <a:cubicBezTo>
                    <a:pt x="1569" y="908"/>
                    <a:pt x="2779" y="142"/>
                    <a:pt x="3374" y="95"/>
                  </a:cubicBezTo>
                  <a:lnTo>
                    <a:pt x="3393" y="1"/>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3" name="Google Shape;703;p33"/>
            <p:cNvSpPr/>
            <p:nvPr/>
          </p:nvSpPr>
          <p:spPr>
            <a:xfrm flipH="1">
              <a:off x="7498506" y="1927723"/>
              <a:ext cx="407183" cy="728924"/>
            </a:xfrm>
            <a:custGeom>
              <a:avLst/>
              <a:gdLst/>
              <a:ahLst/>
              <a:cxnLst/>
              <a:rect l="l" t="t" r="r" b="b"/>
              <a:pathLst>
                <a:path w="2297" h="4112" extrusionOk="0">
                  <a:moveTo>
                    <a:pt x="2259" y="0"/>
                  </a:moveTo>
                  <a:cubicBezTo>
                    <a:pt x="2259" y="0"/>
                    <a:pt x="1163" y="1286"/>
                    <a:pt x="785" y="2561"/>
                  </a:cubicBezTo>
                  <a:cubicBezTo>
                    <a:pt x="662" y="2949"/>
                    <a:pt x="0" y="3592"/>
                    <a:pt x="10" y="3601"/>
                  </a:cubicBezTo>
                  <a:lnTo>
                    <a:pt x="48" y="4111"/>
                  </a:lnTo>
                  <a:cubicBezTo>
                    <a:pt x="48" y="4111"/>
                    <a:pt x="889" y="2996"/>
                    <a:pt x="983" y="2628"/>
                  </a:cubicBezTo>
                  <a:cubicBezTo>
                    <a:pt x="1087" y="2240"/>
                    <a:pt x="1787" y="567"/>
                    <a:pt x="2297" y="123"/>
                  </a:cubicBezTo>
                  <a:lnTo>
                    <a:pt x="2259" y="0"/>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4" name="Google Shape;704;p33"/>
            <p:cNvSpPr/>
            <p:nvPr/>
          </p:nvSpPr>
          <p:spPr>
            <a:xfrm flipH="1">
              <a:off x="7915617" y="1518944"/>
              <a:ext cx="243034" cy="822698"/>
            </a:xfrm>
            <a:custGeom>
              <a:avLst/>
              <a:gdLst/>
              <a:ahLst/>
              <a:cxnLst/>
              <a:rect l="l" t="t" r="r" b="b"/>
              <a:pathLst>
                <a:path w="1371" h="4641" extrusionOk="0">
                  <a:moveTo>
                    <a:pt x="29" y="0"/>
                  </a:moveTo>
                  <a:lnTo>
                    <a:pt x="0" y="85"/>
                  </a:lnTo>
                  <a:cubicBezTo>
                    <a:pt x="284" y="492"/>
                    <a:pt x="615" y="2117"/>
                    <a:pt x="652" y="2562"/>
                  </a:cubicBezTo>
                  <a:cubicBezTo>
                    <a:pt x="681" y="3015"/>
                    <a:pt x="1333" y="4641"/>
                    <a:pt x="1333" y="4641"/>
                  </a:cubicBezTo>
                  <a:lnTo>
                    <a:pt x="1371" y="3885"/>
                  </a:lnTo>
                  <a:cubicBezTo>
                    <a:pt x="1371" y="3875"/>
                    <a:pt x="860" y="2977"/>
                    <a:pt x="804" y="2505"/>
                  </a:cubicBezTo>
                  <a:cubicBezTo>
                    <a:pt x="633" y="1182"/>
                    <a:pt x="29" y="0"/>
                    <a:pt x="29"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5" name="Google Shape;705;p33"/>
            <p:cNvSpPr/>
            <p:nvPr/>
          </p:nvSpPr>
          <p:spPr>
            <a:xfrm flipH="1">
              <a:off x="7560373" y="1235848"/>
              <a:ext cx="410729" cy="3308875"/>
            </a:xfrm>
            <a:custGeom>
              <a:avLst/>
              <a:gdLst/>
              <a:ahLst/>
              <a:cxnLst/>
              <a:rect l="l" t="t" r="r" b="b"/>
              <a:pathLst>
                <a:path w="2317" h="18666" extrusionOk="0">
                  <a:moveTo>
                    <a:pt x="1929" y="0"/>
                  </a:moveTo>
                  <a:cubicBezTo>
                    <a:pt x="1929" y="766"/>
                    <a:pt x="1" y="5179"/>
                    <a:pt x="133" y="6096"/>
                  </a:cubicBezTo>
                  <a:cubicBezTo>
                    <a:pt x="256" y="6937"/>
                    <a:pt x="284" y="11823"/>
                    <a:pt x="284" y="12362"/>
                  </a:cubicBezTo>
                  <a:cubicBezTo>
                    <a:pt x="284" y="12362"/>
                    <a:pt x="1740" y="17257"/>
                    <a:pt x="1966" y="18665"/>
                  </a:cubicBezTo>
                  <a:lnTo>
                    <a:pt x="2316" y="18609"/>
                  </a:lnTo>
                  <a:cubicBezTo>
                    <a:pt x="2070" y="17021"/>
                    <a:pt x="785" y="12362"/>
                    <a:pt x="785" y="12362"/>
                  </a:cubicBezTo>
                  <a:cubicBezTo>
                    <a:pt x="785" y="12296"/>
                    <a:pt x="511" y="6956"/>
                    <a:pt x="379" y="6049"/>
                  </a:cubicBezTo>
                  <a:cubicBezTo>
                    <a:pt x="265" y="5245"/>
                    <a:pt x="2023" y="832"/>
                    <a:pt x="2023" y="0"/>
                  </a:cubicBezTo>
                  <a:close/>
                </a:path>
              </a:pathLst>
            </a:custGeom>
            <a:solidFill>
              <a:srgbClr val="7F4A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6" name="Google Shape;706;p33"/>
            <p:cNvSpPr/>
            <p:nvPr/>
          </p:nvSpPr>
          <p:spPr>
            <a:xfrm flipH="1">
              <a:off x="5337575" y="2125376"/>
              <a:ext cx="683721" cy="1339079"/>
            </a:xfrm>
            <a:custGeom>
              <a:avLst/>
              <a:gdLst/>
              <a:ahLst/>
              <a:cxnLst/>
              <a:rect l="l" t="t" r="r" b="b"/>
              <a:pathLst>
                <a:path w="3857" h="7554" extrusionOk="0">
                  <a:moveTo>
                    <a:pt x="1522" y="0"/>
                  </a:moveTo>
                  <a:cubicBezTo>
                    <a:pt x="1309" y="0"/>
                    <a:pt x="298" y="541"/>
                    <a:pt x="1" y="653"/>
                  </a:cubicBezTo>
                  <a:lnTo>
                    <a:pt x="842" y="7032"/>
                  </a:lnTo>
                  <a:cubicBezTo>
                    <a:pt x="842" y="7032"/>
                    <a:pt x="2030" y="7553"/>
                    <a:pt x="2363" y="7553"/>
                  </a:cubicBezTo>
                  <a:cubicBezTo>
                    <a:pt x="2400" y="7553"/>
                    <a:pt x="2426" y="7547"/>
                    <a:pt x="2439" y="7533"/>
                  </a:cubicBezTo>
                  <a:cubicBezTo>
                    <a:pt x="2572" y="7391"/>
                    <a:pt x="3857" y="5094"/>
                    <a:pt x="3847" y="4669"/>
                  </a:cubicBezTo>
                  <a:cubicBezTo>
                    <a:pt x="3819" y="4244"/>
                    <a:pt x="1721" y="29"/>
                    <a:pt x="1532" y="1"/>
                  </a:cubicBezTo>
                  <a:cubicBezTo>
                    <a:pt x="1529" y="0"/>
                    <a:pt x="1525" y="0"/>
                    <a:pt x="1522" y="0"/>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7" name="Google Shape;707;p33"/>
            <p:cNvSpPr/>
            <p:nvPr/>
          </p:nvSpPr>
          <p:spPr>
            <a:xfrm flipH="1">
              <a:off x="5352643" y="2147003"/>
              <a:ext cx="643481" cy="1302030"/>
            </a:xfrm>
            <a:custGeom>
              <a:avLst/>
              <a:gdLst/>
              <a:ahLst/>
              <a:cxnLst/>
              <a:rect l="l" t="t" r="r" b="b"/>
              <a:pathLst>
                <a:path w="3630" h="7345" extrusionOk="0">
                  <a:moveTo>
                    <a:pt x="1432" y="0"/>
                  </a:moveTo>
                  <a:cubicBezTo>
                    <a:pt x="1218" y="0"/>
                    <a:pt x="277" y="524"/>
                    <a:pt x="1" y="625"/>
                  </a:cubicBezTo>
                  <a:lnTo>
                    <a:pt x="795" y="6844"/>
                  </a:lnTo>
                  <a:cubicBezTo>
                    <a:pt x="795" y="6844"/>
                    <a:pt x="1919" y="7344"/>
                    <a:pt x="2228" y="7344"/>
                  </a:cubicBezTo>
                  <a:cubicBezTo>
                    <a:pt x="2261" y="7344"/>
                    <a:pt x="2285" y="7338"/>
                    <a:pt x="2297" y="7326"/>
                  </a:cubicBezTo>
                  <a:cubicBezTo>
                    <a:pt x="2411" y="7193"/>
                    <a:pt x="3630" y="4954"/>
                    <a:pt x="3620" y="4538"/>
                  </a:cubicBezTo>
                  <a:cubicBezTo>
                    <a:pt x="3611" y="4150"/>
                    <a:pt x="1626" y="20"/>
                    <a:pt x="1447" y="1"/>
                  </a:cubicBezTo>
                  <a:cubicBezTo>
                    <a:pt x="1442" y="1"/>
                    <a:pt x="1437" y="0"/>
                    <a:pt x="1432"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8" name="Google Shape;708;p33"/>
            <p:cNvSpPr/>
            <p:nvPr/>
          </p:nvSpPr>
          <p:spPr>
            <a:xfrm flipH="1">
              <a:off x="5365938" y="2147003"/>
              <a:ext cx="631781" cy="770936"/>
            </a:xfrm>
            <a:custGeom>
              <a:avLst/>
              <a:gdLst/>
              <a:ahLst/>
              <a:cxnLst/>
              <a:rect l="l" t="t" r="r" b="b"/>
              <a:pathLst>
                <a:path w="3564" h="4349" extrusionOk="0">
                  <a:moveTo>
                    <a:pt x="1422" y="0"/>
                  </a:moveTo>
                  <a:cubicBezTo>
                    <a:pt x="1218" y="0"/>
                    <a:pt x="277" y="524"/>
                    <a:pt x="0" y="625"/>
                  </a:cubicBezTo>
                  <a:lnTo>
                    <a:pt x="104" y="1504"/>
                  </a:lnTo>
                  <a:cubicBezTo>
                    <a:pt x="1068" y="1721"/>
                    <a:pt x="2070" y="2364"/>
                    <a:pt x="2883" y="3347"/>
                  </a:cubicBezTo>
                  <a:cubicBezTo>
                    <a:pt x="3157" y="3659"/>
                    <a:pt x="3384" y="4008"/>
                    <a:pt x="3563" y="4349"/>
                  </a:cubicBezTo>
                  <a:cubicBezTo>
                    <a:pt x="3261" y="3423"/>
                    <a:pt x="1607" y="11"/>
                    <a:pt x="1437" y="1"/>
                  </a:cubicBezTo>
                  <a:cubicBezTo>
                    <a:pt x="1433" y="1"/>
                    <a:pt x="1428" y="0"/>
                    <a:pt x="1422" y="0"/>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9" name="Google Shape;709;p33"/>
            <p:cNvSpPr/>
            <p:nvPr/>
          </p:nvSpPr>
          <p:spPr>
            <a:xfrm flipH="1">
              <a:off x="6092912" y="2903580"/>
              <a:ext cx="661031" cy="1649474"/>
            </a:xfrm>
            <a:custGeom>
              <a:avLst/>
              <a:gdLst/>
              <a:ahLst/>
              <a:cxnLst/>
              <a:rect l="l" t="t" r="r" b="b"/>
              <a:pathLst>
                <a:path w="3729" h="9305" extrusionOk="0">
                  <a:moveTo>
                    <a:pt x="2646" y="1"/>
                  </a:moveTo>
                  <a:cubicBezTo>
                    <a:pt x="1544" y="1"/>
                    <a:pt x="1" y="1591"/>
                    <a:pt x="1006" y="4211"/>
                  </a:cubicBezTo>
                  <a:cubicBezTo>
                    <a:pt x="1790" y="6224"/>
                    <a:pt x="2130" y="8586"/>
                    <a:pt x="2216" y="9304"/>
                  </a:cubicBezTo>
                  <a:lnTo>
                    <a:pt x="3690" y="9304"/>
                  </a:lnTo>
                  <a:cubicBezTo>
                    <a:pt x="3690" y="9304"/>
                    <a:pt x="3217" y="3833"/>
                    <a:pt x="3567" y="1546"/>
                  </a:cubicBezTo>
                  <a:cubicBezTo>
                    <a:pt x="3728" y="484"/>
                    <a:pt x="3254" y="1"/>
                    <a:pt x="2646" y="1"/>
                  </a:cubicBezTo>
                  <a:close/>
                </a:path>
              </a:pathLst>
            </a:custGeom>
            <a:solidFill>
              <a:srgbClr val="7F6D5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0" name="Google Shape;710;p33"/>
            <p:cNvSpPr/>
            <p:nvPr/>
          </p:nvSpPr>
          <p:spPr>
            <a:xfrm flipH="1">
              <a:off x="6994317" y="2506856"/>
              <a:ext cx="651990" cy="2046199"/>
            </a:xfrm>
            <a:custGeom>
              <a:avLst/>
              <a:gdLst/>
              <a:ahLst/>
              <a:cxnLst/>
              <a:rect l="l" t="t" r="r" b="b"/>
              <a:pathLst>
                <a:path w="3678" h="11543" extrusionOk="0">
                  <a:moveTo>
                    <a:pt x="1212" y="1"/>
                  </a:moveTo>
                  <a:cubicBezTo>
                    <a:pt x="1059" y="1"/>
                    <a:pt x="901" y="63"/>
                    <a:pt x="738" y="202"/>
                  </a:cubicBezTo>
                  <a:cubicBezTo>
                    <a:pt x="738" y="202"/>
                    <a:pt x="1" y="3018"/>
                    <a:pt x="851" y="6439"/>
                  </a:cubicBezTo>
                  <a:cubicBezTo>
                    <a:pt x="1702" y="9870"/>
                    <a:pt x="1664" y="10597"/>
                    <a:pt x="1693" y="11542"/>
                  </a:cubicBezTo>
                  <a:lnTo>
                    <a:pt x="3422" y="11542"/>
                  </a:lnTo>
                  <a:cubicBezTo>
                    <a:pt x="3431" y="11542"/>
                    <a:pt x="2581" y="7904"/>
                    <a:pt x="3677" y="5929"/>
                  </a:cubicBezTo>
                  <a:cubicBezTo>
                    <a:pt x="3677" y="5929"/>
                    <a:pt x="2698" y="1"/>
                    <a:pt x="1212" y="1"/>
                  </a:cubicBezTo>
                  <a:close/>
                </a:path>
              </a:pathLst>
            </a:custGeom>
            <a:solidFill>
              <a:srgbClr val="7F6D5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1" name="Google Shape;711;p33"/>
            <p:cNvSpPr/>
            <p:nvPr/>
          </p:nvSpPr>
          <p:spPr>
            <a:xfrm flipH="1">
              <a:off x="6052141" y="2192915"/>
              <a:ext cx="1955970" cy="1595762"/>
            </a:xfrm>
            <a:custGeom>
              <a:avLst/>
              <a:gdLst/>
              <a:ahLst/>
              <a:cxnLst/>
              <a:rect l="l" t="t" r="r" b="b"/>
              <a:pathLst>
                <a:path w="11034" h="9002" extrusionOk="0">
                  <a:moveTo>
                    <a:pt x="5228" y="1"/>
                  </a:moveTo>
                  <a:cubicBezTo>
                    <a:pt x="5021" y="1"/>
                    <a:pt x="4809" y="22"/>
                    <a:pt x="4594" y="73"/>
                  </a:cubicBezTo>
                  <a:cubicBezTo>
                    <a:pt x="4082" y="193"/>
                    <a:pt x="3616" y="224"/>
                    <a:pt x="3195" y="224"/>
                  </a:cubicBezTo>
                  <a:cubicBezTo>
                    <a:pt x="2712" y="224"/>
                    <a:pt x="2289" y="183"/>
                    <a:pt x="1927" y="183"/>
                  </a:cubicBezTo>
                  <a:cubicBezTo>
                    <a:pt x="1202" y="183"/>
                    <a:pt x="717" y="349"/>
                    <a:pt x="473" y="1349"/>
                  </a:cubicBezTo>
                  <a:cubicBezTo>
                    <a:pt x="76" y="2975"/>
                    <a:pt x="1" y="3466"/>
                    <a:pt x="48" y="4572"/>
                  </a:cubicBezTo>
                  <a:cubicBezTo>
                    <a:pt x="86" y="5687"/>
                    <a:pt x="1267" y="7577"/>
                    <a:pt x="2306" y="7974"/>
                  </a:cubicBezTo>
                  <a:cubicBezTo>
                    <a:pt x="3165" y="8317"/>
                    <a:pt x="5246" y="9002"/>
                    <a:pt x="6611" y="9002"/>
                  </a:cubicBezTo>
                  <a:cubicBezTo>
                    <a:pt x="6900" y="9002"/>
                    <a:pt x="7156" y="8971"/>
                    <a:pt x="7363" y="8900"/>
                  </a:cubicBezTo>
                  <a:cubicBezTo>
                    <a:pt x="8544" y="8484"/>
                    <a:pt x="10689" y="8116"/>
                    <a:pt x="10869" y="5082"/>
                  </a:cubicBezTo>
                  <a:cubicBezTo>
                    <a:pt x="11034" y="2298"/>
                    <a:pt x="10164" y="541"/>
                    <a:pt x="9077" y="541"/>
                  </a:cubicBezTo>
                  <a:cubicBezTo>
                    <a:pt x="8980" y="541"/>
                    <a:pt x="8880" y="555"/>
                    <a:pt x="8780" y="584"/>
                  </a:cubicBezTo>
                  <a:cubicBezTo>
                    <a:pt x="8626" y="628"/>
                    <a:pt x="8470" y="646"/>
                    <a:pt x="8311" y="646"/>
                  </a:cubicBezTo>
                  <a:cubicBezTo>
                    <a:pt x="7382" y="646"/>
                    <a:pt x="6364" y="1"/>
                    <a:pt x="5228" y="1"/>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2" name="Google Shape;712;p33"/>
            <p:cNvSpPr/>
            <p:nvPr/>
          </p:nvSpPr>
          <p:spPr>
            <a:xfrm flipH="1">
              <a:off x="6052141" y="2192915"/>
              <a:ext cx="1858827" cy="1087004"/>
            </a:xfrm>
            <a:custGeom>
              <a:avLst/>
              <a:gdLst/>
              <a:ahLst/>
              <a:cxnLst/>
              <a:rect l="l" t="t" r="r" b="b"/>
              <a:pathLst>
                <a:path w="10486" h="6132" extrusionOk="0">
                  <a:moveTo>
                    <a:pt x="4680" y="1"/>
                  </a:moveTo>
                  <a:cubicBezTo>
                    <a:pt x="4473" y="1"/>
                    <a:pt x="4261" y="22"/>
                    <a:pt x="4046" y="73"/>
                  </a:cubicBezTo>
                  <a:cubicBezTo>
                    <a:pt x="3531" y="195"/>
                    <a:pt x="3062" y="227"/>
                    <a:pt x="2639" y="227"/>
                  </a:cubicBezTo>
                  <a:cubicBezTo>
                    <a:pt x="2156" y="227"/>
                    <a:pt x="1733" y="185"/>
                    <a:pt x="1370" y="185"/>
                  </a:cubicBezTo>
                  <a:cubicBezTo>
                    <a:pt x="717" y="185"/>
                    <a:pt x="260" y="322"/>
                    <a:pt x="1" y="1084"/>
                  </a:cubicBezTo>
                  <a:cubicBezTo>
                    <a:pt x="587" y="35"/>
                    <a:pt x="1947" y="687"/>
                    <a:pt x="3904" y="168"/>
                  </a:cubicBezTo>
                  <a:cubicBezTo>
                    <a:pt x="4074" y="123"/>
                    <a:pt x="4236" y="103"/>
                    <a:pt x="4390" y="103"/>
                  </a:cubicBezTo>
                  <a:cubicBezTo>
                    <a:pt x="5526" y="103"/>
                    <a:pt x="6243" y="1176"/>
                    <a:pt x="7148" y="1176"/>
                  </a:cubicBezTo>
                  <a:cubicBezTo>
                    <a:pt x="7260" y="1176"/>
                    <a:pt x="7376" y="1160"/>
                    <a:pt x="7495" y="1122"/>
                  </a:cubicBezTo>
                  <a:cubicBezTo>
                    <a:pt x="7626" y="1081"/>
                    <a:pt x="7763" y="1061"/>
                    <a:pt x="7902" y="1061"/>
                  </a:cubicBezTo>
                  <a:cubicBezTo>
                    <a:pt x="9046" y="1061"/>
                    <a:pt x="10366" y="2443"/>
                    <a:pt x="10274" y="5148"/>
                  </a:cubicBezTo>
                  <a:cubicBezTo>
                    <a:pt x="10264" y="5517"/>
                    <a:pt x="10217" y="5838"/>
                    <a:pt x="10160" y="6131"/>
                  </a:cubicBezTo>
                  <a:cubicBezTo>
                    <a:pt x="10236" y="5829"/>
                    <a:pt x="10302" y="5469"/>
                    <a:pt x="10321" y="5073"/>
                  </a:cubicBezTo>
                  <a:cubicBezTo>
                    <a:pt x="10486" y="2297"/>
                    <a:pt x="9616" y="541"/>
                    <a:pt x="8529" y="541"/>
                  </a:cubicBezTo>
                  <a:cubicBezTo>
                    <a:pt x="8432" y="541"/>
                    <a:pt x="8332" y="555"/>
                    <a:pt x="8232" y="584"/>
                  </a:cubicBezTo>
                  <a:cubicBezTo>
                    <a:pt x="8078" y="628"/>
                    <a:pt x="7922" y="646"/>
                    <a:pt x="7763" y="646"/>
                  </a:cubicBezTo>
                  <a:cubicBezTo>
                    <a:pt x="6834" y="646"/>
                    <a:pt x="5816" y="1"/>
                    <a:pt x="4680" y="1"/>
                  </a:cubicBezTo>
                  <a:close/>
                </a:path>
              </a:pathLst>
            </a:custGeom>
            <a:solidFill>
              <a:srgbClr val="C4B39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3" name="Google Shape;713;p33"/>
            <p:cNvSpPr/>
            <p:nvPr/>
          </p:nvSpPr>
          <p:spPr>
            <a:xfrm flipH="1">
              <a:off x="6049482" y="2430276"/>
              <a:ext cx="1936825" cy="1379141"/>
            </a:xfrm>
            <a:custGeom>
              <a:avLst/>
              <a:gdLst/>
              <a:ahLst/>
              <a:cxnLst/>
              <a:rect l="l" t="t" r="r" b="b"/>
              <a:pathLst>
                <a:path w="10926" h="7780" extrusionOk="0">
                  <a:moveTo>
                    <a:pt x="10094" y="1"/>
                  </a:moveTo>
                  <a:cubicBezTo>
                    <a:pt x="9774" y="1994"/>
                    <a:pt x="6249" y="3629"/>
                    <a:pt x="3839" y="3629"/>
                  </a:cubicBezTo>
                  <a:cubicBezTo>
                    <a:pt x="2684" y="3629"/>
                    <a:pt x="1785" y="3254"/>
                    <a:pt x="1616" y="2363"/>
                  </a:cubicBezTo>
                  <a:cubicBezTo>
                    <a:pt x="615" y="2807"/>
                    <a:pt x="520" y="2949"/>
                    <a:pt x="0" y="3337"/>
                  </a:cubicBezTo>
                  <a:cubicBezTo>
                    <a:pt x="29" y="4452"/>
                    <a:pt x="1210" y="6342"/>
                    <a:pt x="2250" y="6758"/>
                  </a:cubicBezTo>
                  <a:cubicBezTo>
                    <a:pt x="3106" y="7092"/>
                    <a:pt x="5179" y="7779"/>
                    <a:pt x="6544" y="7779"/>
                  </a:cubicBezTo>
                  <a:cubicBezTo>
                    <a:pt x="6837" y="7779"/>
                    <a:pt x="7097" y="7748"/>
                    <a:pt x="7306" y="7674"/>
                  </a:cubicBezTo>
                  <a:cubicBezTo>
                    <a:pt x="8487" y="7259"/>
                    <a:pt x="10642" y="6890"/>
                    <a:pt x="10821" y="3856"/>
                  </a:cubicBezTo>
                  <a:cubicBezTo>
                    <a:pt x="10925" y="2089"/>
                    <a:pt x="10613" y="757"/>
                    <a:pt x="10094" y="1"/>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4" name="Google Shape;714;p33"/>
            <p:cNvSpPr/>
            <p:nvPr/>
          </p:nvSpPr>
          <p:spPr>
            <a:xfrm flipH="1">
              <a:off x="6081390" y="2926093"/>
              <a:ext cx="1856345" cy="903887"/>
            </a:xfrm>
            <a:custGeom>
              <a:avLst/>
              <a:gdLst/>
              <a:ahLst/>
              <a:cxnLst/>
              <a:rect l="l" t="t" r="r" b="b"/>
              <a:pathLst>
                <a:path w="10472" h="5099" extrusionOk="0">
                  <a:moveTo>
                    <a:pt x="9423" y="1"/>
                  </a:moveTo>
                  <a:lnTo>
                    <a:pt x="9423" y="1"/>
                  </a:lnTo>
                  <a:cubicBezTo>
                    <a:pt x="8280" y="1264"/>
                    <a:pt x="7065" y="3348"/>
                    <a:pt x="4422" y="3348"/>
                  </a:cubicBezTo>
                  <a:cubicBezTo>
                    <a:pt x="4376" y="3348"/>
                    <a:pt x="4329" y="3348"/>
                    <a:pt x="4282" y="3346"/>
                  </a:cubicBezTo>
                  <a:cubicBezTo>
                    <a:pt x="2675" y="3299"/>
                    <a:pt x="1002" y="2647"/>
                    <a:pt x="0" y="1674"/>
                  </a:cubicBezTo>
                  <a:lnTo>
                    <a:pt x="0" y="1674"/>
                  </a:lnTo>
                  <a:cubicBezTo>
                    <a:pt x="445" y="2609"/>
                    <a:pt x="1163" y="3677"/>
                    <a:pt x="1862" y="3961"/>
                  </a:cubicBezTo>
                  <a:cubicBezTo>
                    <a:pt x="2740" y="4304"/>
                    <a:pt x="5040" y="5099"/>
                    <a:pt x="6445" y="5099"/>
                  </a:cubicBezTo>
                  <a:cubicBezTo>
                    <a:pt x="6704" y="5099"/>
                    <a:pt x="6933" y="5072"/>
                    <a:pt x="7117" y="5010"/>
                  </a:cubicBezTo>
                  <a:cubicBezTo>
                    <a:pt x="8298" y="4594"/>
                    <a:pt x="10453" y="4008"/>
                    <a:pt x="10472" y="946"/>
                  </a:cubicBezTo>
                  <a:cubicBezTo>
                    <a:pt x="10472" y="823"/>
                    <a:pt x="9413" y="114"/>
                    <a:pt x="9423"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5" name="Google Shape;715;p33"/>
            <p:cNvSpPr/>
            <p:nvPr/>
          </p:nvSpPr>
          <p:spPr>
            <a:xfrm flipH="1">
              <a:off x="6058168" y="3052840"/>
              <a:ext cx="1559599" cy="787777"/>
            </a:xfrm>
            <a:custGeom>
              <a:avLst/>
              <a:gdLst/>
              <a:ahLst/>
              <a:cxnLst/>
              <a:rect l="l" t="t" r="r" b="b"/>
              <a:pathLst>
                <a:path w="8798" h="4444" extrusionOk="0">
                  <a:moveTo>
                    <a:pt x="7724" y="1"/>
                  </a:moveTo>
                  <a:cubicBezTo>
                    <a:pt x="7532" y="1"/>
                    <a:pt x="7384" y="76"/>
                    <a:pt x="7372" y="240"/>
                  </a:cubicBezTo>
                  <a:cubicBezTo>
                    <a:pt x="7155" y="2641"/>
                    <a:pt x="7344" y="3454"/>
                    <a:pt x="5161" y="4030"/>
                  </a:cubicBezTo>
                  <a:cubicBezTo>
                    <a:pt x="4983" y="4076"/>
                    <a:pt x="4780" y="4096"/>
                    <a:pt x="4557" y="4096"/>
                  </a:cubicBezTo>
                  <a:cubicBezTo>
                    <a:pt x="3180" y="4096"/>
                    <a:pt x="1083" y="3335"/>
                    <a:pt x="1" y="3302"/>
                  </a:cubicBezTo>
                  <a:lnTo>
                    <a:pt x="1" y="3302"/>
                  </a:lnTo>
                  <a:cubicBezTo>
                    <a:pt x="867" y="3652"/>
                    <a:pt x="3240" y="4444"/>
                    <a:pt x="4674" y="4444"/>
                  </a:cubicBezTo>
                  <a:cubicBezTo>
                    <a:pt x="4944" y="4444"/>
                    <a:pt x="5181" y="4416"/>
                    <a:pt x="5368" y="4351"/>
                  </a:cubicBezTo>
                  <a:cubicBezTo>
                    <a:pt x="6455" y="3973"/>
                    <a:pt x="8355" y="3435"/>
                    <a:pt x="8667" y="949"/>
                  </a:cubicBezTo>
                  <a:cubicBezTo>
                    <a:pt x="8797" y="370"/>
                    <a:pt x="8151" y="1"/>
                    <a:pt x="7724" y="1"/>
                  </a:cubicBezTo>
                  <a:close/>
                </a:path>
              </a:pathLst>
            </a:custGeom>
            <a:solidFill>
              <a:srgbClr val="7F6D5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6" name="Google Shape;716;p33"/>
            <p:cNvSpPr/>
            <p:nvPr/>
          </p:nvSpPr>
          <p:spPr>
            <a:xfrm flipH="1">
              <a:off x="7456808" y="2984769"/>
              <a:ext cx="226371" cy="630186"/>
            </a:xfrm>
            <a:custGeom>
              <a:avLst/>
              <a:gdLst/>
              <a:ahLst/>
              <a:cxnLst/>
              <a:rect l="l" t="t" r="r" b="b"/>
              <a:pathLst>
                <a:path w="1277" h="3555" extrusionOk="0">
                  <a:moveTo>
                    <a:pt x="1" y="1"/>
                  </a:moveTo>
                  <a:lnTo>
                    <a:pt x="388" y="3469"/>
                  </a:lnTo>
                  <a:lnTo>
                    <a:pt x="1144" y="3554"/>
                  </a:lnTo>
                  <a:cubicBezTo>
                    <a:pt x="1277" y="1674"/>
                    <a:pt x="1" y="1"/>
                    <a:pt x="1"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7" name="Google Shape;717;p33"/>
            <p:cNvSpPr/>
            <p:nvPr/>
          </p:nvSpPr>
          <p:spPr>
            <a:xfrm flipH="1">
              <a:off x="7480562" y="2615166"/>
              <a:ext cx="673262" cy="1937888"/>
            </a:xfrm>
            <a:custGeom>
              <a:avLst/>
              <a:gdLst/>
              <a:ahLst/>
              <a:cxnLst/>
              <a:rect l="l" t="t" r="r" b="b"/>
              <a:pathLst>
                <a:path w="3798" h="10932" extrusionOk="0">
                  <a:moveTo>
                    <a:pt x="1448" y="0"/>
                  </a:moveTo>
                  <a:cubicBezTo>
                    <a:pt x="1306" y="0"/>
                    <a:pt x="1160" y="53"/>
                    <a:pt x="1012" y="167"/>
                  </a:cubicBezTo>
                  <a:cubicBezTo>
                    <a:pt x="1012" y="167"/>
                    <a:pt x="0" y="2842"/>
                    <a:pt x="671" y="6093"/>
                  </a:cubicBezTo>
                  <a:cubicBezTo>
                    <a:pt x="1342" y="9334"/>
                    <a:pt x="1399" y="10034"/>
                    <a:pt x="1380" y="10931"/>
                  </a:cubicBezTo>
                  <a:lnTo>
                    <a:pt x="3100" y="10931"/>
                  </a:lnTo>
                  <a:cubicBezTo>
                    <a:pt x="3100" y="10931"/>
                    <a:pt x="2486" y="8172"/>
                    <a:pt x="3242" y="6244"/>
                  </a:cubicBezTo>
                  <a:cubicBezTo>
                    <a:pt x="3798" y="4807"/>
                    <a:pt x="2805" y="0"/>
                    <a:pt x="1448" y="0"/>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8" name="Google Shape;718;p33"/>
            <p:cNvSpPr/>
            <p:nvPr/>
          </p:nvSpPr>
          <p:spPr>
            <a:xfrm flipH="1">
              <a:off x="7547215" y="3462328"/>
              <a:ext cx="487663" cy="1090727"/>
            </a:xfrm>
            <a:custGeom>
              <a:avLst/>
              <a:gdLst/>
              <a:ahLst/>
              <a:cxnLst/>
              <a:rect l="l" t="t" r="r" b="b"/>
              <a:pathLst>
                <a:path w="2751" h="6153" extrusionOk="0">
                  <a:moveTo>
                    <a:pt x="2722" y="0"/>
                  </a:moveTo>
                  <a:lnTo>
                    <a:pt x="2722" y="0"/>
                  </a:lnTo>
                  <a:cubicBezTo>
                    <a:pt x="2476" y="1616"/>
                    <a:pt x="1890" y="2750"/>
                    <a:pt x="1201" y="2750"/>
                  </a:cubicBezTo>
                  <a:cubicBezTo>
                    <a:pt x="728" y="2750"/>
                    <a:pt x="303" y="2212"/>
                    <a:pt x="0" y="1333"/>
                  </a:cubicBezTo>
                  <a:lnTo>
                    <a:pt x="0" y="1333"/>
                  </a:lnTo>
                  <a:cubicBezTo>
                    <a:pt x="662" y="4555"/>
                    <a:pt x="719" y="5255"/>
                    <a:pt x="709" y="6152"/>
                  </a:cubicBezTo>
                  <a:lnTo>
                    <a:pt x="2429" y="6152"/>
                  </a:lnTo>
                  <a:cubicBezTo>
                    <a:pt x="2429" y="6152"/>
                    <a:pt x="1824" y="3374"/>
                    <a:pt x="2571" y="1465"/>
                  </a:cubicBezTo>
                  <a:cubicBezTo>
                    <a:pt x="2703" y="1115"/>
                    <a:pt x="2750" y="596"/>
                    <a:pt x="2722"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9" name="Google Shape;719;p33"/>
            <p:cNvSpPr/>
            <p:nvPr/>
          </p:nvSpPr>
          <p:spPr>
            <a:xfrm flipH="1">
              <a:off x="6656623" y="2961370"/>
              <a:ext cx="575765" cy="1591685"/>
            </a:xfrm>
            <a:custGeom>
              <a:avLst/>
              <a:gdLst/>
              <a:ahLst/>
              <a:cxnLst/>
              <a:rect l="l" t="t" r="r" b="b"/>
              <a:pathLst>
                <a:path w="3248" h="8979" extrusionOk="0">
                  <a:moveTo>
                    <a:pt x="1360" y="0"/>
                  </a:moveTo>
                  <a:cubicBezTo>
                    <a:pt x="1234" y="0"/>
                    <a:pt x="1102" y="24"/>
                    <a:pt x="964" y="76"/>
                  </a:cubicBezTo>
                  <a:cubicBezTo>
                    <a:pt x="246" y="341"/>
                    <a:pt x="0" y="2023"/>
                    <a:pt x="454" y="3885"/>
                  </a:cubicBezTo>
                  <a:cubicBezTo>
                    <a:pt x="964" y="5954"/>
                    <a:pt x="1342" y="8270"/>
                    <a:pt x="1531" y="8978"/>
                  </a:cubicBezTo>
                  <a:lnTo>
                    <a:pt x="3024" y="8978"/>
                  </a:lnTo>
                  <a:cubicBezTo>
                    <a:pt x="3024" y="8978"/>
                    <a:pt x="2665" y="6143"/>
                    <a:pt x="3024" y="3856"/>
                  </a:cubicBezTo>
                  <a:cubicBezTo>
                    <a:pt x="3248" y="2396"/>
                    <a:pt x="2613" y="0"/>
                    <a:pt x="1360" y="0"/>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0" name="Google Shape;720;p33"/>
            <p:cNvSpPr/>
            <p:nvPr/>
          </p:nvSpPr>
          <p:spPr>
            <a:xfrm flipH="1">
              <a:off x="6724871" y="2515896"/>
              <a:ext cx="361803" cy="1174397"/>
            </a:xfrm>
            <a:custGeom>
              <a:avLst/>
              <a:gdLst/>
              <a:ahLst/>
              <a:cxnLst/>
              <a:rect l="l" t="t" r="r" b="b"/>
              <a:pathLst>
                <a:path w="2041" h="6625" extrusionOk="0">
                  <a:moveTo>
                    <a:pt x="1505" y="0"/>
                  </a:moveTo>
                  <a:cubicBezTo>
                    <a:pt x="1475" y="0"/>
                    <a:pt x="1443" y="21"/>
                    <a:pt x="1409" y="66"/>
                  </a:cubicBezTo>
                  <a:cubicBezTo>
                    <a:pt x="756" y="916"/>
                    <a:pt x="0" y="3298"/>
                    <a:pt x="104" y="3874"/>
                  </a:cubicBezTo>
                  <a:cubicBezTo>
                    <a:pt x="199" y="4451"/>
                    <a:pt x="1947" y="6624"/>
                    <a:pt x="1947" y="6624"/>
                  </a:cubicBezTo>
                  <a:cubicBezTo>
                    <a:pt x="1947" y="6624"/>
                    <a:pt x="2040" y="0"/>
                    <a:pt x="1505"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1" name="Google Shape;721;p33"/>
            <p:cNvSpPr/>
            <p:nvPr/>
          </p:nvSpPr>
          <p:spPr>
            <a:xfrm flipH="1">
              <a:off x="6669386" y="3043445"/>
              <a:ext cx="365348" cy="1508015"/>
            </a:xfrm>
            <a:custGeom>
              <a:avLst/>
              <a:gdLst/>
              <a:ahLst/>
              <a:cxnLst/>
              <a:rect l="l" t="t" r="r" b="b"/>
              <a:pathLst>
                <a:path w="2061" h="8507" extrusionOk="0">
                  <a:moveTo>
                    <a:pt x="1134" y="0"/>
                  </a:moveTo>
                  <a:lnTo>
                    <a:pt x="1134" y="0"/>
                  </a:lnTo>
                  <a:cubicBezTo>
                    <a:pt x="1418" y="681"/>
                    <a:pt x="1598" y="1673"/>
                    <a:pt x="1598" y="2779"/>
                  </a:cubicBezTo>
                  <a:cubicBezTo>
                    <a:pt x="1598" y="4820"/>
                    <a:pt x="993" y="6484"/>
                    <a:pt x="237" y="6484"/>
                  </a:cubicBezTo>
                  <a:cubicBezTo>
                    <a:pt x="152" y="6484"/>
                    <a:pt x="76" y="6465"/>
                    <a:pt x="0" y="6427"/>
                  </a:cubicBezTo>
                  <a:lnTo>
                    <a:pt x="0" y="6427"/>
                  </a:lnTo>
                  <a:cubicBezTo>
                    <a:pt x="189" y="7372"/>
                    <a:pt x="331" y="8147"/>
                    <a:pt x="426" y="8506"/>
                  </a:cubicBezTo>
                  <a:lnTo>
                    <a:pt x="1909" y="8506"/>
                  </a:lnTo>
                  <a:cubicBezTo>
                    <a:pt x="1909" y="8506"/>
                    <a:pt x="1550" y="5671"/>
                    <a:pt x="1909" y="3374"/>
                  </a:cubicBezTo>
                  <a:cubicBezTo>
                    <a:pt x="2061" y="2325"/>
                    <a:pt x="1777" y="775"/>
                    <a:pt x="1134"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2" name="Google Shape;722;p33"/>
            <p:cNvSpPr/>
            <p:nvPr/>
          </p:nvSpPr>
          <p:spPr>
            <a:xfrm flipH="1">
              <a:off x="6257239" y="2080350"/>
              <a:ext cx="728924" cy="1410695"/>
            </a:xfrm>
            <a:custGeom>
              <a:avLst/>
              <a:gdLst/>
              <a:ahLst/>
              <a:cxnLst/>
              <a:rect l="l" t="t" r="r" b="b"/>
              <a:pathLst>
                <a:path w="4112" h="7958" extrusionOk="0">
                  <a:moveTo>
                    <a:pt x="3319" y="0"/>
                  </a:moveTo>
                  <a:cubicBezTo>
                    <a:pt x="3302" y="0"/>
                    <a:pt x="3286" y="3"/>
                    <a:pt x="3270" y="9"/>
                  </a:cubicBezTo>
                  <a:cubicBezTo>
                    <a:pt x="3015" y="113"/>
                    <a:pt x="0" y="897"/>
                    <a:pt x="0" y="5878"/>
                  </a:cubicBezTo>
                  <a:cubicBezTo>
                    <a:pt x="0" y="6190"/>
                    <a:pt x="1560" y="7938"/>
                    <a:pt x="1805" y="7957"/>
                  </a:cubicBezTo>
                  <a:cubicBezTo>
                    <a:pt x="1811" y="7957"/>
                    <a:pt x="1817" y="7958"/>
                    <a:pt x="1824" y="7958"/>
                  </a:cubicBezTo>
                  <a:cubicBezTo>
                    <a:pt x="2110" y="7958"/>
                    <a:pt x="3358" y="7377"/>
                    <a:pt x="3469" y="7239"/>
                  </a:cubicBezTo>
                  <a:cubicBezTo>
                    <a:pt x="3592" y="7097"/>
                    <a:pt x="4017" y="5802"/>
                    <a:pt x="4064" y="5594"/>
                  </a:cubicBezTo>
                  <a:cubicBezTo>
                    <a:pt x="4111" y="5386"/>
                    <a:pt x="4026" y="765"/>
                    <a:pt x="4026" y="765"/>
                  </a:cubicBezTo>
                  <a:cubicBezTo>
                    <a:pt x="4026" y="765"/>
                    <a:pt x="3598" y="0"/>
                    <a:pt x="3319" y="0"/>
                  </a:cubicBezTo>
                  <a:close/>
                </a:path>
              </a:pathLst>
            </a:custGeom>
            <a:solidFill>
              <a:srgbClr val="7F6D5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3" name="Google Shape;723;p33"/>
            <p:cNvSpPr/>
            <p:nvPr/>
          </p:nvSpPr>
          <p:spPr>
            <a:xfrm flipH="1">
              <a:off x="6243767" y="2115449"/>
              <a:ext cx="730697" cy="1348828"/>
            </a:xfrm>
            <a:custGeom>
              <a:avLst/>
              <a:gdLst/>
              <a:ahLst/>
              <a:cxnLst/>
              <a:rect l="l" t="t" r="r" b="b"/>
              <a:pathLst>
                <a:path w="4122" h="7609" extrusionOk="0">
                  <a:moveTo>
                    <a:pt x="3329" y="0"/>
                  </a:moveTo>
                  <a:cubicBezTo>
                    <a:pt x="3312" y="0"/>
                    <a:pt x="3296" y="3"/>
                    <a:pt x="3280" y="9"/>
                  </a:cubicBezTo>
                  <a:cubicBezTo>
                    <a:pt x="3015" y="104"/>
                    <a:pt x="1" y="850"/>
                    <a:pt x="1" y="5623"/>
                  </a:cubicBezTo>
                  <a:cubicBezTo>
                    <a:pt x="1" y="5916"/>
                    <a:pt x="1579" y="7589"/>
                    <a:pt x="1815" y="7608"/>
                  </a:cubicBezTo>
                  <a:cubicBezTo>
                    <a:pt x="1821" y="7608"/>
                    <a:pt x="1827" y="7609"/>
                    <a:pt x="1835" y="7609"/>
                  </a:cubicBezTo>
                  <a:cubicBezTo>
                    <a:pt x="2122" y="7609"/>
                    <a:pt x="3358" y="7056"/>
                    <a:pt x="3478" y="6927"/>
                  </a:cubicBezTo>
                  <a:cubicBezTo>
                    <a:pt x="3592" y="6776"/>
                    <a:pt x="4036" y="5557"/>
                    <a:pt x="4064" y="5349"/>
                  </a:cubicBezTo>
                  <a:cubicBezTo>
                    <a:pt x="4121" y="5141"/>
                    <a:pt x="4036" y="737"/>
                    <a:pt x="4036" y="737"/>
                  </a:cubicBezTo>
                  <a:cubicBezTo>
                    <a:pt x="4036" y="737"/>
                    <a:pt x="3601" y="0"/>
                    <a:pt x="3329"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4" name="Google Shape;724;p33"/>
            <p:cNvSpPr/>
            <p:nvPr/>
          </p:nvSpPr>
          <p:spPr>
            <a:xfrm flipH="1">
              <a:off x="6272307" y="2114208"/>
              <a:ext cx="702157" cy="1348297"/>
            </a:xfrm>
            <a:custGeom>
              <a:avLst/>
              <a:gdLst/>
              <a:ahLst/>
              <a:cxnLst/>
              <a:rect l="l" t="t" r="r" b="b"/>
              <a:pathLst>
                <a:path w="3961" h="7606" extrusionOk="0">
                  <a:moveTo>
                    <a:pt x="3322" y="0"/>
                  </a:moveTo>
                  <a:cubicBezTo>
                    <a:pt x="3307" y="0"/>
                    <a:pt x="3293" y="2"/>
                    <a:pt x="3280" y="7"/>
                  </a:cubicBezTo>
                  <a:cubicBezTo>
                    <a:pt x="3015" y="101"/>
                    <a:pt x="1" y="848"/>
                    <a:pt x="1" y="5621"/>
                  </a:cubicBezTo>
                  <a:cubicBezTo>
                    <a:pt x="1" y="5913"/>
                    <a:pt x="1579" y="7577"/>
                    <a:pt x="1815" y="7605"/>
                  </a:cubicBezTo>
                  <a:cubicBezTo>
                    <a:pt x="1819" y="7605"/>
                    <a:pt x="1823" y="7606"/>
                    <a:pt x="1827" y="7606"/>
                  </a:cubicBezTo>
                  <a:cubicBezTo>
                    <a:pt x="1953" y="7606"/>
                    <a:pt x="2328" y="7468"/>
                    <a:pt x="2685" y="7322"/>
                  </a:cubicBezTo>
                  <a:cubicBezTo>
                    <a:pt x="1210" y="3069"/>
                    <a:pt x="3601" y="961"/>
                    <a:pt x="3960" y="621"/>
                  </a:cubicBezTo>
                  <a:cubicBezTo>
                    <a:pt x="3828" y="409"/>
                    <a:pt x="3523" y="0"/>
                    <a:pt x="3322" y="0"/>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5" name="Google Shape;725;p33"/>
            <p:cNvSpPr/>
            <p:nvPr/>
          </p:nvSpPr>
          <p:spPr>
            <a:xfrm flipH="1">
              <a:off x="6259012" y="2112613"/>
              <a:ext cx="542970" cy="872333"/>
            </a:xfrm>
            <a:custGeom>
              <a:avLst/>
              <a:gdLst/>
              <a:ahLst/>
              <a:cxnLst/>
              <a:rect l="l" t="t" r="r" b="b"/>
              <a:pathLst>
                <a:path w="3063" h="4921" extrusionOk="0">
                  <a:moveTo>
                    <a:pt x="2383" y="1"/>
                  </a:moveTo>
                  <a:cubicBezTo>
                    <a:pt x="2357" y="1"/>
                    <a:pt x="2332" y="5"/>
                    <a:pt x="2307" y="16"/>
                  </a:cubicBezTo>
                  <a:cubicBezTo>
                    <a:pt x="1" y="989"/>
                    <a:pt x="199" y="4921"/>
                    <a:pt x="199" y="4921"/>
                  </a:cubicBezTo>
                  <a:cubicBezTo>
                    <a:pt x="710" y="3787"/>
                    <a:pt x="1749" y="2879"/>
                    <a:pt x="1749" y="2879"/>
                  </a:cubicBezTo>
                  <a:lnTo>
                    <a:pt x="3063" y="772"/>
                  </a:lnTo>
                  <a:cubicBezTo>
                    <a:pt x="3063" y="772"/>
                    <a:pt x="2706" y="1"/>
                    <a:pt x="2383" y="1"/>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6" name="Google Shape;726;p33"/>
            <p:cNvSpPr/>
            <p:nvPr/>
          </p:nvSpPr>
          <p:spPr>
            <a:xfrm flipH="1">
              <a:off x="5453153" y="3129774"/>
              <a:ext cx="504326" cy="448310"/>
            </a:xfrm>
            <a:custGeom>
              <a:avLst/>
              <a:gdLst/>
              <a:ahLst/>
              <a:cxnLst/>
              <a:rect l="l" t="t" r="r" b="b"/>
              <a:pathLst>
                <a:path w="2845" h="2529" extrusionOk="0">
                  <a:moveTo>
                    <a:pt x="301" y="1"/>
                  </a:moveTo>
                  <a:cubicBezTo>
                    <a:pt x="127" y="1"/>
                    <a:pt x="0" y="33"/>
                    <a:pt x="0" y="33"/>
                  </a:cubicBezTo>
                  <a:cubicBezTo>
                    <a:pt x="293" y="893"/>
                    <a:pt x="1323" y="1980"/>
                    <a:pt x="2845" y="2528"/>
                  </a:cubicBezTo>
                  <a:cubicBezTo>
                    <a:pt x="2845" y="2528"/>
                    <a:pt x="1607" y="1602"/>
                    <a:pt x="1181" y="553"/>
                  </a:cubicBezTo>
                  <a:cubicBezTo>
                    <a:pt x="999" y="89"/>
                    <a:pt x="587" y="1"/>
                    <a:pt x="301" y="1"/>
                  </a:cubicBezTo>
                  <a:close/>
                </a:path>
              </a:pathLst>
            </a:custGeom>
            <a:solidFill>
              <a:srgbClr val="EFE5D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7" name="Google Shape;727;p33"/>
            <p:cNvSpPr/>
            <p:nvPr/>
          </p:nvSpPr>
          <p:spPr>
            <a:xfrm flipH="1">
              <a:off x="5461485" y="3128001"/>
              <a:ext cx="495994" cy="444941"/>
            </a:xfrm>
            <a:custGeom>
              <a:avLst/>
              <a:gdLst/>
              <a:ahLst/>
              <a:cxnLst/>
              <a:rect l="l" t="t" r="r" b="b"/>
              <a:pathLst>
                <a:path w="2798" h="2510" extrusionOk="0">
                  <a:moveTo>
                    <a:pt x="301" y="0"/>
                  </a:moveTo>
                  <a:cubicBezTo>
                    <a:pt x="127" y="0"/>
                    <a:pt x="0" y="34"/>
                    <a:pt x="0" y="34"/>
                  </a:cubicBezTo>
                  <a:cubicBezTo>
                    <a:pt x="293" y="884"/>
                    <a:pt x="1314" y="1952"/>
                    <a:pt x="2798" y="2510"/>
                  </a:cubicBezTo>
                  <a:cubicBezTo>
                    <a:pt x="1711" y="1933"/>
                    <a:pt x="964" y="1054"/>
                    <a:pt x="718" y="365"/>
                  </a:cubicBezTo>
                  <a:cubicBezTo>
                    <a:pt x="718" y="365"/>
                    <a:pt x="860" y="327"/>
                    <a:pt x="1049" y="327"/>
                  </a:cubicBezTo>
                  <a:cubicBezTo>
                    <a:pt x="840" y="58"/>
                    <a:pt x="530" y="0"/>
                    <a:pt x="301" y="0"/>
                  </a:cubicBezTo>
                  <a:close/>
                </a:path>
              </a:pathLst>
            </a:custGeom>
            <a:solidFill>
              <a:srgbClr val="E5CAA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8" name="Google Shape;728;p33"/>
            <p:cNvSpPr/>
            <p:nvPr/>
          </p:nvSpPr>
          <p:spPr>
            <a:xfrm flipH="1">
              <a:off x="5741213" y="2198410"/>
              <a:ext cx="730697" cy="1141780"/>
            </a:xfrm>
            <a:custGeom>
              <a:avLst/>
              <a:gdLst/>
              <a:ahLst/>
              <a:cxnLst/>
              <a:rect l="l" t="t" r="r" b="b"/>
              <a:pathLst>
                <a:path w="4122" h="6441" extrusionOk="0">
                  <a:moveTo>
                    <a:pt x="2648" y="1"/>
                  </a:moveTo>
                  <a:cubicBezTo>
                    <a:pt x="2431" y="1"/>
                    <a:pt x="2163" y="61"/>
                    <a:pt x="2004" y="61"/>
                  </a:cubicBezTo>
                  <a:cubicBezTo>
                    <a:pt x="1831" y="61"/>
                    <a:pt x="1629" y="5"/>
                    <a:pt x="1449" y="5"/>
                  </a:cubicBezTo>
                  <a:cubicBezTo>
                    <a:pt x="1374" y="5"/>
                    <a:pt x="1303" y="14"/>
                    <a:pt x="1239" y="42"/>
                  </a:cubicBezTo>
                  <a:cubicBezTo>
                    <a:pt x="823" y="203"/>
                    <a:pt x="1" y="2046"/>
                    <a:pt x="275" y="3794"/>
                  </a:cubicBezTo>
                  <a:cubicBezTo>
                    <a:pt x="275" y="3794"/>
                    <a:pt x="1267" y="5769"/>
                    <a:pt x="2448" y="6440"/>
                  </a:cubicBezTo>
                  <a:lnTo>
                    <a:pt x="4008" y="6280"/>
                  </a:lnTo>
                  <a:cubicBezTo>
                    <a:pt x="4008" y="6280"/>
                    <a:pt x="3753" y="3870"/>
                    <a:pt x="3961" y="3227"/>
                  </a:cubicBezTo>
                  <a:cubicBezTo>
                    <a:pt x="4121" y="2773"/>
                    <a:pt x="3280" y="108"/>
                    <a:pt x="2798" y="14"/>
                  </a:cubicBezTo>
                  <a:cubicBezTo>
                    <a:pt x="2753" y="4"/>
                    <a:pt x="2702" y="1"/>
                    <a:pt x="2648" y="1"/>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9" name="Google Shape;729;p33"/>
            <p:cNvSpPr/>
            <p:nvPr/>
          </p:nvSpPr>
          <p:spPr>
            <a:xfrm flipH="1">
              <a:off x="5744581" y="2198410"/>
              <a:ext cx="524535" cy="1115013"/>
            </a:xfrm>
            <a:custGeom>
              <a:avLst/>
              <a:gdLst/>
              <a:ahLst/>
              <a:cxnLst/>
              <a:rect l="l" t="t" r="r" b="b"/>
              <a:pathLst>
                <a:path w="2959" h="6290" extrusionOk="0">
                  <a:moveTo>
                    <a:pt x="1489" y="1"/>
                  </a:moveTo>
                  <a:cubicBezTo>
                    <a:pt x="1277" y="1"/>
                    <a:pt x="1010" y="61"/>
                    <a:pt x="851" y="61"/>
                  </a:cubicBezTo>
                  <a:cubicBezTo>
                    <a:pt x="671" y="61"/>
                    <a:pt x="472" y="5"/>
                    <a:pt x="291" y="5"/>
                  </a:cubicBezTo>
                  <a:cubicBezTo>
                    <a:pt x="215" y="5"/>
                    <a:pt x="143" y="14"/>
                    <a:pt x="76" y="42"/>
                  </a:cubicBezTo>
                  <a:cubicBezTo>
                    <a:pt x="57" y="52"/>
                    <a:pt x="19" y="61"/>
                    <a:pt x="0" y="99"/>
                  </a:cubicBezTo>
                  <a:cubicBezTo>
                    <a:pt x="57" y="77"/>
                    <a:pt x="118" y="69"/>
                    <a:pt x="181" y="69"/>
                  </a:cubicBezTo>
                  <a:cubicBezTo>
                    <a:pt x="353" y="69"/>
                    <a:pt x="542" y="128"/>
                    <a:pt x="711" y="128"/>
                  </a:cubicBezTo>
                  <a:cubicBezTo>
                    <a:pt x="720" y="128"/>
                    <a:pt x="729" y="128"/>
                    <a:pt x="737" y="127"/>
                  </a:cubicBezTo>
                  <a:cubicBezTo>
                    <a:pt x="904" y="127"/>
                    <a:pt x="1167" y="67"/>
                    <a:pt x="1382" y="67"/>
                  </a:cubicBezTo>
                  <a:cubicBezTo>
                    <a:pt x="1435" y="67"/>
                    <a:pt x="1486" y="71"/>
                    <a:pt x="1531" y="80"/>
                  </a:cubicBezTo>
                  <a:cubicBezTo>
                    <a:pt x="2013" y="184"/>
                    <a:pt x="2722" y="2755"/>
                    <a:pt x="2571" y="3218"/>
                  </a:cubicBezTo>
                  <a:cubicBezTo>
                    <a:pt x="2382" y="3794"/>
                    <a:pt x="2713" y="5949"/>
                    <a:pt x="2750" y="6289"/>
                  </a:cubicBezTo>
                  <a:lnTo>
                    <a:pt x="2864" y="6034"/>
                  </a:lnTo>
                  <a:cubicBezTo>
                    <a:pt x="2864" y="6034"/>
                    <a:pt x="2609" y="3870"/>
                    <a:pt x="2807" y="3227"/>
                  </a:cubicBezTo>
                  <a:cubicBezTo>
                    <a:pt x="2958" y="2773"/>
                    <a:pt x="2127" y="108"/>
                    <a:pt x="1635" y="14"/>
                  </a:cubicBezTo>
                  <a:cubicBezTo>
                    <a:pt x="1592" y="4"/>
                    <a:pt x="1542" y="1"/>
                    <a:pt x="1489" y="1"/>
                  </a:cubicBezTo>
                  <a:close/>
                </a:path>
              </a:pathLst>
            </a:custGeom>
            <a:solidFill>
              <a:srgbClr val="C4B39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0" name="Google Shape;730;p33"/>
            <p:cNvSpPr/>
            <p:nvPr/>
          </p:nvSpPr>
          <p:spPr>
            <a:xfrm flipH="1">
              <a:off x="5979106" y="2212414"/>
              <a:ext cx="487663" cy="1127776"/>
            </a:xfrm>
            <a:custGeom>
              <a:avLst/>
              <a:gdLst/>
              <a:ahLst/>
              <a:cxnLst/>
              <a:rect l="l" t="t" r="r" b="b"/>
              <a:pathLst>
                <a:path w="2751" h="6362" extrusionOk="0">
                  <a:moveTo>
                    <a:pt x="1134" y="1"/>
                  </a:moveTo>
                  <a:cubicBezTo>
                    <a:pt x="709" y="313"/>
                    <a:pt x="0" y="2061"/>
                    <a:pt x="246" y="3715"/>
                  </a:cubicBezTo>
                  <a:cubicBezTo>
                    <a:pt x="246" y="3715"/>
                    <a:pt x="1238" y="5690"/>
                    <a:pt x="2419" y="6361"/>
                  </a:cubicBezTo>
                  <a:lnTo>
                    <a:pt x="2750" y="6314"/>
                  </a:lnTo>
                  <a:cubicBezTo>
                    <a:pt x="2334" y="5416"/>
                    <a:pt x="2306" y="3526"/>
                    <a:pt x="2306" y="3526"/>
                  </a:cubicBezTo>
                  <a:cubicBezTo>
                    <a:pt x="974" y="3044"/>
                    <a:pt x="681" y="965"/>
                    <a:pt x="1134"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1" name="Google Shape;731;p33"/>
            <p:cNvSpPr/>
            <p:nvPr/>
          </p:nvSpPr>
          <p:spPr>
            <a:xfrm flipH="1">
              <a:off x="4798150" y="2768680"/>
              <a:ext cx="1281644" cy="1122635"/>
            </a:xfrm>
            <a:custGeom>
              <a:avLst/>
              <a:gdLst/>
              <a:ahLst/>
              <a:cxnLst/>
              <a:rect l="l" t="t" r="r" b="b"/>
              <a:pathLst>
                <a:path w="7230" h="6333" extrusionOk="0">
                  <a:moveTo>
                    <a:pt x="6502" y="1"/>
                  </a:moveTo>
                  <a:cubicBezTo>
                    <a:pt x="6502" y="1"/>
                    <a:pt x="5661" y="1380"/>
                    <a:pt x="5850" y="2647"/>
                  </a:cubicBezTo>
                  <a:cubicBezTo>
                    <a:pt x="6096" y="4376"/>
                    <a:pt x="4952" y="5624"/>
                    <a:pt x="4348" y="5624"/>
                  </a:cubicBezTo>
                  <a:cubicBezTo>
                    <a:pt x="3488" y="5624"/>
                    <a:pt x="1843" y="5009"/>
                    <a:pt x="1815" y="2817"/>
                  </a:cubicBezTo>
                  <a:lnTo>
                    <a:pt x="0" y="2930"/>
                  </a:lnTo>
                  <a:cubicBezTo>
                    <a:pt x="303" y="3488"/>
                    <a:pt x="1541" y="6153"/>
                    <a:pt x="4348" y="6332"/>
                  </a:cubicBezTo>
                  <a:cubicBezTo>
                    <a:pt x="5671" y="6332"/>
                    <a:pt x="6833" y="4187"/>
                    <a:pt x="6616" y="2911"/>
                  </a:cubicBezTo>
                  <a:cubicBezTo>
                    <a:pt x="6455" y="1891"/>
                    <a:pt x="7230" y="473"/>
                    <a:pt x="7230" y="473"/>
                  </a:cubicBezTo>
                  <a:cubicBezTo>
                    <a:pt x="7230" y="473"/>
                    <a:pt x="6937" y="57"/>
                    <a:pt x="6502" y="1"/>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2" name="Google Shape;732;p33"/>
            <p:cNvSpPr/>
            <p:nvPr/>
          </p:nvSpPr>
          <p:spPr>
            <a:xfrm flipH="1">
              <a:off x="5444645" y="3246239"/>
              <a:ext cx="341949" cy="495994"/>
            </a:xfrm>
            <a:custGeom>
              <a:avLst/>
              <a:gdLst/>
              <a:ahLst/>
              <a:cxnLst/>
              <a:rect l="l" t="t" r="r" b="b"/>
              <a:pathLst>
                <a:path w="1929" h="2798" extrusionOk="0">
                  <a:moveTo>
                    <a:pt x="85" y="0"/>
                  </a:moveTo>
                  <a:lnTo>
                    <a:pt x="0" y="132"/>
                  </a:lnTo>
                  <a:cubicBezTo>
                    <a:pt x="47" y="1833"/>
                    <a:pt x="1077" y="2580"/>
                    <a:pt x="1928" y="2797"/>
                  </a:cubicBezTo>
                  <a:cubicBezTo>
                    <a:pt x="1106" y="2514"/>
                    <a:pt x="180" y="1758"/>
                    <a:pt x="161" y="123"/>
                  </a:cubicBezTo>
                  <a:lnTo>
                    <a:pt x="85" y="0"/>
                  </a:lnTo>
                  <a:close/>
                </a:path>
              </a:pathLst>
            </a:custGeom>
            <a:solidFill>
              <a:srgbClr val="C4B39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3" name="Google Shape;733;p33"/>
            <p:cNvSpPr/>
            <p:nvPr/>
          </p:nvSpPr>
          <p:spPr>
            <a:xfrm flipH="1">
              <a:off x="4798150" y="2773643"/>
              <a:ext cx="698611" cy="1122635"/>
            </a:xfrm>
            <a:custGeom>
              <a:avLst/>
              <a:gdLst/>
              <a:ahLst/>
              <a:cxnLst/>
              <a:rect l="l" t="t" r="r" b="b"/>
              <a:pathLst>
                <a:path w="3941" h="6333" extrusionOk="0">
                  <a:moveTo>
                    <a:pt x="3270" y="1"/>
                  </a:moveTo>
                  <a:cubicBezTo>
                    <a:pt x="3591" y="124"/>
                    <a:pt x="3790" y="426"/>
                    <a:pt x="3790" y="426"/>
                  </a:cubicBezTo>
                  <a:cubicBezTo>
                    <a:pt x="3790" y="426"/>
                    <a:pt x="3015" y="1853"/>
                    <a:pt x="3175" y="2855"/>
                  </a:cubicBezTo>
                  <a:cubicBezTo>
                    <a:pt x="3374" y="4131"/>
                    <a:pt x="2221" y="6286"/>
                    <a:pt x="907" y="6286"/>
                  </a:cubicBezTo>
                  <a:cubicBezTo>
                    <a:pt x="586" y="6257"/>
                    <a:pt x="284" y="6210"/>
                    <a:pt x="0" y="6125"/>
                  </a:cubicBezTo>
                  <a:lnTo>
                    <a:pt x="0" y="6125"/>
                  </a:lnTo>
                  <a:cubicBezTo>
                    <a:pt x="331" y="6238"/>
                    <a:pt x="671" y="6304"/>
                    <a:pt x="1059" y="6333"/>
                  </a:cubicBezTo>
                  <a:cubicBezTo>
                    <a:pt x="2382" y="6333"/>
                    <a:pt x="3544" y="4178"/>
                    <a:pt x="3327" y="2902"/>
                  </a:cubicBezTo>
                  <a:cubicBezTo>
                    <a:pt x="3166" y="1872"/>
                    <a:pt x="3941" y="455"/>
                    <a:pt x="3941" y="455"/>
                  </a:cubicBezTo>
                  <a:cubicBezTo>
                    <a:pt x="3941" y="455"/>
                    <a:pt x="3686" y="77"/>
                    <a:pt x="3270" y="1"/>
                  </a:cubicBezTo>
                  <a:close/>
                </a:path>
              </a:pathLst>
            </a:custGeom>
            <a:solidFill>
              <a:srgbClr val="C4B39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4" name="Google Shape;734;p33"/>
            <p:cNvSpPr/>
            <p:nvPr/>
          </p:nvSpPr>
          <p:spPr>
            <a:xfrm flipH="1">
              <a:off x="4906992" y="2768680"/>
              <a:ext cx="243034" cy="889706"/>
            </a:xfrm>
            <a:custGeom>
              <a:avLst/>
              <a:gdLst/>
              <a:ahLst/>
              <a:cxnLst/>
              <a:rect l="l" t="t" r="r" b="b"/>
              <a:pathLst>
                <a:path w="1371" h="5019" extrusionOk="0">
                  <a:moveTo>
                    <a:pt x="1257" y="1"/>
                  </a:moveTo>
                  <a:cubicBezTo>
                    <a:pt x="1257" y="1"/>
                    <a:pt x="416" y="1380"/>
                    <a:pt x="605" y="2647"/>
                  </a:cubicBezTo>
                  <a:cubicBezTo>
                    <a:pt x="737" y="3649"/>
                    <a:pt x="416" y="4490"/>
                    <a:pt x="0" y="5019"/>
                  </a:cubicBezTo>
                  <a:cubicBezTo>
                    <a:pt x="548" y="4565"/>
                    <a:pt x="1078" y="3573"/>
                    <a:pt x="898" y="2325"/>
                  </a:cubicBezTo>
                  <a:cubicBezTo>
                    <a:pt x="785" y="1456"/>
                    <a:pt x="1134" y="520"/>
                    <a:pt x="1371" y="29"/>
                  </a:cubicBezTo>
                  <a:cubicBezTo>
                    <a:pt x="1342" y="10"/>
                    <a:pt x="1295" y="1"/>
                    <a:pt x="1257"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5" name="Google Shape;735;p33"/>
            <p:cNvSpPr/>
            <p:nvPr/>
          </p:nvSpPr>
          <p:spPr>
            <a:xfrm flipH="1">
              <a:off x="5057670" y="3284706"/>
              <a:ext cx="1033824" cy="608205"/>
            </a:xfrm>
            <a:custGeom>
              <a:avLst/>
              <a:gdLst/>
              <a:ahLst/>
              <a:cxnLst/>
              <a:rect l="l" t="t" r="r" b="b"/>
              <a:pathLst>
                <a:path w="5832" h="3431" extrusionOk="0">
                  <a:moveTo>
                    <a:pt x="520" y="0"/>
                  </a:moveTo>
                  <a:lnTo>
                    <a:pt x="0" y="10"/>
                  </a:lnTo>
                  <a:cubicBezTo>
                    <a:pt x="293" y="567"/>
                    <a:pt x="1522" y="3431"/>
                    <a:pt x="4414" y="3431"/>
                  </a:cubicBezTo>
                  <a:cubicBezTo>
                    <a:pt x="4933" y="3431"/>
                    <a:pt x="5434" y="3091"/>
                    <a:pt x="5831" y="2609"/>
                  </a:cubicBezTo>
                  <a:lnTo>
                    <a:pt x="5831" y="2609"/>
                  </a:lnTo>
                  <a:cubicBezTo>
                    <a:pt x="5481" y="2930"/>
                    <a:pt x="5103" y="3119"/>
                    <a:pt x="4716" y="3119"/>
                  </a:cubicBezTo>
                  <a:cubicBezTo>
                    <a:pt x="2164" y="3119"/>
                    <a:pt x="964" y="908"/>
                    <a:pt x="520" y="0"/>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6" name="Google Shape;736;p33"/>
            <p:cNvSpPr/>
            <p:nvPr/>
          </p:nvSpPr>
          <p:spPr>
            <a:xfrm flipH="1">
              <a:off x="5905363" y="3118783"/>
              <a:ext cx="353826" cy="573106"/>
            </a:xfrm>
            <a:custGeom>
              <a:avLst/>
              <a:gdLst/>
              <a:ahLst/>
              <a:cxnLst/>
              <a:rect l="l" t="t" r="r" b="b"/>
              <a:pathLst>
                <a:path w="1996" h="3233" extrusionOk="0">
                  <a:moveTo>
                    <a:pt x="1" y="1"/>
                  </a:moveTo>
                  <a:lnTo>
                    <a:pt x="1" y="1"/>
                  </a:lnTo>
                  <a:cubicBezTo>
                    <a:pt x="29" y="908"/>
                    <a:pt x="691" y="2269"/>
                    <a:pt x="1995" y="3233"/>
                  </a:cubicBezTo>
                  <a:cubicBezTo>
                    <a:pt x="1995" y="3233"/>
                    <a:pt x="1059" y="1985"/>
                    <a:pt x="974" y="851"/>
                  </a:cubicBezTo>
                  <a:cubicBezTo>
                    <a:pt x="908" y="48"/>
                    <a:pt x="1" y="1"/>
                    <a:pt x="1" y="1"/>
                  </a:cubicBezTo>
                  <a:close/>
                </a:path>
              </a:pathLst>
            </a:custGeom>
            <a:solidFill>
              <a:srgbClr val="EFE5D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7" name="Google Shape;737;p33"/>
            <p:cNvSpPr/>
            <p:nvPr/>
          </p:nvSpPr>
          <p:spPr>
            <a:xfrm flipH="1">
              <a:off x="5905363" y="3118783"/>
              <a:ext cx="353826" cy="573106"/>
            </a:xfrm>
            <a:custGeom>
              <a:avLst/>
              <a:gdLst/>
              <a:ahLst/>
              <a:cxnLst/>
              <a:rect l="l" t="t" r="r" b="b"/>
              <a:pathLst>
                <a:path w="1996" h="3233" extrusionOk="0">
                  <a:moveTo>
                    <a:pt x="1" y="1"/>
                  </a:moveTo>
                  <a:lnTo>
                    <a:pt x="1" y="1"/>
                  </a:lnTo>
                  <a:cubicBezTo>
                    <a:pt x="29" y="908"/>
                    <a:pt x="691" y="2269"/>
                    <a:pt x="1995" y="3233"/>
                  </a:cubicBezTo>
                  <a:cubicBezTo>
                    <a:pt x="1995" y="3233"/>
                    <a:pt x="1986" y="3223"/>
                    <a:pt x="1967" y="3205"/>
                  </a:cubicBezTo>
                  <a:cubicBezTo>
                    <a:pt x="1003" y="2222"/>
                    <a:pt x="530" y="1003"/>
                    <a:pt x="540" y="161"/>
                  </a:cubicBezTo>
                  <a:cubicBezTo>
                    <a:pt x="285" y="10"/>
                    <a:pt x="1" y="1"/>
                    <a:pt x="1" y="1"/>
                  </a:cubicBezTo>
                  <a:close/>
                </a:path>
              </a:pathLst>
            </a:custGeom>
            <a:solidFill>
              <a:srgbClr val="E5CAA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8" name="Google Shape;738;p33"/>
            <p:cNvSpPr/>
            <p:nvPr/>
          </p:nvSpPr>
          <p:spPr>
            <a:xfrm flipH="1">
              <a:off x="5966029" y="999550"/>
              <a:ext cx="2549461" cy="630363"/>
            </a:xfrm>
            <a:custGeom>
              <a:avLst/>
              <a:gdLst/>
              <a:ahLst/>
              <a:cxnLst/>
              <a:rect l="l" t="t" r="r" b="b"/>
              <a:pathLst>
                <a:path w="14382" h="3556" extrusionOk="0">
                  <a:moveTo>
                    <a:pt x="4395" y="1"/>
                  </a:moveTo>
                  <a:cubicBezTo>
                    <a:pt x="4405" y="1"/>
                    <a:pt x="4415" y="1"/>
                    <a:pt x="4426" y="1"/>
                  </a:cubicBezTo>
                  <a:lnTo>
                    <a:pt x="4426" y="1"/>
                  </a:lnTo>
                  <a:cubicBezTo>
                    <a:pt x="4415" y="1"/>
                    <a:pt x="4405" y="1"/>
                    <a:pt x="4395" y="1"/>
                  </a:cubicBezTo>
                  <a:close/>
                  <a:moveTo>
                    <a:pt x="4426" y="1"/>
                  </a:moveTo>
                  <a:cubicBezTo>
                    <a:pt x="4444" y="2"/>
                    <a:pt x="4462" y="4"/>
                    <a:pt x="4480" y="10"/>
                  </a:cubicBezTo>
                  <a:cubicBezTo>
                    <a:pt x="3781" y="341"/>
                    <a:pt x="3138" y="587"/>
                    <a:pt x="2363" y="728"/>
                  </a:cubicBezTo>
                  <a:cubicBezTo>
                    <a:pt x="1654" y="861"/>
                    <a:pt x="917" y="974"/>
                    <a:pt x="237" y="1135"/>
                  </a:cubicBezTo>
                  <a:cubicBezTo>
                    <a:pt x="378" y="1163"/>
                    <a:pt x="511" y="1163"/>
                    <a:pt x="605" y="1277"/>
                  </a:cubicBezTo>
                  <a:cubicBezTo>
                    <a:pt x="444" y="1428"/>
                    <a:pt x="218" y="1418"/>
                    <a:pt x="0" y="1475"/>
                  </a:cubicBezTo>
                  <a:cubicBezTo>
                    <a:pt x="29" y="1768"/>
                    <a:pt x="832" y="1664"/>
                    <a:pt x="1068" y="1702"/>
                  </a:cubicBezTo>
                  <a:cubicBezTo>
                    <a:pt x="1342" y="1730"/>
                    <a:pt x="1597" y="1806"/>
                    <a:pt x="1824" y="1919"/>
                  </a:cubicBezTo>
                  <a:cubicBezTo>
                    <a:pt x="1654" y="2099"/>
                    <a:pt x="1295" y="1985"/>
                    <a:pt x="1097" y="2127"/>
                  </a:cubicBezTo>
                  <a:cubicBezTo>
                    <a:pt x="945" y="2250"/>
                    <a:pt x="983" y="2420"/>
                    <a:pt x="945" y="2600"/>
                  </a:cubicBezTo>
                  <a:cubicBezTo>
                    <a:pt x="1087" y="2656"/>
                    <a:pt x="1446" y="2656"/>
                    <a:pt x="1503" y="2808"/>
                  </a:cubicBezTo>
                  <a:cubicBezTo>
                    <a:pt x="1569" y="2978"/>
                    <a:pt x="1267" y="2902"/>
                    <a:pt x="1380" y="3091"/>
                  </a:cubicBezTo>
                  <a:cubicBezTo>
                    <a:pt x="1457" y="3217"/>
                    <a:pt x="1757" y="3242"/>
                    <a:pt x="2034" y="3242"/>
                  </a:cubicBezTo>
                  <a:cubicBezTo>
                    <a:pt x="2206" y="3242"/>
                    <a:pt x="2370" y="3232"/>
                    <a:pt x="2465" y="3232"/>
                  </a:cubicBezTo>
                  <a:cubicBezTo>
                    <a:pt x="2480" y="3232"/>
                    <a:pt x="2493" y="3232"/>
                    <a:pt x="2505" y="3233"/>
                  </a:cubicBezTo>
                  <a:cubicBezTo>
                    <a:pt x="2453" y="3486"/>
                    <a:pt x="2670" y="3556"/>
                    <a:pt x="2915" y="3556"/>
                  </a:cubicBezTo>
                  <a:cubicBezTo>
                    <a:pt x="3117" y="3556"/>
                    <a:pt x="3338" y="3508"/>
                    <a:pt x="3440" y="3479"/>
                  </a:cubicBezTo>
                  <a:cubicBezTo>
                    <a:pt x="3913" y="3356"/>
                    <a:pt x="4348" y="3101"/>
                    <a:pt x="4848" y="3072"/>
                  </a:cubicBezTo>
                  <a:cubicBezTo>
                    <a:pt x="4952" y="3063"/>
                    <a:pt x="5059" y="3060"/>
                    <a:pt x="5166" y="3060"/>
                  </a:cubicBezTo>
                  <a:cubicBezTo>
                    <a:pt x="5380" y="3060"/>
                    <a:pt x="5598" y="3072"/>
                    <a:pt x="5812" y="3072"/>
                  </a:cubicBezTo>
                  <a:cubicBezTo>
                    <a:pt x="6408" y="3072"/>
                    <a:pt x="6861" y="3412"/>
                    <a:pt x="7447" y="3497"/>
                  </a:cubicBezTo>
                  <a:lnTo>
                    <a:pt x="7223" y="3436"/>
                  </a:lnTo>
                  <a:lnTo>
                    <a:pt x="7223" y="3436"/>
                  </a:lnTo>
                  <a:cubicBezTo>
                    <a:pt x="7488" y="3505"/>
                    <a:pt x="7781" y="3524"/>
                    <a:pt x="8079" y="3524"/>
                  </a:cubicBezTo>
                  <a:cubicBezTo>
                    <a:pt x="8430" y="3524"/>
                    <a:pt x="8787" y="3497"/>
                    <a:pt x="9111" y="3497"/>
                  </a:cubicBezTo>
                  <a:cubicBezTo>
                    <a:pt x="9177" y="3497"/>
                    <a:pt x="9249" y="3498"/>
                    <a:pt x="9326" y="3498"/>
                  </a:cubicBezTo>
                  <a:cubicBezTo>
                    <a:pt x="9973" y="3498"/>
                    <a:pt x="10920" y="3483"/>
                    <a:pt x="11436" y="3195"/>
                  </a:cubicBezTo>
                  <a:cubicBezTo>
                    <a:pt x="11936" y="2930"/>
                    <a:pt x="11247" y="2845"/>
                    <a:pt x="10850" y="2845"/>
                  </a:cubicBezTo>
                  <a:cubicBezTo>
                    <a:pt x="11247" y="2836"/>
                    <a:pt x="11625" y="2713"/>
                    <a:pt x="12031" y="2713"/>
                  </a:cubicBezTo>
                  <a:cubicBezTo>
                    <a:pt x="12054" y="2713"/>
                    <a:pt x="12078" y="2713"/>
                    <a:pt x="12102" y="2713"/>
                  </a:cubicBezTo>
                  <a:cubicBezTo>
                    <a:pt x="12521" y="2713"/>
                    <a:pt x="13002" y="2705"/>
                    <a:pt x="13297" y="2392"/>
                  </a:cubicBezTo>
                  <a:cubicBezTo>
                    <a:pt x="13165" y="2316"/>
                    <a:pt x="12986" y="2297"/>
                    <a:pt x="12825" y="2297"/>
                  </a:cubicBezTo>
                  <a:cubicBezTo>
                    <a:pt x="12922" y="2291"/>
                    <a:pt x="13021" y="2291"/>
                    <a:pt x="13120" y="2291"/>
                  </a:cubicBezTo>
                  <a:cubicBezTo>
                    <a:pt x="13316" y="2291"/>
                    <a:pt x="13512" y="2291"/>
                    <a:pt x="13694" y="2241"/>
                  </a:cubicBezTo>
                  <a:cubicBezTo>
                    <a:pt x="14323" y="2082"/>
                    <a:pt x="14382" y="2056"/>
                    <a:pt x="14186" y="2056"/>
                  </a:cubicBezTo>
                  <a:cubicBezTo>
                    <a:pt x="14092" y="2056"/>
                    <a:pt x="13941" y="2062"/>
                    <a:pt x="13766" y="2062"/>
                  </a:cubicBezTo>
                  <a:cubicBezTo>
                    <a:pt x="13651" y="2062"/>
                    <a:pt x="13527" y="2060"/>
                    <a:pt x="13401" y="2052"/>
                  </a:cubicBezTo>
                  <a:cubicBezTo>
                    <a:pt x="13260" y="1853"/>
                    <a:pt x="12749" y="2004"/>
                    <a:pt x="12693" y="1730"/>
                  </a:cubicBezTo>
                  <a:cubicBezTo>
                    <a:pt x="12536" y="1724"/>
                    <a:pt x="12377" y="1721"/>
                    <a:pt x="12218" y="1721"/>
                  </a:cubicBezTo>
                  <a:cubicBezTo>
                    <a:pt x="11436" y="1721"/>
                    <a:pt x="10630" y="1790"/>
                    <a:pt x="9876" y="1853"/>
                  </a:cubicBezTo>
                  <a:cubicBezTo>
                    <a:pt x="9290" y="1900"/>
                    <a:pt x="8695" y="2165"/>
                    <a:pt x="8118" y="2184"/>
                  </a:cubicBezTo>
                  <a:cubicBezTo>
                    <a:pt x="8101" y="2184"/>
                    <a:pt x="8085" y="2184"/>
                    <a:pt x="8068" y="2184"/>
                  </a:cubicBezTo>
                  <a:cubicBezTo>
                    <a:pt x="7728" y="2184"/>
                    <a:pt x="7375" y="2106"/>
                    <a:pt x="7035" y="2106"/>
                  </a:cubicBezTo>
                  <a:cubicBezTo>
                    <a:pt x="7002" y="2106"/>
                    <a:pt x="6969" y="2107"/>
                    <a:pt x="6937" y="2108"/>
                  </a:cubicBezTo>
                  <a:cubicBezTo>
                    <a:pt x="7088" y="2089"/>
                    <a:pt x="7249" y="2061"/>
                    <a:pt x="7296" y="1919"/>
                  </a:cubicBezTo>
                  <a:cubicBezTo>
                    <a:pt x="6793" y="1845"/>
                    <a:pt x="6354" y="1754"/>
                    <a:pt x="5879" y="1754"/>
                  </a:cubicBezTo>
                  <a:cubicBezTo>
                    <a:pt x="5747" y="1754"/>
                    <a:pt x="5612" y="1761"/>
                    <a:pt x="5472" y="1777"/>
                  </a:cubicBezTo>
                  <a:cubicBezTo>
                    <a:pt x="5453" y="1655"/>
                    <a:pt x="5557" y="1588"/>
                    <a:pt x="5690" y="1588"/>
                  </a:cubicBezTo>
                  <a:cubicBezTo>
                    <a:pt x="5378" y="1541"/>
                    <a:pt x="5141" y="1324"/>
                    <a:pt x="4839" y="1258"/>
                  </a:cubicBezTo>
                  <a:cubicBezTo>
                    <a:pt x="5236" y="1192"/>
                    <a:pt x="5661" y="1106"/>
                    <a:pt x="5812" y="662"/>
                  </a:cubicBezTo>
                  <a:cubicBezTo>
                    <a:pt x="5605" y="549"/>
                    <a:pt x="5557" y="332"/>
                    <a:pt x="5378" y="218"/>
                  </a:cubicBezTo>
                  <a:cubicBezTo>
                    <a:pt x="5169" y="100"/>
                    <a:pt x="4682" y="8"/>
                    <a:pt x="4426" y="1"/>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9" name="Google Shape;739;p33"/>
            <p:cNvSpPr/>
            <p:nvPr/>
          </p:nvSpPr>
          <p:spPr>
            <a:xfrm flipH="1">
              <a:off x="7600749" y="4148176"/>
              <a:ext cx="332022" cy="393179"/>
            </a:xfrm>
            <a:custGeom>
              <a:avLst/>
              <a:gdLst/>
              <a:ahLst/>
              <a:cxnLst/>
              <a:rect l="l" t="t" r="r" b="b"/>
              <a:pathLst>
                <a:path w="1873" h="2218" extrusionOk="0">
                  <a:moveTo>
                    <a:pt x="519" y="0"/>
                  </a:moveTo>
                  <a:cubicBezTo>
                    <a:pt x="501" y="0"/>
                    <a:pt x="482" y="2"/>
                    <a:pt x="464" y="6"/>
                  </a:cubicBezTo>
                  <a:cubicBezTo>
                    <a:pt x="1" y="91"/>
                    <a:pt x="143" y="2217"/>
                    <a:pt x="143" y="2217"/>
                  </a:cubicBezTo>
                  <a:lnTo>
                    <a:pt x="1872" y="2217"/>
                  </a:lnTo>
                  <a:cubicBezTo>
                    <a:pt x="1872" y="2217"/>
                    <a:pt x="1175" y="0"/>
                    <a:pt x="519" y="0"/>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0" name="Google Shape;740;p33"/>
            <p:cNvSpPr/>
            <p:nvPr/>
          </p:nvSpPr>
          <p:spPr>
            <a:xfrm flipH="1">
              <a:off x="6696153" y="4272618"/>
              <a:ext cx="330249" cy="268738"/>
            </a:xfrm>
            <a:custGeom>
              <a:avLst/>
              <a:gdLst/>
              <a:ahLst/>
              <a:cxnLst/>
              <a:rect l="l" t="t" r="r" b="b"/>
              <a:pathLst>
                <a:path w="1863" h="1516" extrusionOk="0">
                  <a:moveTo>
                    <a:pt x="638" y="1"/>
                  </a:moveTo>
                  <a:cubicBezTo>
                    <a:pt x="624" y="1"/>
                    <a:pt x="610" y="1"/>
                    <a:pt x="596" y="3"/>
                  </a:cubicBezTo>
                  <a:cubicBezTo>
                    <a:pt x="1" y="79"/>
                    <a:pt x="360" y="1515"/>
                    <a:pt x="360" y="1515"/>
                  </a:cubicBezTo>
                  <a:lnTo>
                    <a:pt x="1862" y="1515"/>
                  </a:lnTo>
                  <a:cubicBezTo>
                    <a:pt x="1862" y="1515"/>
                    <a:pt x="1231" y="1"/>
                    <a:pt x="638" y="1"/>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1" name="Google Shape;741;p33"/>
            <p:cNvSpPr/>
            <p:nvPr/>
          </p:nvSpPr>
          <p:spPr>
            <a:xfrm flipH="1">
              <a:off x="6160096" y="2835510"/>
              <a:ext cx="45380" cy="67539"/>
            </a:xfrm>
            <a:custGeom>
              <a:avLst/>
              <a:gdLst/>
              <a:ahLst/>
              <a:cxnLst/>
              <a:rect l="l" t="t" r="r" b="b"/>
              <a:pathLst>
                <a:path w="256" h="381" extrusionOk="0">
                  <a:moveTo>
                    <a:pt x="104" y="1"/>
                  </a:moveTo>
                  <a:cubicBezTo>
                    <a:pt x="101" y="1"/>
                    <a:pt x="98" y="1"/>
                    <a:pt x="95" y="2"/>
                  </a:cubicBezTo>
                  <a:cubicBezTo>
                    <a:pt x="38" y="11"/>
                    <a:pt x="0" y="96"/>
                    <a:pt x="10" y="200"/>
                  </a:cubicBezTo>
                  <a:cubicBezTo>
                    <a:pt x="28" y="307"/>
                    <a:pt x="79" y="380"/>
                    <a:pt x="133" y="380"/>
                  </a:cubicBezTo>
                  <a:cubicBezTo>
                    <a:pt x="136" y="380"/>
                    <a:pt x="139" y="380"/>
                    <a:pt x="142" y="380"/>
                  </a:cubicBezTo>
                  <a:cubicBezTo>
                    <a:pt x="208" y="380"/>
                    <a:pt x="256" y="285"/>
                    <a:pt x="227" y="181"/>
                  </a:cubicBezTo>
                  <a:cubicBezTo>
                    <a:pt x="218" y="83"/>
                    <a:pt x="158" y="1"/>
                    <a:pt x="104" y="1"/>
                  </a:cubicBezTo>
                  <a:close/>
                </a:path>
              </a:pathLst>
            </a:custGeom>
            <a:solidFill>
              <a:srgbClr val="513C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2" name="Google Shape;742;p33"/>
            <p:cNvSpPr/>
            <p:nvPr/>
          </p:nvSpPr>
          <p:spPr>
            <a:xfrm flipH="1">
              <a:off x="6081212" y="3060108"/>
              <a:ext cx="223180" cy="134369"/>
            </a:xfrm>
            <a:custGeom>
              <a:avLst/>
              <a:gdLst/>
              <a:ahLst/>
              <a:cxnLst/>
              <a:rect l="l" t="t" r="r" b="b"/>
              <a:pathLst>
                <a:path w="1259" h="758" extrusionOk="0">
                  <a:moveTo>
                    <a:pt x="171" y="1"/>
                  </a:moveTo>
                  <a:cubicBezTo>
                    <a:pt x="1" y="1"/>
                    <a:pt x="171" y="209"/>
                    <a:pt x="265" y="228"/>
                  </a:cubicBezTo>
                  <a:cubicBezTo>
                    <a:pt x="862" y="273"/>
                    <a:pt x="1234" y="717"/>
                    <a:pt x="1257" y="754"/>
                  </a:cubicBezTo>
                  <a:lnTo>
                    <a:pt x="1257" y="754"/>
                  </a:lnTo>
                  <a:cubicBezTo>
                    <a:pt x="1057" y="189"/>
                    <a:pt x="341" y="1"/>
                    <a:pt x="171" y="1"/>
                  </a:cubicBezTo>
                  <a:close/>
                  <a:moveTo>
                    <a:pt x="1257" y="754"/>
                  </a:moveTo>
                  <a:cubicBezTo>
                    <a:pt x="1257" y="755"/>
                    <a:pt x="1257" y="756"/>
                    <a:pt x="1258" y="757"/>
                  </a:cubicBezTo>
                  <a:cubicBezTo>
                    <a:pt x="1258" y="757"/>
                    <a:pt x="1258" y="756"/>
                    <a:pt x="1257" y="754"/>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3" name="Google Shape;743;p33"/>
            <p:cNvSpPr/>
            <p:nvPr/>
          </p:nvSpPr>
          <p:spPr>
            <a:xfrm flipH="1">
              <a:off x="5898804" y="3252797"/>
              <a:ext cx="135787" cy="67184"/>
            </a:xfrm>
            <a:custGeom>
              <a:avLst/>
              <a:gdLst/>
              <a:ahLst/>
              <a:cxnLst/>
              <a:rect l="l" t="t" r="r" b="b"/>
              <a:pathLst>
                <a:path w="766" h="379" extrusionOk="0">
                  <a:moveTo>
                    <a:pt x="766" y="1"/>
                  </a:moveTo>
                  <a:cubicBezTo>
                    <a:pt x="756" y="1"/>
                    <a:pt x="341" y="39"/>
                    <a:pt x="0" y="237"/>
                  </a:cubicBezTo>
                  <a:lnTo>
                    <a:pt x="152" y="379"/>
                  </a:lnTo>
                  <a:cubicBezTo>
                    <a:pt x="152" y="379"/>
                    <a:pt x="388" y="143"/>
                    <a:pt x="766"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4" name="Google Shape;744;p33"/>
            <p:cNvSpPr/>
            <p:nvPr/>
          </p:nvSpPr>
          <p:spPr>
            <a:xfrm flipH="1">
              <a:off x="5855019" y="3370149"/>
              <a:ext cx="107601" cy="53712"/>
            </a:xfrm>
            <a:custGeom>
              <a:avLst/>
              <a:gdLst/>
              <a:ahLst/>
              <a:cxnLst/>
              <a:rect l="l" t="t" r="r" b="b"/>
              <a:pathLst>
                <a:path w="607" h="303" extrusionOk="0">
                  <a:moveTo>
                    <a:pt x="606" y="0"/>
                  </a:moveTo>
                  <a:lnTo>
                    <a:pt x="606" y="0"/>
                  </a:lnTo>
                  <a:cubicBezTo>
                    <a:pt x="602" y="2"/>
                    <a:pt x="598" y="3"/>
                    <a:pt x="594" y="5"/>
                  </a:cubicBezTo>
                  <a:lnTo>
                    <a:pt x="594" y="5"/>
                  </a:lnTo>
                  <a:cubicBezTo>
                    <a:pt x="603" y="3"/>
                    <a:pt x="607" y="2"/>
                    <a:pt x="606" y="0"/>
                  </a:cubicBezTo>
                  <a:close/>
                  <a:moveTo>
                    <a:pt x="594" y="5"/>
                  </a:moveTo>
                  <a:lnTo>
                    <a:pt x="594" y="5"/>
                  </a:lnTo>
                  <a:cubicBezTo>
                    <a:pt x="532" y="19"/>
                    <a:pt x="241" y="58"/>
                    <a:pt x="1" y="199"/>
                  </a:cubicBezTo>
                  <a:lnTo>
                    <a:pt x="124" y="303"/>
                  </a:lnTo>
                  <a:cubicBezTo>
                    <a:pt x="124" y="303"/>
                    <a:pt x="308" y="119"/>
                    <a:pt x="594" y="5"/>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5" name="Google Shape;745;p33"/>
            <p:cNvSpPr/>
            <p:nvPr/>
          </p:nvSpPr>
          <p:spPr>
            <a:xfrm flipH="1">
              <a:off x="5620671" y="3649877"/>
              <a:ext cx="78884" cy="88988"/>
            </a:xfrm>
            <a:custGeom>
              <a:avLst/>
              <a:gdLst/>
              <a:ahLst/>
              <a:cxnLst/>
              <a:rect l="l" t="t" r="r" b="b"/>
              <a:pathLst>
                <a:path w="445" h="502" extrusionOk="0">
                  <a:moveTo>
                    <a:pt x="445" y="1"/>
                  </a:moveTo>
                  <a:cubicBezTo>
                    <a:pt x="445" y="1"/>
                    <a:pt x="161" y="190"/>
                    <a:pt x="1" y="464"/>
                  </a:cubicBezTo>
                  <a:lnTo>
                    <a:pt x="152" y="501"/>
                  </a:lnTo>
                  <a:cubicBezTo>
                    <a:pt x="152" y="501"/>
                    <a:pt x="237" y="246"/>
                    <a:pt x="445"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6" name="Google Shape;746;p33"/>
            <p:cNvSpPr/>
            <p:nvPr/>
          </p:nvSpPr>
          <p:spPr>
            <a:xfrm flipH="1">
              <a:off x="5940639" y="2777011"/>
              <a:ext cx="231334" cy="100688"/>
            </a:xfrm>
            <a:custGeom>
              <a:avLst/>
              <a:gdLst/>
              <a:ahLst/>
              <a:cxnLst/>
              <a:rect l="l" t="t" r="r" b="b"/>
              <a:pathLst>
                <a:path w="1305" h="568" extrusionOk="0">
                  <a:moveTo>
                    <a:pt x="0" y="1"/>
                  </a:moveTo>
                  <a:lnTo>
                    <a:pt x="416" y="530"/>
                  </a:lnTo>
                  <a:cubicBezTo>
                    <a:pt x="495" y="557"/>
                    <a:pt x="576" y="568"/>
                    <a:pt x="656" y="568"/>
                  </a:cubicBezTo>
                  <a:cubicBezTo>
                    <a:pt x="994" y="568"/>
                    <a:pt x="1305" y="369"/>
                    <a:pt x="1305" y="369"/>
                  </a:cubicBezTo>
                  <a:lnTo>
                    <a:pt x="1305" y="369"/>
                  </a:lnTo>
                  <a:cubicBezTo>
                    <a:pt x="1200" y="394"/>
                    <a:pt x="1101" y="405"/>
                    <a:pt x="1007" y="405"/>
                  </a:cubicBezTo>
                  <a:cubicBezTo>
                    <a:pt x="531" y="405"/>
                    <a:pt x="190" y="127"/>
                    <a:pt x="0"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7" name="Google Shape;747;p33"/>
            <p:cNvSpPr/>
            <p:nvPr/>
          </p:nvSpPr>
          <p:spPr>
            <a:xfrm flipH="1">
              <a:off x="6838499" y="4008312"/>
              <a:ext cx="201376" cy="168227"/>
            </a:xfrm>
            <a:custGeom>
              <a:avLst/>
              <a:gdLst/>
              <a:ahLst/>
              <a:cxnLst/>
              <a:rect l="l" t="t" r="r" b="b"/>
              <a:pathLst>
                <a:path w="1136" h="949" extrusionOk="0">
                  <a:moveTo>
                    <a:pt x="1135" y="1"/>
                  </a:moveTo>
                  <a:cubicBezTo>
                    <a:pt x="1114" y="1"/>
                    <a:pt x="732" y="869"/>
                    <a:pt x="191" y="869"/>
                  </a:cubicBezTo>
                  <a:cubicBezTo>
                    <a:pt x="130" y="869"/>
                    <a:pt x="66" y="858"/>
                    <a:pt x="1" y="833"/>
                  </a:cubicBezTo>
                  <a:lnTo>
                    <a:pt x="1" y="833"/>
                  </a:lnTo>
                  <a:lnTo>
                    <a:pt x="10" y="908"/>
                  </a:lnTo>
                  <a:cubicBezTo>
                    <a:pt x="10" y="908"/>
                    <a:pt x="92" y="948"/>
                    <a:pt x="217" y="948"/>
                  </a:cubicBezTo>
                  <a:cubicBezTo>
                    <a:pt x="451" y="948"/>
                    <a:pt x="839" y="808"/>
                    <a:pt x="1135" y="1"/>
                  </a:cubicBezTo>
                  <a:cubicBezTo>
                    <a:pt x="1135" y="1"/>
                    <a:pt x="1135" y="1"/>
                    <a:pt x="1135" y="1"/>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8" name="Google Shape;748;p33"/>
            <p:cNvSpPr/>
            <p:nvPr/>
          </p:nvSpPr>
          <p:spPr>
            <a:xfrm flipH="1">
              <a:off x="6813504" y="3889542"/>
              <a:ext cx="232929" cy="258633"/>
            </a:xfrm>
            <a:custGeom>
              <a:avLst/>
              <a:gdLst/>
              <a:ahLst/>
              <a:cxnLst/>
              <a:rect l="l" t="t" r="r" b="b"/>
              <a:pathLst>
                <a:path w="1314" h="1459" extrusionOk="0">
                  <a:moveTo>
                    <a:pt x="1314" y="0"/>
                  </a:moveTo>
                  <a:cubicBezTo>
                    <a:pt x="1310" y="0"/>
                    <a:pt x="649" y="1390"/>
                    <a:pt x="125" y="1390"/>
                  </a:cubicBezTo>
                  <a:cubicBezTo>
                    <a:pt x="82" y="1390"/>
                    <a:pt x="41" y="1381"/>
                    <a:pt x="0" y="1361"/>
                  </a:cubicBezTo>
                  <a:lnTo>
                    <a:pt x="0" y="1361"/>
                  </a:lnTo>
                  <a:lnTo>
                    <a:pt x="10" y="1427"/>
                  </a:lnTo>
                  <a:cubicBezTo>
                    <a:pt x="10" y="1427"/>
                    <a:pt x="57" y="1458"/>
                    <a:pt x="142" y="1458"/>
                  </a:cubicBezTo>
                  <a:cubicBezTo>
                    <a:pt x="350" y="1458"/>
                    <a:pt x="785" y="1273"/>
                    <a:pt x="1314" y="0"/>
                  </a:cubicBezTo>
                  <a:cubicBezTo>
                    <a:pt x="1314" y="0"/>
                    <a:pt x="1314" y="0"/>
                    <a:pt x="1314"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9" name="Google Shape;749;p33"/>
            <p:cNvSpPr/>
            <p:nvPr/>
          </p:nvSpPr>
          <p:spPr>
            <a:xfrm flipH="1">
              <a:off x="7811875" y="4172639"/>
              <a:ext cx="124619" cy="336808"/>
            </a:xfrm>
            <a:custGeom>
              <a:avLst/>
              <a:gdLst/>
              <a:ahLst/>
              <a:cxnLst/>
              <a:rect l="l" t="t" r="r" b="b"/>
              <a:pathLst>
                <a:path w="703" h="1900" extrusionOk="0">
                  <a:moveTo>
                    <a:pt x="663" y="0"/>
                  </a:moveTo>
                  <a:cubicBezTo>
                    <a:pt x="627" y="0"/>
                    <a:pt x="1" y="27"/>
                    <a:pt x="258" y="1900"/>
                  </a:cubicBezTo>
                  <a:cubicBezTo>
                    <a:pt x="268" y="1890"/>
                    <a:pt x="107" y="95"/>
                    <a:pt x="702" y="47"/>
                  </a:cubicBezTo>
                  <a:lnTo>
                    <a:pt x="664" y="0"/>
                  </a:lnTo>
                  <a:cubicBezTo>
                    <a:pt x="664" y="0"/>
                    <a:pt x="664" y="0"/>
                    <a:pt x="663"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0" name="Google Shape;750;p33"/>
            <p:cNvSpPr/>
            <p:nvPr/>
          </p:nvSpPr>
          <p:spPr>
            <a:xfrm flipH="1">
              <a:off x="7448299" y="2845791"/>
              <a:ext cx="274942" cy="224598"/>
            </a:xfrm>
            <a:custGeom>
              <a:avLst/>
              <a:gdLst/>
              <a:ahLst/>
              <a:cxnLst/>
              <a:rect l="l" t="t" r="r" b="b"/>
              <a:pathLst>
                <a:path w="1551" h="1267" extrusionOk="0">
                  <a:moveTo>
                    <a:pt x="0" y="0"/>
                  </a:moveTo>
                  <a:cubicBezTo>
                    <a:pt x="0" y="1"/>
                    <a:pt x="378" y="1134"/>
                    <a:pt x="1550" y="1267"/>
                  </a:cubicBezTo>
                  <a:cubicBezTo>
                    <a:pt x="1550" y="1267"/>
                    <a:pt x="520" y="879"/>
                    <a:pt x="0"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1" name="Google Shape;751;p33"/>
            <p:cNvSpPr/>
            <p:nvPr/>
          </p:nvSpPr>
          <p:spPr>
            <a:xfrm flipH="1">
              <a:off x="7230615" y="2934602"/>
              <a:ext cx="333617" cy="129583"/>
            </a:xfrm>
            <a:custGeom>
              <a:avLst/>
              <a:gdLst/>
              <a:ahLst/>
              <a:cxnLst/>
              <a:rect l="l" t="t" r="r" b="b"/>
              <a:pathLst>
                <a:path w="1882" h="731" extrusionOk="0">
                  <a:moveTo>
                    <a:pt x="1" y="0"/>
                  </a:moveTo>
                  <a:lnTo>
                    <a:pt x="1" y="0"/>
                  </a:lnTo>
                  <a:cubicBezTo>
                    <a:pt x="1" y="0"/>
                    <a:pt x="550" y="730"/>
                    <a:pt x="1465" y="730"/>
                  </a:cubicBezTo>
                  <a:cubicBezTo>
                    <a:pt x="1597" y="730"/>
                    <a:pt x="1736" y="715"/>
                    <a:pt x="1882" y="681"/>
                  </a:cubicBezTo>
                  <a:cubicBezTo>
                    <a:pt x="1882" y="681"/>
                    <a:pt x="785" y="662"/>
                    <a:pt x="1"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2" name="Google Shape;752;p33"/>
            <p:cNvSpPr/>
            <p:nvPr/>
          </p:nvSpPr>
          <p:spPr>
            <a:xfrm flipH="1">
              <a:off x="6903911" y="2240068"/>
              <a:ext cx="415692" cy="76402"/>
            </a:xfrm>
            <a:custGeom>
              <a:avLst/>
              <a:gdLst/>
              <a:ahLst/>
              <a:cxnLst/>
              <a:rect l="l" t="t" r="r" b="b"/>
              <a:pathLst>
                <a:path w="2345" h="431" extrusionOk="0">
                  <a:moveTo>
                    <a:pt x="1" y="270"/>
                  </a:moveTo>
                  <a:cubicBezTo>
                    <a:pt x="1" y="270"/>
                    <a:pt x="1" y="270"/>
                    <a:pt x="1" y="270"/>
                  </a:cubicBezTo>
                  <a:cubicBezTo>
                    <a:pt x="1" y="270"/>
                    <a:pt x="1" y="270"/>
                    <a:pt x="1" y="270"/>
                  </a:cubicBezTo>
                  <a:close/>
                  <a:moveTo>
                    <a:pt x="1008" y="0"/>
                  </a:moveTo>
                  <a:cubicBezTo>
                    <a:pt x="696" y="0"/>
                    <a:pt x="353" y="71"/>
                    <a:pt x="1" y="270"/>
                  </a:cubicBezTo>
                  <a:lnTo>
                    <a:pt x="1" y="270"/>
                  </a:lnTo>
                  <a:cubicBezTo>
                    <a:pt x="15" y="265"/>
                    <a:pt x="417" y="161"/>
                    <a:pt x="962" y="161"/>
                  </a:cubicBezTo>
                  <a:cubicBezTo>
                    <a:pt x="1376" y="161"/>
                    <a:pt x="1873" y="221"/>
                    <a:pt x="2344" y="431"/>
                  </a:cubicBezTo>
                  <a:cubicBezTo>
                    <a:pt x="2344" y="431"/>
                    <a:pt x="1775" y="0"/>
                    <a:pt x="1008" y="0"/>
                  </a:cubicBezTo>
                  <a:close/>
                </a:path>
              </a:pathLst>
            </a:custGeom>
            <a:solidFill>
              <a:srgbClr val="C4B39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3" name="Google Shape;753;p33"/>
            <p:cNvSpPr/>
            <p:nvPr/>
          </p:nvSpPr>
          <p:spPr>
            <a:xfrm flipH="1">
              <a:off x="7249051" y="3035113"/>
              <a:ext cx="338581" cy="120896"/>
            </a:xfrm>
            <a:custGeom>
              <a:avLst/>
              <a:gdLst/>
              <a:ahLst/>
              <a:cxnLst/>
              <a:rect l="l" t="t" r="r" b="b"/>
              <a:pathLst>
                <a:path w="1910" h="682" extrusionOk="0">
                  <a:moveTo>
                    <a:pt x="1" y="0"/>
                  </a:moveTo>
                  <a:cubicBezTo>
                    <a:pt x="1" y="0"/>
                    <a:pt x="551" y="682"/>
                    <a:pt x="1429" y="682"/>
                  </a:cubicBezTo>
                  <a:cubicBezTo>
                    <a:pt x="1580" y="682"/>
                    <a:pt x="1741" y="662"/>
                    <a:pt x="1910" y="615"/>
                  </a:cubicBezTo>
                  <a:lnTo>
                    <a:pt x="1910" y="615"/>
                  </a:lnTo>
                  <a:cubicBezTo>
                    <a:pt x="1910" y="615"/>
                    <a:pt x="1906" y="615"/>
                    <a:pt x="1900" y="615"/>
                  </a:cubicBezTo>
                  <a:cubicBezTo>
                    <a:pt x="1788" y="615"/>
                    <a:pt x="777" y="598"/>
                    <a:pt x="1" y="0"/>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4" name="Google Shape;754;p33"/>
            <p:cNvSpPr/>
            <p:nvPr/>
          </p:nvSpPr>
          <p:spPr>
            <a:xfrm flipH="1">
              <a:off x="7210406" y="3435383"/>
              <a:ext cx="248174" cy="102461"/>
            </a:xfrm>
            <a:custGeom>
              <a:avLst/>
              <a:gdLst/>
              <a:ahLst/>
              <a:cxnLst/>
              <a:rect l="l" t="t" r="r" b="b"/>
              <a:pathLst>
                <a:path w="1400" h="578" extrusionOk="0">
                  <a:moveTo>
                    <a:pt x="0" y="1"/>
                  </a:moveTo>
                  <a:cubicBezTo>
                    <a:pt x="0" y="1"/>
                    <a:pt x="420" y="578"/>
                    <a:pt x="1125" y="578"/>
                  </a:cubicBezTo>
                  <a:cubicBezTo>
                    <a:pt x="1212" y="578"/>
                    <a:pt x="1304" y="569"/>
                    <a:pt x="1399" y="549"/>
                  </a:cubicBezTo>
                  <a:cubicBezTo>
                    <a:pt x="1399" y="540"/>
                    <a:pt x="577" y="502"/>
                    <a:pt x="0"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5" name="Google Shape;755;p33"/>
            <p:cNvSpPr/>
            <p:nvPr/>
          </p:nvSpPr>
          <p:spPr>
            <a:xfrm flipH="1">
              <a:off x="6367854" y="3572765"/>
              <a:ext cx="293378" cy="140928"/>
            </a:xfrm>
            <a:custGeom>
              <a:avLst/>
              <a:gdLst/>
              <a:ahLst/>
              <a:cxnLst/>
              <a:rect l="l" t="t" r="r" b="b"/>
              <a:pathLst>
                <a:path w="1655" h="795" extrusionOk="0">
                  <a:moveTo>
                    <a:pt x="1655" y="1"/>
                  </a:moveTo>
                  <a:cubicBezTo>
                    <a:pt x="1645" y="10"/>
                    <a:pt x="918" y="710"/>
                    <a:pt x="1" y="785"/>
                  </a:cubicBezTo>
                  <a:cubicBezTo>
                    <a:pt x="1" y="785"/>
                    <a:pt x="65" y="794"/>
                    <a:pt x="171" y="794"/>
                  </a:cubicBezTo>
                  <a:cubicBezTo>
                    <a:pt x="497" y="794"/>
                    <a:pt x="1219" y="708"/>
                    <a:pt x="1655" y="1"/>
                  </a:cubicBezTo>
                  <a:close/>
                </a:path>
              </a:pathLst>
            </a:custGeom>
            <a:solidFill>
              <a:srgbClr val="7F6D5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6" name="Google Shape;756;p33"/>
            <p:cNvSpPr/>
            <p:nvPr/>
          </p:nvSpPr>
          <p:spPr>
            <a:xfrm flipH="1">
              <a:off x="7240719" y="3423683"/>
              <a:ext cx="238070" cy="130114"/>
            </a:xfrm>
            <a:custGeom>
              <a:avLst/>
              <a:gdLst/>
              <a:ahLst/>
              <a:cxnLst/>
              <a:rect l="l" t="t" r="r" b="b"/>
              <a:pathLst>
                <a:path w="1343" h="734" extrusionOk="0">
                  <a:moveTo>
                    <a:pt x="1" y="1"/>
                  </a:moveTo>
                  <a:cubicBezTo>
                    <a:pt x="1" y="1"/>
                    <a:pt x="406" y="733"/>
                    <a:pt x="1225" y="733"/>
                  </a:cubicBezTo>
                  <a:cubicBezTo>
                    <a:pt x="1263" y="733"/>
                    <a:pt x="1303" y="732"/>
                    <a:pt x="1343" y="728"/>
                  </a:cubicBezTo>
                  <a:cubicBezTo>
                    <a:pt x="1343" y="728"/>
                    <a:pt x="521" y="596"/>
                    <a:pt x="1" y="1"/>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7" name="Google Shape;757;p33"/>
            <p:cNvSpPr/>
            <p:nvPr/>
          </p:nvSpPr>
          <p:spPr>
            <a:xfrm flipH="1">
              <a:off x="7597559" y="3535894"/>
              <a:ext cx="209530" cy="355421"/>
            </a:xfrm>
            <a:custGeom>
              <a:avLst/>
              <a:gdLst/>
              <a:ahLst/>
              <a:cxnLst/>
              <a:rect l="l" t="t" r="r" b="b"/>
              <a:pathLst>
                <a:path w="1182" h="2005" extrusionOk="0">
                  <a:moveTo>
                    <a:pt x="1144" y="1"/>
                  </a:moveTo>
                  <a:cubicBezTo>
                    <a:pt x="1144" y="1"/>
                    <a:pt x="889" y="1258"/>
                    <a:pt x="1" y="2004"/>
                  </a:cubicBezTo>
                  <a:cubicBezTo>
                    <a:pt x="1" y="2004"/>
                    <a:pt x="1182" y="1400"/>
                    <a:pt x="1144" y="1"/>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8" name="Google Shape;758;p33"/>
            <p:cNvSpPr/>
            <p:nvPr/>
          </p:nvSpPr>
          <p:spPr>
            <a:xfrm flipH="1">
              <a:off x="7054765" y="2911026"/>
              <a:ext cx="184358" cy="462668"/>
            </a:xfrm>
            <a:custGeom>
              <a:avLst/>
              <a:gdLst/>
              <a:ahLst/>
              <a:cxnLst/>
              <a:rect l="l" t="t" r="r" b="b"/>
              <a:pathLst>
                <a:path w="1040" h="2610" extrusionOk="0">
                  <a:moveTo>
                    <a:pt x="1040" y="1"/>
                  </a:moveTo>
                  <a:cubicBezTo>
                    <a:pt x="1040" y="1"/>
                    <a:pt x="293" y="577"/>
                    <a:pt x="95" y="1371"/>
                  </a:cubicBezTo>
                  <a:cubicBezTo>
                    <a:pt x="0" y="1749"/>
                    <a:pt x="189" y="2609"/>
                    <a:pt x="189" y="2609"/>
                  </a:cubicBezTo>
                  <a:cubicBezTo>
                    <a:pt x="189" y="2609"/>
                    <a:pt x="208" y="861"/>
                    <a:pt x="1040" y="1"/>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9" name="Google Shape;759;p33"/>
            <p:cNvSpPr/>
            <p:nvPr/>
          </p:nvSpPr>
          <p:spPr>
            <a:xfrm flipH="1">
              <a:off x="6104789" y="2747762"/>
              <a:ext cx="162909" cy="65234"/>
            </a:xfrm>
            <a:custGeom>
              <a:avLst/>
              <a:gdLst/>
              <a:ahLst/>
              <a:cxnLst/>
              <a:rect l="l" t="t" r="r" b="b"/>
              <a:pathLst>
                <a:path w="919" h="368" extrusionOk="0">
                  <a:moveTo>
                    <a:pt x="447" y="0"/>
                  </a:moveTo>
                  <a:cubicBezTo>
                    <a:pt x="243" y="0"/>
                    <a:pt x="62" y="88"/>
                    <a:pt x="21" y="213"/>
                  </a:cubicBezTo>
                  <a:cubicBezTo>
                    <a:pt x="1" y="273"/>
                    <a:pt x="26" y="289"/>
                    <a:pt x="80" y="289"/>
                  </a:cubicBezTo>
                  <a:cubicBezTo>
                    <a:pt x="143" y="289"/>
                    <a:pt x="243" y="267"/>
                    <a:pt x="356" y="267"/>
                  </a:cubicBezTo>
                  <a:cubicBezTo>
                    <a:pt x="376" y="267"/>
                    <a:pt x="397" y="268"/>
                    <a:pt x="418" y="270"/>
                  </a:cubicBezTo>
                  <a:cubicBezTo>
                    <a:pt x="581" y="289"/>
                    <a:pt x="712" y="367"/>
                    <a:pt x="793" y="367"/>
                  </a:cubicBezTo>
                  <a:cubicBezTo>
                    <a:pt x="830" y="367"/>
                    <a:pt x="857" y="352"/>
                    <a:pt x="871" y="308"/>
                  </a:cubicBezTo>
                  <a:cubicBezTo>
                    <a:pt x="918" y="166"/>
                    <a:pt x="767" y="24"/>
                    <a:pt x="531" y="5"/>
                  </a:cubicBezTo>
                  <a:cubicBezTo>
                    <a:pt x="503" y="2"/>
                    <a:pt x="475" y="0"/>
                    <a:pt x="447" y="0"/>
                  </a:cubicBezTo>
                  <a:close/>
                </a:path>
              </a:pathLst>
            </a:custGeom>
            <a:solidFill>
              <a:srgbClr val="C4B39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60" name="Google Shape;760;p33"/>
            <p:cNvSpPr/>
            <p:nvPr/>
          </p:nvSpPr>
          <p:spPr>
            <a:xfrm flipH="1">
              <a:off x="6223599" y="1108570"/>
              <a:ext cx="2286928" cy="523471"/>
            </a:xfrm>
            <a:custGeom>
              <a:avLst/>
              <a:gdLst/>
              <a:ahLst/>
              <a:cxnLst/>
              <a:rect l="l" t="t" r="r" b="b"/>
              <a:pathLst>
                <a:path w="12901" h="2953" extrusionOk="0">
                  <a:moveTo>
                    <a:pt x="5690" y="0"/>
                  </a:moveTo>
                  <a:cubicBezTo>
                    <a:pt x="5633" y="9"/>
                    <a:pt x="5586" y="38"/>
                    <a:pt x="5529" y="47"/>
                  </a:cubicBezTo>
                  <a:cubicBezTo>
                    <a:pt x="5189" y="151"/>
                    <a:pt x="4830" y="227"/>
                    <a:pt x="4537" y="444"/>
                  </a:cubicBezTo>
                  <a:cubicBezTo>
                    <a:pt x="4433" y="529"/>
                    <a:pt x="4348" y="652"/>
                    <a:pt x="4225" y="709"/>
                  </a:cubicBezTo>
                  <a:cubicBezTo>
                    <a:pt x="4178" y="728"/>
                    <a:pt x="3942" y="756"/>
                    <a:pt x="3923" y="794"/>
                  </a:cubicBezTo>
                  <a:cubicBezTo>
                    <a:pt x="3875" y="869"/>
                    <a:pt x="4008" y="1040"/>
                    <a:pt x="4055" y="1096"/>
                  </a:cubicBezTo>
                  <a:cubicBezTo>
                    <a:pt x="4121" y="1172"/>
                    <a:pt x="4376" y="1238"/>
                    <a:pt x="4367" y="1361"/>
                  </a:cubicBezTo>
                  <a:cubicBezTo>
                    <a:pt x="4367" y="1418"/>
                    <a:pt x="4131" y="1512"/>
                    <a:pt x="4083" y="1550"/>
                  </a:cubicBezTo>
                  <a:cubicBezTo>
                    <a:pt x="3894" y="1663"/>
                    <a:pt x="3724" y="1748"/>
                    <a:pt x="3497" y="1767"/>
                  </a:cubicBezTo>
                  <a:cubicBezTo>
                    <a:pt x="3453" y="1773"/>
                    <a:pt x="3387" y="1776"/>
                    <a:pt x="3310" y="1776"/>
                  </a:cubicBezTo>
                  <a:cubicBezTo>
                    <a:pt x="2974" y="1776"/>
                    <a:pt x="2410" y="1714"/>
                    <a:pt x="2326" y="1484"/>
                  </a:cubicBezTo>
                  <a:cubicBezTo>
                    <a:pt x="2269" y="1314"/>
                    <a:pt x="2496" y="1200"/>
                    <a:pt x="2467" y="1040"/>
                  </a:cubicBezTo>
                  <a:cubicBezTo>
                    <a:pt x="2414" y="1027"/>
                    <a:pt x="2357" y="1024"/>
                    <a:pt x="2299" y="1024"/>
                  </a:cubicBezTo>
                  <a:cubicBezTo>
                    <a:pt x="2240" y="1024"/>
                    <a:pt x="2180" y="1027"/>
                    <a:pt x="2119" y="1027"/>
                  </a:cubicBezTo>
                  <a:cubicBezTo>
                    <a:pt x="2059" y="1027"/>
                    <a:pt x="1998" y="1024"/>
                    <a:pt x="1938" y="1011"/>
                  </a:cubicBezTo>
                  <a:cubicBezTo>
                    <a:pt x="1645" y="955"/>
                    <a:pt x="1437" y="888"/>
                    <a:pt x="1173" y="756"/>
                  </a:cubicBezTo>
                  <a:cubicBezTo>
                    <a:pt x="1082" y="714"/>
                    <a:pt x="999" y="698"/>
                    <a:pt x="918" y="698"/>
                  </a:cubicBezTo>
                  <a:cubicBezTo>
                    <a:pt x="761" y="698"/>
                    <a:pt x="613" y="760"/>
                    <a:pt x="445" y="822"/>
                  </a:cubicBezTo>
                  <a:cubicBezTo>
                    <a:pt x="303" y="869"/>
                    <a:pt x="152" y="917"/>
                    <a:pt x="1" y="945"/>
                  </a:cubicBezTo>
                  <a:cubicBezTo>
                    <a:pt x="89" y="1074"/>
                    <a:pt x="384" y="1087"/>
                    <a:pt x="647" y="1087"/>
                  </a:cubicBezTo>
                  <a:cubicBezTo>
                    <a:pt x="711" y="1087"/>
                    <a:pt x="773" y="1086"/>
                    <a:pt x="830" y="1086"/>
                  </a:cubicBezTo>
                  <a:cubicBezTo>
                    <a:pt x="916" y="1086"/>
                    <a:pt x="990" y="1088"/>
                    <a:pt x="1040" y="1096"/>
                  </a:cubicBezTo>
                  <a:cubicBezTo>
                    <a:pt x="1314" y="1134"/>
                    <a:pt x="1569" y="1200"/>
                    <a:pt x="1796" y="1323"/>
                  </a:cubicBezTo>
                  <a:cubicBezTo>
                    <a:pt x="1626" y="1503"/>
                    <a:pt x="1267" y="1380"/>
                    <a:pt x="1078" y="1522"/>
                  </a:cubicBezTo>
                  <a:cubicBezTo>
                    <a:pt x="917" y="1654"/>
                    <a:pt x="955" y="1815"/>
                    <a:pt x="917" y="1994"/>
                  </a:cubicBezTo>
                  <a:cubicBezTo>
                    <a:pt x="1059" y="2051"/>
                    <a:pt x="1418" y="2051"/>
                    <a:pt x="1475" y="2211"/>
                  </a:cubicBezTo>
                  <a:cubicBezTo>
                    <a:pt x="1551" y="2372"/>
                    <a:pt x="1239" y="2306"/>
                    <a:pt x="1362" y="2495"/>
                  </a:cubicBezTo>
                  <a:cubicBezTo>
                    <a:pt x="1434" y="2618"/>
                    <a:pt x="1743" y="2639"/>
                    <a:pt x="2024" y="2639"/>
                  </a:cubicBezTo>
                  <a:cubicBezTo>
                    <a:pt x="2161" y="2639"/>
                    <a:pt x="2292" y="2634"/>
                    <a:pt x="2385" y="2634"/>
                  </a:cubicBezTo>
                  <a:cubicBezTo>
                    <a:pt x="2422" y="2634"/>
                    <a:pt x="2453" y="2635"/>
                    <a:pt x="2477" y="2637"/>
                  </a:cubicBezTo>
                  <a:cubicBezTo>
                    <a:pt x="2425" y="2886"/>
                    <a:pt x="2644" y="2953"/>
                    <a:pt x="2890" y="2953"/>
                  </a:cubicBezTo>
                  <a:cubicBezTo>
                    <a:pt x="3091" y="2953"/>
                    <a:pt x="3310" y="2908"/>
                    <a:pt x="3412" y="2882"/>
                  </a:cubicBezTo>
                  <a:cubicBezTo>
                    <a:pt x="3885" y="2750"/>
                    <a:pt x="4320" y="2504"/>
                    <a:pt x="4820" y="2467"/>
                  </a:cubicBezTo>
                  <a:cubicBezTo>
                    <a:pt x="4928" y="2460"/>
                    <a:pt x="5036" y="2458"/>
                    <a:pt x="5144" y="2458"/>
                  </a:cubicBezTo>
                  <a:cubicBezTo>
                    <a:pt x="5360" y="2458"/>
                    <a:pt x="5577" y="2467"/>
                    <a:pt x="5784" y="2467"/>
                  </a:cubicBezTo>
                  <a:cubicBezTo>
                    <a:pt x="6380" y="2467"/>
                    <a:pt x="6843" y="2807"/>
                    <a:pt x="7419" y="2892"/>
                  </a:cubicBezTo>
                  <a:lnTo>
                    <a:pt x="7255" y="2852"/>
                  </a:lnTo>
                  <a:lnTo>
                    <a:pt x="7255" y="2852"/>
                  </a:lnTo>
                  <a:cubicBezTo>
                    <a:pt x="7499" y="2905"/>
                    <a:pt x="7761" y="2920"/>
                    <a:pt x="8026" y="2920"/>
                  </a:cubicBezTo>
                  <a:cubicBezTo>
                    <a:pt x="8385" y="2920"/>
                    <a:pt x="8751" y="2892"/>
                    <a:pt x="9083" y="2892"/>
                  </a:cubicBezTo>
                  <a:cubicBezTo>
                    <a:pt x="9179" y="2892"/>
                    <a:pt x="9286" y="2893"/>
                    <a:pt x="9400" y="2893"/>
                  </a:cubicBezTo>
                  <a:cubicBezTo>
                    <a:pt x="10045" y="2893"/>
                    <a:pt x="10918" y="2872"/>
                    <a:pt x="11408" y="2599"/>
                  </a:cubicBezTo>
                  <a:cubicBezTo>
                    <a:pt x="11908" y="2325"/>
                    <a:pt x="11219" y="2240"/>
                    <a:pt x="10822" y="2240"/>
                  </a:cubicBezTo>
                  <a:cubicBezTo>
                    <a:pt x="11219" y="2230"/>
                    <a:pt x="11597" y="2117"/>
                    <a:pt x="12003" y="2117"/>
                  </a:cubicBezTo>
                  <a:cubicBezTo>
                    <a:pt x="12296" y="2089"/>
                    <a:pt x="12617" y="2089"/>
                    <a:pt x="12901" y="2004"/>
                  </a:cubicBezTo>
                  <a:cubicBezTo>
                    <a:pt x="12825" y="1994"/>
                    <a:pt x="12759" y="1985"/>
                    <a:pt x="12693" y="1975"/>
                  </a:cubicBezTo>
                  <a:cubicBezTo>
                    <a:pt x="12360" y="1898"/>
                    <a:pt x="12027" y="1833"/>
                    <a:pt x="11683" y="1833"/>
                  </a:cubicBezTo>
                  <a:cubicBezTo>
                    <a:pt x="11607" y="1833"/>
                    <a:pt x="11531" y="1836"/>
                    <a:pt x="11455" y="1843"/>
                  </a:cubicBezTo>
                  <a:cubicBezTo>
                    <a:pt x="11077" y="1862"/>
                    <a:pt x="10680" y="1900"/>
                    <a:pt x="10302" y="1937"/>
                  </a:cubicBezTo>
                  <a:cubicBezTo>
                    <a:pt x="10094" y="1956"/>
                    <a:pt x="9877" y="1985"/>
                    <a:pt x="9688" y="2079"/>
                  </a:cubicBezTo>
                  <a:cubicBezTo>
                    <a:pt x="9546" y="2136"/>
                    <a:pt x="9414" y="2240"/>
                    <a:pt x="9262" y="2287"/>
                  </a:cubicBezTo>
                  <a:cubicBezTo>
                    <a:pt x="9188" y="2312"/>
                    <a:pt x="9118" y="2323"/>
                    <a:pt x="9052" y="2323"/>
                  </a:cubicBezTo>
                  <a:cubicBezTo>
                    <a:pt x="8702" y="2323"/>
                    <a:pt x="8455" y="2018"/>
                    <a:pt x="8081" y="1994"/>
                  </a:cubicBezTo>
                  <a:cubicBezTo>
                    <a:pt x="8032" y="1991"/>
                    <a:pt x="7984" y="1989"/>
                    <a:pt x="7937" y="1989"/>
                  </a:cubicBezTo>
                  <a:cubicBezTo>
                    <a:pt x="7565" y="1989"/>
                    <a:pt x="7218" y="2077"/>
                    <a:pt x="6856" y="2077"/>
                  </a:cubicBezTo>
                  <a:cubicBezTo>
                    <a:pt x="6722" y="2077"/>
                    <a:pt x="6586" y="2065"/>
                    <a:pt x="6446" y="2032"/>
                  </a:cubicBezTo>
                  <a:cubicBezTo>
                    <a:pt x="6200" y="1975"/>
                    <a:pt x="5973" y="1890"/>
                    <a:pt x="5728" y="1815"/>
                  </a:cubicBezTo>
                  <a:cubicBezTo>
                    <a:pt x="5577" y="1767"/>
                    <a:pt x="5350" y="1748"/>
                    <a:pt x="5208" y="1663"/>
                  </a:cubicBezTo>
                  <a:cubicBezTo>
                    <a:pt x="5047" y="1569"/>
                    <a:pt x="5416" y="1484"/>
                    <a:pt x="5255" y="1474"/>
                  </a:cubicBezTo>
                  <a:cubicBezTo>
                    <a:pt x="4471" y="1408"/>
                    <a:pt x="5113" y="728"/>
                    <a:pt x="4811" y="671"/>
                  </a:cubicBezTo>
                  <a:cubicBezTo>
                    <a:pt x="5208" y="605"/>
                    <a:pt x="5633" y="520"/>
                    <a:pt x="5784" y="66"/>
                  </a:cubicBezTo>
                  <a:cubicBezTo>
                    <a:pt x="5756" y="47"/>
                    <a:pt x="5718" y="19"/>
                    <a:pt x="5690"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207921959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Slide 2" type="obj">
  <p:cSld name="Slide 2">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Autofit/>
          </a:bodyPr>
          <a:lstStyle>
            <a:lvl1pPr marL="609555" lvl="0" indent="-457167" algn="l">
              <a:lnSpc>
                <a:spcPct val="90000"/>
              </a:lnSpc>
              <a:spcBef>
                <a:spcPts val="1000"/>
              </a:spcBef>
              <a:spcAft>
                <a:spcPts val="0"/>
              </a:spcAft>
              <a:buClr>
                <a:schemeClr val="dk1"/>
              </a:buClr>
              <a:buSzPts val="1800"/>
              <a:buChar char="•"/>
              <a:defRPr/>
            </a:lvl1pPr>
            <a:lvl2pPr marL="1219110" lvl="1" indent="-457167" algn="l">
              <a:lnSpc>
                <a:spcPct val="90000"/>
              </a:lnSpc>
              <a:spcBef>
                <a:spcPts val="500"/>
              </a:spcBef>
              <a:spcAft>
                <a:spcPts val="0"/>
              </a:spcAft>
              <a:buClr>
                <a:schemeClr val="dk1"/>
              </a:buClr>
              <a:buSzPts val="1800"/>
              <a:buChar char="•"/>
              <a:defRPr/>
            </a:lvl2pPr>
            <a:lvl3pPr marL="1828664" lvl="2" indent="-457167" algn="l">
              <a:lnSpc>
                <a:spcPct val="90000"/>
              </a:lnSpc>
              <a:spcBef>
                <a:spcPts val="500"/>
              </a:spcBef>
              <a:spcAft>
                <a:spcPts val="0"/>
              </a:spcAft>
              <a:buClr>
                <a:schemeClr val="dk1"/>
              </a:buClr>
              <a:buSzPts val="1800"/>
              <a:buChar char="•"/>
              <a:defRPr/>
            </a:lvl3pPr>
            <a:lvl4pPr marL="2438218" lvl="3" indent="-457167" algn="l">
              <a:lnSpc>
                <a:spcPct val="90000"/>
              </a:lnSpc>
              <a:spcBef>
                <a:spcPts val="500"/>
              </a:spcBef>
              <a:spcAft>
                <a:spcPts val="0"/>
              </a:spcAft>
              <a:buClr>
                <a:schemeClr val="dk1"/>
              </a:buClr>
              <a:buSzPts val="1800"/>
              <a:buChar char="•"/>
              <a:defRPr/>
            </a:lvl4pPr>
            <a:lvl5pPr marL="3047772" lvl="4" indent="-457167" algn="l">
              <a:lnSpc>
                <a:spcPct val="90000"/>
              </a:lnSpc>
              <a:spcBef>
                <a:spcPts val="500"/>
              </a:spcBef>
              <a:spcAft>
                <a:spcPts val="0"/>
              </a:spcAft>
              <a:buClr>
                <a:schemeClr val="dk1"/>
              </a:buClr>
              <a:buSzPts val="1800"/>
              <a:buChar char="•"/>
              <a:defRPr/>
            </a:lvl5pPr>
            <a:lvl6pPr marL="3657327" lvl="5" indent="-457167" algn="l">
              <a:lnSpc>
                <a:spcPct val="90000"/>
              </a:lnSpc>
              <a:spcBef>
                <a:spcPts val="500"/>
              </a:spcBef>
              <a:spcAft>
                <a:spcPts val="0"/>
              </a:spcAft>
              <a:buClr>
                <a:schemeClr val="dk1"/>
              </a:buClr>
              <a:buSzPts val="1800"/>
              <a:buChar char="•"/>
              <a:defRPr/>
            </a:lvl6pPr>
            <a:lvl7pPr marL="4266880" lvl="6" indent="-457167" algn="l">
              <a:lnSpc>
                <a:spcPct val="90000"/>
              </a:lnSpc>
              <a:spcBef>
                <a:spcPts val="500"/>
              </a:spcBef>
              <a:spcAft>
                <a:spcPts val="0"/>
              </a:spcAft>
              <a:buClr>
                <a:schemeClr val="dk1"/>
              </a:buClr>
              <a:buSzPts val="1800"/>
              <a:buChar char="•"/>
              <a:defRPr/>
            </a:lvl7pPr>
            <a:lvl8pPr marL="4876435" lvl="7" indent="-457167" algn="l">
              <a:lnSpc>
                <a:spcPct val="90000"/>
              </a:lnSpc>
              <a:spcBef>
                <a:spcPts val="500"/>
              </a:spcBef>
              <a:spcAft>
                <a:spcPts val="0"/>
              </a:spcAft>
              <a:buClr>
                <a:schemeClr val="dk1"/>
              </a:buClr>
              <a:buSzPts val="1800"/>
              <a:buChar char="•"/>
              <a:defRPr/>
            </a:lvl8pPr>
            <a:lvl9pPr marL="5485990" lvl="8" indent="-457167"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Tx/>
              <a:buFontTx/>
              <a:buNone/>
            </a:pPr>
            <a:endParaRPr sz="1800" kern="1200">
              <a:solidFill>
                <a:srgbClr val="5E261F"/>
              </a:solidFill>
              <a:ea typeface="+mn-ea"/>
              <a:cs typeface="+mn-cs"/>
            </a:endParaRPr>
          </a:p>
        </p:txBody>
      </p:sp>
      <p:sp>
        <p:nvSpPr>
          <p:cNvPr id="25" name="Google Shape;25;p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Tx/>
              <a:buFontTx/>
              <a:buNone/>
            </a:pPr>
            <a:endParaRPr sz="1800" kern="1200">
              <a:solidFill>
                <a:srgbClr val="5E261F"/>
              </a:solidFill>
              <a:ea typeface="+mn-ea"/>
              <a:cs typeface="+mn-cs"/>
            </a:endParaRPr>
          </a:p>
        </p:txBody>
      </p:sp>
      <p:sp>
        <p:nvSpPr>
          <p:cNvPr id="26" name="Google Shape;26;p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buClrTx/>
              <a:buFontTx/>
              <a:buNone/>
            </a:pPr>
            <a:fld id="{00000000-1234-1234-1234-123412341234}" type="slidenum">
              <a:rPr lang="tr-TR" sz="1800" kern="1200" smtClean="0">
                <a:solidFill>
                  <a:srgbClr val="5E261F"/>
                </a:solidFill>
                <a:ea typeface="+mn-ea"/>
                <a:cs typeface="+mn-cs"/>
              </a:rPr>
              <a:pPr>
                <a:buClrTx/>
                <a:buFontTx/>
                <a:buNone/>
              </a:pPr>
              <a:t>‹#›</a:t>
            </a:fld>
            <a:endParaRPr lang="tr-TR" sz="1800" kern="1200">
              <a:solidFill>
                <a:srgbClr val="5E261F"/>
              </a:solidFill>
              <a:ea typeface="+mn-ea"/>
              <a:cs typeface="+mn-cs"/>
            </a:endParaRPr>
          </a:p>
        </p:txBody>
      </p:sp>
    </p:spTree>
    <p:extLst>
      <p:ext uri="{BB962C8B-B14F-4D97-AF65-F5344CB8AC3E}">
        <p14:creationId xmlns:p14="http://schemas.microsoft.com/office/powerpoint/2010/main" val="1957107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27779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F0F48F59-44A9-AC6C-3B30-AFB8ACE456DE}"/>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F51C3083-C824-B932-C044-BA6267614238}"/>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54CD140F-5E23-FE30-997F-83B9B840931C}"/>
              </a:ext>
            </a:extLst>
          </p:cNvPr>
          <p:cNvSpPr>
            <a:spLocks noGrp="1" noChangeArrowheads="1"/>
          </p:cNvSpPr>
          <p:nvPr>
            <p:ph type="sldNum" sz="quarter" idx="12"/>
          </p:nvPr>
        </p:nvSpPr>
        <p:spPr>
          <a:ln/>
        </p:spPr>
        <p:txBody>
          <a:bodyPr/>
          <a:lstStyle>
            <a:lvl1pPr>
              <a:defRPr/>
            </a:lvl1pPr>
          </a:lstStyle>
          <a:p>
            <a:fld id="{42631C5F-A156-4D87-93D5-03D7B8C60458}" type="slidenum">
              <a:rPr lang="en-US" altLang="vi-VN"/>
              <a:pPr/>
              <a:t>‹#›</a:t>
            </a:fld>
            <a:endParaRPr lang="en-US" altLang="vi-VN"/>
          </a:p>
        </p:txBody>
      </p:sp>
    </p:spTree>
    <p:extLst>
      <p:ext uri="{BB962C8B-B14F-4D97-AF65-F5344CB8AC3E}">
        <p14:creationId xmlns:p14="http://schemas.microsoft.com/office/powerpoint/2010/main" val="36373055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91167" y="4670633"/>
            <a:ext cx="12429933" cy="2355467"/>
            <a:chOff x="-68375" y="3502975"/>
            <a:chExt cx="9322450" cy="1766600"/>
          </a:xfrm>
        </p:grpSpPr>
        <p:sp>
          <p:nvSpPr>
            <p:cNvPr id="10" name="Google Shape;10;p2"/>
            <p:cNvSpPr/>
            <p:nvPr/>
          </p:nvSpPr>
          <p:spPr>
            <a:xfrm>
              <a:off x="-65798" y="3505555"/>
              <a:ext cx="9267568" cy="1007807"/>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1" name="Google Shape;11;p2"/>
            <p:cNvSpPr/>
            <p:nvPr/>
          </p:nvSpPr>
          <p:spPr>
            <a:xfrm>
              <a:off x="-65798" y="3506477"/>
              <a:ext cx="9268489" cy="410274"/>
            </a:xfrm>
            <a:custGeom>
              <a:avLst/>
              <a:gdLst/>
              <a:ahLst/>
              <a:cxnLst/>
              <a:rect l="l" t="t" r="r" b="b"/>
              <a:pathLst>
                <a:path w="100575" h="4452" extrusionOk="0">
                  <a:moveTo>
                    <a:pt x="1" y="0"/>
                  </a:moveTo>
                  <a:lnTo>
                    <a:pt x="61685" y="4451"/>
                  </a:lnTo>
                  <a:lnTo>
                    <a:pt x="100574" y="0"/>
                  </a:lnTo>
                  <a:close/>
                </a:path>
              </a:pathLst>
            </a:custGeom>
            <a:solidFill>
              <a:srgbClr val="F9E35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2" name="Google Shape;12;p2"/>
            <p:cNvSpPr/>
            <p:nvPr/>
          </p:nvSpPr>
          <p:spPr>
            <a:xfrm>
              <a:off x="-65798" y="4441869"/>
              <a:ext cx="9267568" cy="561777"/>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3" name="Google Shape;13;p2"/>
            <p:cNvSpPr/>
            <p:nvPr/>
          </p:nvSpPr>
          <p:spPr>
            <a:xfrm>
              <a:off x="-68375" y="4648299"/>
              <a:ext cx="9271069" cy="561765"/>
            </a:xfrm>
            <a:custGeom>
              <a:avLst/>
              <a:gdLst/>
              <a:ahLst/>
              <a:cxnLst/>
              <a:rect l="l" t="t" r="r" b="b"/>
              <a:pathLst>
                <a:path w="100603" h="8421" extrusionOk="0">
                  <a:moveTo>
                    <a:pt x="33503" y="0"/>
                  </a:moveTo>
                  <a:cubicBezTo>
                    <a:pt x="33503" y="0"/>
                    <a:pt x="473" y="3478"/>
                    <a:pt x="38" y="3922"/>
                  </a:cubicBezTo>
                  <a:lnTo>
                    <a:pt x="0" y="7986"/>
                  </a:lnTo>
                  <a:lnTo>
                    <a:pt x="100602" y="8421"/>
                  </a:lnTo>
                  <a:lnTo>
                    <a:pt x="100602" y="1607"/>
                  </a:lnTo>
                  <a:lnTo>
                    <a:pt x="65408" y="0"/>
                  </a:lnTo>
                  <a:close/>
                </a:path>
              </a:pathLst>
            </a:custGeom>
            <a:solidFill>
              <a:srgbClr val="FFF38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 name="Google Shape;14;p2"/>
            <p:cNvSpPr/>
            <p:nvPr/>
          </p:nvSpPr>
          <p:spPr>
            <a:xfrm>
              <a:off x="4455329" y="3502975"/>
              <a:ext cx="2764256" cy="1000803"/>
            </a:xfrm>
            <a:custGeom>
              <a:avLst/>
              <a:gdLst/>
              <a:ahLst/>
              <a:cxnLst/>
              <a:rect l="l" t="t" r="r" b="b"/>
              <a:pathLst>
                <a:path w="31339" h="10860" extrusionOk="0">
                  <a:moveTo>
                    <a:pt x="31339" y="0"/>
                  </a:moveTo>
                  <a:lnTo>
                    <a:pt x="23429" y="38"/>
                  </a:lnTo>
                  <a:lnTo>
                    <a:pt x="18958" y="1078"/>
                  </a:lnTo>
                  <a:lnTo>
                    <a:pt x="21387" y="1815"/>
                  </a:lnTo>
                  <a:lnTo>
                    <a:pt x="17607" y="3979"/>
                  </a:lnTo>
                  <a:lnTo>
                    <a:pt x="388" y="4858"/>
                  </a:lnTo>
                  <a:lnTo>
                    <a:pt x="0" y="5831"/>
                  </a:lnTo>
                  <a:lnTo>
                    <a:pt x="6484" y="8052"/>
                  </a:lnTo>
                  <a:lnTo>
                    <a:pt x="388" y="10727"/>
                  </a:lnTo>
                  <a:lnTo>
                    <a:pt x="29212" y="10859"/>
                  </a:lnTo>
                  <a:lnTo>
                    <a:pt x="25546" y="7599"/>
                  </a:lnTo>
                  <a:lnTo>
                    <a:pt x="31140" y="3280"/>
                  </a:lnTo>
                  <a:lnTo>
                    <a:pt x="27464" y="2023"/>
                  </a:lnTo>
                  <a:lnTo>
                    <a:pt x="31339" y="0"/>
                  </a:lnTo>
                  <a:close/>
                </a:path>
              </a:pathLst>
            </a:custGeom>
            <a:solidFill>
              <a:srgbClr val="E5C3C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 name="Google Shape;15;p2"/>
            <p:cNvSpPr/>
            <p:nvPr/>
          </p:nvSpPr>
          <p:spPr>
            <a:xfrm>
              <a:off x="4455329" y="3881832"/>
              <a:ext cx="2653383" cy="621954"/>
            </a:xfrm>
            <a:custGeom>
              <a:avLst/>
              <a:gdLst/>
              <a:ahLst/>
              <a:cxnLst/>
              <a:rect l="l" t="t" r="r" b="b"/>
              <a:pathLst>
                <a:path w="30082" h="6749" extrusionOk="0">
                  <a:moveTo>
                    <a:pt x="30082" y="0"/>
                  </a:moveTo>
                  <a:lnTo>
                    <a:pt x="76" y="1560"/>
                  </a:lnTo>
                  <a:lnTo>
                    <a:pt x="0" y="1720"/>
                  </a:lnTo>
                  <a:lnTo>
                    <a:pt x="6484" y="3941"/>
                  </a:lnTo>
                  <a:lnTo>
                    <a:pt x="388" y="6616"/>
                  </a:lnTo>
                  <a:lnTo>
                    <a:pt x="29212" y="6748"/>
                  </a:lnTo>
                  <a:lnTo>
                    <a:pt x="25546" y="3488"/>
                  </a:lnTo>
                  <a:lnTo>
                    <a:pt x="30082" y="0"/>
                  </a:lnTo>
                  <a:close/>
                </a:path>
              </a:pathLst>
            </a:custGeom>
            <a:solidFill>
              <a:srgbClr val="D8B4B5"/>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 name="Google Shape;16;p2"/>
            <p:cNvSpPr/>
            <p:nvPr/>
          </p:nvSpPr>
          <p:spPr>
            <a:xfrm>
              <a:off x="6595375" y="4215025"/>
              <a:ext cx="2658700" cy="1051125"/>
            </a:xfrm>
            <a:custGeom>
              <a:avLst/>
              <a:gdLst/>
              <a:ahLst/>
              <a:cxnLst/>
              <a:rect l="l" t="t" r="r" b="b"/>
              <a:pathLst>
                <a:path w="106348" h="42045" extrusionOk="0">
                  <a:moveTo>
                    <a:pt x="0" y="0"/>
                  </a:moveTo>
                  <a:lnTo>
                    <a:pt x="106348" y="7969"/>
                  </a:lnTo>
                  <a:lnTo>
                    <a:pt x="106348" y="40396"/>
                  </a:lnTo>
                  <a:lnTo>
                    <a:pt x="65128" y="42045"/>
                  </a:lnTo>
                  <a:close/>
                </a:path>
              </a:pathLst>
            </a:custGeom>
            <a:solidFill>
              <a:srgbClr val="D8B4B5"/>
            </a:solidFill>
            <a:ln>
              <a:noFill/>
            </a:ln>
          </p:spPr>
        </p:sp>
        <p:sp>
          <p:nvSpPr>
            <p:cNvPr id="17" name="Google Shape;17;p2"/>
            <p:cNvSpPr/>
            <p:nvPr/>
          </p:nvSpPr>
          <p:spPr>
            <a:xfrm>
              <a:off x="3201600" y="4235625"/>
              <a:ext cx="5111125" cy="1033950"/>
            </a:xfrm>
            <a:custGeom>
              <a:avLst/>
              <a:gdLst/>
              <a:ahLst/>
              <a:cxnLst/>
              <a:rect l="l" t="t" r="r" b="b"/>
              <a:pathLst>
                <a:path w="204445" h="41358" extrusionOk="0">
                  <a:moveTo>
                    <a:pt x="139481" y="0"/>
                  </a:moveTo>
                  <a:lnTo>
                    <a:pt x="73202" y="825"/>
                  </a:lnTo>
                  <a:lnTo>
                    <a:pt x="29678" y="15252"/>
                  </a:lnTo>
                  <a:lnTo>
                    <a:pt x="0" y="38747"/>
                  </a:lnTo>
                  <a:lnTo>
                    <a:pt x="204445" y="41358"/>
                  </a:lnTo>
                  <a:lnTo>
                    <a:pt x="161047" y="11542"/>
                  </a:lnTo>
                  <a:close/>
                </a:path>
              </a:pathLst>
            </a:custGeom>
            <a:solidFill>
              <a:srgbClr val="D8B4B5"/>
            </a:solidFill>
            <a:ln>
              <a:noFill/>
            </a:ln>
          </p:spPr>
        </p:sp>
      </p:grpSp>
      <p:sp>
        <p:nvSpPr>
          <p:cNvPr id="18" name="Google Shape;18;p2"/>
          <p:cNvSpPr/>
          <p:nvPr/>
        </p:nvSpPr>
        <p:spPr>
          <a:xfrm>
            <a:off x="8470411" y="3274266"/>
            <a:ext cx="5374653" cy="1901485"/>
          </a:xfrm>
          <a:custGeom>
            <a:avLst/>
            <a:gdLst/>
            <a:ahLst/>
            <a:cxnLst/>
            <a:rect l="l" t="t" r="r" b="b"/>
            <a:pathLst>
              <a:path w="52605" h="18611" extrusionOk="0">
                <a:moveTo>
                  <a:pt x="45206" y="1"/>
                </a:moveTo>
                <a:cubicBezTo>
                  <a:pt x="42238" y="1"/>
                  <a:pt x="38720" y="4530"/>
                  <a:pt x="38494" y="7714"/>
                </a:cubicBezTo>
                <a:cubicBezTo>
                  <a:pt x="38234" y="7579"/>
                  <a:pt x="37650" y="7390"/>
                  <a:pt x="37177" y="7390"/>
                </a:cubicBezTo>
                <a:cubicBezTo>
                  <a:pt x="36722" y="7390"/>
                  <a:pt x="36371" y="7564"/>
                  <a:pt x="36510" y="8129"/>
                </a:cubicBezTo>
                <a:cubicBezTo>
                  <a:pt x="36081" y="8072"/>
                  <a:pt x="35619" y="7991"/>
                  <a:pt x="35166" y="7991"/>
                </a:cubicBezTo>
                <a:cubicBezTo>
                  <a:pt x="34719" y="7991"/>
                  <a:pt x="34281" y="8070"/>
                  <a:pt x="33892" y="8328"/>
                </a:cubicBezTo>
                <a:cubicBezTo>
                  <a:pt x="35328" y="6372"/>
                  <a:pt x="31198" y="6201"/>
                  <a:pt x="30112" y="6060"/>
                </a:cubicBezTo>
                <a:cubicBezTo>
                  <a:pt x="31625" y="3387"/>
                  <a:pt x="29021" y="670"/>
                  <a:pt x="26598" y="670"/>
                </a:cubicBezTo>
                <a:cubicBezTo>
                  <a:pt x="25663" y="670"/>
                  <a:pt x="24754" y="1075"/>
                  <a:pt x="24120" y="2043"/>
                </a:cubicBezTo>
                <a:cubicBezTo>
                  <a:pt x="22768" y="4113"/>
                  <a:pt x="22617" y="4207"/>
                  <a:pt x="20472" y="4859"/>
                </a:cubicBezTo>
                <a:cubicBezTo>
                  <a:pt x="18629" y="5427"/>
                  <a:pt x="17854" y="6986"/>
                  <a:pt x="17145" y="8829"/>
                </a:cubicBezTo>
                <a:cubicBezTo>
                  <a:pt x="16641" y="8521"/>
                  <a:pt x="16104" y="8325"/>
                  <a:pt x="15613" y="8325"/>
                </a:cubicBezTo>
                <a:cubicBezTo>
                  <a:pt x="14881" y="8325"/>
                  <a:pt x="14251" y="8761"/>
                  <a:pt x="13979" y="9916"/>
                </a:cubicBezTo>
                <a:cubicBezTo>
                  <a:pt x="13951" y="9916"/>
                  <a:pt x="13923" y="9917"/>
                  <a:pt x="13894" y="9917"/>
                </a:cubicBezTo>
                <a:cubicBezTo>
                  <a:pt x="13382" y="9917"/>
                  <a:pt x="12870" y="9793"/>
                  <a:pt x="12348" y="9793"/>
                </a:cubicBezTo>
                <a:cubicBezTo>
                  <a:pt x="12215" y="9793"/>
                  <a:pt x="12082" y="9801"/>
                  <a:pt x="11947" y="9821"/>
                </a:cubicBezTo>
                <a:cubicBezTo>
                  <a:pt x="11928" y="9906"/>
                  <a:pt x="11919" y="9972"/>
                  <a:pt x="11900" y="10057"/>
                </a:cubicBezTo>
                <a:cubicBezTo>
                  <a:pt x="11409" y="9641"/>
                  <a:pt x="10889" y="9112"/>
                  <a:pt x="10331" y="8706"/>
                </a:cubicBezTo>
                <a:cubicBezTo>
                  <a:pt x="10331" y="8706"/>
                  <a:pt x="10275" y="8781"/>
                  <a:pt x="10227" y="8838"/>
                </a:cubicBezTo>
                <a:cubicBezTo>
                  <a:pt x="9934" y="7307"/>
                  <a:pt x="8091" y="6617"/>
                  <a:pt x="6910" y="6277"/>
                </a:cubicBezTo>
                <a:cubicBezTo>
                  <a:pt x="6472" y="6151"/>
                  <a:pt x="6138" y="6089"/>
                  <a:pt x="5882" y="6089"/>
                </a:cubicBezTo>
                <a:cubicBezTo>
                  <a:pt x="4988" y="6089"/>
                  <a:pt x="5046" y="6844"/>
                  <a:pt x="4973" y="8262"/>
                </a:cubicBezTo>
                <a:cubicBezTo>
                  <a:pt x="4340" y="8498"/>
                  <a:pt x="3508" y="8630"/>
                  <a:pt x="3054" y="9226"/>
                </a:cubicBezTo>
                <a:cubicBezTo>
                  <a:pt x="2251" y="10303"/>
                  <a:pt x="3130" y="11806"/>
                  <a:pt x="2676" y="12845"/>
                </a:cubicBezTo>
                <a:cubicBezTo>
                  <a:pt x="2204" y="13932"/>
                  <a:pt x="446" y="14216"/>
                  <a:pt x="1438" y="15973"/>
                </a:cubicBezTo>
                <a:cubicBezTo>
                  <a:pt x="1291" y="15947"/>
                  <a:pt x="1172" y="15935"/>
                  <a:pt x="1076" y="15935"/>
                </a:cubicBezTo>
                <a:cubicBezTo>
                  <a:pt x="1" y="15935"/>
                  <a:pt x="1952" y="17465"/>
                  <a:pt x="2525" y="17665"/>
                </a:cubicBezTo>
                <a:cubicBezTo>
                  <a:pt x="3990" y="18156"/>
                  <a:pt x="5162" y="17665"/>
                  <a:pt x="6457" y="18610"/>
                </a:cubicBezTo>
                <a:lnTo>
                  <a:pt x="43531" y="16824"/>
                </a:lnTo>
                <a:lnTo>
                  <a:pt x="43531" y="16824"/>
                </a:lnTo>
                <a:cubicBezTo>
                  <a:pt x="43390" y="17574"/>
                  <a:pt x="43828" y="17819"/>
                  <a:pt x="44398" y="17819"/>
                </a:cubicBezTo>
                <a:cubicBezTo>
                  <a:pt x="45041" y="17819"/>
                  <a:pt x="45852" y="17505"/>
                  <a:pt x="46178" y="17249"/>
                </a:cubicBezTo>
                <a:cubicBezTo>
                  <a:pt x="47132" y="16503"/>
                  <a:pt x="47935" y="14405"/>
                  <a:pt x="47435" y="13148"/>
                </a:cubicBezTo>
                <a:cubicBezTo>
                  <a:pt x="47803" y="12628"/>
                  <a:pt x="48039" y="12014"/>
                  <a:pt x="47699" y="11447"/>
                </a:cubicBezTo>
                <a:lnTo>
                  <a:pt x="47699" y="11447"/>
                </a:lnTo>
                <a:cubicBezTo>
                  <a:pt x="47710" y="11447"/>
                  <a:pt x="47721" y="11447"/>
                  <a:pt x="47732" y="11447"/>
                </a:cubicBezTo>
                <a:cubicBezTo>
                  <a:pt x="48711" y="11447"/>
                  <a:pt x="51599" y="9822"/>
                  <a:pt x="49627" y="9074"/>
                </a:cubicBezTo>
                <a:lnTo>
                  <a:pt x="49627" y="9074"/>
                </a:lnTo>
                <a:cubicBezTo>
                  <a:pt x="49681" y="9088"/>
                  <a:pt x="49736" y="9095"/>
                  <a:pt x="49792" y="9095"/>
                </a:cubicBezTo>
                <a:cubicBezTo>
                  <a:pt x="50679" y="9095"/>
                  <a:pt x="51859" y="7486"/>
                  <a:pt x="52037" y="6438"/>
                </a:cubicBezTo>
                <a:cubicBezTo>
                  <a:pt x="52604" y="3083"/>
                  <a:pt x="48191" y="758"/>
                  <a:pt x="45960" y="106"/>
                </a:cubicBezTo>
                <a:cubicBezTo>
                  <a:pt x="45714" y="34"/>
                  <a:pt x="45462" y="1"/>
                  <a:pt x="45206" y="1"/>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19" name="Google Shape;19;p2"/>
          <p:cNvSpPr txBox="1">
            <a:spLocks noGrp="1"/>
          </p:cNvSpPr>
          <p:nvPr>
            <p:ph type="ctrTitle"/>
          </p:nvPr>
        </p:nvSpPr>
        <p:spPr>
          <a:xfrm>
            <a:off x="2122267" y="1562333"/>
            <a:ext cx="7947600" cy="1492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rgbClr val="191919"/>
              </a:buClr>
              <a:buSzPts val="5200"/>
              <a:buNone/>
              <a:defRPr sz="8400"/>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20" name="Google Shape;20;p2"/>
          <p:cNvSpPr txBox="1">
            <a:spLocks noGrp="1"/>
          </p:cNvSpPr>
          <p:nvPr>
            <p:ph type="subTitle" idx="1"/>
          </p:nvPr>
        </p:nvSpPr>
        <p:spPr>
          <a:xfrm>
            <a:off x="3039533" y="3243933"/>
            <a:ext cx="5988800" cy="6296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21" name="Google Shape;21;p2"/>
          <p:cNvSpPr/>
          <p:nvPr/>
        </p:nvSpPr>
        <p:spPr>
          <a:xfrm>
            <a:off x="7303213" y="-349011"/>
            <a:ext cx="3453959" cy="1302872"/>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2" name="Google Shape;22;p2"/>
          <p:cNvSpPr/>
          <p:nvPr/>
        </p:nvSpPr>
        <p:spPr>
          <a:xfrm>
            <a:off x="-1001355" y="-282399"/>
            <a:ext cx="3309081" cy="1236257"/>
          </a:xfrm>
          <a:custGeom>
            <a:avLst/>
            <a:gdLst/>
            <a:ahLst/>
            <a:cxnLst/>
            <a:rect l="l" t="t" r="r" b="b"/>
            <a:pathLst>
              <a:path w="32388" h="12100" extrusionOk="0">
                <a:moveTo>
                  <a:pt x="15035" y="1"/>
                </a:moveTo>
                <a:cubicBezTo>
                  <a:pt x="14202" y="1"/>
                  <a:pt x="13526" y="500"/>
                  <a:pt x="13278" y="1859"/>
                </a:cubicBezTo>
                <a:cubicBezTo>
                  <a:pt x="13132" y="1831"/>
                  <a:pt x="12999" y="1817"/>
                  <a:pt x="12877" y="1817"/>
                </a:cubicBezTo>
                <a:cubicBezTo>
                  <a:pt x="11122" y="1817"/>
                  <a:pt x="11786" y="4562"/>
                  <a:pt x="10145" y="4562"/>
                </a:cubicBezTo>
                <a:cubicBezTo>
                  <a:pt x="9992" y="4562"/>
                  <a:pt x="9818" y="4538"/>
                  <a:pt x="9621" y="4486"/>
                </a:cubicBezTo>
                <a:lnTo>
                  <a:pt x="9621" y="4486"/>
                </a:lnTo>
                <a:cubicBezTo>
                  <a:pt x="9659" y="4873"/>
                  <a:pt x="9489" y="5308"/>
                  <a:pt x="9611" y="5686"/>
                </a:cubicBezTo>
                <a:cubicBezTo>
                  <a:pt x="9152" y="5644"/>
                  <a:pt x="8677" y="5623"/>
                  <a:pt x="8193" y="5623"/>
                </a:cubicBezTo>
                <a:cubicBezTo>
                  <a:pt x="6298" y="5623"/>
                  <a:pt x="4272" y="5948"/>
                  <a:pt x="2571" y="6603"/>
                </a:cubicBezTo>
                <a:cubicBezTo>
                  <a:pt x="0" y="7567"/>
                  <a:pt x="227" y="10364"/>
                  <a:pt x="3072" y="11064"/>
                </a:cubicBezTo>
                <a:cubicBezTo>
                  <a:pt x="3243" y="11106"/>
                  <a:pt x="3407" y="11124"/>
                  <a:pt x="3567" y="11124"/>
                </a:cubicBezTo>
                <a:cubicBezTo>
                  <a:pt x="4842" y="11124"/>
                  <a:pt x="5781" y="9931"/>
                  <a:pt x="6896" y="9931"/>
                </a:cubicBezTo>
                <a:cubicBezTo>
                  <a:pt x="6990" y="9931"/>
                  <a:pt x="7086" y="9939"/>
                  <a:pt x="7183" y="9958"/>
                </a:cubicBezTo>
                <a:cubicBezTo>
                  <a:pt x="7816" y="10071"/>
                  <a:pt x="8241" y="10553"/>
                  <a:pt x="8922" y="10648"/>
                </a:cubicBezTo>
                <a:cubicBezTo>
                  <a:pt x="9008" y="10659"/>
                  <a:pt x="9095" y="10664"/>
                  <a:pt x="9184" y="10664"/>
                </a:cubicBezTo>
                <a:cubicBezTo>
                  <a:pt x="9764" y="10664"/>
                  <a:pt x="10383" y="10436"/>
                  <a:pt x="10916" y="10166"/>
                </a:cubicBezTo>
                <a:cubicBezTo>
                  <a:pt x="11406" y="10298"/>
                  <a:pt x="11925" y="10366"/>
                  <a:pt x="12490" y="10366"/>
                </a:cubicBezTo>
                <a:cubicBezTo>
                  <a:pt x="12894" y="10366"/>
                  <a:pt x="13322" y="10331"/>
                  <a:pt x="13779" y="10260"/>
                </a:cubicBezTo>
                <a:cubicBezTo>
                  <a:pt x="15234" y="10046"/>
                  <a:pt x="16244" y="9157"/>
                  <a:pt x="17459" y="9157"/>
                </a:cubicBezTo>
                <a:cubicBezTo>
                  <a:pt x="17800" y="9157"/>
                  <a:pt x="18156" y="9227"/>
                  <a:pt x="18542" y="9400"/>
                </a:cubicBezTo>
                <a:cubicBezTo>
                  <a:pt x="20206" y="10156"/>
                  <a:pt x="20933" y="11801"/>
                  <a:pt x="22899" y="12056"/>
                </a:cubicBezTo>
                <a:cubicBezTo>
                  <a:pt x="23119" y="12085"/>
                  <a:pt x="23339" y="12099"/>
                  <a:pt x="23555" y="12099"/>
                </a:cubicBezTo>
                <a:cubicBezTo>
                  <a:pt x="25113" y="12099"/>
                  <a:pt x="26521" y="11349"/>
                  <a:pt x="27010" y="9797"/>
                </a:cubicBezTo>
                <a:cubicBezTo>
                  <a:pt x="27555" y="10139"/>
                  <a:pt x="28179" y="10303"/>
                  <a:pt x="28777" y="10303"/>
                </a:cubicBezTo>
                <a:cubicBezTo>
                  <a:pt x="30162" y="10303"/>
                  <a:pt x="31413" y="9425"/>
                  <a:pt x="31235" y="7841"/>
                </a:cubicBezTo>
                <a:cubicBezTo>
                  <a:pt x="32388" y="7217"/>
                  <a:pt x="31679" y="6130"/>
                  <a:pt x="30715" y="5809"/>
                </a:cubicBezTo>
                <a:cubicBezTo>
                  <a:pt x="31025" y="3881"/>
                  <a:pt x="29094" y="2706"/>
                  <a:pt x="27317" y="2706"/>
                </a:cubicBezTo>
                <a:cubicBezTo>
                  <a:pt x="26166" y="2706"/>
                  <a:pt x="25079" y="3198"/>
                  <a:pt x="24704" y="4297"/>
                </a:cubicBezTo>
                <a:cubicBezTo>
                  <a:pt x="23794" y="3300"/>
                  <a:pt x="22851" y="2859"/>
                  <a:pt x="21490" y="2859"/>
                </a:cubicBezTo>
                <a:cubicBezTo>
                  <a:pt x="21368" y="2859"/>
                  <a:pt x="21242" y="2863"/>
                  <a:pt x="21113" y="2870"/>
                </a:cubicBezTo>
                <a:cubicBezTo>
                  <a:pt x="20508" y="2898"/>
                  <a:pt x="20197" y="2953"/>
                  <a:pt x="19987" y="2953"/>
                </a:cubicBezTo>
                <a:cubicBezTo>
                  <a:pt x="19635" y="2953"/>
                  <a:pt x="19565" y="2800"/>
                  <a:pt x="18873" y="2114"/>
                </a:cubicBezTo>
                <a:cubicBezTo>
                  <a:pt x="17846" y="1098"/>
                  <a:pt x="16269" y="1"/>
                  <a:pt x="15035" y="1"/>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23" name="Google Shape;23;p2"/>
          <p:cNvGrpSpPr/>
          <p:nvPr/>
        </p:nvGrpSpPr>
        <p:grpSpPr>
          <a:xfrm>
            <a:off x="10668402" y="3984077"/>
            <a:ext cx="978661" cy="735871"/>
            <a:chOff x="3005133" y="3226715"/>
            <a:chExt cx="454965" cy="342096"/>
          </a:xfrm>
        </p:grpSpPr>
        <p:sp>
          <p:nvSpPr>
            <p:cNvPr id="24" name="Google Shape;24;p2"/>
            <p:cNvSpPr/>
            <p:nvPr/>
          </p:nvSpPr>
          <p:spPr>
            <a:xfrm>
              <a:off x="3191462" y="3340657"/>
              <a:ext cx="268636" cy="228153"/>
            </a:xfrm>
            <a:custGeom>
              <a:avLst/>
              <a:gdLst/>
              <a:ahLst/>
              <a:cxnLst/>
              <a:rect l="l" t="t" r="r" b="b"/>
              <a:pathLst>
                <a:path w="2004" h="1702" extrusionOk="0">
                  <a:moveTo>
                    <a:pt x="2004" y="1"/>
                  </a:moveTo>
                  <a:cubicBezTo>
                    <a:pt x="1767" y="256"/>
                    <a:pt x="1399" y="1059"/>
                    <a:pt x="1399" y="1059"/>
                  </a:cubicBezTo>
                  <a:cubicBezTo>
                    <a:pt x="1474" y="804"/>
                    <a:pt x="1323" y="360"/>
                    <a:pt x="1323" y="360"/>
                  </a:cubicBezTo>
                  <a:cubicBezTo>
                    <a:pt x="1323" y="690"/>
                    <a:pt x="1059" y="1201"/>
                    <a:pt x="1059" y="1201"/>
                  </a:cubicBezTo>
                  <a:cubicBezTo>
                    <a:pt x="1163" y="709"/>
                    <a:pt x="1011" y="67"/>
                    <a:pt x="1011" y="67"/>
                  </a:cubicBezTo>
                  <a:cubicBezTo>
                    <a:pt x="1011" y="511"/>
                    <a:pt x="699" y="1087"/>
                    <a:pt x="699" y="1087"/>
                  </a:cubicBezTo>
                  <a:cubicBezTo>
                    <a:pt x="747" y="691"/>
                    <a:pt x="548" y="379"/>
                    <a:pt x="548" y="379"/>
                  </a:cubicBezTo>
                  <a:lnTo>
                    <a:pt x="548" y="379"/>
                  </a:lnTo>
                  <a:cubicBezTo>
                    <a:pt x="633" y="757"/>
                    <a:pt x="350" y="1456"/>
                    <a:pt x="350" y="1456"/>
                  </a:cubicBezTo>
                  <a:cubicBezTo>
                    <a:pt x="406" y="1314"/>
                    <a:pt x="378" y="946"/>
                    <a:pt x="378" y="946"/>
                  </a:cubicBezTo>
                  <a:lnTo>
                    <a:pt x="378" y="946"/>
                  </a:lnTo>
                  <a:cubicBezTo>
                    <a:pt x="284" y="1352"/>
                    <a:pt x="0" y="1692"/>
                    <a:pt x="0" y="1692"/>
                  </a:cubicBezTo>
                  <a:lnTo>
                    <a:pt x="1673" y="1702"/>
                  </a:lnTo>
                  <a:cubicBezTo>
                    <a:pt x="1588" y="1069"/>
                    <a:pt x="2004" y="1"/>
                    <a:pt x="2004"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5" name="Google Shape;25;p2"/>
            <p:cNvSpPr/>
            <p:nvPr/>
          </p:nvSpPr>
          <p:spPr>
            <a:xfrm>
              <a:off x="3005133" y="3226715"/>
              <a:ext cx="296653" cy="342096"/>
            </a:xfrm>
            <a:custGeom>
              <a:avLst/>
              <a:gdLst/>
              <a:ahLst/>
              <a:cxnLst/>
              <a:rect l="l" t="t" r="r" b="b"/>
              <a:pathLst>
                <a:path w="2213" h="2552" extrusionOk="0">
                  <a:moveTo>
                    <a:pt x="2212" y="0"/>
                  </a:moveTo>
                  <a:cubicBezTo>
                    <a:pt x="1957" y="369"/>
                    <a:pt x="1551" y="1588"/>
                    <a:pt x="1551" y="1588"/>
                  </a:cubicBezTo>
                  <a:cubicBezTo>
                    <a:pt x="1626" y="1219"/>
                    <a:pt x="1466" y="539"/>
                    <a:pt x="1466" y="539"/>
                  </a:cubicBezTo>
                  <a:cubicBezTo>
                    <a:pt x="1466" y="1040"/>
                    <a:pt x="1154" y="1796"/>
                    <a:pt x="1154" y="1796"/>
                  </a:cubicBezTo>
                  <a:cubicBezTo>
                    <a:pt x="1267" y="1068"/>
                    <a:pt x="1116" y="95"/>
                    <a:pt x="1116" y="95"/>
                  </a:cubicBezTo>
                  <a:cubicBezTo>
                    <a:pt x="1116" y="775"/>
                    <a:pt x="776" y="1635"/>
                    <a:pt x="776" y="1635"/>
                  </a:cubicBezTo>
                  <a:cubicBezTo>
                    <a:pt x="823" y="1040"/>
                    <a:pt x="606" y="586"/>
                    <a:pt x="606" y="586"/>
                  </a:cubicBezTo>
                  <a:lnTo>
                    <a:pt x="606" y="586"/>
                  </a:lnTo>
                  <a:cubicBezTo>
                    <a:pt x="700" y="1162"/>
                    <a:pt x="379" y="2193"/>
                    <a:pt x="379" y="2193"/>
                  </a:cubicBezTo>
                  <a:cubicBezTo>
                    <a:pt x="436" y="1975"/>
                    <a:pt x="417" y="1437"/>
                    <a:pt x="417" y="1437"/>
                  </a:cubicBezTo>
                  <a:lnTo>
                    <a:pt x="417" y="1437"/>
                  </a:lnTo>
                  <a:cubicBezTo>
                    <a:pt x="313" y="2022"/>
                    <a:pt x="1" y="2542"/>
                    <a:pt x="1" y="2542"/>
                  </a:cubicBezTo>
                  <a:lnTo>
                    <a:pt x="1844" y="2552"/>
                  </a:lnTo>
                  <a:cubicBezTo>
                    <a:pt x="1759" y="1607"/>
                    <a:pt x="2212" y="0"/>
                    <a:pt x="2212"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26" name="Google Shape;26;p2"/>
          <p:cNvSpPr/>
          <p:nvPr/>
        </p:nvSpPr>
        <p:spPr>
          <a:xfrm>
            <a:off x="-3355600" y="2063148"/>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32871556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flipH="1">
            <a:off x="-2471405" y="4101285"/>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9" name="Google Shape;29;p3"/>
          <p:cNvSpPr txBox="1">
            <a:spLocks noGrp="1"/>
          </p:cNvSpPr>
          <p:nvPr>
            <p:ph type="title"/>
          </p:nvPr>
        </p:nvSpPr>
        <p:spPr>
          <a:xfrm>
            <a:off x="1224233" y="2683567"/>
            <a:ext cx="5522800" cy="11224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1423884" y="1062633"/>
            <a:ext cx="1516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1224233" y="3828144"/>
            <a:ext cx="4341600" cy="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2" name="Google Shape;32;p3"/>
          <p:cNvGrpSpPr/>
          <p:nvPr/>
        </p:nvGrpSpPr>
        <p:grpSpPr>
          <a:xfrm>
            <a:off x="-91166" y="5570367"/>
            <a:ext cx="12361425" cy="1376411"/>
            <a:chOff x="-68375" y="4177775"/>
            <a:chExt cx="9271069" cy="1032308"/>
          </a:xfrm>
        </p:grpSpPr>
        <p:sp>
          <p:nvSpPr>
            <p:cNvPr id="33" name="Google Shape;33;p3"/>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4" name="Google Shape;34;p3"/>
            <p:cNvSpPr/>
            <p:nvPr/>
          </p:nvSpPr>
          <p:spPr>
            <a:xfrm>
              <a:off x="-65798" y="4178333"/>
              <a:ext cx="9268489" cy="248466"/>
            </a:xfrm>
            <a:custGeom>
              <a:avLst/>
              <a:gdLst/>
              <a:ahLst/>
              <a:cxnLst/>
              <a:rect l="l" t="t" r="r" b="b"/>
              <a:pathLst>
                <a:path w="100575" h="4452" extrusionOk="0">
                  <a:moveTo>
                    <a:pt x="1" y="0"/>
                  </a:moveTo>
                  <a:lnTo>
                    <a:pt x="61685" y="4451"/>
                  </a:lnTo>
                  <a:lnTo>
                    <a:pt x="100574" y="0"/>
                  </a:lnTo>
                  <a:close/>
                </a:path>
              </a:pathLst>
            </a:custGeom>
            <a:solidFill>
              <a:srgbClr val="F9E35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5" name="Google Shape;35;p3"/>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6" name="Google Shape;36;p3"/>
            <p:cNvSpPr/>
            <p:nvPr/>
          </p:nvSpPr>
          <p:spPr>
            <a:xfrm>
              <a:off x="-68375" y="4869853"/>
              <a:ext cx="9271069" cy="340229"/>
            </a:xfrm>
            <a:custGeom>
              <a:avLst/>
              <a:gdLst/>
              <a:ahLst/>
              <a:cxnLst/>
              <a:rect l="l" t="t" r="r" b="b"/>
              <a:pathLst>
                <a:path w="100603" h="8421" extrusionOk="0">
                  <a:moveTo>
                    <a:pt x="33503" y="0"/>
                  </a:moveTo>
                  <a:cubicBezTo>
                    <a:pt x="33503" y="0"/>
                    <a:pt x="473" y="3478"/>
                    <a:pt x="38" y="3922"/>
                  </a:cubicBezTo>
                  <a:lnTo>
                    <a:pt x="0" y="7986"/>
                  </a:lnTo>
                  <a:lnTo>
                    <a:pt x="100602" y="8421"/>
                  </a:lnTo>
                  <a:lnTo>
                    <a:pt x="100602" y="1607"/>
                  </a:lnTo>
                  <a:lnTo>
                    <a:pt x="65408" y="0"/>
                  </a:lnTo>
                  <a:close/>
                </a:path>
              </a:pathLst>
            </a:custGeom>
            <a:solidFill>
              <a:srgbClr val="FFF38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37" name="Google Shape;37;p3"/>
          <p:cNvSpPr/>
          <p:nvPr/>
        </p:nvSpPr>
        <p:spPr>
          <a:xfrm flipH="1">
            <a:off x="6470634" y="-40719"/>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8526548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8"/>
        <p:cNvGrpSpPr/>
        <p:nvPr/>
      </p:nvGrpSpPr>
      <p:grpSpPr>
        <a:xfrm>
          <a:off x="0" y="0"/>
          <a:ext cx="0" cy="0"/>
          <a:chOff x="0" y="0"/>
          <a:chExt cx="0" cy="0"/>
        </a:xfrm>
      </p:grpSpPr>
      <p:sp>
        <p:nvSpPr>
          <p:cNvPr id="39" name="Google Shape;39;p4"/>
          <p:cNvSpPr txBox="1">
            <a:spLocks noGrp="1"/>
          </p:cNvSpPr>
          <p:nvPr>
            <p:ph type="title"/>
          </p:nvPr>
        </p:nvSpPr>
        <p:spPr>
          <a:xfrm>
            <a:off x="1918800" y="600197"/>
            <a:ext cx="83544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0" name="Google Shape;40;p4"/>
          <p:cNvSpPr txBox="1">
            <a:spLocks noGrp="1"/>
          </p:cNvSpPr>
          <p:nvPr>
            <p:ph type="body" idx="1"/>
          </p:nvPr>
        </p:nvSpPr>
        <p:spPr>
          <a:xfrm>
            <a:off x="960000" y="1430333"/>
            <a:ext cx="10272000" cy="4775600"/>
          </a:xfrm>
          <a:prstGeom prst="rect">
            <a:avLst/>
          </a:prstGeom>
        </p:spPr>
        <p:txBody>
          <a:bodyPr spcFirstLastPara="1" wrap="square" lIns="91425" tIns="91425" rIns="91425" bIns="91425" anchor="t" anchorCtr="0">
            <a:noAutofit/>
          </a:bodyPr>
          <a:lstStyle>
            <a:lvl1pPr marL="609585" lvl="0" indent="-406390" rtl="0">
              <a:lnSpc>
                <a:spcPct val="115000"/>
              </a:lnSpc>
              <a:spcBef>
                <a:spcPts val="0"/>
              </a:spcBef>
              <a:spcAft>
                <a:spcPts val="0"/>
              </a:spcAft>
              <a:buClr>
                <a:schemeClr val="accent1"/>
              </a:buClr>
              <a:buSzPts val="1200"/>
              <a:buFont typeface="Manrope Medium"/>
              <a:buAutoNum type="arabicPeriod"/>
              <a:defRPr sz="1600">
                <a:solidFill>
                  <a:srgbClr val="434343"/>
                </a:solidFill>
              </a:defRPr>
            </a:lvl1pPr>
            <a:lvl2pPr marL="1219170" lvl="1"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2pPr>
            <a:lvl3pPr marL="1828754" lvl="2"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3pPr>
            <a:lvl4pPr marL="2438339" lvl="3" indent="-423323" rtl="0">
              <a:lnSpc>
                <a:spcPct val="115000"/>
              </a:lnSpc>
              <a:spcBef>
                <a:spcPts val="0"/>
              </a:spcBef>
              <a:spcAft>
                <a:spcPts val="0"/>
              </a:spcAft>
              <a:buClr>
                <a:srgbClr val="15325B"/>
              </a:buClr>
              <a:buSzPts val="1400"/>
              <a:buFont typeface="Darker Grotesque SemiBold"/>
              <a:buAutoNum type="arabicPeriod"/>
              <a:defRPr>
                <a:solidFill>
                  <a:srgbClr val="434343"/>
                </a:solidFill>
              </a:defRPr>
            </a:lvl4pPr>
            <a:lvl5pPr marL="3047924" lvl="4"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5pPr>
            <a:lvl6pPr marL="3657509" lvl="5"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6pPr>
            <a:lvl7pPr marL="4267093" lvl="6" indent="-423323" rtl="0">
              <a:lnSpc>
                <a:spcPct val="115000"/>
              </a:lnSpc>
              <a:spcBef>
                <a:spcPts val="0"/>
              </a:spcBef>
              <a:spcAft>
                <a:spcPts val="0"/>
              </a:spcAft>
              <a:buClr>
                <a:srgbClr val="15325B"/>
              </a:buClr>
              <a:buSzPts val="1400"/>
              <a:buFont typeface="Darker Grotesque SemiBold"/>
              <a:buAutoNum type="arabicPeriod"/>
              <a:defRPr>
                <a:solidFill>
                  <a:srgbClr val="434343"/>
                </a:solidFill>
              </a:defRPr>
            </a:lvl7pPr>
            <a:lvl8pPr marL="4876678" lvl="7"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8pPr>
            <a:lvl9pPr marL="5486263" lvl="8"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9pPr>
          </a:lstStyle>
          <a:p>
            <a:endParaRPr/>
          </a:p>
        </p:txBody>
      </p:sp>
      <p:sp>
        <p:nvSpPr>
          <p:cNvPr id="41" name="Google Shape;41;p4"/>
          <p:cNvSpPr/>
          <p:nvPr/>
        </p:nvSpPr>
        <p:spPr>
          <a:xfrm>
            <a:off x="-1449366" y="5136998"/>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2" name="Google Shape;42;p4"/>
          <p:cNvSpPr/>
          <p:nvPr/>
        </p:nvSpPr>
        <p:spPr>
          <a:xfrm flipH="1">
            <a:off x="-666221" y="-11"/>
            <a:ext cx="3453959" cy="1302872"/>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3" name="Google Shape;43;p4"/>
          <p:cNvSpPr/>
          <p:nvPr/>
        </p:nvSpPr>
        <p:spPr>
          <a:xfrm>
            <a:off x="9897345" y="5145401"/>
            <a:ext cx="3309081" cy="1236257"/>
          </a:xfrm>
          <a:custGeom>
            <a:avLst/>
            <a:gdLst/>
            <a:ahLst/>
            <a:cxnLst/>
            <a:rect l="l" t="t" r="r" b="b"/>
            <a:pathLst>
              <a:path w="32388" h="12100" extrusionOk="0">
                <a:moveTo>
                  <a:pt x="15035" y="1"/>
                </a:moveTo>
                <a:cubicBezTo>
                  <a:pt x="14202" y="1"/>
                  <a:pt x="13526" y="500"/>
                  <a:pt x="13278" y="1859"/>
                </a:cubicBezTo>
                <a:cubicBezTo>
                  <a:pt x="13132" y="1831"/>
                  <a:pt x="12999" y="1817"/>
                  <a:pt x="12877" y="1817"/>
                </a:cubicBezTo>
                <a:cubicBezTo>
                  <a:pt x="11122" y="1817"/>
                  <a:pt x="11786" y="4562"/>
                  <a:pt x="10145" y="4562"/>
                </a:cubicBezTo>
                <a:cubicBezTo>
                  <a:pt x="9992" y="4562"/>
                  <a:pt x="9818" y="4538"/>
                  <a:pt x="9621" y="4486"/>
                </a:cubicBezTo>
                <a:lnTo>
                  <a:pt x="9621" y="4486"/>
                </a:lnTo>
                <a:cubicBezTo>
                  <a:pt x="9659" y="4873"/>
                  <a:pt x="9489" y="5308"/>
                  <a:pt x="9611" y="5686"/>
                </a:cubicBezTo>
                <a:cubicBezTo>
                  <a:pt x="9152" y="5644"/>
                  <a:pt x="8677" y="5623"/>
                  <a:pt x="8193" y="5623"/>
                </a:cubicBezTo>
                <a:cubicBezTo>
                  <a:pt x="6298" y="5623"/>
                  <a:pt x="4272" y="5948"/>
                  <a:pt x="2571" y="6603"/>
                </a:cubicBezTo>
                <a:cubicBezTo>
                  <a:pt x="0" y="7567"/>
                  <a:pt x="227" y="10364"/>
                  <a:pt x="3072" y="11064"/>
                </a:cubicBezTo>
                <a:cubicBezTo>
                  <a:pt x="3243" y="11106"/>
                  <a:pt x="3407" y="11124"/>
                  <a:pt x="3567" y="11124"/>
                </a:cubicBezTo>
                <a:cubicBezTo>
                  <a:pt x="4842" y="11124"/>
                  <a:pt x="5781" y="9931"/>
                  <a:pt x="6896" y="9931"/>
                </a:cubicBezTo>
                <a:cubicBezTo>
                  <a:pt x="6990" y="9931"/>
                  <a:pt x="7086" y="9939"/>
                  <a:pt x="7183" y="9958"/>
                </a:cubicBezTo>
                <a:cubicBezTo>
                  <a:pt x="7816" y="10071"/>
                  <a:pt x="8241" y="10553"/>
                  <a:pt x="8922" y="10648"/>
                </a:cubicBezTo>
                <a:cubicBezTo>
                  <a:pt x="9008" y="10659"/>
                  <a:pt x="9095" y="10664"/>
                  <a:pt x="9184" y="10664"/>
                </a:cubicBezTo>
                <a:cubicBezTo>
                  <a:pt x="9764" y="10664"/>
                  <a:pt x="10383" y="10436"/>
                  <a:pt x="10916" y="10166"/>
                </a:cubicBezTo>
                <a:cubicBezTo>
                  <a:pt x="11406" y="10298"/>
                  <a:pt x="11925" y="10366"/>
                  <a:pt x="12490" y="10366"/>
                </a:cubicBezTo>
                <a:cubicBezTo>
                  <a:pt x="12894" y="10366"/>
                  <a:pt x="13322" y="10331"/>
                  <a:pt x="13779" y="10260"/>
                </a:cubicBezTo>
                <a:cubicBezTo>
                  <a:pt x="15234" y="10046"/>
                  <a:pt x="16244" y="9157"/>
                  <a:pt x="17459" y="9157"/>
                </a:cubicBezTo>
                <a:cubicBezTo>
                  <a:pt x="17800" y="9157"/>
                  <a:pt x="18156" y="9227"/>
                  <a:pt x="18542" y="9400"/>
                </a:cubicBezTo>
                <a:cubicBezTo>
                  <a:pt x="20206" y="10156"/>
                  <a:pt x="20933" y="11801"/>
                  <a:pt x="22899" y="12056"/>
                </a:cubicBezTo>
                <a:cubicBezTo>
                  <a:pt x="23119" y="12085"/>
                  <a:pt x="23339" y="12099"/>
                  <a:pt x="23555" y="12099"/>
                </a:cubicBezTo>
                <a:cubicBezTo>
                  <a:pt x="25113" y="12099"/>
                  <a:pt x="26521" y="11349"/>
                  <a:pt x="27010" y="9797"/>
                </a:cubicBezTo>
                <a:cubicBezTo>
                  <a:pt x="27555" y="10139"/>
                  <a:pt x="28179" y="10303"/>
                  <a:pt x="28777" y="10303"/>
                </a:cubicBezTo>
                <a:cubicBezTo>
                  <a:pt x="30162" y="10303"/>
                  <a:pt x="31413" y="9425"/>
                  <a:pt x="31235" y="7841"/>
                </a:cubicBezTo>
                <a:cubicBezTo>
                  <a:pt x="32388" y="7217"/>
                  <a:pt x="31679" y="6130"/>
                  <a:pt x="30715" y="5809"/>
                </a:cubicBezTo>
                <a:cubicBezTo>
                  <a:pt x="31025" y="3881"/>
                  <a:pt x="29094" y="2706"/>
                  <a:pt x="27317" y="2706"/>
                </a:cubicBezTo>
                <a:cubicBezTo>
                  <a:pt x="26166" y="2706"/>
                  <a:pt x="25079" y="3198"/>
                  <a:pt x="24704" y="4297"/>
                </a:cubicBezTo>
                <a:cubicBezTo>
                  <a:pt x="23794" y="3300"/>
                  <a:pt x="22851" y="2859"/>
                  <a:pt x="21490" y="2859"/>
                </a:cubicBezTo>
                <a:cubicBezTo>
                  <a:pt x="21368" y="2859"/>
                  <a:pt x="21242" y="2863"/>
                  <a:pt x="21113" y="2870"/>
                </a:cubicBezTo>
                <a:cubicBezTo>
                  <a:pt x="20508" y="2898"/>
                  <a:pt x="20197" y="2953"/>
                  <a:pt x="19987" y="2953"/>
                </a:cubicBezTo>
                <a:cubicBezTo>
                  <a:pt x="19635" y="2953"/>
                  <a:pt x="19565" y="2800"/>
                  <a:pt x="18873" y="2114"/>
                </a:cubicBezTo>
                <a:cubicBezTo>
                  <a:pt x="17846" y="1098"/>
                  <a:pt x="16269" y="1"/>
                  <a:pt x="15035" y="1"/>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30946704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4"/>
        <p:cNvGrpSpPr/>
        <p:nvPr/>
      </p:nvGrpSpPr>
      <p:grpSpPr>
        <a:xfrm>
          <a:off x="0" y="0"/>
          <a:ext cx="0" cy="0"/>
          <a:chOff x="0" y="0"/>
          <a:chExt cx="0" cy="0"/>
        </a:xfrm>
      </p:grpSpPr>
      <p:sp>
        <p:nvSpPr>
          <p:cNvPr id="45" name="Google Shape;45;p5"/>
          <p:cNvSpPr/>
          <p:nvPr/>
        </p:nvSpPr>
        <p:spPr>
          <a:xfrm flipH="1">
            <a:off x="-1471339" y="-125564"/>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6" name="Google Shape;46;p5"/>
          <p:cNvSpPr/>
          <p:nvPr/>
        </p:nvSpPr>
        <p:spPr>
          <a:xfrm rot="544783" flipH="1">
            <a:off x="8580713" y="366478"/>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7" name="Google Shape;47;p5"/>
          <p:cNvSpPr/>
          <p:nvPr/>
        </p:nvSpPr>
        <p:spPr>
          <a:xfrm>
            <a:off x="-1870433" y="2102735"/>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8" name="Google Shape;48;p5"/>
          <p:cNvSpPr txBox="1">
            <a:spLocks noGrp="1"/>
          </p:cNvSpPr>
          <p:nvPr>
            <p:ph type="subTitle" idx="1"/>
          </p:nvPr>
        </p:nvSpPr>
        <p:spPr>
          <a:xfrm>
            <a:off x="2381433" y="2676967"/>
            <a:ext cx="3656800" cy="67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9" name="Google Shape;49;p5"/>
          <p:cNvSpPr txBox="1">
            <a:spLocks noGrp="1"/>
          </p:cNvSpPr>
          <p:nvPr>
            <p:ph type="subTitle" idx="2"/>
          </p:nvPr>
        </p:nvSpPr>
        <p:spPr>
          <a:xfrm>
            <a:off x="6153712" y="2676967"/>
            <a:ext cx="3656800" cy="6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50" name="Google Shape;50;p5"/>
          <p:cNvSpPr txBox="1">
            <a:spLocks noGrp="1"/>
          </p:cNvSpPr>
          <p:nvPr>
            <p:ph type="subTitle" idx="3"/>
          </p:nvPr>
        </p:nvSpPr>
        <p:spPr>
          <a:xfrm>
            <a:off x="2381433" y="3292467"/>
            <a:ext cx="3656800" cy="157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 name="Google Shape;51;p5"/>
          <p:cNvSpPr txBox="1">
            <a:spLocks noGrp="1"/>
          </p:cNvSpPr>
          <p:nvPr>
            <p:ph type="subTitle" idx="4"/>
          </p:nvPr>
        </p:nvSpPr>
        <p:spPr>
          <a:xfrm>
            <a:off x="6153712" y="3292467"/>
            <a:ext cx="3656800" cy="157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 name="Google Shape;52;p5"/>
          <p:cNvSpPr txBox="1">
            <a:spLocks noGrp="1"/>
          </p:cNvSpPr>
          <p:nvPr>
            <p:ph type="title"/>
          </p:nvPr>
        </p:nvSpPr>
        <p:spPr>
          <a:xfrm>
            <a:off x="960000" y="491767"/>
            <a:ext cx="10272000" cy="108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3" name="Google Shape;53;p5"/>
          <p:cNvGrpSpPr/>
          <p:nvPr/>
        </p:nvGrpSpPr>
        <p:grpSpPr>
          <a:xfrm>
            <a:off x="-2942789" y="858565"/>
            <a:ext cx="5467748" cy="5612320"/>
            <a:chOff x="763575" y="3697175"/>
            <a:chExt cx="638875" cy="611000"/>
          </a:xfrm>
        </p:grpSpPr>
        <p:sp>
          <p:nvSpPr>
            <p:cNvPr id="54" name="Google Shape;54;p5"/>
            <p:cNvSpPr/>
            <p:nvPr/>
          </p:nvSpPr>
          <p:spPr>
            <a:xfrm>
              <a:off x="1081575" y="3859950"/>
              <a:ext cx="50600" cy="43275"/>
            </a:xfrm>
            <a:custGeom>
              <a:avLst/>
              <a:gdLst/>
              <a:ahLst/>
              <a:cxnLst/>
              <a:rect l="l" t="t" r="r" b="b"/>
              <a:pathLst>
                <a:path w="2024" h="1731" extrusionOk="0">
                  <a:moveTo>
                    <a:pt x="29" y="1"/>
                  </a:moveTo>
                  <a:lnTo>
                    <a:pt x="1" y="48"/>
                  </a:lnTo>
                  <a:cubicBezTo>
                    <a:pt x="473" y="303"/>
                    <a:pt x="1636" y="823"/>
                    <a:pt x="1948" y="1730"/>
                  </a:cubicBezTo>
                  <a:lnTo>
                    <a:pt x="2023" y="1352"/>
                  </a:lnTo>
                  <a:cubicBezTo>
                    <a:pt x="1740" y="530"/>
                    <a:pt x="95" y="29"/>
                    <a:pt x="29" y="1"/>
                  </a:cubicBez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5" name="Google Shape;55;p5"/>
            <p:cNvSpPr/>
            <p:nvPr/>
          </p:nvSpPr>
          <p:spPr>
            <a:xfrm>
              <a:off x="1163800" y="3751750"/>
              <a:ext cx="66650" cy="265350"/>
            </a:xfrm>
            <a:custGeom>
              <a:avLst/>
              <a:gdLst/>
              <a:ahLst/>
              <a:cxnLst/>
              <a:rect l="l" t="t" r="r" b="b"/>
              <a:pathLst>
                <a:path w="2666" h="10614" extrusionOk="0">
                  <a:moveTo>
                    <a:pt x="2420" y="1"/>
                  </a:moveTo>
                  <a:cubicBezTo>
                    <a:pt x="2392" y="898"/>
                    <a:pt x="1777" y="1749"/>
                    <a:pt x="1399" y="2269"/>
                  </a:cubicBezTo>
                  <a:cubicBezTo>
                    <a:pt x="1258" y="2458"/>
                    <a:pt x="1154" y="2599"/>
                    <a:pt x="1116" y="2694"/>
                  </a:cubicBezTo>
                  <a:cubicBezTo>
                    <a:pt x="1059" y="2855"/>
                    <a:pt x="1116" y="3110"/>
                    <a:pt x="1201" y="3507"/>
                  </a:cubicBezTo>
                  <a:cubicBezTo>
                    <a:pt x="1324" y="4017"/>
                    <a:pt x="1626" y="4820"/>
                    <a:pt x="1588" y="5775"/>
                  </a:cubicBezTo>
                  <a:cubicBezTo>
                    <a:pt x="1532" y="7372"/>
                    <a:pt x="10" y="10472"/>
                    <a:pt x="1" y="10500"/>
                  </a:cubicBezTo>
                  <a:lnTo>
                    <a:pt x="218" y="10614"/>
                  </a:lnTo>
                  <a:cubicBezTo>
                    <a:pt x="284" y="10481"/>
                    <a:pt x="1636" y="7419"/>
                    <a:pt x="1702" y="5765"/>
                  </a:cubicBezTo>
                  <a:cubicBezTo>
                    <a:pt x="1730" y="4773"/>
                    <a:pt x="1569" y="3979"/>
                    <a:pt x="1447" y="3450"/>
                  </a:cubicBezTo>
                  <a:cubicBezTo>
                    <a:pt x="1380" y="3138"/>
                    <a:pt x="1324" y="2883"/>
                    <a:pt x="1352" y="2788"/>
                  </a:cubicBezTo>
                  <a:cubicBezTo>
                    <a:pt x="1380" y="2732"/>
                    <a:pt x="1484" y="2590"/>
                    <a:pt x="1607" y="2420"/>
                  </a:cubicBezTo>
                  <a:cubicBezTo>
                    <a:pt x="1995" y="1891"/>
                    <a:pt x="2647" y="993"/>
                    <a:pt x="2666" y="10"/>
                  </a:cubicBezTo>
                  <a:lnTo>
                    <a:pt x="2420" y="1"/>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 name="Google Shape;56;p5"/>
            <p:cNvSpPr/>
            <p:nvPr/>
          </p:nvSpPr>
          <p:spPr>
            <a:xfrm>
              <a:off x="1126700" y="3842725"/>
              <a:ext cx="31925" cy="110825"/>
            </a:xfrm>
            <a:custGeom>
              <a:avLst/>
              <a:gdLst/>
              <a:ahLst/>
              <a:cxnLst/>
              <a:rect l="l" t="t" r="r" b="b"/>
              <a:pathLst>
                <a:path w="1277" h="4433" extrusionOk="0">
                  <a:moveTo>
                    <a:pt x="199" y="0"/>
                  </a:moveTo>
                  <a:cubicBezTo>
                    <a:pt x="190" y="47"/>
                    <a:pt x="1" y="1172"/>
                    <a:pt x="39" y="1966"/>
                  </a:cubicBezTo>
                  <a:cubicBezTo>
                    <a:pt x="58" y="2457"/>
                    <a:pt x="322" y="2939"/>
                    <a:pt x="596" y="3440"/>
                  </a:cubicBezTo>
                  <a:cubicBezTo>
                    <a:pt x="766" y="3761"/>
                    <a:pt x="946" y="4092"/>
                    <a:pt x="1069" y="4432"/>
                  </a:cubicBezTo>
                  <a:lnTo>
                    <a:pt x="1277" y="4300"/>
                  </a:lnTo>
                  <a:cubicBezTo>
                    <a:pt x="1163" y="3941"/>
                    <a:pt x="984" y="3620"/>
                    <a:pt x="804" y="3289"/>
                  </a:cubicBezTo>
                  <a:cubicBezTo>
                    <a:pt x="559" y="2816"/>
                    <a:pt x="313" y="2363"/>
                    <a:pt x="294" y="1928"/>
                  </a:cubicBezTo>
                  <a:cubicBezTo>
                    <a:pt x="266" y="1172"/>
                    <a:pt x="455" y="57"/>
                    <a:pt x="455" y="47"/>
                  </a:cubicBezTo>
                  <a:lnTo>
                    <a:pt x="199" y="0"/>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7" name="Google Shape;57;p5"/>
            <p:cNvSpPr/>
            <p:nvPr/>
          </p:nvSpPr>
          <p:spPr>
            <a:xfrm>
              <a:off x="1160975" y="3888325"/>
              <a:ext cx="165175" cy="138225"/>
            </a:xfrm>
            <a:custGeom>
              <a:avLst/>
              <a:gdLst/>
              <a:ahLst/>
              <a:cxnLst/>
              <a:rect l="l" t="t" r="r" b="b"/>
              <a:pathLst>
                <a:path w="6607" h="5529" extrusionOk="0">
                  <a:moveTo>
                    <a:pt x="6587" y="0"/>
                  </a:moveTo>
                  <a:cubicBezTo>
                    <a:pt x="2335" y="1427"/>
                    <a:pt x="652" y="3922"/>
                    <a:pt x="38" y="5264"/>
                  </a:cubicBezTo>
                  <a:cubicBezTo>
                    <a:pt x="29" y="5302"/>
                    <a:pt x="0" y="5321"/>
                    <a:pt x="0" y="5340"/>
                  </a:cubicBezTo>
                  <a:cubicBezTo>
                    <a:pt x="0" y="5340"/>
                    <a:pt x="29" y="5311"/>
                    <a:pt x="48" y="5302"/>
                  </a:cubicBezTo>
                  <a:lnTo>
                    <a:pt x="161" y="5529"/>
                  </a:lnTo>
                  <a:cubicBezTo>
                    <a:pt x="208" y="5500"/>
                    <a:pt x="218" y="5481"/>
                    <a:pt x="265" y="5368"/>
                  </a:cubicBezTo>
                  <a:cubicBezTo>
                    <a:pt x="870" y="4064"/>
                    <a:pt x="2448" y="1484"/>
                    <a:pt x="6606" y="76"/>
                  </a:cubicBezTo>
                  <a:lnTo>
                    <a:pt x="6587" y="0"/>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8" name="Google Shape;58;p5"/>
            <p:cNvSpPr/>
            <p:nvPr/>
          </p:nvSpPr>
          <p:spPr>
            <a:xfrm>
              <a:off x="1039050" y="3865150"/>
              <a:ext cx="138475" cy="443025"/>
            </a:xfrm>
            <a:custGeom>
              <a:avLst/>
              <a:gdLst/>
              <a:ahLst/>
              <a:cxnLst/>
              <a:rect l="l" t="t" r="r" b="b"/>
              <a:pathLst>
                <a:path w="5539" h="17721" extrusionOk="0">
                  <a:moveTo>
                    <a:pt x="29" y="1"/>
                  </a:moveTo>
                  <a:cubicBezTo>
                    <a:pt x="0" y="1"/>
                    <a:pt x="75" y="162"/>
                    <a:pt x="199" y="351"/>
                  </a:cubicBezTo>
                  <a:cubicBezTo>
                    <a:pt x="1229" y="1844"/>
                    <a:pt x="4102" y="3091"/>
                    <a:pt x="4575" y="3271"/>
                  </a:cubicBezTo>
                  <a:cubicBezTo>
                    <a:pt x="4679" y="3639"/>
                    <a:pt x="5236" y="5558"/>
                    <a:pt x="4868" y="6276"/>
                  </a:cubicBezTo>
                  <a:cubicBezTo>
                    <a:pt x="2628" y="10756"/>
                    <a:pt x="2637" y="14243"/>
                    <a:pt x="2845" y="17721"/>
                  </a:cubicBezTo>
                  <a:lnTo>
                    <a:pt x="3101" y="17692"/>
                  </a:lnTo>
                  <a:cubicBezTo>
                    <a:pt x="2883" y="14262"/>
                    <a:pt x="2883" y="10812"/>
                    <a:pt x="5095" y="6389"/>
                  </a:cubicBezTo>
                  <a:cubicBezTo>
                    <a:pt x="5539" y="5501"/>
                    <a:pt x="4830" y="3233"/>
                    <a:pt x="4802" y="3138"/>
                  </a:cubicBezTo>
                  <a:lnTo>
                    <a:pt x="4773" y="3082"/>
                  </a:lnTo>
                  <a:lnTo>
                    <a:pt x="4717" y="3063"/>
                  </a:lnTo>
                  <a:cubicBezTo>
                    <a:pt x="4679" y="3044"/>
                    <a:pt x="1352" y="1853"/>
                    <a:pt x="294" y="332"/>
                  </a:cubicBezTo>
                  <a:cubicBezTo>
                    <a:pt x="131" y="92"/>
                    <a:pt x="51" y="1"/>
                    <a:pt x="29" y="1"/>
                  </a:cubicBezTo>
                  <a:close/>
                </a:path>
              </a:pathLst>
            </a:custGeom>
            <a:solidFill>
              <a:srgbClr val="AA4A43"/>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9" name="Google Shape;59;p5"/>
            <p:cNvSpPr/>
            <p:nvPr/>
          </p:nvSpPr>
          <p:spPr>
            <a:xfrm>
              <a:off x="1039400" y="3865450"/>
              <a:ext cx="138600" cy="186375"/>
            </a:xfrm>
            <a:custGeom>
              <a:avLst/>
              <a:gdLst/>
              <a:ahLst/>
              <a:cxnLst/>
              <a:rect l="l" t="t" r="r" b="b"/>
              <a:pathLst>
                <a:path w="5544" h="7455" extrusionOk="0">
                  <a:moveTo>
                    <a:pt x="31" y="0"/>
                  </a:moveTo>
                  <a:cubicBezTo>
                    <a:pt x="0" y="0"/>
                    <a:pt x="74" y="159"/>
                    <a:pt x="204" y="348"/>
                  </a:cubicBezTo>
                  <a:cubicBezTo>
                    <a:pt x="1225" y="1832"/>
                    <a:pt x="4098" y="3098"/>
                    <a:pt x="4570" y="3259"/>
                  </a:cubicBezTo>
                  <a:cubicBezTo>
                    <a:pt x="4674" y="3637"/>
                    <a:pt x="5222" y="5555"/>
                    <a:pt x="4863" y="6274"/>
                  </a:cubicBezTo>
                  <a:cubicBezTo>
                    <a:pt x="4721" y="6566"/>
                    <a:pt x="4580" y="6850"/>
                    <a:pt x="4457" y="7134"/>
                  </a:cubicBezTo>
                  <a:cubicBezTo>
                    <a:pt x="4495" y="7247"/>
                    <a:pt x="4532" y="7351"/>
                    <a:pt x="4580" y="7455"/>
                  </a:cubicBezTo>
                  <a:cubicBezTo>
                    <a:pt x="4740" y="7105"/>
                    <a:pt x="4901" y="6746"/>
                    <a:pt x="5090" y="6377"/>
                  </a:cubicBezTo>
                  <a:cubicBezTo>
                    <a:pt x="5544" y="5499"/>
                    <a:pt x="4816" y="3230"/>
                    <a:pt x="4797" y="3136"/>
                  </a:cubicBezTo>
                  <a:lnTo>
                    <a:pt x="4769" y="3070"/>
                  </a:lnTo>
                  <a:lnTo>
                    <a:pt x="4712" y="3051"/>
                  </a:lnTo>
                  <a:cubicBezTo>
                    <a:pt x="4674" y="3041"/>
                    <a:pt x="1348" y="1841"/>
                    <a:pt x="299" y="320"/>
                  </a:cubicBezTo>
                  <a:cubicBezTo>
                    <a:pt x="137" y="89"/>
                    <a:pt x="55" y="0"/>
                    <a:pt x="31" y="0"/>
                  </a:cubicBez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0" name="Google Shape;60;p5"/>
            <p:cNvSpPr/>
            <p:nvPr/>
          </p:nvSpPr>
          <p:spPr>
            <a:xfrm>
              <a:off x="1231850" y="3883575"/>
              <a:ext cx="170600" cy="64775"/>
            </a:xfrm>
            <a:custGeom>
              <a:avLst/>
              <a:gdLst/>
              <a:ahLst/>
              <a:cxnLst/>
              <a:rect l="l" t="t" r="r" b="b"/>
              <a:pathLst>
                <a:path w="6824" h="2591" extrusionOk="0">
                  <a:moveTo>
                    <a:pt x="6036" y="1"/>
                  </a:moveTo>
                  <a:cubicBezTo>
                    <a:pt x="5723" y="1"/>
                    <a:pt x="5328" y="64"/>
                    <a:pt x="5151" y="77"/>
                  </a:cubicBezTo>
                  <a:cubicBezTo>
                    <a:pt x="5088" y="83"/>
                    <a:pt x="5024" y="86"/>
                    <a:pt x="4960" y="86"/>
                  </a:cubicBezTo>
                  <a:cubicBezTo>
                    <a:pt x="4698" y="86"/>
                    <a:pt x="4426" y="43"/>
                    <a:pt x="4160" y="43"/>
                  </a:cubicBezTo>
                  <a:cubicBezTo>
                    <a:pt x="4109" y="43"/>
                    <a:pt x="4058" y="44"/>
                    <a:pt x="4008" y="48"/>
                  </a:cubicBezTo>
                  <a:cubicBezTo>
                    <a:pt x="3932" y="51"/>
                    <a:pt x="3852" y="51"/>
                    <a:pt x="3770" y="51"/>
                  </a:cubicBezTo>
                  <a:cubicBezTo>
                    <a:pt x="3632" y="51"/>
                    <a:pt x="3487" y="49"/>
                    <a:pt x="3339" y="49"/>
                  </a:cubicBezTo>
                  <a:cubicBezTo>
                    <a:pt x="2865" y="49"/>
                    <a:pt x="2363" y="70"/>
                    <a:pt x="2004" y="247"/>
                  </a:cubicBezTo>
                  <a:cubicBezTo>
                    <a:pt x="1654" y="407"/>
                    <a:pt x="1390" y="710"/>
                    <a:pt x="1059" y="899"/>
                  </a:cubicBezTo>
                  <a:cubicBezTo>
                    <a:pt x="728" y="1088"/>
                    <a:pt x="275" y="1201"/>
                    <a:pt x="0" y="1447"/>
                  </a:cubicBezTo>
                  <a:cubicBezTo>
                    <a:pt x="454" y="1475"/>
                    <a:pt x="936" y="1437"/>
                    <a:pt x="1371" y="1560"/>
                  </a:cubicBezTo>
                  <a:cubicBezTo>
                    <a:pt x="1371" y="1579"/>
                    <a:pt x="1352" y="1617"/>
                    <a:pt x="1352" y="1636"/>
                  </a:cubicBezTo>
                  <a:cubicBezTo>
                    <a:pt x="1399" y="1636"/>
                    <a:pt x="1456" y="1636"/>
                    <a:pt x="1494" y="1655"/>
                  </a:cubicBezTo>
                  <a:cubicBezTo>
                    <a:pt x="1614" y="1827"/>
                    <a:pt x="1727" y="2117"/>
                    <a:pt x="1961" y="2117"/>
                  </a:cubicBezTo>
                  <a:cubicBezTo>
                    <a:pt x="1983" y="2117"/>
                    <a:pt x="2007" y="2114"/>
                    <a:pt x="2032" y="2108"/>
                  </a:cubicBezTo>
                  <a:lnTo>
                    <a:pt x="2032" y="2108"/>
                  </a:lnTo>
                  <a:cubicBezTo>
                    <a:pt x="1921" y="2465"/>
                    <a:pt x="2120" y="2537"/>
                    <a:pt x="2385" y="2537"/>
                  </a:cubicBezTo>
                  <a:cubicBezTo>
                    <a:pt x="2565" y="2537"/>
                    <a:pt x="2776" y="2503"/>
                    <a:pt x="2939" y="2503"/>
                  </a:cubicBezTo>
                  <a:cubicBezTo>
                    <a:pt x="2962" y="2503"/>
                    <a:pt x="2985" y="2504"/>
                    <a:pt x="3006" y="2505"/>
                  </a:cubicBezTo>
                  <a:cubicBezTo>
                    <a:pt x="2959" y="2524"/>
                    <a:pt x="2911" y="2562"/>
                    <a:pt x="2873" y="2581"/>
                  </a:cubicBezTo>
                  <a:cubicBezTo>
                    <a:pt x="2919" y="2588"/>
                    <a:pt x="2970" y="2591"/>
                    <a:pt x="3025" y="2591"/>
                  </a:cubicBezTo>
                  <a:cubicBezTo>
                    <a:pt x="3200" y="2591"/>
                    <a:pt x="3415" y="2560"/>
                    <a:pt x="3609" y="2525"/>
                  </a:cubicBezTo>
                  <a:lnTo>
                    <a:pt x="3609" y="2525"/>
                  </a:lnTo>
                  <a:cubicBezTo>
                    <a:pt x="3867" y="2522"/>
                    <a:pt x="4108" y="2268"/>
                    <a:pt x="4386" y="2231"/>
                  </a:cubicBezTo>
                  <a:cubicBezTo>
                    <a:pt x="4415" y="2228"/>
                    <a:pt x="4451" y="2227"/>
                    <a:pt x="4491" y="2227"/>
                  </a:cubicBezTo>
                  <a:cubicBezTo>
                    <a:pt x="4650" y="2227"/>
                    <a:pt x="4883" y="2246"/>
                    <a:pt x="5114" y="2246"/>
                  </a:cubicBezTo>
                  <a:cubicBezTo>
                    <a:pt x="5556" y="2246"/>
                    <a:pt x="5991" y="2177"/>
                    <a:pt x="5888" y="1778"/>
                  </a:cubicBezTo>
                  <a:cubicBezTo>
                    <a:pt x="6219" y="1768"/>
                    <a:pt x="6143" y="1655"/>
                    <a:pt x="6276" y="1447"/>
                  </a:cubicBezTo>
                  <a:cubicBezTo>
                    <a:pt x="6408" y="1211"/>
                    <a:pt x="6824" y="1003"/>
                    <a:pt x="6758" y="644"/>
                  </a:cubicBezTo>
                  <a:cubicBezTo>
                    <a:pt x="6682" y="644"/>
                    <a:pt x="6606" y="577"/>
                    <a:pt x="6521" y="568"/>
                  </a:cubicBezTo>
                  <a:cubicBezTo>
                    <a:pt x="6512" y="388"/>
                    <a:pt x="6569" y="181"/>
                    <a:pt x="6427" y="77"/>
                  </a:cubicBezTo>
                  <a:cubicBezTo>
                    <a:pt x="6353" y="20"/>
                    <a:pt x="6207" y="1"/>
                    <a:pt x="6036" y="1"/>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1" name="Google Shape;61;p5"/>
            <p:cNvSpPr/>
            <p:nvPr/>
          </p:nvSpPr>
          <p:spPr>
            <a:xfrm>
              <a:off x="1231375" y="3895250"/>
              <a:ext cx="162100" cy="53450"/>
            </a:xfrm>
            <a:custGeom>
              <a:avLst/>
              <a:gdLst/>
              <a:ahLst/>
              <a:cxnLst/>
              <a:rect l="l" t="t" r="r" b="b"/>
              <a:pathLst>
                <a:path w="6484" h="2138" extrusionOk="0">
                  <a:moveTo>
                    <a:pt x="4998" y="0"/>
                  </a:moveTo>
                  <a:cubicBezTo>
                    <a:pt x="4805" y="0"/>
                    <a:pt x="4624" y="38"/>
                    <a:pt x="4509" y="129"/>
                  </a:cubicBezTo>
                  <a:cubicBezTo>
                    <a:pt x="4698" y="129"/>
                    <a:pt x="5520" y="356"/>
                    <a:pt x="5057" y="489"/>
                  </a:cubicBezTo>
                  <a:cubicBezTo>
                    <a:pt x="4926" y="524"/>
                    <a:pt x="4784" y="535"/>
                    <a:pt x="4638" y="535"/>
                  </a:cubicBezTo>
                  <a:cubicBezTo>
                    <a:pt x="4412" y="535"/>
                    <a:pt x="4174" y="509"/>
                    <a:pt x="3947" y="509"/>
                  </a:cubicBezTo>
                  <a:cubicBezTo>
                    <a:pt x="3778" y="509"/>
                    <a:pt x="3616" y="524"/>
                    <a:pt x="3469" y="574"/>
                  </a:cubicBezTo>
                  <a:cubicBezTo>
                    <a:pt x="3686" y="621"/>
                    <a:pt x="3516" y="763"/>
                    <a:pt x="3450" y="819"/>
                  </a:cubicBezTo>
                  <a:cubicBezTo>
                    <a:pt x="3393" y="876"/>
                    <a:pt x="3346" y="876"/>
                    <a:pt x="3299" y="952"/>
                  </a:cubicBezTo>
                  <a:cubicBezTo>
                    <a:pt x="3233" y="1027"/>
                    <a:pt x="3261" y="1150"/>
                    <a:pt x="3176" y="1216"/>
                  </a:cubicBezTo>
                  <a:cubicBezTo>
                    <a:pt x="3104" y="1282"/>
                    <a:pt x="3007" y="1312"/>
                    <a:pt x="2905" y="1312"/>
                  </a:cubicBezTo>
                  <a:cubicBezTo>
                    <a:pt x="2657" y="1312"/>
                    <a:pt x="2379" y="1134"/>
                    <a:pt x="2373" y="867"/>
                  </a:cubicBezTo>
                  <a:cubicBezTo>
                    <a:pt x="1928" y="857"/>
                    <a:pt x="1475" y="772"/>
                    <a:pt x="1012" y="772"/>
                  </a:cubicBezTo>
                  <a:cubicBezTo>
                    <a:pt x="776" y="772"/>
                    <a:pt x="558" y="772"/>
                    <a:pt x="331" y="781"/>
                  </a:cubicBezTo>
                  <a:cubicBezTo>
                    <a:pt x="199" y="838"/>
                    <a:pt x="95" y="914"/>
                    <a:pt x="1" y="999"/>
                  </a:cubicBezTo>
                  <a:cubicBezTo>
                    <a:pt x="445" y="1018"/>
                    <a:pt x="936" y="980"/>
                    <a:pt x="1371" y="1103"/>
                  </a:cubicBezTo>
                  <a:cubicBezTo>
                    <a:pt x="1371" y="1122"/>
                    <a:pt x="1343" y="1160"/>
                    <a:pt x="1343" y="1188"/>
                  </a:cubicBezTo>
                  <a:cubicBezTo>
                    <a:pt x="1390" y="1188"/>
                    <a:pt x="1456" y="1188"/>
                    <a:pt x="1484" y="1197"/>
                  </a:cubicBezTo>
                  <a:cubicBezTo>
                    <a:pt x="1606" y="1372"/>
                    <a:pt x="1728" y="1667"/>
                    <a:pt x="1969" y="1667"/>
                  </a:cubicBezTo>
                  <a:cubicBezTo>
                    <a:pt x="1990" y="1667"/>
                    <a:pt x="2011" y="1665"/>
                    <a:pt x="2032" y="1660"/>
                  </a:cubicBezTo>
                  <a:lnTo>
                    <a:pt x="2032" y="1660"/>
                  </a:lnTo>
                  <a:cubicBezTo>
                    <a:pt x="1922" y="2009"/>
                    <a:pt x="2114" y="2080"/>
                    <a:pt x="2374" y="2080"/>
                  </a:cubicBezTo>
                  <a:cubicBezTo>
                    <a:pt x="2553" y="2080"/>
                    <a:pt x="2765" y="2046"/>
                    <a:pt x="2930" y="2046"/>
                  </a:cubicBezTo>
                  <a:cubicBezTo>
                    <a:pt x="2953" y="2046"/>
                    <a:pt x="2975" y="2046"/>
                    <a:pt x="2996" y="2048"/>
                  </a:cubicBezTo>
                  <a:cubicBezTo>
                    <a:pt x="2949" y="2067"/>
                    <a:pt x="2902" y="2105"/>
                    <a:pt x="2874" y="2133"/>
                  </a:cubicBezTo>
                  <a:cubicBezTo>
                    <a:pt x="2908" y="2136"/>
                    <a:pt x="2945" y="2138"/>
                    <a:pt x="2985" y="2138"/>
                  </a:cubicBezTo>
                  <a:cubicBezTo>
                    <a:pt x="3166" y="2138"/>
                    <a:pt x="3399" y="2106"/>
                    <a:pt x="3600" y="2067"/>
                  </a:cubicBezTo>
                  <a:lnTo>
                    <a:pt x="3600" y="2067"/>
                  </a:lnTo>
                  <a:cubicBezTo>
                    <a:pt x="3602" y="2067"/>
                    <a:pt x="3604" y="2067"/>
                    <a:pt x="3605" y="2067"/>
                  </a:cubicBezTo>
                  <a:cubicBezTo>
                    <a:pt x="3856" y="2067"/>
                    <a:pt x="4107" y="1811"/>
                    <a:pt x="4386" y="1774"/>
                  </a:cubicBezTo>
                  <a:cubicBezTo>
                    <a:pt x="4413" y="1771"/>
                    <a:pt x="4446" y="1770"/>
                    <a:pt x="4484" y="1770"/>
                  </a:cubicBezTo>
                  <a:cubicBezTo>
                    <a:pt x="4647" y="1770"/>
                    <a:pt x="4893" y="1792"/>
                    <a:pt x="5135" y="1792"/>
                  </a:cubicBezTo>
                  <a:cubicBezTo>
                    <a:pt x="5568" y="1792"/>
                    <a:pt x="5985" y="1721"/>
                    <a:pt x="5879" y="1330"/>
                  </a:cubicBezTo>
                  <a:cubicBezTo>
                    <a:pt x="6210" y="1311"/>
                    <a:pt x="6143" y="1197"/>
                    <a:pt x="6276" y="999"/>
                  </a:cubicBezTo>
                  <a:cubicBezTo>
                    <a:pt x="6314" y="914"/>
                    <a:pt x="6399" y="838"/>
                    <a:pt x="6484" y="763"/>
                  </a:cubicBezTo>
                  <a:cubicBezTo>
                    <a:pt x="6399" y="725"/>
                    <a:pt x="6351" y="621"/>
                    <a:pt x="6285" y="574"/>
                  </a:cubicBezTo>
                  <a:cubicBezTo>
                    <a:pt x="6191" y="498"/>
                    <a:pt x="6096" y="479"/>
                    <a:pt x="5992" y="422"/>
                  </a:cubicBezTo>
                  <a:cubicBezTo>
                    <a:pt x="5879" y="366"/>
                    <a:pt x="5813" y="252"/>
                    <a:pt x="5709" y="177"/>
                  </a:cubicBezTo>
                  <a:cubicBezTo>
                    <a:pt x="5550" y="72"/>
                    <a:pt x="5264" y="0"/>
                    <a:pt x="4998"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 name="Google Shape;62;p5"/>
            <p:cNvSpPr/>
            <p:nvPr/>
          </p:nvSpPr>
          <p:spPr>
            <a:xfrm>
              <a:off x="763575" y="3697175"/>
              <a:ext cx="500675" cy="248100"/>
            </a:xfrm>
            <a:custGeom>
              <a:avLst/>
              <a:gdLst/>
              <a:ahLst/>
              <a:cxnLst/>
              <a:rect l="l" t="t" r="r" b="b"/>
              <a:pathLst>
                <a:path w="20027" h="9924" extrusionOk="0">
                  <a:moveTo>
                    <a:pt x="19246" y="0"/>
                  </a:moveTo>
                  <a:cubicBezTo>
                    <a:pt x="18397" y="0"/>
                    <a:pt x="17564" y="253"/>
                    <a:pt x="16737" y="397"/>
                  </a:cubicBezTo>
                  <a:cubicBezTo>
                    <a:pt x="16114" y="520"/>
                    <a:pt x="15698" y="634"/>
                    <a:pt x="15235" y="1087"/>
                  </a:cubicBezTo>
                  <a:cubicBezTo>
                    <a:pt x="15131" y="1191"/>
                    <a:pt x="15027" y="1333"/>
                    <a:pt x="14904" y="1418"/>
                  </a:cubicBezTo>
                  <a:cubicBezTo>
                    <a:pt x="14762" y="1522"/>
                    <a:pt x="14375" y="1579"/>
                    <a:pt x="14280" y="1683"/>
                  </a:cubicBezTo>
                  <a:cubicBezTo>
                    <a:pt x="14157" y="1843"/>
                    <a:pt x="14327" y="1995"/>
                    <a:pt x="14195" y="2193"/>
                  </a:cubicBezTo>
                  <a:cubicBezTo>
                    <a:pt x="13987" y="2486"/>
                    <a:pt x="13430" y="2316"/>
                    <a:pt x="13250" y="2599"/>
                  </a:cubicBezTo>
                  <a:cubicBezTo>
                    <a:pt x="13628" y="2552"/>
                    <a:pt x="13978" y="2382"/>
                    <a:pt x="14337" y="2288"/>
                  </a:cubicBezTo>
                  <a:lnTo>
                    <a:pt x="14337" y="2288"/>
                  </a:lnTo>
                  <a:cubicBezTo>
                    <a:pt x="13987" y="2609"/>
                    <a:pt x="13534" y="2788"/>
                    <a:pt x="13118" y="2996"/>
                  </a:cubicBezTo>
                  <a:cubicBezTo>
                    <a:pt x="12834" y="3148"/>
                    <a:pt x="11209" y="3856"/>
                    <a:pt x="11209" y="4215"/>
                  </a:cubicBezTo>
                  <a:cubicBezTo>
                    <a:pt x="11280" y="4201"/>
                    <a:pt x="11353" y="4194"/>
                    <a:pt x="11426" y="4194"/>
                  </a:cubicBezTo>
                  <a:cubicBezTo>
                    <a:pt x="11499" y="4194"/>
                    <a:pt x="11573" y="4201"/>
                    <a:pt x="11643" y="4215"/>
                  </a:cubicBezTo>
                  <a:cubicBezTo>
                    <a:pt x="11776" y="4820"/>
                    <a:pt x="10642" y="4556"/>
                    <a:pt x="10642" y="5151"/>
                  </a:cubicBezTo>
                  <a:cubicBezTo>
                    <a:pt x="11033" y="4991"/>
                    <a:pt x="11452" y="4608"/>
                    <a:pt x="11881" y="4608"/>
                  </a:cubicBezTo>
                  <a:cubicBezTo>
                    <a:pt x="11959" y="4608"/>
                    <a:pt x="12037" y="4621"/>
                    <a:pt x="12116" y="4650"/>
                  </a:cubicBezTo>
                  <a:cubicBezTo>
                    <a:pt x="12012" y="4773"/>
                    <a:pt x="11880" y="4877"/>
                    <a:pt x="11776" y="4981"/>
                  </a:cubicBezTo>
                  <a:cubicBezTo>
                    <a:pt x="11814" y="5009"/>
                    <a:pt x="11861" y="5057"/>
                    <a:pt x="11908" y="5085"/>
                  </a:cubicBezTo>
                  <a:cubicBezTo>
                    <a:pt x="11656" y="5445"/>
                    <a:pt x="11310" y="5539"/>
                    <a:pt x="10918" y="5539"/>
                  </a:cubicBezTo>
                  <a:cubicBezTo>
                    <a:pt x="10899" y="5539"/>
                    <a:pt x="10879" y="5539"/>
                    <a:pt x="10859" y="5539"/>
                  </a:cubicBezTo>
                  <a:lnTo>
                    <a:pt x="10859" y="5539"/>
                  </a:lnTo>
                  <a:cubicBezTo>
                    <a:pt x="10840" y="5586"/>
                    <a:pt x="10878" y="5605"/>
                    <a:pt x="10878" y="5624"/>
                  </a:cubicBezTo>
                  <a:cubicBezTo>
                    <a:pt x="10566" y="5624"/>
                    <a:pt x="10301" y="5964"/>
                    <a:pt x="10009" y="6068"/>
                  </a:cubicBezTo>
                  <a:cubicBezTo>
                    <a:pt x="9612" y="6219"/>
                    <a:pt x="9215" y="6295"/>
                    <a:pt x="8808" y="6446"/>
                  </a:cubicBezTo>
                  <a:cubicBezTo>
                    <a:pt x="8978" y="6673"/>
                    <a:pt x="9271" y="6502"/>
                    <a:pt x="9489" y="6663"/>
                  </a:cubicBezTo>
                  <a:cubicBezTo>
                    <a:pt x="9460" y="6814"/>
                    <a:pt x="9404" y="6899"/>
                    <a:pt x="9234" y="6947"/>
                  </a:cubicBezTo>
                  <a:cubicBezTo>
                    <a:pt x="9224" y="6975"/>
                    <a:pt x="9252" y="7041"/>
                    <a:pt x="9224" y="7060"/>
                  </a:cubicBezTo>
                  <a:cubicBezTo>
                    <a:pt x="8950" y="7060"/>
                    <a:pt x="8619" y="6635"/>
                    <a:pt x="8307" y="6569"/>
                  </a:cubicBezTo>
                  <a:cubicBezTo>
                    <a:pt x="7835" y="6455"/>
                    <a:pt x="7296" y="6285"/>
                    <a:pt x="6824" y="6247"/>
                  </a:cubicBezTo>
                  <a:cubicBezTo>
                    <a:pt x="6765" y="6242"/>
                    <a:pt x="6706" y="6239"/>
                    <a:pt x="6646" y="6239"/>
                  </a:cubicBezTo>
                  <a:cubicBezTo>
                    <a:pt x="6310" y="6239"/>
                    <a:pt x="5960" y="6324"/>
                    <a:pt x="5671" y="6436"/>
                  </a:cubicBezTo>
                  <a:cubicBezTo>
                    <a:pt x="5302" y="6588"/>
                    <a:pt x="4376" y="6635"/>
                    <a:pt x="4187" y="6918"/>
                  </a:cubicBezTo>
                  <a:cubicBezTo>
                    <a:pt x="4376" y="6928"/>
                    <a:pt x="4565" y="6899"/>
                    <a:pt x="4697" y="7013"/>
                  </a:cubicBezTo>
                  <a:cubicBezTo>
                    <a:pt x="4159" y="7013"/>
                    <a:pt x="2977" y="7372"/>
                    <a:pt x="2590" y="7655"/>
                  </a:cubicBezTo>
                  <a:cubicBezTo>
                    <a:pt x="2599" y="7659"/>
                    <a:pt x="2611" y="7660"/>
                    <a:pt x="2623" y="7660"/>
                  </a:cubicBezTo>
                  <a:cubicBezTo>
                    <a:pt x="2647" y="7660"/>
                    <a:pt x="2675" y="7655"/>
                    <a:pt x="2694" y="7655"/>
                  </a:cubicBezTo>
                  <a:cubicBezTo>
                    <a:pt x="2259" y="7986"/>
                    <a:pt x="1881" y="8412"/>
                    <a:pt x="1418" y="8657"/>
                  </a:cubicBezTo>
                  <a:cubicBezTo>
                    <a:pt x="908" y="8912"/>
                    <a:pt x="463" y="9309"/>
                    <a:pt x="0" y="9621"/>
                  </a:cubicBezTo>
                  <a:cubicBezTo>
                    <a:pt x="57" y="9650"/>
                    <a:pt x="151" y="9744"/>
                    <a:pt x="246" y="9753"/>
                  </a:cubicBezTo>
                  <a:cubicBezTo>
                    <a:pt x="246" y="9810"/>
                    <a:pt x="255" y="9876"/>
                    <a:pt x="255" y="9924"/>
                  </a:cubicBezTo>
                  <a:cubicBezTo>
                    <a:pt x="671" y="9848"/>
                    <a:pt x="1097" y="9650"/>
                    <a:pt x="1531" y="9555"/>
                  </a:cubicBezTo>
                  <a:cubicBezTo>
                    <a:pt x="2089" y="9451"/>
                    <a:pt x="2665" y="9546"/>
                    <a:pt x="3176" y="9215"/>
                  </a:cubicBezTo>
                  <a:lnTo>
                    <a:pt x="3176" y="9215"/>
                  </a:lnTo>
                  <a:cubicBezTo>
                    <a:pt x="3157" y="9281"/>
                    <a:pt x="3166" y="9357"/>
                    <a:pt x="3138" y="9413"/>
                  </a:cubicBezTo>
                  <a:cubicBezTo>
                    <a:pt x="3601" y="9375"/>
                    <a:pt x="3979" y="9130"/>
                    <a:pt x="4452" y="9101"/>
                  </a:cubicBezTo>
                  <a:cubicBezTo>
                    <a:pt x="4472" y="9100"/>
                    <a:pt x="4494" y="9100"/>
                    <a:pt x="4516" y="9100"/>
                  </a:cubicBezTo>
                  <a:cubicBezTo>
                    <a:pt x="4682" y="9100"/>
                    <a:pt x="4898" y="9131"/>
                    <a:pt x="5100" y="9131"/>
                  </a:cubicBezTo>
                  <a:cubicBezTo>
                    <a:pt x="5264" y="9131"/>
                    <a:pt x="5419" y="9110"/>
                    <a:pt x="5529" y="9035"/>
                  </a:cubicBezTo>
                  <a:lnTo>
                    <a:pt x="5529" y="9035"/>
                  </a:lnTo>
                  <a:cubicBezTo>
                    <a:pt x="5463" y="9092"/>
                    <a:pt x="5406" y="9177"/>
                    <a:pt x="5349" y="9234"/>
                  </a:cubicBezTo>
                  <a:cubicBezTo>
                    <a:pt x="5392" y="9238"/>
                    <a:pt x="5433" y="9240"/>
                    <a:pt x="5474" y="9240"/>
                  </a:cubicBezTo>
                  <a:cubicBezTo>
                    <a:pt x="6159" y="9240"/>
                    <a:pt x="6613" y="8667"/>
                    <a:pt x="7211" y="8506"/>
                  </a:cubicBezTo>
                  <a:cubicBezTo>
                    <a:pt x="7466" y="8430"/>
                    <a:pt x="7788" y="8430"/>
                    <a:pt x="8005" y="8241"/>
                  </a:cubicBezTo>
                  <a:cubicBezTo>
                    <a:pt x="8128" y="8137"/>
                    <a:pt x="8109" y="8015"/>
                    <a:pt x="8222" y="7920"/>
                  </a:cubicBezTo>
                  <a:cubicBezTo>
                    <a:pt x="8477" y="7684"/>
                    <a:pt x="8752" y="7655"/>
                    <a:pt x="9073" y="7655"/>
                  </a:cubicBezTo>
                  <a:cubicBezTo>
                    <a:pt x="9215" y="7769"/>
                    <a:pt x="9243" y="8005"/>
                    <a:pt x="9423" y="8100"/>
                  </a:cubicBezTo>
                  <a:cubicBezTo>
                    <a:pt x="9602" y="8194"/>
                    <a:pt x="10027" y="8251"/>
                    <a:pt x="10226" y="8289"/>
                  </a:cubicBezTo>
                  <a:cubicBezTo>
                    <a:pt x="10474" y="8329"/>
                    <a:pt x="10743" y="8339"/>
                    <a:pt x="11020" y="8339"/>
                  </a:cubicBezTo>
                  <a:cubicBezTo>
                    <a:pt x="11327" y="8339"/>
                    <a:pt x="11643" y="8326"/>
                    <a:pt x="11949" y="8326"/>
                  </a:cubicBezTo>
                  <a:cubicBezTo>
                    <a:pt x="12083" y="8326"/>
                    <a:pt x="12214" y="8329"/>
                    <a:pt x="12343" y="8336"/>
                  </a:cubicBezTo>
                  <a:cubicBezTo>
                    <a:pt x="12384" y="8514"/>
                    <a:pt x="12583" y="8686"/>
                    <a:pt x="12772" y="8686"/>
                  </a:cubicBezTo>
                  <a:cubicBezTo>
                    <a:pt x="12845" y="8686"/>
                    <a:pt x="12916" y="8661"/>
                    <a:pt x="12976" y="8601"/>
                  </a:cubicBezTo>
                  <a:cubicBezTo>
                    <a:pt x="13288" y="8298"/>
                    <a:pt x="12825" y="8232"/>
                    <a:pt x="12900" y="7892"/>
                  </a:cubicBezTo>
                  <a:cubicBezTo>
                    <a:pt x="12949" y="7892"/>
                    <a:pt x="13018" y="7871"/>
                    <a:pt x="13073" y="7871"/>
                  </a:cubicBezTo>
                  <a:cubicBezTo>
                    <a:pt x="13082" y="7871"/>
                    <a:pt x="13091" y="7871"/>
                    <a:pt x="13099" y="7873"/>
                  </a:cubicBezTo>
                  <a:cubicBezTo>
                    <a:pt x="12976" y="7542"/>
                    <a:pt x="12485" y="7523"/>
                    <a:pt x="12806" y="7098"/>
                  </a:cubicBezTo>
                  <a:cubicBezTo>
                    <a:pt x="12998" y="6848"/>
                    <a:pt x="13447" y="6833"/>
                    <a:pt x="13758" y="6833"/>
                  </a:cubicBezTo>
                  <a:cubicBezTo>
                    <a:pt x="13799" y="6833"/>
                    <a:pt x="13838" y="6833"/>
                    <a:pt x="13874" y="6833"/>
                  </a:cubicBezTo>
                  <a:cubicBezTo>
                    <a:pt x="14180" y="6833"/>
                    <a:pt x="14435" y="6935"/>
                    <a:pt x="14690" y="6935"/>
                  </a:cubicBezTo>
                  <a:cubicBezTo>
                    <a:pt x="14727" y="6935"/>
                    <a:pt x="14763" y="6932"/>
                    <a:pt x="14800" y="6928"/>
                  </a:cubicBezTo>
                  <a:cubicBezTo>
                    <a:pt x="15215" y="6872"/>
                    <a:pt x="15405" y="6341"/>
                    <a:pt x="15817" y="6341"/>
                  </a:cubicBezTo>
                  <a:cubicBezTo>
                    <a:pt x="15828" y="6341"/>
                    <a:pt x="15838" y="6341"/>
                    <a:pt x="15849" y="6342"/>
                  </a:cubicBezTo>
                  <a:cubicBezTo>
                    <a:pt x="15906" y="6918"/>
                    <a:pt x="15480" y="7164"/>
                    <a:pt x="15339" y="7655"/>
                  </a:cubicBezTo>
                  <a:cubicBezTo>
                    <a:pt x="15284" y="7875"/>
                    <a:pt x="15359" y="8125"/>
                    <a:pt x="15520" y="8125"/>
                  </a:cubicBezTo>
                  <a:cubicBezTo>
                    <a:pt x="15580" y="8125"/>
                    <a:pt x="15653" y="8090"/>
                    <a:pt x="15736" y="8005"/>
                  </a:cubicBezTo>
                  <a:lnTo>
                    <a:pt x="15736" y="8005"/>
                  </a:lnTo>
                  <a:cubicBezTo>
                    <a:pt x="15906" y="8194"/>
                    <a:pt x="15802" y="8534"/>
                    <a:pt x="15698" y="8723"/>
                  </a:cubicBezTo>
                  <a:cubicBezTo>
                    <a:pt x="15745" y="8723"/>
                    <a:pt x="15802" y="8742"/>
                    <a:pt x="15849" y="8742"/>
                  </a:cubicBezTo>
                  <a:cubicBezTo>
                    <a:pt x="15858" y="8884"/>
                    <a:pt x="15792" y="9319"/>
                    <a:pt x="15887" y="9423"/>
                  </a:cubicBezTo>
                  <a:cubicBezTo>
                    <a:pt x="15916" y="9454"/>
                    <a:pt x="15963" y="9465"/>
                    <a:pt x="16019" y="9465"/>
                  </a:cubicBezTo>
                  <a:cubicBezTo>
                    <a:pt x="16133" y="9465"/>
                    <a:pt x="16284" y="9421"/>
                    <a:pt x="16390" y="9421"/>
                  </a:cubicBezTo>
                  <a:cubicBezTo>
                    <a:pt x="16402" y="9421"/>
                    <a:pt x="16414" y="9421"/>
                    <a:pt x="16425" y="9423"/>
                  </a:cubicBezTo>
                  <a:cubicBezTo>
                    <a:pt x="16416" y="9479"/>
                    <a:pt x="16416" y="9527"/>
                    <a:pt x="16407" y="9574"/>
                  </a:cubicBezTo>
                  <a:cubicBezTo>
                    <a:pt x="16560" y="9444"/>
                    <a:pt x="17381" y="8998"/>
                    <a:pt x="17759" y="8998"/>
                  </a:cubicBezTo>
                  <a:cubicBezTo>
                    <a:pt x="17848" y="8998"/>
                    <a:pt x="17912" y="9023"/>
                    <a:pt x="17938" y="9083"/>
                  </a:cubicBezTo>
                  <a:cubicBezTo>
                    <a:pt x="17967" y="9088"/>
                    <a:pt x="17995" y="9090"/>
                    <a:pt x="18023" y="9090"/>
                  </a:cubicBezTo>
                  <a:cubicBezTo>
                    <a:pt x="18461" y="9090"/>
                    <a:pt x="18692" y="8487"/>
                    <a:pt x="18372" y="8185"/>
                  </a:cubicBezTo>
                  <a:cubicBezTo>
                    <a:pt x="18713" y="8185"/>
                    <a:pt x="18524" y="7844"/>
                    <a:pt x="18684" y="7665"/>
                  </a:cubicBezTo>
                  <a:cubicBezTo>
                    <a:pt x="18738" y="7608"/>
                    <a:pt x="18807" y="7601"/>
                    <a:pt x="18875" y="7601"/>
                  </a:cubicBezTo>
                  <a:cubicBezTo>
                    <a:pt x="18899" y="7601"/>
                    <a:pt x="18923" y="7602"/>
                    <a:pt x="18946" y="7602"/>
                  </a:cubicBezTo>
                  <a:cubicBezTo>
                    <a:pt x="19054" y="7602"/>
                    <a:pt x="19143" y="7582"/>
                    <a:pt x="19138" y="7353"/>
                  </a:cubicBezTo>
                  <a:lnTo>
                    <a:pt x="19138" y="7353"/>
                  </a:lnTo>
                  <a:cubicBezTo>
                    <a:pt x="19157" y="7391"/>
                    <a:pt x="19232" y="7429"/>
                    <a:pt x="19270" y="7485"/>
                  </a:cubicBezTo>
                  <a:cubicBezTo>
                    <a:pt x="19365" y="7381"/>
                    <a:pt x="19440" y="7344"/>
                    <a:pt x="19478" y="7183"/>
                  </a:cubicBezTo>
                  <a:cubicBezTo>
                    <a:pt x="19516" y="7202"/>
                    <a:pt x="19582" y="7230"/>
                    <a:pt x="19629" y="7259"/>
                  </a:cubicBezTo>
                  <a:cubicBezTo>
                    <a:pt x="19610" y="6862"/>
                    <a:pt x="19894" y="6521"/>
                    <a:pt x="19941" y="6124"/>
                  </a:cubicBezTo>
                  <a:cubicBezTo>
                    <a:pt x="20026" y="5387"/>
                    <a:pt x="19648" y="4669"/>
                    <a:pt x="19506" y="3932"/>
                  </a:cubicBezTo>
                  <a:cubicBezTo>
                    <a:pt x="19459" y="3686"/>
                    <a:pt x="19459" y="3459"/>
                    <a:pt x="19440" y="3204"/>
                  </a:cubicBezTo>
                  <a:cubicBezTo>
                    <a:pt x="19431" y="3034"/>
                    <a:pt x="19384" y="2883"/>
                    <a:pt x="19365" y="2703"/>
                  </a:cubicBezTo>
                  <a:cubicBezTo>
                    <a:pt x="19289" y="2165"/>
                    <a:pt x="19658" y="2080"/>
                    <a:pt x="19393" y="1569"/>
                  </a:cubicBezTo>
                  <a:cubicBezTo>
                    <a:pt x="19251" y="1286"/>
                    <a:pt x="19081" y="1172"/>
                    <a:pt x="18854" y="917"/>
                  </a:cubicBezTo>
                  <a:cubicBezTo>
                    <a:pt x="18996" y="785"/>
                    <a:pt x="19223" y="586"/>
                    <a:pt x="19034" y="397"/>
                  </a:cubicBezTo>
                  <a:cubicBezTo>
                    <a:pt x="19157" y="256"/>
                    <a:pt x="19393" y="152"/>
                    <a:pt x="19525" y="10"/>
                  </a:cubicBezTo>
                  <a:cubicBezTo>
                    <a:pt x="19432" y="3"/>
                    <a:pt x="19339" y="0"/>
                    <a:pt x="19246" y="0"/>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 name="Google Shape;63;p5"/>
            <p:cNvSpPr/>
            <p:nvPr/>
          </p:nvSpPr>
          <p:spPr>
            <a:xfrm>
              <a:off x="768525" y="3845675"/>
              <a:ext cx="492650" cy="100775"/>
            </a:xfrm>
            <a:custGeom>
              <a:avLst/>
              <a:gdLst/>
              <a:ahLst/>
              <a:cxnLst/>
              <a:rect l="l" t="t" r="r" b="b"/>
              <a:pathLst>
                <a:path w="19706" h="4031" extrusionOk="0">
                  <a:moveTo>
                    <a:pt x="16126" y="0"/>
                  </a:moveTo>
                  <a:cubicBezTo>
                    <a:pt x="15814" y="0"/>
                    <a:pt x="15416" y="193"/>
                    <a:pt x="15169" y="251"/>
                  </a:cubicBezTo>
                  <a:cubicBezTo>
                    <a:pt x="15008" y="279"/>
                    <a:pt x="14838" y="281"/>
                    <a:pt x="14674" y="281"/>
                  </a:cubicBezTo>
                  <a:cubicBezTo>
                    <a:pt x="14641" y="281"/>
                    <a:pt x="14609" y="281"/>
                    <a:pt x="14576" y="281"/>
                  </a:cubicBezTo>
                  <a:cubicBezTo>
                    <a:pt x="14447" y="281"/>
                    <a:pt x="14324" y="283"/>
                    <a:pt x="14215" y="298"/>
                  </a:cubicBezTo>
                  <a:cubicBezTo>
                    <a:pt x="13884" y="345"/>
                    <a:pt x="13600" y="525"/>
                    <a:pt x="13222" y="525"/>
                  </a:cubicBezTo>
                  <a:cubicBezTo>
                    <a:pt x="13052" y="525"/>
                    <a:pt x="12324" y="525"/>
                    <a:pt x="12598" y="874"/>
                  </a:cubicBezTo>
                  <a:cubicBezTo>
                    <a:pt x="12440" y="1042"/>
                    <a:pt x="11903" y="1333"/>
                    <a:pt x="11655" y="1333"/>
                  </a:cubicBezTo>
                  <a:cubicBezTo>
                    <a:pt x="11637" y="1333"/>
                    <a:pt x="11621" y="1331"/>
                    <a:pt x="11606" y="1328"/>
                  </a:cubicBezTo>
                  <a:cubicBezTo>
                    <a:pt x="11634" y="1044"/>
                    <a:pt x="11956" y="1016"/>
                    <a:pt x="11871" y="676"/>
                  </a:cubicBezTo>
                  <a:cubicBezTo>
                    <a:pt x="11682" y="676"/>
                    <a:pt x="11474" y="742"/>
                    <a:pt x="11275" y="770"/>
                  </a:cubicBezTo>
                  <a:cubicBezTo>
                    <a:pt x="11191" y="779"/>
                    <a:pt x="11092" y="810"/>
                    <a:pt x="11005" y="810"/>
                  </a:cubicBezTo>
                  <a:cubicBezTo>
                    <a:pt x="10994" y="810"/>
                    <a:pt x="10983" y="809"/>
                    <a:pt x="10973" y="808"/>
                  </a:cubicBezTo>
                  <a:cubicBezTo>
                    <a:pt x="10869" y="780"/>
                    <a:pt x="10822" y="685"/>
                    <a:pt x="10727" y="676"/>
                  </a:cubicBezTo>
                  <a:cubicBezTo>
                    <a:pt x="10387" y="629"/>
                    <a:pt x="10018" y="648"/>
                    <a:pt x="9659" y="572"/>
                  </a:cubicBezTo>
                  <a:cubicBezTo>
                    <a:pt x="9366" y="506"/>
                    <a:pt x="9092" y="534"/>
                    <a:pt x="8799" y="459"/>
                  </a:cubicBezTo>
                  <a:lnTo>
                    <a:pt x="8620" y="534"/>
                  </a:lnTo>
                  <a:cubicBezTo>
                    <a:pt x="8790" y="761"/>
                    <a:pt x="9083" y="591"/>
                    <a:pt x="9300" y="742"/>
                  </a:cubicBezTo>
                  <a:cubicBezTo>
                    <a:pt x="9272" y="903"/>
                    <a:pt x="9215" y="978"/>
                    <a:pt x="9045" y="1026"/>
                  </a:cubicBezTo>
                  <a:cubicBezTo>
                    <a:pt x="9036" y="1063"/>
                    <a:pt x="9064" y="1120"/>
                    <a:pt x="9036" y="1148"/>
                  </a:cubicBezTo>
                  <a:lnTo>
                    <a:pt x="9026" y="1148"/>
                  </a:lnTo>
                  <a:cubicBezTo>
                    <a:pt x="9036" y="1186"/>
                    <a:pt x="9045" y="1215"/>
                    <a:pt x="9045" y="1262"/>
                  </a:cubicBezTo>
                  <a:cubicBezTo>
                    <a:pt x="9041" y="1413"/>
                    <a:pt x="8966" y="1462"/>
                    <a:pt x="8862" y="1462"/>
                  </a:cubicBezTo>
                  <a:cubicBezTo>
                    <a:pt x="8688" y="1462"/>
                    <a:pt x="8436" y="1323"/>
                    <a:pt x="8317" y="1300"/>
                  </a:cubicBezTo>
                  <a:cubicBezTo>
                    <a:pt x="8257" y="1290"/>
                    <a:pt x="8198" y="1287"/>
                    <a:pt x="8141" y="1287"/>
                  </a:cubicBezTo>
                  <a:cubicBezTo>
                    <a:pt x="7904" y="1287"/>
                    <a:pt x="7690" y="1352"/>
                    <a:pt x="7438" y="1375"/>
                  </a:cubicBezTo>
                  <a:cubicBezTo>
                    <a:pt x="7457" y="1422"/>
                    <a:pt x="7429" y="1479"/>
                    <a:pt x="7429" y="1526"/>
                  </a:cubicBezTo>
                  <a:cubicBezTo>
                    <a:pt x="7108" y="1630"/>
                    <a:pt x="6871" y="1895"/>
                    <a:pt x="6569" y="1999"/>
                  </a:cubicBezTo>
                  <a:cubicBezTo>
                    <a:pt x="6210" y="2131"/>
                    <a:pt x="5813" y="2084"/>
                    <a:pt x="5435" y="2207"/>
                  </a:cubicBezTo>
                  <a:cubicBezTo>
                    <a:pt x="5028" y="2349"/>
                    <a:pt x="4641" y="2396"/>
                    <a:pt x="4244" y="2481"/>
                  </a:cubicBezTo>
                  <a:cubicBezTo>
                    <a:pt x="3942" y="2538"/>
                    <a:pt x="3601" y="2500"/>
                    <a:pt x="3318" y="2575"/>
                  </a:cubicBezTo>
                  <a:cubicBezTo>
                    <a:pt x="2997" y="2661"/>
                    <a:pt x="2694" y="2812"/>
                    <a:pt x="2354" y="2878"/>
                  </a:cubicBezTo>
                  <a:cubicBezTo>
                    <a:pt x="1891" y="2963"/>
                    <a:pt x="1570" y="2925"/>
                    <a:pt x="1182" y="3275"/>
                  </a:cubicBezTo>
                  <a:cubicBezTo>
                    <a:pt x="823" y="3577"/>
                    <a:pt x="417" y="3710"/>
                    <a:pt x="1" y="3851"/>
                  </a:cubicBezTo>
                  <a:cubicBezTo>
                    <a:pt x="10" y="3851"/>
                    <a:pt x="10" y="3851"/>
                    <a:pt x="20" y="3861"/>
                  </a:cubicBezTo>
                  <a:cubicBezTo>
                    <a:pt x="20" y="3917"/>
                    <a:pt x="39" y="3984"/>
                    <a:pt x="39" y="4031"/>
                  </a:cubicBezTo>
                  <a:cubicBezTo>
                    <a:pt x="445" y="3955"/>
                    <a:pt x="870" y="3757"/>
                    <a:pt x="1314" y="3662"/>
                  </a:cubicBezTo>
                  <a:cubicBezTo>
                    <a:pt x="1863" y="3558"/>
                    <a:pt x="2448" y="3653"/>
                    <a:pt x="2949" y="3322"/>
                  </a:cubicBezTo>
                  <a:lnTo>
                    <a:pt x="2949" y="3322"/>
                  </a:lnTo>
                  <a:cubicBezTo>
                    <a:pt x="2930" y="3388"/>
                    <a:pt x="2940" y="3464"/>
                    <a:pt x="2921" y="3521"/>
                  </a:cubicBezTo>
                  <a:cubicBezTo>
                    <a:pt x="3375" y="3483"/>
                    <a:pt x="3753" y="3237"/>
                    <a:pt x="4225" y="3209"/>
                  </a:cubicBezTo>
                  <a:cubicBezTo>
                    <a:pt x="4246" y="3207"/>
                    <a:pt x="4269" y="3207"/>
                    <a:pt x="4292" y="3207"/>
                  </a:cubicBezTo>
                  <a:cubicBezTo>
                    <a:pt x="4461" y="3207"/>
                    <a:pt x="4679" y="3238"/>
                    <a:pt x="4880" y="3238"/>
                  </a:cubicBezTo>
                  <a:cubicBezTo>
                    <a:pt x="5044" y="3238"/>
                    <a:pt x="5196" y="3217"/>
                    <a:pt x="5303" y="3143"/>
                  </a:cubicBezTo>
                  <a:lnTo>
                    <a:pt x="5303" y="3143"/>
                  </a:lnTo>
                  <a:cubicBezTo>
                    <a:pt x="5246" y="3199"/>
                    <a:pt x="5189" y="3284"/>
                    <a:pt x="5123" y="3341"/>
                  </a:cubicBezTo>
                  <a:cubicBezTo>
                    <a:pt x="5165" y="3345"/>
                    <a:pt x="5207" y="3347"/>
                    <a:pt x="5247" y="3347"/>
                  </a:cubicBezTo>
                  <a:cubicBezTo>
                    <a:pt x="5932" y="3347"/>
                    <a:pt x="6387" y="2774"/>
                    <a:pt x="6994" y="2613"/>
                  </a:cubicBezTo>
                  <a:cubicBezTo>
                    <a:pt x="7240" y="2538"/>
                    <a:pt x="7561" y="2538"/>
                    <a:pt x="7788" y="2349"/>
                  </a:cubicBezTo>
                  <a:cubicBezTo>
                    <a:pt x="7901" y="2245"/>
                    <a:pt x="7892" y="2122"/>
                    <a:pt x="7996" y="2027"/>
                  </a:cubicBezTo>
                  <a:cubicBezTo>
                    <a:pt x="8261" y="1791"/>
                    <a:pt x="8525" y="1763"/>
                    <a:pt x="8847" y="1763"/>
                  </a:cubicBezTo>
                  <a:cubicBezTo>
                    <a:pt x="8988" y="1876"/>
                    <a:pt x="9026" y="2112"/>
                    <a:pt x="9206" y="2207"/>
                  </a:cubicBezTo>
                  <a:cubicBezTo>
                    <a:pt x="9376" y="2301"/>
                    <a:pt x="9801" y="2358"/>
                    <a:pt x="10009" y="2396"/>
                  </a:cubicBezTo>
                  <a:cubicBezTo>
                    <a:pt x="10253" y="2436"/>
                    <a:pt x="10522" y="2447"/>
                    <a:pt x="10799" y="2447"/>
                  </a:cubicBezTo>
                  <a:cubicBezTo>
                    <a:pt x="11105" y="2447"/>
                    <a:pt x="11421" y="2434"/>
                    <a:pt x="11726" y="2434"/>
                  </a:cubicBezTo>
                  <a:cubicBezTo>
                    <a:pt x="11859" y="2434"/>
                    <a:pt x="11990" y="2436"/>
                    <a:pt x="12116" y="2443"/>
                  </a:cubicBezTo>
                  <a:cubicBezTo>
                    <a:pt x="12164" y="2621"/>
                    <a:pt x="12360" y="2793"/>
                    <a:pt x="12551" y="2793"/>
                  </a:cubicBezTo>
                  <a:cubicBezTo>
                    <a:pt x="12624" y="2793"/>
                    <a:pt x="12696" y="2768"/>
                    <a:pt x="12759" y="2708"/>
                  </a:cubicBezTo>
                  <a:cubicBezTo>
                    <a:pt x="13062" y="2405"/>
                    <a:pt x="12608" y="2339"/>
                    <a:pt x="12674" y="1999"/>
                  </a:cubicBezTo>
                  <a:cubicBezTo>
                    <a:pt x="12723" y="1999"/>
                    <a:pt x="12792" y="1978"/>
                    <a:pt x="12847" y="1978"/>
                  </a:cubicBezTo>
                  <a:cubicBezTo>
                    <a:pt x="12856" y="1978"/>
                    <a:pt x="12864" y="1979"/>
                    <a:pt x="12873" y="1980"/>
                  </a:cubicBezTo>
                  <a:cubicBezTo>
                    <a:pt x="12759" y="1649"/>
                    <a:pt x="12258" y="1630"/>
                    <a:pt x="12580" y="1205"/>
                  </a:cubicBezTo>
                  <a:cubicBezTo>
                    <a:pt x="12780" y="955"/>
                    <a:pt x="13223" y="940"/>
                    <a:pt x="13538" y="940"/>
                  </a:cubicBezTo>
                  <a:cubicBezTo>
                    <a:pt x="13580" y="940"/>
                    <a:pt x="13620" y="941"/>
                    <a:pt x="13657" y="941"/>
                  </a:cubicBezTo>
                  <a:cubicBezTo>
                    <a:pt x="13955" y="941"/>
                    <a:pt x="14209" y="1042"/>
                    <a:pt x="14464" y="1042"/>
                  </a:cubicBezTo>
                  <a:cubicBezTo>
                    <a:pt x="14501" y="1042"/>
                    <a:pt x="14537" y="1040"/>
                    <a:pt x="14574" y="1035"/>
                  </a:cubicBezTo>
                  <a:cubicBezTo>
                    <a:pt x="14988" y="980"/>
                    <a:pt x="15178" y="448"/>
                    <a:pt x="15600" y="448"/>
                  </a:cubicBezTo>
                  <a:cubicBezTo>
                    <a:pt x="15610" y="448"/>
                    <a:pt x="15621" y="448"/>
                    <a:pt x="15632" y="449"/>
                  </a:cubicBezTo>
                  <a:cubicBezTo>
                    <a:pt x="15689" y="1026"/>
                    <a:pt x="15264" y="1271"/>
                    <a:pt x="15122" y="1763"/>
                  </a:cubicBezTo>
                  <a:cubicBezTo>
                    <a:pt x="15060" y="1983"/>
                    <a:pt x="15138" y="2233"/>
                    <a:pt x="15298" y="2233"/>
                  </a:cubicBezTo>
                  <a:cubicBezTo>
                    <a:pt x="15358" y="2233"/>
                    <a:pt x="15429" y="2197"/>
                    <a:pt x="15509" y="2112"/>
                  </a:cubicBezTo>
                  <a:lnTo>
                    <a:pt x="15509" y="2112"/>
                  </a:lnTo>
                  <a:cubicBezTo>
                    <a:pt x="15689" y="2301"/>
                    <a:pt x="15585" y="2642"/>
                    <a:pt x="15471" y="2831"/>
                  </a:cubicBezTo>
                  <a:cubicBezTo>
                    <a:pt x="15519" y="2831"/>
                    <a:pt x="15585" y="2850"/>
                    <a:pt x="15632" y="2850"/>
                  </a:cubicBezTo>
                  <a:cubicBezTo>
                    <a:pt x="15642" y="2991"/>
                    <a:pt x="15566" y="3426"/>
                    <a:pt x="15660" y="3530"/>
                  </a:cubicBezTo>
                  <a:cubicBezTo>
                    <a:pt x="15689" y="3562"/>
                    <a:pt x="15737" y="3572"/>
                    <a:pt x="15794" y="3572"/>
                  </a:cubicBezTo>
                  <a:cubicBezTo>
                    <a:pt x="15911" y="3572"/>
                    <a:pt x="16066" y="3528"/>
                    <a:pt x="16173" y="3528"/>
                  </a:cubicBezTo>
                  <a:cubicBezTo>
                    <a:pt x="16185" y="3528"/>
                    <a:pt x="16197" y="3529"/>
                    <a:pt x="16209" y="3530"/>
                  </a:cubicBezTo>
                  <a:cubicBezTo>
                    <a:pt x="16199" y="3587"/>
                    <a:pt x="16199" y="3634"/>
                    <a:pt x="16180" y="3681"/>
                  </a:cubicBezTo>
                  <a:cubicBezTo>
                    <a:pt x="16333" y="3551"/>
                    <a:pt x="17155" y="3106"/>
                    <a:pt x="17538" y="3106"/>
                  </a:cubicBezTo>
                  <a:cubicBezTo>
                    <a:pt x="17628" y="3106"/>
                    <a:pt x="17694" y="3130"/>
                    <a:pt x="17721" y="3190"/>
                  </a:cubicBezTo>
                  <a:cubicBezTo>
                    <a:pt x="17749" y="3195"/>
                    <a:pt x="17777" y="3197"/>
                    <a:pt x="17805" y="3197"/>
                  </a:cubicBezTo>
                  <a:cubicBezTo>
                    <a:pt x="18234" y="3197"/>
                    <a:pt x="18466" y="2594"/>
                    <a:pt x="18146" y="2292"/>
                  </a:cubicBezTo>
                  <a:cubicBezTo>
                    <a:pt x="18486" y="2292"/>
                    <a:pt x="18297" y="1952"/>
                    <a:pt x="18467" y="1772"/>
                  </a:cubicBezTo>
                  <a:cubicBezTo>
                    <a:pt x="18518" y="1715"/>
                    <a:pt x="18585" y="1708"/>
                    <a:pt x="18652" y="1708"/>
                  </a:cubicBezTo>
                  <a:cubicBezTo>
                    <a:pt x="18675" y="1708"/>
                    <a:pt x="18699" y="1709"/>
                    <a:pt x="18721" y="1709"/>
                  </a:cubicBezTo>
                  <a:cubicBezTo>
                    <a:pt x="18828" y="1709"/>
                    <a:pt x="18917" y="1689"/>
                    <a:pt x="18911" y="1460"/>
                  </a:cubicBezTo>
                  <a:lnTo>
                    <a:pt x="18911" y="1460"/>
                  </a:lnTo>
                  <a:cubicBezTo>
                    <a:pt x="18940" y="1498"/>
                    <a:pt x="19006" y="1536"/>
                    <a:pt x="19044" y="1593"/>
                  </a:cubicBezTo>
                  <a:cubicBezTo>
                    <a:pt x="19138" y="1489"/>
                    <a:pt x="19223" y="1451"/>
                    <a:pt x="19261" y="1290"/>
                  </a:cubicBezTo>
                  <a:cubicBezTo>
                    <a:pt x="19290" y="1309"/>
                    <a:pt x="19365" y="1337"/>
                    <a:pt x="19412" y="1366"/>
                  </a:cubicBezTo>
                  <a:cubicBezTo>
                    <a:pt x="19403" y="1007"/>
                    <a:pt x="19620" y="695"/>
                    <a:pt x="19705" y="355"/>
                  </a:cubicBezTo>
                  <a:lnTo>
                    <a:pt x="19705" y="355"/>
                  </a:lnTo>
                  <a:cubicBezTo>
                    <a:pt x="19611" y="392"/>
                    <a:pt x="19469" y="440"/>
                    <a:pt x="19460" y="440"/>
                  </a:cubicBezTo>
                  <a:cubicBezTo>
                    <a:pt x="19350" y="473"/>
                    <a:pt x="19308" y="537"/>
                    <a:pt x="19200" y="537"/>
                  </a:cubicBezTo>
                  <a:cubicBezTo>
                    <a:pt x="19187" y="537"/>
                    <a:pt x="19173" y="536"/>
                    <a:pt x="19157" y="534"/>
                  </a:cubicBezTo>
                  <a:cubicBezTo>
                    <a:pt x="19110" y="765"/>
                    <a:pt x="18910" y="874"/>
                    <a:pt x="18800" y="874"/>
                  </a:cubicBezTo>
                  <a:cubicBezTo>
                    <a:pt x="18735" y="874"/>
                    <a:pt x="18701" y="835"/>
                    <a:pt x="18751" y="761"/>
                  </a:cubicBezTo>
                  <a:lnTo>
                    <a:pt x="18751" y="761"/>
                  </a:lnTo>
                  <a:cubicBezTo>
                    <a:pt x="18552" y="855"/>
                    <a:pt x="18335" y="931"/>
                    <a:pt x="18108" y="1016"/>
                  </a:cubicBezTo>
                  <a:cubicBezTo>
                    <a:pt x="17799" y="1136"/>
                    <a:pt x="17435" y="1452"/>
                    <a:pt x="17102" y="1452"/>
                  </a:cubicBezTo>
                  <a:cubicBezTo>
                    <a:pt x="17069" y="1452"/>
                    <a:pt x="17035" y="1448"/>
                    <a:pt x="17002" y="1441"/>
                  </a:cubicBezTo>
                  <a:cubicBezTo>
                    <a:pt x="17002" y="1347"/>
                    <a:pt x="17021" y="1167"/>
                    <a:pt x="17002" y="1101"/>
                  </a:cubicBezTo>
                  <a:cubicBezTo>
                    <a:pt x="16917" y="912"/>
                    <a:pt x="16898" y="1026"/>
                    <a:pt x="16785" y="931"/>
                  </a:cubicBezTo>
                  <a:cubicBezTo>
                    <a:pt x="16643" y="780"/>
                    <a:pt x="16634" y="808"/>
                    <a:pt x="16624" y="506"/>
                  </a:cubicBezTo>
                  <a:cubicBezTo>
                    <a:pt x="16520" y="506"/>
                    <a:pt x="16407" y="534"/>
                    <a:pt x="16294" y="534"/>
                  </a:cubicBezTo>
                  <a:cubicBezTo>
                    <a:pt x="16341" y="449"/>
                    <a:pt x="16350" y="336"/>
                    <a:pt x="16341" y="222"/>
                  </a:cubicBezTo>
                  <a:lnTo>
                    <a:pt x="16341" y="222"/>
                  </a:lnTo>
                  <a:cubicBezTo>
                    <a:pt x="16294" y="251"/>
                    <a:pt x="16209" y="260"/>
                    <a:pt x="16171" y="270"/>
                  </a:cubicBezTo>
                  <a:cubicBezTo>
                    <a:pt x="16265" y="222"/>
                    <a:pt x="16313" y="128"/>
                    <a:pt x="16379" y="62"/>
                  </a:cubicBezTo>
                  <a:cubicBezTo>
                    <a:pt x="16307" y="18"/>
                    <a:pt x="16220" y="0"/>
                    <a:pt x="16126"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 name="Google Shape;64;p5"/>
            <p:cNvSpPr/>
            <p:nvPr/>
          </p:nvSpPr>
          <p:spPr>
            <a:xfrm>
              <a:off x="1029850" y="3792625"/>
              <a:ext cx="222825" cy="46300"/>
            </a:xfrm>
            <a:custGeom>
              <a:avLst/>
              <a:gdLst/>
              <a:ahLst/>
              <a:cxnLst/>
              <a:rect l="l" t="t" r="r" b="b"/>
              <a:pathLst>
                <a:path w="8913" h="1852" extrusionOk="0">
                  <a:moveTo>
                    <a:pt x="7765" y="1"/>
                  </a:moveTo>
                  <a:cubicBezTo>
                    <a:pt x="7566" y="1"/>
                    <a:pt x="7403" y="40"/>
                    <a:pt x="7154" y="67"/>
                  </a:cubicBezTo>
                  <a:cubicBezTo>
                    <a:pt x="7142" y="68"/>
                    <a:pt x="7129" y="68"/>
                    <a:pt x="7117" y="68"/>
                  </a:cubicBezTo>
                  <a:cubicBezTo>
                    <a:pt x="7035" y="68"/>
                    <a:pt x="6950" y="52"/>
                    <a:pt x="6870" y="52"/>
                  </a:cubicBezTo>
                  <a:cubicBezTo>
                    <a:pt x="6831" y="52"/>
                    <a:pt x="6794" y="56"/>
                    <a:pt x="6757" y="67"/>
                  </a:cubicBezTo>
                  <a:cubicBezTo>
                    <a:pt x="6616" y="104"/>
                    <a:pt x="6597" y="180"/>
                    <a:pt x="6455" y="256"/>
                  </a:cubicBezTo>
                  <a:cubicBezTo>
                    <a:pt x="6346" y="308"/>
                    <a:pt x="6239" y="322"/>
                    <a:pt x="6131" y="322"/>
                  </a:cubicBezTo>
                  <a:cubicBezTo>
                    <a:pt x="6005" y="322"/>
                    <a:pt x="5878" y="303"/>
                    <a:pt x="5746" y="303"/>
                  </a:cubicBezTo>
                  <a:cubicBezTo>
                    <a:pt x="5415" y="303"/>
                    <a:pt x="5141" y="454"/>
                    <a:pt x="4820" y="539"/>
                  </a:cubicBezTo>
                  <a:cubicBezTo>
                    <a:pt x="4757" y="556"/>
                    <a:pt x="4701" y="563"/>
                    <a:pt x="4650" y="563"/>
                  </a:cubicBezTo>
                  <a:cubicBezTo>
                    <a:pt x="4465" y="563"/>
                    <a:pt x="4337" y="478"/>
                    <a:pt x="4160" y="478"/>
                  </a:cubicBezTo>
                  <a:cubicBezTo>
                    <a:pt x="4110" y="478"/>
                    <a:pt x="4057" y="484"/>
                    <a:pt x="3998" y="501"/>
                  </a:cubicBezTo>
                  <a:cubicBezTo>
                    <a:pt x="3512" y="633"/>
                    <a:pt x="3021" y="741"/>
                    <a:pt x="2532" y="741"/>
                  </a:cubicBezTo>
                  <a:cubicBezTo>
                    <a:pt x="2318" y="741"/>
                    <a:pt x="2103" y="720"/>
                    <a:pt x="1890" y="672"/>
                  </a:cubicBezTo>
                  <a:cubicBezTo>
                    <a:pt x="1522" y="586"/>
                    <a:pt x="1219" y="350"/>
                    <a:pt x="851" y="227"/>
                  </a:cubicBezTo>
                  <a:cubicBezTo>
                    <a:pt x="803" y="218"/>
                    <a:pt x="756" y="208"/>
                    <a:pt x="699" y="208"/>
                  </a:cubicBezTo>
                  <a:cubicBezTo>
                    <a:pt x="614" y="293"/>
                    <a:pt x="567" y="360"/>
                    <a:pt x="567" y="416"/>
                  </a:cubicBezTo>
                  <a:cubicBezTo>
                    <a:pt x="638" y="407"/>
                    <a:pt x="711" y="402"/>
                    <a:pt x="785" y="402"/>
                  </a:cubicBezTo>
                  <a:cubicBezTo>
                    <a:pt x="858" y="402"/>
                    <a:pt x="931" y="407"/>
                    <a:pt x="1002" y="416"/>
                  </a:cubicBezTo>
                  <a:cubicBezTo>
                    <a:pt x="1134" y="1021"/>
                    <a:pt x="0" y="766"/>
                    <a:pt x="0" y="1352"/>
                  </a:cubicBezTo>
                  <a:cubicBezTo>
                    <a:pt x="391" y="1193"/>
                    <a:pt x="815" y="818"/>
                    <a:pt x="1239" y="818"/>
                  </a:cubicBezTo>
                  <a:cubicBezTo>
                    <a:pt x="1317" y="818"/>
                    <a:pt x="1396" y="831"/>
                    <a:pt x="1474" y="861"/>
                  </a:cubicBezTo>
                  <a:cubicBezTo>
                    <a:pt x="1370" y="974"/>
                    <a:pt x="1238" y="1078"/>
                    <a:pt x="1134" y="1191"/>
                  </a:cubicBezTo>
                  <a:cubicBezTo>
                    <a:pt x="1172" y="1210"/>
                    <a:pt x="1219" y="1257"/>
                    <a:pt x="1267" y="1295"/>
                  </a:cubicBezTo>
                  <a:cubicBezTo>
                    <a:pt x="1024" y="1641"/>
                    <a:pt x="703" y="1742"/>
                    <a:pt x="324" y="1742"/>
                  </a:cubicBezTo>
                  <a:cubicBezTo>
                    <a:pt x="289" y="1742"/>
                    <a:pt x="253" y="1741"/>
                    <a:pt x="218" y="1739"/>
                  </a:cubicBezTo>
                  <a:lnTo>
                    <a:pt x="218" y="1739"/>
                  </a:lnTo>
                  <a:cubicBezTo>
                    <a:pt x="199" y="1768"/>
                    <a:pt x="218" y="1787"/>
                    <a:pt x="227" y="1806"/>
                  </a:cubicBezTo>
                  <a:cubicBezTo>
                    <a:pt x="348" y="1813"/>
                    <a:pt x="476" y="1851"/>
                    <a:pt x="605" y="1851"/>
                  </a:cubicBezTo>
                  <a:cubicBezTo>
                    <a:pt x="636" y="1851"/>
                    <a:pt x="668" y="1849"/>
                    <a:pt x="699" y="1843"/>
                  </a:cubicBezTo>
                  <a:cubicBezTo>
                    <a:pt x="917" y="1777"/>
                    <a:pt x="1115" y="1588"/>
                    <a:pt x="1361" y="1541"/>
                  </a:cubicBezTo>
                  <a:cubicBezTo>
                    <a:pt x="1654" y="1484"/>
                    <a:pt x="1956" y="1428"/>
                    <a:pt x="2249" y="1343"/>
                  </a:cubicBezTo>
                  <a:cubicBezTo>
                    <a:pt x="2807" y="1201"/>
                    <a:pt x="3383" y="1182"/>
                    <a:pt x="3960" y="1153"/>
                  </a:cubicBezTo>
                  <a:cubicBezTo>
                    <a:pt x="4381" y="1133"/>
                    <a:pt x="4746" y="906"/>
                    <a:pt x="5129" y="906"/>
                  </a:cubicBezTo>
                  <a:cubicBezTo>
                    <a:pt x="5271" y="906"/>
                    <a:pt x="5416" y="937"/>
                    <a:pt x="5567" y="1021"/>
                  </a:cubicBezTo>
                  <a:cubicBezTo>
                    <a:pt x="5697" y="1103"/>
                    <a:pt x="5778" y="1220"/>
                    <a:pt x="5914" y="1220"/>
                  </a:cubicBezTo>
                  <a:cubicBezTo>
                    <a:pt x="5935" y="1220"/>
                    <a:pt x="5958" y="1217"/>
                    <a:pt x="5982" y="1210"/>
                  </a:cubicBezTo>
                  <a:cubicBezTo>
                    <a:pt x="6134" y="1182"/>
                    <a:pt x="6398" y="785"/>
                    <a:pt x="6540" y="690"/>
                  </a:cubicBezTo>
                  <a:cubicBezTo>
                    <a:pt x="6776" y="511"/>
                    <a:pt x="7041" y="388"/>
                    <a:pt x="7306" y="265"/>
                  </a:cubicBezTo>
                  <a:cubicBezTo>
                    <a:pt x="7398" y="227"/>
                    <a:pt x="7484" y="212"/>
                    <a:pt x="7567" y="212"/>
                  </a:cubicBezTo>
                  <a:cubicBezTo>
                    <a:pt x="7829" y="212"/>
                    <a:pt x="8062" y="360"/>
                    <a:pt x="8392" y="360"/>
                  </a:cubicBezTo>
                  <a:cubicBezTo>
                    <a:pt x="8458" y="360"/>
                    <a:pt x="8521" y="359"/>
                    <a:pt x="8582" y="359"/>
                  </a:cubicBezTo>
                  <a:cubicBezTo>
                    <a:pt x="8702" y="359"/>
                    <a:pt x="8811" y="363"/>
                    <a:pt x="8912" y="388"/>
                  </a:cubicBezTo>
                  <a:cubicBezTo>
                    <a:pt x="8884" y="293"/>
                    <a:pt x="8865" y="208"/>
                    <a:pt x="8855" y="114"/>
                  </a:cubicBezTo>
                  <a:cubicBezTo>
                    <a:pt x="8790" y="136"/>
                    <a:pt x="8722" y="145"/>
                    <a:pt x="8653" y="145"/>
                  </a:cubicBezTo>
                  <a:cubicBezTo>
                    <a:pt x="8453" y="145"/>
                    <a:pt x="8244" y="71"/>
                    <a:pt x="8062" y="29"/>
                  </a:cubicBezTo>
                  <a:cubicBezTo>
                    <a:pt x="7948" y="9"/>
                    <a:pt x="7853" y="1"/>
                    <a:pt x="7765"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 name="Google Shape;65;p5"/>
            <p:cNvSpPr/>
            <p:nvPr/>
          </p:nvSpPr>
          <p:spPr>
            <a:xfrm>
              <a:off x="1123650" y="3819325"/>
              <a:ext cx="250" cy="500"/>
            </a:xfrm>
            <a:custGeom>
              <a:avLst/>
              <a:gdLst/>
              <a:ahLst/>
              <a:cxnLst/>
              <a:rect l="l" t="t" r="r" b="b"/>
              <a:pathLst>
                <a:path w="10" h="20" extrusionOk="0">
                  <a:moveTo>
                    <a:pt x="0" y="19"/>
                  </a:moveTo>
                  <a:cubicBezTo>
                    <a:pt x="0" y="19"/>
                    <a:pt x="10" y="0"/>
                    <a:pt x="0" y="19"/>
                  </a:cubicBezTo>
                  <a:cubicBezTo>
                    <a:pt x="0" y="0"/>
                    <a:pt x="0" y="0"/>
                    <a:pt x="0" y="19"/>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 name="Google Shape;66;p5"/>
            <p:cNvSpPr/>
            <p:nvPr/>
          </p:nvSpPr>
          <p:spPr>
            <a:xfrm>
              <a:off x="1124350" y="3811625"/>
              <a:ext cx="103750" cy="56400"/>
            </a:xfrm>
            <a:custGeom>
              <a:avLst/>
              <a:gdLst/>
              <a:ahLst/>
              <a:cxnLst/>
              <a:rect l="l" t="t" r="r" b="b"/>
              <a:pathLst>
                <a:path w="4150" h="2256" extrusionOk="0">
                  <a:moveTo>
                    <a:pt x="1021" y="0"/>
                  </a:moveTo>
                  <a:cubicBezTo>
                    <a:pt x="809" y="0"/>
                    <a:pt x="610" y="96"/>
                    <a:pt x="416" y="204"/>
                  </a:cubicBezTo>
                  <a:cubicBezTo>
                    <a:pt x="350" y="242"/>
                    <a:pt x="274" y="290"/>
                    <a:pt x="189" y="299"/>
                  </a:cubicBezTo>
                  <a:cubicBezTo>
                    <a:pt x="158" y="299"/>
                    <a:pt x="122" y="295"/>
                    <a:pt x="91" y="295"/>
                  </a:cubicBezTo>
                  <a:cubicBezTo>
                    <a:pt x="75" y="295"/>
                    <a:pt x="60" y="296"/>
                    <a:pt x="48" y="299"/>
                  </a:cubicBezTo>
                  <a:cubicBezTo>
                    <a:pt x="29" y="308"/>
                    <a:pt x="19" y="308"/>
                    <a:pt x="0" y="327"/>
                  </a:cubicBezTo>
                  <a:cubicBezTo>
                    <a:pt x="76" y="337"/>
                    <a:pt x="133" y="384"/>
                    <a:pt x="189" y="384"/>
                  </a:cubicBezTo>
                  <a:cubicBezTo>
                    <a:pt x="265" y="393"/>
                    <a:pt x="322" y="403"/>
                    <a:pt x="397" y="422"/>
                  </a:cubicBezTo>
                  <a:cubicBezTo>
                    <a:pt x="462" y="437"/>
                    <a:pt x="530" y="440"/>
                    <a:pt x="601" y="440"/>
                  </a:cubicBezTo>
                  <a:cubicBezTo>
                    <a:pt x="648" y="440"/>
                    <a:pt x="695" y="439"/>
                    <a:pt x="742" y="439"/>
                  </a:cubicBezTo>
                  <a:cubicBezTo>
                    <a:pt x="802" y="439"/>
                    <a:pt x="860" y="441"/>
                    <a:pt x="917" y="450"/>
                  </a:cubicBezTo>
                  <a:cubicBezTo>
                    <a:pt x="1078" y="488"/>
                    <a:pt x="1210" y="601"/>
                    <a:pt x="1390" y="630"/>
                  </a:cubicBezTo>
                  <a:cubicBezTo>
                    <a:pt x="1417" y="637"/>
                    <a:pt x="1445" y="638"/>
                    <a:pt x="1474" y="638"/>
                  </a:cubicBezTo>
                  <a:cubicBezTo>
                    <a:pt x="1510" y="638"/>
                    <a:pt x="1547" y="636"/>
                    <a:pt x="1583" y="636"/>
                  </a:cubicBezTo>
                  <a:cubicBezTo>
                    <a:pt x="1638" y="636"/>
                    <a:pt x="1692" y="642"/>
                    <a:pt x="1739" y="677"/>
                  </a:cubicBezTo>
                  <a:cubicBezTo>
                    <a:pt x="1796" y="715"/>
                    <a:pt x="1834" y="772"/>
                    <a:pt x="1909" y="790"/>
                  </a:cubicBezTo>
                  <a:lnTo>
                    <a:pt x="2013" y="828"/>
                  </a:lnTo>
                  <a:cubicBezTo>
                    <a:pt x="2108" y="875"/>
                    <a:pt x="2250" y="932"/>
                    <a:pt x="2306" y="1027"/>
                  </a:cubicBezTo>
                  <a:cubicBezTo>
                    <a:pt x="2287" y="1064"/>
                    <a:pt x="2269" y="1112"/>
                    <a:pt x="2269" y="1150"/>
                  </a:cubicBezTo>
                  <a:cubicBezTo>
                    <a:pt x="2297" y="1159"/>
                    <a:pt x="2316" y="1187"/>
                    <a:pt x="2354" y="1187"/>
                  </a:cubicBezTo>
                  <a:cubicBezTo>
                    <a:pt x="2108" y="1244"/>
                    <a:pt x="1805" y="1395"/>
                    <a:pt x="1607" y="1546"/>
                  </a:cubicBezTo>
                  <a:cubicBezTo>
                    <a:pt x="1654" y="1546"/>
                    <a:pt x="1749" y="1565"/>
                    <a:pt x="1796" y="1613"/>
                  </a:cubicBezTo>
                  <a:cubicBezTo>
                    <a:pt x="1843" y="1660"/>
                    <a:pt x="1834" y="1707"/>
                    <a:pt x="1862" y="1773"/>
                  </a:cubicBezTo>
                  <a:cubicBezTo>
                    <a:pt x="1919" y="1953"/>
                    <a:pt x="2155" y="2151"/>
                    <a:pt x="2297" y="2255"/>
                  </a:cubicBezTo>
                  <a:cubicBezTo>
                    <a:pt x="2165" y="2151"/>
                    <a:pt x="2165" y="1906"/>
                    <a:pt x="2193" y="1735"/>
                  </a:cubicBezTo>
                  <a:cubicBezTo>
                    <a:pt x="2212" y="1632"/>
                    <a:pt x="2382" y="1518"/>
                    <a:pt x="2335" y="1405"/>
                  </a:cubicBezTo>
                  <a:cubicBezTo>
                    <a:pt x="2429" y="1386"/>
                    <a:pt x="2486" y="1320"/>
                    <a:pt x="2571" y="1253"/>
                  </a:cubicBezTo>
                  <a:cubicBezTo>
                    <a:pt x="2647" y="1187"/>
                    <a:pt x="2741" y="1159"/>
                    <a:pt x="2836" y="1131"/>
                  </a:cubicBezTo>
                  <a:cubicBezTo>
                    <a:pt x="2949" y="1093"/>
                    <a:pt x="3044" y="1017"/>
                    <a:pt x="3147" y="979"/>
                  </a:cubicBezTo>
                  <a:cubicBezTo>
                    <a:pt x="3233" y="961"/>
                    <a:pt x="3308" y="951"/>
                    <a:pt x="3393" y="904"/>
                  </a:cubicBezTo>
                  <a:cubicBezTo>
                    <a:pt x="3526" y="828"/>
                    <a:pt x="3677" y="762"/>
                    <a:pt x="3818" y="677"/>
                  </a:cubicBezTo>
                  <a:cubicBezTo>
                    <a:pt x="3904" y="630"/>
                    <a:pt x="3970" y="573"/>
                    <a:pt x="4045" y="526"/>
                  </a:cubicBezTo>
                  <a:cubicBezTo>
                    <a:pt x="4083" y="497"/>
                    <a:pt x="4111" y="450"/>
                    <a:pt x="4149" y="431"/>
                  </a:cubicBezTo>
                  <a:lnTo>
                    <a:pt x="4149" y="431"/>
                  </a:lnTo>
                  <a:cubicBezTo>
                    <a:pt x="3941" y="479"/>
                    <a:pt x="3724" y="469"/>
                    <a:pt x="3535" y="497"/>
                  </a:cubicBezTo>
                  <a:cubicBezTo>
                    <a:pt x="3440" y="516"/>
                    <a:pt x="3384" y="564"/>
                    <a:pt x="3308" y="611"/>
                  </a:cubicBezTo>
                  <a:cubicBezTo>
                    <a:pt x="3233" y="658"/>
                    <a:pt x="3110" y="668"/>
                    <a:pt x="3015" y="686"/>
                  </a:cubicBezTo>
                  <a:cubicBezTo>
                    <a:pt x="2991" y="694"/>
                    <a:pt x="2974" y="697"/>
                    <a:pt x="2960" y="697"/>
                  </a:cubicBezTo>
                  <a:cubicBezTo>
                    <a:pt x="2921" y="697"/>
                    <a:pt x="2916" y="672"/>
                    <a:pt x="2873" y="658"/>
                  </a:cubicBezTo>
                  <a:cubicBezTo>
                    <a:pt x="2845" y="644"/>
                    <a:pt x="2810" y="644"/>
                    <a:pt x="2774" y="644"/>
                  </a:cubicBezTo>
                  <a:cubicBezTo>
                    <a:pt x="2739" y="644"/>
                    <a:pt x="2703" y="644"/>
                    <a:pt x="2675" y="630"/>
                  </a:cubicBezTo>
                  <a:cubicBezTo>
                    <a:pt x="2618" y="611"/>
                    <a:pt x="2599" y="573"/>
                    <a:pt x="2552" y="535"/>
                  </a:cubicBezTo>
                  <a:cubicBezTo>
                    <a:pt x="2476" y="479"/>
                    <a:pt x="2354" y="441"/>
                    <a:pt x="2259" y="403"/>
                  </a:cubicBezTo>
                  <a:cubicBezTo>
                    <a:pt x="2193" y="384"/>
                    <a:pt x="2155" y="384"/>
                    <a:pt x="2108" y="327"/>
                  </a:cubicBezTo>
                  <a:cubicBezTo>
                    <a:pt x="2098" y="299"/>
                    <a:pt x="2098" y="261"/>
                    <a:pt x="2080" y="242"/>
                  </a:cubicBezTo>
                  <a:cubicBezTo>
                    <a:pt x="2051" y="195"/>
                    <a:pt x="2004" y="195"/>
                    <a:pt x="1957" y="167"/>
                  </a:cubicBezTo>
                  <a:cubicBezTo>
                    <a:pt x="1702" y="63"/>
                    <a:pt x="1418" y="63"/>
                    <a:pt x="1163" y="15"/>
                  </a:cubicBezTo>
                  <a:cubicBezTo>
                    <a:pt x="1115" y="5"/>
                    <a:pt x="1068" y="0"/>
                    <a:pt x="1021"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 name="Google Shape;67;p5"/>
            <p:cNvSpPr/>
            <p:nvPr/>
          </p:nvSpPr>
          <p:spPr>
            <a:xfrm>
              <a:off x="1227125" y="3821225"/>
              <a:ext cx="1675" cy="475"/>
            </a:xfrm>
            <a:custGeom>
              <a:avLst/>
              <a:gdLst/>
              <a:ahLst/>
              <a:cxnLst/>
              <a:rect l="l" t="t" r="r" b="b"/>
              <a:pathLst>
                <a:path w="67" h="19" extrusionOk="0">
                  <a:moveTo>
                    <a:pt x="67" y="0"/>
                  </a:moveTo>
                  <a:cubicBezTo>
                    <a:pt x="48" y="0"/>
                    <a:pt x="29" y="9"/>
                    <a:pt x="0" y="19"/>
                  </a:cubicBezTo>
                  <a:cubicBezTo>
                    <a:pt x="29" y="9"/>
                    <a:pt x="38" y="9"/>
                    <a:pt x="67"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 name="Google Shape;68;p5"/>
            <p:cNvSpPr/>
            <p:nvPr/>
          </p:nvSpPr>
          <p:spPr>
            <a:xfrm>
              <a:off x="1106400" y="3757550"/>
              <a:ext cx="93350" cy="22475"/>
            </a:xfrm>
            <a:custGeom>
              <a:avLst/>
              <a:gdLst/>
              <a:ahLst/>
              <a:cxnLst/>
              <a:rect l="l" t="t" r="r" b="b"/>
              <a:pathLst>
                <a:path w="3734" h="899" extrusionOk="0">
                  <a:moveTo>
                    <a:pt x="1228" y="1"/>
                  </a:moveTo>
                  <a:cubicBezTo>
                    <a:pt x="1139" y="1"/>
                    <a:pt x="1091" y="44"/>
                    <a:pt x="1002" y="52"/>
                  </a:cubicBezTo>
                  <a:lnTo>
                    <a:pt x="0" y="336"/>
                  </a:lnTo>
                  <a:cubicBezTo>
                    <a:pt x="397" y="336"/>
                    <a:pt x="851" y="468"/>
                    <a:pt x="1276" y="515"/>
                  </a:cubicBezTo>
                  <a:cubicBezTo>
                    <a:pt x="1371" y="525"/>
                    <a:pt x="1881" y="544"/>
                    <a:pt x="1645" y="733"/>
                  </a:cubicBezTo>
                  <a:cubicBezTo>
                    <a:pt x="1720" y="808"/>
                    <a:pt x="1881" y="799"/>
                    <a:pt x="1975" y="818"/>
                  </a:cubicBezTo>
                  <a:cubicBezTo>
                    <a:pt x="2108" y="846"/>
                    <a:pt x="2231" y="846"/>
                    <a:pt x="2363" y="865"/>
                  </a:cubicBezTo>
                  <a:cubicBezTo>
                    <a:pt x="2546" y="890"/>
                    <a:pt x="2716" y="898"/>
                    <a:pt x="2890" y="898"/>
                  </a:cubicBezTo>
                  <a:cubicBezTo>
                    <a:pt x="2977" y="898"/>
                    <a:pt x="3065" y="896"/>
                    <a:pt x="3157" y="893"/>
                  </a:cubicBezTo>
                  <a:cubicBezTo>
                    <a:pt x="3261" y="893"/>
                    <a:pt x="3308" y="865"/>
                    <a:pt x="3402" y="818"/>
                  </a:cubicBezTo>
                  <a:cubicBezTo>
                    <a:pt x="3506" y="770"/>
                    <a:pt x="3629" y="751"/>
                    <a:pt x="3733" y="714"/>
                  </a:cubicBezTo>
                  <a:cubicBezTo>
                    <a:pt x="3676" y="680"/>
                    <a:pt x="3593" y="673"/>
                    <a:pt x="3518" y="673"/>
                  </a:cubicBezTo>
                  <a:cubicBezTo>
                    <a:pt x="3469" y="673"/>
                    <a:pt x="3423" y="676"/>
                    <a:pt x="3393" y="676"/>
                  </a:cubicBezTo>
                  <a:cubicBezTo>
                    <a:pt x="3298" y="676"/>
                    <a:pt x="3223" y="666"/>
                    <a:pt x="3128" y="666"/>
                  </a:cubicBezTo>
                  <a:cubicBezTo>
                    <a:pt x="2987" y="666"/>
                    <a:pt x="2864" y="647"/>
                    <a:pt x="2722" y="647"/>
                  </a:cubicBezTo>
                  <a:cubicBezTo>
                    <a:pt x="2722" y="581"/>
                    <a:pt x="2779" y="515"/>
                    <a:pt x="2798" y="468"/>
                  </a:cubicBezTo>
                  <a:cubicBezTo>
                    <a:pt x="2599" y="383"/>
                    <a:pt x="2410" y="364"/>
                    <a:pt x="2193" y="317"/>
                  </a:cubicBezTo>
                  <a:cubicBezTo>
                    <a:pt x="2051" y="288"/>
                    <a:pt x="1975" y="184"/>
                    <a:pt x="1843" y="147"/>
                  </a:cubicBezTo>
                  <a:lnTo>
                    <a:pt x="1276" y="5"/>
                  </a:lnTo>
                  <a:cubicBezTo>
                    <a:pt x="1259" y="2"/>
                    <a:pt x="1243" y="1"/>
                    <a:pt x="1228"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69" name="Google Shape;69;p5"/>
          <p:cNvSpPr/>
          <p:nvPr/>
        </p:nvSpPr>
        <p:spPr>
          <a:xfrm>
            <a:off x="-221900" y="5761834"/>
            <a:ext cx="12591307" cy="1039501"/>
          </a:xfrm>
          <a:custGeom>
            <a:avLst/>
            <a:gdLst/>
            <a:ahLst/>
            <a:cxnLst/>
            <a:rect l="l" t="t" r="r" b="b"/>
            <a:pathLst>
              <a:path w="376047" h="17145" extrusionOk="0">
                <a:moveTo>
                  <a:pt x="373761" y="1524"/>
                </a:moveTo>
                <a:lnTo>
                  <a:pt x="0" y="0"/>
                </a:lnTo>
                <a:lnTo>
                  <a:pt x="4572" y="17145"/>
                </a:lnTo>
                <a:lnTo>
                  <a:pt x="376047" y="16383"/>
                </a:lnTo>
                <a:close/>
              </a:path>
            </a:pathLst>
          </a:custGeom>
          <a:solidFill>
            <a:schemeClr val="accent1"/>
          </a:solidFill>
          <a:ln>
            <a:noFill/>
          </a:ln>
        </p:spPr>
      </p:sp>
      <p:sp>
        <p:nvSpPr>
          <p:cNvPr id="70" name="Google Shape;70;p5"/>
          <p:cNvSpPr/>
          <p:nvPr/>
        </p:nvSpPr>
        <p:spPr>
          <a:xfrm>
            <a:off x="-32778" y="5992634"/>
            <a:ext cx="12402683" cy="935333"/>
          </a:xfrm>
          <a:custGeom>
            <a:avLst/>
            <a:gdLst/>
            <a:ahLst/>
            <a:cxnLst/>
            <a:rect l="l" t="t" r="r" b="b"/>
            <a:pathLst>
              <a:path w="375346" h="28060" extrusionOk="0">
                <a:moveTo>
                  <a:pt x="373060" y="0"/>
                </a:moveTo>
                <a:lnTo>
                  <a:pt x="0" y="8902"/>
                </a:lnTo>
                <a:lnTo>
                  <a:pt x="555" y="28060"/>
                </a:lnTo>
                <a:lnTo>
                  <a:pt x="375346" y="27027"/>
                </a:lnTo>
                <a:close/>
              </a:path>
            </a:pathLst>
          </a:custGeom>
          <a:solidFill>
            <a:schemeClr val="accent2"/>
          </a:solidFill>
          <a:ln>
            <a:noFill/>
          </a:ln>
        </p:spPr>
      </p:sp>
      <p:grpSp>
        <p:nvGrpSpPr>
          <p:cNvPr id="71" name="Google Shape;71;p5"/>
          <p:cNvGrpSpPr/>
          <p:nvPr/>
        </p:nvGrpSpPr>
        <p:grpSpPr>
          <a:xfrm>
            <a:off x="-665054" y="4864073"/>
            <a:ext cx="3232065" cy="2111881"/>
            <a:chOff x="-213250" y="3651883"/>
            <a:chExt cx="1136984" cy="742888"/>
          </a:xfrm>
        </p:grpSpPr>
        <p:sp>
          <p:nvSpPr>
            <p:cNvPr id="72" name="Google Shape;72;p5"/>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 name="Google Shape;73;p5"/>
            <p:cNvSpPr/>
            <p:nvPr/>
          </p:nvSpPr>
          <p:spPr>
            <a:xfrm>
              <a:off x="323901" y="3956162"/>
              <a:ext cx="599833" cy="438609"/>
            </a:xfrm>
            <a:custGeom>
              <a:avLst/>
              <a:gdLst/>
              <a:ahLst/>
              <a:cxnLst/>
              <a:rect l="l" t="t" r="r" b="b"/>
              <a:pathLst>
                <a:path w="2742" h="2005" extrusionOk="0">
                  <a:moveTo>
                    <a:pt x="950" y="0"/>
                  </a:moveTo>
                  <a:cubicBezTo>
                    <a:pt x="949" y="0"/>
                    <a:pt x="947" y="1"/>
                    <a:pt x="946" y="1"/>
                  </a:cubicBezTo>
                  <a:cubicBezTo>
                    <a:pt x="861" y="29"/>
                    <a:pt x="861" y="351"/>
                    <a:pt x="861" y="351"/>
                  </a:cubicBezTo>
                  <a:cubicBezTo>
                    <a:pt x="861" y="351"/>
                    <a:pt x="736" y="155"/>
                    <a:pt x="656" y="155"/>
                  </a:cubicBezTo>
                  <a:cubicBezTo>
                    <a:pt x="648" y="155"/>
                    <a:pt x="641" y="157"/>
                    <a:pt x="634" y="162"/>
                  </a:cubicBezTo>
                  <a:cubicBezTo>
                    <a:pt x="568" y="209"/>
                    <a:pt x="691" y="634"/>
                    <a:pt x="691" y="634"/>
                  </a:cubicBezTo>
                  <a:cubicBezTo>
                    <a:pt x="691" y="634"/>
                    <a:pt x="406" y="268"/>
                    <a:pt x="342" y="268"/>
                  </a:cubicBezTo>
                  <a:cubicBezTo>
                    <a:pt x="337" y="268"/>
                    <a:pt x="334" y="270"/>
                    <a:pt x="332" y="275"/>
                  </a:cubicBezTo>
                  <a:cubicBezTo>
                    <a:pt x="322" y="351"/>
                    <a:pt x="521" y="852"/>
                    <a:pt x="521" y="852"/>
                  </a:cubicBezTo>
                  <a:cubicBezTo>
                    <a:pt x="521" y="852"/>
                    <a:pt x="326" y="774"/>
                    <a:pt x="238" y="774"/>
                  </a:cubicBezTo>
                  <a:cubicBezTo>
                    <a:pt x="220" y="774"/>
                    <a:pt x="206" y="777"/>
                    <a:pt x="199" y="785"/>
                  </a:cubicBezTo>
                  <a:cubicBezTo>
                    <a:pt x="161" y="833"/>
                    <a:pt x="445" y="1088"/>
                    <a:pt x="445" y="1088"/>
                  </a:cubicBezTo>
                  <a:cubicBezTo>
                    <a:pt x="445" y="1088"/>
                    <a:pt x="303" y="1051"/>
                    <a:pt x="214" y="1051"/>
                  </a:cubicBezTo>
                  <a:cubicBezTo>
                    <a:pt x="175" y="1051"/>
                    <a:pt x="145" y="1058"/>
                    <a:pt x="143" y="1078"/>
                  </a:cubicBezTo>
                  <a:cubicBezTo>
                    <a:pt x="133" y="1154"/>
                    <a:pt x="492" y="1390"/>
                    <a:pt x="492" y="1390"/>
                  </a:cubicBezTo>
                  <a:cubicBezTo>
                    <a:pt x="492" y="1390"/>
                    <a:pt x="378" y="1374"/>
                    <a:pt x="278" y="1374"/>
                  </a:cubicBezTo>
                  <a:cubicBezTo>
                    <a:pt x="208" y="1374"/>
                    <a:pt x="145" y="1382"/>
                    <a:pt x="133" y="1409"/>
                  </a:cubicBezTo>
                  <a:cubicBezTo>
                    <a:pt x="95" y="1485"/>
                    <a:pt x="464" y="1645"/>
                    <a:pt x="464" y="1645"/>
                  </a:cubicBezTo>
                  <a:cubicBezTo>
                    <a:pt x="464" y="1645"/>
                    <a:pt x="438" y="1645"/>
                    <a:pt x="400" y="1645"/>
                  </a:cubicBezTo>
                  <a:cubicBezTo>
                    <a:pt x="285" y="1645"/>
                    <a:pt x="53" y="1650"/>
                    <a:pt x="39" y="1693"/>
                  </a:cubicBezTo>
                  <a:cubicBezTo>
                    <a:pt x="1" y="1797"/>
                    <a:pt x="804" y="2005"/>
                    <a:pt x="804" y="2005"/>
                  </a:cubicBezTo>
                  <a:lnTo>
                    <a:pt x="1929" y="2005"/>
                  </a:lnTo>
                  <a:cubicBezTo>
                    <a:pt x="1929" y="2005"/>
                    <a:pt x="2741" y="1872"/>
                    <a:pt x="2704" y="1778"/>
                  </a:cubicBezTo>
                  <a:cubicBezTo>
                    <a:pt x="2699" y="1735"/>
                    <a:pt x="2605" y="1723"/>
                    <a:pt x="2504" y="1723"/>
                  </a:cubicBezTo>
                  <a:cubicBezTo>
                    <a:pt x="2382" y="1723"/>
                    <a:pt x="2250" y="1740"/>
                    <a:pt x="2250" y="1740"/>
                  </a:cubicBezTo>
                  <a:cubicBezTo>
                    <a:pt x="2250" y="1740"/>
                    <a:pt x="2723" y="1475"/>
                    <a:pt x="2723" y="1419"/>
                  </a:cubicBezTo>
                  <a:cubicBezTo>
                    <a:pt x="2724" y="1411"/>
                    <a:pt x="2710" y="1408"/>
                    <a:pt x="2685" y="1408"/>
                  </a:cubicBezTo>
                  <a:cubicBezTo>
                    <a:pt x="2555" y="1408"/>
                    <a:pt x="2137" y="1494"/>
                    <a:pt x="2137" y="1494"/>
                  </a:cubicBezTo>
                  <a:cubicBezTo>
                    <a:pt x="2137" y="1494"/>
                    <a:pt x="2430" y="1182"/>
                    <a:pt x="2411" y="1154"/>
                  </a:cubicBezTo>
                  <a:cubicBezTo>
                    <a:pt x="2407" y="1149"/>
                    <a:pt x="2399" y="1147"/>
                    <a:pt x="2388" y="1147"/>
                  </a:cubicBezTo>
                  <a:cubicBezTo>
                    <a:pt x="2311" y="1147"/>
                    <a:pt x="2080" y="1248"/>
                    <a:pt x="2080" y="1248"/>
                  </a:cubicBezTo>
                  <a:cubicBezTo>
                    <a:pt x="2080" y="1248"/>
                    <a:pt x="2363" y="889"/>
                    <a:pt x="2307" y="852"/>
                  </a:cubicBezTo>
                  <a:cubicBezTo>
                    <a:pt x="2302" y="849"/>
                    <a:pt x="2295" y="848"/>
                    <a:pt x="2287" y="848"/>
                  </a:cubicBezTo>
                  <a:cubicBezTo>
                    <a:pt x="2206" y="848"/>
                    <a:pt x="1995" y="965"/>
                    <a:pt x="1995" y="965"/>
                  </a:cubicBezTo>
                  <a:cubicBezTo>
                    <a:pt x="1995" y="965"/>
                    <a:pt x="2363" y="445"/>
                    <a:pt x="2307" y="417"/>
                  </a:cubicBezTo>
                  <a:cubicBezTo>
                    <a:pt x="2306" y="417"/>
                    <a:pt x="2305" y="417"/>
                    <a:pt x="2304" y="417"/>
                  </a:cubicBezTo>
                  <a:cubicBezTo>
                    <a:pt x="2240" y="417"/>
                    <a:pt x="1938" y="691"/>
                    <a:pt x="1938" y="691"/>
                  </a:cubicBezTo>
                  <a:cubicBezTo>
                    <a:pt x="1938" y="691"/>
                    <a:pt x="2108" y="322"/>
                    <a:pt x="2042" y="313"/>
                  </a:cubicBezTo>
                  <a:cubicBezTo>
                    <a:pt x="2041" y="313"/>
                    <a:pt x="2040" y="313"/>
                    <a:pt x="2039" y="313"/>
                  </a:cubicBezTo>
                  <a:cubicBezTo>
                    <a:pt x="1977" y="313"/>
                    <a:pt x="1702" y="606"/>
                    <a:pt x="1702" y="606"/>
                  </a:cubicBezTo>
                  <a:cubicBezTo>
                    <a:pt x="1702" y="606"/>
                    <a:pt x="1778" y="133"/>
                    <a:pt x="1730" y="133"/>
                  </a:cubicBezTo>
                  <a:cubicBezTo>
                    <a:pt x="1683" y="133"/>
                    <a:pt x="1456" y="445"/>
                    <a:pt x="1456" y="445"/>
                  </a:cubicBezTo>
                  <a:cubicBezTo>
                    <a:pt x="1456" y="445"/>
                    <a:pt x="1420" y="66"/>
                    <a:pt x="1357" y="66"/>
                  </a:cubicBezTo>
                  <a:cubicBezTo>
                    <a:pt x="1355" y="66"/>
                    <a:pt x="1354" y="67"/>
                    <a:pt x="1352" y="67"/>
                  </a:cubicBezTo>
                  <a:cubicBezTo>
                    <a:pt x="1277" y="77"/>
                    <a:pt x="1173" y="407"/>
                    <a:pt x="1173" y="407"/>
                  </a:cubicBezTo>
                  <a:cubicBezTo>
                    <a:pt x="1173" y="407"/>
                    <a:pt x="1019" y="0"/>
                    <a:pt x="950"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 name="Google Shape;74;p5"/>
            <p:cNvSpPr/>
            <p:nvPr/>
          </p:nvSpPr>
          <p:spPr>
            <a:xfrm>
              <a:off x="11629" y="3651883"/>
              <a:ext cx="730213" cy="732619"/>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rgbClr val="C6C23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 name="Google Shape;75;p5"/>
            <p:cNvSpPr/>
            <p:nvPr/>
          </p:nvSpPr>
          <p:spPr>
            <a:xfrm>
              <a:off x="-6965" y="4147806"/>
              <a:ext cx="767401" cy="240852"/>
            </a:xfrm>
            <a:custGeom>
              <a:avLst/>
              <a:gdLst/>
              <a:ahLst/>
              <a:cxnLst/>
              <a:rect l="l" t="t" r="r" b="b"/>
              <a:pathLst>
                <a:path w="3508" h="1101" extrusionOk="0">
                  <a:moveTo>
                    <a:pt x="373" y="1"/>
                  </a:moveTo>
                  <a:cubicBezTo>
                    <a:pt x="282" y="1"/>
                    <a:pt x="195" y="18"/>
                    <a:pt x="180" y="70"/>
                  </a:cubicBezTo>
                  <a:cubicBezTo>
                    <a:pt x="133" y="202"/>
                    <a:pt x="587" y="486"/>
                    <a:pt x="587" y="486"/>
                  </a:cubicBezTo>
                  <a:cubicBezTo>
                    <a:pt x="587" y="486"/>
                    <a:pt x="551" y="485"/>
                    <a:pt x="498" y="485"/>
                  </a:cubicBezTo>
                  <a:cubicBezTo>
                    <a:pt x="353" y="485"/>
                    <a:pt x="78" y="495"/>
                    <a:pt x="58" y="571"/>
                  </a:cubicBezTo>
                  <a:cubicBezTo>
                    <a:pt x="1" y="750"/>
                    <a:pt x="1031" y="1100"/>
                    <a:pt x="1031" y="1100"/>
                  </a:cubicBezTo>
                  <a:lnTo>
                    <a:pt x="2458" y="1100"/>
                  </a:lnTo>
                  <a:cubicBezTo>
                    <a:pt x="2458" y="1100"/>
                    <a:pt x="3507" y="864"/>
                    <a:pt x="3488" y="713"/>
                  </a:cubicBezTo>
                  <a:cubicBezTo>
                    <a:pt x="3476" y="645"/>
                    <a:pt x="3357" y="627"/>
                    <a:pt x="3228" y="627"/>
                  </a:cubicBezTo>
                  <a:cubicBezTo>
                    <a:pt x="3068" y="627"/>
                    <a:pt x="2893" y="656"/>
                    <a:pt x="2893" y="656"/>
                  </a:cubicBezTo>
                  <a:cubicBezTo>
                    <a:pt x="2893" y="656"/>
                    <a:pt x="3025" y="543"/>
                    <a:pt x="3167" y="429"/>
                  </a:cubicBezTo>
                  <a:lnTo>
                    <a:pt x="3167" y="429"/>
                  </a:lnTo>
                  <a:cubicBezTo>
                    <a:pt x="2885" y="542"/>
                    <a:pt x="2557" y="602"/>
                    <a:pt x="2208" y="602"/>
                  </a:cubicBezTo>
                  <a:cubicBezTo>
                    <a:pt x="2089" y="602"/>
                    <a:pt x="1967" y="595"/>
                    <a:pt x="1844" y="580"/>
                  </a:cubicBezTo>
                  <a:cubicBezTo>
                    <a:pt x="1286" y="514"/>
                    <a:pt x="804" y="297"/>
                    <a:pt x="445" y="4"/>
                  </a:cubicBezTo>
                  <a:cubicBezTo>
                    <a:pt x="422" y="2"/>
                    <a:pt x="397" y="1"/>
                    <a:pt x="373"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40335361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6"/>
        <p:cNvGrpSpPr/>
        <p:nvPr/>
      </p:nvGrpSpPr>
      <p:grpSpPr>
        <a:xfrm>
          <a:off x="0" y="0"/>
          <a:ext cx="0" cy="0"/>
          <a:chOff x="0" y="0"/>
          <a:chExt cx="0" cy="0"/>
        </a:xfrm>
      </p:grpSpPr>
      <p:sp>
        <p:nvSpPr>
          <p:cNvPr id="77" name="Google Shape;77;p6"/>
          <p:cNvSpPr/>
          <p:nvPr/>
        </p:nvSpPr>
        <p:spPr>
          <a:xfrm flipH="1">
            <a:off x="-3272398" y="-206864"/>
            <a:ext cx="5102999" cy="1598575"/>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78" name="Google Shape;78;p6"/>
          <p:cNvSpPr txBox="1">
            <a:spLocks noGrp="1"/>
          </p:cNvSpPr>
          <p:nvPr>
            <p:ph type="title"/>
          </p:nvPr>
        </p:nvSpPr>
        <p:spPr>
          <a:xfrm>
            <a:off x="1002200" y="593367"/>
            <a:ext cx="101876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9" name="Google Shape;79;p6"/>
          <p:cNvSpPr/>
          <p:nvPr/>
        </p:nvSpPr>
        <p:spPr>
          <a:xfrm flipH="1">
            <a:off x="8740595" y="-206882"/>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80" name="Google Shape;80;p6"/>
          <p:cNvGrpSpPr/>
          <p:nvPr/>
        </p:nvGrpSpPr>
        <p:grpSpPr>
          <a:xfrm>
            <a:off x="-87733" y="6138671"/>
            <a:ext cx="12356757" cy="807839"/>
            <a:chOff x="-65798" y="4177775"/>
            <a:chExt cx="9267568" cy="907276"/>
          </a:xfrm>
        </p:grpSpPr>
        <p:sp>
          <p:nvSpPr>
            <p:cNvPr id="81" name="Google Shape;81;p6"/>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82" name="Google Shape;82;p6"/>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83" name="Google Shape;83;p6"/>
          <p:cNvSpPr/>
          <p:nvPr/>
        </p:nvSpPr>
        <p:spPr>
          <a:xfrm>
            <a:off x="11162794" y="5368599"/>
            <a:ext cx="1073525" cy="1025904"/>
          </a:xfrm>
          <a:custGeom>
            <a:avLst/>
            <a:gdLst/>
            <a:ahLst/>
            <a:cxnLst/>
            <a:rect l="l" t="t" r="r" b="b"/>
            <a:pathLst>
              <a:path w="2997" h="2864" extrusionOk="0">
                <a:moveTo>
                  <a:pt x="1182" y="0"/>
                </a:moveTo>
                <a:lnTo>
                  <a:pt x="1182" y="0"/>
                </a:lnTo>
                <a:cubicBezTo>
                  <a:pt x="1181" y="0"/>
                  <a:pt x="870" y="444"/>
                  <a:pt x="1059" y="1493"/>
                </a:cubicBezTo>
                <a:cubicBezTo>
                  <a:pt x="1059" y="1493"/>
                  <a:pt x="501" y="388"/>
                  <a:pt x="0" y="331"/>
                </a:cubicBezTo>
                <a:lnTo>
                  <a:pt x="0" y="331"/>
                </a:lnTo>
                <a:cubicBezTo>
                  <a:pt x="0" y="331"/>
                  <a:pt x="529" y="917"/>
                  <a:pt x="662" y="2089"/>
                </a:cubicBezTo>
                <a:cubicBezTo>
                  <a:pt x="662" y="2089"/>
                  <a:pt x="303" y="1569"/>
                  <a:pt x="19" y="1370"/>
                </a:cubicBezTo>
                <a:lnTo>
                  <a:pt x="19" y="1370"/>
                </a:lnTo>
                <a:cubicBezTo>
                  <a:pt x="19" y="1370"/>
                  <a:pt x="199" y="1985"/>
                  <a:pt x="76" y="2864"/>
                </a:cubicBezTo>
                <a:lnTo>
                  <a:pt x="2231" y="2864"/>
                </a:lnTo>
                <a:cubicBezTo>
                  <a:pt x="2231" y="2864"/>
                  <a:pt x="2457" y="2079"/>
                  <a:pt x="2996" y="1446"/>
                </a:cubicBezTo>
                <a:cubicBezTo>
                  <a:pt x="2996" y="1445"/>
                  <a:pt x="2993" y="1444"/>
                  <a:pt x="2987" y="1444"/>
                </a:cubicBezTo>
                <a:cubicBezTo>
                  <a:pt x="2917" y="1444"/>
                  <a:pt x="2431" y="1559"/>
                  <a:pt x="2221" y="1909"/>
                </a:cubicBezTo>
                <a:cubicBezTo>
                  <a:pt x="2221" y="1909"/>
                  <a:pt x="2325" y="1087"/>
                  <a:pt x="2514" y="681"/>
                </a:cubicBezTo>
                <a:lnTo>
                  <a:pt x="2514" y="681"/>
                </a:lnTo>
                <a:cubicBezTo>
                  <a:pt x="2514" y="681"/>
                  <a:pt x="2051" y="1002"/>
                  <a:pt x="1900" y="1522"/>
                </a:cubicBezTo>
                <a:cubicBezTo>
                  <a:pt x="1900" y="1522"/>
                  <a:pt x="1767" y="501"/>
                  <a:pt x="1560" y="217"/>
                </a:cubicBezTo>
                <a:lnTo>
                  <a:pt x="1560" y="217"/>
                </a:lnTo>
                <a:cubicBezTo>
                  <a:pt x="1560" y="218"/>
                  <a:pt x="1663" y="964"/>
                  <a:pt x="1493" y="1342"/>
                </a:cubicBezTo>
                <a:cubicBezTo>
                  <a:pt x="1493" y="1342"/>
                  <a:pt x="1049" y="577"/>
                  <a:pt x="1182" y="0"/>
                </a:cubicBezTo>
                <a:close/>
              </a:path>
            </a:pathLst>
          </a:custGeom>
          <a:solidFill>
            <a:schemeClr val="accent2"/>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84" name="Google Shape;84;p6"/>
          <p:cNvSpPr/>
          <p:nvPr/>
        </p:nvSpPr>
        <p:spPr>
          <a:xfrm>
            <a:off x="9764064" y="6245969"/>
            <a:ext cx="672437" cy="642596"/>
          </a:xfrm>
          <a:custGeom>
            <a:avLst/>
            <a:gdLst/>
            <a:ahLst/>
            <a:cxnLst/>
            <a:rect l="l" t="t" r="r" b="b"/>
            <a:pathLst>
              <a:path w="2997" h="2864" extrusionOk="0">
                <a:moveTo>
                  <a:pt x="1182" y="0"/>
                </a:moveTo>
                <a:lnTo>
                  <a:pt x="1182" y="0"/>
                </a:lnTo>
                <a:cubicBezTo>
                  <a:pt x="1181" y="0"/>
                  <a:pt x="870" y="444"/>
                  <a:pt x="1059" y="1493"/>
                </a:cubicBezTo>
                <a:cubicBezTo>
                  <a:pt x="1059" y="1493"/>
                  <a:pt x="501" y="388"/>
                  <a:pt x="0" y="331"/>
                </a:cubicBezTo>
                <a:lnTo>
                  <a:pt x="0" y="331"/>
                </a:lnTo>
                <a:cubicBezTo>
                  <a:pt x="0" y="331"/>
                  <a:pt x="529" y="917"/>
                  <a:pt x="662" y="2089"/>
                </a:cubicBezTo>
                <a:cubicBezTo>
                  <a:pt x="662" y="2089"/>
                  <a:pt x="303" y="1569"/>
                  <a:pt x="19" y="1370"/>
                </a:cubicBezTo>
                <a:lnTo>
                  <a:pt x="19" y="1370"/>
                </a:lnTo>
                <a:cubicBezTo>
                  <a:pt x="19" y="1370"/>
                  <a:pt x="199" y="1985"/>
                  <a:pt x="76" y="2864"/>
                </a:cubicBezTo>
                <a:lnTo>
                  <a:pt x="2231" y="2864"/>
                </a:lnTo>
                <a:cubicBezTo>
                  <a:pt x="2231" y="2864"/>
                  <a:pt x="2457" y="2079"/>
                  <a:pt x="2996" y="1446"/>
                </a:cubicBezTo>
                <a:cubicBezTo>
                  <a:pt x="2996" y="1445"/>
                  <a:pt x="2993" y="1444"/>
                  <a:pt x="2987" y="1444"/>
                </a:cubicBezTo>
                <a:cubicBezTo>
                  <a:pt x="2917" y="1444"/>
                  <a:pt x="2431" y="1559"/>
                  <a:pt x="2221" y="1909"/>
                </a:cubicBezTo>
                <a:cubicBezTo>
                  <a:pt x="2221" y="1909"/>
                  <a:pt x="2325" y="1087"/>
                  <a:pt x="2514" y="681"/>
                </a:cubicBezTo>
                <a:lnTo>
                  <a:pt x="2514" y="681"/>
                </a:lnTo>
                <a:cubicBezTo>
                  <a:pt x="2514" y="681"/>
                  <a:pt x="2051" y="1002"/>
                  <a:pt x="1900" y="1522"/>
                </a:cubicBezTo>
                <a:cubicBezTo>
                  <a:pt x="1900" y="1522"/>
                  <a:pt x="1767" y="501"/>
                  <a:pt x="1560" y="217"/>
                </a:cubicBezTo>
                <a:lnTo>
                  <a:pt x="1560" y="217"/>
                </a:lnTo>
                <a:cubicBezTo>
                  <a:pt x="1560" y="218"/>
                  <a:pt x="1663" y="964"/>
                  <a:pt x="1493" y="1342"/>
                </a:cubicBezTo>
                <a:cubicBezTo>
                  <a:pt x="1493" y="1342"/>
                  <a:pt x="1049" y="577"/>
                  <a:pt x="1182" y="0"/>
                </a:cubicBezTo>
                <a:close/>
              </a:path>
            </a:pathLst>
          </a:custGeom>
          <a:solidFill>
            <a:srgbClr val="C9D344"/>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8843887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5"/>
        <p:cNvGrpSpPr/>
        <p:nvPr/>
      </p:nvGrpSpPr>
      <p:grpSpPr>
        <a:xfrm>
          <a:off x="0" y="0"/>
          <a:ext cx="0" cy="0"/>
          <a:chOff x="0" y="0"/>
          <a:chExt cx="0" cy="0"/>
        </a:xfrm>
      </p:grpSpPr>
      <p:sp>
        <p:nvSpPr>
          <p:cNvPr id="86" name="Google Shape;86;p7"/>
          <p:cNvSpPr txBox="1">
            <a:spLocks noGrp="1"/>
          </p:cNvSpPr>
          <p:nvPr>
            <p:ph type="title"/>
          </p:nvPr>
        </p:nvSpPr>
        <p:spPr>
          <a:xfrm>
            <a:off x="960000" y="593367"/>
            <a:ext cx="5019200" cy="76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7" name="Google Shape;87;p7"/>
          <p:cNvSpPr txBox="1">
            <a:spLocks noGrp="1"/>
          </p:cNvSpPr>
          <p:nvPr>
            <p:ph type="body" idx="1"/>
          </p:nvPr>
        </p:nvSpPr>
        <p:spPr>
          <a:xfrm>
            <a:off x="968600" y="2136367"/>
            <a:ext cx="5353600" cy="34796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88" name="Google Shape;88;p7"/>
          <p:cNvSpPr/>
          <p:nvPr/>
        </p:nvSpPr>
        <p:spPr>
          <a:xfrm flipH="1">
            <a:off x="-12066" y="5862931"/>
            <a:ext cx="12220433" cy="1016584"/>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89" name="Google Shape;89;p7"/>
          <p:cNvSpPr/>
          <p:nvPr/>
        </p:nvSpPr>
        <p:spPr>
          <a:xfrm>
            <a:off x="-10700" y="6287171"/>
            <a:ext cx="12207667" cy="615071"/>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90" name="Google Shape;90;p7"/>
          <p:cNvSpPr/>
          <p:nvPr/>
        </p:nvSpPr>
        <p:spPr>
          <a:xfrm flipH="1">
            <a:off x="7033568" y="-390527"/>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91" name="Google Shape;91;p7"/>
          <p:cNvSpPr/>
          <p:nvPr/>
        </p:nvSpPr>
        <p:spPr>
          <a:xfrm rot="544783" flipH="1">
            <a:off x="8608513" y="1401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92" name="Google Shape;92;p7"/>
          <p:cNvSpPr/>
          <p:nvPr/>
        </p:nvSpPr>
        <p:spPr>
          <a:xfrm>
            <a:off x="-444033" y="3828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39954288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3"/>
        <p:cNvGrpSpPr/>
        <p:nvPr/>
      </p:nvGrpSpPr>
      <p:grpSpPr>
        <a:xfrm>
          <a:off x="0" y="0"/>
          <a:ext cx="0" cy="0"/>
          <a:chOff x="0" y="0"/>
          <a:chExt cx="0" cy="0"/>
        </a:xfrm>
      </p:grpSpPr>
      <p:sp>
        <p:nvSpPr>
          <p:cNvPr id="94" name="Google Shape;94;p8"/>
          <p:cNvSpPr txBox="1">
            <a:spLocks noGrp="1"/>
          </p:cNvSpPr>
          <p:nvPr>
            <p:ph type="title"/>
          </p:nvPr>
        </p:nvSpPr>
        <p:spPr>
          <a:xfrm>
            <a:off x="2918200" y="1666833"/>
            <a:ext cx="6355600" cy="2993200"/>
          </a:xfrm>
          <a:prstGeom prst="rect">
            <a:avLst/>
          </a:prstGeom>
          <a:ln>
            <a:noFill/>
          </a:ln>
        </p:spPr>
        <p:txBody>
          <a:bodyPr spcFirstLastPara="1" wrap="square" lIns="91425" tIns="91425" rIns="91425" bIns="91425" anchor="t" anchorCtr="0">
            <a:noAutofit/>
          </a:bodyPr>
          <a:lstStyle>
            <a:lvl1pPr lvl="0" algn="ctr">
              <a:lnSpc>
                <a:spcPct val="90000"/>
              </a:lnSpc>
              <a:spcBef>
                <a:spcPts val="0"/>
              </a:spcBef>
              <a:spcAft>
                <a:spcPts val="0"/>
              </a:spcAft>
              <a:buSzPts val="6000"/>
              <a:buNone/>
              <a:defRPr sz="10133"/>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95" name="Google Shape;95;p8"/>
          <p:cNvGrpSpPr/>
          <p:nvPr/>
        </p:nvGrpSpPr>
        <p:grpSpPr>
          <a:xfrm>
            <a:off x="-221900" y="6197034"/>
            <a:ext cx="12591805" cy="1166133"/>
            <a:chOff x="-166425" y="4245175"/>
            <a:chExt cx="9443854" cy="874600"/>
          </a:xfrm>
        </p:grpSpPr>
        <p:sp>
          <p:nvSpPr>
            <p:cNvPr id="96" name="Google Shape;96;p8"/>
            <p:cNvSpPr/>
            <p:nvPr/>
          </p:nvSpPr>
          <p:spPr>
            <a:xfrm>
              <a:off x="-166425" y="4245175"/>
              <a:ext cx="9443480" cy="779626"/>
            </a:xfrm>
            <a:custGeom>
              <a:avLst/>
              <a:gdLst/>
              <a:ahLst/>
              <a:cxnLst/>
              <a:rect l="l" t="t" r="r" b="b"/>
              <a:pathLst>
                <a:path w="376047" h="17145" extrusionOk="0">
                  <a:moveTo>
                    <a:pt x="373761" y="1524"/>
                  </a:moveTo>
                  <a:lnTo>
                    <a:pt x="0" y="0"/>
                  </a:lnTo>
                  <a:lnTo>
                    <a:pt x="4572" y="17145"/>
                  </a:lnTo>
                  <a:lnTo>
                    <a:pt x="376047" y="16383"/>
                  </a:lnTo>
                  <a:close/>
                </a:path>
              </a:pathLst>
            </a:custGeom>
            <a:solidFill>
              <a:schemeClr val="accent1"/>
            </a:solidFill>
            <a:ln>
              <a:noFill/>
            </a:ln>
          </p:spPr>
        </p:sp>
        <p:sp>
          <p:nvSpPr>
            <p:cNvPr id="97" name="Google Shape;97;p8"/>
            <p:cNvSpPr/>
            <p:nvPr/>
          </p:nvSpPr>
          <p:spPr>
            <a:xfrm>
              <a:off x="-24583" y="4418275"/>
              <a:ext cx="9302012" cy="701500"/>
            </a:xfrm>
            <a:custGeom>
              <a:avLst/>
              <a:gdLst/>
              <a:ahLst/>
              <a:cxnLst/>
              <a:rect l="l" t="t" r="r" b="b"/>
              <a:pathLst>
                <a:path w="375346" h="28060" extrusionOk="0">
                  <a:moveTo>
                    <a:pt x="373060" y="0"/>
                  </a:moveTo>
                  <a:lnTo>
                    <a:pt x="0" y="8902"/>
                  </a:lnTo>
                  <a:lnTo>
                    <a:pt x="555" y="28060"/>
                  </a:lnTo>
                  <a:lnTo>
                    <a:pt x="375346" y="27027"/>
                  </a:lnTo>
                  <a:close/>
                </a:path>
              </a:pathLst>
            </a:custGeom>
            <a:solidFill>
              <a:schemeClr val="accent2"/>
            </a:solidFill>
            <a:ln>
              <a:noFill/>
            </a:ln>
          </p:spPr>
        </p:sp>
      </p:grpSp>
      <p:sp>
        <p:nvSpPr>
          <p:cNvPr id="98" name="Google Shape;98;p8"/>
          <p:cNvSpPr/>
          <p:nvPr/>
        </p:nvSpPr>
        <p:spPr>
          <a:xfrm flipH="1">
            <a:off x="-1212172" y="-2423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99" name="Google Shape;99;p8"/>
          <p:cNvSpPr/>
          <p:nvPr/>
        </p:nvSpPr>
        <p:spPr>
          <a:xfrm rot="544783" flipH="1">
            <a:off x="8358162" y="-33602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2260866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551918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0"/>
        <p:cNvGrpSpPr/>
        <p:nvPr/>
      </p:nvGrpSpPr>
      <p:grpSpPr>
        <a:xfrm>
          <a:off x="0" y="0"/>
          <a:ext cx="0" cy="0"/>
          <a:chOff x="0" y="0"/>
          <a:chExt cx="0" cy="0"/>
        </a:xfrm>
      </p:grpSpPr>
      <p:sp>
        <p:nvSpPr>
          <p:cNvPr id="101" name="Google Shape;101;p9"/>
          <p:cNvSpPr txBox="1">
            <a:spLocks noGrp="1"/>
          </p:cNvSpPr>
          <p:nvPr>
            <p:ph type="title"/>
          </p:nvPr>
        </p:nvSpPr>
        <p:spPr>
          <a:xfrm>
            <a:off x="5371433" y="2183312"/>
            <a:ext cx="5869600" cy="9268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600"/>
              <a:buNone/>
              <a:defRPr sz="7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2" name="Google Shape;102;p9"/>
          <p:cNvSpPr txBox="1">
            <a:spLocks noGrp="1"/>
          </p:cNvSpPr>
          <p:nvPr>
            <p:ph type="subTitle" idx="1"/>
          </p:nvPr>
        </p:nvSpPr>
        <p:spPr>
          <a:xfrm>
            <a:off x="5604367" y="3211767"/>
            <a:ext cx="5636800" cy="198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8110315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3"/>
        <p:cNvGrpSpPr/>
        <p:nvPr/>
      </p:nvGrpSpPr>
      <p:grpSpPr>
        <a:xfrm>
          <a:off x="0" y="0"/>
          <a:ext cx="0" cy="0"/>
          <a:chOff x="0" y="0"/>
          <a:chExt cx="0" cy="0"/>
        </a:xfrm>
      </p:grpSpPr>
      <p:sp>
        <p:nvSpPr>
          <p:cNvPr id="104" name="Google Shape;104;p10"/>
          <p:cNvSpPr txBox="1">
            <a:spLocks noGrp="1"/>
          </p:cNvSpPr>
          <p:nvPr>
            <p:ph type="title"/>
          </p:nvPr>
        </p:nvSpPr>
        <p:spPr>
          <a:xfrm>
            <a:off x="7330933" y="1886000"/>
            <a:ext cx="3525600" cy="33480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solidFill>
                  <a:schemeClr val="dk2"/>
                </a:solidFill>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7617432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5"/>
        <p:cNvGrpSpPr/>
        <p:nvPr/>
      </p:nvGrpSpPr>
      <p:grpSpPr>
        <a:xfrm>
          <a:off x="0" y="0"/>
          <a:ext cx="0" cy="0"/>
          <a:chOff x="0" y="0"/>
          <a:chExt cx="0" cy="0"/>
        </a:xfrm>
      </p:grpSpPr>
      <p:sp>
        <p:nvSpPr>
          <p:cNvPr id="106" name="Google Shape;106;p11"/>
          <p:cNvSpPr txBox="1">
            <a:spLocks noGrp="1"/>
          </p:cNvSpPr>
          <p:nvPr>
            <p:ph type="title" hasCustomPrompt="1"/>
          </p:nvPr>
        </p:nvSpPr>
        <p:spPr>
          <a:xfrm>
            <a:off x="1054900" y="2180400"/>
            <a:ext cx="6855200" cy="1577200"/>
          </a:xfrm>
          <a:prstGeom prst="rect">
            <a:avLst/>
          </a:prstGeom>
        </p:spPr>
        <p:txBody>
          <a:bodyPr spcFirstLastPara="1" wrap="square" lIns="91425" tIns="91425" rIns="91425" bIns="91425" anchor="t" anchorCtr="0">
            <a:noAutofit/>
          </a:bodyPr>
          <a:lstStyle>
            <a:lvl1pPr lvl="0">
              <a:spcBef>
                <a:spcPts val="0"/>
              </a:spcBef>
              <a:spcAft>
                <a:spcPts val="0"/>
              </a:spcAft>
              <a:buSzPts val="9600"/>
              <a:buNone/>
              <a:defRPr sz="93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07" name="Google Shape;107;p11"/>
          <p:cNvSpPr txBox="1">
            <a:spLocks noGrp="1"/>
          </p:cNvSpPr>
          <p:nvPr>
            <p:ph type="subTitle" idx="1"/>
          </p:nvPr>
        </p:nvSpPr>
        <p:spPr>
          <a:xfrm>
            <a:off x="1054900" y="3960833"/>
            <a:ext cx="6145600" cy="662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08" name="Google Shape;108;p11"/>
          <p:cNvSpPr/>
          <p:nvPr/>
        </p:nvSpPr>
        <p:spPr>
          <a:xfrm flipH="1">
            <a:off x="-958372" y="-812564"/>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109" name="Google Shape;109;p11"/>
          <p:cNvSpPr/>
          <p:nvPr/>
        </p:nvSpPr>
        <p:spPr>
          <a:xfrm rot="544783" flipH="1">
            <a:off x="7089513" y="-282355"/>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110" name="Google Shape;110;p11"/>
          <p:cNvSpPr/>
          <p:nvPr/>
        </p:nvSpPr>
        <p:spPr>
          <a:xfrm>
            <a:off x="9579518" y="25973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111" name="Google Shape;111;p11"/>
          <p:cNvGrpSpPr/>
          <p:nvPr/>
        </p:nvGrpSpPr>
        <p:grpSpPr>
          <a:xfrm>
            <a:off x="-91166" y="5570367"/>
            <a:ext cx="12361425" cy="1376411"/>
            <a:chOff x="-68375" y="4177775"/>
            <a:chExt cx="9271069" cy="1032308"/>
          </a:xfrm>
        </p:grpSpPr>
        <p:sp>
          <p:nvSpPr>
            <p:cNvPr id="112" name="Google Shape;112;p11"/>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13" name="Google Shape;113;p11"/>
            <p:cNvSpPr/>
            <p:nvPr/>
          </p:nvSpPr>
          <p:spPr>
            <a:xfrm>
              <a:off x="-65798" y="4178333"/>
              <a:ext cx="9268489" cy="248466"/>
            </a:xfrm>
            <a:custGeom>
              <a:avLst/>
              <a:gdLst/>
              <a:ahLst/>
              <a:cxnLst/>
              <a:rect l="l" t="t" r="r" b="b"/>
              <a:pathLst>
                <a:path w="100575" h="4452" extrusionOk="0">
                  <a:moveTo>
                    <a:pt x="1" y="0"/>
                  </a:moveTo>
                  <a:lnTo>
                    <a:pt x="61685" y="4451"/>
                  </a:lnTo>
                  <a:lnTo>
                    <a:pt x="100574" y="0"/>
                  </a:lnTo>
                  <a:close/>
                </a:path>
              </a:pathLst>
            </a:custGeom>
            <a:solidFill>
              <a:srgbClr val="F9E35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14" name="Google Shape;114;p11"/>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15" name="Google Shape;115;p11"/>
            <p:cNvSpPr/>
            <p:nvPr/>
          </p:nvSpPr>
          <p:spPr>
            <a:xfrm>
              <a:off x="-68375" y="4869853"/>
              <a:ext cx="9271069" cy="340229"/>
            </a:xfrm>
            <a:custGeom>
              <a:avLst/>
              <a:gdLst/>
              <a:ahLst/>
              <a:cxnLst/>
              <a:rect l="l" t="t" r="r" b="b"/>
              <a:pathLst>
                <a:path w="100603" h="8421" extrusionOk="0">
                  <a:moveTo>
                    <a:pt x="33503" y="0"/>
                  </a:moveTo>
                  <a:cubicBezTo>
                    <a:pt x="33503" y="0"/>
                    <a:pt x="473" y="3478"/>
                    <a:pt x="38" y="3922"/>
                  </a:cubicBezTo>
                  <a:lnTo>
                    <a:pt x="0" y="7986"/>
                  </a:lnTo>
                  <a:lnTo>
                    <a:pt x="100602" y="8421"/>
                  </a:lnTo>
                  <a:lnTo>
                    <a:pt x="100602" y="1607"/>
                  </a:lnTo>
                  <a:lnTo>
                    <a:pt x="65408" y="0"/>
                  </a:lnTo>
                  <a:close/>
                </a:path>
              </a:pathLst>
            </a:custGeom>
            <a:solidFill>
              <a:srgbClr val="FFF38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grpSp>
        <p:nvGrpSpPr>
          <p:cNvPr id="116" name="Google Shape;116;p11"/>
          <p:cNvGrpSpPr/>
          <p:nvPr/>
        </p:nvGrpSpPr>
        <p:grpSpPr>
          <a:xfrm>
            <a:off x="-169273" y="4623043"/>
            <a:ext cx="1280969" cy="982588"/>
            <a:chOff x="-213250" y="3651883"/>
            <a:chExt cx="955092" cy="732619"/>
          </a:xfrm>
        </p:grpSpPr>
        <p:sp>
          <p:nvSpPr>
            <p:cNvPr id="117" name="Google Shape;117;p11"/>
            <p:cNvSpPr/>
            <p:nvPr/>
          </p:nvSpPr>
          <p:spPr>
            <a:xfrm>
              <a:off x="11629" y="3651883"/>
              <a:ext cx="730213" cy="732619"/>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18" name="Google Shape;118;p11"/>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34066538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9"/>
        <p:cNvGrpSpPr/>
        <p:nvPr/>
      </p:nvGrpSpPr>
      <p:grpSpPr>
        <a:xfrm>
          <a:off x="0" y="0"/>
          <a:ext cx="0" cy="0"/>
          <a:chOff x="0" y="0"/>
          <a:chExt cx="0" cy="0"/>
        </a:xfrm>
      </p:grpSpPr>
    </p:spTree>
    <p:extLst>
      <p:ext uri="{BB962C8B-B14F-4D97-AF65-F5344CB8AC3E}">
        <p14:creationId xmlns:p14="http://schemas.microsoft.com/office/powerpoint/2010/main" val="23497427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0"/>
        <p:cNvGrpSpPr/>
        <p:nvPr/>
      </p:nvGrpSpPr>
      <p:grpSpPr>
        <a:xfrm>
          <a:off x="0" y="0"/>
          <a:ext cx="0" cy="0"/>
          <a:chOff x="0" y="0"/>
          <a:chExt cx="0" cy="0"/>
        </a:xfrm>
      </p:grpSpPr>
      <p:sp>
        <p:nvSpPr>
          <p:cNvPr id="121" name="Google Shape;121;p13"/>
          <p:cNvSpPr txBox="1">
            <a:spLocks noGrp="1"/>
          </p:cNvSpPr>
          <p:nvPr>
            <p:ph type="title"/>
          </p:nvPr>
        </p:nvSpPr>
        <p:spPr>
          <a:xfrm>
            <a:off x="1884500" y="2284815"/>
            <a:ext cx="40712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 name="Google Shape;122;p13"/>
          <p:cNvSpPr txBox="1">
            <a:spLocks noGrp="1"/>
          </p:cNvSpPr>
          <p:nvPr>
            <p:ph type="subTitle" idx="1"/>
          </p:nvPr>
        </p:nvSpPr>
        <p:spPr>
          <a:xfrm>
            <a:off x="2012333" y="2902676"/>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13"/>
          <p:cNvSpPr txBox="1">
            <a:spLocks noGrp="1"/>
          </p:cNvSpPr>
          <p:nvPr>
            <p:ph type="title" idx="2"/>
          </p:nvPr>
        </p:nvSpPr>
        <p:spPr>
          <a:xfrm>
            <a:off x="6236300" y="2284815"/>
            <a:ext cx="4071200" cy="70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4" name="Google Shape;124;p13"/>
          <p:cNvSpPr txBox="1">
            <a:spLocks noGrp="1"/>
          </p:cNvSpPr>
          <p:nvPr>
            <p:ph type="subTitle" idx="3"/>
          </p:nvPr>
        </p:nvSpPr>
        <p:spPr>
          <a:xfrm>
            <a:off x="6355767" y="2902676"/>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3"/>
          <p:cNvSpPr txBox="1">
            <a:spLocks noGrp="1"/>
          </p:cNvSpPr>
          <p:nvPr>
            <p:ph type="title" idx="4"/>
          </p:nvPr>
        </p:nvSpPr>
        <p:spPr>
          <a:xfrm>
            <a:off x="1884700" y="4609303"/>
            <a:ext cx="40712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6" name="Google Shape;126;p13"/>
          <p:cNvSpPr txBox="1">
            <a:spLocks noGrp="1"/>
          </p:cNvSpPr>
          <p:nvPr>
            <p:ph type="subTitle" idx="5"/>
          </p:nvPr>
        </p:nvSpPr>
        <p:spPr>
          <a:xfrm>
            <a:off x="2012333" y="5213999"/>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 name="Google Shape;127;p13"/>
          <p:cNvSpPr txBox="1">
            <a:spLocks noGrp="1"/>
          </p:cNvSpPr>
          <p:nvPr>
            <p:ph type="title" idx="6"/>
          </p:nvPr>
        </p:nvSpPr>
        <p:spPr>
          <a:xfrm>
            <a:off x="6236367" y="4621969"/>
            <a:ext cx="40712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8" name="Google Shape;128;p13"/>
          <p:cNvSpPr txBox="1">
            <a:spLocks noGrp="1"/>
          </p:cNvSpPr>
          <p:nvPr>
            <p:ph type="subTitle" idx="7"/>
          </p:nvPr>
        </p:nvSpPr>
        <p:spPr>
          <a:xfrm>
            <a:off x="6364267" y="5213999"/>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13"/>
          <p:cNvSpPr txBox="1">
            <a:spLocks noGrp="1"/>
          </p:cNvSpPr>
          <p:nvPr>
            <p:ph type="title" idx="8"/>
          </p:nvPr>
        </p:nvSpPr>
        <p:spPr>
          <a:xfrm>
            <a:off x="960000" y="491767"/>
            <a:ext cx="102720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0" name="Google Shape;130;p13"/>
          <p:cNvSpPr txBox="1">
            <a:spLocks noGrp="1"/>
          </p:cNvSpPr>
          <p:nvPr>
            <p:ph type="title" idx="9" hasCustomPrompt="1"/>
          </p:nvPr>
        </p:nvSpPr>
        <p:spPr>
          <a:xfrm>
            <a:off x="3391833" y="1440596"/>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1" name="Google Shape;131;p13"/>
          <p:cNvSpPr txBox="1">
            <a:spLocks noGrp="1"/>
          </p:cNvSpPr>
          <p:nvPr>
            <p:ph type="title" idx="13" hasCustomPrompt="1"/>
          </p:nvPr>
        </p:nvSpPr>
        <p:spPr>
          <a:xfrm>
            <a:off x="3391833" y="3736807"/>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2" name="Google Shape;132;p13"/>
          <p:cNvSpPr txBox="1">
            <a:spLocks noGrp="1"/>
          </p:cNvSpPr>
          <p:nvPr>
            <p:ph type="title" idx="14" hasCustomPrompt="1"/>
          </p:nvPr>
        </p:nvSpPr>
        <p:spPr>
          <a:xfrm>
            <a:off x="7743835" y="1440596"/>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3" name="Google Shape;133;p13"/>
          <p:cNvSpPr txBox="1">
            <a:spLocks noGrp="1"/>
          </p:cNvSpPr>
          <p:nvPr>
            <p:ph type="title" idx="15" hasCustomPrompt="1"/>
          </p:nvPr>
        </p:nvSpPr>
        <p:spPr>
          <a:xfrm>
            <a:off x="7743835" y="3722608"/>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4" name="Google Shape;134;p13"/>
          <p:cNvSpPr/>
          <p:nvPr/>
        </p:nvSpPr>
        <p:spPr>
          <a:xfrm>
            <a:off x="-414657" y="5974239"/>
            <a:ext cx="12794367" cy="1241733"/>
          </a:xfrm>
          <a:custGeom>
            <a:avLst/>
            <a:gdLst/>
            <a:ahLst/>
            <a:cxnLst/>
            <a:rect l="l" t="t" r="r" b="b"/>
            <a:pathLst>
              <a:path w="383831" h="37252" extrusionOk="0">
                <a:moveTo>
                  <a:pt x="3008" y="16952"/>
                </a:moveTo>
                <a:cubicBezTo>
                  <a:pt x="-1570" y="13055"/>
                  <a:pt x="-4067" y="10490"/>
                  <a:pt x="19684" y="8975"/>
                </a:cubicBezTo>
                <a:cubicBezTo>
                  <a:pt x="43435" y="7460"/>
                  <a:pt x="109572" y="8790"/>
                  <a:pt x="145514" y="7862"/>
                </a:cubicBezTo>
                <a:cubicBezTo>
                  <a:pt x="181457" y="6934"/>
                  <a:pt x="200448" y="4584"/>
                  <a:pt x="235339" y="3408"/>
                </a:cubicBezTo>
                <a:cubicBezTo>
                  <a:pt x="270230" y="2233"/>
                  <a:pt x="330275" y="-1670"/>
                  <a:pt x="354859" y="809"/>
                </a:cubicBezTo>
                <a:cubicBezTo>
                  <a:pt x="379443" y="3288"/>
                  <a:pt x="386742" y="12345"/>
                  <a:pt x="382844" y="18284"/>
                </a:cubicBezTo>
                <a:cubicBezTo>
                  <a:pt x="378947" y="24223"/>
                  <a:pt x="387423" y="34097"/>
                  <a:pt x="331474" y="36443"/>
                </a:cubicBezTo>
                <a:cubicBezTo>
                  <a:pt x="275525" y="38789"/>
                  <a:pt x="101895" y="35609"/>
                  <a:pt x="47151" y="32360"/>
                </a:cubicBezTo>
                <a:cubicBezTo>
                  <a:pt x="-7593" y="29112"/>
                  <a:pt x="7586" y="20850"/>
                  <a:pt x="3008" y="16952"/>
                </a:cubicBezTo>
                <a:close/>
              </a:path>
            </a:pathLst>
          </a:custGeom>
          <a:solidFill>
            <a:schemeClr val="accent1"/>
          </a:solidFill>
          <a:ln>
            <a:noFill/>
          </a:ln>
        </p:spPr>
      </p:sp>
      <p:sp>
        <p:nvSpPr>
          <p:cNvPr id="135" name="Google Shape;135;p13"/>
          <p:cNvSpPr/>
          <p:nvPr/>
        </p:nvSpPr>
        <p:spPr>
          <a:xfrm>
            <a:off x="-516710" y="6554085"/>
            <a:ext cx="12998433" cy="703300"/>
          </a:xfrm>
          <a:custGeom>
            <a:avLst/>
            <a:gdLst/>
            <a:ahLst/>
            <a:cxnLst/>
            <a:rect l="l" t="t" r="r" b="b"/>
            <a:pathLst>
              <a:path w="389953" h="21099" extrusionOk="0">
                <a:moveTo>
                  <a:pt x="10719" y="9691"/>
                </a:moveTo>
                <a:cubicBezTo>
                  <a:pt x="22473" y="7773"/>
                  <a:pt x="60086" y="9073"/>
                  <a:pt x="109824" y="7464"/>
                </a:cubicBezTo>
                <a:cubicBezTo>
                  <a:pt x="159562" y="5856"/>
                  <a:pt x="262750" y="411"/>
                  <a:pt x="309147" y="40"/>
                </a:cubicBezTo>
                <a:cubicBezTo>
                  <a:pt x="355545" y="-331"/>
                  <a:pt x="383883" y="1919"/>
                  <a:pt x="388209" y="5237"/>
                </a:cubicBezTo>
                <a:cubicBezTo>
                  <a:pt x="392535" y="8556"/>
                  <a:pt x="393256" y="17662"/>
                  <a:pt x="335104" y="19951"/>
                </a:cubicBezTo>
                <a:cubicBezTo>
                  <a:pt x="276953" y="22240"/>
                  <a:pt x="93364" y="20681"/>
                  <a:pt x="39300" y="18971"/>
                </a:cubicBezTo>
                <a:cubicBezTo>
                  <a:pt x="-14764" y="17261"/>
                  <a:pt x="-1035" y="11609"/>
                  <a:pt x="10719" y="9691"/>
                </a:cubicBezTo>
                <a:close/>
              </a:path>
            </a:pathLst>
          </a:custGeom>
          <a:solidFill>
            <a:schemeClr val="accent2"/>
          </a:solidFill>
          <a:ln>
            <a:noFill/>
          </a:ln>
        </p:spPr>
      </p:sp>
      <p:grpSp>
        <p:nvGrpSpPr>
          <p:cNvPr id="136" name="Google Shape;136;p13"/>
          <p:cNvGrpSpPr/>
          <p:nvPr/>
        </p:nvGrpSpPr>
        <p:grpSpPr>
          <a:xfrm>
            <a:off x="-125973" y="5232698"/>
            <a:ext cx="3547005" cy="1637301"/>
            <a:chOff x="3311075" y="2692625"/>
            <a:chExt cx="1472601" cy="679717"/>
          </a:xfrm>
        </p:grpSpPr>
        <p:sp>
          <p:nvSpPr>
            <p:cNvPr id="137" name="Google Shape;137;p13"/>
            <p:cNvSpPr/>
            <p:nvPr/>
          </p:nvSpPr>
          <p:spPr>
            <a:xfrm>
              <a:off x="4265859" y="2961135"/>
              <a:ext cx="176102" cy="179821"/>
            </a:xfrm>
            <a:custGeom>
              <a:avLst/>
              <a:gdLst/>
              <a:ahLst/>
              <a:cxnLst/>
              <a:rect l="l" t="t" r="r" b="b"/>
              <a:pathLst>
                <a:path w="1797" h="1835" extrusionOk="0">
                  <a:moveTo>
                    <a:pt x="1" y="1"/>
                  </a:moveTo>
                  <a:cubicBezTo>
                    <a:pt x="1" y="1"/>
                    <a:pt x="360" y="1135"/>
                    <a:pt x="256" y="1787"/>
                  </a:cubicBezTo>
                  <a:lnTo>
                    <a:pt x="1796" y="1834"/>
                  </a:lnTo>
                  <a:cubicBezTo>
                    <a:pt x="1796" y="1834"/>
                    <a:pt x="1551" y="1456"/>
                    <a:pt x="1485" y="1040"/>
                  </a:cubicBezTo>
                  <a:lnTo>
                    <a:pt x="1485" y="1040"/>
                  </a:lnTo>
                  <a:cubicBezTo>
                    <a:pt x="1485" y="1040"/>
                    <a:pt x="1447" y="1418"/>
                    <a:pt x="1494" y="1569"/>
                  </a:cubicBezTo>
                  <a:cubicBezTo>
                    <a:pt x="1494" y="1569"/>
                    <a:pt x="1248" y="842"/>
                    <a:pt x="1343" y="435"/>
                  </a:cubicBezTo>
                  <a:lnTo>
                    <a:pt x="1343" y="435"/>
                  </a:lnTo>
                  <a:cubicBezTo>
                    <a:pt x="1343" y="435"/>
                    <a:pt x="1154" y="757"/>
                    <a:pt x="1173" y="1172"/>
                  </a:cubicBezTo>
                  <a:cubicBezTo>
                    <a:pt x="1173" y="1172"/>
                    <a:pt x="918" y="558"/>
                    <a:pt x="927" y="86"/>
                  </a:cubicBezTo>
                  <a:lnTo>
                    <a:pt x="927" y="86"/>
                  </a:lnTo>
                  <a:cubicBezTo>
                    <a:pt x="927" y="86"/>
                    <a:pt x="776" y="766"/>
                    <a:pt x="842" y="1276"/>
                  </a:cubicBezTo>
                  <a:cubicBezTo>
                    <a:pt x="842" y="1276"/>
                    <a:pt x="606" y="747"/>
                    <a:pt x="615" y="388"/>
                  </a:cubicBezTo>
                  <a:lnTo>
                    <a:pt x="615" y="388"/>
                  </a:lnTo>
                  <a:cubicBezTo>
                    <a:pt x="615" y="388"/>
                    <a:pt x="464" y="861"/>
                    <a:pt x="521" y="1125"/>
                  </a:cubicBezTo>
                  <a:cubicBezTo>
                    <a:pt x="521" y="1125"/>
                    <a:pt x="209" y="256"/>
                    <a:pt x="1"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38" name="Google Shape;138;p13"/>
            <p:cNvSpPr/>
            <p:nvPr/>
          </p:nvSpPr>
          <p:spPr>
            <a:xfrm>
              <a:off x="4555832" y="3272174"/>
              <a:ext cx="97312" cy="91037"/>
            </a:xfrm>
            <a:custGeom>
              <a:avLst/>
              <a:gdLst/>
              <a:ahLst/>
              <a:cxnLst/>
              <a:rect l="l" t="t" r="r" b="b"/>
              <a:pathLst>
                <a:path w="993" h="929" extrusionOk="0">
                  <a:moveTo>
                    <a:pt x="510" y="0"/>
                  </a:moveTo>
                  <a:cubicBezTo>
                    <a:pt x="0" y="0"/>
                    <a:pt x="9" y="928"/>
                    <a:pt x="9" y="928"/>
                  </a:cubicBezTo>
                  <a:lnTo>
                    <a:pt x="992" y="928"/>
                  </a:lnTo>
                  <a:cubicBezTo>
                    <a:pt x="992" y="928"/>
                    <a:pt x="822" y="30"/>
                    <a:pt x="548" y="2"/>
                  </a:cubicBezTo>
                  <a:cubicBezTo>
                    <a:pt x="535" y="1"/>
                    <a:pt x="522" y="0"/>
                    <a:pt x="510"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39" name="Google Shape;139;p13"/>
            <p:cNvSpPr/>
            <p:nvPr/>
          </p:nvSpPr>
          <p:spPr>
            <a:xfrm>
              <a:off x="4346511" y="3098917"/>
              <a:ext cx="300460" cy="161202"/>
            </a:xfrm>
            <a:custGeom>
              <a:avLst/>
              <a:gdLst/>
              <a:ahLst/>
              <a:cxnLst/>
              <a:rect l="l" t="t" r="r" b="b"/>
              <a:pathLst>
                <a:path w="3066" h="1645" extrusionOk="0">
                  <a:moveTo>
                    <a:pt x="865" y="1"/>
                  </a:moveTo>
                  <a:cubicBezTo>
                    <a:pt x="733" y="1"/>
                    <a:pt x="601" y="25"/>
                    <a:pt x="473" y="78"/>
                  </a:cubicBezTo>
                  <a:cubicBezTo>
                    <a:pt x="0" y="258"/>
                    <a:pt x="397" y="778"/>
                    <a:pt x="766" y="1005"/>
                  </a:cubicBezTo>
                  <a:cubicBezTo>
                    <a:pt x="1510" y="1469"/>
                    <a:pt x="1982" y="1645"/>
                    <a:pt x="2248" y="1645"/>
                  </a:cubicBezTo>
                  <a:cubicBezTo>
                    <a:pt x="3066" y="1645"/>
                    <a:pt x="1960" y="1"/>
                    <a:pt x="865"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0" name="Google Shape;140;p13"/>
            <p:cNvSpPr/>
            <p:nvPr/>
          </p:nvSpPr>
          <p:spPr>
            <a:xfrm>
              <a:off x="3311075" y="2692625"/>
              <a:ext cx="1322672" cy="668718"/>
            </a:xfrm>
            <a:custGeom>
              <a:avLst/>
              <a:gdLst/>
              <a:ahLst/>
              <a:cxnLst/>
              <a:rect l="l" t="t" r="r" b="b"/>
              <a:pathLst>
                <a:path w="13497" h="6824" extrusionOk="0">
                  <a:moveTo>
                    <a:pt x="3295" y="0"/>
                  </a:moveTo>
                  <a:cubicBezTo>
                    <a:pt x="3140" y="0"/>
                    <a:pt x="2995" y="29"/>
                    <a:pt x="2864" y="94"/>
                  </a:cubicBezTo>
                  <a:cubicBezTo>
                    <a:pt x="2056" y="486"/>
                    <a:pt x="1439" y="1295"/>
                    <a:pt x="432" y="1295"/>
                  </a:cubicBezTo>
                  <a:cubicBezTo>
                    <a:pt x="296" y="1295"/>
                    <a:pt x="152" y="1280"/>
                    <a:pt x="0" y="1247"/>
                  </a:cubicBezTo>
                  <a:lnTo>
                    <a:pt x="0" y="1247"/>
                  </a:lnTo>
                  <a:lnTo>
                    <a:pt x="95" y="6823"/>
                  </a:lnTo>
                  <a:lnTo>
                    <a:pt x="13259" y="6823"/>
                  </a:lnTo>
                  <a:cubicBezTo>
                    <a:pt x="13246" y="6805"/>
                    <a:pt x="13497" y="5013"/>
                    <a:pt x="11795" y="4527"/>
                  </a:cubicBezTo>
                  <a:cubicBezTo>
                    <a:pt x="10065" y="4026"/>
                    <a:pt x="8931" y="2722"/>
                    <a:pt x="8893" y="2410"/>
                  </a:cubicBezTo>
                  <a:cubicBezTo>
                    <a:pt x="8846" y="2089"/>
                    <a:pt x="7211" y="1077"/>
                    <a:pt x="6266" y="1030"/>
                  </a:cubicBezTo>
                  <a:cubicBezTo>
                    <a:pt x="5458" y="982"/>
                    <a:pt x="4208" y="0"/>
                    <a:pt x="3295" y="0"/>
                  </a:cubicBezTo>
                  <a:close/>
                  <a:moveTo>
                    <a:pt x="13259" y="6823"/>
                  </a:moveTo>
                  <a:lnTo>
                    <a:pt x="13259" y="6823"/>
                  </a:lnTo>
                  <a:cubicBezTo>
                    <a:pt x="13259" y="6823"/>
                    <a:pt x="13259" y="6823"/>
                    <a:pt x="13259" y="6823"/>
                  </a:cubicBezTo>
                  <a:cubicBezTo>
                    <a:pt x="13259" y="6823"/>
                    <a:pt x="13259" y="6823"/>
                    <a:pt x="13259" y="6823"/>
                  </a:cubicBezTo>
                  <a:close/>
                </a:path>
              </a:pathLst>
            </a:custGeom>
            <a:solidFill>
              <a:srgbClr val="937373"/>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1" name="Google Shape;141;p13"/>
            <p:cNvSpPr/>
            <p:nvPr/>
          </p:nvSpPr>
          <p:spPr>
            <a:xfrm>
              <a:off x="3938941" y="2886265"/>
              <a:ext cx="231666" cy="204320"/>
            </a:xfrm>
            <a:custGeom>
              <a:avLst/>
              <a:gdLst/>
              <a:ahLst/>
              <a:cxnLst/>
              <a:rect l="l" t="t" r="r" b="b"/>
              <a:pathLst>
                <a:path w="2364" h="2085" extrusionOk="0">
                  <a:moveTo>
                    <a:pt x="996" y="0"/>
                  </a:moveTo>
                  <a:cubicBezTo>
                    <a:pt x="520" y="0"/>
                    <a:pt x="71" y="330"/>
                    <a:pt x="29" y="623"/>
                  </a:cubicBezTo>
                  <a:cubicBezTo>
                    <a:pt x="1" y="897"/>
                    <a:pt x="284" y="1341"/>
                    <a:pt x="530" y="1634"/>
                  </a:cubicBezTo>
                  <a:cubicBezTo>
                    <a:pt x="753" y="1900"/>
                    <a:pt x="1073" y="2085"/>
                    <a:pt x="1389" y="2085"/>
                  </a:cubicBezTo>
                  <a:cubicBezTo>
                    <a:pt x="1567" y="2085"/>
                    <a:pt x="1743" y="2026"/>
                    <a:pt x="1900" y="1889"/>
                  </a:cubicBezTo>
                  <a:cubicBezTo>
                    <a:pt x="2363" y="1521"/>
                    <a:pt x="2108" y="207"/>
                    <a:pt x="1182" y="18"/>
                  </a:cubicBezTo>
                  <a:cubicBezTo>
                    <a:pt x="1120" y="6"/>
                    <a:pt x="1058" y="0"/>
                    <a:pt x="996"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2" name="Google Shape;142;p13"/>
            <p:cNvSpPr/>
            <p:nvPr/>
          </p:nvSpPr>
          <p:spPr>
            <a:xfrm>
              <a:off x="3311957" y="2794443"/>
              <a:ext cx="1300427" cy="569645"/>
            </a:xfrm>
            <a:custGeom>
              <a:avLst/>
              <a:gdLst/>
              <a:ahLst/>
              <a:cxnLst/>
              <a:rect l="l" t="t" r="r" b="b"/>
              <a:pathLst>
                <a:path w="13270" h="5813" extrusionOk="0">
                  <a:moveTo>
                    <a:pt x="1437" y="0"/>
                  </a:moveTo>
                  <a:lnTo>
                    <a:pt x="1437" y="0"/>
                  </a:lnTo>
                  <a:cubicBezTo>
                    <a:pt x="1126" y="163"/>
                    <a:pt x="793" y="278"/>
                    <a:pt x="408" y="278"/>
                  </a:cubicBezTo>
                  <a:cubicBezTo>
                    <a:pt x="279" y="278"/>
                    <a:pt x="143" y="265"/>
                    <a:pt x="1" y="237"/>
                  </a:cubicBezTo>
                  <a:lnTo>
                    <a:pt x="1" y="237"/>
                  </a:lnTo>
                  <a:lnTo>
                    <a:pt x="95" y="5813"/>
                  </a:lnTo>
                  <a:lnTo>
                    <a:pt x="13260" y="5813"/>
                  </a:lnTo>
                  <a:cubicBezTo>
                    <a:pt x="13260" y="5813"/>
                    <a:pt x="13260" y="5784"/>
                    <a:pt x="13269" y="5728"/>
                  </a:cubicBezTo>
                  <a:cubicBezTo>
                    <a:pt x="13090" y="5567"/>
                    <a:pt x="12948" y="5387"/>
                    <a:pt x="12787" y="5255"/>
                  </a:cubicBezTo>
                  <a:cubicBezTo>
                    <a:pt x="12466" y="5009"/>
                    <a:pt x="12126" y="4953"/>
                    <a:pt x="11719" y="4915"/>
                  </a:cubicBezTo>
                  <a:cubicBezTo>
                    <a:pt x="11105" y="4858"/>
                    <a:pt x="10604" y="4679"/>
                    <a:pt x="10018" y="4546"/>
                  </a:cubicBezTo>
                  <a:cubicBezTo>
                    <a:pt x="9957" y="4533"/>
                    <a:pt x="9892" y="4529"/>
                    <a:pt x="9825" y="4529"/>
                  </a:cubicBezTo>
                  <a:cubicBezTo>
                    <a:pt x="9716" y="4529"/>
                    <a:pt x="9602" y="4539"/>
                    <a:pt x="9491" y="4539"/>
                  </a:cubicBezTo>
                  <a:cubicBezTo>
                    <a:pt x="9328" y="4539"/>
                    <a:pt x="9171" y="4517"/>
                    <a:pt x="9045" y="4404"/>
                  </a:cubicBezTo>
                  <a:cubicBezTo>
                    <a:pt x="8884" y="4263"/>
                    <a:pt x="8903" y="3989"/>
                    <a:pt x="8771" y="3894"/>
                  </a:cubicBezTo>
                  <a:cubicBezTo>
                    <a:pt x="8639" y="3781"/>
                    <a:pt x="8289" y="3705"/>
                    <a:pt x="8119" y="3639"/>
                  </a:cubicBezTo>
                  <a:cubicBezTo>
                    <a:pt x="7703" y="3450"/>
                    <a:pt x="7297" y="3384"/>
                    <a:pt x="6852" y="3280"/>
                  </a:cubicBezTo>
                  <a:cubicBezTo>
                    <a:pt x="5936" y="3062"/>
                    <a:pt x="5057" y="3384"/>
                    <a:pt x="4187" y="2807"/>
                  </a:cubicBezTo>
                  <a:cubicBezTo>
                    <a:pt x="3904" y="2618"/>
                    <a:pt x="3639" y="2420"/>
                    <a:pt x="3535" y="2089"/>
                  </a:cubicBezTo>
                  <a:cubicBezTo>
                    <a:pt x="3488" y="1947"/>
                    <a:pt x="3564" y="1843"/>
                    <a:pt x="3441" y="1711"/>
                  </a:cubicBezTo>
                  <a:cubicBezTo>
                    <a:pt x="3327" y="1588"/>
                    <a:pt x="2968" y="1494"/>
                    <a:pt x="2817" y="1428"/>
                  </a:cubicBezTo>
                  <a:cubicBezTo>
                    <a:pt x="2647" y="1342"/>
                    <a:pt x="2439" y="1182"/>
                    <a:pt x="2297" y="1116"/>
                  </a:cubicBezTo>
                  <a:cubicBezTo>
                    <a:pt x="2210" y="1084"/>
                    <a:pt x="2118" y="1078"/>
                    <a:pt x="2028" y="1078"/>
                  </a:cubicBezTo>
                  <a:cubicBezTo>
                    <a:pt x="1987" y="1078"/>
                    <a:pt x="1946" y="1080"/>
                    <a:pt x="1906" y="1080"/>
                  </a:cubicBezTo>
                  <a:cubicBezTo>
                    <a:pt x="1749" y="1080"/>
                    <a:pt x="1603" y="1064"/>
                    <a:pt x="1494" y="908"/>
                  </a:cubicBezTo>
                  <a:cubicBezTo>
                    <a:pt x="1305" y="662"/>
                    <a:pt x="1390" y="312"/>
                    <a:pt x="1437"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3" name="Google Shape;143;p13"/>
            <p:cNvSpPr/>
            <p:nvPr/>
          </p:nvSpPr>
          <p:spPr>
            <a:xfrm>
              <a:off x="3524022" y="2714576"/>
              <a:ext cx="308496" cy="198048"/>
            </a:xfrm>
            <a:custGeom>
              <a:avLst/>
              <a:gdLst/>
              <a:ahLst/>
              <a:cxnLst/>
              <a:rect l="l" t="t" r="r" b="b"/>
              <a:pathLst>
                <a:path w="3148" h="2021" extrusionOk="0">
                  <a:moveTo>
                    <a:pt x="1235" y="1"/>
                  </a:moveTo>
                  <a:cubicBezTo>
                    <a:pt x="438" y="1"/>
                    <a:pt x="48" y="688"/>
                    <a:pt x="29" y="1118"/>
                  </a:cubicBezTo>
                  <a:cubicBezTo>
                    <a:pt x="1" y="1572"/>
                    <a:pt x="672" y="1968"/>
                    <a:pt x="1522" y="2016"/>
                  </a:cubicBezTo>
                  <a:cubicBezTo>
                    <a:pt x="1578" y="2019"/>
                    <a:pt x="1633" y="2020"/>
                    <a:pt x="1687" y="2020"/>
                  </a:cubicBezTo>
                  <a:cubicBezTo>
                    <a:pt x="2480" y="2020"/>
                    <a:pt x="3102" y="1704"/>
                    <a:pt x="3120" y="1288"/>
                  </a:cubicBezTo>
                  <a:cubicBezTo>
                    <a:pt x="3148" y="834"/>
                    <a:pt x="2175" y="50"/>
                    <a:pt x="1315" y="3"/>
                  </a:cubicBezTo>
                  <a:cubicBezTo>
                    <a:pt x="1288" y="1"/>
                    <a:pt x="1261" y="1"/>
                    <a:pt x="1235"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4" name="Google Shape;144;p13"/>
            <p:cNvSpPr/>
            <p:nvPr/>
          </p:nvSpPr>
          <p:spPr>
            <a:xfrm>
              <a:off x="3525002" y="2707128"/>
              <a:ext cx="304772" cy="197754"/>
            </a:xfrm>
            <a:custGeom>
              <a:avLst/>
              <a:gdLst/>
              <a:ahLst/>
              <a:cxnLst/>
              <a:rect l="l" t="t" r="r" b="b"/>
              <a:pathLst>
                <a:path w="3110" h="2018" extrusionOk="0">
                  <a:moveTo>
                    <a:pt x="1224" y="1"/>
                  </a:moveTo>
                  <a:cubicBezTo>
                    <a:pt x="428" y="1"/>
                    <a:pt x="47" y="679"/>
                    <a:pt x="29" y="1118"/>
                  </a:cubicBezTo>
                  <a:cubicBezTo>
                    <a:pt x="0" y="1562"/>
                    <a:pt x="662" y="1969"/>
                    <a:pt x="1512" y="2016"/>
                  </a:cubicBezTo>
                  <a:cubicBezTo>
                    <a:pt x="1546" y="2017"/>
                    <a:pt x="1580" y="2018"/>
                    <a:pt x="1613" y="2018"/>
                  </a:cubicBezTo>
                  <a:cubicBezTo>
                    <a:pt x="2409" y="2018"/>
                    <a:pt x="3063" y="1696"/>
                    <a:pt x="3091" y="1279"/>
                  </a:cubicBezTo>
                  <a:cubicBezTo>
                    <a:pt x="3110" y="835"/>
                    <a:pt x="2146" y="50"/>
                    <a:pt x="1305" y="3"/>
                  </a:cubicBezTo>
                  <a:cubicBezTo>
                    <a:pt x="1277" y="2"/>
                    <a:pt x="1251" y="1"/>
                    <a:pt x="122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5" name="Google Shape;145;p13"/>
            <p:cNvSpPr/>
            <p:nvPr/>
          </p:nvSpPr>
          <p:spPr>
            <a:xfrm>
              <a:off x="3461990" y="3020422"/>
              <a:ext cx="276059" cy="204320"/>
            </a:xfrm>
            <a:custGeom>
              <a:avLst/>
              <a:gdLst/>
              <a:ahLst/>
              <a:cxnLst/>
              <a:rect l="l" t="t" r="r" b="b"/>
              <a:pathLst>
                <a:path w="2817" h="2085" extrusionOk="0">
                  <a:moveTo>
                    <a:pt x="584" y="1"/>
                  </a:moveTo>
                  <a:cubicBezTo>
                    <a:pt x="547" y="1"/>
                    <a:pt x="514" y="4"/>
                    <a:pt x="483" y="10"/>
                  </a:cubicBezTo>
                  <a:cubicBezTo>
                    <a:pt x="171" y="67"/>
                    <a:pt x="1" y="719"/>
                    <a:pt x="435" y="1333"/>
                  </a:cubicBezTo>
                  <a:cubicBezTo>
                    <a:pt x="831" y="1893"/>
                    <a:pt x="1426" y="2084"/>
                    <a:pt x="1895" y="2084"/>
                  </a:cubicBezTo>
                  <a:cubicBezTo>
                    <a:pt x="2155" y="2084"/>
                    <a:pt x="2377" y="2025"/>
                    <a:pt x="2505" y="1938"/>
                  </a:cubicBezTo>
                  <a:cubicBezTo>
                    <a:pt x="2817" y="1711"/>
                    <a:pt x="2382" y="1040"/>
                    <a:pt x="1768" y="539"/>
                  </a:cubicBezTo>
                  <a:cubicBezTo>
                    <a:pt x="1339" y="202"/>
                    <a:pt x="879" y="1"/>
                    <a:pt x="58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6" name="Google Shape;146;p13"/>
            <p:cNvSpPr/>
            <p:nvPr/>
          </p:nvSpPr>
          <p:spPr>
            <a:xfrm>
              <a:off x="3941783" y="2876074"/>
              <a:ext cx="233430" cy="203634"/>
            </a:xfrm>
            <a:custGeom>
              <a:avLst/>
              <a:gdLst/>
              <a:ahLst/>
              <a:cxnLst/>
              <a:rect l="l" t="t" r="r" b="b"/>
              <a:pathLst>
                <a:path w="2382" h="2078" extrusionOk="0">
                  <a:moveTo>
                    <a:pt x="998" y="1"/>
                  </a:moveTo>
                  <a:cubicBezTo>
                    <a:pt x="529" y="1"/>
                    <a:pt x="80" y="330"/>
                    <a:pt x="38" y="623"/>
                  </a:cubicBezTo>
                  <a:cubicBezTo>
                    <a:pt x="0" y="888"/>
                    <a:pt x="284" y="1341"/>
                    <a:pt x="539" y="1634"/>
                  </a:cubicBezTo>
                  <a:cubicBezTo>
                    <a:pt x="761" y="1898"/>
                    <a:pt x="1074" y="2078"/>
                    <a:pt x="1386" y="2078"/>
                  </a:cubicBezTo>
                  <a:cubicBezTo>
                    <a:pt x="1567" y="2078"/>
                    <a:pt x="1747" y="2018"/>
                    <a:pt x="1909" y="1880"/>
                  </a:cubicBezTo>
                  <a:cubicBezTo>
                    <a:pt x="2382" y="1502"/>
                    <a:pt x="2127" y="207"/>
                    <a:pt x="1181" y="18"/>
                  </a:cubicBezTo>
                  <a:cubicBezTo>
                    <a:pt x="1121" y="6"/>
                    <a:pt x="1059" y="1"/>
                    <a:pt x="99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7" name="Google Shape;147;p13"/>
            <p:cNvSpPr/>
            <p:nvPr/>
          </p:nvSpPr>
          <p:spPr>
            <a:xfrm>
              <a:off x="4035664" y="3172806"/>
              <a:ext cx="232156" cy="170413"/>
            </a:xfrm>
            <a:custGeom>
              <a:avLst/>
              <a:gdLst/>
              <a:ahLst/>
              <a:cxnLst/>
              <a:rect l="l" t="t" r="r" b="b"/>
              <a:pathLst>
                <a:path w="2369" h="1739" extrusionOk="0">
                  <a:moveTo>
                    <a:pt x="636" y="1"/>
                  </a:moveTo>
                  <a:cubicBezTo>
                    <a:pt x="254" y="1"/>
                    <a:pt x="0" y="427"/>
                    <a:pt x="53" y="884"/>
                  </a:cubicBezTo>
                  <a:cubicBezTo>
                    <a:pt x="111" y="1470"/>
                    <a:pt x="697" y="1739"/>
                    <a:pt x="1265" y="1739"/>
                  </a:cubicBezTo>
                  <a:cubicBezTo>
                    <a:pt x="1622" y="1739"/>
                    <a:pt x="1972" y="1632"/>
                    <a:pt x="2180" y="1432"/>
                  </a:cubicBezTo>
                  <a:cubicBezTo>
                    <a:pt x="2369" y="1243"/>
                    <a:pt x="2255" y="770"/>
                    <a:pt x="932" y="80"/>
                  </a:cubicBezTo>
                  <a:cubicBezTo>
                    <a:pt x="828" y="25"/>
                    <a:pt x="728" y="1"/>
                    <a:pt x="636"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8" name="Google Shape;148;p13"/>
            <p:cNvSpPr/>
            <p:nvPr/>
          </p:nvSpPr>
          <p:spPr>
            <a:xfrm>
              <a:off x="4180700" y="3091175"/>
              <a:ext cx="255283" cy="96917"/>
            </a:xfrm>
            <a:custGeom>
              <a:avLst/>
              <a:gdLst/>
              <a:ahLst/>
              <a:cxnLst/>
              <a:rect l="l" t="t" r="r" b="b"/>
              <a:pathLst>
                <a:path w="2605" h="989" extrusionOk="0">
                  <a:moveTo>
                    <a:pt x="934" y="1"/>
                  </a:moveTo>
                  <a:cubicBezTo>
                    <a:pt x="891" y="1"/>
                    <a:pt x="850" y="5"/>
                    <a:pt x="813" y="16"/>
                  </a:cubicBezTo>
                  <a:cubicBezTo>
                    <a:pt x="142" y="205"/>
                    <a:pt x="0" y="583"/>
                    <a:pt x="104" y="847"/>
                  </a:cubicBezTo>
                  <a:cubicBezTo>
                    <a:pt x="146" y="959"/>
                    <a:pt x="441" y="988"/>
                    <a:pt x="763" y="988"/>
                  </a:cubicBezTo>
                  <a:cubicBezTo>
                    <a:pt x="878" y="988"/>
                    <a:pt x="995" y="984"/>
                    <a:pt x="1106" y="980"/>
                  </a:cubicBezTo>
                  <a:cubicBezTo>
                    <a:pt x="2604" y="909"/>
                    <a:pt x="1531" y="1"/>
                    <a:pt x="934"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9" name="Google Shape;149;p13"/>
            <p:cNvSpPr/>
            <p:nvPr/>
          </p:nvSpPr>
          <p:spPr>
            <a:xfrm>
              <a:off x="4181582" y="3084708"/>
              <a:ext cx="254402" cy="96525"/>
            </a:xfrm>
            <a:custGeom>
              <a:avLst/>
              <a:gdLst/>
              <a:ahLst/>
              <a:cxnLst/>
              <a:rect l="l" t="t" r="r" b="b"/>
              <a:pathLst>
                <a:path w="2596" h="985" extrusionOk="0">
                  <a:moveTo>
                    <a:pt x="925" y="0"/>
                  </a:moveTo>
                  <a:cubicBezTo>
                    <a:pt x="882" y="0"/>
                    <a:pt x="841" y="5"/>
                    <a:pt x="804" y="15"/>
                  </a:cubicBezTo>
                  <a:cubicBezTo>
                    <a:pt x="143" y="204"/>
                    <a:pt x="1" y="582"/>
                    <a:pt x="95" y="838"/>
                  </a:cubicBezTo>
                  <a:cubicBezTo>
                    <a:pt x="135" y="951"/>
                    <a:pt x="405" y="984"/>
                    <a:pt x="709" y="984"/>
                  </a:cubicBezTo>
                  <a:cubicBezTo>
                    <a:pt x="837" y="984"/>
                    <a:pt x="971" y="978"/>
                    <a:pt x="1097" y="970"/>
                  </a:cubicBezTo>
                  <a:cubicBezTo>
                    <a:pt x="2595" y="908"/>
                    <a:pt x="1522" y="0"/>
                    <a:pt x="925"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0" name="Google Shape;150;p13"/>
            <p:cNvSpPr/>
            <p:nvPr/>
          </p:nvSpPr>
          <p:spPr>
            <a:xfrm>
              <a:off x="4137875" y="3186820"/>
              <a:ext cx="441185" cy="151696"/>
            </a:xfrm>
            <a:custGeom>
              <a:avLst/>
              <a:gdLst/>
              <a:ahLst/>
              <a:cxnLst/>
              <a:rect l="l" t="t" r="r" b="b"/>
              <a:pathLst>
                <a:path w="4502" h="1548" extrusionOk="0">
                  <a:moveTo>
                    <a:pt x="3415" y="1"/>
                  </a:moveTo>
                  <a:cubicBezTo>
                    <a:pt x="1" y="1"/>
                    <a:pt x="2232" y="1547"/>
                    <a:pt x="3624" y="1547"/>
                  </a:cubicBezTo>
                  <a:cubicBezTo>
                    <a:pt x="3935" y="1547"/>
                    <a:pt x="4205" y="1469"/>
                    <a:pt x="4359" y="1279"/>
                  </a:cubicBezTo>
                  <a:cubicBezTo>
                    <a:pt x="4473" y="1138"/>
                    <a:pt x="4501" y="864"/>
                    <a:pt x="4473" y="760"/>
                  </a:cubicBezTo>
                  <a:cubicBezTo>
                    <a:pt x="4454" y="675"/>
                    <a:pt x="4378" y="542"/>
                    <a:pt x="4322" y="438"/>
                  </a:cubicBezTo>
                  <a:cubicBezTo>
                    <a:pt x="4218" y="268"/>
                    <a:pt x="3972" y="13"/>
                    <a:pt x="3670" y="4"/>
                  </a:cubicBezTo>
                  <a:cubicBezTo>
                    <a:pt x="3581" y="2"/>
                    <a:pt x="3496" y="1"/>
                    <a:pt x="3415"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1" name="Google Shape;151;p13"/>
            <p:cNvSpPr/>
            <p:nvPr/>
          </p:nvSpPr>
          <p:spPr>
            <a:xfrm>
              <a:off x="4143559" y="3183194"/>
              <a:ext cx="440989" cy="151598"/>
            </a:xfrm>
            <a:custGeom>
              <a:avLst/>
              <a:gdLst/>
              <a:ahLst/>
              <a:cxnLst/>
              <a:rect l="l" t="t" r="r" b="b"/>
              <a:pathLst>
                <a:path w="4500" h="1547" extrusionOk="0">
                  <a:moveTo>
                    <a:pt x="3422" y="0"/>
                  </a:moveTo>
                  <a:cubicBezTo>
                    <a:pt x="1" y="0"/>
                    <a:pt x="2231" y="1546"/>
                    <a:pt x="3622" y="1546"/>
                  </a:cubicBezTo>
                  <a:cubicBezTo>
                    <a:pt x="3934" y="1546"/>
                    <a:pt x="4204" y="1469"/>
                    <a:pt x="4358" y="1279"/>
                  </a:cubicBezTo>
                  <a:cubicBezTo>
                    <a:pt x="4481" y="1137"/>
                    <a:pt x="4500" y="863"/>
                    <a:pt x="4481" y="759"/>
                  </a:cubicBezTo>
                  <a:cubicBezTo>
                    <a:pt x="4453" y="674"/>
                    <a:pt x="4386" y="541"/>
                    <a:pt x="4320" y="437"/>
                  </a:cubicBezTo>
                  <a:cubicBezTo>
                    <a:pt x="4216" y="277"/>
                    <a:pt x="3971" y="12"/>
                    <a:pt x="3678" y="3"/>
                  </a:cubicBezTo>
                  <a:cubicBezTo>
                    <a:pt x="3589" y="1"/>
                    <a:pt x="3504" y="0"/>
                    <a:pt x="3422"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2" name="Google Shape;152;p13"/>
            <p:cNvSpPr/>
            <p:nvPr/>
          </p:nvSpPr>
          <p:spPr>
            <a:xfrm>
              <a:off x="4221271" y="3188094"/>
              <a:ext cx="363277" cy="147090"/>
            </a:xfrm>
            <a:custGeom>
              <a:avLst/>
              <a:gdLst/>
              <a:ahLst/>
              <a:cxnLst/>
              <a:rect l="l" t="t" r="r" b="b"/>
              <a:pathLst>
                <a:path w="3707" h="1501" extrusionOk="0">
                  <a:moveTo>
                    <a:pt x="3083" y="0"/>
                  </a:moveTo>
                  <a:cubicBezTo>
                    <a:pt x="3074" y="9"/>
                    <a:pt x="3055" y="28"/>
                    <a:pt x="3045" y="47"/>
                  </a:cubicBezTo>
                  <a:cubicBezTo>
                    <a:pt x="2889" y="235"/>
                    <a:pt x="2620" y="312"/>
                    <a:pt x="2310" y="312"/>
                  </a:cubicBezTo>
                  <a:cubicBezTo>
                    <a:pt x="1982" y="312"/>
                    <a:pt x="1609" y="226"/>
                    <a:pt x="1278" y="95"/>
                  </a:cubicBezTo>
                  <a:lnTo>
                    <a:pt x="1278" y="95"/>
                  </a:lnTo>
                  <a:cubicBezTo>
                    <a:pt x="0" y="473"/>
                    <a:pt x="1706" y="1500"/>
                    <a:pt x="2844" y="1500"/>
                  </a:cubicBezTo>
                  <a:cubicBezTo>
                    <a:pt x="3153" y="1500"/>
                    <a:pt x="3421" y="1424"/>
                    <a:pt x="3575" y="1238"/>
                  </a:cubicBezTo>
                  <a:cubicBezTo>
                    <a:pt x="3688" y="1087"/>
                    <a:pt x="3707" y="822"/>
                    <a:pt x="3688" y="709"/>
                  </a:cubicBezTo>
                  <a:cubicBezTo>
                    <a:pt x="3660" y="624"/>
                    <a:pt x="3593" y="491"/>
                    <a:pt x="3527" y="387"/>
                  </a:cubicBezTo>
                  <a:cubicBezTo>
                    <a:pt x="3452" y="255"/>
                    <a:pt x="3282" y="76"/>
                    <a:pt x="3083"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3" name="Google Shape;153;p13"/>
            <p:cNvSpPr/>
            <p:nvPr/>
          </p:nvSpPr>
          <p:spPr>
            <a:xfrm>
              <a:off x="3813897" y="2917918"/>
              <a:ext cx="95744" cy="102993"/>
            </a:xfrm>
            <a:custGeom>
              <a:avLst/>
              <a:gdLst/>
              <a:ahLst/>
              <a:cxnLst/>
              <a:rect l="l" t="t" r="r" b="b"/>
              <a:pathLst>
                <a:path w="977" h="1051" extrusionOk="0">
                  <a:moveTo>
                    <a:pt x="441" y="0"/>
                  </a:moveTo>
                  <a:cubicBezTo>
                    <a:pt x="395" y="0"/>
                    <a:pt x="346" y="8"/>
                    <a:pt x="294" y="26"/>
                  </a:cubicBezTo>
                  <a:cubicBezTo>
                    <a:pt x="67" y="101"/>
                    <a:pt x="1" y="366"/>
                    <a:pt x="20" y="574"/>
                  </a:cubicBezTo>
                  <a:cubicBezTo>
                    <a:pt x="48" y="697"/>
                    <a:pt x="152" y="924"/>
                    <a:pt x="247" y="1009"/>
                  </a:cubicBezTo>
                  <a:cubicBezTo>
                    <a:pt x="281" y="1037"/>
                    <a:pt x="322" y="1050"/>
                    <a:pt x="365" y="1050"/>
                  </a:cubicBezTo>
                  <a:cubicBezTo>
                    <a:pt x="466" y="1050"/>
                    <a:pt x="583" y="982"/>
                    <a:pt x="681" y="876"/>
                  </a:cubicBezTo>
                  <a:cubicBezTo>
                    <a:pt x="977" y="547"/>
                    <a:pt x="820" y="0"/>
                    <a:pt x="441"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4" name="Google Shape;154;p13"/>
            <p:cNvSpPr/>
            <p:nvPr/>
          </p:nvSpPr>
          <p:spPr>
            <a:xfrm>
              <a:off x="3816739" y="2908609"/>
              <a:ext cx="96626" cy="102993"/>
            </a:xfrm>
            <a:custGeom>
              <a:avLst/>
              <a:gdLst/>
              <a:ahLst/>
              <a:cxnLst/>
              <a:rect l="l" t="t" r="r" b="b"/>
              <a:pathLst>
                <a:path w="986" h="1051" extrusionOk="0">
                  <a:moveTo>
                    <a:pt x="450" y="1"/>
                  </a:moveTo>
                  <a:cubicBezTo>
                    <a:pt x="404" y="1"/>
                    <a:pt x="355" y="9"/>
                    <a:pt x="303" y="26"/>
                  </a:cubicBezTo>
                  <a:cubicBezTo>
                    <a:pt x="66" y="102"/>
                    <a:pt x="0" y="366"/>
                    <a:pt x="29" y="574"/>
                  </a:cubicBezTo>
                  <a:cubicBezTo>
                    <a:pt x="48" y="697"/>
                    <a:pt x="161" y="924"/>
                    <a:pt x="255" y="1009"/>
                  </a:cubicBezTo>
                  <a:cubicBezTo>
                    <a:pt x="290" y="1038"/>
                    <a:pt x="330" y="1051"/>
                    <a:pt x="374" y="1051"/>
                  </a:cubicBezTo>
                  <a:cubicBezTo>
                    <a:pt x="474" y="1051"/>
                    <a:pt x="591" y="982"/>
                    <a:pt x="690" y="877"/>
                  </a:cubicBezTo>
                  <a:cubicBezTo>
                    <a:pt x="985" y="548"/>
                    <a:pt x="829" y="1"/>
                    <a:pt x="450"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5" name="Google Shape;155;p13"/>
            <p:cNvSpPr/>
            <p:nvPr/>
          </p:nvSpPr>
          <p:spPr>
            <a:xfrm>
              <a:off x="3878771" y="2829232"/>
              <a:ext cx="117107" cy="53897"/>
            </a:xfrm>
            <a:custGeom>
              <a:avLst/>
              <a:gdLst/>
              <a:ahLst/>
              <a:cxnLst/>
              <a:rect l="l" t="t" r="r" b="b"/>
              <a:pathLst>
                <a:path w="1195" h="550" extrusionOk="0">
                  <a:moveTo>
                    <a:pt x="518" y="0"/>
                  </a:moveTo>
                  <a:cubicBezTo>
                    <a:pt x="383" y="0"/>
                    <a:pt x="252" y="43"/>
                    <a:pt x="171" y="90"/>
                  </a:cubicBezTo>
                  <a:cubicBezTo>
                    <a:pt x="95" y="156"/>
                    <a:pt x="0" y="279"/>
                    <a:pt x="0" y="354"/>
                  </a:cubicBezTo>
                  <a:cubicBezTo>
                    <a:pt x="0" y="449"/>
                    <a:pt x="171" y="515"/>
                    <a:pt x="388" y="543"/>
                  </a:cubicBezTo>
                  <a:cubicBezTo>
                    <a:pt x="426" y="548"/>
                    <a:pt x="464" y="550"/>
                    <a:pt x="500" y="550"/>
                  </a:cubicBezTo>
                  <a:cubicBezTo>
                    <a:pt x="944" y="550"/>
                    <a:pt x="1194" y="245"/>
                    <a:pt x="766" y="61"/>
                  </a:cubicBezTo>
                  <a:cubicBezTo>
                    <a:pt x="689" y="17"/>
                    <a:pt x="603" y="0"/>
                    <a:pt x="518"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6" name="Google Shape;156;p13"/>
            <p:cNvSpPr/>
            <p:nvPr/>
          </p:nvSpPr>
          <p:spPr>
            <a:xfrm>
              <a:off x="3881515" y="2822666"/>
              <a:ext cx="116813" cy="53211"/>
            </a:xfrm>
            <a:custGeom>
              <a:avLst/>
              <a:gdLst/>
              <a:ahLst/>
              <a:cxnLst/>
              <a:rect l="l" t="t" r="r" b="b"/>
              <a:pathLst>
                <a:path w="1192" h="543" extrusionOk="0">
                  <a:moveTo>
                    <a:pt x="522" y="1"/>
                  </a:moveTo>
                  <a:cubicBezTo>
                    <a:pt x="388" y="1"/>
                    <a:pt x="261" y="39"/>
                    <a:pt x="180" y="91"/>
                  </a:cubicBezTo>
                  <a:cubicBezTo>
                    <a:pt x="95" y="147"/>
                    <a:pt x="1" y="280"/>
                    <a:pt x="1" y="346"/>
                  </a:cubicBezTo>
                  <a:cubicBezTo>
                    <a:pt x="1" y="440"/>
                    <a:pt x="180" y="516"/>
                    <a:pt x="398" y="535"/>
                  </a:cubicBezTo>
                  <a:cubicBezTo>
                    <a:pt x="440" y="540"/>
                    <a:pt x="481" y="543"/>
                    <a:pt x="521" y="543"/>
                  </a:cubicBezTo>
                  <a:cubicBezTo>
                    <a:pt x="949" y="543"/>
                    <a:pt x="1191" y="234"/>
                    <a:pt x="776" y="53"/>
                  </a:cubicBezTo>
                  <a:cubicBezTo>
                    <a:pt x="695" y="16"/>
                    <a:pt x="607" y="1"/>
                    <a:pt x="522"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7" name="Google Shape;157;p13"/>
            <p:cNvSpPr/>
            <p:nvPr/>
          </p:nvSpPr>
          <p:spPr>
            <a:xfrm>
              <a:off x="3379575" y="2835993"/>
              <a:ext cx="145330" cy="204124"/>
            </a:xfrm>
            <a:custGeom>
              <a:avLst/>
              <a:gdLst/>
              <a:ahLst/>
              <a:cxnLst/>
              <a:rect l="l" t="t" r="r" b="b"/>
              <a:pathLst>
                <a:path w="1483" h="2083" extrusionOk="0">
                  <a:moveTo>
                    <a:pt x="826" y="1"/>
                  </a:moveTo>
                  <a:cubicBezTo>
                    <a:pt x="717" y="1"/>
                    <a:pt x="579" y="47"/>
                    <a:pt x="407" y="153"/>
                  </a:cubicBezTo>
                  <a:cubicBezTo>
                    <a:pt x="1" y="418"/>
                    <a:pt x="57" y="1297"/>
                    <a:pt x="142" y="1618"/>
                  </a:cubicBezTo>
                  <a:cubicBezTo>
                    <a:pt x="190" y="1788"/>
                    <a:pt x="294" y="1986"/>
                    <a:pt x="369" y="2043"/>
                  </a:cubicBezTo>
                  <a:cubicBezTo>
                    <a:pt x="396" y="2070"/>
                    <a:pt x="430" y="2083"/>
                    <a:pt x="468" y="2083"/>
                  </a:cubicBezTo>
                  <a:cubicBezTo>
                    <a:pt x="536" y="2083"/>
                    <a:pt x="619" y="2043"/>
                    <a:pt x="709" y="1977"/>
                  </a:cubicBezTo>
                  <a:cubicBezTo>
                    <a:pt x="1082" y="1677"/>
                    <a:pt x="1483" y="1"/>
                    <a:pt x="826"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8" name="Google Shape;158;p13"/>
            <p:cNvSpPr/>
            <p:nvPr/>
          </p:nvSpPr>
          <p:spPr>
            <a:xfrm>
              <a:off x="3399076" y="3162125"/>
              <a:ext cx="72322" cy="75260"/>
            </a:xfrm>
            <a:custGeom>
              <a:avLst/>
              <a:gdLst/>
              <a:ahLst/>
              <a:cxnLst/>
              <a:rect l="l" t="t" r="r" b="b"/>
              <a:pathLst>
                <a:path w="738" h="768" extrusionOk="0">
                  <a:moveTo>
                    <a:pt x="321" y="0"/>
                  </a:moveTo>
                  <a:cubicBezTo>
                    <a:pt x="142" y="19"/>
                    <a:pt x="38" y="189"/>
                    <a:pt x="9" y="350"/>
                  </a:cubicBezTo>
                  <a:cubicBezTo>
                    <a:pt x="0" y="454"/>
                    <a:pt x="28" y="634"/>
                    <a:pt x="76" y="700"/>
                  </a:cubicBezTo>
                  <a:cubicBezTo>
                    <a:pt x="103" y="746"/>
                    <a:pt x="151" y="767"/>
                    <a:pt x="209" y="767"/>
                  </a:cubicBezTo>
                  <a:cubicBezTo>
                    <a:pt x="270" y="767"/>
                    <a:pt x="343" y="743"/>
                    <a:pt x="416" y="700"/>
                  </a:cubicBezTo>
                  <a:cubicBezTo>
                    <a:pt x="737" y="511"/>
                    <a:pt x="709" y="0"/>
                    <a:pt x="321"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9" name="Google Shape;159;p13"/>
            <p:cNvSpPr/>
            <p:nvPr/>
          </p:nvSpPr>
          <p:spPr>
            <a:xfrm>
              <a:off x="3376831" y="3230330"/>
              <a:ext cx="272335" cy="113576"/>
            </a:xfrm>
            <a:custGeom>
              <a:avLst/>
              <a:gdLst/>
              <a:ahLst/>
              <a:cxnLst/>
              <a:rect l="l" t="t" r="r" b="b"/>
              <a:pathLst>
                <a:path w="2779" h="1159" extrusionOk="0">
                  <a:moveTo>
                    <a:pt x="1674" y="1"/>
                  </a:moveTo>
                  <a:cubicBezTo>
                    <a:pt x="1138" y="1"/>
                    <a:pt x="501" y="215"/>
                    <a:pt x="255" y="486"/>
                  </a:cubicBezTo>
                  <a:cubicBezTo>
                    <a:pt x="0" y="788"/>
                    <a:pt x="615" y="1072"/>
                    <a:pt x="1229" y="1138"/>
                  </a:cubicBezTo>
                  <a:cubicBezTo>
                    <a:pt x="1352" y="1152"/>
                    <a:pt x="1500" y="1159"/>
                    <a:pt x="1652" y="1159"/>
                  </a:cubicBezTo>
                  <a:cubicBezTo>
                    <a:pt x="2001" y="1159"/>
                    <a:pt x="2375" y="1124"/>
                    <a:pt x="2533" y="1072"/>
                  </a:cubicBezTo>
                  <a:cubicBezTo>
                    <a:pt x="2779" y="977"/>
                    <a:pt x="2590" y="363"/>
                    <a:pt x="2306" y="155"/>
                  </a:cubicBezTo>
                  <a:cubicBezTo>
                    <a:pt x="2150" y="47"/>
                    <a:pt x="1923" y="1"/>
                    <a:pt x="167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0" name="Google Shape;160;p13"/>
            <p:cNvSpPr/>
            <p:nvPr/>
          </p:nvSpPr>
          <p:spPr>
            <a:xfrm>
              <a:off x="3603008" y="2940555"/>
              <a:ext cx="150818" cy="116516"/>
            </a:xfrm>
            <a:custGeom>
              <a:avLst/>
              <a:gdLst/>
              <a:ahLst/>
              <a:cxnLst/>
              <a:rect l="l" t="t" r="r" b="b"/>
              <a:pathLst>
                <a:path w="1539" h="1189" extrusionOk="0">
                  <a:moveTo>
                    <a:pt x="837" y="0"/>
                  </a:moveTo>
                  <a:cubicBezTo>
                    <a:pt x="510" y="0"/>
                    <a:pt x="142" y="134"/>
                    <a:pt x="83" y="362"/>
                  </a:cubicBezTo>
                  <a:cubicBezTo>
                    <a:pt x="1" y="684"/>
                    <a:pt x="758" y="1188"/>
                    <a:pt x="1068" y="1188"/>
                  </a:cubicBezTo>
                  <a:cubicBezTo>
                    <a:pt x="1113" y="1188"/>
                    <a:pt x="1148" y="1178"/>
                    <a:pt x="1170" y="1156"/>
                  </a:cubicBezTo>
                  <a:cubicBezTo>
                    <a:pt x="1369" y="957"/>
                    <a:pt x="1539" y="447"/>
                    <a:pt x="1312" y="163"/>
                  </a:cubicBezTo>
                  <a:cubicBezTo>
                    <a:pt x="1225" y="51"/>
                    <a:pt x="1039" y="0"/>
                    <a:pt x="837"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1" name="Google Shape;161;p13"/>
            <p:cNvSpPr/>
            <p:nvPr/>
          </p:nvSpPr>
          <p:spPr>
            <a:xfrm>
              <a:off x="3603008" y="2930854"/>
              <a:ext cx="150818" cy="116908"/>
            </a:xfrm>
            <a:custGeom>
              <a:avLst/>
              <a:gdLst/>
              <a:ahLst/>
              <a:cxnLst/>
              <a:rect l="l" t="t" r="r" b="b"/>
              <a:pathLst>
                <a:path w="1539" h="1193" extrusionOk="0">
                  <a:moveTo>
                    <a:pt x="839" y="1"/>
                  </a:moveTo>
                  <a:cubicBezTo>
                    <a:pt x="512" y="1"/>
                    <a:pt x="142" y="138"/>
                    <a:pt x="83" y="366"/>
                  </a:cubicBezTo>
                  <a:cubicBezTo>
                    <a:pt x="0" y="681"/>
                    <a:pt x="760" y="1192"/>
                    <a:pt x="1070" y="1192"/>
                  </a:cubicBezTo>
                  <a:cubicBezTo>
                    <a:pt x="1113" y="1192"/>
                    <a:pt x="1148" y="1182"/>
                    <a:pt x="1170" y="1160"/>
                  </a:cubicBezTo>
                  <a:cubicBezTo>
                    <a:pt x="1369" y="962"/>
                    <a:pt x="1539" y="451"/>
                    <a:pt x="1312" y="168"/>
                  </a:cubicBezTo>
                  <a:cubicBezTo>
                    <a:pt x="1225" y="53"/>
                    <a:pt x="1040" y="1"/>
                    <a:pt x="839"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2" name="Google Shape;162;p13"/>
            <p:cNvSpPr/>
            <p:nvPr/>
          </p:nvSpPr>
          <p:spPr>
            <a:xfrm>
              <a:off x="3726876" y="3034534"/>
              <a:ext cx="310358" cy="172177"/>
            </a:xfrm>
            <a:custGeom>
              <a:avLst/>
              <a:gdLst/>
              <a:ahLst/>
              <a:cxnLst/>
              <a:rect l="l" t="t" r="r" b="b"/>
              <a:pathLst>
                <a:path w="3167" h="1757" extrusionOk="0">
                  <a:moveTo>
                    <a:pt x="1783" y="0"/>
                  </a:moveTo>
                  <a:cubicBezTo>
                    <a:pt x="1241" y="0"/>
                    <a:pt x="557" y="233"/>
                    <a:pt x="331" y="565"/>
                  </a:cubicBezTo>
                  <a:cubicBezTo>
                    <a:pt x="1" y="1057"/>
                    <a:pt x="587" y="1567"/>
                    <a:pt x="1040" y="1699"/>
                  </a:cubicBezTo>
                  <a:cubicBezTo>
                    <a:pt x="1185" y="1738"/>
                    <a:pt x="1366" y="1757"/>
                    <a:pt x="1558" y="1757"/>
                  </a:cubicBezTo>
                  <a:cubicBezTo>
                    <a:pt x="2116" y="1757"/>
                    <a:pt x="2771" y="1598"/>
                    <a:pt x="2940" y="1302"/>
                  </a:cubicBezTo>
                  <a:cubicBezTo>
                    <a:pt x="3167" y="924"/>
                    <a:pt x="2789" y="612"/>
                    <a:pt x="2420" y="197"/>
                  </a:cubicBezTo>
                  <a:cubicBezTo>
                    <a:pt x="2296" y="60"/>
                    <a:pt x="2058" y="0"/>
                    <a:pt x="1783"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3" name="Google Shape;163;p13"/>
            <p:cNvSpPr/>
            <p:nvPr/>
          </p:nvSpPr>
          <p:spPr>
            <a:xfrm>
              <a:off x="3735206" y="3028948"/>
              <a:ext cx="310358" cy="172079"/>
            </a:xfrm>
            <a:custGeom>
              <a:avLst/>
              <a:gdLst/>
              <a:ahLst/>
              <a:cxnLst/>
              <a:rect l="l" t="t" r="r" b="b"/>
              <a:pathLst>
                <a:path w="3167" h="1756" extrusionOk="0">
                  <a:moveTo>
                    <a:pt x="1781" y="0"/>
                  </a:moveTo>
                  <a:cubicBezTo>
                    <a:pt x="1239" y="0"/>
                    <a:pt x="557" y="230"/>
                    <a:pt x="331" y="556"/>
                  </a:cubicBezTo>
                  <a:cubicBezTo>
                    <a:pt x="1" y="1057"/>
                    <a:pt x="587" y="1567"/>
                    <a:pt x="1040" y="1690"/>
                  </a:cubicBezTo>
                  <a:cubicBezTo>
                    <a:pt x="1189" y="1735"/>
                    <a:pt x="1374" y="1756"/>
                    <a:pt x="1571" y="1756"/>
                  </a:cubicBezTo>
                  <a:cubicBezTo>
                    <a:pt x="2123" y="1756"/>
                    <a:pt x="2766" y="1588"/>
                    <a:pt x="2940" y="1303"/>
                  </a:cubicBezTo>
                  <a:cubicBezTo>
                    <a:pt x="3167" y="925"/>
                    <a:pt x="2789" y="603"/>
                    <a:pt x="2420" y="197"/>
                  </a:cubicBezTo>
                  <a:cubicBezTo>
                    <a:pt x="2296" y="60"/>
                    <a:pt x="2056" y="0"/>
                    <a:pt x="1781"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4" name="Google Shape;164;p13"/>
            <p:cNvSpPr/>
            <p:nvPr/>
          </p:nvSpPr>
          <p:spPr>
            <a:xfrm>
              <a:off x="4108378" y="3102641"/>
              <a:ext cx="69676" cy="49389"/>
            </a:xfrm>
            <a:custGeom>
              <a:avLst/>
              <a:gdLst/>
              <a:ahLst/>
              <a:cxnLst/>
              <a:rect l="l" t="t" r="r" b="b"/>
              <a:pathLst>
                <a:path w="711" h="504" extrusionOk="0">
                  <a:moveTo>
                    <a:pt x="366" y="0"/>
                  </a:moveTo>
                  <a:cubicBezTo>
                    <a:pt x="234" y="0"/>
                    <a:pt x="34" y="124"/>
                    <a:pt x="20" y="296"/>
                  </a:cubicBezTo>
                  <a:cubicBezTo>
                    <a:pt x="1" y="443"/>
                    <a:pt x="151" y="503"/>
                    <a:pt x="315" y="503"/>
                  </a:cubicBezTo>
                  <a:cubicBezTo>
                    <a:pt x="393" y="503"/>
                    <a:pt x="473" y="490"/>
                    <a:pt x="540" y="466"/>
                  </a:cubicBezTo>
                  <a:cubicBezTo>
                    <a:pt x="710" y="399"/>
                    <a:pt x="559" y="154"/>
                    <a:pt x="464" y="40"/>
                  </a:cubicBezTo>
                  <a:cubicBezTo>
                    <a:pt x="444" y="13"/>
                    <a:pt x="408" y="0"/>
                    <a:pt x="366"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5" name="Google Shape;165;p13"/>
            <p:cNvSpPr/>
            <p:nvPr/>
          </p:nvSpPr>
          <p:spPr>
            <a:xfrm>
              <a:off x="4111808" y="3097055"/>
              <a:ext cx="69872" cy="49389"/>
            </a:xfrm>
            <a:custGeom>
              <a:avLst/>
              <a:gdLst/>
              <a:ahLst/>
              <a:cxnLst/>
              <a:rect l="l" t="t" r="r" b="b"/>
              <a:pathLst>
                <a:path w="713" h="504" extrusionOk="0">
                  <a:moveTo>
                    <a:pt x="368" y="1"/>
                  </a:moveTo>
                  <a:cubicBezTo>
                    <a:pt x="235" y="1"/>
                    <a:pt x="35" y="122"/>
                    <a:pt x="13" y="286"/>
                  </a:cubicBezTo>
                  <a:cubicBezTo>
                    <a:pt x="1" y="441"/>
                    <a:pt x="155" y="503"/>
                    <a:pt x="317" y="503"/>
                  </a:cubicBezTo>
                  <a:cubicBezTo>
                    <a:pt x="393" y="503"/>
                    <a:pt x="470" y="490"/>
                    <a:pt x="533" y="466"/>
                  </a:cubicBezTo>
                  <a:cubicBezTo>
                    <a:pt x="713" y="400"/>
                    <a:pt x="562" y="145"/>
                    <a:pt x="467" y="41"/>
                  </a:cubicBezTo>
                  <a:cubicBezTo>
                    <a:pt x="446" y="13"/>
                    <a:pt x="411" y="1"/>
                    <a:pt x="36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6" name="Google Shape;166;p13"/>
            <p:cNvSpPr/>
            <p:nvPr/>
          </p:nvSpPr>
          <p:spPr>
            <a:xfrm>
              <a:off x="3937275" y="3219256"/>
              <a:ext cx="99075" cy="104169"/>
            </a:xfrm>
            <a:custGeom>
              <a:avLst/>
              <a:gdLst/>
              <a:ahLst/>
              <a:cxnLst/>
              <a:rect l="l" t="t" r="r" b="b"/>
              <a:pathLst>
                <a:path w="1011" h="1063" extrusionOk="0">
                  <a:moveTo>
                    <a:pt x="505" y="1"/>
                  </a:moveTo>
                  <a:cubicBezTo>
                    <a:pt x="332" y="1"/>
                    <a:pt x="100" y="148"/>
                    <a:pt x="65" y="438"/>
                  </a:cubicBezTo>
                  <a:cubicBezTo>
                    <a:pt x="0" y="845"/>
                    <a:pt x="479" y="1062"/>
                    <a:pt x="721" y="1062"/>
                  </a:cubicBezTo>
                  <a:cubicBezTo>
                    <a:pt x="726" y="1062"/>
                    <a:pt x="731" y="1062"/>
                    <a:pt x="736" y="1062"/>
                  </a:cubicBezTo>
                  <a:cubicBezTo>
                    <a:pt x="1010" y="1043"/>
                    <a:pt x="793" y="173"/>
                    <a:pt x="651" y="51"/>
                  </a:cubicBezTo>
                  <a:cubicBezTo>
                    <a:pt x="615" y="17"/>
                    <a:pt x="564" y="1"/>
                    <a:pt x="505"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7" name="Google Shape;167;p13"/>
            <p:cNvSpPr/>
            <p:nvPr/>
          </p:nvSpPr>
          <p:spPr>
            <a:xfrm>
              <a:off x="3689637" y="3234740"/>
              <a:ext cx="226276" cy="98975"/>
            </a:xfrm>
            <a:custGeom>
              <a:avLst/>
              <a:gdLst/>
              <a:ahLst/>
              <a:cxnLst/>
              <a:rect l="l" t="t" r="r" b="b"/>
              <a:pathLst>
                <a:path w="2309" h="1010" extrusionOk="0">
                  <a:moveTo>
                    <a:pt x="1250" y="1"/>
                  </a:moveTo>
                  <a:cubicBezTo>
                    <a:pt x="735" y="1"/>
                    <a:pt x="48" y="256"/>
                    <a:pt x="21" y="535"/>
                  </a:cubicBezTo>
                  <a:cubicBezTo>
                    <a:pt x="1" y="765"/>
                    <a:pt x="508" y="1010"/>
                    <a:pt x="1014" y="1010"/>
                  </a:cubicBezTo>
                  <a:cubicBezTo>
                    <a:pt x="1195" y="1010"/>
                    <a:pt x="1377" y="979"/>
                    <a:pt x="1534" y="904"/>
                  </a:cubicBezTo>
                  <a:cubicBezTo>
                    <a:pt x="2309" y="554"/>
                    <a:pt x="1893" y="63"/>
                    <a:pt x="1373" y="6"/>
                  </a:cubicBezTo>
                  <a:cubicBezTo>
                    <a:pt x="1333" y="2"/>
                    <a:pt x="1292" y="1"/>
                    <a:pt x="1250"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8" name="Google Shape;168;p13"/>
            <p:cNvSpPr/>
            <p:nvPr/>
          </p:nvSpPr>
          <p:spPr>
            <a:xfrm>
              <a:off x="3771955" y="2737115"/>
              <a:ext cx="208833" cy="75358"/>
            </a:xfrm>
            <a:custGeom>
              <a:avLst/>
              <a:gdLst/>
              <a:ahLst/>
              <a:cxnLst/>
              <a:rect l="l" t="t" r="r" b="b"/>
              <a:pathLst>
                <a:path w="2131" h="769" extrusionOk="0">
                  <a:moveTo>
                    <a:pt x="269" y="1"/>
                  </a:moveTo>
                  <a:cubicBezTo>
                    <a:pt x="98" y="1"/>
                    <a:pt x="0" y="30"/>
                    <a:pt x="70" y="104"/>
                  </a:cubicBezTo>
                  <a:cubicBezTo>
                    <a:pt x="488" y="557"/>
                    <a:pt x="1318" y="768"/>
                    <a:pt x="1759" y="768"/>
                  </a:cubicBezTo>
                  <a:cubicBezTo>
                    <a:pt x="1915" y="768"/>
                    <a:pt x="2023" y="741"/>
                    <a:pt x="2045" y="689"/>
                  </a:cubicBezTo>
                  <a:cubicBezTo>
                    <a:pt x="2130" y="491"/>
                    <a:pt x="1639" y="302"/>
                    <a:pt x="1232" y="160"/>
                  </a:cubicBezTo>
                  <a:cubicBezTo>
                    <a:pt x="984" y="73"/>
                    <a:pt x="537" y="1"/>
                    <a:pt x="269"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9" name="Google Shape;169;p13"/>
            <p:cNvSpPr/>
            <p:nvPr/>
          </p:nvSpPr>
          <p:spPr>
            <a:xfrm>
              <a:off x="3768329" y="2728492"/>
              <a:ext cx="213341" cy="74868"/>
            </a:xfrm>
            <a:custGeom>
              <a:avLst/>
              <a:gdLst/>
              <a:ahLst/>
              <a:cxnLst/>
              <a:rect l="l" t="t" r="r" b="b"/>
              <a:pathLst>
                <a:path w="2177" h="764" extrusionOk="0">
                  <a:moveTo>
                    <a:pt x="304" y="1"/>
                  </a:moveTo>
                  <a:cubicBezTo>
                    <a:pt x="116" y="1"/>
                    <a:pt x="1" y="31"/>
                    <a:pt x="69" y="106"/>
                  </a:cubicBezTo>
                  <a:cubicBezTo>
                    <a:pt x="485" y="557"/>
                    <a:pt x="1332" y="763"/>
                    <a:pt x="1788" y="763"/>
                  </a:cubicBezTo>
                  <a:cubicBezTo>
                    <a:pt x="1954" y="763"/>
                    <a:pt x="2069" y="736"/>
                    <a:pt x="2091" y="683"/>
                  </a:cubicBezTo>
                  <a:cubicBezTo>
                    <a:pt x="2177" y="484"/>
                    <a:pt x="1695" y="295"/>
                    <a:pt x="1279" y="154"/>
                  </a:cubicBezTo>
                  <a:cubicBezTo>
                    <a:pt x="1035" y="69"/>
                    <a:pt x="587" y="1"/>
                    <a:pt x="30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0" name="Google Shape;170;p13"/>
            <p:cNvSpPr/>
            <p:nvPr/>
          </p:nvSpPr>
          <p:spPr>
            <a:xfrm>
              <a:off x="4163060" y="2924190"/>
              <a:ext cx="179629" cy="163358"/>
            </a:xfrm>
            <a:custGeom>
              <a:avLst/>
              <a:gdLst/>
              <a:ahLst/>
              <a:cxnLst/>
              <a:rect l="l" t="t" r="r" b="b"/>
              <a:pathLst>
                <a:path w="1833" h="1667" extrusionOk="0">
                  <a:moveTo>
                    <a:pt x="213" y="0"/>
                  </a:moveTo>
                  <a:cubicBezTo>
                    <a:pt x="156" y="0"/>
                    <a:pt x="117" y="29"/>
                    <a:pt x="105" y="94"/>
                  </a:cubicBezTo>
                  <a:cubicBezTo>
                    <a:pt x="1" y="623"/>
                    <a:pt x="388" y="850"/>
                    <a:pt x="625" y="1068"/>
                  </a:cubicBezTo>
                  <a:cubicBezTo>
                    <a:pt x="856" y="1282"/>
                    <a:pt x="1591" y="1666"/>
                    <a:pt x="1735" y="1666"/>
                  </a:cubicBezTo>
                  <a:cubicBezTo>
                    <a:pt x="1749" y="1666"/>
                    <a:pt x="1758" y="1662"/>
                    <a:pt x="1759" y="1653"/>
                  </a:cubicBezTo>
                  <a:cubicBezTo>
                    <a:pt x="1833" y="1292"/>
                    <a:pt x="598" y="0"/>
                    <a:pt x="213"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1" name="Google Shape;171;p13"/>
            <p:cNvSpPr/>
            <p:nvPr/>
          </p:nvSpPr>
          <p:spPr>
            <a:xfrm>
              <a:off x="4166784" y="2920172"/>
              <a:ext cx="181589" cy="163652"/>
            </a:xfrm>
            <a:custGeom>
              <a:avLst/>
              <a:gdLst/>
              <a:ahLst/>
              <a:cxnLst/>
              <a:rect l="l" t="t" r="r" b="b"/>
              <a:pathLst>
                <a:path w="1853" h="1670" extrusionOk="0">
                  <a:moveTo>
                    <a:pt x="178" y="1"/>
                  </a:moveTo>
                  <a:cubicBezTo>
                    <a:pt x="113" y="1"/>
                    <a:pt x="70" y="33"/>
                    <a:pt x="57" y="107"/>
                  </a:cubicBezTo>
                  <a:cubicBezTo>
                    <a:pt x="1" y="475"/>
                    <a:pt x="379" y="834"/>
                    <a:pt x="634" y="1080"/>
                  </a:cubicBezTo>
                  <a:cubicBezTo>
                    <a:pt x="873" y="1294"/>
                    <a:pt x="1600" y="1670"/>
                    <a:pt x="1757" y="1670"/>
                  </a:cubicBezTo>
                  <a:cubicBezTo>
                    <a:pt x="1774" y="1670"/>
                    <a:pt x="1784" y="1666"/>
                    <a:pt x="1787" y="1657"/>
                  </a:cubicBezTo>
                  <a:cubicBezTo>
                    <a:pt x="1852" y="1298"/>
                    <a:pt x="585" y="1"/>
                    <a:pt x="17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2" name="Google Shape;172;p13"/>
            <p:cNvSpPr/>
            <p:nvPr/>
          </p:nvSpPr>
          <p:spPr>
            <a:xfrm>
              <a:off x="3417500" y="2742995"/>
              <a:ext cx="115931" cy="76142"/>
            </a:xfrm>
            <a:custGeom>
              <a:avLst/>
              <a:gdLst/>
              <a:ahLst/>
              <a:cxnLst/>
              <a:rect l="l" t="t" r="r" b="b"/>
              <a:pathLst>
                <a:path w="1183" h="777" extrusionOk="0">
                  <a:moveTo>
                    <a:pt x="842" y="0"/>
                  </a:moveTo>
                  <a:cubicBezTo>
                    <a:pt x="339" y="0"/>
                    <a:pt x="76" y="316"/>
                    <a:pt x="11" y="667"/>
                  </a:cubicBezTo>
                  <a:cubicBezTo>
                    <a:pt x="1" y="735"/>
                    <a:pt x="157" y="776"/>
                    <a:pt x="343" y="776"/>
                  </a:cubicBezTo>
                  <a:cubicBezTo>
                    <a:pt x="517" y="776"/>
                    <a:pt x="718" y="740"/>
                    <a:pt x="833" y="658"/>
                  </a:cubicBezTo>
                  <a:cubicBezTo>
                    <a:pt x="1088" y="469"/>
                    <a:pt x="1182" y="44"/>
                    <a:pt x="1097" y="25"/>
                  </a:cubicBezTo>
                  <a:cubicBezTo>
                    <a:pt x="1006" y="8"/>
                    <a:pt x="921" y="0"/>
                    <a:pt x="842"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3" name="Google Shape;173;p13"/>
            <p:cNvSpPr/>
            <p:nvPr/>
          </p:nvSpPr>
          <p:spPr>
            <a:xfrm>
              <a:off x="3412894" y="2737115"/>
              <a:ext cx="115931" cy="77024"/>
            </a:xfrm>
            <a:custGeom>
              <a:avLst/>
              <a:gdLst/>
              <a:ahLst/>
              <a:cxnLst/>
              <a:rect l="l" t="t" r="r" b="b"/>
              <a:pathLst>
                <a:path w="1183" h="786" extrusionOk="0">
                  <a:moveTo>
                    <a:pt x="832" y="1"/>
                  </a:moveTo>
                  <a:cubicBezTo>
                    <a:pt x="335" y="1"/>
                    <a:pt x="75" y="322"/>
                    <a:pt x="10" y="671"/>
                  </a:cubicBezTo>
                  <a:cubicBezTo>
                    <a:pt x="1" y="742"/>
                    <a:pt x="154" y="785"/>
                    <a:pt x="337" y="785"/>
                  </a:cubicBezTo>
                  <a:cubicBezTo>
                    <a:pt x="515" y="785"/>
                    <a:pt x="721" y="745"/>
                    <a:pt x="832" y="652"/>
                  </a:cubicBezTo>
                  <a:cubicBezTo>
                    <a:pt x="1088" y="463"/>
                    <a:pt x="1182" y="37"/>
                    <a:pt x="1097" y="28"/>
                  </a:cubicBezTo>
                  <a:cubicBezTo>
                    <a:pt x="1002" y="9"/>
                    <a:pt x="914" y="1"/>
                    <a:pt x="832"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4" name="Google Shape;174;p13"/>
            <p:cNvSpPr/>
            <p:nvPr/>
          </p:nvSpPr>
          <p:spPr>
            <a:xfrm>
              <a:off x="4440980" y="3127745"/>
              <a:ext cx="258419" cy="241852"/>
            </a:xfrm>
            <a:custGeom>
              <a:avLst/>
              <a:gdLst/>
              <a:ahLst/>
              <a:cxnLst/>
              <a:rect l="l" t="t" r="r" b="b"/>
              <a:pathLst>
                <a:path w="2637" h="2468" extrusionOk="0">
                  <a:moveTo>
                    <a:pt x="1597" y="1"/>
                  </a:moveTo>
                  <a:lnTo>
                    <a:pt x="1597" y="1"/>
                  </a:lnTo>
                  <a:cubicBezTo>
                    <a:pt x="1711" y="502"/>
                    <a:pt x="1323" y="1163"/>
                    <a:pt x="1323" y="1163"/>
                  </a:cubicBezTo>
                  <a:cubicBezTo>
                    <a:pt x="1191" y="842"/>
                    <a:pt x="1276" y="199"/>
                    <a:pt x="1276" y="199"/>
                  </a:cubicBezTo>
                  <a:lnTo>
                    <a:pt x="1276" y="199"/>
                  </a:lnTo>
                  <a:cubicBezTo>
                    <a:pt x="1087" y="454"/>
                    <a:pt x="973" y="1324"/>
                    <a:pt x="973" y="1324"/>
                  </a:cubicBezTo>
                  <a:cubicBezTo>
                    <a:pt x="832" y="880"/>
                    <a:pt x="425" y="606"/>
                    <a:pt x="425" y="605"/>
                  </a:cubicBezTo>
                  <a:lnTo>
                    <a:pt x="425" y="605"/>
                  </a:lnTo>
                  <a:cubicBezTo>
                    <a:pt x="595" y="955"/>
                    <a:pt x="690" y="1664"/>
                    <a:pt x="690" y="1664"/>
                  </a:cubicBezTo>
                  <a:cubicBezTo>
                    <a:pt x="482" y="1362"/>
                    <a:pt x="9" y="1258"/>
                    <a:pt x="0" y="1258"/>
                  </a:cubicBezTo>
                  <a:lnTo>
                    <a:pt x="0" y="1258"/>
                  </a:lnTo>
                  <a:cubicBezTo>
                    <a:pt x="473" y="1787"/>
                    <a:pt x="671" y="2467"/>
                    <a:pt x="671" y="2467"/>
                  </a:cubicBezTo>
                  <a:lnTo>
                    <a:pt x="2571" y="2467"/>
                  </a:lnTo>
                  <a:cubicBezTo>
                    <a:pt x="2467" y="1702"/>
                    <a:pt x="2627" y="1182"/>
                    <a:pt x="2627" y="1182"/>
                  </a:cubicBezTo>
                  <a:lnTo>
                    <a:pt x="2627" y="1182"/>
                  </a:lnTo>
                  <a:cubicBezTo>
                    <a:pt x="2372" y="1352"/>
                    <a:pt x="2060" y="1796"/>
                    <a:pt x="2060" y="1796"/>
                  </a:cubicBezTo>
                  <a:lnTo>
                    <a:pt x="2060" y="1796"/>
                  </a:lnTo>
                  <a:cubicBezTo>
                    <a:pt x="2164" y="795"/>
                    <a:pt x="2637" y="284"/>
                    <a:pt x="2637" y="284"/>
                  </a:cubicBezTo>
                  <a:lnTo>
                    <a:pt x="2637" y="284"/>
                  </a:lnTo>
                  <a:cubicBezTo>
                    <a:pt x="2202" y="331"/>
                    <a:pt x="1701" y="1286"/>
                    <a:pt x="1701" y="1286"/>
                  </a:cubicBezTo>
                  <a:cubicBezTo>
                    <a:pt x="1862" y="379"/>
                    <a:pt x="1597" y="1"/>
                    <a:pt x="1597" y="1"/>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5" name="Google Shape;175;p13"/>
            <p:cNvSpPr/>
            <p:nvPr/>
          </p:nvSpPr>
          <p:spPr>
            <a:xfrm>
              <a:off x="4566906" y="3160263"/>
              <a:ext cx="216770" cy="203830"/>
            </a:xfrm>
            <a:custGeom>
              <a:avLst/>
              <a:gdLst/>
              <a:ahLst/>
              <a:cxnLst/>
              <a:rect l="l" t="t" r="r" b="b"/>
              <a:pathLst>
                <a:path w="2212" h="2080" extrusionOk="0">
                  <a:moveTo>
                    <a:pt x="2212" y="0"/>
                  </a:moveTo>
                  <a:lnTo>
                    <a:pt x="2212" y="0"/>
                  </a:lnTo>
                  <a:cubicBezTo>
                    <a:pt x="1966" y="293"/>
                    <a:pt x="1550" y="1286"/>
                    <a:pt x="1550" y="1286"/>
                  </a:cubicBezTo>
                  <a:cubicBezTo>
                    <a:pt x="1635" y="993"/>
                    <a:pt x="1465" y="435"/>
                    <a:pt x="1465" y="435"/>
                  </a:cubicBezTo>
                  <a:cubicBezTo>
                    <a:pt x="1465" y="851"/>
                    <a:pt x="1163" y="1465"/>
                    <a:pt x="1163" y="1465"/>
                  </a:cubicBezTo>
                  <a:cubicBezTo>
                    <a:pt x="1267" y="870"/>
                    <a:pt x="1115" y="76"/>
                    <a:pt x="1115" y="76"/>
                  </a:cubicBezTo>
                  <a:cubicBezTo>
                    <a:pt x="1115" y="634"/>
                    <a:pt x="785" y="1333"/>
                    <a:pt x="785" y="1333"/>
                  </a:cubicBezTo>
                  <a:cubicBezTo>
                    <a:pt x="832" y="851"/>
                    <a:pt x="605" y="473"/>
                    <a:pt x="605" y="473"/>
                  </a:cubicBezTo>
                  <a:lnTo>
                    <a:pt x="605" y="473"/>
                  </a:lnTo>
                  <a:cubicBezTo>
                    <a:pt x="700" y="946"/>
                    <a:pt x="378" y="1787"/>
                    <a:pt x="378" y="1787"/>
                  </a:cubicBezTo>
                  <a:cubicBezTo>
                    <a:pt x="444" y="1607"/>
                    <a:pt x="416" y="1173"/>
                    <a:pt x="416" y="1172"/>
                  </a:cubicBezTo>
                  <a:lnTo>
                    <a:pt x="416" y="1172"/>
                  </a:lnTo>
                  <a:cubicBezTo>
                    <a:pt x="312" y="1654"/>
                    <a:pt x="0" y="2080"/>
                    <a:pt x="0" y="2080"/>
                  </a:cubicBezTo>
                  <a:lnTo>
                    <a:pt x="1834" y="2080"/>
                  </a:lnTo>
                  <a:cubicBezTo>
                    <a:pt x="1758" y="1295"/>
                    <a:pt x="2212" y="1"/>
                    <a:pt x="2212" y="0"/>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6" name="Google Shape;176;p13"/>
            <p:cNvSpPr/>
            <p:nvPr/>
          </p:nvSpPr>
          <p:spPr>
            <a:xfrm>
              <a:off x="4352978" y="3250926"/>
              <a:ext cx="179727" cy="121416"/>
            </a:xfrm>
            <a:custGeom>
              <a:avLst/>
              <a:gdLst/>
              <a:ahLst/>
              <a:cxnLst/>
              <a:rect l="l" t="t" r="r" b="b"/>
              <a:pathLst>
                <a:path w="1834" h="1239" extrusionOk="0">
                  <a:moveTo>
                    <a:pt x="1730" y="1"/>
                  </a:moveTo>
                  <a:cubicBezTo>
                    <a:pt x="1541" y="171"/>
                    <a:pt x="1371" y="766"/>
                    <a:pt x="1371" y="766"/>
                  </a:cubicBezTo>
                  <a:cubicBezTo>
                    <a:pt x="1380" y="587"/>
                    <a:pt x="1087" y="256"/>
                    <a:pt x="1087" y="256"/>
                  </a:cubicBezTo>
                  <a:lnTo>
                    <a:pt x="1087" y="256"/>
                  </a:lnTo>
                  <a:cubicBezTo>
                    <a:pt x="1182" y="501"/>
                    <a:pt x="1030" y="870"/>
                    <a:pt x="1030" y="870"/>
                  </a:cubicBezTo>
                  <a:cubicBezTo>
                    <a:pt x="1002" y="520"/>
                    <a:pt x="652" y="48"/>
                    <a:pt x="652" y="48"/>
                  </a:cubicBezTo>
                  <a:lnTo>
                    <a:pt x="652" y="48"/>
                  </a:lnTo>
                  <a:cubicBezTo>
                    <a:pt x="785" y="379"/>
                    <a:pt x="605" y="785"/>
                    <a:pt x="605" y="785"/>
                  </a:cubicBezTo>
                  <a:cubicBezTo>
                    <a:pt x="548" y="502"/>
                    <a:pt x="227" y="284"/>
                    <a:pt x="227" y="284"/>
                  </a:cubicBezTo>
                  <a:lnTo>
                    <a:pt x="227" y="284"/>
                  </a:lnTo>
                  <a:cubicBezTo>
                    <a:pt x="425" y="549"/>
                    <a:pt x="312" y="1059"/>
                    <a:pt x="312" y="1059"/>
                  </a:cubicBezTo>
                  <a:cubicBezTo>
                    <a:pt x="331" y="955"/>
                    <a:pt x="199" y="691"/>
                    <a:pt x="199" y="690"/>
                  </a:cubicBezTo>
                  <a:lnTo>
                    <a:pt x="199" y="690"/>
                  </a:lnTo>
                  <a:cubicBezTo>
                    <a:pt x="218" y="974"/>
                    <a:pt x="0" y="1239"/>
                    <a:pt x="0" y="1239"/>
                  </a:cubicBezTo>
                  <a:lnTo>
                    <a:pt x="1834" y="1239"/>
                  </a:lnTo>
                  <a:cubicBezTo>
                    <a:pt x="1569" y="766"/>
                    <a:pt x="1730" y="1"/>
                    <a:pt x="1730" y="1"/>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7" name="Google Shape;177;p13"/>
            <p:cNvSpPr/>
            <p:nvPr/>
          </p:nvSpPr>
          <p:spPr>
            <a:xfrm>
              <a:off x="3941783" y="2892635"/>
              <a:ext cx="208441" cy="187072"/>
            </a:xfrm>
            <a:custGeom>
              <a:avLst/>
              <a:gdLst/>
              <a:ahLst/>
              <a:cxnLst/>
              <a:rect l="l" t="t" r="r" b="b"/>
              <a:pathLst>
                <a:path w="2127" h="1909" extrusionOk="0">
                  <a:moveTo>
                    <a:pt x="397" y="0"/>
                  </a:moveTo>
                  <a:cubicBezTo>
                    <a:pt x="189" y="123"/>
                    <a:pt x="66" y="293"/>
                    <a:pt x="38" y="444"/>
                  </a:cubicBezTo>
                  <a:cubicBezTo>
                    <a:pt x="0" y="719"/>
                    <a:pt x="284" y="1172"/>
                    <a:pt x="539" y="1465"/>
                  </a:cubicBezTo>
                  <a:cubicBezTo>
                    <a:pt x="761" y="1729"/>
                    <a:pt x="1074" y="1909"/>
                    <a:pt x="1386" y="1909"/>
                  </a:cubicBezTo>
                  <a:cubicBezTo>
                    <a:pt x="1567" y="1909"/>
                    <a:pt x="1747" y="1849"/>
                    <a:pt x="1909" y="1711"/>
                  </a:cubicBezTo>
                  <a:cubicBezTo>
                    <a:pt x="2051" y="1597"/>
                    <a:pt x="2127" y="1380"/>
                    <a:pt x="2127" y="1134"/>
                  </a:cubicBezTo>
                  <a:lnTo>
                    <a:pt x="2127" y="1134"/>
                  </a:lnTo>
                  <a:cubicBezTo>
                    <a:pt x="2056" y="1153"/>
                    <a:pt x="1982" y="1162"/>
                    <a:pt x="1907" y="1162"/>
                  </a:cubicBezTo>
                  <a:cubicBezTo>
                    <a:pt x="1610" y="1162"/>
                    <a:pt x="1287" y="1020"/>
                    <a:pt x="1030" y="794"/>
                  </a:cubicBezTo>
                  <a:cubicBezTo>
                    <a:pt x="785" y="577"/>
                    <a:pt x="520" y="274"/>
                    <a:pt x="39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8" name="Google Shape;178;p13"/>
            <p:cNvSpPr/>
            <p:nvPr/>
          </p:nvSpPr>
          <p:spPr>
            <a:xfrm>
              <a:off x="3818601" y="2925072"/>
              <a:ext cx="80652" cy="86530"/>
            </a:xfrm>
            <a:custGeom>
              <a:avLst/>
              <a:gdLst/>
              <a:ahLst/>
              <a:cxnLst/>
              <a:rect l="l" t="t" r="r" b="b"/>
              <a:pathLst>
                <a:path w="823" h="883" extrusionOk="0">
                  <a:moveTo>
                    <a:pt x="95" y="0"/>
                  </a:moveTo>
                  <a:cubicBezTo>
                    <a:pt x="10" y="123"/>
                    <a:pt x="0" y="274"/>
                    <a:pt x="10" y="406"/>
                  </a:cubicBezTo>
                  <a:cubicBezTo>
                    <a:pt x="29" y="529"/>
                    <a:pt x="142" y="756"/>
                    <a:pt x="227" y="841"/>
                  </a:cubicBezTo>
                  <a:cubicBezTo>
                    <a:pt x="264" y="870"/>
                    <a:pt x="307" y="883"/>
                    <a:pt x="352" y="883"/>
                  </a:cubicBezTo>
                  <a:cubicBezTo>
                    <a:pt x="455" y="883"/>
                    <a:pt x="572" y="814"/>
                    <a:pt x="671" y="709"/>
                  </a:cubicBezTo>
                  <a:cubicBezTo>
                    <a:pt x="775" y="605"/>
                    <a:pt x="822" y="463"/>
                    <a:pt x="822" y="331"/>
                  </a:cubicBezTo>
                  <a:lnTo>
                    <a:pt x="822" y="331"/>
                  </a:lnTo>
                  <a:cubicBezTo>
                    <a:pt x="745" y="377"/>
                    <a:pt x="641" y="411"/>
                    <a:pt x="539" y="411"/>
                  </a:cubicBezTo>
                  <a:cubicBezTo>
                    <a:pt x="517" y="411"/>
                    <a:pt x="494" y="410"/>
                    <a:pt x="473" y="406"/>
                  </a:cubicBezTo>
                  <a:cubicBezTo>
                    <a:pt x="255" y="369"/>
                    <a:pt x="104" y="189"/>
                    <a:pt x="95"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9" name="Google Shape;179;p13"/>
            <p:cNvSpPr/>
            <p:nvPr/>
          </p:nvSpPr>
          <p:spPr>
            <a:xfrm>
              <a:off x="3881515" y="2839815"/>
              <a:ext cx="104465" cy="35082"/>
            </a:xfrm>
            <a:custGeom>
              <a:avLst/>
              <a:gdLst/>
              <a:ahLst/>
              <a:cxnLst/>
              <a:rect l="l" t="t" r="r" b="b"/>
              <a:pathLst>
                <a:path w="1066" h="358" extrusionOk="0">
                  <a:moveTo>
                    <a:pt x="86" y="1"/>
                  </a:moveTo>
                  <a:cubicBezTo>
                    <a:pt x="39" y="57"/>
                    <a:pt x="1" y="123"/>
                    <a:pt x="1" y="161"/>
                  </a:cubicBezTo>
                  <a:cubicBezTo>
                    <a:pt x="1" y="256"/>
                    <a:pt x="180" y="322"/>
                    <a:pt x="388" y="350"/>
                  </a:cubicBezTo>
                  <a:cubicBezTo>
                    <a:pt x="429" y="355"/>
                    <a:pt x="468" y="357"/>
                    <a:pt x="506" y="357"/>
                  </a:cubicBezTo>
                  <a:cubicBezTo>
                    <a:pt x="840" y="357"/>
                    <a:pt x="1066" y="180"/>
                    <a:pt x="955" y="10"/>
                  </a:cubicBezTo>
                  <a:lnTo>
                    <a:pt x="955" y="10"/>
                  </a:lnTo>
                  <a:cubicBezTo>
                    <a:pt x="887" y="86"/>
                    <a:pt x="751" y="132"/>
                    <a:pt x="582" y="132"/>
                  </a:cubicBezTo>
                  <a:cubicBezTo>
                    <a:pt x="541" y="132"/>
                    <a:pt x="499" y="129"/>
                    <a:pt x="454" y="123"/>
                  </a:cubicBezTo>
                  <a:cubicBezTo>
                    <a:pt x="284" y="105"/>
                    <a:pt x="143" y="67"/>
                    <a:pt x="86"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0" name="Google Shape;180;p13"/>
            <p:cNvSpPr/>
            <p:nvPr/>
          </p:nvSpPr>
          <p:spPr>
            <a:xfrm>
              <a:off x="3769505" y="2728688"/>
              <a:ext cx="203835" cy="73692"/>
            </a:xfrm>
            <a:custGeom>
              <a:avLst/>
              <a:gdLst/>
              <a:ahLst/>
              <a:cxnLst/>
              <a:rect l="l" t="t" r="r" b="b"/>
              <a:pathLst>
                <a:path w="2080" h="752" extrusionOk="0">
                  <a:moveTo>
                    <a:pt x="170" y="1"/>
                  </a:moveTo>
                  <a:cubicBezTo>
                    <a:pt x="48" y="10"/>
                    <a:pt x="0" y="48"/>
                    <a:pt x="48" y="95"/>
                  </a:cubicBezTo>
                  <a:cubicBezTo>
                    <a:pt x="463" y="545"/>
                    <a:pt x="1311" y="752"/>
                    <a:pt x="1767" y="752"/>
                  </a:cubicBezTo>
                  <a:cubicBezTo>
                    <a:pt x="1933" y="752"/>
                    <a:pt x="2047" y="724"/>
                    <a:pt x="2070" y="671"/>
                  </a:cubicBezTo>
                  <a:cubicBezTo>
                    <a:pt x="2079" y="624"/>
                    <a:pt x="2079" y="586"/>
                    <a:pt x="2061" y="549"/>
                  </a:cubicBezTo>
                  <a:cubicBezTo>
                    <a:pt x="2006" y="574"/>
                    <a:pt x="1916" y="587"/>
                    <a:pt x="1803" y="587"/>
                  </a:cubicBezTo>
                  <a:cubicBezTo>
                    <a:pt x="1370" y="587"/>
                    <a:pt x="598" y="398"/>
                    <a:pt x="170"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1" name="Google Shape;181;p13"/>
            <p:cNvSpPr/>
            <p:nvPr/>
          </p:nvSpPr>
          <p:spPr>
            <a:xfrm>
              <a:off x="4167764" y="2921348"/>
              <a:ext cx="176004" cy="163456"/>
            </a:xfrm>
            <a:custGeom>
              <a:avLst/>
              <a:gdLst/>
              <a:ahLst/>
              <a:cxnLst/>
              <a:rect l="l" t="t" r="r" b="b"/>
              <a:pathLst>
                <a:path w="1796" h="1668" extrusionOk="0">
                  <a:moveTo>
                    <a:pt x="132" y="0"/>
                  </a:moveTo>
                  <a:cubicBezTo>
                    <a:pt x="95" y="19"/>
                    <a:pt x="57" y="47"/>
                    <a:pt x="57" y="114"/>
                  </a:cubicBezTo>
                  <a:cubicBezTo>
                    <a:pt x="0" y="473"/>
                    <a:pt x="378" y="832"/>
                    <a:pt x="643" y="1078"/>
                  </a:cubicBezTo>
                  <a:cubicBezTo>
                    <a:pt x="874" y="1291"/>
                    <a:pt x="1599" y="1667"/>
                    <a:pt x="1757" y="1667"/>
                  </a:cubicBezTo>
                  <a:cubicBezTo>
                    <a:pt x="1773" y="1667"/>
                    <a:pt x="1784" y="1663"/>
                    <a:pt x="1786" y="1654"/>
                  </a:cubicBezTo>
                  <a:cubicBezTo>
                    <a:pt x="1796" y="1588"/>
                    <a:pt x="1758" y="1465"/>
                    <a:pt x="1682" y="1333"/>
                  </a:cubicBezTo>
                  <a:cubicBezTo>
                    <a:pt x="1380" y="1219"/>
                    <a:pt x="888" y="936"/>
                    <a:pt x="699" y="775"/>
                  </a:cubicBezTo>
                  <a:cubicBezTo>
                    <a:pt x="482" y="567"/>
                    <a:pt x="199" y="303"/>
                    <a:pt x="13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2" name="Google Shape;182;p13"/>
            <p:cNvSpPr/>
            <p:nvPr/>
          </p:nvSpPr>
          <p:spPr>
            <a:xfrm>
              <a:off x="4186286" y="3122338"/>
              <a:ext cx="189037" cy="58895"/>
            </a:xfrm>
            <a:custGeom>
              <a:avLst/>
              <a:gdLst/>
              <a:ahLst/>
              <a:cxnLst/>
              <a:rect l="l" t="t" r="r" b="b"/>
              <a:pathLst>
                <a:path w="1929" h="601" extrusionOk="0">
                  <a:moveTo>
                    <a:pt x="1692" y="0"/>
                  </a:moveTo>
                  <a:lnTo>
                    <a:pt x="1692" y="0"/>
                  </a:lnTo>
                  <a:cubicBezTo>
                    <a:pt x="1569" y="57"/>
                    <a:pt x="1380" y="104"/>
                    <a:pt x="1096" y="113"/>
                  </a:cubicBezTo>
                  <a:cubicBezTo>
                    <a:pt x="971" y="123"/>
                    <a:pt x="836" y="129"/>
                    <a:pt x="707" y="129"/>
                  </a:cubicBezTo>
                  <a:cubicBezTo>
                    <a:pt x="440" y="129"/>
                    <a:pt x="200" y="102"/>
                    <a:pt x="123" y="19"/>
                  </a:cubicBezTo>
                  <a:cubicBezTo>
                    <a:pt x="10" y="170"/>
                    <a:pt x="0" y="331"/>
                    <a:pt x="47" y="454"/>
                  </a:cubicBezTo>
                  <a:cubicBezTo>
                    <a:pt x="87" y="567"/>
                    <a:pt x="357" y="600"/>
                    <a:pt x="661" y="600"/>
                  </a:cubicBezTo>
                  <a:cubicBezTo>
                    <a:pt x="789" y="600"/>
                    <a:pt x="923" y="594"/>
                    <a:pt x="1049" y="586"/>
                  </a:cubicBezTo>
                  <a:cubicBezTo>
                    <a:pt x="1890" y="548"/>
                    <a:pt x="1928" y="246"/>
                    <a:pt x="169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3" name="Google Shape;183;p13"/>
            <p:cNvSpPr/>
            <p:nvPr/>
          </p:nvSpPr>
          <p:spPr>
            <a:xfrm>
              <a:off x="3525002" y="2762986"/>
              <a:ext cx="304772" cy="142191"/>
            </a:xfrm>
            <a:custGeom>
              <a:avLst/>
              <a:gdLst/>
              <a:ahLst/>
              <a:cxnLst/>
              <a:rect l="l" t="t" r="r" b="b"/>
              <a:pathLst>
                <a:path w="3110" h="1451" extrusionOk="0">
                  <a:moveTo>
                    <a:pt x="208" y="0"/>
                  </a:moveTo>
                  <a:cubicBezTo>
                    <a:pt x="95" y="180"/>
                    <a:pt x="29" y="378"/>
                    <a:pt x="29" y="548"/>
                  </a:cubicBezTo>
                  <a:cubicBezTo>
                    <a:pt x="0" y="992"/>
                    <a:pt x="662" y="1399"/>
                    <a:pt x="1512" y="1446"/>
                  </a:cubicBezTo>
                  <a:cubicBezTo>
                    <a:pt x="1568" y="1449"/>
                    <a:pt x="1623" y="1451"/>
                    <a:pt x="1678" y="1451"/>
                  </a:cubicBezTo>
                  <a:cubicBezTo>
                    <a:pt x="2453" y="1451"/>
                    <a:pt x="3074" y="1142"/>
                    <a:pt x="3100" y="718"/>
                  </a:cubicBezTo>
                  <a:cubicBezTo>
                    <a:pt x="3110" y="577"/>
                    <a:pt x="3006" y="388"/>
                    <a:pt x="2836" y="218"/>
                  </a:cubicBezTo>
                  <a:cubicBezTo>
                    <a:pt x="2564" y="393"/>
                    <a:pt x="2130" y="503"/>
                    <a:pt x="1646" y="503"/>
                  </a:cubicBezTo>
                  <a:cubicBezTo>
                    <a:pt x="1608" y="503"/>
                    <a:pt x="1570" y="502"/>
                    <a:pt x="1531" y="501"/>
                  </a:cubicBezTo>
                  <a:cubicBezTo>
                    <a:pt x="945" y="463"/>
                    <a:pt x="454" y="265"/>
                    <a:pt x="208"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4" name="Google Shape;184;p13"/>
            <p:cNvSpPr/>
            <p:nvPr/>
          </p:nvSpPr>
          <p:spPr>
            <a:xfrm>
              <a:off x="3603008" y="2944475"/>
              <a:ext cx="141606" cy="103287"/>
            </a:xfrm>
            <a:custGeom>
              <a:avLst/>
              <a:gdLst/>
              <a:ahLst/>
              <a:cxnLst/>
              <a:rect l="l" t="t" r="r" b="b"/>
              <a:pathLst>
                <a:path w="1445" h="1054" extrusionOk="0">
                  <a:moveTo>
                    <a:pt x="272" y="0"/>
                  </a:moveTo>
                  <a:cubicBezTo>
                    <a:pt x="178" y="67"/>
                    <a:pt x="102" y="133"/>
                    <a:pt x="83" y="227"/>
                  </a:cubicBezTo>
                  <a:cubicBezTo>
                    <a:pt x="1" y="550"/>
                    <a:pt x="765" y="1054"/>
                    <a:pt x="1071" y="1054"/>
                  </a:cubicBezTo>
                  <a:cubicBezTo>
                    <a:pt x="1115" y="1054"/>
                    <a:pt x="1149" y="1044"/>
                    <a:pt x="1170" y="1021"/>
                  </a:cubicBezTo>
                  <a:cubicBezTo>
                    <a:pt x="1312" y="879"/>
                    <a:pt x="1444" y="586"/>
                    <a:pt x="1416" y="312"/>
                  </a:cubicBezTo>
                  <a:lnTo>
                    <a:pt x="1416" y="312"/>
                  </a:lnTo>
                  <a:cubicBezTo>
                    <a:pt x="1369" y="397"/>
                    <a:pt x="1321" y="464"/>
                    <a:pt x="1274" y="520"/>
                  </a:cubicBezTo>
                  <a:cubicBezTo>
                    <a:pt x="1253" y="541"/>
                    <a:pt x="1220" y="551"/>
                    <a:pt x="1178" y="551"/>
                  </a:cubicBezTo>
                  <a:cubicBezTo>
                    <a:pt x="954" y="551"/>
                    <a:pt x="479" y="279"/>
                    <a:pt x="27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5" name="Google Shape;185;p13"/>
            <p:cNvSpPr/>
            <p:nvPr/>
          </p:nvSpPr>
          <p:spPr>
            <a:xfrm>
              <a:off x="4111808" y="3104699"/>
              <a:ext cx="63404" cy="41256"/>
            </a:xfrm>
            <a:custGeom>
              <a:avLst/>
              <a:gdLst/>
              <a:ahLst/>
              <a:cxnLst/>
              <a:rect l="l" t="t" r="r" b="b"/>
              <a:pathLst>
                <a:path w="647" h="421" extrusionOk="0">
                  <a:moveTo>
                    <a:pt x="146" y="0"/>
                  </a:moveTo>
                  <a:cubicBezTo>
                    <a:pt x="80" y="48"/>
                    <a:pt x="32" y="114"/>
                    <a:pt x="13" y="199"/>
                  </a:cubicBezTo>
                  <a:cubicBezTo>
                    <a:pt x="1" y="353"/>
                    <a:pt x="159" y="420"/>
                    <a:pt x="321" y="420"/>
                  </a:cubicBezTo>
                  <a:cubicBezTo>
                    <a:pt x="396" y="420"/>
                    <a:pt x="473" y="406"/>
                    <a:pt x="533" y="378"/>
                  </a:cubicBezTo>
                  <a:cubicBezTo>
                    <a:pt x="647" y="341"/>
                    <a:pt x="628" y="246"/>
                    <a:pt x="599" y="152"/>
                  </a:cubicBezTo>
                  <a:lnTo>
                    <a:pt x="599" y="152"/>
                  </a:lnTo>
                  <a:cubicBezTo>
                    <a:pt x="550" y="164"/>
                    <a:pt x="496" y="171"/>
                    <a:pt x="443" y="171"/>
                  </a:cubicBezTo>
                  <a:cubicBezTo>
                    <a:pt x="293" y="171"/>
                    <a:pt x="153" y="119"/>
                    <a:pt x="146"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6" name="Google Shape;186;p13"/>
            <p:cNvSpPr/>
            <p:nvPr/>
          </p:nvSpPr>
          <p:spPr>
            <a:xfrm>
              <a:off x="3733344" y="3063051"/>
              <a:ext cx="301146" cy="137585"/>
            </a:xfrm>
            <a:custGeom>
              <a:avLst/>
              <a:gdLst/>
              <a:ahLst/>
              <a:cxnLst/>
              <a:rect l="l" t="t" r="r" b="b"/>
              <a:pathLst>
                <a:path w="3073" h="1404" extrusionOk="0">
                  <a:moveTo>
                    <a:pt x="587" y="0"/>
                  </a:moveTo>
                  <a:cubicBezTo>
                    <a:pt x="492" y="66"/>
                    <a:pt x="407" y="142"/>
                    <a:pt x="350" y="208"/>
                  </a:cubicBezTo>
                  <a:cubicBezTo>
                    <a:pt x="1" y="709"/>
                    <a:pt x="596" y="1219"/>
                    <a:pt x="1059" y="1342"/>
                  </a:cubicBezTo>
                  <a:cubicBezTo>
                    <a:pt x="1207" y="1384"/>
                    <a:pt x="1390" y="1404"/>
                    <a:pt x="1586" y="1404"/>
                  </a:cubicBezTo>
                  <a:cubicBezTo>
                    <a:pt x="2142" y="1404"/>
                    <a:pt x="2791" y="1241"/>
                    <a:pt x="2959" y="955"/>
                  </a:cubicBezTo>
                  <a:cubicBezTo>
                    <a:pt x="3072" y="756"/>
                    <a:pt x="3025" y="567"/>
                    <a:pt x="2902" y="378"/>
                  </a:cubicBezTo>
                  <a:cubicBezTo>
                    <a:pt x="2609" y="516"/>
                    <a:pt x="2191" y="591"/>
                    <a:pt x="1820" y="591"/>
                  </a:cubicBezTo>
                  <a:cubicBezTo>
                    <a:pt x="1628" y="591"/>
                    <a:pt x="1449" y="571"/>
                    <a:pt x="1305" y="529"/>
                  </a:cubicBezTo>
                  <a:cubicBezTo>
                    <a:pt x="1040" y="463"/>
                    <a:pt x="728" y="246"/>
                    <a:pt x="58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7" name="Google Shape;187;p13"/>
            <p:cNvSpPr/>
            <p:nvPr/>
          </p:nvSpPr>
          <p:spPr>
            <a:xfrm>
              <a:off x="4038016" y="3191720"/>
              <a:ext cx="223336" cy="150618"/>
            </a:xfrm>
            <a:custGeom>
              <a:avLst/>
              <a:gdLst/>
              <a:ahLst/>
              <a:cxnLst/>
              <a:rect l="l" t="t" r="r" b="b"/>
              <a:pathLst>
                <a:path w="2279" h="1537" extrusionOk="0">
                  <a:moveTo>
                    <a:pt x="218" y="1"/>
                  </a:moveTo>
                  <a:cubicBezTo>
                    <a:pt x="77" y="161"/>
                    <a:pt x="1" y="426"/>
                    <a:pt x="29" y="681"/>
                  </a:cubicBezTo>
                  <a:cubicBezTo>
                    <a:pt x="87" y="1267"/>
                    <a:pt x="673" y="1536"/>
                    <a:pt x="1241" y="1536"/>
                  </a:cubicBezTo>
                  <a:cubicBezTo>
                    <a:pt x="1598" y="1536"/>
                    <a:pt x="1948" y="1430"/>
                    <a:pt x="2156" y="1229"/>
                  </a:cubicBezTo>
                  <a:cubicBezTo>
                    <a:pt x="2279" y="1107"/>
                    <a:pt x="2269" y="851"/>
                    <a:pt x="1844" y="483"/>
                  </a:cubicBezTo>
                  <a:cubicBezTo>
                    <a:pt x="1687" y="533"/>
                    <a:pt x="1512" y="558"/>
                    <a:pt x="1336" y="558"/>
                  </a:cubicBezTo>
                  <a:cubicBezTo>
                    <a:pt x="877" y="558"/>
                    <a:pt x="410" y="383"/>
                    <a:pt x="218"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8" name="Google Shape;188;p13"/>
            <p:cNvSpPr/>
            <p:nvPr/>
          </p:nvSpPr>
          <p:spPr>
            <a:xfrm>
              <a:off x="3461990" y="3020422"/>
              <a:ext cx="266847" cy="204320"/>
            </a:xfrm>
            <a:custGeom>
              <a:avLst/>
              <a:gdLst/>
              <a:ahLst/>
              <a:cxnLst/>
              <a:rect l="l" t="t" r="r" b="b"/>
              <a:pathLst>
                <a:path w="2723" h="2085" extrusionOk="0">
                  <a:moveTo>
                    <a:pt x="615" y="0"/>
                  </a:moveTo>
                  <a:cubicBezTo>
                    <a:pt x="568" y="0"/>
                    <a:pt x="520" y="0"/>
                    <a:pt x="483" y="10"/>
                  </a:cubicBezTo>
                  <a:cubicBezTo>
                    <a:pt x="171" y="67"/>
                    <a:pt x="1" y="719"/>
                    <a:pt x="435" y="1333"/>
                  </a:cubicBezTo>
                  <a:cubicBezTo>
                    <a:pt x="831" y="1893"/>
                    <a:pt x="1426" y="2084"/>
                    <a:pt x="1895" y="2084"/>
                  </a:cubicBezTo>
                  <a:cubicBezTo>
                    <a:pt x="2155" y="2084"/>
                    <a:pt x="2377" y="2025"/>
                    <a:pt x="2505" y="1938"/>
                  </a:cubicBezTo>
                  <a:cubicBezTo>
                    <a:pt x="2722" y="1768"/>
                    <a:pt x="2571" y="1380"/>
                    <a:pt x="2231" y="993"/>
                  </a:cubicBezTo>
                  <a:cubicBezTo>
                    <a:pt x="1768" y="993"/>
                    <a:pt x="1154" y="804"/>
                    <a:pt x="757" y="237"/>
                  </a:cubicBezTo>
                  <a:cubicBezTo>
                    <a:pt x="691" y="152"/>
                    <a:pt x="643" y="76"/>
                    <a:pt x="615"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9" name="Google Shape;189;p13"/>
            <p:cNvSpPr/>
            <p:nvPr/>
          </p:nvSpPr>
          <p:spPr>
            <a:xfrm>
              <a:off x="3379575" y="2841677"/>
              <a:ext cx="113089" cy="198440"/>
            </a:xfrm>
            <a:custGeom>
              <a:avLst/>
              <a:gdLst/>
              <a:ahLst/>
              <a:cxnLst/>
              <a:rect l="l" t="t" r="r" b="b"/>
              <a:pathLst>
                <a:path w="1154" h="2025" extrusionOk="0">
                  <a:moveTo>
                    <a:pt x="577" y="0"/>
                  </a:moveTo>
                  <a:cubicBezTo>
                    <a:pt x="520" y="29"/>
                    <a:pt x="473" y="57"/>
                    <a:pt x="398" y="95"/>
                  </a:cubicBezTo>
                  <a:cubicBezTo>
                    <a:pt x="1" y="360"/>
                    <a:pt x="48" y="1229"/>
                    <a:pt x="142" y="1560"/>
                  </a:cubicBezTo>
                  <a:cubicBezTo>
                    <a:pt x="190" y="1720"/>
                    <a:pt x="294" y="1928"/>
                    <a:pt x="369" y="1985"/>
                  </a:cubicBezTo>
                  <a:cubicBezTo>
                    <a:pt x="396" y="2012"/>
                    <a:pt x="429" y="2024"/>
                    <a:pt x="466" y="2024"/>
                  </a:cubicBezTo>
                  <a:cubicBezTo>
                    <a:pt x="534" y="2024"/>
                    <a:pt x="618" y="1983"/>
                    <a:pt x="709" y="1910"/>
                  </a:cubicBezTo>
                  <a:cubicBezTo>
                    <a:pt x="898" y="1758"/>
                    <a:pt x="1097" y="1267"/>
                    <a:pt x="1154" y="804"/>
                  </a:cubicBezTo>
                  <a:cubicBezTo>
                    <a:pt x="1106" y="766"/>
                    <a:pt x="1059" y="738"/>
                    <a:pt x="1031" y="700"/>
                  </a:cubicBezTo>
                  <a:cubicBezTo>
                    <a:pt x="898" y="568"/>
                    <a:pt x="700" y="293"/>
                    <a:pt x="57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90" name="Google Shape;190;p13"/>
            <p:cNvSpPr/>
            <p:nvPr/>
          </p:nvSpPr>
          <p:spPr>
            <a:xfrm>
              <a:off x="3412894" y="2747209"/>
              <a:ext cx="107601" cy="66931"/>
            </a:xfrm>
            <a:custGeom>
              <a:avLst/>
              <a:gdLst/>
              <a:ahLst/>
              <a:cxnLst/>
              <a:rect l="l" t="t" r="r" b="b"/>
              <a:pathLst>
                <a:path w="1098" h="683" extrusionOk="0">
                  <a:moveTo>
                    <a:pt x="417" y="1"/>
                  </a:moveTo>
                  <a:cubicBezTo>
                    <a:pt x="180" y="114"/>
                    <a:pt x="58" y="341"/>
                    <a:pt x="10" y="558"/>
                  </a:cubicBezTo>
                  <a:cubicBezTo>
                    <a:pt x="0" y="637"/>
                    <a:pt x="163" y="682"/>
                    <a:pt x="354" y="682"/>
                  </a:cubicBezTo>
                  <a:cubicBezTo>
                    <a:pt x="529" y="682"/>
                    <a:pt x="729" y="644"/>
                    <a:pt x="842" y="558"/>
                  </a:cubicBezTo>
                  <a:cubicBezTo>
                    <a:pt x="974" y="473"/>
                    <a:pt x="1050" y="312"/>
                    <a:pt x="1097" y="180"/>
                  </a:cubicBezTo>
                  <a:lnTo>
                    <a:pt x="1097" y="180"/>
                  </a:lnTo>
                  <a:cubicBezTo>
                    <a:pt x="1078" y="190"/>
                    <a:pt x="1040" y="199"/>
                    <a:pt x="1021" y="199"/>
                  </a:cubicBezTo>
                  <a:cubicBezTo>
                    <a:pt x="1007" y="200"/>
                    <a:pt x="992" y="201"/>
                    <a:pt x="977" y="201"/>
                  </a:cubicBezTo>
                  <a:cubicBezTo>
                    <a:pt x="799" y="201"/>
                    <a:pt x="556" y="105"/>
                    <a:pt x="417"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91" name="Google Shape;191;p13"/>
            <p:cNvSpPr/>
            <p:nvPr/>
          </p:nvSpPr>
          <p:spPr>
            <a:xfrm>
              <a:off x="3376831" y="3238954"/>
              <a:ext cx="267729" cy="106129"/>
            </a:xfrm>
            <a:custGeom>
              <a:avLst/>
              <a:gdLst/>
              <a:ahLst/>
              <a:cxnLst/>
              <a:rect l="l" t="t" r="r" b="b"/>
              <a:pathLst>
                <a:path w="2732" h="1083" extrusionOk="0">
                  <a:moveTo>
                    <a:pt x="1087" y="1"/>
                  </a:moveTo>
                  <a:cubicBezTo>
                    <a:pt x="747" y="86"/>
                    <a:pt x="426" y="237"/>
                    <a:pt x="265" y="417"/>
                  </a:cubicBezTo>
                  <a:cubicBezTo>
                    <a:pt x="0" y="710"/>
                    <a:pt x="615" y="984"/>
                    <a:pt x="1229" y="1059"/>
                  </a:cubicBezTo>
                  <a:cubicBezTo>
                    <a:pt x="1361" y="1075"/>
                    <a:pt x="1522" y="1082"/>
                    <a:pt x="1686" y="1082"/>
                  </a:cubicBezTo>
                  <a:cubicBezTo>
                    <a:pt x="2025" y="1082"/>
                    <a:pt x="2380" y="1050"/>
                    <a:pt x="2533" y="993"/>
                  </a:cubicBezTo>
                  <a:cubicBezTo>
                    <a:pt x="2731" y="917"/>
                    <a:pt x="2646" y="511"/>
                    <a:pt x="2476" y="247"/>
                  </a:cubicBezTo>
                  <a:cubicBezTo>
                    <a:pt x="2418" y="249"/>
                    <a:pt x="2360" y="250"/>
                    <a:pt x="2304" y="250"/>
                  </a:cubicBezTo>
                  <a:cubicBezTo>
                    <a:pt x="2150" y="250"/>
                    <a:pt x="2003" y="241"/>
                    <a:pt x="1871" y="228"/>
                  </a:cubicBezTo>
                  <a:cubicBezTo>
                    <a:pt x="1578" y="190"/>
                    <a:pt x="1295" y="105"/>
                    <a:pt x="1087"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92" name="Google Shape;192;p13"/>
            <p:cNvSpPr/>
            <p:nvPr/>
          </p:nvSpPr>
          <p:spPr>
            <a:xfrm>
              <a:off x="3690323" y="3242678"/>
              <a:ext cx="212655" cy="90645"/>
            </a:xfrm>
            <a:custGeom>
              <a:avLst/>
              <a:gdLst/>
              <a:ahLst/>
              <a:cxnLst/>
              <a:rect l="l" t="t" r="r" b="b"/>
              <a:pathLst>
                <a:path w="2170" h="925" extrusionOk="0">
                  <a:moveTo>
                    <a:pt x="1612" y="1"/>
                  </a:moveTo>
                  <a:lnTo>
                    <a:pt x="1545" y="29"/>
                  </a:lnTo>
                  <a:cubicBezTo>
                    <a:pt x="1383" y="103"/>
                    <a:pt x="1193" y="135"/>
                    <a:pt x="1006" y="135"/>
                  </a:cubicBezTo>
                  <a:cubicBezTo>
                    <a:pt x="832" y="135"/>
                    <a:pt x="661" y="107"/>
                    <a:pt x="515" y="57"/>
                  </a:cubicBezTo>
                  <a:cubicBezTo>
                    <a:pt x="241" y="152"/>
                    <a:pt x="33" y="303"/>
                    <a:pt x="14" y="454"/>
                  </a:cubicBezTo>
                  <a:cubicBezTo>
                    <a:pt x="0" y="684"/>
                    <a:pt x="512" y="925"/>
                    <a:pt x="1016" y="925"/>
                  </a:cubicBezTo>
                  <a:cubicBezTo>
                    <a:pt x="1195" y="925"/>
                    <a:pt x="1373" y="895"/>
                    <a:pt x="1527" y="823"/>
                  </a:cubicBezTo>
                  <a:cubicBezTo>
                    <a:pt x="2169" y="530"/>
                    <a:pt x="1990" y="152"/>
                    <a:pt x="1612"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93" name="Google Shape;193;p13"/>
            <p:cNvSpPr/>
            <p:nvPr/>
          </p:nvSpPr>
          <p:spPr>
            <a:xfrm>
              <a:off x="3936295" y="3230624"/>
              <a:ext cx="90746" cy="92801"/>
            </a:xfrm>
            <a:custGeom>
              <a:avLst/>
              <a:gdLst/>
              <a:ahLst/>
              <a:cxnLst/>
              <a:rect l="l" t="t" r="r" b="b"/>
              <a:pathLst>
                <a:path w="926" h="947" extrusionOk="0">
                  <a:moveTo>
                    <a:pt x="226" y="1"/>
                  </a:moveTo>
                  <a:cubicBezTo>
                    <a:pt x="141" y="76"/>
                    <a:pt x="84" y="180"/>
                    <a:pt x="56" y="322"/>
                  </a:cubicBezTo>
                  <a:cubicBezTo>
                    <a:pt x="1" y="729"/>
                    <a:pt x="480" y="946"/>
                    <a:pt x="721" y="946"/>
                  </a:cubicBezTo>
                  <a:cubicBezTo>
                    <a:pt x="727" y="946"/>
                    <a:pt x="732" y="946"/>
                    <a:pt x="737" y="946"/>
                  </a:cubicBezTo>
                  <a:cubicBezTo>
                    <a:pt x="926" y="936"/>
                    <a:pt x="878" y="521"/>
                    <a:pt x="793" y="228"/>
                  </a:cubicBezTo>
                  <a:lnTo>
                    <a:pt x="793" y="228"/>
                  </a:lnTo>
                  <a:cubicBezTo>
                    <a:pt x="782" y="228"/>
                    <a:pt x="771" y="228"/>
                    <a:pt x="759" y="228"/>
                  </a:cubicBezTo>
                  <a:cubicBezTo>
                    <a:pt x="584" y="228"/>
                    <a:pt x="359" y="160"/>
                    <a:pt x="226"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94" name="Google Shape;194;p13"/>
            <p:cNvSpPr/>
            <p:nvPr/>
          </p:nvSpPr>
          <p:spPr>
            <a:xfrm>
              <a:off x="3399076" y="3173198"/>
              <a:ext cx="66736" cy="64187"/>
            </a:xfrm>
            <a:custGeom>
              <a:avLst/>
              <a:gdLst/>
              <a:ahLst/>
              <a:cxnLst/>
              <a:rect l="l" t="t" r="r" b="b"/>
              <a:pathLst>
                <a:path w="681" h="655" extrusionOk="0">
                  <a:moveTo>
                    <a:pt x="123" y="1"/>
                  </a:moveTo>
                  <a:cubicBezTo>
                    <a:pt x="57" y="67"/>
                    <a:pt x="28" y="152"/>
                    <a:pt x="9" y="237"/>
                  </a:cubicBezTo>
                  <a:cubicBezTo>
                    <a:pt x="0" y="341"/>
                    <a:pt x="28" y="521"/>
                    <a:pt x="76" y="587"/>
                  </a:cubicBezTo>
                  <a:cubicBezTo>
                    <a:pt x="103" y="633"/>
                    <a:pt x="151" y="654"/>
                    <a:pt x="209" y="654"/>
                  </a:cubicBezTo>
                  <a:cubicBezTo>
                    <a:pt x="270" y="654"/>
                    <a:pt x="343" y="630"/>
                    <a:pt x="416" y="587"/>
                  </a:cubicBezTo>
                  <a:cubicBezTo>
                    <a:pt x="614" y="473"/>
                    <a:pt x="680" y="218"/>
                    <a:pt x="605" y="57"/>
                  </a:cubicBezTo>
                  <a:lnTo>
                    <a:pt x="605" y="57"/>
                  </a:lnTo>
                  <a:cubicBezTo>
                    <a:pt x="551" y="92"/>
                    <a:pt x="484" y="110"/>
                    <a:pt x="414" y="110"/>
                  </a:cubicBezTo>
                  <a:cubicBezTo>
                    <a:pt x="314" y="110"/>
                    <a:pt x="207" y="73"/>
                    <a:pt x="123"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195" name="Google Shape;195;p13"/>
          <p:cNvSpPr/>
          <p:nvPr/>
        </p:nvSpPr>
        <p:spPr>
          <a:xfrm flipH="1">
            <a:off x="-390544" y="1012731"/>
            <a:ext cx="2139581" cy="807075"/>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196" name="Google Shape;196;p13"/>
          <p:cNvSpPr/>
          <p:nvPr/>
        </p:nvSpPr>
        <p:spPr>
          <a:xfrm>
            <a:off x="10207512" y="172734"/>
            <a:ext cx="3309081" cy="1236257"/>
          </a:xfrm>
          <a:custGeom>
            <a:avLst/>
            <a:gdLst/>
            <a:ahLst/>
            <a:cxnLst/>
            <a:rect l="l" t="t" r="r" b="b"/>
            <a:pathLst>
              <a:path w="32388" h="12100" extrusionOk="0">
                <a:moveTo>
                  <a:pt x="15035" y="1"/>
                </a:moveTo>
                <a:cubicBezTo>
                  <a:pt x="14202" y="1"/>
                  <a:pt x="13526" y="500"/>
                  <a:pt x="13278" y="1859"/>
                </a:cubicBezTo>
                <a:cubicBezTo>
                  <a:pt x="13132" y="1831"/>
                  <a:pt x="12999" y="1817"/>
                  <a:pt x="12877" y="1817"/>
                </a:cubicBezTo>
                <a:cubicBezTo>
                  <a:pt x="11122" y="1817"/>
                  <a:pt x="11786" y="4562"/>
                  <a:pt x="10145" y="4562"/>
                </a:cubicBezTo>
                <a:cubicBezTo>
                  <a:pt x="9992" y="4562"/>
                  <a:pt x="9818" y="4538"/>
                  <a:pt x="9621" y="4486"/>
                </a:cubicBezTo>
                <a:lnTo>
                  <a:pt x="9621" y="4486"/>
                </a:lnTo>
                <a:cubicBezTo>
                  <a:pt x="9659" y="4873"/>
                  <a:pt x="9489" y="5308"/>
                  <a:pt x="9611" y="5686"/>
                </a:cubicBezTo>
                <a:cubicBezTo>
                  <a:pt x="9152" y="5644"/>
                  <a:pt x="8677" y="5623"/>
                  <a:pt x="8193" y="5623"/>
                </a:cubicBezTo>
                <a:cubicBezTo>
                  <a:pt x="6298" y="5623"/>
                  <a:pt x="4272" y="5948"/>
                  <a:pt x="2571" y="6603"/>
                </a:cubicBezTo>
                <a:cubicBezTo>
                  <a:pt x="0" y="7567"/>
                  <a:pt x="227" y="10364"/>
                  <a:pt x="3072" y="11064"/>
                </a:cubicBezTo>
                <a:cubicBezTo>
                  <a:pt x="3243" y="11106"/>
                  <a:pt x="3407" y="11124"/>
                  <a:pt x="3567" y="11124"/>
                </a:cubicBezTo>
                <a:cubicBezTo>
                  <a:pt x="4842" y="11124"/>
                  <a:pt x="5781" y="9931"/>
                  <a:pt x="6896" y="9931"/>
                </a:cubicBezTo>
                <a:cubicBezTo>
                  <a:pt x="6990" y="9931"/>
                  <a:pt x="7086" y="9939"/>
                  <a:pt x="7183" y="9958"/>
                </a:cubicBezTo>
                <a:cubicBezTo>
                  <a:pt x="7816" y="10071"/>
                  <a:pt x="8241" y="10553"/>
                  <a:pt x="8922" y="10648"/>
                </a:cubicBezTo>
                <a:cubicBezTo>
                  <a:pt x="9008" y="10659"/>
                  <a:pt x="9095" y="10664"/>
                  <a:pt x="9184" y="10664"/>
                </a:cubicBezTo>
                <a:cubicBezTo>
                  <a:pt x="9764" y="10664"/>
                  <a:pt x="10383" y="10436"/>
                  <a:pt x="10916" y="10166"/>
                </a:cubicBezTo>
                <a:cubicBezTo>
                  <a:pt x="11406" y="10298"/>
                  <a:pt x="11925" y="10366"/>
                  <a:pt x="12490" y="10366"/>
                </a:cubicBezTo>
                <a:cubicBezTo>
                  <a:pt x="12894" y="10366"/>
                  <a:pt x="13322" y="10331"/>
                  <a:pt x="13779" y="10260"/>
                </a:cubicBezTo>
                <a:cubicBezTo>
                  <a:pt x="15234" y="10046"/>
                  <a:pt x="16244" y="9157"/>
                  <a:pt x="17459" y="9157"/>
                </a:cubicBezTo>
                <a:cubicBezTo>
                  <a:pt x="17800" y="9157"/>
                  <a:pt x="18156" y="9227"/>
                  <a:pt x="18542" y="9400"/>
                </a:cubicBezTo>
                <a:cubicBezTo>
                  <a:pt x="20206" y="10156"/>
                  <a:pt x="20933" y="11801"/>
                  <a:pt x="22899" y="12056"/>
                </a:cubicBezTo>
                <a:cubicBezTo>
                  <a:pt x="23119" y="12085"/>
                  <a:pt x="23339" y="12099"/>
                  <a:pt x="23555" y="12099"/>
                </a:cubicBezTo>
                <a:cubicBezTo>
                  <a:pt x="25113" y="12099"/>
                  <a:pt x="26521" y="11349"/>
                  <a:pt x="27010" y="9797"/>
                </a:cubicBezTo>
                <a:cubicBezTo>
                  <a:pt x="27555" y="10139"/>
                  <a:pt x="28179" y="10303"/>
                  <a:pt x="28777" y="10303"/>
                </a:cubicBezTo>
                <a:cubicBezTo>
                  <a:pt x="30162" y="10303"/>
                  <a:pt x="31413" y="9425"/>
                  <a:pt x="31235" y="7841"/>
                </a:cubicBezTo>
                <a:cubicBezTo>
                  <a:pt x="32388" y="7217"/>
                  <a:pt x="31679" y="6130"/>
                  <a:pt x="30715" y="5809"/>
                </a:cubicBezTo>
                <a:cubicBezTo>
                  <a:pt x="31025" y="3881"/>
                  <a:pt x="29094" y="2706"/>
                  <a:pt x="27317" y="2706"/>
                </a:cubicBezTo>
                <a:cubicBezTo>
                  <a:pt x="26166" y="2706"/>
                  <a:pt x="25079" y="3198"/>
                  <a:pt x="24704" y="4297"/>
                </a:cubicBezTo>
                <a:cubicBezTo>
                  <a:pt x="23794" y="3300"/>
                  <a:pt x="22851" y="2859"/>
                  <a:pt x="21490" y="2859"/>
                </a:cubicBezTo>
                <a:cubicBezTo>
                  <a:pt x="21368" y="2859"/>
                  <a:pt x="21242" y="2863"/>
                  <a:pt x="21113" y="2870"/>
                </a:cubicBezTo>
                <a:cubicBezTo>
                  <a:pt x="20508" y="2898"/>
                  <a:pt x="20197" y="2953"/>
                  <a:pt x="19987" y="2953"/>
                </a:cubicBezTo>
                <a:cubicBezTo>
                  <a:pt x="19635" y="2953"/>
                  <a:pt x="19565" y="2800"/>
                  <a:pt x="18873" y="2114"/>
                </a:cubicBezTo>
                <a:cubicBezTo>
                  <a:pt x="17846" y="1098"/>
                  <a:pt x="16269" y="1"/>
                  <a:pt x="15035" y="1"/>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4288594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97"/>
        <p:cNvGrpSpPr/>
        <p:nvPr/>
      </p:nvGrpSpPr>
      <p:grpSpPr>
        <a:xfrm>
          <a:off x="0" y="0"/>
          <a:ext cx="0" cy="0"/>
          <a:chOff x="0" y="0"/>
          <a:chExt cx="0" cy="0"/>
        </a:xfrm>
      </p:grpSpPr>
      <p:sp>
        <p:nvSpPr>
          <p:cNvPr id="198" name="Google Shape;198;p14"/>
          <p:cNvSpPr txBox="1">
            <a:spLocks noGrp="1"/>
          </p:cNvSpPr>
          <p:nvPr>
            <p:ph type="subTitle" idx="1"/>
          </p:nvPr>
        </p:nvSpPr>
        <p:spPr>
          <a:xfrm>
            <a:off x="5237767" y="2013833"/>
            <a:ext cx="6002400" cy="151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6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9" name="Google Shape;199;p14"/>
          <p:cNvSpPr txBox="1">
            <a:spLocks noGrp="1"/>
          </p:cNvSpPr>
          <p:nvPr>
            <p:ph type="title"/>
          </p:nvPr>
        </p:nvSpPr>
        <p:spPr>
          <a:xfrm>
            <a:off x="5598893" y="3577975"/>
            <a:ext cx="5465600" cy="7636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3000"/>
              <a:buNone/>
              <a:defRPr sz="48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00" name="Google Shape;200;p14"/>
          <p:cNvSpPr/>
          <p:nvPr/>
        </p:nvSpPr>
        <p:spPr>
          <a:xfrm flipH="1">
            <a:off x="8830667" y="3773948"/>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01" name="Google Shape;201;p14"/>
          <p:cNvSpPr/>
          <p:nvPr/>
        </p:nvSpPr>
        <p:spPr>
          <a:xfrm>
            <a:off x="9926334" y="589667"/>
            <a:ext cx="2787079" cy="974720"/>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02" name="Google Shape;202;p14"/>
          <p:cNvSpPr/>
          <p:nvPr/>
        </p:nvSpPr>
        <p:spPr>
          <a:xfrm flipH="1">
            <a:off x="-1471793" y="-105667"/>
            <a:ext cx="4271727" cy="1582608"/>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03" name="Google Shape;203;p14"/>
          <p:cNvSpPr/>
          <p:nvPr/>
        </p:nvSpPr>
        <p:spPr>
          <a:xfrm>
            <a:off x="-26200" y="5595134"/>
            <a:ext cx="12326400" cy="1262900"/>
          </a:xfrm>
          <a:custGeom>
            <a:avLst/>
            <a:gdLst/>
            <a:ahLst/>
            <a:cxnLst/>
            <a:rect l="l" t="t" r="r" b="b"/>
            <a:pathLst>
              <a:path w="369792" h="37887" extrusionOk="0">
                <a:moveTo>
                  <a:pt x="0" y="0"/>
                </a:moveTo>
                <a:lnTo>
                  <a:pt x="369792" y="19435"/>
                </a:lnTo>
                <a:lnTo>
                  <a:pt x="367333" y="37887"/>
                </a:lnTo>
                <a:lnTo>
                  <a:pt x="0" y="37887"/>
                </a:lnTo>
                <a:close/>
              </a:path>
            </a:pathLst>
          </a:custGeom>
          <a:solidFill>
            <a:schemeClr val="accent2"/>
          </a:solidFill>
          <a:ln>
            <a:noFill/>
          </a:ln>
        </p:spPr>
      </p:sp>
      <p:sp>
        <p:nvSpPr>
          <p:cNvPr id="204" name="Google Shape;204;p14"/>
          <p:cNvSpPr/>
          <p:nvPr/>
        </p:nvSpPr>
        <p:spPr>
          <a:xfrm>
            <a:off x="-27533" y="5317467"/>
            <a:ext cx="12244433" cy="1582600"/>
          </a:xfrm>
          <a:custGeom>
            <a:avLst/>
            <a:gdLst/>
            <a:ahLst/>
            <a:cxnLst/>
            <a:rect l="l" t="t" r="r" b="b"/>
            <a:pathLst>
              <a:path w="367333" h="47478" extrusionOk="0">
                <a:moveTo>
                  <a:pt x="0" y="0"/>
                </a:moveTo>
                <a:lnTo>
                  <a:pt x="367333" y="11939"/>
                </a:lnTo>
                <a:lnTo>
                  <a:pt x="367333" y="47478"/>
                </a:lnTo>
                <a:lnTo>
                  <a:pt x="0" y="47478"/>
                </a:lnTo>
                <a:close/>
              </a:path>
            </a:pathLst>
          </a:custGeom>
          <a:solidFill>
            <a:schemeClr val="accent1"/>
          </a:solidFill>
          <a:ln>
            <a:noFill/>
          </a:ln>
        </p:spPr>
      </p:sp>
      <p:grpSp>
        <p:nvGrpSpPr>
          <p:cNvPr id="205" name="Google Shape;205;p14"/>
          <p:cNvGrpSpPr/>
          <p:nvPr/>
        </p:nvGrpSpPr>
        <p:grpSpPr>
          <a:xfrm>
            <a:off x="-404556" y="5557277"/>
            <a:ext cx="2253047" cy="1453583"/>
            <a:chOff x="-213250" y="3642549"/>
            <a:chExt cx="1136984" cy="733540"/>
          </a:xfrm>
        </p:grpSpPr>
        <p:sp>
          <p:nvSpPr>
            <p:cNvPr id="206" name="Google Shape;206;p14"/>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07" name="Google Shape;207;p14"/>
            <p:cNvSpPr/>
            <p:nvPr/>
          </p:nvSpPr>
          <p:spPr>
            <a:xfrm>
              <a:off x="323901" y="3937480"/>
              <a:ext cx="599833" cy="438609"/>
            </a:xfrm>
            <a:custGeom>
              <a:avLst/>
              <a:gdLst/>
              <a:ahLst/>
              <a:cxnLst/>
              <a:rect l="l" t="t" r="r" b="b"/>
              <a:pathLst>
                <a:path w="2742" h="2005" extrusionOk="0">
                  <a:moveTo>
                    <a:pt x="950" y="0"/>
                  </a:moveTo>
                  <a:cubicBezTo>
                    <a:pt x="949" y="0"/>
                    <a:pt x="947" y="1"/>
                    <a:pt x="946" y="1"/>
                  </a:cubicBezTo>
                  <a:cubicBezTo>
                    <a:pt x="861" y="29"/>
                    <a:pt x="861" y="351"/>
                    <a:pt x="861" y="351"/>
                  </a:cubicBezTo>
                  <a:cubicBezTo>
                    <a:pt x="861" y="351"/>
                    <a:pt x="736" y="155"/>
                    <a:pt x="656" y="155"/>
                  </a:cubicBezTo>
                  <a:cubicBezTo>
                    <a:pt x="648" y="155"/>
                    <a:pt x="641" y="157"/>
                    <a:pt x="634" y="162"/>
                  </a:cubicBezTo>
                  <a:cubicBezTo>
                    <a:pt x="568" y="209"/>
                    <a:pt x="691" y="634"/>
                    <a:pt x="691" y="634"/>
                  </a:cubicBezTo>
                  <a:cubicBezTo>
                    <a:pt x="691" y="634"/>
                    <a:pt x="406" y="268"/>
                    <a:pt x="342" y="268"/>
                  </a:cubicBezTo>
                  <a:cubicBezTo>
                    <a:pt x="337" y="268"/>
                    <a:pt x="334" y="270"/>
                    <a:pt x="332" y="275"/>
                  </a:cubicBezTo>
                  <a:cubicBezTo>
                    <a:pt x="322" y="351"/>
                    <a:pt x="521" y="852"/>
                    <a:pt x="521" y="852"/>
                  </a:cubicBezTo>
                  <a:cubicBezTo>
                    <a:pt x="521" y="852"/>
                    <a:pt x="326" y="774"/>
                    <a:pt x="238" y="774"/>
                  </a:cubicBezTo>
                  <a:cubicBezTo>
                    <a:pt x="220" y="774"/>
                    <a:pt x="206" y="777"/>
                    <a:pt x="199" y="785"/>
                  </a:cubicBezTo>
                  <a:cubicBezTo>
                    <a:pt x="161" y="833"/>
                    <a:pt x="445" y="1088"/>
                    <a:pt x="445" y="1088"/>
                  </a:cubicBezTo>
                  <a:cubicBezTo>
                    <a:pt x="445" y="1088"/>
                    <a:pt x="303" y="1051"/>
                    <a:pt x="214" y="1051"/>
                  </a:cubicBezTo>
                  <a:cubicBezTo>
                    <a:pt x="175" y="1051"/>
                    <a:pt x="145" y="1058"/>
                    <a:pt x="143" y="1078"/>
                  </a:cubicBezTo>
                  <a:cubicBezTo>
                    <a:pt x="133" y="1154"/>
                    <a:pt x="492" y="1390"/>
                    <a:pt x="492" y="1390"/>
                  </a:cubicBezTo>
                  <a:cubicBezTo>
                    <a:pt x="492" y="1390"/>
                    <a:pt x="378" y="1374"/>
                    <a:pt x="278" y="1374"/>
                  </a:cubicBezTo>
                  <a:cubicBezTo>
                    <a:pt x="208" y="1374"/>
                    <a:pt x="145" y="1382"/>
                    <a:pt x="133" y="1409"/>
                  </a:cubicBezTo>
                  <a:cubicBezTo>
                    <a:pt x="95" y="1485"/>
                    <a:pt x="464" y="1645"/>
                    <a:pt x="464" y="1645"/>
                  </a:cubicBezTo>
                  <a:cubicBezTo>
                    <a:pt x="464" y="1645"/>
                    <a:pt x="438" y="1645"/>
                    <a:pt x="400" y="1645"/>
                  </a:cubicBezTo>
                  <a:cubicBezTo>
                    <a:pt x="285" y="1645"/>
                    <a:pt x="53" y="1650"/>
                    <a:pt x="39" y="1693"/>
                  </a:cubicBezTo>
                  <a:cubicBezTo>
                    <a:pt x="1" y="1797"/>
                    <a:pt x="804" y="2005"/>
                    <a:pt x="804" y="2005"/>
                  </a:cubicBezTo>
                  <a:lnTo>
                    <a:pt x="1929" y="2005"/>
                  </a:lnTo>
                  <a:cubicBezTo>
                    <a:pt x="1929" y="2005"/>
                    <a:pt x="2741" y="1872"/>
                    <a:pt x="2704" y="1778"/>
                  </a:cubicBezTo>
                  <a:cubicBezTo>
                    <a:pt x="2699" y="1735"/>
                    <a:pt x="2605" y="1723"/>
                    <a:pt x="2504" y="1723"/>
                  </a:cubicBezTo>
                  <a:cubicBezTo>
                    <a:pt x="2382" y="1723"/>
                    <a:pt x="2250" y="1740"/>
                    <a:pt x="2250" y="1740"/>
                  </a:cubicBezTo>
                  <a:cubicBezTo>
                    <a:pt x="2250" y="1740"/>
                    <a:pt x="2723" y="1475"/>
                    <a:pt x="2723" y="1419"/>
                  </a:cubicBezTo>
                  <a:cubicBezTo>
                    <a:pt x="2724" y="1411"/>
                    <a:pt x="2710" y="1408"/>
                    <a:pt x="2685" y="1408"/>
                  </a:cubicBezTo>
                  <a:cubicBezTo>
                    <a:pt x="2555" y="1408"/>
                    <a:pt x="2137" y="1494"/>
                    <a:pt x="2137" y="1494"/>
                  </a:cubicBezTo>
                  <a:cubicBezTo>
                    <a:pt x="2137" y="1494"/>
                    <a:pt x="2430" y="1182"/>
                    <a:pt x="2411" y="1154"/>
                  </a:cubicBezTo>
                  <a:cubicBezTo>
                    <a:pt x="2407" y="1149"/>
                    <a:pt x="2399" y="1147"/>
                    <a:pt x="2388" y="1147"/>
                  </a:cubicBezTo>
                  <a:cubicBezTo>
                    <a:pt x="2311" y="1147"/>
                    <a:pt x="2080" y="1248"/>
                    <a:pt x="2080" y="1248"/>
                  </a:cubicBezTo>
                  <a:cubicBezTo>
                    <a:pt x="2080" y="1248"/>
                    <a:pt x="2363" y="889"/>
                    <a:pt x="2307" y="852"/>
                  </a:cubicBezTo>
                  <a:cubicBezTo>
                    <a:pt x="2302" y="849"/>
                    <a:pt x="2295" y="848"/>
                    <a:pt x="2287" y="848"/>
                  </a:cubicBezTo>
                  <a:cubicBezTo>
                    <a:pt x="2206" y="848"/>
                    <a:pt x="1995" y="965"/>
                    <a:pt x="1995" y="965"/>
                  </a:cubicBezTo>
                  <a:cubicBezTo>
                    <a:pt x="1995" y="965"/>
                    <a:pt x="2363" y="445"/>
                    <a:pt x="2307" y="417"/>
                  </a:cubicBezTo>
                  <a:cubicBezTo>
                    <a:pt x="2306" y="417"/>
                    <a:pt x="2305" y="417"/>
                    <a:pt x="2304" y="417"/>
                  </a:cubicBezTo>
                  <a:cubicBezTo>
                    <a:pt x="2240" y="417"/>
                    <a:pt x="1938" y="691"/>
                    <a:pt x="1938" y="691"/>
                  </a:cubicBezTo>
                  <a:cubicBezTo>
                    <a:pt x="1938" y="691"/>
                    <a:pt x="2108" y="322"/>
                    <a:pt x="2042" y="313"/>
                  </a:cubicBezTo>
                  <a:cubicBezTo>
                    <a:pt x="2041" y="313"/>
                    <a:pt x="2040" y="313"/>
                    <a:pt x="2039" y="313"/>
                  </a:cubicBezTo>
                  <a:cubicBezTo>
                    <a:pt x="1977" y="313"/>
                    <a:pt x="1702" y="606"/>
                    <a:pt x="1702" y="606"/>
                  </a:cubicBezTo>
                  <a:cubicBezTo>
                    <a:pt x="1702" y="606"/>
                    <a:pt x="1778" y="133"/>
                    <a:pt x="1730" y="133"/>
                  </a:cubicBezTo>
                  <a:cubicBezTo>
                    <a:pt x="1683" y="133"/>
                    <a:pt x="1456" y="445"/>
                    <a:pt x="1456" y="445"/>
                  </a:cubicBezTo>
                  <a:cubicBezTo>
                    <a:pt x="1456" y="445"/>
                    <a:pt x="1420" y="66"/>
                    <a:pt x="1357" y="66"/>
                  </a:cubicBezTo>
                  <a:cubicBezTo>
                    <a:pt x="1355" y="66"/>
                    <a:pt x="1354" y="67"/>
                    <a:pt x="1352" y="67"/>
                  </a:cubicBezTo>
                  <a:cubicBezTo>
                    <a:pt x="1277" y="77"/>
                    <a:pt x="1173" y="407"/>
                    <a:pt x="1173" y="407"/>
                  </a:cubicBezTo>
                  <a:cubicBezTo>
                    <a:pt x="1173" y="407"/>
                    <a:pt x="1019" y="0"/>
                    <a:pt x="950"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08" name="Google Shape;208;p14"/>
            <p:cNvSpPr/>
            <p:nvPr/>
          </p:nvSpPr>
          <p:spPr>
            <a:xfrm>
              <a:off x="-29050" y="3642549"/>
              <a:ext cx="770894" cy="732610"/>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rgbClr val="C6C23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31298713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209"/>
        <p:cNvGrpSpPr/>
        <p:nvPr/>
      </p:nvGrpSpPr>
      <p:grpSpPr>
        <a:xfrm>
          <a:off x="0" y="0"/>
          <a:ext cx="0" cy="0"/>
          <a:chOff x="0" y="0"/>
          <a:chExt cx="0" cy="0"/>
        </a:xfrm>
      </p:grpSpPr>
      <p:sp>
        <p:nvSpPr>
          <p:cNvPr id="210" name="Google Shape;210;p15"/>
          <p:cNvSpPr/>
          <p:nvPr/>
        </p:nvSpPr>
        <p:spPr>
          <a:xfrm flipH="1">
            <a:off x="8699495" y="3"/>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11" name="Google Shape;211;p15"/>
          <p:cNvSpPr/>
          <p:nvPr/>
        </p:nvSpPr>
        <p:spPr>
          <a:xfrm rot="544783" flipH="1">
            <a:off x="-1479521" y="5279178"/>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12" name="Google Shape;212;p15"/>
          <p:cNvSpPr txBox="1">
            <a:spLocks noGrp="1"/>
          </p:cNvSpPr>
          <p:nvPr>
            <p:ph type="subTitle" idx="1"/>
          </p:nvPr>
        </p:nvSpPr>
        <p:spPr>
          <a:xfrm>
            <a:off x="2201600" y="4044233"/>
            <a:ext cx="7788800" cy="92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15"/>
          <p:cNvSpPr txBox="1">
            <a:spLocks noGrp="1"/>
          </p:cNvSpPr>
          <p:nvPr>
            <p:ph type="title"/>
          </p:nvPr>
        </p:nvSpPr>
        <p:spPr>
          <a:xfrm>
            <a:off x="3034433" y="1856500"/>
            <a:ext cx="6109600" cy="1765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r" rtl="0">
              <a:spcBef>
                <a:spcPts val="0"/>
              </a:spcBef>
              <a:spcAft>
                <a:spcPts val="0"/>
              </a:spcAft>
              <a:buSzPts val="7200"/>
              <a:buNone/>
              <a:defRPr sz="9600"/>
            </a:lvl2pPr>
            <a:lvl3pPr lvl="2" algn="r" rtl="0">
              <a:spcBef>
                <a:spcPts val="0"/>
              </a:spcBef>
              <a:spcAft>
                <a:spcPts val="0"/>
              </a:spcAft>
              <a:buSzPts val="7200"/>
              <a:buNone/>
              <a:defRPr sz="9600"/>
            </a:lvl3pPr>
            <a:lvl4pPr lvl="3" algn="r" rtl="0">
              <a:spcBef>
                <a:spcPts val="0"/>
              </a:spcBef>
              <a:spcAft>
                <a:spcPts val="0"/>
              </a:spcAft>
              <a:buSzPts val="7200"/>
              <a:buNone/>
              <a:defRPr sz="9600"/>
            </a:lvl4pPr>
            <a:lvl5pPr lvl="4" algn="r" rtl="0">
              <a:spcBef>
                <a:spcPts val="0"/>
              </a:spcBef>
              <a:spcAft>
                <a:spcPts val="0"/>
              </a:spcAft>
              <a:buSzPts val="7200"/>
              <a:buNone/>
              <a:defRPr sz="9600"/>
            </a:lvl5pPr>
            <a:lvl6pPr lvl="5" algn="r" rtl="0">
              <a:spcBef>
                <a:spcPts val="0"/>
              </a:spcBef>
              <a:spcAft>
                <a:spcPts val="0"/>
              </a:spcAft>
              <a:buSzPts val="7200"/>
              <a:buNone/>
              <a:defRPr sz="9600"/>
            </a:lvl6pPr>
            <a:lvl7pPr lvl="6" algn="r" rtl="0">
              <a:spcBef>
                <a:spcPts val="0"/>
              </a:spcBef>
              <a:spcAft>
                <a:spcPts val="0"/>
              </a:spcAft>
              <a:buSzPts val="7200"/>
              <a:buNone/>
              <a:defRPr sz="9600"/>
            </a:lvl7pPr>
            <a:lvl8pPr lvl="7" algn="r" rtl="0">
              <a:spcBef>
                <a:spcPts val="0"/>
              </a:spcBef>
              <a:spcAft>
                <a:spcPts val="0"/>
              </a:spcAft>
              <a:buSzPts val="7200"/>
              <a:buNone/>
              <a:defRPr sz="9600"/>
            </a:lvl8pPr>
            <a:lvl9pPr lvl="8" algn="r" rtl="0">
              <a:spcBef>
                <a:spcPts val="0"/>
              </a:spcBef>
              <a:spcAft>
                <a:spcPts val="0"/>
              </a:spcAft>
              <a:buSzPts val="7200"/>
              <a:buNone/>
              <a:defRPr sz="9600"/>
            </a:lvl9pPr>
          </a:lstStyle>
          <a:p>
            <a:endParaRPr/>
          </a:p>
        </p:txBody>
      </p:sp>
      <p:grpSp>
        <p:nvGrpSpPr>
          <p:cNvPr id="214" name="Google Shape;214;p15"/>
          <p:cNvGrpSpPr/>
          <p:nvPr/>
        </p:nvGrpSpPr>
        <p:grpSpPr>
          <a:xfrm flipH="1">
            <a:off x="8902704" y="1440166"/>
            <a:ext cx="4497589" cy="6256972"/>
            <a:chOff x="864225" y="0"/>
            <a:chExt cx="2549461" cy="3546769"/>
          </a:xfrm>
        </p:grpSpPr>
        <p:sp>
          <p:nvSpPr>
            <p:cNvPr id="215" name="Google Shape;215;p15"/>
            <p:cNvSpPr/>
            <p:nvPr/>
          </p:nvSpPr>
          <p:spPr>
            <a:xfrm>
              <a:off x="1438749" y="3094382"/>
              <a:ext cx="516203" cy="452387"/>
            </a:xfrm>
            <a:custGeom>
              <a:avLst/>
              <a:gdLst/>
              <a:ahLst/>
              <a:cxnLst/>
              <a:rect l="l" t="t" r="r" b="b"/>
              <a:pathLst>
                <a:path w="2912" h="2552" extrusionOk="0">
                  <a:moveTo>
                    <a:pt x="1" y="0"/>
                  </a:moveTo>
                  <a:cubicBezTo>
                    <a:pt x="1" y="0"/>
                    <a:pt x="615" y="1607"/>
                    <a:pt x="473" y="2552"/>
                  </a:cubicBezTo>
                  <a:lnTo>
                    <a:pt x="2912" y="2552"/>
                  </a:lnTo>
                  <a:cubicBezTo>
                    <a:pt x="2912" y="2552"/>
                    <a:pt x="2486" y="2022"/>
                    <a:pt x="2363" y="1437"/>
                  </a:cubicBezTo>
                  <a:lnTo>
                    <a:pt x="2363" y="1437"/>
                  </a:lnTo>
                  <a:cubicBezTo>
                    <a:pt x="2363" y="1437"/>
                    <a:pt x="2335" y="1975"/>
                    <a:pt x="2420" y="2193"/>
                  </a:cubicBezTo>
                  <a:cubicBezTo>
                    <a:pt x="2420" y="2193"/>
                    <a:pt x="2004" y="1162"/>
                    <a:pt x="2127" y="586"/>
                  </a:cubicBezTo>
                  <a:lnTo>
                    <a:pt x="2127" y="586"/>
                  </a:lnTo>
                  <a:cubicBezTo>
                    <a:pt x="2127" y="586"/>
                    <a:pt x="1825" y="1040"/>
                    <a:pt x="1900" y="1635"/>
                  </a:cubicBezTo>
                  <a:cubicBezTo>
                    <a:pt x="1900" y="1635"/>
                    <a:pt x="1447" y="775"/>
                    <a:pt x="1447" y="95"/>
                  </a:cubicBezTo>
                  <a:cubicBezTo>
                    <a:pt x="1447" y="95"/>
                    <a:pt x="1229" y="1068"/>
                    <a:pt x="1381" y="1796"/>
                  </a:cubicBezTo>
                  <a:cubicBezTo>
                    <a:pt x="1381" y="1796"/>
                    <a:pt x="974" y="1040"/>
                    <a:pt x="974" y="539"/>
                  </a:cubicBezTo>
                  <a:cubicBezTo>
                    <a:pt x="974" y="539"/>
                    <a:pt x="766" y="1219"/>
                    <a:pt x="870" y="1588"/>
                  </a:cubicBezTo>
                  <a:cubicBezTo>
                    <a:pt x="870" y="1588"/>
                    <a:pt x="341" y="369"/>
                    <a:pt x="1"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16" name="Google Shape;216;p15"/>
            <p:cNvSpPr/>
            <p:nvPr/>
          </p:nvSpPr>
          <p:spPr>
            <a:xfrm>
              <a:off x="1507529" y="219457"/>
              <a:ext cx="160959" cy="378821"/>
            </a:xfrm>
            <a:custGeom>
              <a:avLst/>
              <a:gdLst/>
              <a:ahLst/>
              <a:cxnLst/>
              <a:rect l="l" t="t" r="r" b="b"/>
              <a:pathLst>
                <a:path w="908" h="2137" extrusionOk="0">
                  <a:moveTo>
                    <a:pt x="38" y="1"/>
                  </a:moveTo>
                  <a:lnTo>
                    <a:pt x="0" y="48"/>
                  </a:lnTo>
                  <a:cubicBezTo>
                    <a:pt x="237" y="322"/>
                    <a:pt x="444" y="1163"/>
                    <a:pt x="463" y="1352"/>
                  </a:cubicBezTo>
                  <a:cubicBezTo>
                    <a:pt x="473" y="1522"/>
                    <a:pt x="822" y="2137"/>
                    <a:pt x="822" y="2137"/>
                  </a:cubicBezTo>
                  <a:lnTo>
                    <a:pt x="908" y="1929"/>
                  </a:lnTo>
                  <a:cubicBezTo>
                    <a:pt x="908" y="1919"/>
                    <a:pt x="605" y="1541"/>
                    <a:pt x="577" y="1352"/>
                  </a:cubicBezTo>
                  <a:cubicBezTo>
                    <a:pt x="520" y="728"/>
                    <a:pt x="38" y="1"/>
                    <a:pt x="38" y="1"/>
                  </a:cubicBezTo>
                  <a:close/>
                </a:path>
              </a:pathLst>
            </a:custGeom>
            <a:solidFill>
              <a:srgbClr val="7F4A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17" name="Google Shape;217;p15"/>
            <p:cNvSpPr/>
            <p:nvPr/>
          </p:nvSpPr>
          <p:spPr>
            <a:xfrm>
              <a:off x="1829092" y="368539"/>
              <a:ext cx="261647" cy="308445"/>
            </a:xfrm>
            <a:custGeom>
              <a:avLst/>
              <a:gdLst/>
              <a:ahLst/>
              <a:cxnLst/>
              <a:rect l="l" t="t" r="r" b="b"/>
              <a:pathLst>
                <a:path w="1476" h="1740" extrusionOk="0">
                  <a:moveTo>
                    <a:pt x="1418" y="1"/>
                  </a:moveTo>
                  <a:cubicBezTo>
                    <a:pt x="1305" y="341"/>
                    <a:pt x="672" y="936"/>
                    <a:pt x="511" y="1031"/>
                  </a:cubicBezTo>
                  <a:cubicBezTo>
                    <a:pt x="369" y="1125"/>
                    <a:pt x="1" y="1740"/>
                    <a:pt x="1" y="1740"/>
                  </a:cubicBezTo>
                  <a:lnTo>
                    <a:pt x="228" y="1711"/>
                  </a:lnTo>
                  <a:cubicBezTo>
                    <a:pt x="228" y="1711"/>
                    <a:pt x="417" y="1248"/>
                    <a:pt x="568" y="1144"/>
                  </a:cubicBezTo>
                  <a:cubicBezTo>
                    <a:pt x="1069" y="795"/>
                    <a:pt x="1475" y="10"/>
                    <a:pt x="1475" y="10"/>
                  </a:cubicBezTo>
                  <a:lnTo>
                    <a:pt x="1418" y="1"/>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18" name="Google Shape;218;p15"/>
            <p:cNvSpPr/>
            <p:nvPr/>
          </p:nvSpPr>
          <p:spPr>
            <a:xfrm>
              <a:off x="1938112" y="539071"/>
              <a:ext cx="700384" cy="102638"/>
            </a:xfrm>
            <a:custGeom>
              <a:avLst/>
              <a:gdLst/>
              <a:ahLst/>
              <a:cxnLst/>
              <a:rect l="l" t="t" r="r" b="b"/>
              <a:pathLst>
                <a:path w="3951" h="579" extrusionOk="0">
                  <a:moveTo>
                    <a:pt x="3774" y="0"/>
                  </a:moveTo>
                  <a:cubicBezTo>
                    <a:pt x="3373" y="0"/>
                    <a:pt x="2376" y="35"/>
                    <a:pt x="1645" y="353"/>
                  </a:cubicBezTo>
                  <a:cubicBezTo>
                    <a:pt x="1543" y="393"/>
                    <a:pt x="1347" y="406"/>
                    <a:pt x="1139" y="406"/>
                  </a:cubicBezTo>
                  <a:cubicBezTo>
                    <a:pt x="793" y="406"/>
                    <a:pt x="410" y="371"/>
                    <a:pt x="364" y="371"/>
                  </a:cubicBezTo>
                  <a:cubicBezTo>
                    <a:pt x="360" y="371"/>
                    <a:pt x="359" y="371"/>
                    <a:pt x="359" y="371"/>
                  </a:cubicBezTo>
                  <a:lnTo>
                    <a:pt x="0" y="570"/>
                  </a:lnTo>
                  <a:cubicBezTo>
                    <a:pt x="0" y="570"/>
                    <a:pt x="266" y="579"/>
                    <a:pt x="588" y="579"/>
                  </a:cubicBezTo>
                  <a:cubicBezTo>
                    <a:pt x="1007" y="579"/>
                    <a:pt x="1519" y="564"/>
                    <a:pt x="1663" y="494"/>
                  </a:cubicBezTo>
                  <a:cubicBezTo>
                    <a:pt x="1908" y="372"/>
                    <a:pt x="2964" y="73"/>
                    <a:pt x="3631" y="73"/>
                  </a:cubicBezTo>
                  <a:cubicBezTo>
                    <a:pt x="3736" y="73"/>
                    <a:pt x="3832" y="81"/>
                    <a:pt x="3913" y="97"/>
                  </a:cubicBezTo>
                  <a:lnTo>
                    <a:pt x="3950" y="3"/>
                  </a:lnTo>
                  <a:cubicBezTo>
                    <a:pt x="3950" y="3"/>
                    <a:pt x="3885" y="0"/>
                    <a:pt x="3774"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19" name="Google Shape;219;p15"/>
            <p:cNvSpPr/>
            <p:nvPr/>
          </p:nvSpPr>
          <p:spPr>
            <a:xfrm>
              <a:off x="1554327" y="546161"/>
              <a:ext cx="601646" cy="291782"/>
            </a:xfrm>
            <a:custGeom>
              <a:avLst/>
              <a:gdLst/>
              <a:ahLst/>
              <a:cxnLst/>
              <a:rect l="l" t="t" r="r" b="b"/>
              <a:pathLst>
                <a:path w="3394" h="1646" extrusionOk="0">
                  <a:moveTo>
                    <a:pt x="162" y="1286"/>
                  </a:moveTo>
                  <a:cubicBezTo>
                    <a:pt x="162" y="1286"/>
                    <a:pt x="162" y="1286"/>
                    <a:pt x="162" y="1286"/>
                  </a:cubicBezTo>
                  <a:lnTo>
                    <a:pt x="162" y="1286"/>
                  </a:lnTo>
                  <a:lnTo>
                    <a:pt x="162" y="1286"/>
                  </a:lnTo>
                  <a:close/>
                  <a:moveTo>
                    <a:pt x="3394" y="1"/>
                  </a:moveTo>
                  <a:cubicBezTo>
                    <a:pt x="3394" y="1"/>
                    <a:pt x="1976" y="322"/>
                    <a:pt x="1201" y="984"/>
                  </a:cubicBezTo>
                  <a:cubicBezTo>
                    <a:pt x="981" y="1169"/>
                    <a:pt x="260" y="1288"/>
                    <a:pt x="171" y="1288"/>
                  </a:cubicBezTo>
                  <a:cubicBezTo>
                    <a:pt x="164" y="1288"/>
                    <a:pt x="161" y="1287"/>
                    <a:pt x="162" y="1286"/>
                  </a:cubicBezTo>
                  <a:lnTo>
                    <a:pt x="162" y="1286"/>
                  </a:lnTo>
                  <a:lnTo>
                    <a:pt x="1" y="1645"/>
                  </a:lnTo>
                  <a:cubicBezTo>
                    <a:pt x="1" y="1645"/>
                    <a:pt x="1135" y="1324"/>
                    <a:pt x="1352" y="1125"/>
                  </a:cubicBezTo>
                  <a:cubicBezTo>
                    <a:pt x="1579" y="908"/>
                    <a:pt x="2779" y="142"/>
                    <a:pt x="3384" y="95"/>
                  </a:cubicBezTo>
                  <a:lnTo>
                    <a:pt x="3394" y="1"/>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0" name="Google Shape;220;p15"/>
            <p:cNvSpPr/>
            <p:nvPr/>
          </p:nvSpPr>
          <p:spPr>
            <a:xfrm>
              <a:off x="1474025" y="928173"/>
              <a:ext cx="405588" cy="728924"/>
            </a:xfrm>
            <a:custGeom>
              <a:avLst/>
              <a:gdLst/>
              <a:ahLst/>
              <a:cxnLst/>
              <a:rect l="l" t="t" r="r" b="b"/>
              <a:pathLst>
                <a:path w="2288" h="4112" extrusionOk="0">
                  <a:moveTo>
                    <a:pt x="2259" y="0"/>
                  </a:moveTo>
                  <a:cubicBezTo>
                    <a:pt x="2259" y="0"/>
                    <a:pt x="1153" y="1286"/>
                    <a:pt x="775" y="2561"/>
                  </a:cubicBezTo>
                  <a:cubicBezTo>
                    <a:pt x="662" y="2949"/>
                    <a:pt x="0" y="3592"/>
                    <a:pt x="10" y="3601"/>
                  </a:cubicBezTo>
                  <a:lnTo>
                    <a:pt x="48" y="4111"/>
                  </a:lnTo>
                  <a:cubicBezTo>
                    <a:pt x="48" y="4111"/>
                    <a:pt x="889" y="2996"/>
                    <a:pt x="983" y="2628"/>
                  </a:cubicBezTo>
                  <a:cubicBezTo>
                    <a:pt x="1087" y="2240"/>
                    <a:pt x="1786" y="567"/>
                    <a:pt x="2287" y="123"/>
                  </a:cubicBezTo>
                  <a:lnTo>
                    <a:pt x="2259" y="0"/>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1" name="Google Shape;221;p15"/>
            <p:cNvSpPr/>
            <p:nvPr/>
          </p:nvSpPr>
          <p:spPr>
            <a:xfrm>
              <a:off x="1221065" y="519394"/>
              <a:ext cx="243034" cy="822698"/>
            </a:xfrm>
            <a:custGeom>
              <a:avLst/>
              <a:gdLst/>
              <a:ahLst/>
              <a:cxnLst/>
              <a:rect l="l" t="t" r="r" b="b"/>
              <a:pathLst>
                <a:path w="1371" h="4641" extrusionOk="0">
                  <a:moveTo>
                    <a:pt x="29" y="0"/>
                  </a:moveTo>
                  <a:lnTo>
                    <a:pt x="0" y="85"/>
                  </a:lnTo>
                  <a:cubicBezTo>
                    <a:pt x="284" y="492"/>
                    <a:pt x="615" y="2117"/>
                    <a:pt x="643" y="2562"/>
                  </a:cubicBezTo>
                  <a:cubicBezTo>
                    <a:pt x="681" y="3015"/>
                    <a:pt x="1333" y="4641"/>
                    <a:pt x="1333" y="4641"/>
                  </a:cubicBezTo>
                  <a:lnTo>
                    <a:pt x="1371" y="3885"/>
                  </a:lnTo>
                  <a:cubicBezTo>
                    <a:pt x="1371" y="3875"/>
                    <a:pt x="860" y="2977"/>
                    <a:pt x="804" y="2505"/>
                  </a:cubicBezTo>
                  <a:cubicBezTo>
                    <a:pt x="633" y="1182"/>
                    <a:pt x="29" y="0"/>
                    <a:pt x="29"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2" name="Google Shape;222;p15"/>
            <p:cNvSpPr/>
            <p:nvPr/>
          </p:nvSpPr>
          <p:spPr>
            <a:xfrm>
              <a:off x="1408614" y="236298"/>
              <a:ext cx="410729" cy="3308875"/>
            </a:xfrm>
            <a:custGeom>
              <a:avLst/>
              <a:gdLst/>
              <a:ahLst/>
              <a:cxnLst/>
              <a:rect l="l" t="t" r="r" b="b"/>
              <a:pathLst>
                <a:path w="2317" h="18666" extrusionOk="0">
                  <a:moveTo>
                    <a:pt x="1929" y="0"/>
                  </a:moveTo>
                  <a:cubicBezTo>
                    <a:pt x="1929" y="766"/>
                    <a:pt x="1" y="5179"/>
                    <a:pt x="133" y="6096"/>
                  </a:cubicBezTo>
                  <a:cubicBezTo>
                    <a:pt x="246" y="6937"/>
                    <a:pt x="284" y="11823"/>
                    <a:pt x="284" y="12362"/>
                  </a:cubicBezTo>
                  <a:cubicBezTo>
                    <a:pt x="284" y="12362"/>
                    <a:pt x="1740" y="17257"/>
                    <a:pt x="1966" y="18665"/>
                  </a:cubicBezTo>
                  <a:lnTo>
                    <a:pt x="2316" y="18609"/>
                  </a:lnTo>
                  <a:cubicBezTo>
                    <a:pt x="2070" y="17021"/>
                    <a:pt x="785" y="12362"/>
                    <a:pt x="785" y="12362"/>
                  </a:cubicBezTo>
                  <a:cubicBezTo>
                    <a:pt x="785" y="12296"/>
                    <a:pt x="511" y="6956"/>
                    <a:pt x="379" y="6049"/>
                  </a:cubicBezTo>
                  <a:cubicBezTo>
                    <a:pt x="265" y="5245"/>
                    <a:pt x="2023" y="832"/>
                    <a:pt x="2023" y="0"/>
                  </a:cubicBezTo>
                  <a:close/>
                </a:path>
              </a:pathLst>
            </a:custGeom>
            <a:solidFill>
              <a:srgbClr val="7F4A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3" name="Google Shape;223;p15"/>
            <p:cNvSpPr/>
            <p:nvPr/>
          </p:nvSpPr>
          <p:spPr>
            <a:xfrm>
              <a:off x="1407018" y="234525"/>
              <a:ext cx="358612" cy="1447744"/>
            </a:xfrm>
            <a:custGeom>
              <a:avLst/>
              <a:gdLst/>
              <a:ahLst/>
              <a:cxnLst/>
              <a:rect l="l" t="t" r="r" b="b"/>
              <a:pathLst>
                <a:path w="2023" h="8167" extrusionOk="0">
                  <a:moveTo>
                    <a:pt x="1928" y="1"/>
                  </a:moveTo>
                  <a:cubicBezTo>
                    <a:pt x="1928" y="766"/>
                    <a:pt x="0" y="5161"/>
                    <a:pt x="133" y="6096"/>
                  </a:cubicBezTo>
                  <a:cubicBezTo>
                    <a:pt x="189" y="6399"/>
                    <a:pt x="208" y="7221"/>
                    <a:pt x="237" y="8166"/>
                  </a:cubicBezTo>
                  <a:cubicBezTo>
                    <a:pt x="331" y="8053"/>
                    <a:pt x="426" y="7977"/>
                    <a:pt x="529" y="7930"/>
                  </a:cubicBezTo>
                  <a:cubicBezTo>
                    <a:pt x="473" y="7060"/>
                    <a:pt x="426" y="6333"/>
                    <a:pt x="378" y="6049"/>
                  </a:cubicBezTo>
                  <a:cubicBezTo>
                    <a:pt x="255" y="5255"/>
                    <a:pt x="2023" y="823"/>
                    <a:pt x="2023" y="1"/>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4" name="Google Shape;224;p15"/>
            <p:cNvSpPr/>
            <p:nvPr/>
          </p:nvSpPr>
          <p:spPr>
            <a:xfrm>
              <a:off x="1678415" y="3209960"/>
              <a:ext cx="142523" cy="335213"/>
            </a:xfrm>
            <a:custGeom>
              <a:avLst/>
              <a:gdLst/>
              <a:ahLst/>
              <a:cxnLst/>
              <a:rect l="l" t="t" r="r" b="b"/>
              <a:pathLst>
                <a:path w="804" h="1891" extrusionOk="0">
                  <a:moveTo>
                    <a:pt x="0" y="0"/>
                  </a:moveTo>
                  <a:cubicBezTo>
                    <a:pt x="208" y="785"/>
                    <a:pt x="369" y="1474"/>
                    <a:pt x="444" y="1890"/>
                  </a:cubicBezTo>
                  <a:lnTo>
                    <a:pt x="804" y="1834"/>
                  </a:lnTo>
                  <a:cubicBezTo>
                    <a:pt x="747" y="1456"/>
                    <a:pt x="633" y="907"/>
                    <a:pt x="492" y="312"/>
                  </a:cubicBezTo>
                  <a:cubicBezTo>
                    <a:pt x="322" y="265"/>
                    <a:pt x="161" y="151"/>
                    <a:pt x="0"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5" name="Google Shape;225;p15"/>
            <p:cNvSpPr/>
            <p:nvPr/>
          </p:nvSpPr>
          <p:spPr>
            <a:xfrm>
              <a:off x="864225" y="0"/>
              <a:ext cx="2549461" cy="630363"/>
            </a:xfrm>
            <a:custGeom>
              <a:avLst/>
              <a:gdLst/>
              <a:ahLst/>
              <a:cxnLst/>
              <a:rect l="l" t="t" r="r" b="b"/>
              <a:pathLst>
                <a:path w="14382" h="3556" extrusionOk="0">
                  <a:moveTo>
                    <a:pt x="4395" y="1"/>
                  </a:moveTo>
                  <a:cubicBezTo>
                    <a:pt x="4405" y="1"/>
                    <a:pt x="4415" y="1"/>
                    <a:pt x="4426" y="1"/>
                  </a:cubicBezTo>
                  <a:lnTo>
                    <a:pt x="4426" y="1"/>
                  </a:lnTo>
                  <a:cubicBezTo>
                    <a:pt x="4415" y="1"/>
                    <a:pt x="4405" y="1"/>
                    <a:pt x="4395" y="1"/>
                  </a:cubicBezTo>
                  <a:close/>
                  <a:moveTo>
                    <a:pt x="4426" y="1"/>
                  </a:moveTo>
                  <a:lnTo>
                    <a:pt x="4426" y="1"/>
                  </a:lnTo>
                  <a:cubicBezTo>
                    <a:pt x="4444" y="2"/>
                    <a:pt x="4462" y="4"/>
                    <a:pt x="4480" y="10"/>
                  </a:cubicBezTo>
                  <a:cubicBezTo>
                    <a:pt x="3780" y="341"/>
                    <a:pt x="3128" y="587"/>
                    <a:pt x="2363" y="728"/>
                  </a:cubicBezTo>
                  <a:cubicBezTo>
                    <a:pt x="1654" y="861"/>
                    <a:pt x="908" y="974"/>
                    <a:pt x="237" y="1135"/>
                  </a:cubicBezTo>
                  <a:cubicBezTo>
                    <a:pt x="378" y="1163"/>
                    <a:pt x="511" y="1163"/>
                    <a:pt x="605" y="1277"/>
                  </a:cubicBezTo>
                  <a:cubicBezTo>
                    <a:pt x="435" y="1428"/>
                    <a:pt x="218" y="1418"/>
                    <a:pt x="0" y="1475"/>
                  </a:cubicBezTo>
                  <a:cubicBezTo>
                    <a:pt x="29" y="1768"/>
                    <a:pt x="832" y="1664"/>
                    <a:pt x="1068" y="1702"/>
                  </a:cubicBezTo>
                  <a:cubicBezTo>
                    <a:pt x="1333" y="1730"/>
                    <a:pt x="1597" y="1806"/>
                    <a:pt x="1824" y="1919"/>
                  </a:cubicBezTo>
                  <a:cubicBezTo>
                    <a:pt x="1654" y="2099"/>
                    <a:pt x="1286" y="1985"/>
                    <a:pt x="1097" y="2127"/>
                  </a:cubicBezTo>
                  <a:cubicBezTo>
                    <a:pt x="945" y="2250"/>
                    <a:pt x="983" y="2420"/>
                    <a:pt x="945" y="2600"/>
                  </a:cubicBezTo>
                  <a:cubicBezTo>
                    <a:pt x="1087" y="2656"/>
                    <a:pt x="1446" y="2656"/>
                    <a:pt x="1503" y="2808"/>
                  </a:cubicBezTo>
                  <a:cubicBezTo>
                    <a:pt x="1569" y="2978"/>
                    <a:pt x="1267" y="2902"/>
                    <a:pt x="1380" y="3091"/>
                  </a:cubicBezTo>
                  <a:cubicBezTo>
                    <a:pt x="1457" y="3217"/>
                    <a:pt x="1757" y="3242"/>
                    <a:pt x="2033" y="3242"/>
                  </a:cubicBezTo>
                  <a:cubicBezTo>
                    <a:pt x="2206" y="3242"/>
                    <a:pt x="2370" y="3232"/>
                    <a:pt x="2465" y="3232"/>
                  </a:cubicBezTo>
                  <a:cubicBezTo>
                    <a:pt x="2480" y="3232"/>
                    <a:pt x="2493" y="3232"/>
                    <a:pt x="2505" y="3233"/>
                  </a:cubicBezTo>
                  <a:cubicBezTo>
                    <a:pt x="2453" y="3486"/>
                    <a:pt x="2670" y="3556"/>
                    <a:pt x="2915" y="3556"/>
                  </a:cubicBezTo>
                  <a:cubicBezTo>
                    <a:pt x="3117" y="3556"/>
                    <a:pt x="3338" y="3508"/>
                    <a:pt x="3440" y="3479"/>
                  </a:cubicBezTo>
                  <a:cubicBezTo>
                    <a:pt x="3913" y="3356"/>
                    <a:pt x="4348" y="3101"/>
                    <a:pt x="4848" y="3072"/>
                  </a:cubicBezTo>
                  <a:cubicBezTo>
                    <a:pt x="4952" y="3063"/>
                    <a:pt x="5058" y="3060"/>
                    <a:pt x="5166" y="3060"/>
                  </a:cubicBezTo>
                  <a:cubicBezTo>
                    <a:pt x="5380" y="3060"/>
                    <a:pt x="5598" y="3072"/>
                    <a:pt x="5812" y="3072"/>
                  </a:cubicBezTo>
                  <a:cubicBezTo>
                    <a:pt x="6408" y="3072"/>
                    <a:pt x="6861" y="3412"/>
                    <a:pt x="7447" y="3497"/>
                  </a:cubicBezTo>
                  <a:lnTo>
                    <a:pt x="7223" y="3436"/>
                  </a:lnTo>
                  <a:lnTo>
                    <a:pt x="7223" y="3436"/>
                  </a:lnTo>
                  <a:cubicBezTo>
                    <a:pt x="7488" y="3505"/>
                    <a:pt x="7781" y="3524"/>
                    <a:pt x="8079" y="3524"/>
                  </a:cubicBezTo>
                  <a:cubicBezTo>
                    <a:pt x="8430" y="3524"/>
                    <a:pt x="8787" y="3497"/>
                    <a:pt x="9111" y="3497"/>
                  </a:cubicBezTo>
                  <a:cubicBezTo>
                    <a:pt x="9177" y="3497"/>
                    <a:pt x="9249" y="3498"/>
                    <a:pt x="9325" y="3498"/>
                  </a:cubicBezTo>
                  <a:cubicBezTo>
                    <a:pt x="9973" y="3498"/>
                    <a:pt x="10920" y="3483"/>
                    <a:pt x="11436" y="3195"/>
                  </a:cubicBezTo>
                  <a:cubicBezTo>
                    <a:pt x="11936" y="2930"/>
                    <a:pt x="11247" y="2845"/>
                    <a:pt x="10850" y="2845"/>
                  </a:cubicBezTo>
                  <a:cubicBezTo>
                    <a:pt x="11247" y="2836"/>
                    <a:pt x="11625" y="2713"/>
                    <a:pt x="12031" y="2713"/>
                  </a:cubicBezTo>
                  <a:cubicBezTo>
                    <a:pt x="12054" y="2713"/>
                    <a:pt x="12078" y="2713"/>
                    <a:pt x="12102" y="2713"/>
                  </a:cubicBezTo>
                  <a:cubicBezTo>
                    <a:pt x="12521" y="2713"/>
                    <a:pt x="13002" y="2705"/>
                    <a:pt x="13288" y="2392"/>
                  </a:cubicBezTo>
                  <a:cubicBezTo>
                    <a:pt x="13156" y="2316"/>
                    <a:pt x="12985" y="2297"/>
                    <a:pt x="12815" y="2297"/>
                  </a:cubicBezTo>
                  <a:cubicBezTo>
                    <a:pt x="12916" y="2291"/>
                    <a:pt x="13017" y="2291"/>
                    <a:pt x="13117" y="2291"/>
                  </a:cubicBezTo>
                  <a:cubicBezTo>
                    <a:pt x="13316" y="2291"/>
                    <a:pt x="13512" y="2291"/>
                    <a:pt x="13694" y="2241"/>
                  </a:cubicBezTo>
                  <a:cubicBezTo>
                    <a:pt x="14323" y="2082"/>
                    <a:pt x="14382" y="2056"/>
                    <a:pt x="14184" y="2056"/>
                  </a:cubicBezTo>
                  <a:cubicBezTo>
                    <a:pt x="14090" y="2056"/>
                    <a:pt x="13937" y="2062"/>
                    <a:pt x="13761" y="2062"/>
                  </a:cubicBezTo>
                  <a:cubicBezTo>
                    <a:pt x="13645" y="2062"/>
                    <a:pt x="13519" y="2060"/>
                    <a:pt x="13392" y="2052"/>
                  </a:cubicBezTo>
                  <a:cubicBezTo>
                    <a:pt x="13260" y="1853"/>
                    <a:pt x="12749" y="2004"/>
                    <a:pt x="12683" y="1730"/>
                  </a:cubicBezTo>
                  <a:cubicBezTo>
                    <a:pt x="12528" y="1724"/>
                    <a:pt x="12371" y="1721"/>
                    <a:pt x="12212" y="1721"/>
                  </a:cubicBezTo>
                  <a:cubicBezTo>
                    <a:pt x="11436" y="1721"/>
                    <a:pt x="10630" y="1790"/>
                    <a:pt x="9876" y="1853"/>
                  </a:cubicBezTo>
                  <a:cubicBezTo>
                    <a:pt x="9281" y="1900"/>
                    <a:pt x="8695" y="2165"/>
                    <a:pt x="8118" y="2184"/>
                  </a:cubicBezTo>
                  <a:cubicBezTo>
                    <a:pt x="8101" y="2184"/>
                    <a:pt x="8084" y="2184"/>
                    <a:pt x="8066" y="2184"/>
                  </a:cubicBezTo>
                  <a:cubicBezTo>
                    <a:pt x="7720" y="2184"/>
                    <a:pt x="7374" y="2106"/>
                    <a:pt x="7034" y="2106"/>
                  </a:cubicBezTo>
                  <a:cubicBezTo>
                    <a:pt x="7002" y="2106"/>
                    <a:pt x="6969" y="2107"/>
                    <a:pt x="6937" y="2108"/>
                  </a:cubicBezTo>
                  <a:cubicBezTo>
                    <a:pt x="7088" y="2089"/>
                    <a:pt x="7239" y="2061"/>
                    <a:pt x="7287" y="1919"/>
                  </a:cubicBezTo>
                  <a:cubicBezTo>
                    <a:pt x="6791" y="1845"/>
                    <a:pt x="6348" y="1754"/>
                    <a:pt x="5875" y="1754"/>
                  </a:cubicBezTo>
                  <a:cubicBezTo>
                    <a:pt x="5744" y="1754"/>
                    <a:pt x="5610" y="1761"/>
                    <a:pt x="5472" y="1777"/>
                  </a:cubicBezTo>
                  <a:cubicBezTo>
                    <a:pt x="5444" y="1655"/>
                    <a:pt x="5557" y="1588"/>
                    <a:pt x="5680" y="1588"/>
                  </a:cubicBezTo>
                  <a:cubicBezTo>
                    <a:pt x="5378" y="1541"/>
                    <a:pt x="5141" y="1324"/>
                    <a:pt x="4830" y="1258"/>
                  </a:cubicBezTo>
                  <a:cubicBezTo>
                    <a:pt x="5236" y="1192"/>
                    <a:pt x="5661" y="1106"/>
                    <a:pt x="5812" y="662"/>
                  </a:cubicBezTo>
                  <a:cubicBezTo>
                    <a:pt x="5604" y="549"/>
                    <a:pt x="5557" y="332"/>
                    <a:pt x="5378" y="218"/>
                  </a:cubicBezTo>
                  <a:cubicBezTo>
                    <a:pt x="5169" y="100"/>
                    <a:pt x="4682" y="8"/>
                    <a:pt x="4426" y="1"/>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6" name="Google Shape;226;p15"/>
            <p:cNvSpPr/>
            <p:nvPr/>
          </p:nvSpPr>
          <p:spPr>
            <a:xfrm>
              <a:off x="867593" y="109020"/>
              <a:ext cx="2286928" cy="523471"/>
            </a:xfrm>
            <a:custGeom>
              <a:avLst/>
              <a:gdLst/>
              <a:ahLst/>
              <a:cxnLst/>
              <a:rect l="l" t="t" r="r" b="b"/>
              <a:pathLst>
                <a:path w="12901" h="2953" extrusionOk="0">
                  <a:moveTo>
                    <a:pt x="5699" y="0"/>
                  </a:moveTo>
                  <a:cubicBezTo>
                    <a:pt x="5642" y="9"/>
                    <a:pt x="5595" y="38"/>
                    <a:pt x="5529" y="47"/>
                  </a:cubicBezTo>
                  <a:cubicBezTo>
                    <a:pt x="5189" y="151"/>
                    <a:pt x="4839" y="227"/>
                    <a:pt x="4536" y="444"/>
                  </a:cubicBezTo>
                  <a:cubicBezTo>
                    <a:pt x="4432" y="529"/>
                    <a:pt x="4347" y="652"/>
                    <a:pt x="4234" y="709"/>
                  </a:cubicBezTo>
                  <a:cubicBezTo>
                    <a:pt x="4187" y="728"/>
                    <a:pt x="3951" y="756"/>
                    <a:pt x="3922" y="794"/>
                  </a:cubicBezTo>
                  <a:cubicBezTo>
                    <a:pt x="3875" y="869"/>
                    <a:pt x="4007" y="1040"/>
                    <a:pt x="4054" y="1096"/>
                  </a:cubicBezTo>
                  <a:cubicBezTo>
                    <a:pt x="4130" y="1172"/>
                    <a:pt x="4385" y="1238"/>
                    <a:pt x="4376" y="1361"/>
                  </a:cubicBezTo>
                  <a:cubicBezTo>
                    <a:pt x="4376" y="1418"/>
                    <a:pt x="4140" y="1512"/>
                    <a:pt x="4092" y="1550"/>
                  </a:cubicBezTo>
                  <a:cubicBezTo>
                    <a:pt x="3903" y="1663"/>
                    <a:pt x="3724" y="1748"/>
                    <a:pt x="3497" y="1767"/>
                  </a:cubicBezTo>
                  <a:cubicBezTo>
                    <a:pt x="3452" y="1773"/>
                    <a:pt x="3387" y="1776"/>
                    <a:pt x="3310" y="1776"/>
                  </a:cubicBezTo>
                  <a:cubicBezTo>
                    <a:pt x="2977" y="1776"/>
                    <a:pt x="2419" y="1714"/>
                    <a:pt x="2334" y="1484"/>
                  </a:cubicBezTo>
                  <a:cubicBezTo>
                    <a:pt x="2268" y="1314"/>
                    <a:pt x="2495" y="1200"/>
                    <a:pt x="2476" y="1040"/>
                  </a:cubicBezTo>
                  <a:cubicBezTo>
                    <a:pt x="2420" y="1027"/>
                    <a:pt x="2361" y="1024"/>
                    <a:pt x="2301" y="1024"/>
                  </a:cubicBezTo>
                  <a:cubicBezTo>
                    <a:pt x="2241" y="1024"/>
                    <a:pt x="2180" y="1027"/>
                    <a:pt x="2119" y="1027"/>
                  </a:cubicBezTo>
                  <a:cubicBezTo>
                    <a:pt x="2058" y="1027"/>
                    <a:pt x="1997" y="1024"/>
                    <a:pt x="1938" y="1011"/>
                  </a:cubicBezTo>
                  <a:cubicBezTo>
                    <a:pt x="1645" y="955"/>
                    <a:pt x="1446" y="888"/>
                    <a:pt x="1172" y="756"/>
                  </a:cubicBezTo>
                  <a:cubicBezTo>
                    <a:pt x="1085" y="714"/>
                    <a:pt x="1003" y="698"/>
                    <a:pt x="922" y="698"/>
                  </a:cubicBezTo>
                  <a:cubicBezTo>
                    <a:pt x="765" y="698"/>
                    <a:pt x="616" y="760"/>
                    <a:pt x="454" y="822"/>
                  </a:cubicBezTo>
                  <a:cubicBezTo>
                    <a:pt x="312" y="869"/>
                    <a:pt x="161" y="917"/>
                    <a:pt x="0" y="945"/>
                  </a:cubicBezTo>
                  <a:cubicBezTo>
                    <a:pt x="88" y="1074"/>
                    <a:pt x="387" y="1087"/>
                    <a:pt x="651" y="1087"/>
                  </a:cubicBezTo>
                  <a:cubicBezTo>
                    <a:pt x="715" y="1087"/>
                    <a:pt x="777" y="1086"/>
                    <a:pt x="833" y="1086"/>
                  </a:cubicBezTo>
                  <a:cubicBezTo>
                    <a:pt x="919" y="1086"/>
                    <a:pt x="992" y="1088"/>
                    <a:pt x="1040" y="1096"/>
                  </a:cubicBezTo>
                  <a:cubicBezTo>
                    <a:pt x="1314" y="1134"/>
                    <a:pt x="1578" y="1200"/>
                    <a:pt x="1796" y="1323"/>
                  </a:cubicBezTo>
                  <a:cubicBezTo>
                    <a:pt x="1635" y="1503"/>
                    <a:pt x="1267" y="1380"/>
                    <a:pt x="1078" y="1522"/>
                  </a:cubicBezTo>
                  <a:cubicBezTo>
                    <a:pt x="926" y="1654"/>
                    <a:pt x="964" y="1815"/>
                    <a:pt x="926" y="1994"/>
                  </a:cubicBezTo>
                  <a:cubicBezTo>
                    <a:pt x="1068" y="2051"/>
                    <a:pt x="1418" y="2051"/>
                    <a:pt x="1484" y="2211"/>
                  </a:cubicBezTo>
                  <a:cubicBezTo>
                    <a:pt x="1550" y="2372"/>
                    <a:pt x="1248" y="2306"/>
                    <a:pt x="1361" y="2495"/>
                  </a:cubicBezTo>
                  <a:cubicBezTo>
                    <a:pt x="1440" y="2618"/>
                    <a:pt x="1751" y="2639"/>
                    <a:pt x="2033" y="2639"/>
                  </a:cubicBezTo>
                  <a:cubicBezTo>
                    <a:pt x="2170" y="2639"/>
                    <a:pt x="2301" y="2634"/>
                    <a:pt x="2393" y="2634"/>
                  </a:cubicBezTo>
                  <a:cubicBezTo>
                    <a:pt x="2431" y="2634"/>
                    <a:pt x="2462" y="2635"/>
                    <a:pt x="2486" y="2637"/>
                  </a:cubicBezTo>
                  <a:cubicBezTo>
                    <a:pt x="2434" y="2886"/>
                    <a:pt x="2653" y="2953"/>
                    <a:pt x="2899" y="2953"/>
                  </a:cubicBezTo>
                  <a:cubicBezTo>
                    <a:pt x="3100" y="2953"/>
                    <a:pt x="3319" y="2908"/>
                    <a:pt x="3421" y="2882"/>
                  </a:cubicBezTo>
                  <a:cubicBezTo>
                    <a:pt x="3894" y="2750"/>
                    <a:pt x="4329" y="2504"/>
                    <a:pt x="4820" y="2467"/>
                  </a:cubicBezTo>
                  <a:cubicBezTo>
                    <a:pt x="4927" y="2460"/>
                    <a:pt x="5035" y="2458"/>
                    <a:pt x="5144" y="2458"/>
                  </a:cubicBezTo>
                  <a:cubicBezTo>
                    <a:pt x="5361" y="2458"/>
                    <a:pt x="5579" y="2467"/>
                    <a:pt x="5793" y="2467"/>
                  </a:cubicBezTo>
                  <a:cubicBezTo>
                    <a:pt x="6379" y="2467"/>
                    <a:pt x="6842" y="2807"/>
                    <a:pt x="7419" y="2892"/>
                  </a:cubicBezTo>
                  <a:lnTo>
                    <a:pt x="7242" y="2848"/>
                  </a:lnTo>
                  <a:lnTo>
                    <a:pt x="7242" y="2848"/>
                  </a:lnTo>
                  <a:cubicBezTo>
                    <a:pt x="7489" y="2904"/>
                    <a:pt x="7758" y="2920"/>
                    <a:pt x="8031" y="2920"/>
                  </a:cubicBezTo>
                  <a:cubicBezTo>
                    <a:pt x="8392" y="2920"/>
                    <a:pt x="8760" y="2892"/>
                    <a:pt x="9092" y="2892"/>
                  </a:cubicBezTo>
                  <a:cubicBezTo>
                    <a:pt x="9187" y="2892"/>
                    <a:pt x="9292" y="2893"/>
                    <a:pt x="9406" y="2893"/>
                  </a:cubicBezTo>
                  <a:cubicBezTo>
                    <a:pt x="10047" y="2893"/>
                    <a:pt x="10927" y="2872"/>
                    <a:pt x="11417" y="2599"/>
                  </a:cubicBezTo>
                  <a:cubicBezTo>
                    <a:pt x="11908" y="2325"/>
                    <a:pt x="11228" y="2240"/>
                    <a:pt x="10821" y="2240"/>
                  </a:cubicBezTo>
                  <a:cubicBezTo>
                    <a:pt x="11228" y="2230"/>
                    <a:pt x="11606" y="2117"/>
                    <a:pt x="12002" y="2117"/>
                  </a:cubicBezTo>
                  <a:cubicBezTo>
                    <a:pt x="12305" y="2089"/>
                    <a:pt x="12626" y="2089"/>
                    <a:pt x="12900" y="2004"/>
                  </a:cubicBezTo>
                  <a:cubicBezTo>
                    <a:pt x="12834" y="1994"/>
                    <a:pt x="12768" y="1985"/>
                    <a:pt x="12702" y="1975"/>
                  </a:cubicBezTo>
                  <a:cubicBezTo>
                    <a:pt x="12369" y="1898"/>
                    <a:pt x="12036" y="1833"/>
                    <a:pt x="11692" y="1833"/>
                  </a:cubicBezTo>
                  <a:cubicBezTo>
                    <a:pt x="11616" y="1833"/>
                    <a:pt x="11540" y="1836"/>
                    <a:pt x="11464" y="1843"/>
                  </a:cubicBezTo>
                  <a:cubicBezTo>
                    <a:pt x="11086" y="1862"/>
                    <a:pt x="10679" y="1900"/>
                    <a:pt x="10301" y="1937"/>
                  </a:cubicBezTo>
                  <a:cubicBezTo>
                    <a:pt x="10103" y="1956"/>
                    <a:pt x="9876" y="1985"/>
                    <a:pt x="9697" y="2079"/>
                  </a:cubicBezTo>
                  <a:cubicBezTo>
                    <a:pt x="9555" y="2136"/>
                    <a:pt x="9422" y="2240"/>
                    <a:pt x="9262" y="2287"/>
                  </a:cubicBezTo>
                  <a:cubicBezTo>
                    <a:pt x="9187" y="2312"/>
                    <a:pt x="9118" y="2323"/>
                    <a:pt x="9052" y="2323"/>
                  </a:cubicBezTo>
                  <a:cubicBezTo>
                    <a:pt x="8704" y="2323"/>
                    <a:pt x="8462" y="2018"/>
                    <a:pt x="8080" y="1994"/>
                  </a:cubicBezTo>
                  <a:cubicBezTo>
                    <a:pt x="8032" y="1991"/>
                    <a:pt x="7984" y="1989"/>
                    <a:pt x="7936" y="1989"/>
                  </a:cubicBezTo>
                  <a:cubicBezTo>
                    <a:pt x="7566" y="1989"/>
                    <a:pt x="7223" y="2077"/>
                    <a:pt x="6863" y="2077"/>
                  </a:cubicBezTo>
                  <a:cubicBezTo>
                    <a:pt x="6730" y="2077"/>
                    <a:pt x="6595" y="2065"/>
                    <a:pt x="6455" y="2032"/>
                  </a:cubicBezTo>
                  <a:cubicBezTo>
                    <a:pt x="6209" y="1975"/>
                    <a:pt x="5982" y="1890"/>
                    <a:pt x="5737" y="1815"/>
                  </a:cubicBezTo>
                  <a:cubicBezTo>
                    <a:pt x="5576" y="1767"/>
                    <a:pt x="5359" y="1748"/>
                    <a:pt x="5217" y="1663"/>
                  </a:cubicBezTo>
                  <a:cubicBezTo>
                    <a:pt x="5047" y="1569"/>
                    <a:pt x="5425" y="1484"/>
                    <a:pt x="5264" y="1474"/>
                  </a:cubicBezTo>
                  <a:cubicBezTo>
                    <a:pt x="4480" y="1408"/>
                    <a:pt x="5122" y="728"/>
                    <a:pt x="4811" y="671"/>
                  </a:cubicBezTo>
                  <a:cubicBezTo>
                    <a:pt x="5217" y="605"/>
                    <a:pt x="5642" y="520"/>
                    <a:pt x="5793" y="66"/>
                  </a:cubicBezTo>
                  <a:cubicBezTo>
                    <a:pt x="5756" y="47"/>
                    <a:pt x="5718" y="19"/>
                    <a:pt x="5699"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grpSp>
        <p:nvGrpSpPr>
          <p:cNvPr id="227" name="Google Shape;227;p15"/>
          <p:cNvGrpSpPr/>
          <p:nvPr/>
        </p:nvGrpSpPr>
        <p:grpSpPr>
          <a:xfrm flipH="1">
            <a:off x="-1689015" y="3388010"/>
            <a:ext cx="6018203" cy="5908452"/>
            <a:chOff x="763575" y="3697175"/>
            <a:chExt cx="638875" cy="611000"/>
          </a:xfrm>
        </p:grpSpPr>
        <p:sp>
          <p:nvSpPr>
            <p:cNvPr id="228" name="Google Shape;228;p15"/>
            <p:cNvSpPr/>
            <p:nvPr/>
          </p:nvSpPr>
          <p:spPr>
            <a:xfrm>
              <a:off x="1081575" y="3859950"/>
              <a:ext cx="50600" cy="43275"/>
            </a:xfrm>
            <a:custGeom>
              <a:avLst/>
              <a:gdLst/>
              <a:ahLst/>
              <a:cxnLst/>
              <a:rect l="l" t="t" r="r" b="b"/>
              <a:pathLst>
                <a:path w="2024" h="1731" extrusionOk="0">
                  <a:moveTo>
                    <a:pt x="29" y="1"/>
                  </a:moveTo>
                  <a:lnTo>
                    <a:pt x="1" y="48"/>
                  </a:lnTo>
                  <a:cubicBezTo>
                    <a:pt x="473" y="303"/>
                    <a:pt x="1636" y="823"/>
                    <a:pt x="1948" y="1730"/>
                  </a:cubicBezTo>
                  <a:lnTo>
                    <a:pt x="2023" y="1352"/>
                  </a:lnTo>
                  <a:cubicBezTo>
                    <a:pt x="1740" y="530"/>
                    <a:pt x="95" y="29"/>
                    <a:pt x="29" y="1"/>
                  </a:cubicBez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9" name="Google Shape;229;p15"/>
            <p:cNvSpPr/>
            <p:nvPr/>
          </p:nvSpPr>
          <p:spPr>
            <a:xfrm>
              <a:off x="1163800" y="3751750"/>
              <a:ext cx="66650" cy="265350"/>
            </a:xfrm>
            <a:custGeom>
              <a:avLst/>
              <a:gdLst/>
              <a:ahLst/>
              <a:cxnLst/>
              <a:rect l="l" t="t" r="r" b="b"/>
              <a:pathLst>
                <a:path w="2666" h="10614" extrusionOk="0">
                  <a:moveTo>
                    <a:pt x="2420" y="1"/>
                  </a:moveTo>
                  <a:cubicBezTo>
                    <a:pt x="2392" y="898"/>
                    <a:pt x="1777" y="1749"/>
                    <a:pt x="1399" y="2269"/>
                  </a:cubicBezTo>
                  <a:cubicBezTo>
                    <a:pt x="1258" y="2458"/>
                    <a:pt x="1154" y="2599"/>
                    <a:pt x="1116" y="2694"/>
                  </a:cubicBezTo>
                  <a:cubicBezTo>
                    <a:pt x="1059" y="2855"/>
                    <a:pt x="1116" y="3110"/>
                    <a:pt x="1201" y="3507"/>
                  </a:cubicBezTo>
                  <a:cubicBezTo>
                    <a:pt x="1324" y="4017"/>
                    <a:pt x="1626" y="4820"/>
                    <a:pt x="1588" y="5775"/>
                  </a:cubicBezTo>
                  <a:cubicBezTo>
                    <a:pt x="1532" y="7372"/>
                    <a:pt x="10" y="10472"/>
                    <a:pt x="1" y="10500"/>
                  </a:cubicBezTo>
                  <a:lnTo>
                    <a:pt x="218" y="10614"/>
                  </a:lnTo>
                  <a:cubicBezTo>
                    <a:pt x="284" y="10481"/>
                    <a:pt x="1636" y="7419"/>
                    <a:pt x="1702" y="5765"/>
                  </a:cubicBezTo>
                  <a:cubicBezTo>
                    <a:pt x="1730" y="4773"/>
                    <a:pt x="1569" y="3979"/>
                    <a:pt x="1447" y="3450"/>
                  </a:cubicBezTo>
                  <a:cubicBezTo>
                    <a:pt x="1380" y="3138"/>
                    <a:pt x="1324" y="2883"/>
                    <a:pt x="1352" y="2788"/>
                  </a:cubicBezTo>
                  <a:cubicBezTo>
                    <a:pt x="1380" y="2732"/>
                    <a:pt x="1484" y="2590"/>
                    <a:pt x="1607" y="2420"/>
                  </a:cubicBezTo>
                  <a:cubicBezTo>
                    <a:pt x="1995" y="1891"/>
                    <a:pt x="2647" y="993"/>
                    <a:pt x="2666" y="10"/>
                  </a:cubicBezTo>
                  <a:lnTo>
                    <a:pt x="2420" y="1"/>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0" name="Google Shape;230;p15"/>
            <p:cNvSpPr/>
            <p:nvPr/>
          </p:nvSpPr>
          <p:spPr>
            <a:xfrm>
              <a:off x="1126700" y="3842725"/>
              <a:ext cx="31925" cy="110825"/>
            </a:xfrm>
            <a:custGeom>
              <a:avLst/>
              <a:gdLst/>
              <a:ahLst/>
              <a:cxnLst/>
              <a:rect l="l" t="t" r="r" b="b"/>
              <a:pathLst>
                <a:path w="1277" h="4433" extrusionOk="0">
                  <a:moveTo>
                    <a:pt x="199" y="0"/>
                  </a:moveTo>
                  <a:cubicBezTo>
                    <a:pt x="190" y="47"/>
                    <a:pt x="1" y="1172"/>
                    <a:pt x="39" y="1966"/>
                  </a:cubicBezTo>
                  <a:cubicBezTo>
                    <a:pt x="58" y="2457"/>
                    <a:pt x="322" y="2939"/>
                    <a:pt x="596" y="3440"/>
                  </a:cubicBezTo>
                  <a:cubicBezTo>
                    <a:pt x="766" y="3761"/>
                    <a:pt x="946" y="4092"/>
                    <a:pt x="1069" y="4432"/>
                  </a:cubicBezTo>
                  <a:lnTo>
                    <a:pt x="1277" y="4300"/>
                  </a:lnTo>
                  <a:cubicBezTo>
                    <a:pt x="1163" y="3941"/>
                    <a:pt x="984" y="3620"/>
                    <a:pt x="804" y="3289"/>
                  </a:cubicBezTo>
                  <a:cubicBezTo>
                    <a:pt x="559" y="2816"/>
                    <a:pt x="313" y="2363"/>
                    <a:pt x="294" y="1928"/>
                  </a:cubicBezTo>
                  <a:cubicBezTo>
                    <a:pt x="266" y="1172"/>
                    <a:pt x="455" y="57"/>
                    <a:pt x="455" y="47"/>
                  </a:cubicBezTo>
                  <a:lnTo>
                    <a:pt x="199" y="0"/>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1" name="Google Shape;231;p15"/>
            <p:cNvSpPr/>
            <p:nvPr/>
          </p:nvSpPr>
          <p:spPr>
            <a:xfrm>
              <a:off x="1160975" y="3888325"/>
              <a:ext cx="165175" cy="138225"/>
            </a:xfrm>
            <a:custGeom>
              <a:avLst/>
              <a:gdLst/>
              <a:ahLst/>
              <a:cxnLst/>
              <a:rect l="l" t="t" r="r" b="b"/>
              <a:pathLst>
                <a:path w="6607" h="5529" extrusionOk="0">
                  <a:moveTo>
                    <a:pt x="6587" y="0"/>
                  </a:moveTo>
                  <a:cubicBezTo>
                    <a:pt x="2335" y="1427"/>
                    <a:pt x="652" y="3922"/>
                    <a:pt x="38" y="5264"/>
                  </a:cubicBezTo>
                  <a:cubicBezTo>
                    <a:pt x="29" y="5302"/>
                    <a:pt x="0" y="5321"/>
                    <a:pt x="0" y="5340"/>
                  </a:cubicBezTo>
                  <a:cubicBezTo>
                    <a:pt x="0" y="5340"/>
                    <a:pt x="29" y="5311"/>
                    <a:pt x="48" y="5302"/>
                  </a:cubicBezTo>
                  <a:lnTo>
                    <a:pt x="161" y="5529"/>
                  </a:lnTo>
                  <a:cubicBezTo>
                    <a:pt x="208" y="5500"/>
                    <a:pt x="218" y="5481"/>
                    <a:pt x="265" y="5368"/>
                  </a:cubicBezTo>
                  <a:cubicBezTo>
                    <a:pt x="870" y="4064"/>
                    <a:pt x="2448" y="1484"/>
                    <a:pt x="6606" y="76"/>
                  </a:cubicBezTo>
                  <a:lnTo>
                    <a:pt x="6587" y="0"/>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2" name="Google Shape;232;p15"/>
            <p:cNvSpPr/>
            <p:nvPr/>
          </p:nvSpPr>
          <p:spPr>
            <a:xfrm>
              <a:off x="1039050" y="3865150"/>
              <a:ext cx="138475" cy="443025"/>
            </a:xfrm>
            <a:custGeom>
              <a:avLst/>
              <a:gdLst/>
              <a:ahLst/>
              <a:cxnLst/>
              <a:rect l="l" t="t" r="r" b="b"/>
              <a:pathLst>
                <a:path w="5539" h="17721" extrusionOk="0">
                  <a:moveTo>
                    <a:pt x="29" y="1"/>
                  </a:moveTo>
                  <a:cubicBezTo>
                    <a:pt x="0" y="1"/>
                    <a:pt x="75" y="162"/>
                    <a:pt x="199" y="351"/>
                  </a:cubicBezTo>
                  <a:cubicBezTo>
                    <a:pt x="1229" y="1844"/>
                    <a:pt x="4102" y="3091"/>
                    <a:pt x="4575" y="3271"/>
                  </a:cubicBezTo>
                  <a:cubicBezTo>
                    <a:pt x="4679" y="3639"/>
                    <a:pt x="5236" y="5558"/>
                    <a:pt x="4868" y="6276"/>
                  </a:cubicBezTo>
                  <a:cubicBezTo>
                    <a:pt x="2628" y="10756"/>
                    <a:pt x="2637" y="14243"/>
                    <a:pt x="2845" y="17721"/>
                  </a:cubicBezTo>
                  <a:lnTo>
                    <a:pt x="3101" y="17692"/>
                  </a:lnTo>
                  <a:cubicBezTo>
                    <a:pt x="2883" y="14262"/>
                    <a:pt x="2883" y="10812"/>
                    <a:pt x="5095" y="6389"/>
                  </a:cubicBezTo>
                  <a:cubicBezTo>
                    <a:pt x="5539" y="5501"/>
                    <a:pt x="4830" y="3233"/>
                    <a:pt x="4802" y="3138"/>
                  </a:cubicBezTo>
                  <a:lnTo>
                    <a:pt x="4773" y="3082"/>
                  </a:lnTo>
                  <a:lnTo>
                    <a:pt x="4717" y="3063"/>
                  </a:lnTo>
                  <a:cubicBezTo>
                    <a:pt x="4679" y="3044"/>
                    <a:pt x="1352" y="1853"/>
                    <a:pt x="294" y="332"/>
                  </a:cubicBezTo>
                  <a:cubicBezTo>
                    <a:pt x="131" y="92"/>
                    <a:pt x="51" y="1"/>
                    <a:pt x="29" y="1"/>
                  </a:cubicBezTo>
                  <a:close/>
                </a:path>
              </a:pathLst>
            </a:custGeom>
            <a:solidFill>
              <a:srgbClr val="AA4A43"/>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3" name="Google Shape;233;p15"/>
            <p:cNvSpPr/>
            <p:nvPr/>
          </p:nvSpPr>
          <p:spPr>
            <a:xfrm>
              <a:off x="1039400" y="3865450"/>
              <a:ext cx="138600" cy="186375"/>
            </a:xfrm>
            <a:custGeom>
              <a:avLst/>
              <a:gdLst/>
              <a:ahLst/>
              <a:cxnLst/>
              <a:rect l="l" t="t" r="r" b="b"/>
              <a:pathLst>
                <a:path w="5544" h="7455" extrusionOk="0">
                  <a:moveTo>
                    <a:pt x="31" y="0"/>
                  </a:moveTo>
                  <a:cubicBezTo>
                    <a:pt x="0" y="0"/>
                    <a:pt x="74" y="159"/>
                    <a:pt x="204" y="348"/>
                  </a:cubicBezTo>
                  <a:cubicBezTo>
                    <a:pt x="1225" y="1832"/>
                    <a:pt x="4098" y="3098"/>
                    <a:pt x="4570" y="3259"/>
                  </a:cubicBezTo>
                  <a:cubicBezTo>
                    <a:pt x="4674" y="3637"/>
                    <a:pt x="5222" y="5555"/>
                    <a:pt x="4863" y="6274"/>
                  </a:cubicBezTo>
                  <a:cubicBezTo>
                    <a:pt x="4721" y="6566"/>
                    <a:pt x="4580" y="6850"/>
                    <a:pt x="4457" y="7134"/>
                  </a:cubicBezTo>
                  <a:cubicBezTo>
                    <a:pt x="4495" y="7247"/>
                    <a:pt x="4532" y="7351"/>
                    <a:pt x="4580" y="7455"/>
                  </a:cubicBezTo>
                  <a:cubicBezTo>
                    <a:pt x="4740" y="7105"/>
                    <a:pt x="4901" y="6746"/>
                    <a:pt x="5090" y="6377"/>
                  </a:cubicBezTo>
                  <a:cubicBezTo>
                    <a:pt x="5544" y="5499"/>
                    <a:pt x="4816" y="3230"/>
                    <a:pt x="4797" y="3136"/>
                  </a:cubicBezTo>
                  <a:lnTo>
                    <a:pt x="4769" y="3070"/>
                  </a:lnTo>
                  <a:lnTo>
                    <a:pt x="4712" y="3051"/>
                  </a:lnTo>
                  <a:cubicBezTo>
                    <a:pt x="4674" y="3041"/>
                    <a:pt x="1348" y="1841"/>
                    <a:pt x="299" y="320"/>
                  </a:cubicBezTo>
                  <a:cubicBezTo>
                    <a:pt x="137" y="89"/>
                    <a:pt x="55" y="0"/>
                    <a:pt x="31" y="0"/>
                  </a:cubicBez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4" name="Google Shape;234;p15"/>
            <p:cNvSpPr/>
            <p:nvPr/>
          </p:nvSpPr>
          <p:spPr>
            <a:xfrm>
              <a:off x="1231850" y="3883575"/>
              <a:ext cx="170600" cy="64775"/>
            </a:xfrm>
            <a:custGeom>
              <a:avLst/>
              <a:gdLst/>
              <a:ahLst/>
              <a:cxnLst/>
              <a:rect l="l" t="t" r="r" b="b"/>
              <a:pathLst>
                <a:path w="6824" h="2591" extrusionOk="0">
                  <a:moveTo>
                    <a:pt x="6036" y="1"/>
                  </a:moveTo>
                  <a:cubicBezTo>
                    <a:pt x="5723" y="1"/>
                    <a:pt x="5328" y="64"/>
                    <a:pt x="5151" y="77"/>
                  </a:cubicBezTo>
                  <a:cubicBezTo>
                    <a:pt x="5088" y="83"/>
                    <a:pt x="5024" y="86"/>
                    <a:pt x="4960" y="86"/>
                  </a:cubicBezTo>
                  <a:cubicBezTo>
                    <a:pt x="4698" y="86"/>
                    <a:pt x="4426" y="43"/>
                    <a:pt x="4160" y="43"/>
                  </a:cubicBezTo>
                  <a:cubicBezTo>
                    <a:pt x="4109" y="43"/>
                    <a:pt x="4058" y="44"/>
                    <a:pt x="4008" y="48"/>
                  </a:cubicBezTo>
                  <a:cubicBezTo>
                    <a:pt x="3932" y="51"/>
                    <a:pt x="3852" y="51"/>
                    <a:pt x="3770" y="51"/>
                  </a:cubicBezTo>
                  <a:cubicBezTo>
                    <a:pt x="3632" y="51"/>
                    <a:pt x="3487" y="49"/>
                    <a:pt x="3339" y="49"/>
                  </a:cubicBezTo>
                  <a:cubicBezTo>
                    <a:pt x="2865" y="49"/>
                    <a:pt x="2363" y="70"/>
                    <a:pt x="2004" y="247"/>
                  </a:cubicBezTo>
                  <a:cubicBezTo>
                    <a:pt x="1654" y="407"/>
                    <a:pt x="1390" y="710"/>
                    <a:pt x="1059" y="899"/>
                  </a:cubicBezTo>
                  <a:cubicBezTo>
                    <a:pt x="728" y="1088"/>
                    <a:pt x="275" y="1201"/>
                    <a:pt x="0" y="1447"/>
                  </a:cubicBezTo>
                  <a:cubicBezTo>
                    <a:pt x="454" y="1475"/>
                    <a:pt x="936" y="1437"/>
                    <a:pt x="1371" y="1560"/>
                  </a:cubicBezTo>
                  <a:cubicBezTo>
                    <a:pt x="1371" y="1579"/>
                    <a:pt x="1352" y="1617"/>
                    <a:pt x="1352" y="1636"/>
                  </a:cubicBezTo>
                  <a:cubicBezTo>
                    <a:pt x="1399" y="1636"/>
                    <a:pt x="1456" y="1636"/>
                    <a:pt x="1494" y="1655"/>
                  </a:cubicBezTo>
                  <a:cubicBezTo>
                    <a:pt x="1614" y="1827"/>
                    <a:pt x="1727" y="2117"/>
                    <a:pt x="1961" y="2117"/>
                  </a:cubicBezTo>
                  <a:cubicBezTo>
                    <a:pt x="1983" y="2117"/>
                    <a:pt x="2007" y="2114"/>
                    <a:pt x="2032" y="2108"/>
                  </a:cubicBezTo>
                  <a:lnTo>
                    <a:pt x="2032" y="2108"/>
                  </a:lnTo>
                  <a:cubicBezTo>
                    <a:pt x="1921" y="2465"/>
                    <a:pt x="2120" y="2537"/>
                    <a:pt x="2385" y="2537"/>
                  </a:cubicBezTo>
                  <a:cubicBezTo>
                    <a:pt x="2565" y="2537"/>
                    <a:pt x="2776" y="2503"/>
                    <a:pt x="2939" y="2503"/>
                  </a:cubicBezTo>
                  <a:cubicBezTo>
                    <a:pt x="2962" y="2503"/>
                    <a:pt x="2985" y="2504"/>
                    <a:pt x="3006" y="2505"/>
                  </a:cubicBezTo>
                  <a:cubicBezTo>
                    <a:pt x="2959" y="2524"/>
                    <a:pt x="2911" y="2562"/>
                    <a:pt x="2873" y="2581"/>
                  </a:cubicBezTo>
                  <a:cubicBezTo>
                    <a:pt x="2919" y="2588"/>
                    <a:pt x="2970" y="2591"/>
                    <a:pt x="3025" y="2591"/>
                  </a:cubicBezTo>
                  <a:cubicBezTo>
                    <a:pt x="3200" y="2591"/>
                    <a:pt x="3415" y="2560"/>
                    <a:pt x="3609" y="2525"/>
                  </a:cubicBezTo>
                  <a:lnTo>
                    <a:pt x="3609" y="2525"/>
                  </a:lnTo>
                  <a:cubicBezTo>
                    <a:pt x="3867" y="2522"/>
                    <a:pt x="4108" y="2268"/>
                    <a:pt x="4386" y="2231"/>
                  </a:cubicBezTo>
                  <a:cubicBezTo>
                    <a:pt x="4415" y="2228"/>
                    <a:pt x="4451" y="2227"/>
                    <a:pt x="4491" y="2227"/>
                  </a:cubicBezTo>
                  <a:cubicBezTo>
                    <a:pt x="4650" y="2227"/>
                    <a:pt x="4883" y="2246"/>
                    <a:pt x="5114" y="2246"/>
                  </a:cubicBezTo>
                  <a:cubicBezTo>
                    <a:pt x="5556" y="2246"/>
                    <a:pt x="5991" y="2177"/>
                    <a:pt x="5888" y="1778"/>
                  </a:cubicBezTo>
                  <a:cubicBezTo>
                    <a:pt x="6219" y="1768"/>
                    <a:pt x="6143" y="1655"/>
                    <a:pt x="6276" y="1447"/>
                  </a:cubicBezTo>
                  <a:cubicBezTo>
                    <a:pt x="6408" y="1211"/>
                    <a:pt x="6824" y="1003"/>
                    <a:pt x="6758" y="644"/>
                  </a:cubicBezTo>
                  <a:cubicBezTo>
                    <a:pt x="6682" y="644"/>
                    <a:pt x="6606" y="577"/>
                    <a:pt x="6521" y="568"/>
                  </a:cubicBezTo>
                  <a:cubicBezTo>
                    <a:pt x="6512" y="388"/>
                    <a:pt x="6569" y="181"/>
                    <a:pt x="6427" y="77"/>
                  </a:cubicBezTo>
                  <a:cubicBezTo>
                    <a:pt x="6353" y="20"/>
                    <a:pt x="6207" y="1"/>
                    <a:pt x="6036" y="1"/>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5" name="Google Shape;235;p15"/>
            <p:cNvSpPr/>
            <p:nvPr/>
          </p:nvSpPr>
          <p:spPr>
            <a:xfrm>
              <a:off x="1231375" y="3895250"/>
              <a:ext cx="162100" cy="53450"/>
            </a:xfrm>
            <a:custGeom>
              <a:avLst/>
              <a:gdLst/>
              <a:ahLst/>
              <a:cxnLst/>
              <a:rect l="l" t="t" r="r" b="b"/>
              <a:pathLst>
                <a:path w="6484" h="2138" extrusionOk="0">
                  <a:moveTo>
                    <a:pt x="4998" y="0"/>
                  </a:moveTo>
                  <a:cubicBezTo>
                    <a:pt x="4805" y="0"/>
                    <a:pt x="4624" y="38"/>
                    <a:pt x="4509" y="129"/>
                  </a:cubicBezTo>
                  <a:cubicBezTo>
                    <a:pt x="4698" y="129"/>
                    <a:pt x="5520" y="356"/>
                    <a:pt x="5057" y="489"/>
                  </a:cubicBezTo>
                  <a:cubicBezTo>
                    <a:pt x="4926" y="524"/>
                    <a:pt x="4784" y="535"/>
                    <a:pt x="4638" y="535"/>
                  </a:cubicBezTo>
                  <a:cubicBezTo>
                    <a:pt x="4412" y="535"/>
                    <a:pt x="4174" y="509"/>
                    <a:pt x="3947" y="509"/>
                  </a:cubicBezTo>
                  <a:cubicBezTo>
                    <a:pt x="3778" y="509"/>
                    <a:pt x="3616" y="524"/>
                    <a:pt x="3469" y="574"/>
                  </a:cubicBezTo>
                  <a:cubicBezTo>
                    <a:pt x="3686" y="621"/>
                    <a:pt x="3516" y="763"/>
                    <a:pt x="3450" y="819"/>
                  </a:cubicBezTo>
                  <a:cubicBezTo>
                    <a:pt x="3393" y="876"/>
                    <a:pt x="3346" y="876"/>
                    <a:pt x="3299" y="952"/>
                  </a:cubicBezTo>
                  <a:cubicBezTo>
                    <a:pt x="3233" y="1027"/>
                    <a:pt x="3261" y="1150"/>
                    <a:pt x="3176" y="1216"/>
                  </a:cubicBezTo>
                  <a:cubicBezTo>
                    <a:pt x="3104" y="1282"/>
                    <a:pt x="3007" y="1312"/>
                    <a:pt x="2905" y="1312"/>
                  </a:cubicBezTo>
                  <a:cubicBezTo>
                    <a:pt x="2657" y="1312"/>
                    <a:pt x="2379" y="1134"/>
                    <a:pt x="2373" y="867"/>
                  </a:cubicBezTo>
                  <a:cubicBezTo>
                    <a:pt x="1928" y="857"/>
                    <a:pt x="1475" y="772"/>
                    <a:pt x="1012" y="772"/>
                  </a:cubicBezTo>
                  <a:cubicBezTo>
                    <a:pt x="776" y="772"/>
                    <a:pt x="558" y="772"/>
                    <a:pt x="331" y="781"/>
                  </a:cubicBezTo>
                  <a:cubicBezTo>
                    <a:pt x="199" y="838"/>
                    <a:pt x="95" y="914"/>
                    <a:pt x="1" y="999"/>
                  </a:cubicBezTo>
                  <a:cubicBezTo>
                    <a:pt x="445" y="1018"/>
                    <a:pt x="936" y="980"/>
                    <a:pt x="1371" y="1103"/>
                  </a:cubicBezTo>
                  <a:cubicBezTo>
                    <a:pt x="1371" y="1122"/>
                    <a:pt x="1343" y="1160"/>
                    <a:pt x="1343" y="1188"/>
                  </a:cubicBezTo>
                  <a:cubicBezTo>
                    <a:pt x="1390" y="1188"/>
                    <a:pt x="1456" y="1188"/>
                    <a:pt x="1484" y="1197"/>
                  </a:cubicBezTo>
                  <a:cubicBezTo>
                    <a:pt x="1606" y="1372"/>
                    <a:pt x="1728" y="1667"/>
                    <a:pt x="1969" y="1667"/>
                  </a:cubicBezTo>
                  <a:cubicBezTo>
                    <a:pt x="1990" y="1667"/>
                    <a:pt x="2011" y="1665"/>
                    <a:pt x="2032" y="1660"/>
                  </a:cubicBezTo>
                  <a:lnTo>
                    <a:pt x="2032" y="1660"/>
                  </a:lnTo>
                  <a:cubicBezTo>
                    <a:pt x="1922" y="2009"/>
                    <a:pt x="2114" y="2080"/>
                    <a:pt x="2374" y="2080"/>
                  </a:cubicBezTo>
                  <a:cubicBezTo>
                    <a:pt x="2553" y="2080"/>
                    <a:pt x="2765" y="2046"/>
                    <a:pt x="2930" y="2046"/>
                  </a:cubicBezTo>
                  <a:cubicBezTo>
                    <a:pt x="2953" y="2046"/>
                    <a:pt x="2975" y="2046"/>
                    <a:pt x="2996" y="2048"/>
                  </a:cubicBezTo>
                  <a:cubicBezTo>
                    <a:pt x="2949" y="2067"/>
                    <a:pt x="2902" y="2105"/>
                    <a:pt x="2874" y="2133"/>
                  </a:cubicBezTo>
                  <a:cubicBezTo>
                    <a:pt x="2908" y="2136"/>
                    <a:pt x="2945" y="2138"/>
                    <a:pt x="2985" y="2138"/>
                  </a:cubicBezTo>
                  <a:cubicBezTo>
                    <a:pt x="3166" y="2138"/>
                    <a:pt x="3399" y="2106"/>
                    <a:pt x="3600" y="2067"/>
                  </a:cubicBezTo>
                  <a:lnTo>
                    <a:pt x="3600" y="2067"/>
                  </a:lnTo>
                  <a:cubicBezTo>
                    <a:pt x="3602" y="2067"/>
                    <a:pt x="3604" y="2067"/>
                    <a:pt x="3605" y="2067"/>
                  </a:cubicBezTo>
                  <a:cubicBezTo>
                    <a:pt x="3856" y="2067"/>
                    <a:pt x="4107" y="1811"/>
                    <a:pt x="4386" y="1774"/>
                  </a:cubicBezTo>
                  <a:cubicBezTo>
                    <a:pt x="4413" y="1771"/>
                    <a:pt x="4446" y="1770"/>
                    <a:pt x="4484" y="1770"/>
                  </a:cubicBezTo>
                  <a:cubicBezTo>
                    <a:pt x="4647" y="1770"/>
                    <a:pt x="4893" y="1792"/>
                    <a:pt x="5135" y="1792"/>
                  </a:cubicBezTo>
                  <a:cubicBezTo>
                    <a:pt x="5568" y="1792"/>
                    <a:pt x="5985" y="1721"/>
                    <a:pt x="5879" y="1330"/>
                  </a:cubicBezTo>
                  <a:cubicBezTo>
                    <a:pt x="6210" y="1311"/>
                    <a:pt x="6143" y="1197"/>
                    <a:pt x="6276" y="999"/>
                  </a:cubicBezTo>
                  <a:cubicBezTo>
                    <a:pt x="6314" y="914"/>
                    <a:pt x="6399" y="838"/>
                    <a:pt x="6484" y="763"/>
                  </a:cubicBezTo>
                  <a:cubicBezTo>
                    <a:pt x="6399" y="725"/>
                    <a:pt x="6351" y="621"/>
                    <a:pt x="6285" y="574"/>
                  </a:cubicBezTo>
                  <a:cubicBezTo>
                    <a:pt x="6191" y="498"/>
                    <a:pt x="6096" y="479"/>
                    <a:pt x="5992" y="422"/>
                  </a:cubicBezTo>
                  <a:cubicBezTo>
                    <a:pt x="5879" y="366"/>
                    <a:pt x="5813" y="252"/>
                    <a:pt x="5709" y="177"/>
                  </a:cubicBezTo>
                  <a:cubicBezTo>
                    <a:pt x="5550" y="72"/>
                    <a:pt x="5264" y="0"/>
                    <a:pt x="4998"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6" name="Google Shape;236;p15"/>
            <p:cNvSpPr/>
            <p:nvPr/>
          </p:nvSpPr>
          <p:spPr>
            <a:xfrm>
              <a:off x="763575" y="3697175"/>
              <a:ext cx="500675" cy="248100"/>
            </a:xfrm>
            <a:custGeom>
              <a:avLst/>
              <a:gdLst/>
              <a:ahLst/>
              <a:cxnLst/>
              <a:rect l="l" t="t" r="r" b="b"/>
              <a:pathLst>
                <a:path w="20027" h="9924" extrusionOk="0">
                  <a:moveTo>
                    <a:pt x="19246" y="0"/>
                  </a:moveTo>
                  <a:cubicBezTo>
                    <a:pt x="18397" y="0"/>
                    <a:pt x="17564" y="253"/>
                    <a:pt x="16737" y="397"/>
                  </a:cubicBezTo>
                  <a:cubicBezTo>
                    <a:pt x="16114" y="520"/>
                    <a:pt x="15698" y="634"/>
                    <a:pt x="15235" y="1087"/>
                  </a:cubicBezTo>
                  <a:cubicBezTo>
                    <a:pt x="15131" y="1191"/>
                    <a:pt x="15027" y="1333"/>
                    <a:pt x="14904" y="1418"/>
                  </a:cubicBezTo>
                  <a:cubicBezTo>
                    <a:pt x="14762" y="1522"/>
                    <a:pt x="14375" y="1579"/>
                    <a:pt x="14280" y="1683"/>
                  </a:cubicBezTo>
                  <a:cubicBezTo>
                    <a:pt x="14157" y="1843"/>
                    <a:pt x="14327" y="1995"/>
                    <a:pt x="14195" y="2193"/>
                  </a:cubicBezTo>
                  <a:cubicBezTo>
                    <a:pt x="13987" y="2486"/>
                    <a:pt x="13430" y="2316"/>
                    <a:pt x="13250" y="2599"/>
                  </a:cubicBezTo>
                  <a:cubicBezTo>
                    <a:pt x="13628" y="2552"/>
                    <a:pt x="13978" y="2382"/>
                    <a:pt x="14337" y="2288"/>
                  </a:cubicBezTo>
                  <a:lnTo>
                    <a:pt x="14337" y="2288"/>
                  </a:lnTo>
                  <a:cubicBezTo>
                    <a:pt x="13987" y="2609"/>
                    <a:pt x="13534" y="2788"/>
                    <a:pt x="13118" y="2996"/>
                  </a:cubicBezTo>
                  <a:cubicBezTo>
                    <a:pt x="12834" y="3148"/>
                    <a:pt x="11209" y="3856"/>
                    <a:pt x="11209" y="4215"/>
                  </a:cubicBezTo>
                  <a:cubicBezTo>
                    <a:pt x="11280" y="4201"/>
                    <a:pt x="11353" y="4194"/>
                    <a:pt x="11426" y="4194"/>
                  </a:cubicBezTo>
                  <a:cubicBezTo>
                    <a:pt x="11499" y="4194"/>
                    <a:pt x="11573" y="4201"/>
                    <a:pt x="11643" y="4215"/>
                  </a:cubicBezTo>
                  <a:cubicBezTo>
                    <a:pt x="11776" y="4820"/>
                    <a:pt x="10642" y="4556"/>
                    <a:pt x="10642" y="5151"/>
                  </a:cubicBezTo>
                  <a:cubicBezTo>
                    <a:pt x="11033" y="4991"/>
                    <a:pt x="11452" y="4608"/>
                    <a:pt x="11881" y="4608"/>
                  </a:cubicBezTo>
                  <a:cubicBezTo>
                    <a:pt x="11959" y="4608"/>
                    <a:pt x="12037" y="4621"/>
                    <a:pt x="12116" y="4650"/>
                  </a:cubicBezTo>
                  <a:cubicBezTo>
                    <a:pt x="12012" y="4773"/>
                    <a:pt x="11880" y="4877"/>
                    <a:pt x="11776" y="4981"/>
                  </a:cubicBezTo>
                  <a:cubicBezTo>
                    <a:pt x="11814" y="5009"/>
                    <a:pt x="11861" y="5057"/>
                    <a:pt x="11908" y="5085"/>
                  </a:cubicBezTo>
                  <a:cubicBezTo>
                    <a:pt x="11656" y="5445"/>
                    <a:pt x="11310" y="5539"/>
                    <a:pt x="10918" y="5539"/>
                  </a:cubicBezTo>
                  <a:cubicBezTo>
                    <a:pt x="10899" y="5539"/>
                    <a:pt x="10879" y="5539"/>
                    <a:pt x="10859" y="5539"/>
                  </a:cubicBezTo>
                  <a:lnTo>
                    <a:pt x="10859" y="5539"/>
                  </a:lnTo>
                  <a:cubicBezTo>
                    <a:pt x="10840" y="5586"/>
                    <a:pt x="10878" y="5605"/>
                    <a:pt x="10878" y="5624"/>
                  </a:cubicBezTo>
                  <a:cubicBezTo>
                    <a:pt x="10566" y="5624"/>
                    <a:pt x="10301" y="5964"/>
                    <a:pt x="10009" y="6068"/>
                  </a:cubicBezTo>
                  <a:cubicBezTo>
                    <a:pt x="9612" y="6219"/>
                    <a:pt x="9215" y="6295"/>
                    <a:pt x="8808" y="6446"/>
                  </a:cubicBezTo>
                  <a:cubicBezTo>
                    <a:pt x="8978" y="6673"/>
                    <a:pt x="9271" y="6502"/>
                    <a:pt x="9489" y="6663"/>
                  </a:cubicBezTo>
                  <a:cubicBezTo>
                    <a:pt x="9460" y="6814"/>
                    <a:pt x="9404" y="6899"/>
                    <a:pt x="9234" y="6947"/>
                  </a:cubicBezTo>
                  <a:cubicBezTo>
                    <a:pt x="9224" y="6975"/>
                    <a:pt x="9252" y="7041"/>
                    <a:pt x="9224" y="7060"/>
                  </a:cubicBezTo>
                  <a:cubicBezTo>
                    <a:pt x="8950" y="7060"/>
                    <a:pt x="8619" y="6635"/>
                    <a:pt x="8307" y="6569"/>
                  </a:cubicBezTo>
                  <a:cubicBezTo>
                    <a:pt x="7835" y="6455"/>
                    <a:pt x="7296" y="6285"/>
                    <a:pt x="6824" y="6247"/>
                  </a:cubicBezTo>
                  <a:cubicBezTo>
                    <a:pt x="6765" y="6242"/>
                    <a:pt x="6706" y="6239"/>
                    <a:pt x="6646" y="6239"/>
                  </a:cubicBezTo>
                  <a:cubicBezTo>
                    <a:pt x="6310" y="6239"/>
                    <a:pt x="5960" y="6324"/>
                    <a:pt x="5671" y="6436"/>
                  </a:cubicBezTo>
                  <a:cubicBezTo>
                    <a:pt x="5302" y="6588"/>
                    <a:pt x="4376" y="6635"/>
                    <a:pt x="4187" y="6918"/>
                  </a:cubicBezTo>
                  <a:cubicBezTo>
                    <a:pt x="4376" y="6928"/>
                    <a:pt x="4565" y="6899"/>
                    <a:pt x="4697" y="7013"/>
                  </a:cubicBezTo>
                  <a:cubicBezTo>
                    <a:pt x="4159" y="7013"/>
                    <a:pt x="2977" y="7372"/>
                    <a:pt x="2590" y="7655"/>
                  </a:cubicBezTo>
                  <a:cubicBezTo>
                    <a:pt x="2599" y="7659"/>
                    <a:pt x="2611" y="7660"/>
                    <a:pt x="2623" y="7660"/>
                  </a:cubicBezTo>
                  <a:cubicBezTo>
                    <a:pt x="2647" y="7660"/>
                    <a:pt x="2675" y="7655"/>
                    <a:pt x="2694" y="7655"/>
                  </a:cubicBezTo>
                  <a:cubicBezTo>
                    <a:pt x="2259" y="7986"/>
                    <a:pt x="1881" y="8412"/>
                    <a:pt x="1418" y="8657"/>
                  </a:cubicBezTo>
                  <a:cubicBezTo>
                    <a:pt x="908" y="8912"/>
                    <a:pt x="463" y="9309"/>
                    <a:pt x="0" y="9621"/>
                  </a:cubicBezTo>
                  <a:cubicBezTo>
                    <a:pt x="57" y="9650"/>
                    <a:pt x="151" y="9744"/>
                    <a:pt x="246" y="9753"/>
                  </a:cubicBezTo>
                  <a:cubicBezTo>
                    <a:pt x="246" y="9810"/>
                    <a:pt x="255" y="9876"/>
                    <a:pt x="255" y="9924"/>
                  </a:cubicBezTo>
                  <a:cubicBezTo>
                    <a:pt x="671" y="9848"/>
                    <a:pt x="1097" y="9650"/>
                    <a:pt x="1531" y="9555"/>
                  </a:cubicBezTo>
                  <a:cubicBezTo>
                    <a:pt x="2089" y="9451"/>
                    <a:pt x="2665" y="9546"/>
                    <a:pt x="3176" y="9215"/>
                  </a:cubicBezTo>
                  <a:lnTo>
                    <a:pt x="3176" y="9215"/>
                  </a:lnTo>
                  <a:cubicBezTo>
                    <a:pt x="3157" y="9281"/>
                    <a:pt x="3166" y="9357"/>
                    <a:pt x="3138" y="9413"/>
                  </a:cubicBezTo>
                  <a:cubicBezTo>
                    <a:pt x="3601" y="9375"/>
                    <a:pt x="3979" y="9130"/>
                    <a:pt x="4452" y="9101"/>
                  </a:cubicBezTo>
                  <a:cubicBezTo>
                    <a:pt x="4472" y="9100"/>
                    <a:pt x="4494" y="9100"/>
                    <a:pt x="4516" y="9100"/>
                  </a:cubicBezTo>
                  <a:cubicBezTo>
                    <a:pt x="4682" y="9100"/>
                    <a:pt x="4898" y="9131"/>
                    <a:pt x="5100" y="9131"/>
                  </a:cubicBezTo>
                  <a:cubicBezTo>
                    <a:pt x="5264" y="9131"/>
                    <a:pt x="5419" y="9110"/>
                    <a:pt x="5529" y="9035"/>
                  </a:cubicBezTo>
                  <a:lnTo>
                    <a:pt x="5529" y="9035"/>
                  </a:lnTo>
                  <a:cubicBezTo>
                    <a:pt x="5463" y="9092"/>
                    <a:pt x="5406" y="9177"/>
                    <a:pt x="5349" y="9234"/>
                  </a:cubicBezTo>
                  <a:cubicBezTo>
                    <a:pt x="5392" y="9238"/>
                    <a:pt x="5433" y="9240"/>
                    <a:pt x="5474" y="9240"/>
                  </a:cubicBezTo>
                  <a:cubicBezTo>
                    <a:pt x="6159" y="9240"/>
                    <a:pt x="6613" y="8667"/>
                    <a:pt x="7211" y="8506"/>
                  </a:cubicBezTo>
                  <a:cubicBezTo>
                    <a:pt x="7466" y="8430"/>
                    <a:pt x="7788" y="8430"/>
                    <a:pt x="8005" y="8241"/>
                  </a:cubicBezTo>
                  <a:cubicBezTo>
                    <a:pt x="8128" y="8137"/>
                    <a:pt x="8109" y="8015"/>
                    <a:pt x="8222" y="7920"/>
                  </a:cubicBezTo>
                  <a:cubicBezTo>
                    <a:pt x="8477" y="7684"/>
                    <a:pt x="8752" y="7655"/>
                    <a:pt x="9073" y="7655"/>
                  </a:cubicBezTo>
                  <a:cubicBezTo>
                    <a:pt x="9215" y="7769"/>
                    <a:pt x="9243" y="8005"/>
                    <a:pt x="9423" y="8100"/>
                  </a:cubicBezTo>
                  <a:cubicBezTo>
                    <a:pt x="9602" y="8194"/>
                    <a:pt x="10027" y="8251"/>
                    <a:pt x="10226" y="8289"/>
                  </a:cubicBezTo>
                  <a:cubicBezTo>
                    <a:pt x="10474" y="8329"/>
                    <a:pt x="10743" y="8339"/>
                    <a:pt x="11020" y="8339"/>
                  </a:cubicBezTo>
                  <a:cubicBezTo>
                    <a:pt x="11327" y="8339"/>
                    <a:pt x="11643" y="8326"/>
                    <a:pt x="11949" y="8326"/>
                  </a:cubicBezTo>
                  <a:cubicBezTo>
                    <a:pt x="12083" y="8326"/>
                    <a:pt x="12214" y="8329"/>
                    <a:pt x="12343" y="8336"/>
                  </a:cubicBezTo>
                  <a:cubicBezTo>
                    <a:pt x="12384" y="8514"/>
                    <a:pt x="12583" y="8686"/>
                    <a:pt x="12772" y="8686"/>
                  </a:cubicBezTo>
                  <a:cubicBezTo>
                    <a:pt x="12845" y="8686"/>
                    <a:pt x="12916" y="8661"/>
                    <a:pt x="12976" y="8601"/>
                  </a:cubicBezTo>
                  <a:cubicBezTo>
                    <a:pt x="13288" y="8298"/>
                    <a:pt x="12825" y="8232"/>
                    <a:pt x="12900" y="7892"/>
                  </a:cubicBezTo>
                  <a:cubicBezTo>
                    <a:pt x="12949" y="7892"/>
                    <a:pt x="13018" y="7871"/>
                    <a:pt x="13073" y="7871"/>
                  </a:cubicBezTo>
                  <a:cubicBezTo>
                    <a:pt x="13082" y="7871"/>
                    <a:pt x="13091" y="7871"/>
                    <a:pt x="13099" y="7873"/>
                  </a:cubicBezTo>
                  <a:cubicBezTo>
                    <a:pt x="12976" y="7542"/>
                    <a:pt x="12485" y="7523"/>
                    <a:pt x="12806" y="7098"/>
                  </a:cubicBezTo>
                  <a:cubicBezTo>
                    <a:pt x="12998" y="6848"/>
                    <a:pt x="13447" y="6833"/>
                    <a:pt x="13758" y="6833"/>
                  </a:cubicBezTo>
                  <a:cubicBezTo>
                    <a:pt x="13799" y="6833"/>
                    <a:pt x="13838" y="6833"/>
                    <a:pt x="13874" y="6833"/>
                  </a:cubicBezTo>
                  <a:cubicBezTo>
                    <a:pt x="14180" y="6833"/>
                    <a:pt x="14435" y="6935"/>
                    <a:pt x="14690" y="6935"/>
                  </a:cubicBezTo>
                  <a:cubicBezTo>
                    <a:pt x="14727" y="6935"/>
                    <a:pt x="14763" y="6932"/>
                    <a:pt x="14800" y="6928"/>
                  </a:cubicBezTo>
                  <a:cubicBezTo>
                    <a:pt x="15215" y="6872"/>
                    <a:pt x="15405" y="6341"/>
                    <a:pt x="15817" y="6341"/>
                  </a:cubicBezTo>
                  <a:cubicBezTo>
                    <a:pt x="15828" y="6341"/>
                    <a:pt x="15838" y="6341"/>
                    <a:pt x="15849" y="6342"/>
                  </a:cubicBezTo>
                  <a:cubicBezTo>
                    <a:pt x="15906" y="6918"/>
                    <a:pt x="15480" y="7164"/>
                    <a:pt x="15339" y="7655"/>
                  </a:cubicBezTo>
                  <a:cubicBezTo>
                    <a:pt x="15284" y="7875"/>
                    <a:pt x="15359" y="8125"/>
                    <a:pt x="15520" y="8125"/>
                  </a:cubicBezTo>
                  <a:cubicBezTo>
                    <a:pt x="15580" y="8125"/>
                    <a:pt x="15653" y="8090"/>
                    <a:pt x="15736" y="8005"/>
                  </a:cubicBezTo>
                  <a:lnTo>
                    <a:pt x="15736" y="8005"/>
                  </a:lnTo>
                  <a:cubicBezTo>
                    <a:pt x="15906" y="8194"/>
                    <a:pt x="15802" y="8534"/>
                    <a:pt x="15698" y="8723"/>
                  </a:cubicBezTo>
                  <a:cubicBezTo>
                    <a:pt x="15745" y="8723"/>
                    <a:pt x="15802" y="8742"/>
                    <a:pt x="15849" y="8742"/>
                  </a:cubicBezTo>
                  <a:cubicBezTo>
                    <a:pt x="15858" y="8884"/>
                    <a:pt x="15792" y="9319"/>
                    <a:pt x="15887" y="9423"/>
                  </a:cubicBezTo>
                  <a:cubicBezTo>
                    <a:pt x="15916" y="9454"/>
                    <a:pt x="15963" y="9465"/>
                    <a:pt x="16019" y="9465"/>
                  </a:cubicBezTo>
                  <a:cubicBezTo>
                    <a:pt x="16133" y="9465"/>
                    <a:pt x="16284" y="9421"/>
                    <a:pt x="16390" y="9421"/>
                  </a:cubicBezTo>
                  <a:cubicBezTo>
                    <a:pt x="16402" y="9421"/>
                    <a:pt x="16414" y="9421"/>
                    <a:pt x="16425" y="9423"/>
                  </a:cubicBezTo>
                  <a:cubicBezTo>
                    <a:pt x="16416" y="9479"/>
                    <a:pt x="16416" y="9527"/>
                    <a:pt x="16407" y="9574"/>
                  </a:cubicBezTo>
                  <a:cubicBezTo>
                    <a:pt x="16560" y="9444"/>
                    <a:pt x="17381" y="8998"/>
                    <a:pt x="17759" y="8998"/>
                  </a:cubicBezTo>
                  <a:cubicBezTo>
                    <a:pt x="17848" y="8998"/>
                    <a:pt x="17912" y="9023"/>
                    <a:pt x="17938" y="9083"/>
                  </a:cubicBezTo>
                  <a:cubicBezTo>
                    <a:pt x="17967" y="9088"/>
                    <a:pt x="17995" y="9090"/>
                    <a:pt x="18023" y="9090"/>
                  </a:cubicBezTo>
                  <a:cubicBezTo>
                    <a:pt x="18461" y="9090"/>
                    <a:pt x="18692" y="8487"/>
                    <a:pt x="18372" y="8185"/>
                  </a:cubicBezTo>
                  <a:cubicBezTo>
                    <a:pt x="18713" y="8185"/>
                    <a:pt x="18524" y="7844"/>
                    <a:pt x="18684" y="7665"/>
                  </a:cubicBezTo>
                  <a:cubicBezTo>
                    <a:pt x="18738" y="7608"/>
                    <a:pt x="18807" y="7601"/>
                    <a:pt x="18875" y="7601"/>
                  </a:cubicBezTo>
                  <a:cubicBezTo>
                    <a:pt x="18899" y="7601"/>
                    <a:pt x="18923" y="7602"/>
                    <a:pt x="18946" y="7602"/>
                  </a:cubicBezTo>
                  <a:cubicBezTo>
                    <a:pt x="19054" y="7602"/>
                    <a:pt x="19143" y="7582"/>
                    <a:pt x="19138" y="7353"/>
                  </a:cubicBezTo>
                  <a:lnTo>
                    <a:pt x="19138" y="7353"/>
                  </a:lnTo>
                  <a:cubicBezTo>
                    <a:pt x="19157" y="7391"/>
                    <a:pt x="19232" y="7429"/>
                    <a:pt x="19270" y="7485"/>
                  </a:cubicBezTo>
                  <a:cubicBezTo>
                    <a:pt x="19365" y="7381"/>
                    <a:pt x="19440" y="7344"/>
                    <a:pt x="19478" y="7183"/>
                  </a:cubicBezTo>
                  <a:cubicBezTo>
                    <a:pt x="19516" y="7202"/>
                    <a:pt x="19582" y="7230"/>
                    <a:pt x="19629" y="7259"/>
                  </a:cubicBezTo>
                  <a:cubicBezTo>
                    <a:pt x="19610" y="6862"/>
                    <a:pt x="19894" y="6521"/>
                    <a:pt x="19941" y="6124"/>
                  </a:cubicBezTo>
                  <a:cubicBezTo>
                    <a:pt x="20026" y="5387"/>
                    <a:pt x="19648" y="4669"/>
                    <a:pt x="19506" y="3932"/>
                  </a:cubicBezTo>
                  <a:cubicBezTo>
                    <a:pt x="19459" y="3686"/>
                    <a:pt x="19459" y="3459"/>
                    <a:pt x="19440" y="3204"/>
                  </a:cubicBezTo>
                  <a:cubicBezTo>
                    <a:pt x="19431" y="3034"/>
                    <a:pt x="19384" y="2883"/>
                    <a:pt x="19365" y="2703"/>
                  </a:cubicBezTo>
                  <a:cubicBezTo>
                    <a:pt x="19289" y="2165"/>
                    <a:pt x="19658" y="2080"/>
                    <a:pt x="19393" y="1569"/>
                  </a:cubicBezTo>
                  <a:cubicBezTo>
                    <a:pt x="19251" y="1286"/>
                    <a:pt x="19081" y="1172"/>
                    <a:pt x="18854" y="917"/>
                  </a:cubicBezTo>
                  <a:cubicBezTo>
                    <a:pt x="18996" y="785"/>
                    <a:pt x="19223" y="586"/>
                    <a:pt x="19034" y="397"/>
                  </a:cubicBezTo>
                  <a:cubicBezTo>
                    <a:pt x="19157" y="256"/>
                    <a:pt x="19393" y="152"/>
                    <a:pt x="19525" y="10"/>
                  </a:cubicBezTo>
                  <a:cubicBezTo>
                    <a:pt x="19432" y="3"/>
                    <a:pt x="19339" y="0"/>
                    <a:pt x="19246" y="0"/>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7" name="Google Shape;237;p15"/>
            <p:cNvSpPr/>
            <p:nvPr/>
          </p:nvSpPr>
          <p:spPr>
            <a:xfrm>
              <a:off x="768525" y="3845675"/>
              <a:ext cx="492650" cy="100775"/>
            </a:xfrm>
            <a:custGeom>
              <a:avLst/>
              <a:gdLst/>
              <a:ahLst/>
              <a:cxnLst/>
              <a:rect l="l" t="t" r="r" b="b"/>
              <a:pathLst>
                <a:path w="19706" h="4031" extrusionOk="0">
                  <a:moveTo>
                    <a:pt x="16126" y="0"/>
                  </a:moveTo>
                  <a:cubicBezTo>
                    <a:pt x="15814" y="0"/>
                    <a:pt x="15416" y="193"/>
                    <a:pt x="15169" y="251"/>
                  </a:cubicBezTo>
                  <a:cubicBezTo>
                    <a:pt x="15008" y="279"/>
                    <a:pt x="14838" y="281"/>
                    <a:pt x="14674" y="281"/>
                  </a:cubicBezTo>
                  <a:cubicBezTo>
                    <a:pt x="14641" y="281"/>
                    <a:pt x="14609" y="281"/>
                    <a:pt x="14576" y="281"/>
                  </a:cubicBezTo>
                  <a:cubicBezTo>
                    <a:pt x="14447" y="281"/>
                    <a:pt x="14324" y="283"/>
                    <a:pt x="14215" y="298"/>
                  </a:cubicBezTo>
                  <a:cubicBezTo>
                    <a:pt x="13884" y="345"/>
                    <a:pt x="13600" y="525"/>
                    <a:pt x="13222" y="525"/>
                  </a:cubicBezTo>
                  <a:cubicBezTo>
                    <a:pt x="13052" y="525"/>
                    <a:pt x="12324" y="525"/>
                    <a:pt x="12598" y="874"/>
                  </a:cubicBezTo>
                  <a:cubicBezTo>
                    <a:pt x="12440" y="1042"/>
                    <a:pt x="11903" y="1333"/>
                    <a:pt x="11655" y="1333"/>
                  </a:cubicBezTo>
                  <a:cubicBezTo>
                    <a:pt x="11637" y="1333"/>
                    <a:pt x="11621" y="1331"/>
                    <a:pt x="11606" y="1328"/>
                  </a:cubicBezTo>
                  <a:cubicBezTo>
                    <a:pt x="11634" y="1044"/>
                    <a:pt x="11956" y="1016"/>
                    <a:pt x="11871" y="676"/>
                  </a:cubicBezTo>
                  <a:cubicBezTo>
                    <a:pt x="11682" y="676"/>
                    <a:pt x="11474" y="742"/>
                    <a:pt x="11275" y="770"/>
                  </a:cubicBezTo>
                  <a:cubicBezTo>
                    <a:pt x="11191" y="779"/>
                    <a:pt x="11092" y="810"/>
                    <a:pt x="11005" y="810"/>
                  </a:cubicBezTo>
                  <a:cubicBezTo>
                    <a:pt x="10994" y="810"/>
                    <a:pt x="10983" y="809"/>
                    <a:pt x="10973" y="808"/>
                  </a:cubicBezTo>
                  <a:cubicBezTo>
                    <a:pt x="10869" y="780"/>
                    <a:pt x="10822" y="685"/>
                    <a:pt x="10727" y="676"/>
                  </a:cubicBezTo>
                  <a:cubicBezTo>
                    <a:pt x="10387" y="629"/>
                    <a:pt x="10018" y="648"/>
                    <a:pt x="9659" y="572"/>
                  </a:cubicBezTo>
                  <a:cubicBezTo>
                    <a:pt x="9366" y="506"/>
                    <a:pt x="9092" y="534"/>
                    <a:pt x="8799" y="459"/>
                  </a:cubicBezTo>
                  <a:lnTo>
                    <a:pt x="8620" y="534"/>
                  </a:lnTo>
                  <a:cubicBezTo>
                    <a:pt x="8790" y="761"/>
                    <a:pt x="9083" y="591"/>
                    <a:pt x="9300" y="742"/>
                  </a:cubicBezTo>
                  <a:cubicBezTo>
                    <a:pt x="9272" y="903"/>
                    <a:pt x="9215" y="978"/>
                    <a:pt x="9045" y="1026"/>
                  </a:cubicBezTo>
                  <a:cubicBezTo>
                    <a:pt x="9036" y="1063"/>
                    <a:pt x="9064" y="1120"/>
                    <a:pt x="9036" y="1148"/>
                  </a:cubicBezTo>
                  <a:lnTo>
                    <a:pt x="9026" y="1148"/>
                  </a:lnTo>
                  <a:cubicBezTo>
                    <a:pt x="9036" y="1186"/>
                    <a:pt x="9045" y="1215"/>
                    <a:pt x="9045" y="1262"/>
                  </a:cubicBezTo>
                  <a:cubicBezTo>
                    <a:pt x="9041" y="1413"/>
                    <a:pt x="8966" y="1462"/>
                    <a:pt x="8862" y="1462"/>
                  </a:cubicBezTo>
                  <a:cubicBezTo>
                    <a:pt x="8688" y="1462"/>
                    <a:pt x="8436" y="1323"/>
                    <a:pt x="8317" y="1300"/>
                  </a:cubicBezTo>
                  <a:cubicBezTo>
                    <a:pt x="8257" y="1290"/>
                    <a:pt x="8198" y="1287"/>
                    <a:pt x="8141" y="1287"/>
                  </a:cubicBezTo>
                  <a:cubicBezTo>
                    <a:pt x="7904" y="1287"/>
                    <a:pt x="7690" y="1352"/>
                    <a:pt x="7438" y="1375"/>
                  </a:cubicBezTo>
                  <a:cubicBezTo>
                    <a:pt x="7457" y="1422"/>
                    <a:pt x="7429" y="1479"/>
                    <a:pt x="7429" y="1526"/>
                  </a:cubicBezTo>
                  <a:cubicBezTo>
                    <a:pt x="7108" y="1630"/>
                    <a:pt x="6871" y="1895"/>
                    <a:pt x="6569" y="1999"/>
                  </a:cubicBezTo>
                  <a:cubicBezTo>
                    <a:pt x="6210" y="2131"/>
                    <a:pt x="5813" y="2084"/>
                    <a:pt x="5435" y="2207"/>
                  </a:cubicBezTo>
                  <a:cubicBezTo>
                    <a:pt x="5028" y="2349"/>
                    <a:pt x="4641" y="2396"/>
                    <a:pt x="4244" y="2481"/>
                  </a:cubicBezTo>
                  <a:cubicBezTo>
                    <a:pt x="3942" y="2538"/>
                    <a:pt x="3601" y="2500"/>
                    <a:pt x="3318" y="2575"/>
                  </a:cubicBezTo>
                  <a:cubicBezTo>
                    <a:pt x="2997" y="2661"/>
                    <a:pt x="2694" y="2812"/>
                    <a:pt x="2354" y="2878"/>
                  </a:cubicBezTo>
                  <a:cubicBezTo>
                    <a:pt x="1891" y="2963"/>
                    <a:pt x="1570" y="2925"/>
                    <a:pt x="1182" y="3275"/>
                  </a:cubicBezTo>
                  <a:cubicBezTo>
                    <a:pt x="823" y="3577"/>
                    <a:pt x="417" y="3710"/>
                    <a:pt x="1" y="3851"/>
                  </a:cubicBezTo>
                  <a:cubicBezTo>
                    <a:pt x="10" y="3851"/>
                    <a:pt x="10" y="3851"/>
                    <a:pt x="20" y="3861"/>
                  </a:cubicBezTo>
                  <a:cubicBezTo>
                    <a:pt x="20" y="3917"/>
                    <a:pt x="39" y="3984"/>
                    <a:pt x="39" y="4031"/>
                  </a:cubicBezTo>
                  <a:cubicBezTo>
                    <a:pt x="445" y="3955"/>
                    <a:pt x="870" y="3757"/>
                    <a:pt x="1314" y="3662"/>
                  </a:cubicBezTo>
                  <a:cubicBezTo>
                    <a:pt x="1863" y="3558"/>
                    <a:pt x="2448" y="3653"/>
                    <a:pt x="2949" y="3322"/>
                  </a:cubicBezTo>
                  <a:lnTo>
                    <a:pt x="2949" y="3322"/>
                  </a:lnTo>
                  <a:cubicBezTo>
                    <a:pt x="2930" y="3388"/>
                    <a:pt x="2940" y="3464"/>
                    <a:pt x="2921" y="3521"/>
                  </a:cubicBezTo>
                  <a:cubicBezTo>
                    <a:pt x="3375" y="3483"/>
                    <a:pt x="3753" y="3237"/>
                    <a:pt x="4225" y="3209"/>
                  </a:cubicBezTo>
                  <a:cubicBezTo>
                    <a:pt x="4246" y="3207"/>
                    <a:pt x="4269" y="3207"/>
                    <a:pt x="4292" y="3207"/>
                  </a:cubicBezTo>
                  <a:cubicBezTo>
                    <a:pt x="4461" y="3207"/>
                    <a:pt x="4679" y="3238"/>
                    <a:pt x="4880" y="3238"/>
                  </a:cubicBezTo>
                  <a:cubicBezTo>
                    <a:pt x="5044" y="3238"/>
                    <a:pt x="5196" y="3217"/>
                    <a:pt x="5303" y="3143"/>
                  </a:cubicBezTo>
                  <a:lnTo>
                    <a:pt x="5303" y="3143"/>
                  </a:lnTo>
                  <a:cubicBezTo>
                    <a:pt x="5246" y="3199"/>
                    <a:pt x="5189" y="3284"/>
                    <a:pt x="5123" y="3341"/>
                  </a:cubicBezTo>
                  <a:cubicBezTo>
                    <a:pt x="5165" y="3345"/>
                    <a:pt x="5207" y="3347"/>
                    <a:pt x="5247" y="3347"/>
                  </a:cubicBezTo>
                  <a:cubicBezTo>
                    <a:pt x="5932" y="3347"/>
                    <a:pt x="6387" y="2774"/>
                    <a:pt x="6994" y="2613"/>
                  </a:cubicBezTo>
                  <a:cubicBezTo>
                    <a:pt x="7240" y="2538"/>
                    <a:pt x="7561" y="2538"/>
                    <a:pt x="7788" y="2349"/>
                  </a:cubicBezTo>
                  <a:cubicBezTo>
                    <a:pt x="7901" y="2245"/>
                    <a:pt x="7892" y="2122"/>
                    <a:pt x="7996" y="2027"/>
                  </a:cubicBezTo>
                  <a:cubicBezTo>
                    <a:pt x="8261" y="1791"/>
                    <a:pt x="8525" y="1763"/>
                    <a:pt x="8847" y="1763"/>
                  </a:cubicBezTo>
                  <a:cubicBezTo>
                    <a:pt x="8988" y="1876"/>
                    <a:pt x="9026" y="2112"/>
                    <a:pt x="9206" y="2207"/>
                  </a:cubicBezTo>
                  <a:cubicBezTo>
                    <a:pt x="9376" y="2301"/>
                    <a:pt x="9801" y="2358"/>
                    <a:pt x="10009" y="2396"/>
                  </a:cubicBezTo>
                  <a:cubicBezTo>
                    <a:pt x="10253" y="2436"/>
                    <a:pt x="10522" y="2447"/>
                    <a:pt x="10799" y="2447"/>
                  </a:cubicBezTo>
                  <a:cubicBezTo>
                    <a:pt x="11105" y="2447"/>
                    <a:pt x="11421" y="2434"/>
                    <a:pt x="11726" y="2434"/>
                  </a:cubicBezTo>
                  <a:cubicBezTo>
                    <a:pt x="11859" y="2434"/>
                    <a:pt x="11990" y="2436"/>
                    <a:pt x="12116" y="2443"/>
                  </a:cubicBezTo>
                  <a:cubicBezTo>
                    <a:pt x="12164" y="2621"/>
                    <a:pt x="12360" y="2793"/>
                    <a:pt x="12551" y="2793"/>
                  </a:cubicBezTo>
                  <a:cubicBezTo>
                    <a:pt x="12624" y="2793"/>
                    <a:pt x="12696" y="2768"/>
                    <a:pt x="12759" y="2708"/>
                  </a:cubicBezTo>
                  <a:cubicBezTo>
                    <a:pt x="13062" y="2405"/>
                    <a:pt x="12608" y="2339"/>
                    <a:pt x="12674" y="1999"/>
                  </a:cubicBezTo>
                  <a:cubicBezTo>
                    <a:pt x="12723" y="1999"/>
                    <a:pt x="12792" y="1978"/>
                    <a:pt x="12847" y="1978"/>
                  </a:cubicBezTo>
                  <a:cubicBezTo>
                    <a:pt x="12856" y="1978"/>
                    <a:pt x="12864" y="1979"/>
                    <a:pt x="12873" y="1980"/>
                  </a:cubicBezTo>
                  <a:cubicBezTo>
                    <a:pt x="12759" y="1649"/>
                    <a:pt x="12258" y="1630"/>
                    <a:pt x="12580" y="1205"/>
                  </a:cubicBezTo>
                  <a:cubicBezTo>
                    <a:pt x="12780" y="955"/>
                    <a:pt x="13223" y="940"/>
                    <a:pt x="13538" y="940"/>
                  </a:cubicBezTo>
                  <a:cubicBezTo>
                    <a:pt x="13580" y="940"/>
                    <a:pt x="13620" y="941"/>
                    <a:pt x="13657" y="941"/>
                  </a:cubicBezTo>
                  <a:cubicBezTo>
                    <a:pt x="13955" y="941"/>
                    <a:pt x="14209" y="1042"/>
                    <a:pt x="14464" y="1042"/>
                  </a:cubicBezTo>
                  <a:cubicBezTo>
                    <a:pt x="14501" y="1042"/>
                    <a:pt x="14537" y="1040"/>
                    <a:pt x="14574" y="1035"/>
                  </a:cubicBezTo>
                  <a:cubicBezTo>
                    <a:pt x="14988" y="980"/>
                    <a:pt x="15178" y="448"/>
                    <a:pt x="15600" y="448"/>
                  </a:cubicBezTo>
                  <a:cubicBezTo>
                    <a:pt x="15610" y="448"/>
                    <a:pt x="15621" y="448"/>
                    <a:pt x="15632" y="449"/>
                  </a:cubicBezTo>
                  <a:cubicBezTo>
                    <a:pt x="15689" y="1026"/>
                    <a:pt x="15264" y="1271"/>
                    <a:pt x="15122" y="1763"/>
                  </a:cubicBezTo>
                  <a:cubicBezTo>
                    <a:pt x="15060" y="1983"/>
                    <a:pt x="15138" y="2233"/>
                    <a:pt x="15298" y="2233"/>
                  </a:cubicBezTo>
                  <a:cubicBezTo>
                    <a:pt x="15358" y="2233"/>
                    <a:pt x="15429" y="2197"/>
                    <a:pt x="15509" y="2112"/>
                  </a:cubicBezTo>
                  <a:lnTo>
                    <a:pt x="15509" y="2112"/>
                  </a:lnTo>
                  <a:cubicBezTo>
                    <a:pt x="15689" y="2301"/>
                    <a:pt x="15585" y="2642"/>
                    <a:pt x="15471" y="2831"/>
                  </a:cubicBezTo>
                  <a:cubicBezTo>
                    <a:pt x="15519" y="2831"/>
                    <a:pt x="15585" y="2850"/>
                    <a:pt x="15632" y="2850"/>
                  </a:cubicBezTo>
                  <a:cubicBezTo>
                    <a:pt x="15642" y="2991"/>
                    <a:pt x="15566" y="3426"/>
                    <a:pt x="15660" y="3530"/>
                  </a:cubicBezTo>
                  <a:cubicBezTo>
                    <a:pt x="15689" y="3562"/>
                    <a:pt x="15737" y="3572"/>
                    <a:pt x="15794" y="3572"/>
                  </a:cubicBezTo>
                  <a:cubicBezTo>
                    <a:pt x="15911" y="3572"/>
                    <a:pt x="16066" y="3528"/>
                    <a:pt x="16173" y="3528"/>
                  </a:cubicBezTo>
                  <a:cubicBezTo>
                    <a:pt x="16185" y="3528"/>
                    <a:pt x="16197" y="3529"/>
                    <a:pt x="16209" y="3530"/>
                  </a:cubicBezTo>
                  <a:cubicBezTo>
                    <a:pt x="16199" y="3587"/>
                    <a:pt x="16199" y="3634"/>
                    <a:pt x="16180" y="3681"/>
                  </a:cubicBezTo>
                  <a:cubicBezTo>
                    <a:pt x="16333" y="3551"/>
                    <a:pt x="17155" y="3106"/>
                    <a:pt x="17538" y="3106"/>
                  </a:cubicBezTo>
                  <a:cubicBezTo>
                    <a:pt x="17628" y="3106"/>
                    <a:pt x="17694" y="3130"/>
                    <a:pt x="17721" y="3190"/>
                  </a:cubicBezTo>
                  <a:cubicBezTo>
                    <a:pt x="17749" y="3195"/>
                    <a:pt x="17777" y="3197"/>
                    <a:pt x="17805" y="3197"/>
                  </a:cubicBezTo>
                  <a:cubicBezTo>
                    <a:pt x="18234" y="3197"/>
                    <a:pt x="18466" y="2594"/>
                    <a:pt x="18146" y="2292"/>
                  </a:cubicBezTo>
                  <a:cubicBezTo>
                    <a:pt x="18486" y="2292"/>
                    <a:pt x="18297" y="1952"/>
                    <a:pt x="18467" y="1772"/>
                  </a:cubicBezTo>
                  <a:cubicBezTo>
                    <a:pt x="18518" y="1715"/>
                    <a:pt x="18585" y="1708"/>
                    <a:pt x="18652" y="1708"/>
                  </a:cubicBezTo>
                  <a:cubicBezTo>
                    <a:pt x="18675" y="1708"/>
                    <a:pt x="18699" y="1709"/>
                    <a:pt x="18721" y="1709"/>
                  </a:cubicBezTo>
                  <a:cubicBezTo>
                    <a:pt x="18828" y="1709"/>
                    <a:pt x="18917" y="1689"/>
                    <a:pt x="18911" y="1460"/>
                  </a:cubicBezTo>
                  <a:lnTo>
                    <a:pt x="18911" y="1460"/>
                  </a:lnTo>
                  <a:cubicBezTo>
                    <a:pt x="18940" y="1498"/>
                    <a:pt x="19006" y="1536"/>
                    <a:pt x="19044" y="1593"/>
                  </a:cubicBezTo>
                  <a:cubicBezTo>
                    <a:pt x="19138" y="1489"/>
                    <a:pt x="19223" y="1451"/>
                    <a:pt x="19261" y="1290"/>
                  </a:cubicBezTo>
                  <a:cubicBezTo>
                    <a:pt x="19290" y="1309"/>
                    <a:pt x="19365" y="1337"/>
                    <a:pt x="19412" y="1366"/>
                  </a:cubicBezTo>
                  <a:cubicBezTo>
                    <a:pt x="19403" y="1007"/>
                    <a:pt x="19620" y="695"/>
                    <a:pt x="19705" y="355"/>
                  </a:cubicBezTo>
                  <a:lnTo>
                    <a:pt x="19705" y="355"/>
                  </a:lnTo>
                  <a:cubicBezTo>
                    <a:pt x="19611" y="392"/>
                    <a:pt x="19469" y="440"/>
                    <a:pt x="19460" y="440"/>
                  </a:cubicBezTo>
                  <a:cubicBezTo>
                    <a:pt x="19350" y="473"/>
                    <a:pt x="19308" y="537"/>
                    <a:pt x="19200" y="537"/>
                  </a:cubicBezTo>
                  <a:cubicBezTo>
                    <a:pt x="19187" y="537"/>
                    <a:pt x="19173" y="536"/>
                    <a:pt x="19157" y="534"/>
                  </a:cubicBezTo>
                  <a:cubicBezTo>
                    <a:pt x="19110" y="765"/>
                    <a:pt x="18910" y="874"/>
                    <a:pt x="18800" y="874"/>
                  </a:cubicBezTo>
                  <a:cubicBezTo>
                    <a:pt x="18735" y="874"/>
                    <a:pt x="18701" y="835"/>
                    <a:pt x="18751" y="761"/>
                  </a:cubicBezTo>
                  <a:lnTo>
                    <a:pt x="18751" y="761"/>
                  </a:lnTo>
                  <a:cubicBezTo>
                    <a:pt x="18552" y="855"/>
                    <a:pt x="18335" y="931"/>
                    <a:pt x="18108" y="1016"/>
                  </a:cubicBezTo>
                  <a:cubicBezTo>
                    <a:pt x="17799" y="1136"/>
                    <a:pt x="17435" y="1452"/>
                    <a:pt x="17102" y="1452"/>
                  </a:cubicBezTo>
                  <a:cubicBezTo>
                    <a:pt x="17069" y="1452"/>
                    <a:pt x="17035" y="1448"/>
                    <a:pt x="17002" y="1441"/>
                  </a:cubicBezTo>
                  <a:cubicBezTo>
                    <a:pt x="17002" y="1347"/>
                    <a:pt x="17021" y="1167"/>
                    <a:pt x="17002" y="1101"/>
                  </a:cubicBezTo>
                  <a:cubicBezTo>
                    <a:pt x="16917" y="912"/>
                    <a:pt x="16898" y="1026"/>
                    <a:pt x="16785" y="931"/>
                  </a:cubicBezTo>
                  <a:cubicBezTo>
                    <a:pt x="16643" y="780"/>
                    <a:pt x="16634" y="808"/>
                    <a:pt x="16624" y="506"/>
                  </a:cubicBezTo>
                  <a:cubicBezTo>
                    <a:pt x="16520" y="506"/>
                    <a:pt x="16407" y="534"/>
                    <a:pt x="16294" y="534"/>
                  </a:cubicBezTo>
                  <a:cubicBezTo>
                    <a:pt x="16341" y="449"/>
                    <a:pt x="16350" y="336"/>
                    <a:pt x="16341" y="222"/>
                  </a:cubicBezTo>
                  <a:lnTo>
                    <a:pt x="16341" y="222"/>
                  </a:lnTo>
                  <a:cubicBezTo>
                    <a:pt x="16294" y="251"/>
                    <a:pt x="16209" y="260"/>
                    <a:pt x="16171" y="270"/>
                  </a:cubicBezTo>
                  <a:cubicBezTo>
                    <a:pt x="16265" y="222"/>
                    <a:pt x="16313" y="128"/>
                    <a:pt x="16379" y="62"/>
                  </a:cubicBezTo>
                  <a:cubicBezTo>
                    <a:pt x="16307" y="18"/>
                    <a:pt x="16220" y="0"/>
                    <a:pt x="16126"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8" name="Google Shape;238;p15"/>
            <p:cNvSpPr/>
            <p:nvPr/>
          </p:nvSpPr>
          <p:spPr>
            <a:xfrm>
              <a:off x="1029850" y="3792625"/>
              <a:ext cx="222825" cy="46300"/>
            </a:xfrm>
            <a:custGeom>
              <a:avLst/>
              <a:gdLst/>
              <a:ahLst/>
              <a:cxnLst/>
              <a:rect l="l" t="t" r="r" b="b"/>
              <a:pathLst>
                <a:path w="8913" h="1852" extrusionOk="0">
                  <a:moveTo>
                    <a:pt x="7765" y="1"/>
                  </a:moveTo>
                  <a:cubicBezTo>
                    <a:pt x="7566" y="1"/>
                    <a:pt x="7403" y="40"/>
                    <a:pt x="7154" y="67"/>
                  </a:cubicBezTo>
                  <a:cubicBezTo>
                    <a:pt x="7142" y="68"/>
                    <a:pt x="7129" y="68"/>
                    <a:pt x="7117" y="68"/>
                  </a:cubicBezTo>
                  <a:cubicBezTo>
                    <a:pt x="7035" y="68"/>
                    <a:pt x="6950" y="52"/>
                    <a:pt x="6870" y="52"/>
                  </a:cubicBezTo>
                  <a:cubicBezTo>
                    <a:pt x="6831" y="52"/>
                    <a:pt x="6794" y="56"/>
                    <a:pt x="6757" y="67"/>
                  </a:cubicBezTo>
                  <a:cubicBezTo>
                    <a:pt x="6616" y="104"/>
                    <a:pt x="6597" y="180"/>
                    <a:pt x="6455" y="256"/>
                  </a:cubicBezTo>
                  <a:cubicBezTo>
                    <a:pt x="6346" y="308"/>
                    <a:pt x="6239" y="322"/>
                    <a:pt x="6131" y="322"/>
                  </a:cubicBezTo>
                  <a:cubicBezTo>
                    <a:pt x="6005" y="322"/>
                    <a:pt x="5878" y="303"/>
                    <a:pt x="5746" y="303"/>
                  </a:cubicBezTo>
                  <a:cubicBezTo>
                    <a:pt x="5415" y="303"/>
                    <a:pt x="5141" y="454"/>
                    <a:pt x="4820" y="539"/>
                  </a:cubicBezTo>
                  <a:cubicBezTo>
                    <a:pt x="4757" y="556"/>
                    <a:pt x="4701" y="563"/>
                    <a:pt x="4650" y="563"/>
                  </a:cubicBezTo>
                  <a:cubicBezTo>
                    <a:pt x="4465" y="563"/>
                    <a:pt x="4337" y="478"/>
                    <a:pt x="4160" y="478"/>
                  </a:cubicBezTo>
                  <a:cubicBezTo>
                    <a:pt x="4110" y="478"/>
                    <a:pt x="4057" y="484"/>
                    <a:pt x="3998" y="501"/>
                  </a:cubicBezTo>
                  <a:cubicBezTo>
                    <a:pt x="3512" y="633"/>
                    <a:pt x="3021" y="741"/>
                    <a:pt x="2532" y="741"/>
                  </a:cubicBezTo>
                  <a:cubicBezTo>
                    <a:pt x="2318" y="741"/>
                    <a:pt x="2103" y="720"/>
                    <a:pt x="1890" y="672"/>
                  </a:cubicBezTo>
                  <a:cubicBezTo>
                    <a:pt x="1522" y="586"/>
                    <a:pt x="1219" y="350"/>
                    <a:pt x="851" y="227"/>
                  </a:cubicBezTo>
                  <a:cubicBezTo>
                    <a:pt x="803" y="218"/>
                    <a:pt x="756" y="208"/>
                    <a:pt x="699" y="208"/>
                  </a:cubicBezTo>
                  <a:cubicBezTo>
                    <a:pt x="614" y="293"/>
                    <a:pt x="567" y="360"/>
                    <a:pt x="567" y="416"/>
                  </a:cubicBezTo>
                  <a:cubicBezTo>
                    <a:pt x="638" y="407"/>
                    <a:pt x="711" y="402"/>
                    <a:pt x="785" y="402"/>
                  </a:cubicBezTo>
                  <a:cubicBezTo>
                    <a:pt x="858" y="402"/>
                    <a:pt x="931" y="407"/>
                    <a:pt x="1002" y="416"/>
                  </a:cubicBezTo>
                  <a:cubicBezTo>
                    <a:pt x="1134" y="1021"/>
                    <a:pt x="0" y="766"/>
                    <a:pt x="0" y="1352"/>
                  </a:cubicBezTo>
                  <a:cubicBezTo>
                    <a:pt x="391" y="1193"/>
                    <a:pt x="815" y="818"/>
                    <a:pt x="1239" y="818"/>
                  </a:cubicBezTo>
                  <a:cubicBezTo>
                    <a:pt x="1317" y="818"/>
                    <a:pt x="1396" y="831"/>
                    <a:pt x="1474" y="861"/>
                  </a:cubicBezTo>
                  <a:cubicBezTo>
                    <a:pt x="1370" y="974"/>
                    <a:pt x="1238" y="1078"/>
                    <a:pt x="1134" y="1191"/>
                  </a:cubicBezTo>
                  <a:cubicBezTo>
                    <a:pt x="1172" y="1210"/>
                    <a:pt x="1219" y="1257"/>
                    <a:pt x="1267" y="1295"/>
                  </a:cubicBezTo>
                  <a:cubicBezTo>
                    <a:pt x="1024" y="1641"/>
                    <a:pt x="703" y="1742"/>
                    <a:pt x="324" y="1742"/>
                  </a:cubicBezTo>
                  <a:cubicBezTo>
                    <a:pt x="289" y="1742"/>
                    <a:pt x="253" y="1741"/>
                    <a:pt x="218" y="1739"/>
                  </a:cubicBezTo>
                  <a:lnTo>
                    <a:pt x="218" y="1739"/>
                  </a:lnTo>
                  <a:cubicBezTo>
                    <a:pt x="199" y="1768"/>
                    <a:pt x="218" y="1787"/>
                    <a:pt x="227" y="1806"/>
                  </a:cubicBezTo>
                  <a:cubicBezTo>
                    <a:pt x="348" y="1813"/>
                    <a:pt x="476" y="1851"/>
                    <a:pt x="605" y="1851"/>
                  </a:cubicBezTo>
                  <a:cubicBezTo>
                    <a:pt x="636" y="1851"/>
                    <a:pt x="668" y="1849"/>
                    <a:pt x="699" y="1843"/>
                  </a:cubicBezTo>
                  <a:cubicBezTo>
                    <a:pt x="917" y="1777"/>
                    <a:pt x="1115" y="1588"/>
                    <a:pt x="1361" y="1541"/>
                  </a:cubicBezTo>
                  <a:cubicBezTo>
                    <a:pt x="1654" y="1484"/>
                    <a:pt x="1956" y="1428"/>
                    <a:pt x="2249" y="1343"/>
                  </a:cubicBezTo>
                  <a:cubicBezTo>
                    <a:pt x="2807" y="1201"/>
                    <a:pt x="3383" y="1182"/>
                    <a:pt x="3960" y="1153"/>
                  </a:cubicBezTo>
                  <a:cubicBezTo>
                    <a:pt x="4381" y="1133"/>
                    <a:pt x="4746" y="906"/>
                    <a:pt x="5129" y="906"/>
                  </a:cubicBezTo>
                  <a:cubicBezTo>
                    <a:pt x="5271" y="906"/>
                    <a:pt x="5416" y="937"/>
                    <a:pt x="5567" y="1021"/>
                  </a:cubicBezTo>
                  <a:cubicBezTo>
                    <a:pt x="5697" y="1103"/>
                    <a:pt x="5778" y="1220"/>
                    <a:pt x="5914" y="1220"/>
                  </a:cubicBezTo>
                  <a:cubicBezTo>
                    <a:pt x="5935" y="1220"/>
                    <a:pt x="5958" y="1217"/>
                    <a:pt x="5982" y="1210"/>
                  </a:cubicBezTo>
                  <a:cubicBezTo>
                    <a:pt x="6134" y="1182"/>
                    <a:pt x="6398" y="785"/>
                    <a:pt x="6540" y="690"/>
                  </a:cubicBezTo>
                  <a:cubicBezTo>
                    <a:pt x="6776" y="511"/>
                    <a:pt x="7041" y="388"/>
                    <a:pt x="7306" y="265"/>
                  </a:cubicBezTo>
                  <a:cubicBezTo>
                    <a:pt x="7398" y="227"/>
                    <a:pt x="7484" y="212"/>
                    <a:pt x="7567" y="212"/>
                  </a:cubicBezTo>
                  <a:cubicBezTo>
                    <a:pt x="7829" y="212"/>
                    <a:pt x="8062" y="360"/>
                    <a:pt x="8392" y="360"/>
                  </a:cubicBezTo>
                  <a:cubicBezTo>
                    <a:pt x="8458" y="360"/>
                    <a:pt x="8521" y="359"/>
                    <a:pt x="8582" y="359"/>
                  </a:cubicBezTo>
                  <a:cubicBezTo>
                    <a:pt x="8702" y="359"/>
                    <a:pt x="8811" y="363"/>
                    <a:pt x="8912" y="388"/>
                  </a:cubicBezTo>
                  <a:cubicBezTo>
                    <a:pt x="8884" y="293"/>
                    <a:pt x="8865" y="208"/>
                    <a:pt x="8855" y="114"/>
                  </a:cubicBezTo>
                  <a:cubicBezTo>
                    <a:pt x="8790" y="136"/>
                    <a:pt x="8722" y="145"/>
                    <a:pt x="8653" y="145"/>
                  </a:cubicBezTo>
                  <a:cubicBezTo>
                    <a:pt x="8453" y="145"/>
                    <a:pt x="8244" y="71"/>
                    <a:pt x="8062" y="29"/>
                  </a:cubicBezTo>
                  <a:cubicBezTo>
                    <a:pt x="7948" y="9"/>
                    <a:pt x="7853" y="1"/>
                    <a:pt x="7765"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9" name="Google Shape;239;p15"/>
            <p:cNvSpPr/>
            <p:nvPr/>
          </p:nvSpPr>
          <p:spPr>
            <a:xfrm>
              <a:off x="1123650" y="3819325"/>
              <a:ext cx="250" cy="500"/>
            </a:xfrm>
            <a:custGeom>
              <a:avLst/>
              <a:gdLst/>
              <a:ahLst/>
              <a:cxnLst/>
              <a:rect l="l" t="t" r="r" b="b"/>
              <a:pathLst>
                <a:path w="10" h="20" extrusionOk="0">
                  <a:moveTo>
                    <a:pt x="0" y="19"/>
                  </a:moveTo>
                  <a:cubicBezTo>
                    <a:pt x="0" y="19"/>
                    <a:pt x="10" y="0"/>
                    <a:pt x="0" y="19"/>
                  </a:cubicBezTo>
                  <a:cubicBezTo>
                    <a:pt x="0" y="0"/>
                    <a:pt x="0" y="0"/>
                    <a:pt x="0" y="19"/>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40" name="Google Shape;240;p15"/>
            <p:cNvSpPr/>
            <p:nvPr/>
          </p:nvSpPr>
          <p:spPr>
            <a:xfrm>
              <a:off x="1124350" y="3811625"/>
              <a:ext cx="103750" cy="56400"/>
            </a:xfrm>
            <a:custGeom>
              <a:avLst/>
              <a:gdLst/>
              <a:ahLst/>
              <a:cxnLst/>
              <a:rect l="l" t="t" r="r" b="b"/>
              <a:pathLst>
                <a:path w="4150" h="2256" extrusionOk="0">
                  <a:moveTo>
                    <a:pt x="1021" y="0"/>
                  </a:moveTo>
                  <a:cubicBezTo>
                    <a:pt x="809" y="0"/>
                    <a:pt x="610" y="96"/>
                    <a:pt x="416" y="204"/>
                  </a:cubicBezTo>
                  <a:cubicBezTo>
                    <a:pt x="350" y="242"/>
                    <a:pt x="274" y="290"/>
                    <a:pt x="189" y="299"/>
                  </a:cubicBezTo>
                  <a:cubicBezTo>
                    <a:pt x="158" y="299"/>
                    <a:pt x="122" y="295"/>
                    <a:pt x="91" y="295"/>
                  </a:cubicBezTo>
                  <a:cubicBezTo>
                    <a:pt x="75" y="295"/>
                    <a:pt x="60" y="296"/>
                    <a:pt x="48" y="299"/>
                  </a:cubicBezTo>
                  <a:cubicBezTo>
                    <a:pt x="29" y="308"/>
                    <a:pt x="19" y="308"/>
                    <a:pt x="0" y="327"/>
                  </a:cubicBezTo>
                  <a:cubicBezTo>
                    <a:pt x="76" y="337"/>
                    <a:pt x="133" y="384"/>
                    <a:pt x="189" y="384"/>
                  </a:cubicBezTo>
                  <a:cubicBezTo>
                    <a:pt x="265" y="393"/>
                    <a:pt x="322" y="403"/>
                    <a:pt x="397" y="422"/>
                  </a:cubicBezTo>
                  <a:cubicBezTo>
                    <a:pt x="462" y="437"/>
                    <a:pt x="530" y="440"/>
                    <a:pt x="601" y="440"/>
                  </a:cubicBezTo>
                  <a:cubicBezTo>
                    <a:pt x="648" y="440"/>
                    <a:pt x="695" y="439"/>
                    <a:pt x="742" y="439"/>
                  </a:cubicBezTo>
                  <a:cubicBezTo>
                    <a:pt x="802" y="439"/>
                    <a:pt x="860" y="441"/>
                    <a:pt x="917" y="450"/>
                  </a:cubicBezTo>
                  <a:cubicBezTo>
                    <a:pt x="1078" y="488"/>
                    <a:pt x="1210" y="601"/>
                    <a:pt x="1390" y="630"/>
                  </a:cubicBezTo>
                  <a:cubicBezTo>
                    <a:pt x="1417" y="637"/>
                    <a:pt x="1445" y="638"/>
                    <a:pt x="1474" y="638"/>
                  </a:cubicBezTo>
                  <a:cubicBezTo>
                    <a:pt x="1510" y="638"/>
                    <a:pt x="1547" y="636"/>
                    <a:pt x="1583" y="636"/>
                  </a:cubicBezTo>
                  <a:cubicBezTo>
                    <a:pt x="1638" y="636"/>
                    <a:pt x="1692" y="642"/>
                    <a:pt x="1739" y="677"/>
                  </a:cubicBezTo>
                  <a:cubicBezTo>
                    <a:pt x="1796" y="715"/>
                    <a:pt x="1834" y="772"/>
                    <a:pt x="1909" y="790"/>
                  </a:cubicBezTo>
                  <a:lnTo>
                    <a:pt x="2013" y="828"/>
                  </a:lnTo>
                  <a:cubicBezTo>
                    <a:pt x="2108" y="875"/>
                    <a:pt x="2250" y="932"/>
                    <a:pt x="2306" y="1027"/>
                  </a:cubicBezTo>
                  <a:cubicBezTo>
                    <a:pt x="2287" y="1064"/>
                    <a:pt x="2269" y="1112"/>
                    <a:pt x="2269" y="1150"/>
                  </a:cubicBezTo>
                  <a:cubicBezTo>
                    <a:pt x="2297" y="1159"/>
                    <a:pt x="2316" y="1187"/>
                    <a:pt x="2354" y="1187"/>
                  </a:cubicBezTo>
                  <a:cubicBezTo>
                    <a:pt x="2108" y="1244"/>
                    <a:pt x="1805" y="1395"/>
                    <a:pt x="1607" y="1546"/>
                  </a:cubicBezTo>
                  <a:cubicBezTo>
                    <a:pt x="1654" y="1546"/>
                    <a:pt x="1749" y="1565"/>
                    <a:pt x="1796" y="1613"/>
                  </a:cubicBezTo>
                  <a:cubicBezTo>
                    <a:pt x="1843" y="1660"/>
                    <a:pt x="1834" y="1707"/>
                    <a:pt x="1862" y="1773"/>
                  </a:cubicBezTo>
                  <a:cubicBezTo>
                    <a:pt x="1919" y="1953"/>
                    <a:pt x="2155" y="2151"/>
                    <a:pt x="2297" y="2255"/>
                  </a:cubicBezTo>
                  <a:cubicBezTo>
                    <a:pt x="2165" y="2151"/>
                    <a:pt x="2165" y="1906"/>
                    <a:pt x="2193" y="1735"/>
                  </a:cubicBezTo>
                  <a:cubicBezTo>
                    <a:pt x="2212" y="1632"/>
                    <a:pt x="2382" y="1518"/>
                    <a:pt x="2335" y="1405"/>
                  </a:cubicBezTo>
                  <a:cubicBezTo>
                    <a:pt x="2429" y="1386"/>
                    <a:pt x="2486" y="1320"/>
                    <a:pt x="2571" y="1253"/>
                  </a:cubicBezTo>
                  <a:cubicBezTo>
                    <a:pt x="2647" y="1187"/>
                    <a:pt x="2741" y="1159"/>
                    <a:pt x="2836" y="1131"/>
                  </a:cubicBezTo>
                  <a:cubicBezTo>
                    <a:pt x="2949" y="1093"/>
                    <a:pt x="3044" y="1017"/>
                    <a:pt x="3147" y="979"/>
                  </a:cubicBezTo>
                  <a:cubicBezTo>
                    <a:pt x="3233" y="961"/>
                    <a:pt x="3308" y="951"/>
                    <a:pt x="3393" y="904"/>
                  </a:cubicBezTo>
                  <a:cubicBezTo>
                    <a:pt x="3526" y="828"/>
                    <a:pt x="3677" y="762"/>
                    <a:pt x="3818" y="677"/>
                  </a:cubicBezTo>
                  <a:cubicBezTo>
                    <a:pt x="3904" y="630"/>
                    <a:pt x="3970" y="573"/>
                    <a:pt x="4045" y="526"/>
                  </a:cubicBezTo>
                  <a:cubicBezTo>
                    <a:pt x="4083" y="497"/>
                    <a:pt x="4111" y="450"/>
                    <a:pt x="4149" y="431"/>
                  </a:cubicBezTo>
                  <a:lnTo>
                    <a:pt x="4149" y="431"/>
                  </a:lnTo>
                  <a:cubicBezTo>
                    <a:pt x="3941" y="479"/>
                    <a:pt x="3724" y="469"/>
                    <a:pt x="3535" y="497"/>
                  </a:cubicBezTo>
                  <a:cubicBezTo>
                    <a:pt x="3440" y="516"/>
                    <a:pt x="3384" y="564"/>
                    <a:pt x="3308" y="611"/>
                  </a:cubicBezTo>
                  <a:cubicBezTo>
                    <a:pt x="3233" y="658"/>
                    <a:pt x="3110" y="668"/>
                    <a:pt x="3015" y="686"/>
                  </a:cubicBezTo>
                  <a:cubicBezTo>
                    <a:pt x="2991" y="694"/>
                    <a:pt x="2974" y="697"/>
                    <a:pt x="2960" y="697"/>
                  </a:cubicBezTo>
                  <a:cubicBezTo>
                    <a:pt x="2921" y="697"/>
                    <a:pt x="2916" y="672"/>
                    <a:pt x="2873" y="658"/>
                  </a:cubicBezTo>
                  <a:cubicBezTo>
                    <a:pt x="2845" y="644"/>
                    <a:pt x="2810" y="644"/>
                    <a:pt x="2774" y="644"/>
                  </a:cubicBezTo>
                  <a:cubicBezTo>
                    <a:pt x="2739" y="644"/>
                    <a:pt x="2703" y="644"/>
                    <a:pt x="2675" y="630"/>
                  </a:cubicBezTo>
                  <a:cubicBezTo>
                    <a:pt x="2618" y="611"/>
                    <a:pt x="2599" y="573"/>
                    <a:pt x="2552" y="535"/>
                  </a:cubicBezTo>
                  <a:cubicBezTo>
                    <a:pt x="2476" y="479"/>
                    <a:pt x="2354" y="441"/>
                    <a:pt x="2259" y="403"/>
                  </a:cubicBezTo>
                  <a:cubicBezTo>
                    <a:pt x="2193" y="384"/>
                    <a:pt x="2155" y="384"/>
                    <a:pt x="2108" y="327"/>
                  </a:cubicBezTo>
                  <a:cubicBezTo>
                    <a:pt x="2098" y="299"/>
                    <a:pt x="2098" y="261"/>
                    <a:pt x="2080" y="242"/>
                  </a:cubicBezTo>
                  <a:cubicBezTo>
                    <a:pt x="2051" y="195"/>
                    <a:pt x="2004" y="195"/>
                    <a:pt x="1957" y="167"/>
                  </a:cubicBezTo>
                  <a:cubicBezTo>
                    <a:pt x="1702" y="63"/>
                    <a:pt x="1418" y="63"/>
                    <a:pt x="1163" y="15"/>
                  </a:cubicBezTo>
                  <a:cubicBezTo>
                    <a:pt x="1115" y="5"/>
                    <a:pt x="1068" y="0"/>
                    <a:pt x="1021"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41" name="Google Shape;241;p15"/>
            <p:cNvSpPr/>
            <p:nvPr/>
          </p:nvSpPr>
          <p:spPr>
            <a:xfrm>
              <a:off x="1227125" y="3821225"/>
              <a:ext cx="1675" cy="475"/>
            </a:xfrm>
            <a:custGeom>
              <a:avLst/>
              <a:gdLst/>
              <a:ahLst/>
              <a:cxnLst/>
              <a:rect l="l" t="t" r="r" b="b"/>
              <a:pathLst>
                <a:path w="67" h="19" extrusionOk="0">
                  <a:moveTo>
                    <a:pt x="67" y="0"/>
                  </a:moveTo>
                  <a:cubicBezTo>
                    <a:pt x="48" y="0"/>
                    <a:pt x="29" y="9"/>
                    <a:pt x="0" y="19"/>
                  </a:cubicBezTo>
                  <a:cubicBezTo>
                    <a:pt x="29" y="9"/>
                    <a:pt x="38" y="9"/>
                    <a:pt x="67"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42" name="Google Shape;242;p15"/>
            <p:cNvSpPr/>
            <p:nvPr/>
          </p:nvSpPr>
          <p:spPr>
            <a:xfrm>
              <a:off x="1106400" y="3757550"/>
              <a:ext cx="93350" cy="22475"/>
            </a:xfrm>
            <a:custGeom>
              <a:avLst/>
              <a:gdLst/>
              <a:ahLst/>
              <a:cxnLst/>
              <a:rect l="l" t="t" r="r" b="b"/>
              <a:pathLst>
                <a:path w="3734" h="899" extrusionOk="0">
                  <a:moveTo>
                    <a:pt x="1228" y="1"/>
                  </a:moveTo>
                  <a:cubicBezTo>
                    <a:pt x="1139" y="1"/>
                    <a:pt x="1091" y="44"/>
                    <a:pt x="1002" y="52"/>
                  </a:cubicBezTo>
                  <a:lnTo>
                    <a:pt x="0" y="336"/>
                  </a:lnTo>
                  <a:cubicBezTo>
                    <a:pt x="397" y="336"/>
                    <a:pt x="851" y="468"/>
                    <a:pt x="1276" y="515"/>
                  </a:cubicBezTo>
                  <a:cubicBezTo>
                    <a:pt x="1371" y="525"/>
                    <a:pt x="1881" y="544"/>
                    <a:pt x="1645" y="733"/>
                  </a:cubicBezTo>
                  <a:cubicBezTo>
                    <a:pt x="1720" y="808"/>
                    <a:pt x="1881" y="799"/>
                    <a:pt x="1975" y="818"/>
                  </a:cubicBezTo>
                  <a:cubicBezTo>
                    <a:pt x="2108" y="846"/>
                    <a:pt x="2231" y="846"/>
                    <a:pt x="2363" y="865"/>
                  </a:cubicBezTo>
                  <a:cubicBezTo>
                    <a:pt x="2546" y="890"/>
                    <a:pt x="2716" y="898"/>
                    <a:pt x="2890" y="898"/>
                  </a:cubicBezTo>
                  <a:cubicBezTo>
                    <a:pt x="2977" y="898"/>
                    <a:pt x="3065" y="896"/>
                    <a:pt x="3157" y="893"/>
                  </a:cubicBezTo>
                  <a:cubicBezTo>
                    <a:pt x="3261" y="893"/>
                    <a:pt x="3308" y="865"/>
                    <a:pt x="3402" y="818"/>
                  </a:cubicBezTo>
                  <a:cubicBezTo>
                    <a:pt x="3506" y="770"/>
                    <a:pt x="3629" y="751"/>
                    <a:pt x="3733" y="714"/>
                  </a:cubicBezTo>
                  <a:cubicBezTo>
                    <a:pt x="3676" y="680"/>
                    <a:pt x="3593" y="673"/>
                    <a:pt x="3518" y="673"/>
                  </a:cubicBezTo>
                  <a:cubicBezTo>
                    <a:pt x="3469" y="673"/>
                    <a:pt x="3423" y="676"/>
                    <a:pt x="3393" y="676"/>
                  </a:cubicBezTo>
                  <a:cubicBezTo>
                    <a:pt x="3298" y="676"/>
                    <a:pt x="3223" y="666"/>
                    <a:pt x="3128" y="666"/>
                  </a:cubicBezTo>
                  <a:cubicBezTo>
                    <a:pt x="2987" y="666"/>
                    <a:pt x="2864" y="647"/>
                    <a:pt x="2722" y="647"/>
                  </a:cubicBezTo>
                  <a:cubicBezTo>
                    <a:pt x="2722" y="581"/>
                    <a:pt x="2779" y="515"/>
                    <a:pt x="2798" y="468"/>
                  </a:cubicBezTo>
                  <a:cubicBezTo>
                    <a:pt x="2599" y="383"/>
                    <a:pt x="2410" y="364"/>
                    <a:pt x="2193" y="317"/>
                  </a:cubicBezTo>
                  <a:cubicBezTo>
                    <a:pt x="2051" y="288"/>
                    <a:pt x="1975" y="184"/>
                    <a:pt x="1843" y="147"/>
                  </a:cubicBezTo>
                  <a:lnTo>
                    <a:pt x="1276" y="5"/>
                  </a:lnTo>
                  <a:cubicBezTo>
                    <a:pt x="1259" y="2"/>
                    <a:pt x="1243" y="1"/>
                    <a:pt x="1228"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43" name="Google Shape;243;p15"/>
            <p:cNvSpPr/>
            <p:nvPr/>
          </p:nvSpPr>
          <p:spPr>
            <a:xfrm>
              <a:off x="1295650" y="4284525"/>
              <a:ext cx="32850" cy="22475"/>
            </a:xfrm>
            <a:custGeom>
              <a:avLst/>
              <a:gdLst/>
              <a:ahLst/>
              <a:cxnLst/>
              <a:rect l="l" t="t" r="r" b="b"/>
              <a:pathLst>
                <a:path w="1314" h="899" extrusionOk="0">
                  <a:moveTo>
                    <a:pt x="1314" y="1"/>
                  </a:moveTo>
                  <a:cubicBezTo>
                    <a:pt x="1163" y="133"/>
                    <a:pt x="926" y="568"/>
                    <a:pt x="926" y="568"/>
                  </a:cubicBezTo>
                  <a:cubicBezTo>
                    <a:pt x="974" y="435"/>
                    <a:pt x="879" y="199"/>
                    <a:pt x="879" y="199"/>
                  </a:cubicBezTo>
                  <a:cubicBezTo>
                    <a:pt x="879" y="379"/>
                    <a:pt x="699" y="653"/>
                    <a:pt x="699" y="653"/>
                  </a:cubicBezTo>
                  <a:cubicBezTo>
                    <a:pt x="775" y="388"/>
                    <a:pt x="662" y="48"/>
                    <a:pt x="662" y="48"/>
                  </a:cubicBezTo>
                  <a:cubicBezTo>
                    <a:pt x="662" y="284"/>
                    <a:pt x="463" y="596"/>
                    <a:pt x="463" y="596"/>
                  </a:cubicBezTo>
                  <a:cubicBezTo>
                    <a:pt x="501" y="379"/>
                    <a:pt x="359" y="209"/>
                    <a:pt x="359" y="209"/>
                  </a:cubicBezTo>
                  <a:lnTo>
                    <a:pt x="359" y="209"/>
                  </a:lnTo>
                  <a:cubicBezTo>
                    <a:pt x="411" y="399"/>
                    <a:pt x="257" y="716"/>
                    <a:pt x="231" y="768"/>
                  </a:cubicBezTo>
                  <a:lnTo>
                    <a:pt x="231" y="768"/>
                  </a:lnTo>
                  <a:cubicBezTo>
                    <a:pt x="264" y="696"/>
                    <a:pt x="255" y="511"/>
                    <a:pt x="255" y="511"/>
                  </a:cubicBezTo>
                  <a:lnTo>
                    <a:pt x="255" y="511"/>
                  </a:lnTo>
                  <a:cubicBezTo>
                    <a:pt x="189" y="719"/>
                    <a:pt x="0" y="898"/>
                    <a:pt x="0" y="898"/>
                  </a:cubicBezTo>
                  <a:lnTo>
                    <a:pt x="1087" y="898"/>
                  </a:lnTo>
                  <a:cubicBezTo>
                    <a:pt x="1040" y="568"/>
                    <a:pt x="1314" y="1"/>
                    <a:pt x="1314"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44" name="Google Shape;244;p15"/>
            <p:cNvSpPr/>
            <p:nvPr/>
          </p:nvSpPr>
          <p:spPr>
            <a:xfrm>
              <a:off x="1273900" y="4273425"/>
              <a:ext cx="35475" cy="33575"/>
            </a:xfrm>
            <a:custGeom>
              <a:avLst/>
              <a:gdLst/>
              <a:ahLst/>
              <a:cxnLst/>
              <a:rect l="l" t="t" r="r" b="b"/>
              <a:pathLst>
                <a:path w="1419" h="1343" extrusionOk="0">
                  <a:moveTo>
                    <a:pt x="1418" y="1"/>
                  </a:moveTo>
                  <a:lnTo>
                    <a:pt x="1418" y="1"/>
                  </a:lnTo>
                  <a:cubicBezTo>
                    <a:pt x="1248" y="199"/>
                    <a:pt x="993" y="832"/>
                    <a:pt x="993" y="832"/>
                  </a:cubicBezTo>
                  <a:cubicBezTo>
                    <a:pt x="1040" y="634"/>
                    <a:pt x="946" y="275"/>
                    <a:pt x="946" y="275"/>
                  </a:cubicBezTo>
                  <a:cubicBezTo>
                    <a:pt x="946" y="549"/>
                    <a:pt x="747" y="955"/>
                    <a:pt x="747" y="955"/>
                  </a:cubicBezTo>
                  <a:cubicBezTo>
                    <a:pt x="813" y="568"/>
                    <a:pt x="709" y="38"/>
                    <a:pt x="709" y="38"/>
                  </a:cubicBezTo>
                  <a:cubicBezTo>
                    <a:pt x="709" y="407"/>
                    <a:pt x="492" y="861"/>
                    <a:pt x="492" y="861"/>
                  </a:cubicBezTo>
                  <a:cubicBezTo>
                    <a:pt x="530" y="539"/>
                    <a:pt x="388" y="294"/>
                    <a:pt x="388" y="293"/>
                  </a:cubicBezTo>
                  <a:lnTo>
                    <a:pt x="388" y="293"/>
                  </a:lnTo>
                  <a:cubicBezTo>
                    <a:pt x="445" y="596"/>
                    <a:pt x="246" y="1153"/>
                    <a:pt x="246" y="1153"/>
                  </a:cubicBezTo>
                  <a:cubicBezTo>
                    <a:pt x="284" y="1040"/>
                    <a:pt x="275" y="747"/>
                    <a:pt x="275" y="747"/>
                  </a:cubicBezTo>
                  <a:lnTo>
                    <a:pt x="275" y="747"/>
                  </a:lnTo>
                  <a:cubicBezTo>
                    <a:pt x="199" y="1068"/>
                    <a:pt x="1" y="1342"/>
                    <a:pt x="1" y="1342"/>
                  </a:cubicBezTo>
                  <a:lnTo>
                    <a:pt x="1191" y="1342"/>
                  </a:lnTo>
                  <a:cubicBezTo>
                    <a:pt x="1125" y="851"/>
                    <a:pt x="1418" y="1"/>
                    <a:pt x="1418"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45" name="Google Shape;245;p15"/>
            <p:cNvSpPr/>
            <p:nvPr/>
          </p:nvSpPr>
          <p:spPr>
            <a:xfrm>
              <a:off x="1246025" y="4284525"/>
              <a:ext cx="32875" cy="22475"/>
            </a:xfrm>
            <a:custGeom>
              <a:avLst/>
              <a:gdLst/>
              <a:ahLst/>
              <a:cxnLst/>
              <a:rect l="l" t="t" r="r" b="b"/>
              <a:pathLst>
                <a:path w="1315" h="899" extrusionOk="0">
                  <a:moveTo>
                    <a:pt x="1314" y="1"/>
                  </a:moveTo>
                  <a:lnTo>
                    <a:pt x="1314" y="1"/>
                  </a:lnTo>
                  <a:cubicBezTo>
                    <a:pt x="1163" y="133"/>
                    <a:pt x="927" y="568"/>
                    <a:pt x="927" y="568"/>
                  </a:cubicBezTo>
                  <a:cubicBezTo>
                    <a:pt x="974" y="435"/>
                    <a:pt x="879" y="199"/>
                    <a:pt x="879" y="199"/>
                  </a:cubicBezTo>
                  <a:cubicBezTo>
                    <a:pt x="879" y="379"/>
                    <a:pt x="700" y="653"/>
                    <a:pt x="700" y="653"/>
                  </a:cubicBezTo>
                  <a:cubicBezTo>
                    <a:pt x="775" y="388"/>
                    <a:pt x="662" y="48"/>
                    <a:pt x="662" y="48"/>
                  </a:cubicBezTo>
                  <a:cubicBezTo>
                    <a:pt x="662" y="284"/>
                    <a:pt x="464" y="596"/>
                    <a:pt x="464" y="596"/>
                  </a:cubicBezTo>
                  <a:cubicBezTo>
                    <a:pt x="501" y="379"/>
                    <a:pt x="360" y="209"/>
                    <a:pt x="360" y="209"/>
                  </a:cubicBezTo>
                  <a:lnTo>
                    <a:pt x="360" y="209"/>
                  </a:lnTo>
                  <a:cubicBezTo>
                    <a:pt x="412" y="399"/>
                    <a:pt x="257" y="716"/>
                    <a:pt x="231" y="768"/>
                  </a:cubicBezTo>
                  <a:lnTo>
                    <a:pt x="231" y="768"/>
                  </a:lnTo>
                  <a:cubicBezTo>
                    <a:pt x="264" y="696"/>
                    <a:pt x="256" y="511"/>
                    <a:pt x="256" y="511"/>
                  </a:cubicBezTo>
                  <a:lnTo>
                    <a:pt x="256" y="511"/>
                  </a:lnTo>
                  <a:cubicBezTo>
                    <a:pt x="190" y="719"/>
                    <a:pt x="0" y="898"/>
                    <a:pt x="0" y="898"/>
                  </a:cubicBezTo>
                  <a:lnTo>
                    <a:pt x="1087" y="898"/>
                  </a:lnTo>
                  <a:cubicBezTo>
                    <a:pt x="1040" y="568"/>
                    <a:pt x="1314" y="1"/>
                    <a:pt x="1314"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246" name="Google Shape;246;p15"/>
          <p:cNvSpPr/>
          <p:nvPr/>
        </p:nvSpPr>
        <p:spPr>
          <a:xfrm>
            <a:off x="-444033" y="3828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17501792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47"/>
        <p:cNvGrpSpPr/>
        <p:nvPr/>
      </p:nvGrpSpPr>
      <p:grpSpPr>
        <a:xfrm>
          <a:off x="0" y="0"/>
          <a:ext cx="0" cy="0"/>
          <a:chOff x="0" y="0"/>
          <a:chExt cx="0" cy="0"/>
        </a:xfrm>
      </p:grpSpPr>
      <p:sp>
        <p:nvSpPr>
          <p:cNvPr id="248" name="Google Shape;248;p16"/>
          <p:cNvSpPr txBox="1">
            <a:spLocks noGrp="1"/>
          </p:cNvSpPr>
          <p:nvPr>
            <p:ph type="subTitle" idx="1"/>
          </p:nvPr>
        </p:nvSpPr>
        <p:spPr>
          <a:xfrm>
            <a:off x="1513800" y="3694800"/>
            <a:ext cx="4679600" cy="1168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49" name="Google Shape;249;p16"/>
          <p:cNvSpPr txBox="1">
            <a:spLocks noGrp="1"/>
          </p:cNvSpPr>
          <p:nvPr>
            <p:ph type="title"/>
          </p:nvPr>
        </p:nvSpPr>
        <p:spPr>
          <a:xfrm>
            <a:off x="1333800" y="1326967"/>
            <a:ext cx="4859600" cy="22848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3000"/>
              <a:buNone/>
              <a:defRPr sz="4800"/>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250" name="Google Shape;250;p16"/>
          <p:cNvSpPr/>
          <p:nvPr/>
        </p:nvSpPr>
        <p:spPr>
          <a:xfrm flipH="1">
            <a:off x="-12066" y="5584433"/>
            <a:ext cx="12220433" cy="1289035"/>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251" name="Google Shape;251;p16"/>
          <p:cNvSpPr/>
          <p:nvPr/>
        </p:nvSpPr>
        <p:spPr>
          <a:xfrm>
            <a:off x="-10700" y="6122349"/>
            <a:ext cx="12207667" cy="779905"/>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252" name="Google Shape;252;p16"/>
          <p:cNvSpPr/>
          <p:nvPr/>
        </p:nvSpPr>
        <p:spPr>
          <a:xfrm flipH="1">
            <a:off x="-690072"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53" name="Google Shape;253;p16"/>
          <p:cNvSpPr/>
          <p:nvPr/>
        </p:nvSpPr>
        <p:spPr>
          <a:xfrm rot="544783" flipH="1">
            <a:off x="9014779"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54" name="Google Shape;254;p16"/>
          <p:cNvSpPr/>
          <p:nvPr/>
        </p:nvSpPr>
        <p:spPr>
          <a:xfrm>
            <a:off x="-1471333"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255" name="Google Shape;255;p16"/>
          <p:cNvGrpSpPr/>
          <p:nvPr/>
        </p:nvGrpSpPr>
        <p:grpSpPr>
          <a:xfrm>
            <a:off x="-126189" y="4765335"/>
            <a:ext cx="4105023" cy="1894959"/>
            <a:chOff x="3311075" y="2692625"/>
            <a:chExt cx="1472601" cy="679717"/>
          </a:xfrm>
        </p:grpSpPr>
        <p:sp>
          <p:nvSpPr>
            <p:cNvPr id="256" name="Google Shape;256;p16"/>
            <p:cNvSpPr/>
            <p:nvPr/>
          </p:nvSpPr>
          <p:spPr>
            <a:xfrm>
              <a:off x="4265859" y="2961135"/>
              <a:ext cx="176102" cy="179821"/>
            </a:xfrm>
            <a:custGeom>
              <a:avLst/>
              <a:gdLst/>
              <a:ahLst/>
              <a:cxnLst/>
              <a:rect l="l" t="t" r="r" b="b"/>
              <a:pathLst>
                <a:path w="1797" h="1835" extrusionOk="0">
                  <a:moveTo>
                    <a:pt x="1" y="1"/>
                  </a:moveTo>
                  <a:cubicBezTo>
                    <a:pt x="1" y="1"/>
                    <a:pt x="360" y="1135"/>
                    <a:pt x="256" y="1787"/>
                  </a:cubicBezTo>
                  <a:lnTo>
                    <a:pt x="1796" y="1834"/>
                  </a:lnTo>
                  <a:cubicBezTo>
                    <a:pt x="1796" y="1834"/>
                    <a:pt x="1551" y="1456"/>
                    <a:pt x="1485" y="1040"/>
                  </a:cubicBezTo>
                  <a:lnTo>
                    <a:pt x="1485" y="1040"/>
                  </a:lnTo>
                  <a:cubicBezTo>
                    <a:pt x="1485" y="1040"/>
                    <a:pt x="1447" y="1418"/>
                    <a:pt x="1494" y="1569"/>
                  </a:cubicBezTo>
                  <a:cubicBezTo>
                    <a:pt x="1494" y="1569"/>
                    <a:pt x="1248" y="842"/>
                    <a:pt x="1343" y="435"/>
                  </a:cubicBezTo>
                  <a:lnTo>
                    <a:pt x="1343" y="435"/>
                  </a:lnTo>
                  <a:cubicBezTo>
                    <a:pt x="1343" y="435"/>
                    <a:pt x="1154" y="757"/>
                    <a:pt x="1173" y="1172"/>
                  </a:cubicBezTo>
                  <a:cubicBezTo>
                    <a:pt x="1173" y="1172"/>
                    <a:pt x="918" y="558"/>
                    <a:pt x="927" y="86"/>
                  </a:cubicBezTo>
                  <a:lnTo>
                    <a:pt x="927" y="86"/>
                  </a:lnTo>
                  <a:cubicBezTo>
                    <a:pt x="927" y="86"/>
                    <a:pt x="776" y="766"/>
                    <a:pt x="842" y="1276"/>
                  </a:cubicBezTo>
                  <a:cubicBezTo>
                    <a:pt x="842" y="1276"/>
                    <a:pt x="606" y="747"/>
                    <a:pt x="615" y="388"/>
                  </a:cubicBezTo>
                  <a:lnTo>
                    <a:pt x="615" y="388"/>
                  </a:lnTo>
                  <a:cubicBezTo>
                    <a:pt x="615" y="388"/>
                    <a:pt x="464" y="861"/>
                    <a:pt x="521" y="1125"/>
                  </a:cubicBezTo>
                  <a:cubicBezTo>
                    <a:pt x="521" y="1125"/>
                    <a:pt x="209" y="256"/>
                    <a:pt x="1"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57" name="Google Shape;257;p16"/>
            <p:cNvSpPr/>
            <p:nvPr/>
          </p:nvSpPr>
          <p:spPr>
            <a:xfrm>
              <a:off x="4555832" y="3272174"/>
              <a:ext cx="97312" cy="91037"/>
            </a:xfrm>
            <a:custGeom>
              <a:avLst/>
              <a:gdLst/>
              <a:ahLst/>
              <a:cxnLst/>
              <a:rect l="l" t="t" r="r" b="b"/>
              <a:pathLst>
                <a:path w="993" h="929" extrusionOk="0">
                  <a:moveTo>
                    <a:pt x="510" y="0"/>
                  </a:moveTo>
                  <a:cubicBezTo>
                    <a:pt x="0" y="0"/>
                    <a:pt x="9" y="928"/>
                    <a:pt x="9" y="928"/>
                  </a:cubicBezTo>
                  <a:lnTo>
                    <a:pt x="992" y="928"/>
                  </a:lnTo>
                  <a:cubicBezTo>
                    <a:pt x="992" y="928"/>
                    <a:pt x="822" y="30"/>
                    <a:pt x="548" y="2"/>
                  </a:cubicBezTo>
                  <a:cubicBezTo>
                    <a:pt x="535" y="1"/>
                    <a:pt x="522" y="0"/>
                    <a:pt x="510"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58" name="Google Shape;258;p16"/>
            <p:cNvSpPr/>
            <p:nvPr/>
          </p:nvSpPr>
          <p:spPr>
            <a:xfrm>
              <a:off x="4346511" y="3098917"/>
              <a:ext cx="300460" cy="161202"/>
            </a:xfrm>
            <a:custGeom>
              <a:avLst/>
              <a:gdLst/>
              <a:ahLst/>
              <a:cxnLst/>
              <a:rect l="l" t="t" r="r" b="b"/>
              <a:pathLst>
                <a:path w="3066" h="1645" extrusionOk="0">
                  <a:moveTo>
                    <a:pt x="865" y="1"/>
                  </a:moveTo>
                  <a:cubicBezTo>
                    <a:pt x="733" y="1"/>
                    <a:pt x="601" y="25"/>
                    <a:pt x="473" y="78"/>
                  </a:cubicBezTo>
                  <a:cubicBezTo>
                    <a:pt x="0" y="258"/>
                    <a:pt x="397" y="778"/>
                    <a:pt x="766" y="1005"/>
                  </a:cubicBezTo>
                  <a:cubicBezTo>
                    <a:pt x="1510" y="1469"/>
                    <a:pt x="1982" y="1645"/>
                    <a:pt x="2248" y="1645"/>
                  </a:cubicBezTo>
                  <a:cubicBezTo>
                    <a:pt x="3066" y="1645"/>
                    <a:pt x="1960" y="1"/>
                    <a:pt x="865"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59" name="Google Shape;259;p16"/>
            <p:cNvSpPr/>
            <p:nvPr/>
          </p:nvSpPr>
          <p:spPr>
            <a:xfrm>
              <a:off x="3311075" y="2692625"/>
              <a:ext cx="1322672" cy="668718"/>
            </a:xfrm>
            <a:custGeom>
              <a:avLst/>
              <a:gdLst/>
              <a:ahLst/>
              <a:cxnLst/>
              <a:rect l="l" t="t" r="r" b="b"/>
              <a:pathLst>
                <a:path w="13497" h="6824" extrusionOk="0">
                  <a:moveTo>
                    <a:pt x="3295" y="0"/>
                  </a:moveTo>
                  <a:cubicBezTo>
                    <a:pt x="3140" y="0"/>
                    <a:pt x="2995" y="29"/>
                    <a:pt x="2864" y="94"/>
                  </a:cubicBezTo>
                  <a:cubicBezTo>
                    <a:pt x="2056" y="486"/>
                    <a:pt x="1439" y="1295"/>
                    <a:pt x="432" y="1295"/>
                  </a:cubicBezTo>
                  <a:cubicBezTo>
                    <a:pt x="296" y="1295"/>
                    <a:pt x="152" y="1280"/>
                    <a:pt x="0" y="1247"/>
                  </a:cubicBezTo>
                  <a:lnTo>
                    <a:pt x="0" y="1247"/>
                  </a:lnTo>
                  <a:lnTo>
                    <a:pt x="95" y="6823"/>
                  </a:lnTo>
                  <a:lnTo>
                    <a:pt x="13259" y="6823"/>
                  </a:lnTo>
                  <a:cubicBezTo>
                    <a:pt x="13246" y="6805"/>
                    <a:pt x="13497" y="5013"/>
                    <a:pt x="11795" y="4527"/>
                  </a:cubicBezTo>
                  <a:cubicBezTo>
                    <a:pt x="10065" y="4026"/>
                    <a:pt x="8931" y="2722"/>
                    <a:pt x="8893" y="2410"/>
                  </a:cubicBezTo>
                  <a:cubicBezTo>
                    <a:pt x="8846" y="2089"/>
                    <a:pt x="7211" y="1077"/>
                    <a:pt x="6266" y="1030"/>
                  </a:cubicBezTo>
                  <a:cubicBezTo>
                    <a:pt x="5458" y="982"/>
                    <a:pt x="4208" y="0"/>
                    <a:pt x="3295" y="0"/>
                  </a:cubicBezTo>
                  <a:close/>
                  <a:moveTo>
                    <a:pt x="13259" y="6823"/>
                  </a:moveTo>
                  <a:lnTo>
                    <a:pt x="13259" y="6823"/>
                  </a:lnTo>
                  <a:cubicBezTo>
                    <a:pt x="13259" y="6823"/>
                    <a:pt x="13259" y="6823"/>
                    <a:pt x="13259" y="6823"/>
                  </a:cubicBezTo>
                  <a:cubicBezTo>
                    <a:pt x="13259" y="6823"/>
                    <a:pt x="13259" y="6823"/>
                    <a:pt x="13259" y="6823"/>
                  </a:cubicBezTo>
                  <a:close/>
                </a:path>
              </a:pathLst>
            </a:custGeom>
            <a:solidFill>
              <a:srgbClr val="937373"/>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0" name="Google Shape;260;p16"/>
            <p:cNvSpPr/>
            <p:nvPr/>
          </p:nvSpPr>
          <p:spPr>
            <a:xfrm>
              <a:off x="3938941" y="2886265"/>
              <a:ext cx="231666" cy="204320"/>
            </a:xfrm>
            <a:custGeom>
              <a:avLst/>
              <a:gdLst/>
              <a:ahLst/>
              <a:cxnLst/>
              <a:rect l="l" t="t" r="r" b="b"/>
              <a:pathLst>
                <a:path w="2364" h="2085" extrusionOk="0">
                  <a:moveTo>
                    <a:pt x="996" y="0"/>
                  </a:moveTo>
                  <a:cubicBezTo>
                    <a:pt x="520" y="0"/>
                    <a:pt x="71" y="330"/>
                    <a:pt x="29" y="623"/>
                  </a:cubicBezTo>
                  <a:cubicBezTo>
                    <a:pt x="1" y="897"/>
                    <a:pt x="284" y="1341"/>
                    <a:pt x="530" y="1634"/>
                  </a:cubicBezTo>
                  <a:cubicBezTo>
                    <a:pt x="753" y="1900"/>
                    <a:pt x="1073" y="2085"/>
                    <a:pt x="1389" y="2085"/>
                  </a:cubicBezTo>
                  <a:cubicBezTo>
                    <a:pt x="1567" y="2085"/>
                    <a:pt x="1743" y="2026"/>
                    <a:pt x="1900" y="1889"/>
                  </a:cubicBezTo>
                  <a:cubicBezTo>
                    <a:pt x="2363" y="1521"/>
                    <a:pt x="2108" y="207"/>
                    <a:pt x="1182" y="18"/>
                  </a:cubicBezTo>
                  <a:cubicBezTo>
                    <a:pt x="1120" y="6"/>
                    <a:pt x="1058" y="0"/>
                    <a:pt x="996"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1" name="Google Shape;261;p16"/>
            <p:cNvSpPr/>
            <p:nvPr/>
          </p:nvSpPr>
          <p:spPr>
            <a:xfrm>
              <a:off x="3311957" y="2794443"/>
              <a:ext cx="1300427" cy="569645"/>
            </a:xfrm>
            <a:custGeom>
              <a:avLst/>
              <a:gdLst/>
              <a:ahLst/>
              <a:cxnLst/>
              <a:rect l="l" t="t" r="r" b="b"/>
              <a:pathLst>
                <a:path w="13270" h="5813" extrusionOk="0">
                  <a:moveTo>
                    <a:pt x="1437" y="0"/>
                  </a:moveTo>
                  <a:lnTo>
                    <a:pt x="1437" y="0"/>
                  </a:lnTo>
                  <a:cubicBezTo>
                    <a:pt x="1126" y="163"/>
                    <a:pt x="793" y="278"/>
                    <a:pt x="408" y="278"/>
                  </a:cubicBezTo>
                  <a:cubicBezTo>
                    <a:pt x="279" y="278"/>
                    <a:pt x="143" y="265"/>
                    <a:pt x="1" y="237"/>
                  </a:cubicBezTo>
                  <a:lnTo>
                    <a:pt x="1" y="237"/>
                  </a:lnTo>
                  <a:lnTo>
                    <a:pt x="95" y="5813"/>
                  </a:lnTo>
                  <a:lnTo>
                    <a:pt x="13260" y="5813"/>
                  </a:lnTo>
                  <a:cubicBezTo>
                    <a:pt x="13260" y="5813"/>
                    <a:pt x="13260" y="5784"/>
                    <a:pt x="13269" y="5728"/>
                  </a:cubicBezTo>
                  <a:cubicBezTo>
                    <a:pt x="13090" y="5567"/>
                    <a:pt x="12948" y="5387"/>
                    <a:pt x="12787" y="5255"/>
                  </a:cubicBezTo>
                  <a:cubicBezTo>
                    <a:pt x="12466" y="5009"/>
                    <a:pt x="12126" y="4953"/>
                    <a:pt x="11719" y="4915"/>
                  </a:cubicBezTo>
                  <a:cubicBezTo>
                    <a:pt x="11105" y="4858"/>
                    <a:pt x="10604" y="4679"/>
                    <a:pt x="10018" y="4546"/>
                  </a:cubicBezTo>
                  <a:cubicBezTo>
                    <a:pt x="9957" y="4533"/>
                    <a:pt x="9892" y="4529"/>
                    <a:pt x="9825" y="4529"/>
                  </a:cubicBezTo>
                  <a:cubicBezTo>
                    <a:pt x="9716" y="4529"/>
                    <a:pt x="9602" y="4539"/>
                    <a:pt x="9491" y="4539"/>
                  </a:cubicBezTo>
                  <a:cubicBezTo>
                    <a:pt x="9328" y="4539"/>
                    <a:pt x="9171" y="4517"/>
                    <a:pt x="9045" y="4404"/>
                  </a:cubicBezTo>
                  <a:cubicBezTo>
                    <a:pt x="8884" y="4263"/>
                    <a:pt x="8903" y="3989"/>
                    <a:pt x="8771" y="3894"/>
                  </a:cubicBezTo>
                  <a:cubicBezTo>
                    <a:pt x="8639" y="3781"/>
                    <a:pt x="8289" y="3705"/>
                    <a:pt x="8119" y="3639"/>
                  </a:cubicBezTo>
                  <a:cubicBezTo>
                    <a:pt x="7703" y="3450"/>
                    <a:pt x="7297" y="3384"/>
                    <a:pt x="6852" y="3280"/>
                  </a:cubicBezTo>
                  <a:cubicBezTo>
                    <a:pt x="5936" y="3062"/>
                    <a:pt x="5057" y="3384"/>
                    <a:pt x="4187" y="2807"/>
                  </a:cubicBezTo>
                  <a:cubicBezTo>
                    <a:pt x="3904" y="2618"/>
                    <a:pt x="3639" y="2420"/>
                    <a:pt x="3535" y="2089"/>
                  </a:cubicBezTo>
                  <a:cubicBezTo>
                    <a:pt x="3488" y="1947"/>
                    <a:pt x="3564" y="1843"/>
                    <a:pt x="3441" y="1711"/>
                  </a:cubicBezTo>
                  <a:cubicBezTo>
                    <a:pt x="3327" y="1588"/>
                    <a:pt x="2968" y="1494"/>
                    <a:pt x="2817" y="1428"/>
                  </a:cubicBezTo>
                  <a:cubicBezTo>
                    <a:pt x="2647" y="1342"/>
                    <a:pt x="2439" y="1182"/>
                    <a:pt x="2297" y="1116"/>
                  </a:cubicBezTo>
                  <a:cubicBezTo>
                    <a:pt x="2210" y="1084"/>
                    <a:pt x="2118" y="1078"/>
                    <a:pt x="2028" y="1078"/>
                  </a:cubicBezTo>
                  <a:cubicBezTo>
                    <a:pt x="1987" y="1078"/>
                    <a:pt x="1946" y="1080"/>
                    <a:pt x="1906" y="1080"/>
                  </a:cubicBezTo>
                  <a:cubicBezTo>
                    <a:pt x="1749" y="1080"/>
                    <a:pt x="1603" y="1064"/>
                    <a:pt x="1494" y="908"/>
                  </a:cubicBezTo>
                  <a:cubicBezTo>
                    <a:pt x="1305" y="662"/>
                    <a:pt x="1390" y="312"/>
                    <a:pt x="1437"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2" name="Google Shape;262;p16"/>
            <p:cNvSpPr/>
            <p:nvPr/>
          </p:nvSpPr>
          <p:spPr>
            <a:xfrm>
              <a:off x="3524022" y="2714576"/>
              <a:ext cx="308496" cy="198048"/>
            </a:xfrm>
            <a:custGeom>
              <a:avLst/>
              <a:gdLst/>
              <a:ahLst/>
              <a:cxnLst/>
              <a:rect l="l" t="t" r="r" b="b"/>
              <a:pathLst>
                <a:path w="3148" h="2021" extrusionOk="0">
                  <a:moveTo>
                    <a:pt x="1235" y="1"/>
                  </a:moveTo>
                  <a:cubicBezTo>
                    <a:pt x="438" y="1"/>
                    <a:pt x="48" y="688"/>
                    <a:pt x="29" y="1118"/>
                  </a:cubicBezTo>
                  <a:cubicBezTo>
                    <a:pt x="1" y="1572"/>
                    <a:pt x="672" y="1968"/>
                    <a:pt x="1522" y="2016"/>
                  </a:cubicBezTo>
                  <a:cubicBezTo>
                    <a:pt x="1578" y="2019"/>
                    <a:pt x="1633" y="2020"/>
                    <a:pt x="1687" y="2020"/>
                  </a:cubicBezTo>
                  <a:cubicBezTo>
                    <a:pt x="2480" y="2020"/>
                    <a:pt x="3102" y="1704"/>
                    <a:pt x="3120" y="1288"/>
                  </a:cubicBezTo>
                  <a:cubicBezTo>
                    <a:pt x="3148" y="834"/>
                    <a:pt x="2175" y="50"/>
                    <a:pt x="1315" y="3"/>
                  </a:cubicBezTo>
                  <a:cubicBezTo>
                    <a:pt x="1288" y="1"/>
                    <a:pt x="1261" y="1"/>
                    <a:pt x="1235"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3" name="Google Shape;263;p16"/>
            <p:cNvSpPr/>
            <p:nvPr/>
          </p:nvSpPr>
          <p:spPr>
            <a:xfrm>
              <a:off x="3525002" y="2707128"/>
              <a:ext cx="304772" cy="197754"/>
            </a:xfrm>
            <a:custGeom>
              <a:avLst/>
              <a:gdLst/>
              <a:ahLst/>
              <a:cxnLst/>
              <a:rect l="l" t="t" r="r" b="b"/>
              <a:pathLst>
                <a:path w="3110" h="2018" extrusionOk="0">
                  <a:moveTo>
                    <a:pt x="1224" y="1"/>
                  </a:moveTo>
                  <a:cubicBezTo>
                    <a:pt x="428" y="1"/>
                    <a:pt x="47" y="679"/>
                    <a:pt x="29" y="1118"/>
                  </a:cubicBezTo>
                  <a:cubicBezTo>
                    <a:pt x="0" y="1562"/>
                    <a:pt x="662" y="1969"/>
                    <a:pt x="1512" y="2016"/>
                  </a:cubicBezTo>
                  <a:cubicBezTo>
                    <a:pt x="1546" y="2017"/>
                    <a:pt x="1580" y="2018"/>
                    <a:pt x="1613" y="2018"/>
                  </a:cubicBezTo>
                  <a:cubicBezTo>
                    <a:pt x="2409" y="2018"/>
                    <a:pt x="3063" y="1696"/>
                    <a:pt x="3091" y="1279"/>
                  </a:cubicBezTo>
                  <a:cubicBezTo>
                    <a:pt x="3110" y="835"/>
                    <a:pt x="2146" y="50"/>
                    <a:pt x="1305" y="3"/>
                  </a:cubicBezTo>
                  <a:cubicBezTo>
                    <a:pt x="1277" y="2"/>
                    <a:pt x="1251" y="1"/>
                    <a:pt x="122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4" name="Google Shape;264;p16"/>
            <p:cNvSpPr/>
            <p:nvPr/>
          </p:nvSpPr>
          <p:spPr>
            <a:xfrm>
              <a:off x="3461990" y="3020422"/>
              <a:ext cx="276059" cy="204320"/>
            </a:xfrm>
            <a:custGeom>
              <a:avLst/>
              <a:gdLst/>
              <a:ahLst/>
              <a:cxnLst/>
              <a:rect l="l" t="t" r="r" b="b"/>
              <a:pathLst>
                <a:path w="2817" h="2085" extrusionOk="0">
                  <a:moveTo>
                    <a:pt x="584" y="1"/>
                  </a:moveTo>
                  <a:cubicBezTo>
                    <a:pt x="547" y="1"/>
                    <a:pt x="514" y="4"/>
                    <a:pt x="483" y="10"/>
                  </a:cubicBezTo>
                  <a:cubicBezTo>
                    <a:pt x="171" y="67"/>
                    <a:pt x="1" y="719"/>
                    <a:pt x="435" y="1333"/>
                  </a:cubicBezTo>
                  <a:cubicBezTo>
                    <a:pt x="831" y="1893"/>
                    <a:pt x="1426" y="2084"/>
                    <a:pt x="1895" y="2084"/>
                  </a:cubicBezTo>
                  <a:cubicBezTo>
                    <a:pt x="2155" y="2084"/>
                    <a:pt x="2377" y="2025"/>
                    <a:pt x="2505" y="1938"/>
                  </a:cubicBezTo>
                  <a:cubicBezTo>
                    <a:pt x="2817" y="1711"/>
                    <a:pt x="2382" y="1040"/>
                    <a:pt x="1768" y="539"/>
                  </a:cubicBezTo>
                  <a:cubicBezTo>
                    <a:pt x="1339" y="202"/>
                    <a:pt x="879" y="1"/>
                    <a:pt x="58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5" name="Google Shape;265;p16"/>
            <p:cNvSpPr/>
            <p:nvPr/>
          </p:nvSpPr>
          <p:spPr>
            <a:xfrm>
              <a:off x="3941783" y="2876074"/>
              <a:ext cx="233430" cy="203634"/>
            </a:xfrm>
            <a:custGeom>
              <a:avLst/>
              <a:gdLst/>
              <a:ahLst/>
              <a:cxnLst/>
              <a:rect l="l" t="t" r="r" b="b"/>
              <a:pathLst>
                <a:path w="2382" h="2078" extrusionOk="0">
                  <a:moveTo>
                    <a:pt x="998" y="1"/>
                  </a:moveTo>
                  <a:cubicBezTo>
                    <a:pt x="529" y="1"/>
                    <a:pt x="80" y="330"/>
                    <a:pt x="38" y="623"/>
                  </a:cubicBezTo>
                  <a:cubicBezTo>
                    <a:pt x="0" y="888"/>
                    <a:pt x="284" y="1341"/>
                    <a:pt x="539" y="1634"/>
                  </a:cubicBezTo>
                  <a:cubicBezTo>
                    <a:pt x="761" y="1898"/>
                    <a:pt x="1074" y="2078"/>
                    <a:pt x="1386" y="2078"/>
                  </a:cubicBezTo>
                  <a:cubicBezTo>
                    <a:pt x="1567" y="2078"/>
                    <a:pt x="1747" y="2018"/>
                    <a:pt x="1909" y="1880"/>
                  </a:cubicBezTo>
                  <a:cubicBezTo>
                    <a:pt x="2382" y="1502"/>
                    <a:pt x="2127" y="207"/>
                    <a:pt x="1181" y="18"/>
                  </a:cubicBezTo>
                  <a:cubicBezTo>
                    <a:pt x="1121" y="6"/>
                    <a:pt x="1059" y="1"/>
                    <a:pt x="99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6" name="Google Shape;266;p16"/>
            <p:cNvSpPr/>
            <p:nvPr/>
          </p:nvSpPr>
          <p:spPr>
            <a:xfrm>
              <a:off x="4035664" y="3172806"/>
              <a:ext cx="232156" cy="170413"/>
            </a:xfrm>
            <a:custGeom>
              <a:avLst/>
              <a:gdLst/>
              <a:ahLst/>
              <a:cxnLst/>
              <a:rect l="l" t="t" r="r" b="b"/>
              <a:pathLst>
                <a:path w="2369" h="1739" extrusionOk="0">
                  <a:moveTo>
                    <a:pt x="636" y="1"/>
                  </a:moveTo>
                  <a:cubicBezTo>
                    <a:pt x="254" y="1"/>
                    <a:pt x="0" y="427"/>
                    <a:pt x="53" y="884"/>
                  </a:cubicBezTo>
                  <a:cubicBezTo>
                    <a:pt x="111" y="1470"/>
                    <a:pt x="697" y="1739"/>
                    <a:pt x="1265" y="1739"/>
                  </a:cubicBezTo>
                  <a:cubicBezTo>
                    <a:pt x="1622" y="1739"/>
                    <a:pt x="1972" y="1632"/>
                    <a:pt x="2180" y="1432"/>
                  </a:cubicBezTo>
                  <a:cubicBezTo>
                    <a:pt x="2369" y="1243"/>
                    <a:pt x="2255" y="770"/>
                    <a:pt x="932" y="80"/>
                  </a:cubicBezTo>
                  <a:cubicBezTo>
                    <a:pt x="828" y="25"/>
                    <a:pt x="728" y="1"/>
                    <a:pt x="636"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7" name="Google Shape;267;p16"/>
            <p:cNvSpPr/>
            <p:nvPr/>
          </p:nvSpPr>
          <p:spPr>
            <a:xfrm>
              <a:off x="4180700" y="3091175"/>
              <a:ext cx="255283" cy="96917"/>
            </a:xfrm>
            <a:custGeom>
              <a:avLst/>
              <a:gdLst/>
              <a:ahLst/>
              <a:cxnLst/>
              <a:rect l="l" t="t" r="r" b="b"/>
              <a:pathLst>
                <a:path w="2605" h="989" extrusionOk="0">
                  <a:moveTo>
                    <a:pt x="934" y="1"/>
                  </a:moveTo>
                  <a:cubicBezTo>
                    <a:pt x="891" y="1"/>
                    <a:pt x="850" y="5"/>
                    <a:pt x="813" y="16"/>
                  </a:cubicBezTo>
                  <a:cubicBezTo>
                    <a:pt x="142" y="205"/>
                    <a:pt x="0" y="583"/>
                    <a:pt x="104" y="847"/>
                  </a:cubicBezTo>
                  <a:cubicBezTo>
                    <a:pt x="146" y="959"/>
                    <a:pt x="441" y="988"/>
                    <a:pt x="763" y="988"/>
                  </a:cubicBezTo>
                  <a:cubicBezTo>
                    <a:pt x="878" y="988"/>
                    <a:pt x="995" y="984"/>
                    <a:pt x="1106" y="980"/>
                  </a:cubicBezTo>
                  <a:cubicBezTo>
                    <a:pt x="2604" y="909"/>
                    <a:pt x="1531" y="1"/>
                    <a:pt x="934"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8" name="Google Shape;268;p16"/>
            <p:cNvSpPr/>
            <p:nvPr/>
          </p:nvSpPr>
          <p:spPr>
            <a:xfrm>
              <a:off x="4181582" y="3084708"/>
              <a:ext cx="254402" cy="96525"/>
            </a:xfrm>
            <a:custGeom>
              <a:avLst/>
              <a:gdLst/>
              <a:ahLst/>
              <a:cxnLst/>
              <a:rect l="l" t="t" r="r" b="b"/>
              <a:pathLst>
                <a:path w="2596" h="985" extrusionOk="0">
                  <a:moveTo>
                    <a:pt x="925" y="0"/>
                  </a:moveTo>
                  <a:cubicBezTo>
                    <a:pt x="882" y="0"/>
                    <a:pt x="841" y="5"/>
                    <a:pt x="804" y="15"/>
                  </a:cubicBezTo>
                  <a:cubicBezTo>
                    <a:pt x="143" y="204"/>
                    <a:pt x="1" y="582"/>
                    <a:pt x="95" y="838"/>
                  </a:cubicBezTo>
                  <a:cubicBezTo>
                    <a:pt x="135" y="951"/>
                    <a:pt x="405" y="984"/>
                    <a:pt x="709" y="984"/>
                  </a:cubicBezTo>
                  <a:cubicBezTo>
                    <a:pt x="837" y="984"/>
                    <a:pt x="971" y="978"/>
                    <a:pt x="1097" y="970"/>
                  </a:cubicBezTo>
                  <a:cubicBezTo>
                    <a:pt x="2595" y="908"/>
                    <a:pt x="1522" y="0"/>
                    <a:pt x="925"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9" name="Google Shape;269;p16"/>
            <p:cNvSpPr/>
            <p:nvPr/>
          </p:nvSpPr>
          <p:spPr>
            <a:xfrm>
              <a:off x="4137875" y="3186820"/>
              <a:ext cx="441185" cy="151696"/>
            </a:xfrm>
            <a:custGeom>
              <a:avLst/>
              <a:gdLst/>
              <a:ahLst/>
              <a:cxnLst/>
              <a:rect l="l" t="t" r="r" b="b"/>
              <a:pathLst>
                <a:path w="4502" h="1548" extrusionOk="0">
                  <a:moveTo>
                    <a:pt x="3415" y="1"/>
                  </a:moveTo>
                  <a:cubicBezTo>
                    <a:pt x="1" y="1"/>
                    <a:pt x="2232" y="1547"/>
                    <a:pt x="3624" y="1547"/>
                  </a:cubicBezTo>
                  <a:cubicBezTo>
                    <a:pt x="3935" y="1547"/>
                    <a:pt x="4205" y="1469"/>
                    <a:pt x="4359" y="1279"/>
                  </a:cubicBezTo>
                  <a:cubicBezTo>
                    <a:pt x="4473" y="1138"/>
                    <a:pt x="4501" y="864"/>
                    <a:pt x="4473" y="760"/>
                  </a:cubicBezTo>
                  <a:cubicBezTo>
                    <a:pt x="4454" y="675"/>
                    <a:pt x="4378" y="542"/>
                    <a:pt x="4322" y="438"/>
                  </a:cubicBezTo>
                  <a:cubicBezTo>
                    <a:pt x="4218" y="268"/>
                    <a:pt x="3972" y="13"/>
                    <a:pt x="3670" y="4"/>
                  </a:cubicBezTo>
                  <a:cubicBezTo>
                    <a:pt x="3581" y="2"/>
                    <a:pt x="3496" y="1"/>
                    <a:pt x="3415"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0" name="Google Shape;270;p16"/>
            <p:cNvSpPr/>
            <p:nvPr/>
          </p:nvSpPr>
          <p:spPr>
            <a:xfrm>
              <a:off x="4143559" y="3183194"/>
              <a:ext cx="440989" cy="151598"/>
            </a:xfrm>
            <a:custGeom>
              <a:avLst/>
              <a:gdLst/>
              <a:ahLst/>
              <a:cxnLst/>
              <a:rect l="l" t="t" r="r" b="b"/>
              <a:pathLst>
                <a:path w="4500" h="1547" extrusionOk="0">
                  <a:moveTo>
                    <a:pt x="3422" y="0"/>
                  </a:moveTo>
                  <a:cubicBezTo>
                    <a:pt x="1" y="0"/>
                    <a:pt x="2231" y="1546"/>
                    <a:pt x="3622" y="1546"/>
                  </a:cubicBezTo>
                  <a:cubicBezTo>
                    <a:pt x="3934" y="1546"/>
                    <a:pt x="4204" y="1469"/>
                    <a:pt x="4358" y="1279"/>
                  </a:cubicBezTo>
                  <a:cubicBezTo>
                    <a:pt x="4481" y="1137"/>
                    <a:pt x="4500" y="863"/>
                    <a:pt x="4481" y="759"/>
                  </a:cubicBezTo>
                  <a:cubicBezTo>
                    <a:pt x="4453" y="674"/>
                    <a:pt x="4386" y="541"/>
                    <a:pt x="4320" y="437"/>
                  </a:cubicBezTo>
                  <a:cubicBezTo>
                    <a:pt x="4216" y="277"/>
                    <a:pt x="3971" y="12"/>
                    <a:pt x="3678" y="3"/>
                  </a:cubicBezTo>
                  <a:cubicBezTo>
                    <a:pt x="3589" y="1"/>
                    <a:pt x="3504" y="0"/>
                    <a:pt x="3422"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1" name="Google Shape;271;p16"/>
            <p:cNvSpPr/>
            <p:nvPr/>
          </p:nvSpPr>
          <p:spPr>
            <a:xfrm>
              <a:off x="4221271" y="3188094"/>
              <a:ext cx="363277" cy="147090"/>
            </a:xfrm>
            <a:custGeom>
              <a:avLst/>
              <a:gdLst/>
              <a:ahLst/>
              <a:cxnLst/>
              <a:rect l="l" t="t" r="r" b="b"/>
              <a:pathLst>
                <a:path w="3707" h="1501" extrusionOk="0">
                  <a:moveTo>
                    <a:pt x="3083" y="0"/>
                  </a:moveTo>
                  <a:cubicBezTo>
                    <a:pt x="3074" y="9"/>
                    <a:pt x="3055" y="28"/>
                    <a:pt x="3045" y="47"/>
                  </a:cubicBezTo>
                  <a:cubicBezTo>
                    <a:pt x="2889" y="235"/>
                    <a:pt x="2620" y="312"/>
                    <a:pt x="2310" y="312"/>
                  </a:cubicBezTo>
                  <a:cubicBezTo>
                    <a:pt x="1982" y="312"/>
                    <a:pt x="1609" y="226"/>
                    <a:pt x="1278" y="95"/>
                  </a:cubicBezTo>
                  <a:lnTo>
                    <a:pt x="1278" y="95"/>
                  </a:lnTo>
                  <a:cubicBezTo>
                    <a:pt x="0" y="473"/>
                    <a:pt x="1706" y="1500"/>
                    <a:pt x="2844" y="1500"/>
                  </a:cubicBezTo>
                  <a:cubicBezTo>
                    <a:pt x="3153" y="1500"/>
                    <a:pt x="3421" y="1424"/>
                    <a:pt x="3575" y="1238"/>
                  </a:cubicBezTo>
                  <a:cubicBezTo>
                    <a:pt x="3688" y="1087"/>
                    <a:pt x="3707" y="822"/>
                    <a:pt x="3688" y="709"/>
                  </a:cubicBezTo>
                  <a:cubicBezTo>
                    <a:pt x="3660" y="624"/>
                    <a:pt x="3593" y="491"/>
                    <a:pt x="3527" y="387"/>
                  </a:cubicBezTo>
                  <a:cubicBezTo>
                    <a:pt x="3452" y="255"/>
                    <a:pt x="3282" y="76"/>
                    <a:pt x="3083"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2" name="Google Shape;272;p16"/>
            <p:cNvSpPr/>
            <p:nvPr/>
          </p:nvSpPr>
          <p:spPr>
            <a:xfrm>
              <a:off x="3813897" y="2917918"/>
              <a:ext cx="95744" cy="102993"/>
            </a:xfrm>
            <a:custGeom>
              <a:avLst/>
              <a:gdLst/>
              <a:ahLst/>
              <a:cxnLst/>
              <a:rect l="l" t="t" r="r" b="b"/>
              <a:pathLst>
                <a:path w="977" h="1051" extrusionOk="0">
                  <a:moveTo>
                    <a:pt x="441" y="0"/>
                  </a:moveTo>
                  <a:cubicBezTo>
                    <a:pt x="395" y="0"/>
                    <a:pt x="346" y="8"/>
                    <a:pt x="294" y="26"/>
                  </a:cubicBezTo>
                  <a:cubicBezTo>
                    <a:pt x="67" y="101"/>
                    <a:pt x="1" y="366"/>
                    <a:pt x="20" y="574"/>
                  </a:cubicBezTo>
                  <a:cubicBezTo>
                    <a:pt x="48" y="697"/>
                    <a:pt x="152" y="924"/>
                    <a:pt x="247" y="1009"/>
                  </a:cubicBezTo>
                  <a:cubicBezTo>
                    <a:pt x="281" y="1037"/>
                    <a:pt x="322" y="1050"/>
                    <a:pt x="365" y="1050"/>
                  </a:cubicBezTo>
                  <a:cubicBezTo>
                    <a:pt x="466" y="1050"/>
                    <a:pt x="583" y="982"/>
                    <a:pt x="681" y="876"/>
                  </a:cubicBezTo>
                  <a:cubicBezTo>
                    <a:pt x="977" y="547"/>
                    <a:pt x="820" y="0"/>
                    <a:pt x="441"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3" name="Google Shape;273;p16"/>
            <p:cNvSpPr/>
            <p:nvPr/>
          </p:nvSpPr>
          <p:spPr>
            <a:xfrm>
              <a:off x="3816739" y="2908609"/>
              <a:ext cx="96626" cy="102993"/>
            </a:xfrm>
            <a:custGeom>
              <a:avLst/>
              <a:gdLst/>
              <a:ahLst/>
              <a:cxnLst/>
              <a:rect l="l" t="t" r="r" b="b"/>
              <a:pathLst>
                <a:path w="986" h="1051" extrusionOk="0">
                  <a:moveTo>
                    <a:pt x="450" y="1"/>
                  </a:moveTo>
                  <a:cubicBezTo>
                    <a:pt x="404" y="1"/>
                    <a:pt x="355" y="9"/>
                    <a:pt x="303" y="26"/>
                  </a:cubicBezTo>
                  <a:cubicBezTo>
                    <a:pt x="66" y="102"/>
                    <a:pt x="0" y="366"/>
                    <a:pt x="29" y="574"/>
                  </a:cubicBezTo>
                  <a:cubicBezTo>
                    <a:pt x="48" y="697"/>
                    <a:pt x="161" y="924"/>
                    <a:pt x="255" y="1009"/>
                  </a:cubicBezTo>
                  <a:cubicBezTo>
                    <a:pt x="290" y="1038"/>
                    <a:pt x="330" y="1051"/>
                    <a:pt x="374" y="1051"/>
                  </a:cubicBezTo>
                  <a:cubicBezTo>
                    <a:pt x="474" y="1051"/>
                    <a:pt x="591" y="982"/>
                    <a:pt x="690" y="877"/>
                  </a:cubicBezTo>
                  <a:cubicBezTo>
                    <a:pt x="985" y="548"/>
                    <a:pt x="829" y="1"/>
                    <a:pt x="450"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4" name="Google Shape;274;p16"/>
            <p:cNvSpPr/>
            <p:nvPr/>
          </p:nvSpPr>
          <p:spPr>
            <a:xfrm>
              <a:off x="3878771" y="2829232"/>
              <a:ext cx="117107" cy="53897"/>
            </a:xfrm>
            <a:custGeom>
              <a:avLst/>
              <a:gdLst/>
              <a:ahLst/>
              <a:cxnLst/>
              <a:rect l="l" t="t" r="r" b="b"/>
              <a:pathLst>
                <a:path w="1195" h="550" extrusionOk="0">
                  <a:moveTo>
                    <a:pt x="518" y="0"/>
                  </a:moveTo>
                  <a:cubicBezTo>
                    <a:pt x="383" y="0"/>
                    <a:pt x="252" y="43"/>
                    <a:pt x="171" y="90"/>
                  </a:cubicBezTo>
                  <a:cubicBezTo>
                    <a:pt x="95" y="156"/>
                    <a:pt x="0" y="279"/>
                    <a:pt x="0" y="354"/>
                  </a:cubicBezTo>
                  <a:cubicBezTo>
                    <a:pt x="0" y="449"/>
                    <a:pt x="171" y="515"/>
                    <a:pt x="388" y="543"/>
                  </a:cubicBezTo>
                  <a:cubicBezTo>
                    <a:pt x="426" y="548"/>
                    <a:pt x="464" y="550"/>
                    <a:pt x="500" y="550"/>
                  </a:cubicBezTo>
                  <a:cubicBezTo>
                    <a:pt x="944" y="550"/>
                    <a:pt x="1194" y="245"/>
                    <a:pt x="766" y="61"/>
                  </a:cubicBezTo>
                  <a:cubicBezTo>
                    <a:pt x="689" y="17"/>
                    <a:pt x="603" y="0"/>
                    <a:pt x="518"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5" name="Google Shape;275;p16"/>
            <p:cNvSpPr/>
            <p:nvPr/>
          </p:nvSpPr>
          <p:spPr>
            <a:xfrm>
              <a:off x="3881515" y="2822666"/>
              <a:ext cx="116813" cy="53211"/>
            </a:xfrm>
            <a:custGeom>
              <a:avLst/>
              <a:gdLst/>
              <a:ahLst/>
              <a:cxnLst/>
              <a:rect l="l" t="t" r="r" b="b"/>
              <a:pathLst>
                <a:path w="1192" h="543" extrusionOk="0">
                  <a:moveTo>
                    <a:pt x="522" y="1"/>
                  </a:moveTo>
                  <a:cubicBezTo>
                    <a:pt x="388" y="1"/>
                    <a:pt x="261" y="39"/>
                    <a:pt x="180" y="91"/>
                  </a:cubicBezTo>
                  <a:cubicBezTo>
                    <a:pt x="95" y="147"/>
                    <a:pt x="1" y="280"/>
                    <a:pt x="1" y="346"/>
                  </a:cubicBezTo>
                  <a:cubicBezTo>
                    <a:pt x="1" y="440"/>
                    <a:pt x="180" y="516"/>
                    <a:pt x="398" y="535"/>
                  </a:cubicBezTo>
                  <a:cubicBezTo>
                    <a:pt x="440" y="540"/>
                    <a:pt x="481" y="543"/>
                    <a:pt x="521" y="543"/>
                  </a:cubicBezTo>
                  <a:cubicBezTo>
                    <a:pt x="949" y="543"/>
                    <a:pt x="1191" y="234"/>
                    <a:pt x="776" y="53"/>
                  </a:cubicBezTo>
                  <a:cubicBezTo>
                    <a:pt x="695" y="16"/>
                    <a:pt x="607" y="1"/>
                    <a:pt x="522"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6" name="Google Shape;276;p16"/>
            <p:cNvSpPr/>
            <p:nvPr/>
          </p:nvSpPr>
          <p:spPr>
            <a:xfrm>
              <a:off x="3379575" y="2835993"/>
              <a:ext cx="145330" cy="204124"/>
            </a:xfrm>
            <a:custGeom>
              <a:avLst/>
              <a:gdLst/>
              <a:ahLst/>
              <a:cxnLst/>
              <a:rect l="l" t="t" r="r" b="b"/>
              <a:pathLst>
                <a:path w="1483" h="2083" extrusionOk="0">
                  <a:moveTo>
                    <a:pt x="826" y="1"/>
                  </a:moveTo>
                  <a:cubicBezTo>
                    <a:pt x="717" y="1"/>
                    <a:pt x="579" y="47"/>
                    <a:pt x="407" y="153"/>
                  </a:cubicBezTo>
                  <a:cubicBezTo>
                    <a:pt x="1" y="418"/>
                    <a:pt x="57" y="1297"/>
                    <a:pt x="142" y="1618"/>
                  </a:cubicBezTo>
                  <a:cubicBezTo>
                    <a:pt x="190" y="1788"/>
                    <a:pt x="294" y="1986"/>
                    <a:pt x="369" y="2043"/>
                  </a:cubicBezTo>
                  <a:cubicBezTo>
                    <a:pt x="396" y="2070"/>
                    <a:pt x="430" y="2083"/>
                    <a:pt x="468" y="2083"/>
                  </a:cubicBezTo>
                  <a:cubicBezTo>
                    <a:pt x="536" y="2083"/>
                    <a:pt x="619" y="2043"/>
                    <a:pt x="709" y="1977"/>
                  </a:cubicBezTo>
                  <a:cubicBezTo>
                    <a:pt x="1082" y="1677"/>
                    <a:pt x="1483" y="1"/>
                    <a:pt x="826"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7" name="Google Shape;277;p16"/>
            <p:cNvSpPr/>
            <p:nvPr/>
          </p:nvSpPr>
          <p:spPr>
            <a:xfrm>
              <a:off x="3399076" y="3162125"/>
              <a:ext cx="72322" cy="75260"/>
            </a:xfrm>
            <a:custGeom>
              <a:avLst/>
              <a:gdLst/>
              <a:ahLst/>
              <a:cxnLst/>
              <a:rect l="l" t="t" r="r" b="b"/>
              <a:pathLst>
                <a:path w="738" h="768" extrusionOk="0">
                  <a:moveTo>
                    <a:pt x="321" y="0"/>
                  </a:moveTo>
                  <a:cubicBezTo>
                    <a:pt x="142" y="19"/>
                    <a:pt x="38" y="189"/>
                    <a:pt x="9" y="350"/>
                  </a:cubicBezTo>
                  <a:cubicBezTo>
                    <a:pt x="0" y="454"/>
                    <a:pt x="28" y="634"/>
                    <a:pt x="76" y="700"/>
                  </a:cubicBezTo>
                  <a:cubicBezTo>
                    <a:pt x="103" y="746"/>
                    <a:pt x="151" y="767"/>
                    <a:pt x="209" y="767"/>
                  </a:cubicBezTo>
                  <a:cubicBezTo>
                    <a:pt x="270" y="767"/>
                    <a:pt x="343" y="743"/>
                    <a:pt x="416" y="700"/>
                  </a:cubicBezTo>
                  <a:cubicBezTo>
                    <a:pt x="737" y="511"/>
                    <a:pt x="709" y="0"/>
                    <a:pt x="321"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8" name="Google Shape;278;p16"/>
            <p:cNvSpPr/>
            <p:nvPr/>
          </p:nvSpPr>
          <p:spPr>
            <a:xfrm>
              <a:off x="3376831" y="3230330"/>
              <a:ext cx="272335" cy="113576"/>
            </a:xfrm>
            <a:custGeom>
              <a:avLst/>
              <a:gdLst/>
              <a:ahLst/>
              <a:cxnLst/>
              <a:rect l="l" t="t" r="r" b="b"/>
              <a:pathLst>
                <a:path w="2779" h="1159" extrusionOk="0">
                  <a:moveTo>
                    <a:pt x="1674" y="1"/>
                  </a:moveTo>
                  <a:cubicBezTo>
                    <a:pt x="1138" y="1"/>
                    <a:pt x="501" y="215"/>
                    <a:pt x="255" y="486"/>
                  </a:cubicBezTo>
                  <a:cubicBezTo>
                    <a:pt x="0" y="788"/>
                    <a:pt x="615" y="1072"/>
                    <a:pt x="1229" y="1138"/>
                  </a:cubicBezTo>
                  <a:cubicBezTo>
                    <a:pt x="1352" y="1152"/>
                    <a:pt x="1500" y="1159"/>
                    <a:pt x="1652" y="1159"/>
                  </a:cubicBezTo>
                  <a:cubicBezTo>
                    <a:pt x="2001" y="1159"/>
                    <a:pt x="2375" y="1124"/>
                    <a:pt x="2533" y="1072"/>
                  </a:cubicBezTo>
                  <a:cubicBezTo>
                    <a:pt x="2779" y="977"/>
                    <a:pt x="2590" y="363"/>
                    <a:pt x="2306" y="155"/>
                  </a:cubicBezTo>
                  <a:cubicBezTo>
                    <a:pt x="2150" y="47"/>
                    <a:pt x="1923" y="1"/>
                    <a:pt x="167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9" name="Google Shape;279;p16"/>
            <p:cNvSpPr/>
            <p:nvPr/>
          </p:nvSpPr>
          <p:spPr>
            <a:xfrm>
              <a:off x="3603008" y="2940555"/>
              <a:ext cx="150818" cy="116516"/>
            </a:xfrm>
            <a:custGeom>
              <a:avLst/>
              <a:gdLst/>
              <a:ahLst/>
              <a:cxnLst/>
              <a:rect l="l" t="t" r="r" b="b"/>
              <a:pathLst>
                <a:path w="1539" h="1189" extrusionOk="0">
                  <a:moveTo>
                    <a:pt x="837" y="0"/>
                  </a:moveTo>
                  <a:cubicBezTo>
                    <a:pt x="510" y="0"/>
                    <a:pt x="142" y="134"/>
                    <a:pt x="83" y="362"/>
                  </a:cubicBezTo>
                  <a:cubicBezTo>
                    <a:pt x="1" y="684"/>
                    <a:pt x="758" y="1188"/>
                    <a:pt x="1068" y="1188"/>
                  </a:cubicBezTo>
                  <a:cubicBezTo>
                    <a:pt x="1113" y="1188"/>
                    <a:pt x="1148" y="1178"/>
                    <a:pt x="1170" y="1156"/>
                  </a:cubicBezTo>
                  <a:cubicBezTo>
                    <a:pt x="1369" y="957"/>
                    <a:pt x="1539" y="447"/>
                    <a:pt x="1312" y="163"/>
                  </a:cubicBezTo>
                  <a:cubicBezTo>
                    <a:pt x="1225" y="51"/>
                    <a:pt x="1039" y="0"/>
                    <a:pt x="837"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0" name="Google Shape;280;p16"/>
            <p:cNvSpPr/>
            <p:nvPr/>
          </p:nvSpPr>
          <p:spPr>
            <a:xfrm>
              <a:off x="3603008" y="2930854"/>
              <a:ext cx="150818" cy="116908"/>
            </a:xfrm>
            <a:custGeom>
              <a:avLst/>
              <a:gdLst/>
              <a:ahLst/>
              <a:cxnLst/>
              <a:rect l="l" t="t" r="r" b="b"/>
              <a:pathLst>
                <a:path w="1539" h="1193" extrusionOk="0">
                  <a:moveTo>
                    <a:pt x="839" y="1"/>
                  </a:moveTo>
                  <a:cubicBezTo>
                    <a:pt x="512" y="1"/>
                    <a:pt x="142" y="138"/>
                    <a:pt x="83" y="366"/>
                  </a:cubicBezTo>
                  <a:cubicBezTo>
                    <a:pt x="0" y="681"/>
                    <a:pt x="760" y="1192"/>
                    <a:pt x="1070" y="1192"/>
                  </a:cubicBezTo>
                  <a:cubicBezTo>
                    <a:pt x="1113" y="1192"/>
                    <a:pt x="1148" y="1182"/>
                    <a:pt x="1170" y="1160"/>
                  </a:cubicBezTo>
                  <a:cubicBezTo>
                    <a:pt x="1369" y="962"/>
                    <a:pt x="1539" y="451"/>
                    <a:pt x="1312" y="168"/>
                  </a:cubicBezTo>
                  <a:cubicBezTo>
                    <a:pt x="1225" y="53"/>
                    <a:pt x="1040" y="1"/>
                    <a:pt x="839"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1" name="Google Shape;281;p16"/>
            <p:cNvSpPr/>
            <p:nvPr/>
          </p:nvSpPr>
          <p:spPr>
            <a:xfrm>
              <a:off x="3726876" y="3034534"/>
              <a:ext cx="310358" cy="172177"/>
            </a:xfrm>
            <a:custGeom>
              <a:avLst/>
              <a:gdLst/>
              <a:ahLst/>
              <a:cxnLst/>
              <a:rect l="l" t="t" r="r" b="b"/>
              <a:pathLst>
                <a:path w="3167" h="1757" extrusionOk="0">
                  <a:moveTo>
                    <a:pt x="1783" y="0"/>
                  </a:moveTo>
                  <a:cubicBezTo>
                    <a:pt x="1241" y="0"/>
                    <a:pt x="557" y="233"/>
                    <a:pt x="331" y="565"/>
                  </a:cubicBezTo>
                  <a:cubicBezTo>
                    <a:pt x="1" y="1057"/>
                    <a:pt x="587" y="1567"/>
                    <a:pt x="1040" y="1699"/>
                  </a:cubicBezTo>
                  <a:cubicBezTo>
                    <a:pt x="1185" y="1738"/>
                    <a:pt x="1366" y="1757"/>
                    <a:pt x="1558" y="1757"/>
                  </a:cubicBezTo>
                  <a:cubicBezTo>
                    <a:pt x="2116" y="1757"/>
                    <a:pt x="2771" y="1598"/>
                    <a:pt x="2940" y="1302"/>
                  </a:cubicBezTo>
                  <a:cubicBezTo>
                    <a:pt x="3167" y="924"/>
                    <a:pt x="2789" y="612"/>
                    <a:pt x="2420" y="197"/>
                  </a:cubicBezTo>
                  <a:cubicBezTo>
                    <a:pt x="2296" y="60"/>
                    <a:pt x="2058" y="0"/>
                    <a:pt x="1783"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2" name="Google Shape;282;p16"/>
            <p:cNvSpPr/>
            <p:nvPr/>
          </p:nvSpPr>
          <p:spPr>
            <a:xfrm>
              <a:off x="3735206" y="3028948"/>
              <a:ext cx="310358" cy="172079"/>
            </a:xfrm>
            <a:custGeom>
              <a:avLst/>
              <a:gdLst/>
              <a:ahLst/>
              <a:cxnLst/>
              <a:rect l="l" t="t" r="r" b="b"/>
              <a:pathLst>
                <a:path w="3167" h="1756" extrusionOk="0">
                  <a:moveTo>
                    <a:pt x="1781" y="0"/>
                  </a:moveTo>
                  <a:cubicBezTo>
                    <a:pt x="1239" y="0"/>
                    <a:pt x="557" y="230"/>
                    <a:pt x="331" y="556"/>
                  </a:cubicBezTo>
                  <a:cubicBezTo>
                    <a:pt x="1" y="1057"/>
                    <a:pt x="587" y="1567"/>
                    <a:pt x="1040" y="1690"/>
                  </a:cubicBezTo>
                  <a:cubicBezTo>
                    <a:pt x="1189" y="1735"/>
                    <a:pt x="1374" y="1756"/>
                    <a:pt x="1571" y="1756"/>
                  </a:cubicBezTo>
                  <a:cubicBezTo>
                    <a:pt x="2123" y="1756"/>
                    <a:pt x="2766" y="1588"/>
                    <a:pt x="2940" y="1303"/>
                  </a:cubicBezTo>
                  <a:cubicBezTo>
                    <a:pt x="3167" y="925"/>
                    <a:pt x="2789" y="603"/>
                    <a:pt x="2420" y="197"/>
                  </a:cubicBezTo>
                  <a:cubicBezTo>
                    <a:pt x="2296" y="60"/>
                    <a:pt x="2056" y="0"/>
                    <a:pt x="1781"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3" name="Google Shape;283;p16"/>
            <p:cNvSpPr/>
            <p:nvPr/>
          </p:nvSpPr>
          <p:spPr>
            <a:xfrm>
              <a:off x="4108378" y="3102641"/>
              <a:ext cx="69676" cy="49389"/>
            </a:xfrm>
            <a:custGeom>
              <a:avLst/>
              <a:gdLst/>
              <a:ahLst/>
              <a:cxnLst/>
              <a:rect l="l" t="t" r="r" b="b"/>
              <a:pathLst>
                <a:path w="711" h="504" extrusionOk="0">
                  <a:moveTo>
                    <a:pt x="366" y="0"/>
                  </a:moveTo>
                  <a:cubicBezTo>
                    <a:pt x="234" y="0"/>
                    <a:pt x="34" y="124"/>
                    <a:pt x="20" y="296"/>
                  </a:cubicBezTo>
                  <a:cubicBezTo>
                    <a:pt x="1" y="443"/>
                    <a:pt x="151" y="503"/>
                    <a:pt x="315" y="503"/>
                  </a:cubicBezTo>
                  <a:cubicBezTo>
                    <a:pt x="393" y="503"/>
                    <a:pt x="473" y="490"/>
                    <a:pt x="540" y="466"/>
                  </a:cubicBezTo>
                  <a:cubicBezTo>
                    <a:pt x="710" y="399"/>
                    <a:pt x="559" y="154"/>
                    <a:pt x="464" y="40"/>
                  </a:cubicBezTo>
                  <a:cubicBezTo>
                    <a:pt x="444" y="13"/>
                    <a:pt x="408" y="0"/>
                    <a:pt x="366"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4" name="Google Shape;284;p16"/>
            <p:cNvSpPr/>
            <p:nvPr/>
          </p:nvSpPr>
          <p:spPr>
            <a:xfrm>
              <a:off x="4111808" y="3097055"/>
              <a:ext cx="69872" cy="49389"/>
            </a:xfrm>
            <a:custGeom>
              <a:avLst/>
              <a:gdLst/>
              <a:ahLst/>
              <a:cxnLst/>
              <a:rect l="l" t="t" r="r" b="b"/>
              <a:pathLst>
                <a:path w="713" h="504" extrusionOk="0">
                  <a:moveTo>
                    <a:pt x="368" y="1"/>
                  </a:moveTo>
                  <a:cubicBezTo>
                    <a:pt x="235" y="1"/>
                    <a:pt x="35" y="122"/>
                    <a:pt x="13" y="286"/>
                  </a:cubicBezTo>
                  <a:cubicBezTo>
                    <a:pt x="1" y="441"/>
                    <a:pt x="155" y="503"/>
                    <a:pt x="317" y="503"/>
                  </a:cubicBezTo>
                  <a:cubicBezTo>
                    <a:pt x="393" y="503"/>
                    <a:pt x="470" y="490"/>
                    <a:pt x="533" y="466"/>
                  </a:cubicBezTo>
                  <a:cubicBezTo>
                    <a:pt x="713" y="400"/>
                    <a:pt x="562" y="145"/>
                    <a:pt x="467" y="41"/>
                  </a:cubicBezTo>
                  <a:cubicBezTo>
                    <a:pt x="446" y="13"/>
                    <a:pt x="411" y="1"/>
                    <a:pt x="36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5" name="Google Shape;285;p16"/>
            <p:cNvSpPr/>
            <p:nvPr/>
          </p:nvSpPr>
          <p:spPr>
            <a:xfrm>
              <a:off x="3937275" y="3219256"/>
              <a:ext cx="99075" cy="104169"/>
            </a:xfrm>
            <a:custGeom>
              <a:avLst/>
              <a:gdLst/>
              <a:ahLst/>
              <a:cxnLst/>
              <a:rect l="l" t="t" r="r" b="b"/>
              <a:pathLst>
                <a:path w="1011" h="1063" extrusionOk="0">
                  <a:moveTo>
                    <a:pt x="505" y="1"/>
                  </a:moveTo>
                  <a:cubicBezTo>
                    <a:pt x="332" y="1"/>
                    <a:pt x="100" y="148"/>
                    <a:pt x="65" y="438"/>
                  </a:cubicBezTo>
                  <a:cubicBezTo>
                    <a:pt x="0" y="845"/>
                    <a:pt x="479" y="1062"/>
                    <a:pt x="721" y="1062"/>
                  </a:cubicBezTo>
                  <a:cubicBezTo>
                    <a:pt x="726" y="1062"/>
                    <a:pt x="731" y="1062"/>
                    <a:pt x="736" y="1062"/>
                  </a:cubicBezTo>
                  <a:cubicBezTo>
                    <a:pt x="1010" y="1043"/>
                    <a:pt x="793" y="173"/>
                    <a:pt x="651" y="51"/>
                  </a:cubicBezTo>
                  <a:cubicBezTo>
                    <a:pt x="615" y="17"/>
                    <a:pt x="564" y="1"/>
                    <a:pt x="505"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6" name="Google Shape;286;p16"/>
            <p:cNvSpPr/>
            <p:nvPr/>
          </p:nvSpPr>
          <p:spPr>
            <a:xfrm>
              <a:off x="3689637" y="3234740"/>
              <a:ext cx="226276" cy="98975"/>
            </a:xfrm>
            <a:custGeom>
              <a:avLst/>
              <a:gdLst/>
              <a:ahLst/>
              <a:cxnLst/>
              <a:rect l="l" t="t" r="r" b="b"/>
              <a:pathLst>
                <a:path w="2309" h="1010" extrusionOk="0">
                  <a:moveTo>
                    <a:pt x="1250" y="1"/>
                  </a:moveTo>
                  <a:cubicBezTo>
                    <a:pt x="735" y="1"/>
                    <a:pt x="48" y="256"/>
                    <a:pt x="21" y="535"/>
                  </a:cubicBezTo>
                  <a:cubicBezTo>
                    <a:pt x="1" y="765"/>
                    <a:pt x="508" y="1010"/>
                    <a:pt x="1014" y="1010"/>
                  </a:cubicBezTo>
                  <a:cubicBezTo>
                    <a:pt x="1195" y="1010"/>
                    <a:pt x="1377" y="979"/>
                    <a:pt x="1534" y="904"/>
                  </a:cubicBezTo>
                  <a:cubicBezTo>
                    <a:pt x="2309" y="554"/>
                    <a:pt x="1893" y="63"/>
                    <a:pt x="1373" y="6"/>
                  </a:cubicBezTo>
                  <a:cubicBezTo>
                    <a:pt x="1333" y="2"/>
                    <a:pt x="1292" y="1"/>
                    <a:pt x="1250"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7" name="Google Shape;287;p16"/>
            <p:cNvSpPr/>
            <p:nvPr/>
          </p:nvSpPr>
          <p:spPr>
            <a:xfrm>
              <a:off x="3771955" y="2737115"/>
              <a:ext cx="208833" cy="75358"/>
            </a:xfrm>
            <a:custGeom>
              <a:avLst/>
              <a:gdLst/>
              <a:ahLst/>
              <a:cxnLst/>
              <a:rect l="l" t="t" r="r" b="b"/>
              <a:pathLst>
                <a:path w="2131" h="769" extrusionOk="0">
                  <a:moveTo>
                    <a:pt x="269" y="1"/>
                  </a:moveTo>
                  <a:cubicBezTo>
                    <a:pt x="98" y="1"/>
                    <a:pt x="0" y="30"/>
                    <a:pt x="70" y="104"/>
                  </a:cubicBezTo>
                  <a:cubicBezTo>
                    <a:pt x="488" y="557"/>
                    <a:pt x="1318" y="768"/>
                    <a:pt x="1759" y="768"/>
                  </a:cubicBezTo>
                  <a:cubicBezTo>
                    <a:pt x="1915" y="768"/>
                    <a:pt x="2023" y="741"/>
                    <a:pt x="2045" y="689"/>
                  </a:cubicBezTo>
                  <a:cubicBezTo>
                    <a:pt x="2130" y="491"/>
                    <a:pt x="1639" y="302"/>
                    <a:pt x="1232" y="160"/>
                  </a:cubicBezTo>
                  <a:cubicBezTo>
                    <a:pt x="984" y="73"/>
                    <a:pt x="537" y="1"/>
                    <a:pt x="269"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8" name="Google Shape;288;p16"/>
            <p:cNvSpPr/>
            <p:nvPr/>
          </p:nvSpPr>
          <p:spPr>
            <a:xfrm>
              <a:off x="3768329" y="2728492"/>
              <a:ext cx="213341" cy="74868"/>
            </a:xfrm>
            <a:custGeom>
              <a:avLst/>
              <a:gdLst/>
              <a:ahLst/>
              <a:cxnLst/>
              <a:rect l="l" t="t" r="r" b="b"/>
              <a:pathLst>
                <a:path w="2177" h="764" extrusionOk="0">
                  <a:moveTo>
                    <a:pt x="304" y="1"/>
                  </a:moveTo>
                  <a:cubicBezTo>
                    <a:pt x="116" y="1"/>
                    <a:pt x="1" y="31"/>
                    <a:pt x="69" y="106"/>
                  </a:cubicBezTo>
                  <a:cubicBezTo>
                    <a:pt x="485" y="557"/>
                    <a:pt x="1332" y="763"/>
                    <a:pt x="1788" y="763"/>
                  </a:cubicBezTo>
                  <a:cubicBezTo>
                    <a:pt x="1954" y="763"/>
                    <a:pt x="2069" y="736"/>
                    <a:pt x="2091" y="683"/>
                  </a:cubicBezTo>
                  <a:cubicBezTo>
                    <a:pt x="2177" y="484"/>
                    <a:pt x="1695" y="295"/>
                    <a:pt x="1279" y="154"/>
                  </a:cubicBezTo>
                  <a:cubicBezTo>
                    <a:pt x="1035" y="69"/>
                    <a:pt x="587" y="1"/>
                    <a:pt x="30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9" name="Google Shape;289;p16"/>
            <p:cNvSpPr/>
            <p:nvPr/>
          </p:nvSpPr>
          <p:spPr>
            <a:xfrm>
              <a:off x="4163060" y="2924190"/>
              <a:ext cx="179629" cy="163358"/>
            </a:xfrm>
            <a:custGeom>
              <a:avLst/>
              <a:gdLst/>
              <a:ahLst/>
              <a:cxnLst/>
              <a:rect l="l" t="t" r="r" b="b"/>
              <a:pathLst>
                <a:path w="1833" h="1667" extrusionOk="0">
                  <a:moveTo>
                    <a:pt x="213" y="0"/>
                  </a:moveTo>
                  <a:cubicBezTo>
                    <a:pt x="156" y="0"/>
                    <a:pt x="117" y="29"/>
                    <a:pt x="105" y="94"/>
                  </a:cubicBezTo>
                  <a:cubicBezTo>
                    <a:pt x="1" y="623"/>
                    <a:pt x="388" y="850"/>
                    <a:pt x="625" y="1068"/>
                  </a:cubicBezTo>
                  <a:cubicBezTo>
                    <a:pt x="856" y="1282"/>
                    <a:pt x="1591" y="1666"/>
                    <a:pt x="1735" y="1666"/>
                  </a:cubicBezTo>
                  <a:cubicBezTo>
                    <a:pt x="1749" y="1666"/>
                    <a:pt x="1758" y="1662"/>
                    <a:pt x="1759" y="1653"/>
                  </a:cubicBezTo>
                  <a:cubicBezTo>
                    <a:pt x="1833" y="1292"/>
                    <a:pt x="598" y="0"/>
                    <a:pt x="213"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0" name="Google Shape;290;p16"/>
            <p:cNvSpPr/>
            <p:nvPr/>
          </p:nvSpPr>
          <p:spPr>
            <a:xfrm>
              <a:off x="4166784" y="2920172"/>
              <a:ext cx="181589" cy="163652"/>
            </a:xfrm>
            <a:custGeom>
              <a:avLst/>
              <a:gdLst/>
              <a:ahLst/>
              <a:cxnLst/>
              <a:rect l="l" t="t" r="r" b="b"/>
              <a:pathLst>
                <a:path w="1853" h="1670" extrusionOk="0">
                  <a:moveTo>
                    <a:pt x="178" y="1"/>
                  </a:moveTo>
                  <a:cubicBezTo>
                    <a:pt x="113" y="1"/>
                    <a:pt x="70" y="33"/>
                    <a:pt x="57" y="107"/>
                  </a:cubicBezTo>
                  <a:cubicBezTo>
                    <a:pt x="1" y="475"/>
                    <a:pt x="379" y="834"/>
                    <a:pt x="634" y="1080"/>
                  </a:cubicBezTo>
                  <a:cubicBezTo>
                    <a:pt x="873" y="1294"/>
                    <a:pt x="1600" y="1670"/>
                    <a:pt x="1757" y="1670"/>
                  </a:cubicBezTo>
                  <a:cubicBezTo>
                    <a:pt x="1774" y="1670"/>
                    <a:pt x="1784" y="1666"/>
                    <a:pt x="1787" y="1657"/>
                  </a:cubicBezTo>
                  <a:cubicBezTo>
                    <a:pt x="1852" y="1298"/>
                    <a:pt x="585" y="1"/>
                    <a:pt x="17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1" name="Google Shape;291;p16"/>
            <p:cNvSpPr/>
            <p:nvPr/>
          </p:nvSpPr>
          <p:spPr>
            <a:xfrm>
              <a:off x="3417500" y="2742995"/>
              <a:ext cx="115931" cy="76142"/>
            </a:xfrm>
            <a:custGeom>
              <a:avLst/>
              <a:gdLst/>
              <a:ahLst/>
              <a:cxnLst/>
              <a:rect l="l" t="t" r="r" b="b"/>
              <a:pathLst>
                <a:path w="1183" h="777" extrusionOk="0">
                  <a:moveTo>
                    <a:pt x="842" y="0"/>
                  </a:moveTo>
                  <a:cubicBezTo>
                    <a:pt x="339" y="0"/>
                    <a:pt x="76" y="316"/>
                    <a:pt x="11" y="667"/>
                  </a:cubicBezTo>
                  <a:cubicBezTo>
                    <a:pt x="1" y="735"/>
                    <a:pt x="157" y="776"/>
                    <a:pt x="343" y="776"/>
                  </a:cubicBezTo>
                  <a:cubicBezTo>
                    <a:pt x="517" y="776"/>
                    <a:pt x="718" y="740"/>
                    <a:pt x="833" y="658"/>
                  </a:cubicBezTo>
                  <a:cubicBezTo>
                    <a:pt x="1088" y="469"/>
                    <a:pt x="1182" y="44"/>
                    <a:pt x="1097" y="25"/>
                  </a:cubicBezTo>
                  <a:cubicBezTo>
                    <a:pt x="1006" y="8"/>
                    <a:pt x="921" y="0"/>
                    <a:pt x="842"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2" name="Google Shape;292;p16"/>
            <p:cNvSpPr/>
            <p:nvPr/>
          </p:nvSpPr>
          <p:spPr>
            <a:xfrm>
              <a:off x="3412894" y="2737115"/>
              <a:ext cx="115931" cy="77024"/>
            </a:xfrm>
            <a:custGeom>
              <a:avLst/>
              <a:gdLst/>
              <a:ahLst/>
              <a:cxnLst/>
              <a:rect l="l" t="t" r="r" b="b"/>
              <a:pathLst>
                <a:path w="1183" h="786" extrusionOk="0">
                  <a:moveTo>
                    <a:pt x="832" y="1"/>
                  </a:moveTo>
                  <a:cubicBezTo>
                    <a:pt x="335" y="1"/>
                    <a:pt x="75" y="322"/>
                    <a:pt x="10" y="671"/>
                  </a:cubicBezTo>
                  <a:cubicBezTo>
                    <a:pt x="1" y="742"/>
                    <a:pt x="154" y="785"/>
                    <a:pt x="337" y="785"/>
                  </a:cubicBezTo>
                  <a:cubicBezTo>
                    <a:pt x="515" y="785"/>
                    <a:pt x="721" y="745"/>
                    <a:pt x="832" y="652"/>
                  </a:cubicBezTo>
                  <a:cubicBezTo>
                    <a:pt x="1088" y="463"/>
                    <a:pt x="1182" y="37"/>
                    <a:pt x="1097" y="28"/>
                  </a:cubicBezTo>
                  <a:cubicBezTo>
                    <a:pt x="1002" y="9"/>
                    <a:pt x="914" y="1"/>
                    <a:pt x="832"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3" name="Google Shape;293;p16"/>
            <p:cNvSpPr/>
            <p:nvPr/>
          </p:nvSpPr>
          <p:spPr>
            <a:xfrm>
              <a:off x="4440980" y="3127745"/>
              <a:ext cx="258419" cy="241852"/>
            </a:xfrm>
            <a:custGeom>
              <a:avLst/>
              <a:gdLst/>
              <a:ahLst/>
              <a:cxnLst/>
              <a:rect l="l" t="t" r="r" b="b"/>
              <a:pathLst>
                <a:path w="2637" h="2468" extrusionOk="0">
                  <a:moveTo>
                    <a:pt x="1597" y="1"/>
                  </a:moveTo>
                  <a:lnTo>
                    <a:pt x="1597" y="1"/>
                  </a:lnTo>
                  <a:cubicBezTo>
                    <a:pt x="1711" y="502"/>
                    <a:pt x="1323" y="1163"/>
                    <a:pt x="1323" y="1163"/>
                  </a:cubicBezTo>
                  <a:cubicBezTo>
                    <a:pt x="1191" y="842"/>
                    <a:pt x="1276" y="199"/>
                    <a:pt x="1276" y="199"/>
                  </a:cubicBezTo>
                  <a:lnTo>
                    <a:pt x="1276" y="199"/>
                  </a:lnTo>
                  <a:cubicBezTo>
                    <a:pt x="1087" y="454"/>
                    <a:pt x="973" y="1324"/>
                    <a:pt x="973" y="1324"/>
                  </a:cubicBezTo>
                  <a:cubicBezTo>
                    <a:pt x="832" y="880"/>
                    <a:pt x="425" y="606"/>
                    <a:pt x="425" y="605"/>
                  </a:cubicBezTo>
                  <a:lnTo>
                    <a:pt x="425" y="605"/>
                  </a:lnTo>
                  <a:cubicBezTo>
                    <a:pt x="595" y="955"/>
                    <a:pt x="690" y="1664"/>
                    <a:pt x="690" y="1664"/>
                  </a:cubicBezTo>
                  <a:cubicBezTo>
                    <a:pt x="482" y="1362"/>
                    <a:pt x="9" y="1258"/>
                    <a:pt x="0" y="1258"/>
                  </a:cubicBezTo>
                  <a:lnTo>
                    <a:pt x="0" y="1258"/>
                  </a:lnTo>
                  <a:cubicBezTo>
                    <a:pt x="473" y="1787"/>
                    <a:pt x="671" y="2467"/>
                    <a:pt x="671" y="2467"/>
                  </a:cubicBezTo>
                  <a:lnTo>
                    <a:pt x="2571" y="2467"/>
                  </a:lnTo>
                  <a:cubicBezTo>
                    <a:pt x="2467" y="1702"/>
                    <a:pt x="2627" y="1182"/>
                    <a:pt x="2627" y="1182"/>
                  </a:cubicBezTo>
                  <a:lnTo>
                    <a:pt x="2627" y="1182"/>
                  </a:lnTo>
                  <a:cubicBezTo>
                    <a:pt x="2372" y="1352"/>
                    <a:pt x="2060" y="1796"/>
                    <a:pt x="2060" y="1796"/>
                  </a:cubicBezTo>
                  <a:lnTo>
                    <a:pt x="2060" y="1796"/>
                  </a:lnTo>
                  <a:cubicBezTo>
                    <a:pt x="2164" y="795"/>
                    <a:pt x="2637" y="284"/>
                    <a:pt x="2637" y="284"/>
                  </a:cubicBezTo>
                  <a:lnTo>
                    <a:pt x="2637" y="284"/>
                  </a:lnTo>
                  <a:cubicBezTo>
                    <a:pt x="2202" y="331"/>
                    <a:pt x="1701" y="1286"/>
                    <a:pt x="1701" y="1286"/>
                  </a:cubicBezTo>
                  <a:cubicBezTo>
                    <a:pt x="1862" y="379"/>
                    <a:pt x="1597" y="1"/>
                    <a:pt x="1597" y="1"/>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4" name="Google Shape;294;p16"/>
            <p:cNvSpPr/>
            <p:nvPr/>
          </p:nvSpPr>
          <p:spPr>
            <a:xfrm>
              <a:off x="4566906" y="3160263"/>
              <a:ext cx="216770" cy="203830"/>
            </a:xfrm>
            <a:custGeom>
              <a:avLst/>
              <a:gdLst/>
              <a:ahLst/>
              <a:cxnLst/>
              <a:rect l="l" t="t" r="r" b="b"/>
              <a:pathLst>
                <a:path w="2212" h="2080" extrusionOk="0">
                  <a:moveTo>
                    <a:pt x="2212" y="0"/>
                  </a:moveTo>
                  <a:lnTo>
                    <a:pt x="2212" y="0"/>
                  </a:lnTo>
                  <a:cubicBezTo>
                    <a:pt x="1966" y="293"/>
                    <a:pt x="1550" y="1286"/>
                    <a:pt x="1550" y="1286"/>
                  </a:cubicBezTo>
                  <a:cubicBezTo>
                    <a:pt x="1635" y="993"/>
                    <a:pt x="1465" y="435"/>
                    <a:pt x="1465" y="435"/>
                  </a:cubicBezTo>
                  <a:cubicBezTo>
                    <a:pt x="1465" y="851"/>
                    <a:pt x="1163" y="1465"/>
                    <a:pt x="1163" y="1465"/>
                  </a:cubicBezTo>
                  <a:cubicBezTo>
                    <a:pt x="1267" y="870"/>
                    <a:pt x="1115" y="76"/>
                    <a:pt x="1115" y="76"/>
                  </a:cubicBezTo>
                  <a:cubicBezTo>
                    <a:pt x="1115" y="634"/>
                    <a:pt x="785" y="1333"/>
                    <a:pt x="785" y="1333"/>
                  </a:cubicBezTo>
                  <a:cubicBezTo>
                    <a:pt x="832" y="851"/>
                    <a:pt x="605" y="473"/>
                    <a:pt x="605" y="473"/>
                  </a:cubicBezTo>
                  <a:lnTo>
                    <a:pt x="605" y="473"/>
                  </a:lnTo>
                  <a:cubicBezTo>
                    <a:pt x="700" y="946"/>
                    <a:pt x="378" y="1787"/>
                    <a:pt x="378" y="1787"/>
                  </a:cubicBezTo>
                  <a:cubicBezTo>
                    <a:pt x="444" y="1607"/>
                    <a:pt x="416" y="1173"/>
                    <a:pt x="416" y="1172"/>
                  </a:cubicBezTo>
                  <a:lnTo>
                    <a:pt x="416" y="1172"/>
                  </a:lnTo>
                  <a:cubicBezTo>
                    <a:pt x="312" y="1654"/>
                    <a:pt x="0" y="2080"/>
                    <a:pt x="0" y="2080"/>
                  </a:cubicBezTo>
                  <a:lnTo>
                    <a:pt x="1834" y="2080"/>
                  </a:lnTo>
                  <a:cubicBezTo>
                    <a:pt x="1758" y="1295"/>
                    <a:pt x="2212" y="1"/>
                    <a:pt x="2212" y="0"/>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5" name="Google Shape;295;p16"/>
            <p:cNvSpPr/>
            <p:nvPr/>
          </p:nvSpPr>
          <p:spPr>
            <a:xfrm>
              <a:off x="4352978" y="3250926"/>
              <a:ext cx="179727" cy="121416"/>
            </a:xfrm>
            <a:custGeom>
              <a:avLst/>
              <a:gdLst/>
              <a:ahLst/>
              <a:cxnLst/>
              <a:rect l="l" t="t" r="r" b="b"/>
              <a:pathLst>
                <a:path w="1834" h="1239" extrusionOk="0">
                  <a:moveTo>
                    <a:pt x="1730" y="1"/>
                  </a:moveTo>
                  <a:cubicBezTo>
                    <a:pt x="1541" y="171"/>
                    <a:pt x="1371" y="766"/>
                    <a:pt x="1371" y="766"/>
                  </a:cubicBezTo>
                  <a:cubicBezTo>
                    <a:pt x="1380" y="587"/>
                    <a:pt x="1087" y="256"/>
                    <a:pt x="1087" y="256"/>
                  </a:cubicBezTo>
                  <a:lnTo>
                    <a:pt x="1087" y="256"/>
                  </a:lnTo>
                  <a:cubicBezTo>
                    <a:pt x="1182" y="501"/>
                    <a:pt x="1030" y="870"/>
                    <a:pt x="1030" y="870"/>
                  </a:cubicBezTo>
                  <a:cubicBezTo>
                    <a:pt x="1002" y="520"/>
                    <a:pt x="652" y="48"/>
                    <a:pt x="652" y="48"/>
                  </a:cubicBezTo>
                  <a:lnTo>
                    <a:pt x="652" y="48"/>
                  </a:lnTo>
                  <a:cubicBezTo>
                    <a:pt x="785" y="379"/>
                    <a:pt x="605" y="785"/>
                    <a:pt x="605" y="785"/>
                  </a:cubicBezTo>
                  <a:cubicBezTo>
                    <a:pt x="548" y="502"/>
                    <a:pt x="227" y="284"/>
                    <a:pt x="227" y="284"/>
                  </a:cubicBezTo>
                  <a:lnTo>
                    <a:pt x="227" y="284"/>
                  </a:lnTo>
                  <a:cubicBezTo>
                    <a:pt x="425" y="549"/>
                    <a:pt x="312" y="1059"/>
                    <a:pt x="312" y="1059"/>
                  </a:cubicBezTo>
                  <a:cubicBezTo>
                    <a:pt x="331" y="955"/>
                    <a:pt x="199" y="691"/>
                    <a:pt x="199" y="690"/>
                  </a:cubicBezTo>
                  <a:lnTo>
                    <a:pt x="199" y="690"/>
                  </a:lnTo>
                  <a:cubicBezTo>
                    <a:pt x="218" y="974"/>
                    <a:pt x="0" y="1239"/>
                    <a:pt x="0" y="1239"/>
                  </a:cubicBezTo>
                  <a:lnTo>
                    <a:pt x="1834" y="1239"/>
                  </a:lnTo>
                  <a:cubicBezTo>
                    <a:pt x="1569" y="766"/>
                    <a:pt x="1730" y="1"/>
                    <a:pt x="1730" y="1"/>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6" name="Google Shape;296;p16"/>
            <p:cNvSpPr/>
            <p:nvPr/>
          </p:nvSpPr>
          <p:spPr>
            <a:xfrm>
              <a:off x="3941783" y="2892635"/>
              <a:ext cx="208441" cy="187072"/>
            </a:xfrm>
            <a:custGeom>
              <a:avLst/>
              <a:gdLst/>
              <a:ahLst/>
              <a:cxnLst/>
              <a:rect l="l" t="t" r="r" b="b"/>
              <a:pathLst>
                <a:path w="2127" h="1909" extrusionOk="0">
                  <a:moveTo>
                    <a:pt x="397" y="0"/>
                  </a:moveTo>
                  <a:cubicBezTo>
                    <a:pt x="189" y="123"/>
                    <a:pt x="66" y="293"/>
                    <a:pt x="38" y="444"/>
                  </a:cubicBezTo>
                  <a:cubicBezTo>
                    <a:pt x="0" y="719"/>
                    <a:pt x="284" y="1172"/>
                    <a:pt x="539" y="1465"/>
                  </a:cubicBezTo>
                  <a:cubicBezTo>
                    <a:pt x="761" y="1729"/>
                    <a:pt x="1074" y="1909"/>
                    <a:pt x="1386" y="1909"/>
                  </a:cubicBezTo>
                  <a:cubicBezTo>
                    <a:pt x="1567" y="1909"/>
                    <a:pt x="1747" y="1849"/>
                    <a:pt x="1909" y="1711"/>
                  </a:cubicBezTo>
                  <a:cubicBezTo>
                    <a:pt x="2051" y="1597"/>
                    <a:pt x="2127" y="1380"/>
                    <a:pt x="2127" y="1134"/>
                  </a:cubicBezTo>
                  <a:lnTo>
                    <a:pt x="2127" y="1134"/>
                  </a:lnTo>
                  <a:cubicBezTo>
                    <a:pt x="2056" y="1153"/>
                    <a:pt x="1982" y="1162"/>
                    <a:pt x="1907" y="1162"/>
                  </a:cubicBezTo>
                  <a:cubicBezTo>
                    <a:pt x="1610" y="1162"/>
                    <a:pt x="1287" y="1020"/>
                    <a:pt x="1030" y="794"/>
                  </a:cubicBezTo>
                  <a:cubicBezTo>
                    <a:pt x="785" y="577"/>
                    <a:pt x="520" y="274"/>
                    <a:pt x="39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7" name="Google Shape;297;p16"/>
            <p:cNvSpPr/>
            <p:nvPr/>
          </p:nvSpPr>
          <p:spPr>
            <a:xfrm>
              <a:off x="3818601" y="2925072"/>
              <a:ext cx="80652" cy="86530"/>
            </a:xfrm>
            <a:custGeom>
              <a:avLst/>
              <a:gdLst/>
              <a:ahLst/>
              <a:cxnLst/>
              <a:rect l="l" t="t" r="r" b="b"/>
              <a:pathLst>
                <a:path w="823" h="883" extrusionOk="0">
                  <a:moveTo>
                    <a:pt x="95" y="0"/>
                  </a:moveTo>
                  <a:cubicBezTo>
                    <a:pt x="10" y="123"/>
                    <a:pt x="0" y="274"/>
                    <a:pt x="10" y="406"/>
                  </a:cubicBezTo>
                  <a:cubicBezTo>
                    <a:pt x="29" y="529"/>
                    <a:pt x="142" y="756"/>
                    <a:pt x="227" y="841"/>
                  </a:cubicBezTo>
                  <a:cubicBezTo>
                    <a:pt x="264" y="870"/>
                    <a:pt x="307" y="883"/>
                    <a:pt x="352" y="883"/>
                  </a:cubicBezTo>
                  <a:cubicBezTo>
                    <a:pt x="455" y="883"/>
                    <a:pt x="572" y="814"/>
                    <a:pt x="671" y="709"/>
                  </a:cubicBezTo>
                  <a:cubicBezTo>
                    <a:pt x="775" y="605"/>
                    <a:pt x="822" y="463"/>
                    <a:pt x="822" y="331"/>
                  </a:cubicBezTo>
                  <a:lnTo>
                    <a:pt x="822" y="331"/>
                  </a:lnTo>
                  <a:cubicBezTo>
                    <a:pt x="745" y="377"/>
                    <a:pt x="641" y="411"/>
                    <a:pt x="539" y="411"/>
                  </a:cubicBezTo>
                  <a:cubicBezTo>
                    <a:pt x="517" y="411"/>
                    <a:pt x="494" y="410"/>
                    <a:pt x="473" y="406"/>
                  </a:cubicBezTo>
                  <a:cubicBezTo>
                    <a:pt x="255" y="369"/>
                    <a:pt x="104" y="189"/>
                    <a:pt x="95"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8" name="Google Shape;298;p16"/>
            <p:cNvSpPr/>
            <p:nvPr/>
          </p:nvSpPr>
          <p:spPr>
            <a:xfrm>
              <a:off x="3881515" y="2839815"/>
              <a:ext cx="104465" cy="35082"/>
            </a:xfrm>
            <a:custGeom>
              <a:avLst/>
              <a:gdLst/>
              <a:ahLst/>
              <a:cxnLst/>
              <a:rect l="l" t="t" r="r" b="b"/>
              <a:pathLst>
                <a:path w="1066" h="358" extrusionOk="0">
                  <a:moveTo>
                    <a:pt x="86" y="1"/>
                  </a:moveTo>
                  <a:cubicBezTo>
                    <a:pt x="39" y="57"/>
                    <a:pt x="1" y="123"/>
                    <a:pt x="1" y="161"/>
                  </a:cubicBezTo>
                  <a:cubicBezTo>
                    <a:pt x="1" y="256"/>
                    <a:pt x="180" y="322"/>
                    <a:pt x="388" y="350"/>
                  </a:cubicBezTo>
                  <a:cubicBezTo>
                    <a:pt x="429" y="355"/>
                    <a:pt x="468" y="357"/>
                    <a:pt x="506" y="357"/>
                  </a:cubicBezTo>
                  <a:cubicBezTo>
                    <a:pt x="840" y="357"/>
                    <a:pt x="1066" y="180"/>
                    <a:pt x="955" y="10"/>
                  </a:cubicBezTo>
                  <a:lnTo>
                    <a:pt x="955" y="10"/>
                  </a:lnTo>
                  <a:cubicBezTo>
                    <a:pt x="887" y="86"/>
                    <a:pt x="751" y="132"/>
                    <a:pt x="582" y="132"/>
                  </a:cubicBezTo>
                  <a:cubicBezTo>
                    <a:pt x="541" y="132"/>
                    <a:pt x="499" y="129"/>
                    <a:pt x="454" y="123"/>
                  </a:cubicBezTo>
                  <a:cubicBezTo>
                    <a:pt x="284" y="105"/>
                    <a:pt x="143" y="67"/>
                    <a:pt x="86"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9" name="Google Shape;299;p16"/>
            <p:cNvSpPr/>
            <p:nvPr/>
          </p:nvSpPr>
          <p:spPr>
            <a:xfrm>
              <a:off x="3769505" y="2728688"/>
              <a:ext cx="203835" cy="73692"/>
            </a:xfrm>
            <a:custGeom>
              <a:avLst/>
              <a:gdLst/>
              <a:ahLst/>
              <a:cxnLst/>
              <a:rect l="l" t="t" r="r" b="b"/>
              <a:pathLst>
                <a:path w="2080" h="752" extrusionOk="0">
                  <a:moveTo>
                    <a:pt x="170" y="1"/>
                  </a:moveTo>
                  <a:cubicBezTo>
                    <a:pt x="48" y="10"/>
                    <a:pt x="0" y="48"/>
                    <a:pt x="48" y="95"/>
                  </a:cubicBezTo>
                  <a:cubicBezTo>
                    <a:pt x="463" y="545"/>
                    <a:pt x="1311" y="752"/>
                    <a:pt x="1767" y="752"/>
                  </a:cubicBezTo>
                  <a:cubicBezTo>
                    <a:pt x="1933" y="752"/>
                    <a:pt x="2047" y="724"/>
                    <a:pt x="2070" y="671"/>
                  </a:cubicBezTo>
                  <a:cubicBezTo>
                    <a:pt x="2079" y="624"/>
                    <a:pt x="2079" y="586"/>
                    <a:pt x="2061" y="549"/>
                  </a:cubicBezTo>
                  <a:cubicBezTo>
                    <a:pt x="2006" y="574"/>
                    <a:pt x="1916" y="587"/>
                    <a:pt x="1803" y="587"/>
                  </a:cubicBezTo>
                  <a:cubicBezTo>
                    <a:pt x="1370" y="587"/>
                    <a:pt x="598" y="398"/>
                    <a:pt x="170"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0" name="Google Shape;300;p16"/>
            <p:cNvSpPr/>
            <p:nvPr/>
          </p:nvSpPr>
          <p:spPr>
            <a:xfrm>
              <a:off x="4167764" y="2921348"/>
              <a:ext cx="176004" cy="163456"/>
            </a:xfrm>
            <a:custGeom>
              <a:avLst/>
              <a:gdLst/>
              <a:ahLst/>
              <a:cxnLst/>
              <a:rect l="l" t="t" r="r" b="b"/>
              <a:pathLst>
                <a:path w="1796" h="1668" extrusionOk="0">
                  <a:moveTo>
                    <a:pt x="132" y="0"/>
                  </a:moveTo>
                  <a:cubicBezTo>
                    <a:pt x="95" y="19"/>
                    <a:pt x="57" y="47"/>
                    <a:pt x="57" y="114"/>
                  </a:cubicBezTo>
                  <a:cubicBezTo>
                    <a:pt x="0" y="473"/>
                    <a:pt x="378" y="832"/>
                    <a:pt x="643" y="1078"/>
                  </a:cubicBezTo>
                  <a:cubicBezTo>
                    <a:pt x="874" y="1291"/>
                    <a:pt x="1599" y="1667"/>
                    <a:pt x="1757" y="1667"/>
                  </a:cubicBezTo>
                  <a:cubicBezTo>
                    <a:pt x="1773" y="1667"/>
                    <a:pt x="1784" y="1663"/>
                    <a:pt x="1786" y="1654"/>
                  </a:cubicBezTo>
                  <a:cubicBezTo>
                    <a:pt x="1796" y="1588"/>
                    <a:pt x="1758" y="1465"/>
                    <a:pt x="1682" y="1333"/>
                  </a:cubicBezTo>
                  <a:cubicBezTo>
                    <a:pt x="1380" y="1219"/>
                    <a:pt x="888" y="936"/>
                    <a:pt x="699" y="775"/>
                  </a:cubicBezTo>
                  <a:cubicBezTo>
                    <a:pt x="482" y="567"/>
                    <a:pt x="199" y="303"/>
                    <a:pt x="13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1" name="Google Shape;301;p16"/>
            <p:cNvSpPr/>
            <p:nvPr/>
          </p:nvSpPr>
          <p:spPr>
            <a:xfrm>
              <a:off x="4186286" y="3122338"/>
              <a:ext cx="189037" cy="58895"/>
            </a:xfrm>
            <a:custGeom>
              <a:avLst/>
              <a:gdLst/>
              <a:ahLst/>
              <a:cxnLst/>
              <a:rect l="l" t="t" r="r" b="b"/>
              <a:pathLst>
                <a:path w="1929" h="601" extrusionOk="0">
                  <a:moveTo>
                    <a:pt x="1692" y="0"/>
                  </a:moveTo>
                  <a:lnTo>
                    <a:pt x="1692" y="0"/>
                  </a:lnTo>
                  <a:cubicBezTo>
                    <a:pt x="1569" y="57"/>
                    <a:pt x="1380" y="104"/>
                    <a:pt x="1096" y="113"/>
                  </a:cubicBezTo>
                  <a:cubicBezTo>
                    <a:pt x="971" y="123"/>
                    <a:pt x="836" y="129"/>
                    <a:pt x="707" y="129"/>
                  </a:cubicBezTo>
                  <a:cubicBezTo>
                    <a:pt x="440" y="129"/>
                    <a:pt x="200" y="102"/>
                    <a:pt x="123" y="19"/>
                  </a:cubicBezTo>
                  <a:cubicBezTo>
                    <a:pt x="10" y="170"/>
                    <a:pt x="0" y="331"/>
                    <a:pt x="47" y="454"/>
                  </a:cubicBezTo>
                  <a:cubicBezTo>
                    <a:pt x="87" y="567"/>
                    <a:pt x="357" y="600"/>
                    <a:pt x="661" y="600"/>
                  </a:cubicBezTo>
                  <a:cubicBezTo>
                    <a:pt x="789" y="600"/>
                    <a:pt x="923" y="594"/>
                    <a:pt x="1049" y="586"/>
                  </a:cubicBezTo>
                  <a:cubicBezTo>
                    <a:pt x="1890" y="548"/>
                    <a:pt x="1928" y="246"/>
                    <a:pt x="169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2" name="Google Shape;302;p16"/>
            <p:cNvSpPr/>
            <p:nvPr/>
          </p:nvSpPr>
          <p:spPr>
            <a:xfrm>
              <a:off x="3525002" y="2762986"/>
              <a:ext cx="304772" cy="142191"/>
            </a:xfrm>
            <a:custGeom>
              <a:avLst/>
              <a:gdLst/>
              <a:ahLst/>
              <a:cxnLst/>
              <a:rect l="l" t="t" r="r" b="b"/>
              <a:pathLst>
                <a:path w="3110" h="1451" extrusionOk="0">
                  <a:moveTo>
                    <a:pt x="208" y="0"/>
                  </a:moveTo>
                  <a:cubicBezTo>
                    <a:pt x="95" y="180"/>
                    <a:pt x="29" y="378"/>
                    <a:pt x="29" y="548"/>
                  </a:cubicBezTo>
                  <a:cubicBezTo>
                    <a:pt x="0" y="992"/>
                    <a:pt x="662" y="1399"/>
                    <a:pt x="1512" y="1446"/>
                  </a:cubicBezTo>
                  <a:cubicBezTo>
                    <a:pt x="1568" y="1449"/>
                    <a:pt x="1623" y="1451"/>
                    <a:pt x="1678" y="1451"/>
                  </a:cubicBezTo>
                  <a:cubicBezTo>
                    <a:pt x="2453" y="1451"/>
                    <a:pt x="3074" y="1142"/>
                    <a:pt x="3100" y="718"/>
                  </a:cubicBezTo>
                  <a:cubicBezTo>
                    <a:pt x="3110" y="577"/>
                    <a:pt x="3006" y="388"/>
                    <a:pt x="2836" y="218"/>
                  </a:cubicBezTo>
                  <a:cubicBezTo>
                    <a:pt x="2564" y="393"/>
                    <a:pt x="2130" y="503"/>
                    <a:pt x="1646" y="503"/>
                  </a:cubicBezTo>
                  <a:cubicBezTo>
                    <a:pt x="1608" y="503"/>
                    <a:pt x="1570" y="502"/>
                    <a:pt x="1531" y="501"/>
                  </a:cubicBezTo>
                  <a:cubicBezTo>
                    <a:pt x="945" y="463"/>
                    <a:pt x="454" y="265"/>
                    <a:pt x="208"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3" name="Google Shape;303;p16"/>
            <p:cNvSpPr/>
            <p:nvPr/>
          </p:nvSpPr>
          <p:spPr>
            <a:xfrm>
              <a:off x="3603008" y="2944475"/>
              <a:ext cx="141606" cy="103287"/>
            </a:xfrm>
            <a:custGeom>
              <a:avLst/>
              <a:gdLst/>
              <a:ahLst/>
              <a:cxnLst/>
              <a:rect l="l" t="t" r="r" b="b"/>
              <a:pathLst>
                <a:path w="1445" h="1054" extrusionOk="0">
                  <a:moveTo>
                    <a:pt x="272" y="0"/>
                  </a:moveTo>
                  <a:cubicBezTo>
                    <a:pt x="178" y="67"/>
                    <a:pt x="102" y="133"/>
                    <a:pt x="83" y="227"/>
                  </a:cubicBezTo>
                  <a:cubicBezTo>
                    <a:pt x="1" y="550"/>
                    <a:pt x="765" y="1054"/>
                    <a:pt x="1071" y="1054"/>
                  </a:cubicBezTo>
                  <a:cubicBezTo>
                    <a:pt x="1115" y="1054"/>
                    <a:pt x="1149" y="1044"/>
                    <a:pt x="1170" y="1021"/>
                  </a:cubicBezTo>
                  <a:cubicBezTo>
                    <a:pt x="1312" y="879"/>
                    <a:pt x="1444" y="586"/>
                    <a:pt x="1416" y="312"/>
                  </a:cubicBezTo>
                  <a:lnTo>
                    <a:pt x="1416" y="312"/>
                  </a:lnTo>
                  <a:cubicBezTo>
                    <a:pt x="1369" y="397"/>
                    <a:pt x="1321" y="464"/>
                    <a:pt x="1274" y="520"/>
                  </a:cubicBezTo>
                  <a:cubicBezTo>
                    <a:pt x="1253" y="541"/>
                    <a:pt x="1220" y="551"/>
                    <a:pt x="1178" y="551"/>
                  </a:cubicBezTo>
                  <a:cubicBezTo>
                    <a:pt x="954" y="551"/>
                    <a:pt x="479" y="279"/>
                    <a:pt x="27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4" name="Google Shape;304;p16"/>
            <p:cNvSpPr/>
            <p:nvPr/>
          </p:nvSpPr>
          <p:spPr>
            <a:xfrm>
              <a:off x="4111808" y="3104699"/>
              <a:ext cx="63404" cy="41256"/>
            </a:xfrm>
            <a:custGeom>
              <a:avLst/>
              <a:gdLst/>
              <a:ahLst/>
              <a:cxnLst/>
              <a:rect l="l" t="t" r="r" b="b"/>
              <a:pathLst>
                <a:path w="647" h="421" extrusionOk="0">
                  <a:moveTo>
                    <a:pt x="146" y="0"/>
                  </a:moveTo>
                  <a:cubicBezTo>
                    <a:pt x="80" y="48"/>
                    <a:pt x="32" y="114"/>
                    <a:pt x="13" y="199"/>
                  </a:cubicBezTo>
                  <a:cubicBezTo>
                    <a:pt x="1" y="353"/>
                    <a:pt x="159" y="420"/>
                    <a:pt x="321" y="420"/>
                  </a:cubicBezTo>
                  <a:cubicBezTo>
                    <a:pt x="396" y="420"/>
                    <a:pt x="473" y="406"/>
                    <a:pt x="533" y="378"/>
                  </a:cubicBezTo>
                  <a:cubicBezTo>
                    <a:pt x="647" y="341"/>
                    <a:pt x="628" y="246"/>
                    <a:pt x="599" y="152"/>
                  </a:cubicBezTo>
                  <a:lnTo>
                    <a:pt x="599" y="152"/>
                  </a:lnTo>
                  <a:cubicBezTo>
                    <a:pt x="550" y="164"/>
                    <a:pt x="496" y="171"/>
                    <a:pt x="443" y="171"/>
                  </a:cubicBezTo>
                  <a:cubicBezTo>
                    <a:pt x="293" y="171"/>
                    <a:pt x="153" y="119"/>
                    <a:pt x="146"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5" name="Google Shape;305;p16"/>
            <p:cNvSpPr/>
            <p:nvPr/>
          </p:nvSpPr>
          <p:spPr>
            <a:xfrm>
              <a:off x="3733344" y="3063051"/>
              <a:ext cx="301146" cy="137585"/>
            </a:xfrm>
            <a:custGeom>
              <a:avLst/>
              <a:gdLst/>
              <a:ahLst/>
              <a:cxnLst/>
              <a:rect l="l" t="t" r="r" b="b"/>
              <a:pathLst>
                <a:path w="3073" h="1404" extrusionOk="0">
                  <a:moveTo>
                    <a:pt x="587" y="0"/>
                  </a:moveTo>
                  <a:cubicBezTo>
                    <a:pt x="492" y="66"/>
                    <a:pt x="407" y="142"/>
                    <a:pt x="350" y="208"/>
                  </a:cubicBezTo>
                  <a:cubicBezTo>
                    <a:pt x="1" y="709"/>
                    <a:pt x="596" y="1219"/>
                    <a:pt x="1059" y="1342"/>
                  </a:cubicBezTo>
                  <a:cubicBezTo>
                    <a:pt x="1207" y="1384"/>
                    <a:pt x="1390" y="1404"/>
                    <a:pt x="1586" y="1404"/>
                  </a:cubicBezTo>
                  <a:cubicBezTo>
                    <a:pt x="2142" y="1404"/>
                    <a:pt x="2791" y="1241"/>
                    <a:pt x="2959" y="955"/>
                  </a:cubicBezTo>
                  <a:cubicBezTo>
                    <a:pt x="3072" y="756"/>
                    <a:pt x="3025" y="567"/>
                    <a:pt x="2902" y="378"/>
                  </a:cubicBezTo>
                  <a:cubicBezTo>
                    <a:pt x="2609" y="516"/>
                    <a:pt x="2191" y="591"/>
                    <a:pt x="1820" y="591"/>
                  </a:cubicBezTo>
                  <a:cubicBezTo>
                    <a:pt x="1628" y="591"/>
                    <a:pt x="1449" y="571"/>
                    <a:pt x="1305" y="529"/>
                  </a:cubicBezTo>
                  <a:cubicBezTo>
                    <a:pt x="1040" y="463"/>
                    <a:pt x="728" y="246"/>
                    <a:pt x="58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6" name="Google Shape;306;p16"/>
            <p:cNvSpPr/>
            <p:nvPr/>
          </p:nvSpPr>
          <p:spPr>
            <a:xfrm>
              <a:off x="4038016" y="3191720"/>
              <a:ext cx="223336" cy="150618"/>
            </a:xfrm>
            <a:custGeom>
              <a:avLst/>
              <a:gdLst/>
              <a:ahLst/>
              <a:cxnLst/>
              <a:rect l="l" t="t" r="r" b="b"/>
              <a:pathLst>
                <a:path w="2279" h="1537" extrusionOk="0">
                  <a:moveTo>
                    <a:pt x="218" y="1"/>
                  </a:moveTo>
                  <a:cubicBezTo>
                    <a:pt x="77" y="161"/>
                    <a:pt x="1" y="426"/>
                    <a:pt x="29" y="681"/>
                  </a:cubicBezTo>
                  <a:cubicBezTo>
                    <a:pt x="87" y="1267"/>
                    <a:pt x="673" y="1536"/>
                    <a:pt x="1241" y="1536"/>
                  </a:cubicBezTo>
                  <a:cubicBezTo>
                    <a:pt x="1598" y="1536"/>
                    <a:pt x="1948" y="1430"/>
                    <a:pt x="2156" y="1229"/>
                  </a:cubicBezTo>
                  <a:cubicBezTo>
                    <a:pt x="2279" y="1107"/>
                    <a:pt x="2269" y="851"/>
                    <a:pt x="1844" y="483"/>
                  </a:cubicBezTo>
                  <a:cubicBezTo>
                    <a:pt x="1687" y="533"/>
                    <a:pt x="1512" y="558"/>
                    <a:pt x="1336" y="558"/>
                  </a:cubicBezTo>
                  <a:cubicBezTo>
                    <a:pt x="877" y="558"/>
                    <a:pt x="410" y="383"/>
                    <a:pt x="218"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7" name="Google Shape;307;p16"/>
            <p:cNvSpPr/>
            <p:nvPr/>
          </p:nvSpPr>
          <p:spPr>
            <a:xfrm>
              <a:off x="3461990" y="3020422"/>
              <a:ext cx="266847" cy="204320"/>
            </a:xfrm>
            <a:custGeom>
              <a:avLst/>
              <a:gdLst/>
              <a:ahLst/>
              <a:cxnLst/>
              <a:rect l="l" t="t" r="r" b="b"/>
              <a:pathLst>
                <a:path w="2723" h="2085" extrusionOk="0">
                  <a:moveTo>
                    <a:pt x="615" y="0"/>
                  </a:moveTo>
                  <a:cubicBezTo>
                    <a:pt x="568" y="0"/>
                    <a:pt x="520" y="0"/>
                    <a:pt x="483" y="10"/>
                  </a:cubicBezTo>
                  <a:cubicBezTo>
                    <a:pt x="171" y="67"/>
                    <a:pt x="1" y="719"/>
                    <a:pt x="435" y="1333"/>
                  </a:cubicBezTo>
                  <a:cubicBezTo>
                    <a:pt x="831" y="1893"/>
                    <a:pt x="1426" y="2084"/>
                    <a:pt x="1895" y="2084"/>
                  </a:cubicBezTo>
                  <a:cubicBezTo>
                    <a:pt x="2155" y="2084"/>
                    <a:pt x="2377" y="2025"/>
                    <a:pt x="2505" y="1938"/>
                  </a:cubicBezTo>
                  <a:cubicBezTo>
                    <a:pt x="2722" y="1768"/>
                    <a:pt x="2571" y="1380"/>
                    <a:pt x="2231" y="993"/>
                  </a:cubicBezTo>
                  <a:cubicBezTo>
                    <a:pt x="1768" y="993"/>
                    <a:pt x="1154" y="804"/>
                    <a:pt x="757" y="237"/>
                  </a:cubicBezTo>
                  <a:cubicBezTo>
                    <a:pt x="691" y="152"/>
                    <a:pt x="643" y="76"/>
                    <a:pt x="615"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8" name="Google Shape;308;p16"/>
            <p:cNvSpPr/>
            <p:nvPr/>
          </p:nvSpPr>
          <p:spPr>
            <a:xfrm>
              <a:off x="3379575" y="2841677"/>
              <a:ext cx="113089" cy="198440"/>
            </a:xfrm>
            <a:custGeom>
              <a:avLst/>
              <a:gdLst/>
              <a:ahLst/>
              <a:cxnLst/>
              <a:rect l="l" t="t" r="r" b="b"/>
              <a:pathLst>
                <a:path w="1154" h="2025" extrusionOk="0">
                  <a:moveTo>
                    <a:pt x="577" y="0"/>
                  </a:moveTo>
                  <a:cubicBezTo>
                    <a:pt x="520" y="29"/>
                    <a:pt x="473" y="57"/>
                    <a:pt x="398" y="95"/>
                  </a:cubicBezTo>
                  <a:cubicBezTo>
                    <a:pt x="1" y="360"/>
                    <a:pt x="48" y="1229"/>
                    <a:pt x="142" y="1560"/>
                  </a:cubicBezTo>
                  <a:cubicBezTo>
                    <a:pt x="190" y="1720"/>
                    <a:pt x="294" y="1928"/>
                    <a:pt x="369" y="1985"/>
                  </a:cubicBezTo>
                  <a:cubicBezTo>
                    <a:pt x="396" y="2012"/>
                    <a:pt x="429" y="2024"/>
                    <a:pt x="466" y="2024"/>
                  </a:cubicBezTo>
                  <a:cubicBezTo>
                    <a:pt x="534" y="2024"/>
                    <a:pt x="618" y="1983"/>
                    <a:pt x="709" y="1910"/>
                  </a:cubicBezTo>
                  <a:cubicBezTo>
                    <a:pt x="898" y="1758"/>
                    <a:pt x="1097" y="1267"/>
                    <a:pt x="1154" y="804"/>
                  </a:cubicBezTo>
                  <a:cubicBezTo>
                    <a:pt x="1106" y="766"/>
                    <a:pt x="1059" y="738"/>
                    <a:pt x="1031" y="700"/>
                  </a:cubicBezTo>
                  <a:cubicBezTo>
                    <a:pt x="898" y="568"/>
                    <a:pt x="700" y="293"/>
                    <a:pt x="57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9" name="Google Shape;309;p16"/>
            <p:cNvSpPr/>
            <p:nvPr/>
          </p:nvSpPr>
          <p:spPr>
            <a:xfrm>
              <a:off x="3412894" y="2747209"/>
              <a:ext cx="107601" cy="66931"/>
            </a:xfrm>
            <a:custGeom>
              <a:avLst/>
              <a:gdLst/>
              <a:ahLst/>
              <a:cxnLst/>
              <a:rect l="l" t="t" r="r" b="b"/>
              <a:pathLst>
                <a:path w="1098" h="683" extrusionOk="0">
                  <a:moveTo>
                    <a:pt x="417" y="1"/>
                  </a:moveTo>
                  <a:cubicBezTo>
                    <a:pt x="180" y="114"/>
                    <a:pt x="58" y="341"/>
                    <a:pt x="10" y="558"/>
                  </a:cubicBezTo>
                  <a:cubicBezTo>
                    <a:pt x="0" y="637"/>
                    <a:pt x="163" y="682"/>
                    <a:pt x="354" y="682"/>
                  </a:cubicBezTo>
                  <a:cubicBezTo>
                    <a:pt x="529" y="682"/>
                    <a:pt x="729" y="644"/>
                    <a:pt x="842" y="558"/>
                  </a:cubicBezTo>
                  <a:cubicBezTo>
                    <a:pt x="974" y="473"/>
                    <a:pt x="1050" y="312"/>
                    <a:pt x="1097" y="180"/>
                  </a:cubicBezTo>
                  <a:lnTo>
                    <a:pt x="1097" y="180"/>
                  </a:lnTo>
                  <a:cubicBezTo>
                    <a:pt x="1078" y="190"/>
                    <a:pt x="1040" y="199"/>
                    <a:pt x="1021" y="199"/>
                  </a:cubicBezTo>
                  <a:cubicBezTo>
                    <a:pt x="1007" y="200"/>
                    <a:pt x="992" y="201"/>
                    <a:pt x="977" y="201"/>
                  </a:cubicBezTo>
                  <a:cubicBezTo>
                    <a:pt x="799" y="201"/>
                    <a:pt x="556" y="105"/>
                    <a:pt x="417"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10" name="Google Shape;310;p16"/>
            <p:cNvSpPr/>
            <p:nvPr/>
          </p:nvSpPr>
          <p:spPr>
            <a:xfrm>
              <a:off x="3376831" y="3238954"/>
              <a:ext cx="267729" cy="106129"/>
            </a:xfrm>
            <a:custGeom>
              <a:avLst/>
              <a:gdLst/>
              <a:ahLst/>
              <a:cxnLst/>
              <a:rect l="l" t="t" r="r" b="b"/>
              <a:pathLst>
                <a:path w="2732" h="1083" extrusionOk="0">
                  <a:moveTo>
                    <a:pt x="1087" y="1"/>
                  </a:moveTo>
                  <a:cubicBezTo>
                    <a:pt x="747" y="86"/>
                    <a:pt x="426" y="237"/>
                    <a:pt x="265" y="417"/>
                  </a:cubicBezTo>
                  <a:cubicBezTo>
                    <a:pt x="0" y="710"/>
                    <a:pt x="615" y="984"/>
                    <a:pt x="1229" y="1059"/>
                  </a:cubicBezTo>
                  <a:cubicBezTo>
                    <a:pt x="1361" y="1075"/>
                    <a:pt x="1522" y="1082"/>
                    <a:pt x="1686" y="1082"/>
                  </a:cubicBezTo>
                  <a:cubicBezTo>
                    <a:pt x="2025" y="1082"/>
                    <a:pt x="2380" y="1050"/>
                    <a:pt x="2533" y="993"/>
                  </a:cubicBezTo>
                  <a:cubicBezTo>
                    <a:pt x="2731" y="917"/>
                    <a:pt x="2646" y="511"/>
                    <a:pt x="2476" y="247"/>
                  </a:cubicBezTo>
                  <a:cubicBezTo>
                    <a:pt x="2418" y="249"/>
                    <a:pt x="2360" y="250"/>
                    <a:pt x="2304" y="250"/>
                  </a:cubicBezTo>
                  <a:cubicBezTo>
                    <a:pt x="2150" y="250"/>
                    <a:pt x="2003" y="241"/>
                    <a:pt x="1871" y="228"/>
                  </a:cubicBezTo>
                  <a:cubicBezTo>
                    <a:pt x="1578" y="190"/>
                    <a:pt x="1295" y="105"/>
                    <a:pt x="1087"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11" name="Google Shape;311;p16"/>
            <p:cNvSpPr/>
            <p:nvPr/>
          </p:nvSpPr>
          <p:spPr>
            <a:xfrm>
              <a:off x="3690323" y="3242678"/>
              <a:ext cx="212655" cy="90645"/>
            </a:xfrm>
            <a:custGeom>
              <a:avLst/>
              <a:gdLst/>
              <a:ahLst/>
              <a:cxnLst/>
              <a:rect l="l" t="t" r="r" b="b"/>
              <a:pathLst>
                <a:path w="2170" h="925" extrusionOk="0">
                  <a:moveTo>
                    <a:pt x="1612" y="1"/>
                  </a:moveTo>
                  <a:lnTo>
                    <a:pt x="1545" y="29"/>
                  </a:lnTo>
                  <a:cubicBezTo>
                    <a:pt x="1383" y="103"/>
                    <a:pt x="1193" y="135"/>
                    <a:pt x="1006" y="135"/>
                  </a:cubicBezTo>
                  <a:cubicBezTo>
                    <a:pt x="832" y="135"/>
                    <a:pt x="661" y="107"/>
                    <a:pt x="515" y="57"/>
                  </a:cubicBezTo>
                  <a:cubicBezTo>
                    <a:pt x="241" y="152"/>
                    <a:pt x="33" y="303"/>
                    <a:pt x="14" y="454"/>
                  </a:cubicBezTo>
                  <a:cubicBezTo>
                    <a:pt x="0" y="684"/>
                    <a:pt x="512" y="925"/>
                    <a:pt x="1016" y="925"/>
                  </a:cubicBezTo>
                  <a:cubicBezTo>
                    <a:pt x="1195" y="925"/>
                    <a:pt x="1373" y="895"/>
                    <a:pt x="1527" y="823"/>
                  </a:cubicBezTo>
                  <a:cubicBezTo>
                    <a:pt x="2169" y="530"/>
                    <a:pt x="1990" y="152"/>
                    <a:pt x="1612"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12" name="Google Shape;312;p16"/>
            <p:cNvSpPr/>
            <p:nvPr/>
          </p:nvSpPr>
          <p:spPr>
            <a:xfrm>
              <a:off x="3936295" y="3230624"/>
              <a:ext cx="90746" cy="92801"/>
            </a:xfrm>
            <a:custGeom>
              <a:avLst/>
              <a:gdLst/>
              <a:ahLst/>
              <a:cxnLst/>
              <a:rect l="l" t="t" r="r" b="b"/>
              <a:pathLst>
                <a:path w="926" h="947" extrusionOk="0">
                  <a:moveTo>
                    <a:pt x="226" y="1"/>
                  </a:moveTo>
                  <a:cubicBezTo>
                    <a:pt x="141" y="76"/>
                    <a:pt x="84" y="180"/>
                    <a:pt x="56" y="322"/>
                  </a:cubicBezTo>
                  <a:cubicBezTo>
                    <a:pt x="1" y="729"/>
                    <a:pt x="480" y="946"/>
                    <a:pt x="721" y="946"/>
                  </a:cubicBezTo>
                  <a:cubicBezTo>
                    <a:pt x="727" y="946"/>
                    <a:pt x="732" y="946"/>
                    <a:pt x="737" y="946"/>
                  </a:cubicBezTo>
                  <a:cubicBezTo>
                    <a:pt x="926" y="936"/>
                    <a:pt x="878" y="521"/>
                    <a:pt x="793" y="228"/>
                  </a:cubicBezTo>
                  <a:lnTo>
                    <a:pt x="793" y="228"/>
                  </a:lnTo>
                  <a:cubicBezTo>
                    <a:pt x="782" y="228"/>
                    <a:pt x="771" y="228"/>
                    <a:pt x="759" y="228"/>
                  </a:cubicBezTo>
                  <a:cubicBezTo>
                    <a:pt x="584" y="228"/>
                    <a:pt x="359" y="160"/>
                    <a:pt x="226"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13" name="Google Shape;313;p16"/>
            <p:cNvSpPr/>
            <p:nvPr/>
          </p:nvSpPr>
          <p:spPr>
            <a:xfrm>
              <a:off x="3399076" y="3173198"/>
              <a:ext cx="66736" cy="64187"/>
            </a:xfrm>
            <a:custGeom>
              <a:avLst/>
              <a:gdLst/>
              <a:ahLst/>
              <a:cxnLst/>
              <a:rect l="l" t="t" r="r" b="b"/>
              <a:pathLst>
                <a:path w="681" h="655" extrusionOk="0">
                  <a:moveTo>
                    <a:pt x="123" y="1"/>
                  </a:moveTo>
                  <a:cubicBezTo>
                    <a:pt x="57" y="67"/>
                    <a:pt x="28" y="152"/>
                    <a:pt x="9" y="237"/>
                  </a:cubicBezTo>
                  <a:cubicBezTo>
                    <a:pt x="0" y="341"/>
                    <a:pt x="28" y="521"/>
                    <a:pt x="76" y="587"/>
                  </a:cubicBezTo>
                  <a:cubicBezTo>
                    <a:pt x="103" y="633"/>
                    <a:pt x="151" y="654"/>
                    <a:pt x="209" y="654"/>
                  </a:cubicBezTo>
                  <a:cubicBezTo>
                    <a:pt x="270" y="654"/>
                    <a:pt x="343" y="630"/>
                    <a:pt x="416" y="587"/>
                  </a:cubicBezTo>
                  <a:cubicBezTo>
                    <a:pt x="614" y="473"/>
                    <a:pt x="680" y="218"/>
                    <a:pt x="605" y="57"/>
                  </a:cubicBezTo>
                  <a:lnTo>
                    <a:pt x="605" y="57"/>
                  </a:lnTo>
                  <a:cubicBezTo>
                    <a:pt x="551" y="92"/>
                    <a:pt x="484" y="110"/>
                    <a:pt x="414" y="110"/>
                  </a:cubicBezTo>
                  <a:cubicBezTo>
                    <a:pt x="314" y="110"/>
                    <a:pt x="207" y="73"/>
                    <a:pt x="123"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24196318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14"/>
        <p:cNvGrpSpPr/>
        <p:nvPr/>
      </p:nvGrpSpPr>
      <p:grpSpPr>
        <a:xfrm>
          <a:off x="0" y="0"/>
          <a:ext cx="0" cy="0"/>
          <a:chOff x="0" y="0"/>
          <a:chExt cx="0" cy="0"/>
        </a:xfrm>
      </p:grpSpPr>
      <p:sp>
        <p:nvSpPr>
          <p:cNvPr id="315" name="Google Shape;315;p17"/>
          <p:cNvSpPr txBox="1">
            <a:spLocks noGrp="1"/>
          </p:cNvSpPr>
          <p:nvPr>
            <p:ph type="title"/>
          </p:nvPr>
        </p:nvSpPr>
        <p:spPr>
          <a:xfrm>
            <a:off x="960000" y="491767"/>
            <a:ext cx="102720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6" name="Google Shape;316;p17"/>
          <p:cNvSpPr txBox="1">
            <a:spLocks noGrp="1"/>
          </p:cNvSpPr>
          <p:nvPr>
            <p:ph type="body" idx="1"/>
          </p:nvPr>
        </p:nvSpPr>
        <p:spPr>
          <a:xfrm>
            <a:off x="960000" y="1841433"/>
            <a:ext cx="10272000" cy="3362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Darker Grotesque SemiBold"/>
              <a:buChar char="●"/>
              <a:defRPr>
                <a:solidFill>
                  <a:srgbClr val="434343"/>
                </a:solidFill>
              </a:defRPr>
            </a:lvl1pPr>
            <a:lvl2pPr marL="1219170" lvl="1" indent="-423323"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828754" lvl="2" indent="-423323"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2438339" lvl="3" indent="-423323"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3047924" lvl="4" indent="-423323"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3657509" lvl="5" indent="-423323"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4267093" lvl="6" indent="-423323"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4876678" lvl="7" indent="-423323"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5486263" lvl="8" indent="-423323"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
        <p:nvSpPr>
          <p:cNvPr id="317" name="Google Shape;317;p17"/>
          <p:cNvSpPr/>
          <p:nvPr/>
        </p:nvSpPr>
        <p:spPr>
          <a:xfrm flipH="1">
            <a:off x="-12066" y="5862931"/>
            <a:ext cx="12220433" cy="1016584"/>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318" name="Google Shape;318;p17"/>
          <p:cNvSpPr/>
          <p:nvPr/>
        </p:nvSpPr>
        <p:spPr>
          <a:xfrm>
            <a:off x="-10700" y="6287171"/>
            <a:ext cx="12207667" cy="615071"/>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319" name="Google Shape;319;p17"/>
          <p:cNvSpPr/>
          <p:nvPr/>
        </p:nvSpPr>
        <p:spPr>
          <a:xfrm flipH="1">
            <a:off x="9341901" y="-870561"/>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20" name="Google Shape;320;p17"/>
          <p:cNvSpPr/>
          <p:nvPr/>
        </p:nvSpPr>
        <p:spPr>
          <a:xfrm rot="544783" flipH="1">
            <a:off x="9405413" y="2876078"/>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23826216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21"/>
        <p:cNvGrpSpPr/>
        <p:nvPr/>
      </p:nvGrpSpPr>
      <p:grpSpPr>
        <a:xfrm>
          <a:off x="0" y="0"/>
          <a:ext cx="0" cy="0"/>
          <a:chOff x="0" y="0"/>
          <a:chExt cx="0" cy="0"/>
        </a:xfrm>
      </p:grpSpPr>
      <p:sp>
        <p:nvSpPr>
          <p:cNvPr id="322" name="Google Shape;322;p18"/>
          <p:cNvSpPr txBox="1">
            <a:spLocks noGrp="1"/>
          </p:cNvSpPr>
          <p:nvPr>
            <p:ph type="subTitle" idx="1"/>
          </p:nvPr>
        </p:nvSpPr>
        <p:spPr>
          <a:xfrm>
            <a:off x="6483033" y="3411700"/>
            <a:ext cx="4679600" cy="116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323" name="Google Shape;323;p18"/>
          <p:cNvSpPr txBox="1">
            <a:spLocks noGrp="1"/>
          </p:cNvSpPr>
          <p:nvPr>
            <p:ph type="title"/>
          </p:nvPr>
        </p:nvSpPr>
        <p:spPr>
          <a:xfrm>
            <a:off x="6483033" y="2320567"/>
            <a:ext cx="4859600" cy="1079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324" name="Google Shape;324;p18"/>
          <p:cNvSpPr/>
          <p:nvPr/>
        </p:nvSpPr>
        <p:spPr>
          <a:xfrm flipH="1">
            <a:off x="-12066" y="5584433"/>
            <a:ext cx="12220433" cy="1289035"/>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325" name="Google Shape;325;p18"/>
          <p:cNvSpPr/>
          <p:nvPr/>
        </p:nvSpPr>
        <p:spPr>
          <a:xfrm>
            <a:off x="-10700" y="6122349"/>
            <a:ext cx="12207667" cy="779905"/>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326" name="Google Shape;326;p18"/>
          <p:cNvSpPr/>
          <p:nvPr/>
        </p:nvSpPr>
        <p:spPr>
          <a:xfrm>
            <a:off x="8206659"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27" name="Google Shape;327;p18"/>
          <p:cNvSpPr/>
          <p:nvPr/>
        </p:nvSpPr>
        <p:spPr>
          <a:xfrm rot="-544783">
            <a:off x="-2630526"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28" name="Google Shape;328;p18"/>
          <p:cNvSpPr/>
          <p:nvPr/>
        </p:nvSpPr>
        <p:spPr>
          <a:xfrm flipH="1">
            <a:off x="10927709"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2679667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914003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1">
  <p:cSld name="Section title 1">
    <p:spTree>
      <p:nvGrpSpPr>
        <p:cNvPr id="1" name="Shape 367"/>
        <p:cNvGrpSpPr/>
        <p:nvPr/>
      </p:nvGrpSpPr>
      <p:grpSpPr>
        <a:xfrm>
          <a:off x="0" y="0"/>
          <a:ext cx="0" cy="0"/>
          <a:chOff x="0" y="0"/>
          <a:chExt cx="0" cy="0"/>
        </a:xfrm>
      </p:grpSpPr>
      <p:sp>
        <p:nvSpPr>
          <p:cNvPr id="368" name="Google Shape;368;p21"/>
          <p:cNvSpPr/>
          <p:nvPr/>
        </p:nvSpPr>
        <p:spPr>
          <a:xfrm flipH="1">
            <a:off x="8113067" y="4191415"/>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69" name="Google Shape;369;p21"/>
          <p:cNvSpPr/>
          <p:nvPr/>
        </p:nvSpPr>
        <p:spPr>
          <a:xfrm>
            <a:off x="-12066" y="5658767"/>
            <a:ext cx="12220433" cy="1216300"/>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370" name="Google Shape;370;p21"/>
          <p:cNvSpPr/>
          <p:nvPr/>
        </p:nvSpPr>
        <p:spPr>
          <a:xfrm flipH="1">
            <a:off x="-667" y="6166333"/>
            <a:ext cx="12207667" cy="735856"/>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371" name="Google Shape;371;p21"/>
          <p:cNvSpPr/>
          <p:nvPr/>
        </p:nvSpPr>
        <p:spPr>
          <a:xfrm flipH="1">
            <a:off x="6758928" y="-377582"/>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72" name="Google Shape;372;p21"/>
          <p:cNvSpPr/>
          <p:nvPr/>
        </p:nvSpPr>
        <p:spPr>
          <a:xfrm flipH="1">
            <a:off x="-775953" y="1396911"/>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73" name="Google Shape;373;p21"/>
          <p:cNvSpPr txBox="1">
            <a:spLocks noGrp="1"/>
          </p:cNvSpPr>
          <p:nvPr>
            <p:ph type="title"/>
          </p:nvPr>
        </p:nvSpPr>
        <p:spPr>
          <a:xfrm>
            <a:off x="5255700" y="2683567"/>
            <a:ext cx="5522800" cy="11224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3600"/>
              <a:buNone/>
              <a:defRPr sz="64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374" name="Google Shape;374;p21"/>
          <p:cNvSpPr txBox="1">
            <a:spLocks noGrp="1"/>
          </p:cNvSpPr>
          <p:nvPr>
            <p:ph type="title" idx="2" hasCustomPrompt="1"/>
          </p:nvPr>
        </p:nvSpPr>
        <p:spPr>
          <a:xfrm>
            <a:off x="9003800" y="1252833"/>
            <a:ext cx="1516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375" name="Google Shape;375;p21"/>
          <p:cNvSpPr txBox="1">
            <a:spLocks noGrp="1"/>
          </p:cNvSpPr>
          <p:nvPr>
            <p:ph type="subTitle" idx="1"/>
          </p:nvPr>
        </p:nvSpPr>
        <p:spPr>
          <a:xfrm>
            <a:off x="6390631" y="3828144"/>
            <a:ext cx="4341600" cy="87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2605054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2">
  <p:cSld name="Section title 2">
    <p:spTree>
      <p:nvGrpSpPr>
        <p:cNvPr id="1" name="Shape 376"/>
        <p:cNvGrpSpPr/>
        <p:nvPr/>
      </p:nvGrpSpPr>
      <p:grpSpPr>
        <a:xfrm>
          <a:off x="0" y="0"/>
          <a:ext cx="0" cy="0"/>
          <a:chOff x="0" y="0"/>
          <a:chExt cx="0" cy="0"/>
        </a:xfrm>
      </p:grpSpPr>
      <p:sp>
        <p:nvSpPr>
          <p:cNvPr id="377" name="Google Shape;377;p22"/>
          <p:cNvSpPr/>
          <p:nvPr/>
        </p:nvSpPr>
        <p:spPr>
          <a:xfrm flipH="1">
            <a:off x="-1825433" y="3937415"/>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78" name="Google Shape;378;p22"/>
          <p:cNvSpPr/>
          <p:nvPr/>
        </p:nvSpPr>
        <p:spPr>
          <a:xfrm flipH="1">
            <a:off x="-12066" y="5658767"/>
            <a:ext cx="12220433" cy="1216300"/>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379" name="Google Shape;379;p22"/>
          <p:cNvSpPr/>
          <p:nvPr/>
        </p:nvSpPr>
        <p:spPr>
          <a:xfrm>
            <a:off x="-10700" y="6166333"/>
            <a:ext cx="12207667" cy="735856"/>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380" name="Google Shape;380;p22"/>
          <p:cNvSpPr/>
          <p:nvPr/>
        </p:nvSpPr>
        <p:spPr>
          <a:xfrm flipH="1">
            <a:off x="8333595" y="-1154382"/>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81" name="Google Shape;381;p22"/>
          <p:cNvSpPr/>
          <p:nvPr/>
        </p:nvSpPr>
        <p:spPr>
          <a:xfrm flipH="1">
            <a:off x="-1128753" y="458977"/>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82" name="Google Shape;382;p22"/>
          <p:cNvSpPr txBox="1">
            <a:spLocks noGrp="1"/>
          </p:cNvSpPr>
          <p:nvPr>
            <p:ph type="title"/>
          </p:nvPr>
        </p:nvSpPr>
        <p:spPr>
          <a:xfrm>
            <a:off x="2076000" y="2683567"/>
            <a:ext cx="8040000" cy="1122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600"/>
              <a:buNone/>
              <a:defRPr sz="64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83" name="Google Shape;383;p22"/>
          <p:cNvSpPr txBox="1">
            <a:spLocks noGrp="1"/>
          </p:cNvSpPr>
          <p:nvPr>
            <p:ph type="title" idx="2" hasCustomPrompt="1"/>
          </p:nvPr>
        </p:nvSpPr>
        <p:spPr>
          <a:xfrm>
            <a:off x="5337800" y="1252833"/>
            <a:ext cx="1516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84" name="Google Shape;384;p22"/>
          <p:cNvSpPr txBox="1">
            <a:spLocks noGrp="1"/>
          </p:cNvSpPr>
          <p:nvPr>
            <p:ph type="subTitle" idx="1"/>
          </p:nvPr>
        </p:nvSpPr>
        <p:spPr>
          <a:xfrm>
            <a:off x="3145567" y="3828133"/>
            <a:ext cx="5900800" cy="65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295896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85"/>
        <p:cNvGrpSpPr/>
        <p:nvPr/>
      </p:nvGrpSpPr>
      <p:grpSpPr>
        <a:xfrm>
          <a:off x="0" y="0"/>
          <a:ext cx="0" cy="0"/>
          <a:chOff x="0" y="0"/>
          <a:chExt cx="0" cy="0"/>
        </a:xfrm>
      </p:grpSpPr>
      <p:sp>
        <p:nvSpPr>
          <p:cNvPr id="386" name="Google Shape;386;p23"/>
          <p:cNvSpPr/>
          <p:nvPr/>
        </p:nvSpPr>
        <p:spPr>
          <a:xfrm flipH="1">
            <a:off x="-690072"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87" name="Google Shape;387;p23"/>
          <p:cNvSpPr/>
          <p:nvPr/>
        </p:nvSpPr>
        <p:spPr>
          <a:xfrm rot="544783" flipH="1">
            <a:off x="9014779"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88" name="Google Shape;388;p23"/>
          <p:cNvSpPr/>
          <p:nvPr/>
        </p:nvSpPr>
        <p:spPr>
          <a:xfrm>
            <a:off x="-1471333"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89" name="Google Shape;389;p23"/>
          <p:cNvSpPr txBox="1">
            <a:spLocks noGrp="1"/>
          </p:cNvSpPr>
          <p:nvPr>
            <p:ph type="subTitle" idx="1"/>
          </p:nvPr>
        </p:nvSpPr>
        <p:spPr>
          <a:xfrm>
            <a:off x="1721827" y="4125100"/>
            <a:ext cx="3656800" cy="6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90" name="Google Shape;390;p23"/>
          <p:cNvSpPr txBox="1">
            <a:spLocks noGrp="1"/>
          </p:cNvSpPr>
          <p:nvPr>
            <p:ph type="subTitle" idx="2"/>
          </p:nvPr>
        </p:nvSpPr>
        <p:spPr>
          <a:xfrm>
            <a:off x="6813373" y="4125100"/>
            <a:ext cx="3656800" cy="6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91" name="Google Shape;391;p23"/>
          <p:cNvSpPr txBox="1">
            <a:spLocks noGrp="1"/>
          </p:cNvSpPr>
          <p:nvPr>
            <p:ph type="subTitle" idx="3"/>
          </p:nvPr>
        </p:nvSpPr>
        <p:spPr>
          <a:xfrm>
            <a:off x="1721827" y="4740600"/>
            <a:ext cx="3656800" cy="8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2" name="Google Shape;392;p23"/>
          <p:cNvSpPr txBox="1">
            <a:spLocks noGrp="1"/>
          </p:cNvSpPr>
          <p:nvPr>
            <p:ph type="subTitle" idx="4"/>
          </p:nvPr>
        </p:nvSpPr>
        <p:spPr>
          <a:xfrm>
            <a:off x="6813363" y="4740600"/>
            <a:ext cx="3656800" cy="8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3" name="Google Shape;393;p23"/>
          <p:cNvSpPr txBox="1">
            <a:spLocks noGrp="1"/>
          </p:cNvSpPr>
          <p:nvPr>
            <p:ph type="title"/>
          </p:nvPr>
        </p:nvSpPr>
        <p:spPr>
          <a:xfrm>
            <a:off x="960000" y="491767"/>
            <a:ext cx="10272000" cy="108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94" name="Google Shape;394;p23"/>
          <p:cNvSpPr/>
          <p:nvPr/>
        </p:nvSpPr>
        <p:spPr>
          <a:xfrm>
            <a:off x="-221900" y="5761834"/>
            <a:ext cx="12591307" cy="1039501"/>
          </a:xfrm>
          <a:custGeom>
            <a:avLst/>
            <a:gdLst/>
            <a:ahLst/>
            <a:cxnLst/>
            <a:rect l="l" t="t" r="r" b="b"/>
            <a:pathLst>
              <a:path w="376047" h="17145" extrusionOk="0">
                <a:moveTo>
                  <a:pt x="373761" y="1524"/>
                </a:moveTo>
                <a:lnTo>
                  <a:pt x="0" y="0"/>
                </a:lnTo>
                <a:lnTo>
                  <a:pt x="4572" y="17145"/>
                </a:lnTo>
                <a:lnTo>
                  <a:pt x="376047" y="16383"/>
                </a:lnTo>
                <a:close/>
              </a:path>
            </a:pathLst>
          </a:custGeom>
          <a:solidFill>
            <a:schemeClr val="accent1"/>
          </a:solidFill>
          <a:ln>
            <a:noFill/>
          </a:ln>
        </p:spPr>
      </p:sp>
      <p:sp>
        <p:nvSpPr>
          <p:cNvPr id="395" name="Google Shape;395;p23"/>
          <p:cNvSpPr/>
          <p:nvPr/>
        </p:nvSpPr>
        <p:spPr>
          <a:xfrm>
            <a:off x="-32778" y="5992634"/>
            <a:ext cx="12402683" cy="935333"/>
          </a:xfrm>
          <a:custGeom>
            <a:avLst/>
            <a:gdLst/>
            <a:ahLst/>
            <a:cxnLst/>
            <a:rect l="l" t="t" r="r" b="b"/>
            <a:pathLst>
              <a:path w="375346" h="28060" extrusionOk="0">
                <a:moveTo>
                  <a:pt x="373060" y="0"/>
                </a:moveTo>
                <a:lnTo>
                  <a:pt x="0" y="8902"/>
                </a:lnTo>
                <a:lnTo>
                  <a:pt x="555" y="28060"/>
                </a:lnTo>
                <a:lnTo>
                  <a:pt x="375346" y="27027"/>
                </a:lnTo>
                <a:close/>
              </a:path>
            </a:pathLst>
          </a:custGeom>
          <a:solidFill>
            <a:schemeClr val="accent2"/>
          </a:solidFill>
          <a:ln>
            <a:noFill/>
          </a:ln>
        </p:spPr>
      </p:sp>
    </p:spTree>
    <p:extLst>
      <p:ext uri="{BB962C8B-B14F-4D97-AF65-F5344CB8AC3E}">
        <p14:creationId xmlns:p14="http://schemas.microsoft.com/office/powerpoint/2010/main" val="27174328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96"/>
        <p:cNvGrpSpPr/>
        <p:nvPr/>
      </p:nvGrpSpPr>
      <p:grpSpPr>
        <a:xfrm>
          <a:off x="0" y="0"/>
          <a:ext cx="0" cy="0"/>
          <a:chOff x="0" y="0"/>
          <a:chExt cx="0" cy="0"/>
        </a:xfrm>
      </p:grpSpPr>
      <p:sp>
        <p:nvSpPr>
          <p:cNvPr id="397" name="Google Shape;397;p24"/>
          <p:cNvSpPr/>
          <p:nvPr/>
        </p:nvSpPr>
        <p:spPr>
          <a:xfrm flipH="1">
            <a:off x="-670772" y="41002"/>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98" name="Google Shape;398;p24"/>
          <p:cNvSpPr/>
          <p:nvPr/>
        </p:nvSpPr>
        <p:spPr>
          <a:xfrm rot="544783" flipH="1">
            <a:off x="-1518187" y="46300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99" name="Google Shape;399;p24"/>
          <p:cNvSpPr/>
          <p:nvPr/>
        </p:nvSpPr>
        <p:spPr>
          <a:xfrm>
            <a:off x="10103334" y="41379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00" name="Google Shape;400;p24"/>
          <p:cNvSpPr txBox="1">
            <a:spLocks noGrp="1"/>
          </p:cNvSpPr>
          <p:nvPr>
            <p:ph type="subTitle" idx="1"/>
          </p:nvPr>
        </p:nvSpPr>
        <p:spPr>
          <a:xfrm>
            <a:off x="2100832" y="2117767"/>
            <a:ext cx="3849600" cy="6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01" name="Google Shape;401;p24"/>
          <p:cNvSpPr txBox="1">
            <a:spLocks noGrp="1"/>
          </p:cNvSpPr>
          <p:nvPr>
            <p:ph type="subTitle" idx="2"/>
          </p:nvPr>
        </p:nvSpPr>
        <p:spPr>
          <a:xfrm>
            <a:off x="6241551" y="2117767"/>
            <a:ext cx="3849600" cy="6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02" name="Google Shape;402;p24"/>
          <p:cNvSpPr txBox="1">
            <a:spLocks noGrp="1"/>
          </p:cNvSpPr>
          <p:nvPr>
            <p:ph type="subTitle" idx="3"/>
          </p:nvPr>
        </p:nvSpPr>
        <p:spPr>
          <a:xfrm>
            <a:off x="2001259" y="2733267"/>
            <a:ext cx="4048800" cy="23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403" name="Google Shape;403;p24"/>
          <p:cNvSpPr txBox="1">
            <a:spLocks noGrp="1"/>
          </p:cNvSpPr>
          <p:nvPr>
            <p:ph type="subTitle" idx="4"/>
          </p:nvPr>
        </p:nvSpPr>
        <p:spPr>
          <a:xfrm>
            <a:off x="6141941" y="2733267"/>
            <a:ext cx="4048800" cy="23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404" name="Google Shape;404;p24"/>
          <p:cNvSpPr txBox="1">
            <a:spLocks noGrp="1"/>
          </p:cNvSpPr>
          <p:nvPr>
            <p:ph type="title"/>
          </p:nvPr>
        </p:nvSpPr>
        <p:spPr>
          <a:xfrm>
            <a:off x="960000" y="491767"/>
            <a:ext cx="10272000" cy="108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05" name="Google Shape;405;p24"/>
          <p:cNvSpPr/>
          <p:nvPr/>
        </p:nvSpPr>
        <p:spPr>
          <a:xfrm>
            <a:off x="-414657" y="5974239"/>
            <a:ext cx="12794367" cy="1241733"/>
          </a:xfrm>
          <a:custGeom>
            <a:avLst/>
            <a:gdLst/>
            <a:ahLst/>
            <a:cxnLst/>
            <a:rect l="l" t="t" r="r" b="b"/>
            <a:pathLst>
              <a:path w="383831" h="37252" extrusionOk="0">
                <a:moveTo>
                  <a:pt x="3008" y="16952"/>
                </a:moveTo>
                <a:cubicBezTo>
                  <a:pt x="-1570" y="13055"/>
                  <a:pt x="-4067" y="10490"/>
                  <a:pt x="19684" y="8975"/>
                </a:cubicBezTo>
                <a:cubicBezTo>
                  <a:pt x="43435" y="7460"/>
                  <a:pt x="109572" y="8790"/>
                  <a:pt x="145514" y="7862"/>
                </a:cubicBezTo>
                <a:cubicBezTo>
                  <a:pt x="181457" y="6934"/>
                  <a:pt x="200448" y="4584"/>
                  <a:pt x="235339" y="3408"/>
                </a:cubicBezTo>
                <a:cubicBezTo>
                  <a:pt x="270230" y="2233"/>
                  <a:pt x="330275" y="-1670"/>
                  <a:pt x="354859" y="809"/>
                </a:cubicBezTo>
                <a:cubicBezTo>
                  <a:pt x="379443" y="3288"/>
                  <a:pt x="386742" y="12345"/>
                  <a:pt x="382844" y="18284"/>
                </a:cubicBezTo>
                <a:cubicBezTo>
                  <a:pt x="378947" y="24223"/>
                  <a:pt x="387423" y="34097"/>
                  <a:pt x="331474" y="36443"/>
                </a:cubicBezTo>
                <a:cubicBezTo>
                  <a:pt x="275525" y="38789"/>
                  <a:pt x="101895" y="35609"/>
                  <a:pt x="47151" y="32360"/>
                </a:cubicBezTo>
                <a:cubicBezTo>
                  <a:pt x="-7593" y="29112"/>
                  <a:pt x="7586" y="20850"/>
                  <a:pt x="3008" y="16952"/>
                </a:cubicBezTo>
                <a:close/>
              </a:path>
            </a:pathLst>
          </a:custGeom>
          <a:solidFill>
            <a:schemeClr val="accent1"/>
          </a:solidFill>
          <a:ln>
            <a:noFill/>
          </a:ln>
        </p:spPr>
      </p:sp>
      <p:sp>
        <p:nvSpPr>
          <p:cNvPr id="406" name="Google Shape;406;p24"/>
          <p:cNvSpPr/>
          <p:nvPr/>
        </p:nvSpPr>
        <p:spPr>
          <a:xfrm>
            <a:off x="-516710" y="6554085"/>
            <a:ext cx="12998433" cy="703300"/>
          </a:xfrm>
          <a:custGeom>
            <a:avLst/>
            <a:gdLst/>
            <a:ahLst/>
            <a:cxnLst/>
            <a:rect l="l" t="t" r="r" b="b"/>
            <a:pathLst>
              <a:path w="389953" h="21099" extrusionOk="0">
                <a:moveTo>
                  <a:pt x="10719" y="9691"/>
                </a:moveTo>
                <a:cubicBezTo>
                  <a:pt x="22473" y="7773"/>
                  <a:pt x="60086" y="9073"/>
                  <a:pt x="109824" y="7464"/>
                </a:cubicBezTo>
                <a:cubicBezTo>
                  <a:pt x="159562" y="5856"/>
                  <a:pt x="262750" y="411"/>
                  <a:pt x="309147" y="40"/>
                </a:cubicBezTo>
                <a:cubicBezTo>
                  <a:pt x="355545" y="-331"/>
                  <a:pt x="383883" y="1919"/>
                  <a:pt x="388209" y="5237"/>
                </a:cubicBezTo>
                <a:cubicBezTo>
                  <a:pt x="392535" y="8556"/>
                  <a:pt x="393256" y="17662"/>
                  <a:pt x="335104" y="19951"/>
                </a:cubicBezTo>
                <a:cubicBezTo>
                  <a:pt x="276953" y="22240"/>
                  <a:pt x="93364" y="20681"/>
                  <a:pt x="39300" y="18971"/>
                </a:cubicBezTo>
                <a:cubicBezTo>
                  <a:pt x="-14764" y="17261"/>
                  <a:pt x="-1035" y="11609"/>
                  <a:pt x="10719" y="9691"/>
                </a:cubicBezTo>
                <a:close/>
              </a:path>
            </a:pathLst>
          </a:custGeom>
          <a:solidFill>
            <a:schemeClr val="accent2"/>
          </a:solidFill>
          <a:ln>
            <a:noFill/>
          </a:ln>
        </p:spPr>
      </p:sp>
    </p:spTree>
    <p:extLst>
      <p:ext uri="{BB962C8B-B14F-4D97-AF65-F5344CB8AC3E}">
        <p14:creationId xmlns:p14="http://schemas.microsoft.com/office/powerpoint/2010/main" val="35852552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07"/>
        <p:cNvGrpSpPr/>
        <p:nvPr/>
      </p:nvGrpSpPr>
      <p:grpSpPr>
        <a:xfrm>
          <a:off x="0" y="0"/>
          <a:ext cx="0" cy="0"/>
          <a:chOff x="0" y="0"/>
          <a:chExt cx="0" cy="0"/>
        </a:xfrm>
      </p:grpSpPr>
      <p:sp>
        <p:nvSpPr>
          <p:cNvPr id="408" name="Google Shape;408;p25"/>
          <p:cNvSpPr txBox="1">
            <a:spLocks noGrp="1"/>
          </p:cNvSpPr>
          <p:nvPr>
            <p:ph type="title"/>
          </p:nvPr>
        </p:nvSpPr>
        <p:spPr>
          <a:xfrm>
            <a:off x="4371947" y="1468333"/>
            <a:ext cx="3448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09" name="Google Shape;409;p25"/>
          <p:cNvSpPr txBox="1">
            <a:spLocks noGrp="1"/>
          </p:cNvSpPr>
          <p:nvPr>
            <p:ph type="subTitle" idx="1"/>
          </p:nvPr>
        </p:nvSpPr>
        <p:spPr>
          <a:xfrm>
            <a:off x="3708100" y="2087899"/>
            <a:ext cx="47756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0" name="Google Shape;410;p25"/>
          <p:cNvSpPr txBox="1">
            <a:spLocks noGrp="1"/>
          </p:cNvSpPr>
          <p:nvPr>
            <p:ph type="title" idx="2"/>
          </p:nvPr>
        </p:nvSpPr>
        <p:spPr>
          <a:xfrm>
            <a:off x="4371947" y="4244468"/>
            <a:ext cx="3448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11" name="Google Shape;411;p25"/>
          <p:cNvSpPr txBox="1">
            <a:spLocks noGrp="1"/>
          </p:cNvSpPr>
          <p:nvPr>
            <p:ph type="subTitle" idx="3"/>
          </p:nvPr>
        </p:nvSpPr>
        <p:spPr>
          <a:xfrm>
            <a:off x="3708200" y="4863033"/>
            <a:ext cx="47756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2" name="Google Shape;412;p25"/>
          <p:cNvSpPr txBox="1">
            <a:spLocks noGrp="1"/>
          </p:cNvSpPr>
          <p:nvPr>
            <p:ph type="title" idx="4"/>
          </p:nvPr>
        </p:nvSpPr>
        <p:spPr>
          <a:xfrm>
            <a:off x="4371843" y="2856401"/>
            <a:ext cx="3448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13" name="Google Shape;413;p25"/>
          <p:cNvSpPr txBox="1">
            <a:spLocks noGrp="1"/>
          </p:cNvSpPr>
          <p:nvPr>
            <p:ph type="subTitle" idx="5"/>
          </p:nvPr>
        </p:nvSpPr>
        <p:spPr>
          <a:xfrm>
            <a:off x="3708100" y="3475467"/>
            <a:ext cx="47756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 name="Google Shape;414;p25"/>
          <p:cNvSpPr txBox="1">
            <a:spLocks noGrp="1"/>
          </p:cNvSpPr>
          <p:nvPr>
            <p:ph type="title" idx="6"/>
          </p:nvPr>
        </p:nvSpPr>
        <p:spPr>
          <a:xfrm>
            <a:off x="3501533" y="491767"/>
            <a:ext cx="51888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5" name="Google Shape;415;p25"/>
          <p:cNvSpPr/>
          <p:nvPr/>
        </p:nvSpPr>
        <p:spPr>
          <a:xfrm flipH="1">
            <a:off x="-12066" y="5584433"/>
            <a:ext cx="12220433" cy="1289035"/>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416" name="Google Shape;416;p25"/>
          <p:cNvSpPr/>
          <p:nvPr/>
        </p:nvSpPr>
        <p:spPr>
          <a:xfrm>
            <a:off x="-10700" y="6122333"/>
            <a:ext cx="12207667" cy="763563"/>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417" name="Google Shape;417;p25"/>
          <p:cNvSpPr/>
          <p:nvPr/>
        </p:nvSpPr>
        <p:spPr>
          <a:xfrm flipH="1">
            <a:off x="-363044" y="1924064"/>
            <a:ext cx="2139581" cy="807075"/>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18" name="Google Shape;418;p25"/>
          <p:cNvSpPr/>
          <p:nvPr/>
        </p:nvSpPr>
        <p:spPr>
          <a:xfrm>
            <a:off x="10115912" y="791268"/>
            <a:ext cx="3309081" cy="1236257"/>
          </a:xfrm>
          <a:custGeom>
            <a:avLst/>
            <a:gdLst/>
            <a:ahLst/>
            <a:cxnLst/>
            <a:rect l="l" t="t" r="r" b="b"/>
            <a:pathLst>
              <a:path w="32388" h="12100" extrusionOk="0">
                <a:moveTo>
                  <a:pt x="15035" y="1"/>
                </a:moveTo>
                <a:cubicBezTo>
                  <a:pt x="14202" y="1"/>
                  <a:pt x="13526" y="500"/>
                  <a:pt x="13278" y="1859"/>
                </a:cubicBezTo>
                <a:cubicBezTo>
                  <a:pt x="13132" y="1831"/>
                  <a:pt x="12999" y="1817"/>
                  <a:pt x="12877" y="1817"/>
                </a:cubicBezTo>
                <a:cubicBezTo>
                  <a:pt x="11122" y="1817"/>
                  <a:pt x="11786" y="4562"/>
                  <a:pt x="10145" y="4562"/>
                </a:cubicBezTo>
                <a:cubicBezTo>
                  <a:pt x="9992" y="4562"/>
                  <a:pt x="9818" y="4538"/>
                  <a:pt x="9621" y="4486"/>
                </a:cubicBezTo>
                <a:lnTo>
                  <a:pt x="9621" y="4486"/>
                </a:lnTo>
                <a:cubicBezTo>
                  <a:pt x="9659" y="4873"/>
                  <a:pt x="9489" y="5308"/>
                  <a:pt x="9611" y="5686"/>
                </a:cubicBezTo>
                <a:cubicBezTo>
                  <a:pt x="9152" y="5644"/>
                  <a:pt x="8677" y="5623"/>
                  <a:pt x="8193" y="5623"/>
                </a:cubicBezTo>
                <a:cubicBezTo>
                  <a:pt x="6298" y="5623"/>
                  <a:pt x="4272" y="5948"/>
                  <a:pt x="2571" y="6603"/>
                </a:cubicBezTo>
                <a:cubicBezTo>
                  <a:pt x="0" y="7567"/>
                  <a:pt x="227" y="10364"/>
                  <a:pt x="3072" y="11064"/>
                </a:cubicBezTo>
                <a:cubicBezTo>
                  <a:pt x="3243" y="11106"/>
                  <a:pt x="3407" y="11124"/>
                  <a:pt x="3567" y="11124"/>
                </a:cubicBezTo>
                <a:cubicBezTo>
                  <a:pt x="4842" y="11124"/>
                  <a:pt x="5781" y="9931"/>
                  <a:pt x="6896" y="9931"/>
                </a:cubicBezTo>
                <a:cubicBezTo>
                  <a:pt x="6990" y="9931"/>
                  <a:pt x="7086" y="9939"/>
                  <a:pt x="7183" y="9958"/>
                </a:cubicBezTo>
                <a:cubicBezTo>
                  <a:pt x="7816" y="10071"/>
                  <a:pt x="8241" y="10553"/>
                  <a:pt x="8922" y="10648"/>
                </a:cubicBezTo>
                <a:cubicBezTo>
                  <a:pt x="9008" y="10659"/>
                  <a:pt x="9095" y="10664"/>
                  <a:pt x="9184" y="10664"/>
                </a:cubicBezTo>
                <a:cubicBezTo>
                  <a:pt x="9764" y="10664"/>
                  <a:pt x="10383" y="10436"/>
                  <a:pt x="10916" y="10166"/>
                </a:cubicBezTo>
                <a:cubicBezTo>
                  <a:pt x="11406" y="10298"/>
                  <a:pt x="11925" y="10366"/>
                  <a:pt x="12490" y="10366"/>
                </a:cubicBezTo>
                <a:cubicBezTo>
                  <a:pt x="12894" y="10366"/>
                  <a:pt x="13322" y="10331"/>
                  <a:pt x="13779" y="10260"/>
                </a:cubicBezTo>
                <a:cubicBezTo>
                  <a:pt x="15234" y="10046"/>
                  <a:pt x="16244" y="9157"/>
                  <a:pt x="17459" y="9157"/>
                </a:cubicBezTo>
                <a:cubicBezTo>
                  <a:pt x="17800" y="9157"/>
                  <a:pt x="18156" y="9227"/>
                  <a:pt x="18542" y="9400"/>
                </a:cubicBezTo>
                <a:cubicBezTo>
                  <a:pt x="20206" y="10156"/>
                  <a:pt x="20933" y="11801"/>
                  <a:pt x="22899" y="12056"/>
                </a:cubicBezTo>
                <a:cubicBezTo>
                  <a:pt x="23119" y="12085"/>
                  <a:pt x="23339" y="12099"/>
                  <a:pt x="23555" y="12099"/>
                </a:cubicBezTo>
                <a:cubicBezTo>
                  <a:pt x="25113" y="12099"/>
                  <a:pt x="26521" y="11349"/>
                  <a:pt x="27010" y="9797"/>
                </a:cubicBezTo>
                <a:cubicBezTo>
                  <a:pt x="27555" y="10139"/>
                  <a:pt x="28179" y="10303"/>
                  <a:pt x="28777" y="10303"/>
                </a:cubicBezTo>
                <a:cubicBezTo>
                  <a:pt x="30162" y="10303"/>
                  <a:pt x="31413" y="9425"/>
                  <a:pt x="31235" y="7841"/>
                </a:cubicBezTo>
                <a:cubicBezTo>
                  <a:pt x="32388" y="7217"/>
                  <a:pt x="31679" y="6130"/>
                  <a:pt x="30715" y="5809"/>
                </a:cubicBezTo>
                <a:cubicBezTo>
                  <a:pt x="31025" y="3881"/>
                  <a:pt x="29094" y="2706"/>
                  <a:pt x="27317" y="2706"/>
                </a:cubicBezTo>
                <a:cubicBezTo>
                  <a:pt x="26166" y="2706"/>
                  <a:pt x="25079" y="3198"/>
                  <a:pt x="24704" y="4297"/>
                </a:cubicBezTo>
                <a:cubicBezTo>
                  <a:pt x="23794" y="3300"/>
                  <a:pt x="22851" y="2859"/>
                  <a:pt x="21490" y="2859"/>
                </a:cubicBezTo>
                <a:cubicBezTo>
                  <a:pt x="21368" y="2859"/>
                  <a:pt x="21242" y="2863"/>
                  <a:pt x="21113" y="2870"/>
                </a:cubicBezTo>
                <a:cubicBezTo>
                  <a:pt x="20508" y="2898"/>
                  <a:pt x="20197" y="2953"/>
                  <a:pt x="19987" y="2953"/>
                </a:cubicBezTo>
                <a:cubicBezTo>
                  <a:pt x="19635" y="2953"/>
                  <a:pt x="19565" y="2800"/>
                  <a:pt x="18873" y="2114"/>
                </a:cubicBezTo>
                <a:cubicBezTo>
                  <a:pt x="17846" y="1098"/>
                  <a:pt x="16269" y="1"/>
                  <a:pt x="15035" y="1"/>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419" name="Google Shape;419;p25"/>
          <p:cNvGrpSpPr/>
          <p:nvPr/>
        </p:nvGrpSpPr>
        <p:grpSpPr>
          <a:xfrm flipH="1">
            <a:off x="9868237" y="5299819"/>
            <a:ext cx="3595307" cy="1659596"/>
            <a:chOff x="3311075" y="2692625"/>
            <a:chExt cx="1472601" cy="679717"/>
          </a:xfrm>
        </p:grpSpPr>
        <p:sp>
          <p:nvSpPr>
            <p:cNvPr id="420" name="Google Shape;420;p25"/>
            <p:cNvSpPr/>
            <p:nvPr/>
          </p:nvSpPr>
          <p:spPr>
            <a:xfrm>
              <a:off x="4265859" y="2961135"/>
              <a:ext cx="176102" cy="179821"/>
            </a:xfrm>
            <a:custGeom>
              <a:avLst/>
              <a:gdLst/>
              <a:ahLst/>
              <a:cxnLst/>
              <a:rect l="l" t="t" r="r" b="b"/>
              <a:pathLst>
                <a:path w="1797" h="1835" extrusionOk="0">
                  <a:moveTo>
                    <a:pt x="1" y="1"/>
                  </a:moveTo>
                  <a:cubicBezTo>
                    <a:pt x="1" y="1"/>
                    <a:pt x="360" y="1135"/>
                    <a:pt x="256" y="1787"/>
                  </a:cubicBezTo>
                  <a:lnTo>
                    <a:pt x="1796" y="1834"/>
                  </a:lnTo>
                  <a:cubicBezTo>
                    <a:pt x="1796" y="1834"/>
                    <a:pt x="1551" y="1456"/>
                    <a:pt x="1485" y="1040"/>
                  </a:cubicBezTo>
                  <a:lnTo>
                    <a:pt x="1485" y="1040"/>
                  </a:lnTo>
                  <a:cubicBezTo>
                    <a:pt x="1485" y="1040"/>
                    <a:pt x="1447" y="1418"/>
                    <a:pt x="1494" y="1569"/>
                  </a:cubicBezTo>
                  <a:cubicBezTo>
                    <a:pt x="1494" y="1569"/>
                    <a:pt x="1248" y="842"/>
                    <a:pt x="1343" y="435"/>
                  </a:cubicBezTo>
                  <a:lnTo>
                    <a:pt x="1343" y="435"/>
                  </a:lnTo>
                  <a:cubicBezTo>
                    <a:pt x="1343" y="435"/>
                    <a:pt x="1154" y="757"/>
                    <a:pt x="1173" y="1172"/>
                  </a:cubicBezTo>
                  <a:cubicBezTo>
                    <a:pt x="1173" y="1172"/>
                    <a:pt x="918" y="558"/>
                    <a:pt x="927" y="86"/>
                  </a:cubicBezTo>
                  <a:lnTo>
                    <a:pt x="927" y="86"/>
                  </a:lnTo>
                  <a:cubicBezTo>
                    <a:pt x="927" y="86"/>
                    <a:pt x="776" y="766"/>
                    <a:pt x="842" y="1276"/>
                  </a:cubicBezTo>
                  <a:cubicBezTo>
                    <a:pt x="842" y="1276"/>
                    <a:pt x="606" y="747"/>
                    <a:pt x="615" y="388"/>
                  </a:cubicBezTo>
                  <a:lnTo>
                    <a:pt x="615" y="388"/>
                  </a:lnTo>
                  <a:cubicBezTo>
                    <a:pt x="615" y="388"/>
                    <a:pt x="464" y="861"/>
                    <a:pt x="521" y="1125"/>
                  </a:cubicBezTo>
                  <a:cubicBezTo>
                    <a:pt x="521" y="1125"/>
                    <a:pt x="209" y="256"/>
                    <a:pt x="1"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1" name="Google Shape;421;p25"/>
            <p:cNvSpPr/>
            <p:nvPr/>
          </p:nvSpPr>
          <p:spPr>
            <a:xfrm>
              <a:off x="4555832" y="3272174"/>
              <a:ext cx="97312" cy="91037"/>
            </a:xfrm>
            <a:custGeom>
              <a:avLst/>
              <a:gdLst/>
              <a:ahLst/>
              <a:cxnLst/>
              <a:rect l="l" t="t" r="r" b="b"/>
              <a:pathLst>
                <a:path w="993" h="929" extrusionOk="0">
                  <a:moveTo>
                    <a:pt x="510" y="0"/>
                  </a:moveTo>
                  <a:cubicBezTo>
                    <a:pt x="0" y="0"/>
                    <a:pt x="9" y="928"/>
                    <a:pt x="9" y="928"/>
                  </a:cubicBezTo>
                  <a:lnTo>
                    <a:pt x="992" y="928"/>
                  </a:lnTo>
                  <a:cubicBezTo>
                    <a:pt x="992" y="928"/>
                    <a:pt x="822" y="30"/>
                    <a:pt x="548" y="2"/>
                  </a:cubicBezTo>
                  <a:cubicBezTo>
                    <a:pt x="535" y="1"/>
                    <a:pt x="522" y="0"/>
                    <a:pt x="510"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2" name="Google Shape;422;p25"/>
            <p:cNvSpPr/>
            <p:nvPr/>
          </p:nvSpPr>
          <p:spPr>
            <a:xfrm>
              <a:off x="4346511" y="3098917"/>
              <a:ext cx="300460" cy="161202"/>
            </a:xfrm>
            <a:custGeom>
              <a:avLst/>
              <a:gdLst/>
              <a:ahLst/>
              <a:cxnLst/>
              <a:rect l="l" t="t" r="r" b="b"/>
              <a:pathLst>
                <a:path w="3066" h="1645" extrusionOk="0">
                  <a:moveTo>
                    <a:pt x="865" y="1"/>
                  </a:moveTo>
                  <a:cubicBezTo>
                    <a:pt x="733" y="1"/>
                    <a:pt x="601" y="25"/>
                    <a:pt x="473" y="78"/>
                  </a:cubicBezTo>
                  <a:cubicBezTo>
                    <a:pt x="0" y="258"/>
                    <a:pt x="397" y="778"/>
                    <a:pt x="766" y="1005"/>
                  </a:cubicBezTo>
                  <a:cubicBezTo>
                    <a:pt x="1510" y="1469"/>
                    <a:pt x="1982" y="1645"/>
                    <a:pt x="2248" y="1645"/>
                  </a:cubicBezTo>
                  <a:cubicBezTo>
                    <a:pt x="3066" y="1645"/>
                    <a:pt x="1960" y="1"/>
                    <a:pt x="865"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3" name="Google Shape;423;p25"/>
            <p:cNvSpPr/>
            <p:nvPr/>
          </p:nvSpPr>
          <p:spPr>
            <a:xfrm>
              <a:off x="3311075" y="2692625"/>
              <a:ext cx="1322672" cy="668718"/>
            </a:xfrm>
            <a:custGeom>
              <a:avLst/>
              <a:gdLst/>
              <a:ahLst/>
              <a:cxnLst/>
              <a:rect l="l" t="t" r="r" b="b"/>
              <a:pathLst>
                <a:path w="13497" h="6824" extrusionOk="0">
                  <a:moveTo>
                    <a:pt x="3295" y="0"/>
                  </a:moveTo>
                  <a:cubicBezTo>
                    <a:pt x="3140" y="0"/>
                    <a:pt x="2995" y="29"/>
                    <a:pt x="2864" y="94"/>
                  </a:cubicBezTo>
                  <a:cubicBezTo>
                    <a:pt x="2056" y="486"/>
                    <a:pt x="1439" y="1295"/>
                    <a:pt x="432" y="1295"/>
                  </a:cubicBezTo>
                  <a:cubicBezTo>
                    <a:pt x="296" y="1295"/>
                    <a:pt x="152" y="1280"/>
                    <a:pt x="0" y="1247"/>
                  </a:cubicBezTo>
                  <a:lnTo>
                    <a:pt x="0" y="1247"/>
                  </a:lnTo>
                  <a:lnTo>
                    <a:pt x="95" y="6823"/>
                  </a:lnTo>
                  <a:lnTo>
                    <a:pt x="13259" y="6823"/>
                  </a:lnTo>
                  <a:cubicBezTo>
                    <a:pt x="13246" y="6805"/>
                    <a:pt x="13497" y="5013"/>
                    <a:pt x="11795" y="4527"/>
                  </a:cubicBezTo>
                  <a:cubicBezTo>
                    <a:pt x="10065" y="4026"/>
                    <a:pt x="8931" y="2722"/>
                    <a:pt x="8893" y="2410"/>
                  </a:cubicBezTo>
                  <a:cubicBezTo>
                    <a:pt x="8846" y="2089"/>
                    <a:pt x="7211" y="1077"/>
                    <a:pt x="6266" y="1030"/>
                  </a:cubicBezTo>
                  <a:cubicBezTo>
                    <a:pt x="5458" y="982"/>
                    <a:pt x="4208" y="0"/>
                    <a:pt x="3295" y="0"/>
                  </a:cubicBezTo>
                  <a:close/>
                  <a:moveTo>
                    <a:pt x="13259" y="6823"/>
                  </a:moveTo>
                  <a:lnTo>
                    <a:pt x="13259" y="6823"/>
                  </a:lnTo>
                  <a:cubicBezTo>
                    <a:pt x="13259" y="6823"/>
                    <a:pt x="13259" y="6823"/>
                    <a:pt x="13259" y="6823"/>
                  </a:cubicBezTo>
                  <a:cubicBezTo>
                    <a:pt x="13259" y="6823"/>
                    <a:pt x="13259" y="6823"/>
                    <a:pt x="13259" y="6823"/>
                  </a:cubicBezTo>
                  <a:close/>
                </a:path>
              </a:pathLst>
            </a:custGeom>
            <a:solidFill>
              <a:srgbClr val="937373"/>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4" name="Google Shape;424;p25"/>
            <p:cNvSpPr/>
            <p:nvPr/>
          </p:nvSpPr>
          <p:spPr>
            <a:xfrm>
              <a:off x="3938941" y="2886265"/>
              <a:ext cx="231666" cy="204320"/>
            </a:xfrm>
            <a:custGeom>
              <a:avLst/>
              <a:gdLst/>
              <a:ahLst/>
              <a:cxnLst/>
              <a:rect l="l" t="t" r="r" b="b"/>
              <a:pathLst>
                <a:path w="2364" h="2085" extrusionOk="0">
                  <a:moveTo>
                    <a:pt x="996" y="0"/>
                  </a:moveTo>
                  <a:cubicBezTo>
                    <a:pt x="520" y="0"/>
                    <a:pt x="71" y="330"/>
                    <a:pt x="29" y="623"/>
                  </a:cubicBezTo>
                  <a:cubicBezTo>
                    <a:pt x="1" y="897"/>
                    <a:pt x="284" y="1341"/>
                    <a:pt x="530" y="1634"/>
                  </a:cubicBezTo>
                  <a:cubicBezTo>
                    <a:pt x="753" y="1900"/>
                    <a:pt x="1073" y="2085"/>
                    <a:pt x="1389" y="2085"/>
                  </a:cubicBezTo>
                  <a:cubicBezTo>
                    <a:pt x="1567" y="2085"/>
                    <a:pt x="1743" y="2026"/>
                    <a:pt x="1900" y="1889"/>
                  </a:cubicBezTo>
                  <a:cubicBezTo>
                    <a:pt x="2363" y="1521"/>
                    <a:pt x="2108" y="207"/>
                    <a:pt x="1182" y="18"/>
                  </a:cubicBezTo>
                  <a:cubicBezTo>
                    <a:pt x="1120" y="6"/>
                    <a:pt x="1058" y="0"/>
                    <a:pt x="996"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5" name="Google Shape;425;p25"/>
            <p:cNvSpPr/>
            <p:nvPr/>
          </p:nvSpPr>
          <p:spPr>
            <a:xfrm>
              <a:off x="3311957" y="2794443"/>
              <a:ext cx="1300427" cy="569645"/>
            </a:xfrm>
            <a:custGeom>
              <a:avLst/>
              <a:gdLst/>
              <a:ahLst/>
              <a:cxnLst/>
              <a:rect l="l" t="t" r="r" b="b"/>
              <a:pathLst>
                <a:path w="13270" h="5813" extrusionOk="0">
                  <a:moveTo>
                    <a:pt x="1437" y="0"/>
                  </a:moveTo>
                  <a:lnTo>
                    <a:pt x="1437" y="0"/>
                  </a:lnTo>
                  <a:cubicBezTo>
                    <a:pt x="1126" y="163"/>
                    <a:pt x="793" y="278"/>
                    <a:pt x="408" y="278"/>
                  </a:cubicBezTo>
                  <a:cubicBezTo>
                    <a:pt x="279" y="278"/>
                    <a:pt x="143" y="265"/>
                    <a:pt x="1" y="237"/>
                  </a:cubicBezTo>
                  <a:lnTo>
                    <a:pt x="1" y="237"/>
                  </a:lnTo>
                  <a:lnTo>
                    <a:pt x="95" y="5813"/>
                  </a:lnTo>
                  <a:lnTo>
                    <a:pt x="13260" y="5813"/>
                  </a:lnTo>
                  <a:cubicBezTo>
                    <a:pt x="13260" y="5813"/>
                    <a:pt x="13260" y="5784"/>
                    <a:pt x="13269" y="5728"/>
                  </a:cubicBezTo>
                  <a:cubicBezTo>
                    <a:pt x="13090" y="5567"/>
                    <a:pt x="12948" y="5387"/>
                    <a:pt x="12787" y="5255"/>
                  </a:cubicBezTo>
                  <a:cubicBezTo>
                    <a:pt x="12466" y="5009"/>
                    <a:pt x="12126" y="4953"/>
                    <a:pt x="11719" y="4915"/>
                  </a:cubicBezTo>
                  <a:cubicBezTo>
                    <a:pt x="11105" y="4858"/>
                    <a:pt x="10604" y="4679"/>
                    <a:pt x="10018" y="4546"/>
                  </a:cubicBezTo>
                  <a:cubicBezTo>
                    <a:pt x="9957" y="4533"/>
                    <a:pt x="9892" y="4529"/>
                    <a:pt x="9825" y="4529"/>
                  </a:cubicBezTo>
                  <a:cubicBezTo>
                    <a:pt x="9716" y="4529"/>
                    <a:pt x="9602" y="4539"/>
                    <a:pt x="9491" y="4539"/>
                  </a:cubicBezTo>
                  <a:cubicBezTo>
                    <a:pt x="9328" y="4539"/>
                    <a:pt x="9171" y="4517"/>
                    <a:pt x="9045" y="4404"/>
                  </a:cubicBezTo>
                  <a:cubicBezTo>
                    <a:pt x="8884" y="4263"/>
                    <a:pt x="8903" y="3989"/>
                    <a:pt x="8771" y="3894"/>
                  </a:cubicBezTo>
                  <a:cubicBezTo>
                    <a:pt x="8639" y="3781"/>
                    <a:pt x="8289" y="3705"/>
                    <a:pt x="8119" y="3639"/>
                  </a:cubicBezTo>
                  <a:cubicBezTo>
                    <a:pt x="7703" y="3450"/>
                    <a:pt x="7297" y="3384"/>
                    <a:pt x="6852" y="3280"/>
                  </a:cubicBezTo>
                  <a:cubicBezTo>
                    <a:pt x="5936" y="3062"/>
                    <a:pt x="5057" y="3384"/>
                    <a:pt x="4187" y="2807"/>
                  </a:cubicBezTo>
                  <a:cubicBezTo>
                    <a:pt x="3904" y="2618"/>
                    <a:pt x="3639" y="2420"/>
                    <a:pt x="3535" y="2089"/>
                  </a:cubicBezTo>
                  <a:cubicBezTo>
                    <a:pt x="3488" y="1947"/>
                    <a:pt x="3564" y="1843"/>
                    <a:pt x="3441" y="1711"/>
                  </a:cubicBezTo>
                  <a:cubicBezTo>
                    <a:pt x="3327" y="1588"/>
                    <a:pt x="2968" y="1494"/>
                    <a:pt x="2817" y="1428"/>
                  </a:cubicBezTo>
                  <a:cubicBezTo>
                    <a:pt x="2647" y="1342"/>
                    <a:pt x="2439" y="1182"/>
                    <a:pt x="2297" y="1116"/>
                  </a:cubicBezTo>
                  <a:cubicBezTo>
                    <a:pt x="2210" y="1084"/>
                    <a:pt x="2118" y="1078"/>
                    <a:pt x="2028" y="1078"/>
                  </a:cubicBezTo>
                  <a:cubicBezTo>
                    <a:pt x="1987" y="1078"/>
                    <a:pt x="1946" y="1080"/>
                    <a:pt x="1906" y="1080"/>
                  </a:cubicBezTo>
                  <a:cubicBezTo>
                    <a:pt x="1749" y="1080"/>
                    <a:pt x="1603" y="1064"/>
                    <a:pt x="1494" y="908"/>
                  </a:cubicBezTo>
                  <a:cubicBezTo>
                    <a:pt x="1305" y="662"/>
                    <a:pt x="1390" y="312"/>
                    <a:pt x="1437"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6" name="Google Shape;426;p25"/>
            <p:cNvSpPr/>
            <p:nvPr/>
          </p:nvSpPr>
          <p:spPr>
            <a:xfrm>
              <a:off x="3524022" y="2714576"/>
              <a:ext cx="308496" cy="198048"/>
            </a:xfrm>
            <a:custGeom>
              <a:avLst/>
              <a:gdLst/>
              <a:ahLst/>
              <a:cxnLst/>
              <a:rect l="l" t="t" r="r" b="b"/>
              <a:pathLst>
                <a:path w="3148" h="2021" extrusionOk="0">
                  <a:moveTo>
                    <a:pt x="1235" y="1"/>
                  </a:moveTo>
                  <a:cubicBezTo>
                    <a:pt x="438" y="1"/>
                    <a:pt x="48" y="688"/>
                    <a:pt x="29" y="1118"/>
                  </a:cubicBezTo>
                  <a:cubicBezTo>
                    <a:pt x="1" y="1572"/>
                    <a:pt x="672" y="1968"/>
                    <a:pt x="1522" y="2016"/>
                  </a:cubicBezTo>
                  <a:cubicBezTo>
                    <a:pt x="1578" y="2019"/>
                    <a:pt x="1633" y="2020"/>
                    <a:pt x="1687" y="2020"/>
                  </a:cubicBezTo>
                  <a:cubicBezTo>
                    <a:pt x="2480" y="2020"/>
                    <a:pt x="3102" y="1704"/>
                    <a:pt x="3120" y="1288"/>
                  </a:cubicBezTo>
                  <a:cubicBezTo>
                    <a:pt x="3148" y="834"/>
                    <a:pt x="2175" y="50"/>
                    <a:pt x="1315" y="3"/>
                  </a:cubicBezTo>
                  <a:cubicBezTo>
                    <a:pt x="1288" y="1"/>
                    <a:pt x="1261" y="1"/>
                    <a:pt x="1235"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7" name="Google Shape;427;p25"/>
            <p:cNvSpPr/>
            <p:nvPr/>
          </p:nvSpPr>
          <p:spPr>
            <a:xfrm>
              <a:off x="3525002" y="2707128"/>
              <a:ext cx="304772" cy="197754"/>
            </a:xfrm>
            <a:custGeom>
              <a:avLst/>
              <a:gdLst/>
              <a:ahLst/>
              <a:cxnLst/>
              <a:rect l="l" t="t" r="r" b="b"/>
              <a:pathLst>
                <a:path w="3110" h="2018" extrusionOk="0">
                  <a:moveTo>
                    <a:pt x="1224" y="1"/>
                  </a:moveTo>
                  <a:cubicBezTo>
                    <a:pt x="428" y="1"/>
                    <a:pt x="47" y="679"/>
                    <a:pt x="29" y="1118"/>
                  </a:cubicBezTo>
                  <a:cubicBezTo>
                    <a:pt x="0" y="1562"/>
                    <a:pt x="662" y="1969"/>
                    <a:pt x="1512" y="2016"/>
                  </a:cubicBezTo>
                  <a:cubicBezTo>
                    <a:pt x="1546" y="2017"/>
                    <a:pt x="1580" y="2018"/>
                    <a:pt x="1613" y="2018"/>
                  </a:cubicBezTo>
                  <a:cubicBezTo>
                    <a:pt x="2409" y="2018"/>
                    <a:pt x="3063" y="1696"/>
                    <a:pt x="3091" y="1279"/>
                  </a:cubicBezTo>
                  <a:cubicBezTo>
                    <a:pt x="3110" y="835"/>
                    <a:pt x="2146" y="50"/>
                    <a:pt x="1305" y="3"/>
                  </a:cubicBezTo>
                  <a:cubicBezTo>
                    <a:pt x="1277" y="2"/>
                    <a:pt x="1251" y="1"/>
                    <a:pt x="122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8" name="Google Shape;428;p25"/>
            <p:cNvSpPr/>
            <p:nvPr/>
          </p:nvSpPr>
          <p:spPr>
            <a:xfrm>
              <a:off x="3461990" y="3020422"/>
              <a:ext cx="276059" cy="204320"/>
            </a:xfrm>
            <a:custGeom>
              <a:avLst/>
              <a:gdLst/>
              <a:ahLst/>
              <a:cxnLst/>
              <a:rect l="l" t="t" r="r" b="b"/>
              <a:pathLst>
                <a:path w="2817" h="2085" extrusionOk="0">
                  <a:moveTo>
                    <a:pt x="584" y="1"/>
                  </a:moveTo>
                  <a:cubicBezTo>
                    <a:pt x="547" y="1"/>
                    <a:pt x="514" y="4"/>
                    <a:pt x="483" y="10"/>
                  </a:cubicBezTo>
                  <a:cubicBezTo>
                    <a:pt x="171" y="67"/>
                    <a:pt x="1" y="719"/>
                    <a:pt x="435" y="1333"/>
                  </a:cubicBezTo>
                  <a:cubicBezTo>
                    <a:pt x="831" y="1893"/>
                    <a:pt x="1426" y="2084"/>
                    <a:pt x="1895" y="2084"/>
                  </a:cubicBezTo>
                  <a:cubicBezTo>
                    <a:pt x="2155" y="2084"/>
                    <a:pt x="2377" y="2025"/>
                    <a:pt x="2505" y="1938"/>
                  </a:cubicBezTo>
                  <a:cubicBezTo>
                    <a:pt x="2817" y="1711"/>
                    <a:pt x="2382" y="1040"/>
                    <a:pt x="1768" y="539"/>
                  </a:cubicBezTo>
                  <a:cubicBezTo>
                    <a:pt x="1339" y="202"/>
                    <a:pt x="879" y="1"/>
                    <a:pt x="58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9" name="Google Shape;429;p25"/>
            <p:cNvSpPr/>
            <p:nvPr/>
          </p:nvSpPr>
          <p:spPr>
            <a:xfrm>
              <a:off x="3941783" y="2876074"/>
              <a:ext cx="233430" cy="203634"/>
            </a:xfrm>
            <a:custGeom>
              <a:avLst/>
              <a:gdLst/>
              <a:ahLst/>
              <a:cxnLst/>
              <a:rect l="l" t="t" r="r" b="b"/>
              <a:pathLst>
                <a:path w="2382" h="2078" extrusionOk="0">
                  <a:moveTo>
                    <a:pt x="998" y="1"/>
                  </a:moveTo>
                  <a:cubicBezTo>
                    <a:pt x="529" y="1"/>
                    <a:pt x="80" y="330"/>
                    <a:pt x="38" y="623"/>
                  </a:cubicBezTo>
                  <a:cubicBezTo>
                    <a:pt x="0" y="888"/>
                    <a:pt x="284" y="1341"/>
                    <a:pt x="539" y="1634"/>
                  </a:cubicBezTo>
                  <a:cubicBezTo>
                    <a:pt x="761" y="1898"/>
                    <a:pt x="1074" y="2078"/>
                    <a:pt x="1386" y="2078"/>
                  </a:cubicBezTo>
                  <a:cubicBezTo>
                    <a:pt x="1567" y="2078"/>
                    <a:pt x="1747" y="2018"/>
                    <a:pt x="1909" y="1880"/>
                  </a:cubicBezTo>
                  <a:cubicBezTo>
                    <a:pt x="2382" y="1502"/>
                    <a:pt x="2127" y="207"/>
                    <a:pt x="1181" y="18"/>
                  </a:cubicBezTo>
                  <a:cubicBezTo>
                    <a:pt x="1121" y="6"/>
                    <a:pt x="1059" y="1"/>
                    <a:pt x="99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0" name="Google Shape;430;p25"/>
            <p:cNvSpPr/>
            <p:nvPr/>
          </p:nvSpPr>
          <p:spPr>
            <a:xfrm>
              <a:off x="4035664" y="3172806"/>
              <a:ext cx="232156" cy="170413"/>
            </a:xfrm>
            <a:custGeom>
              <a:avLst/>
              <a:gdLst/>
              <a:ahLst/>
              <a:cxnLst/>
              <a:rect l="l" t="t" r="r" b="b"/>
              <a:pathLst>
                <a:path w="2369" h="1739" extrusionOk="0">
                  <a:moveTo>
                    <a:pt x="636" y="1"/>
                  </a:moveTo>
                  <a:cubicBezTo>
                    <a:pt x="254" y="1"/>
                    <a:pt x="0" y="427"/>
                    <a:pt x="53" y="884"/>
                  </a:cubicBezTo>
                  <a:cubicBezTo>
                    <a:pt x="111" y="1470"/>
                    <a:pt x="697" y="1739"/>
                    <a:pt x="1265" y="1739"/>
                  </a:cubicBezTo>
                  <a:cubicBezTo>
                    <a:pt x="1622" y="1739"/>
                    <a:pt x="1972" y="1632"/>
                    <a:pt x="2180" y="1432"/>
                  </a:cubicBezTo>
                  <a:cubicBezTo>
                    <a:pt x="2369" y="1243"/>
                    <a:pt x="2255" y="770"/>
                    <a:pt x="932" y="80"/>
                  </a:cubicBezTo>
                  <a:cubicBezTo>
                    <a:pt x="828" y="25"/>
                    <a:pt x="728" y="1"/>
                    <a:pt x="636"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1" name="Google Shape;431;p25"/>
            <p:cNvSpPr/>
            <p:nvPr/>
          </p:nvSpPr>
          <p:spPr>
            <a:xfrm>
              <a:off x="4180700" y="3091175"/>
              <a:ext cx="255283" cy="96917"/>
            </a:xfrm>
            <a:custGeom>
              <a:avLst/>
              <a:gdLst/>
              <a:ahLst/>
              <a:cxnLst/>
              <a:rect l="l" t="t" r="r" b="b"/>
              <a:pathLst>
                <a:path w="2605" h="989" extrusionOk="0">
                  <a:moveTo>
                    <a:pt x="934" y="1"/>
                  </a:moveTo>
                  <a:cubicBezTo>
                    <a:pt x="891" y="1"/>
                    <a:pt x="850" y="5"/>
                    <a:pt x="813" y="16"/>
                  </a:cubicBezTo>
                  <a:cubicBezTo>
                    <a:pt x="142" y="205"/>
                    <a:pt x="0" y="583"/>
                    <a:pt x="104" y="847"/>
                  </a:cubicBezTo>
                  <a:cubicBezTo>
                    <a:pt x="146" y="959"/>
                    <a:pt x="441" y="988"/>
                    <a:pt x="763" y="988"/>
                  </a:cubicBezTo>
                  <a:cubicBezTo>
                    <a:pt x="878" y="988"/>
                    <a:pt x="995" y="984"/>
                    <a:pt x="1106" y="980"/>
                  </a:cubicBezTo>
                  <a:cubicBezTo>
                    <a:pt x="2604" y="909"/>
                    <a:pt x="1531" y="1"/>
                    <a:pt x="934"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2" name="Google Shape;432;p25"/>
            <p:cNvSpPr/>
            <p:nvPr/>
          </p:nvSpPr>
          <p:spPr>
            <a:xfrm>
              <a:off x="4181582" y="3084708"/>
              <a:ext cx="254402" cy="96525"/>
            </a:xfrm>
            <a:custGeom>
              <a:avLst/>
              <a:gdLst/>
              <a:ahLst/>
              <a:cxnLst/>
              <a:rect l="l" t="t" r="r" b="b"/>
              <a:pathLst>
                <a:path w="2596" h="985" extrusionOk="0">
                  <a:moveTo>
                    <a:pt x="925" y="0"/>
                  </a:moveTo>
                  <a:cubicBezTo>
                    <a:pt x="882" y="0"/>
                    <a:pt x="841" y="5"/>
                    <a:pt x="804" y="15"/>
                  </a:cubicBezTo>
                  <a:cubicBezTo>
                    <a:pt x="143" y="204"/>
                    <a:pt x="1" y="582"/>
                    <a:pt x="95" y="838"/>
                  </a:cubicBezTo>
                  <a:cubicBezTo>
                    <a:pt x="135" y="951"/>
                    <a:pt x="405" y="984"/>
                    <a:pt x="709" y="984"/>
                  </a:cubicBezTo>
                  <a:cubicBezTo>
                    <a:pt x="837" y="984"/>
                    <a:pt x="971" y="978"/>
                    <a:pt x="1097" y="970"/>
                  </a:cubicBezTo>
                  <a:cubicBezTo>
                    <a:pt x="2595" y="908"/>
                    <a:pt x="1522" y="0"/>
                    <a:pt x="925"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3" name="Google Shape;433;p25"/>
            <p:cNvSpPr/>
            <p:nvPr/>
          </p:nvSpPr>
          <p:spPr>
            <a:xfrm>
              <a:off x="4137875" y="3186820"/>
              <a:ext cx="441185" cy="151696"/>
            </a:xfrm>
            <a:custGeom>
              <a:avLst/>
              <a:gdLst/>
              <a:ahLst/>
              <a:cxnLst/>
              <a:rect l="l" t="t" r="r" b="b"/>
              <a:pathLst>
                <a:path w="4502" h="1548" extrusionOk="0">
                  <a:moveTo>
                    <a:pt x="3415" y="1"/>
                  </a:moveTo>
                  <a:cubicBezTo>
                    <a:pt x="1" y="1"/>
                    <a:pt x="2232" y="1547"/>
                    <a:pt x="3624" y="1547"/>
                  </a:cubicBezTo>
                  <a:cubicBezTo>
                    <a:pt x="3935" y="1547"/>
                    <a:pt x="4205" y="1469"/>
                    <a:pt x="4359" y="1279"/>
                  </a:cubicBezTo>
                  <a:cubicBezTo>
                    <a:pt x="4473" y="1138"/>
                    <a:pt x="4501" y="864"/>
                    <a:pt x="4473" y="760"/>
                  </a:cubicBezTo>
                  <a:cubicBezTo>
                    <a:pt x="4454" y="675"/>
                    <a:pt x="4378" y="542"/>
                    <a:pt x="4322" y="438"/>
                  </a:cubicBezTo>
                  <a:cubicBezTo>
                    <a:pt x="4218" y="268"/>
                    <a:pt x="3972" y="13"/>
                    <a:pt x="3670" y="4"/>
                  </a:cubicBezTo>
                  <a:cubicBezTo>
                    <a:pt x="3581" y="2"/>
                    <a:pt x="3496" y="1"/>
                    <a:pt x="3415"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4" name="Google Shape;434;p25"/>
            <p:cNvSpPr/>
            <p:nvPr/>
          </p:nvSpPr>
          <p:spPr>
            <a:xfrm>
              <a:off x="4143559" y="3183194"/>
              <a:ext cx="440989" cy="151598"/>
            </a:xfrm>
            <a:custGeom>
              <a:avLst/>
              <a:gdLst/>
              <a:ahLst/>
              <a:cxnLst/>
              <a:rect l="l" t="t" r="r" b="b"/>
              <a:pathLst>
                <a:path w="4500" h="1547" extrusionOk="0">
                  <a:moveTo>
                    <a:pt x="3422" y="0"/>
                  </a:moveTo>
                  <a:cubicBezTo>
                    <a:pt x="1" y="0"/>
                    <a:pt x="2231" y="1546"/>
                    <a:pt x="3622" y="1546"/>
                  </a:cubicBezTo>
                  <a:cubicBezTo>
                    <a:pt x="3934" y="1546"/>
                    <a:pt x="4204" y="1469"/>
                    <a:pt x="4358" y="1279"/>
                  </a:cubicBezTo>
                  <a:cubicBezTo>
                    <a:pt x="4481" y="1137"/>
                    <a:pt x="4500" y="863"/>
                    <a:pt x="4481" y="759"/>
                  </a:cubicBezTo>
                  <a:cubicBezTo>
                    <a:pt x="4453" y="674"/>
                    <a:pt x="4386" y="541"/>
                    <a:pt x="4320" y="437"/>
                  </a:cubicBezTo>
                  <a:cubicBezTo>
                    <a:pt x="4216" y="277"/>
                    <a:pt x="3971" y="12"/>
                    <a:pt x="3678" y="3"/>
                  </a:cubicBezTo>
                  <a:cubicBezTo>
                    <a:pt x="3589" y="1"/>
                    <a:pt x="3504" y="0"/>
                    <a:pt x="3422"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5" name="Google Shape;435;p25"/>
            <p:cNvSpPr/>
            <p:nvPr/>
          </p:nvSpPr>
          <p:spPr>
            <a:xfrm>
              <a:off x="4221271" y="3188094"/>
              <a:ext cx="363277" cy="147090"/>
            </a:xfrm>
            <a:custGeom>
              <a:avLst/>
              <a:gdLst/>
              <a:ahLst/>
              <a:cxnLst/>
              <a:rect l="l" t="t" r="r" b="b"/>
              <a:pathLst>
                <a:path w="3707" h="1501" extrusionOk="0">
                  <a:moveTo>
                    <a:pt x="3083" y="0"/>
                  </a:moveTo>
                  <a:cubicBezTo>
                    <a:pt x="3074" y="9"/>
                    <a:pt x="3055" y="28"/>
                    <a:pt x="3045" y="47"/>
                  </a:cubicBezTo>
                  <a:cubicBezTo>
                    <a:pt x="2889" y="235"/>
                    <a:pt x="2620" y="312"/>
                    <a:pt x="2310" y="312"/>
                  </a:cubicBezTo>
                  <a:cubicBezTo>
                    <a:pt x="1982" y="312"/>
                    <a:pt x="1609" y="226"/>
                    <a:pt x="1278" y="95"/>
                  </a:cubicBezTo>
                  <a:lnTo>
                    <a:pt x="1278" y="95"/>
                  </a:lnTo>
                  <a:cubicBezTo>
                    <a:pt x="0" y="473"/>
                    <a:pt x="1706" y="1500"/>
                    <a:pt x="2844" y="1500"/>
                  </a:cubicBezTo>
                  <a:cubicBezTo>
                    <a:pt x="3153" y="1500"/>
                    <a:pt x="3421" y="1424"/>
                    <a:pt x="3575" y="1238"/>
                  </a:cubicBezTo>
                  <a:cubicBezTo>
                    <a:pt x="3688" y="1087"/>
                    <a:pt x="3707" y="822"/>
                    <a:pt x="3688" y="709"/>
                  </a:cubicBezTo>
                  <a:cubicBezTo>
                    <a:pt x="3660" y="624"/>
                    <a:pt x="3593" y="491"/>
                    <a:pt x="3527" y="387"/>
                  </a:cubicBezTo>
                  <a:cubicBezTo>
                    <a:pt x="3452" y="255"/>
                    <a:pt x="3282" y="76"/>
                    <a:pt x="3083"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6" name="Google Shape;436;p25"/>
            <p:cNvSpPr/>
            <p:nvPr/>
          </p:nvSpPr>
          <p:spPr>
            <a:xfrm>
              <a:off x="3813897" y="2917918"/>
              <a:ext cx="95744" cy="102993"/>
            </a:xfrm>
            <a:custGeom>
              <a:avLst/>
              <a:gdLst/>
              <a:ahLst/>
              <a:cxnLst/>
              <a:rect l="l" t="t" r="r" b="b"/>
              <a:pathLst>
                <a:path w="977" h="1051" extrusionOk="0">
                  <a:moveTo>
                    <a:pt x="441" y="0"/>
                  </a:moveTo>
                  <a:cubicBezTo>
                    <a:pt x="395" y="0"/>
                    <a:pt x="346" y="8"/>
                    <a:pt x="294" y="26"/>
                  </a:cubicBezTo>
                  <a:cubicBezTo>
                    <a:pt x="67" y="101"/>
                    <a:pt x="1" y="366"/>
                    <a:pt x="20" y="574"/>
                  </a:cubicBezTo>
                  <a:cubicBezTo>
                    <a:pt x="48" y="697"/>
                    <a:pt x="152" y="924"/>
                    <a:pt x="247" y="1009"/>
                  </a:cubicBezTo>
                  <a:cubicBezTo>
                    <a:pt x="281" y="1037"/>
                    <a:pt x="322" y="1050"/>
                    <a:pt x="365" y="1050"/>
                  </a:cubicBezTo>
                  <a:cubicBezTo>
                    <a:pt x="466" y="1050"/>
                    <a:pt x="583" y="982"/>
                    <a:pt x="681" y="876"/>
                  </a:cubicBezTo>
                  <a:cubicBezTo>
                    <a:pt x="977" y="547"/>
                    <a:pt x="820" y="0"/>
                    <a:pt x="441"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7" name="Google Shape;437;p25"/>
            <p:cNvSpPr/>
            <p:nvPr/>
          </p:nvSpPr>
          <p:spPr>
            <a:xfrm>
              <a:off x="3816739" y="2908609"/>
              <a:ext cx="96626" cy="102993"/>
            </a:xfrm>
            <a:custGeom>
              <a:avLst/>
              <a:gdLst/>
              <a:ahLst/>
              <a:cxnLst/>
              <a:rect l="l" t="t" r="r" b="b"/>
              <a:pathLst>
                <a:path w="986" h="1051" extrusionOk="0">
                  <a:moveTo>
                    <a:pt x="450" y="1"/>
                  </a:moveTo>
                  <a:cubicBezTo>
                    <a:pt x="404" y="1"/>
                    <a:pt x="355" y="9"/>
                    <a:pt x="303" y="26"/>
                  </a:cubicBezTo>
                  <a:cubicBezTo>
                    <a:pt x="66" y="102"/>
                    <a:pt x="0" y="366"/>
                    <a:pt x="29" y="574"/>
                  </a:cubicBezTo>
                  <a:cubicBezTo>
                    <a:pt x="48" y="697"/>
                    <a:pt x="161" y="924"/>
                    <a:pt x="255" y="1009"/>
                  </a:cubicBezTo>
                  <a:cubicBezTo>
                    <a:pt x="290" y="1038"/>
                    <a:pt x="330" y="1051"/>
                    <a:pt x="374" y="1051"/>
                  </a:cubicBezTo>
                  <a:cubicBezTo>
                    <a:pt x="474" y="1051"/>
                    <a:pt x="591" y="982"/>
                    <a:pt x="690" y="877"/>
                  </a:cubicBezTo>
                  <a:cubicBezTo>
                    <a:pt x="985" y="548"/>
                    <a:pt x="829" y="1"/>
                    <a:pt x="450"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8" name="Google Shape;438;p25"/>
            <p:cNvSpPr/>
            <p:nvPr/>
          </p:nvSpPr>
          <p:spPr>
            <a:xfrm>
              <a:off x="3878771" y="2829232"/>
              <a:ext cx="117107" cy="53897"/>
            </a:xfrm>
            <a:custGeom>
              <a:avLst/>
              <a:gdLst/>
              <a:ahLst/>
              <a:cxnLst/>
              <a:rect l="l" t="t" r="r" b="b"/>
              <a:pathLst>
                <a:path w="1195" h="550" extrusionOk="0">
                  <a:moveTo>
                    <a:pt x="518" y="0"/>
                  </a:moveTo>
                  <a:cubicBezTo>
                    <a:pt x="383" y="0"/>
                    <a:pt x="252" y="43"/>
                    <a:pt x="171" y="90"/>
                  </a:cubicBezTo>
                  <a:cubicBezTo>
                    <a:pt x="95" y="156"/>
                    <a:pt x="0" y="279"/>
                    <a:pt x="0" y="354"/>
                  </a:cubicBezTo>
                  <a:cubicBezTo>
                    <a:pt x="0" y="449"/>
                    <a:pt x="171" y="515"/>
                    <a:pt x="388" y="543"/>
                  </a:cubicBezTo>
                  <a:cubicBezTo>
                    <a:pt x="426" y="548"/>
                    <a:pt x="464" y="550"/>
                    <a:pt x="500" y="550"/>
                  </a:cubicBezTo>
                  <a:cubicBezTo>
                    <a:pt x="944" y="550"/>
                    <a:pt x="1194" y="245"/>
                    <a:pt x="766" y="61"/>
                  </a:cubicBezTo>
                  <a:cubicBezTo>
                    <a:pt x="689" y="17"/>
                    <a:pt x="603" y="0"/>
                    <a:pt x="518"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9" name="Google Shape;439;p25"/>
            <p:cNvSpPr/>
            <p:nvPr/>
          </p:nvSpPr>
          <p:spPr>
            <a:xfrm>
              <a:off x="3881515" y="2822666"/>
              <a:ext cx="116813" cy="53211"/>
            </a:xfrm>
            <a:custGeom>
              <a:avLst/>
              <a:gdLst/>
              <a:ahLst/>
              <a:cxnLst/>
              <a:rect l="l" t="t" r="r" b="b"/>
              <a:pathLst>
                <a:path w="1192" h="543" extrusionOk="0">
                  <a:moveTo>
                    <a:pt x="522" y="1"/>
                  </a:moveTo>
                  <a:cubicBezTo>
                    <a:pt x="388" y="1"/>
                    <a:pt x="261" y="39"/>
                    <a:pt x="180" y="91"/>
                  </a:cubicBezTo>
                  <a:cubicBezTo>
                    <a:pt x="95" y="147"/>
                    <a:pt x="1" y="280"/>
                    <a:pt x="1" y="346"/>
                  </a:cubicBezTo>
                  <a:cubicBezTo>
                    <a:pt x="1" y="440"/>
                    <a:pt x="180" y="516"/>
                    <a:pt x="398" y="535"/>
                  </a:cubicBezTo>
                  <a:cubicBezTo>
                    <a:pt x="440" y="540"/>
                    <a:pt x="481" y="543"/>
                    <a:pt x="521" y="543"/>
                  </a:cubicBezTo>
                  <a:cubicBezTo>
                    <a:pt x="949" y="543"/>
                    <a:pt x="1191" y="234"/>
                    <a:pt x="776" y="53"/>
                  </a:cubicBezTo>
                  <a:cubicBezTo>
                    <a:pt x="695" y="16"/>
                    <a:pt x="607" y="1"/>
                    <a:pt x="522"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0" name="Google Shape;440;p25"/>
            <p:cNvSpPr/>
            <p:nvPr/>
          </p:nvSpPr>
          <p:spPr>
            <a:xfrm>
              <a:off x="3379575" y="2835993"/>
              <a:ext cx="145330" cy="204124"/>
            </a:xfrm>
            <a:custGeom>
              <a:avLst/>
              <a:gdLst/>
              <a:ahLst/>
              <a:cxnLst/>
              <a:rect l="l" t="t" r="r" b="b"/>
              <a:pathLst>
                <a:path w="1483" h="2083" extrusionOk="0">
                  <a:moveTo>
                    <a:pt x="826" y="1"/>
                  </a:moveTo>
                  <a:cubicBezTo>
                    <a:pt x="717" y="1"/>
                    <a:pt x="579" y="47"/>
                    <a:pt x="407" y="153"/>
                  </a:cubicBezTo>
                  <a:cubicBezTo>
                    <a:pt x="1" y="418"/>
                    <a:pt x="57" y="1297"/>
                    <a:pt x="142" y="1618"/>
                  </a:cubicBezTo>
                  <a:cubicBezTo>
                    <a:pt x="190" y="1788"/>
                    <a:pt x="294" y="1986"/>
                    <a:pt x="369" y="2043"/>
                  </a:cubicBezTo>
                  <a:cubicBezTo>
                    <a:pt x="396" y="2070"/>
                    <a:pt x="430" y="2083"/>
                    <a:pt x="468" y="2083"/>
                  </a:cubicBezTo>
                  <a:cubicBezTo>
                    <a:pt x="536" y="2083"/>
                    <a:pt x="619" y="2043"/>
                    <a:pt x="709" y="1977"/>
                  </a:cubicBezTo>
                  <a:cubicBezTo>
                    <a:pt x="1082" y="1677"/>
                    <a:pt x="1483" y="1"/>
                    <a:pt x="826"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1" name="Google Shape;441;p25"/>
            <p:cNvSpPr/>
            <p:nvPr/>
          </p:nvSpPr>
          <p:spPr>
            <a:xfrm>
              <a:off x="3399076" y="3162125"/>
              <a:ext cx="72322" cy="75260"/>
            </a:xfrm>
            <a:custGeom>
              <a:avLst/>
              <a:gdLst/>
              <a:ahLst/>
              <a:cxnLst/>
              <a:rect l="l" t="t" r="r" b="b"/>
              <a:pathLst>
                <a:path w="738" h="768" extrusionOk="0">
                  <a:moveTo>
                    <a:pt x="321" y="0"/>
                  </a:moveTo>
                  <a:cubicBezTo>
                    <a:pt x="142" y="19"/>
                    <a:pt x="38" y="189"/>
                    <a:pt x="9" y="350"/>
                  </a:cubicBezTo>
                  <a:cubicBezTo>
                    <a:pt x="0" y="454"/>
                    <a:pt x="28" y="634"/>
                    <a:pt x="76" y="700"/>
                  </a:cubicBezTo>
                  <a:cubicBezTo>
                    <a:pt x="103" y="746"/>
                    <a:pt x="151" y="767"/>
                    <a:pt x="209" y="767"/>
                  </a:cubicBezTo>
                  <a:cubicBezTo>
                    <a:pt x="270" y="767"/>
                    <a:pt x="343" y="743"/>
                    <a:pt x="416" y="700"/>
                  </a:cubicBezTo>
                  <a:cubicBezTo>
                    <a:pt x="737" y="511"/>
                    <a:pt x="709" y="0"/>
                    <a:pt x="321"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2" name="Google Shape;442;p25"/>
            <p:cNvSpPr/>
            <p:nvPr/>
          </p:nvSpPr>
          <p:spPr>
            <a:xfrm>
              <a:off x="3376831" y="3230330"/>
              <a:ext cx="272335" cy="113576"/>
            </a:xfrm>
            <a:custGeom>
              <a:avLst/>
              <a:gdLst/>
              <a:ahLst/>
              <a:cxnLst/>
              <a:rect l="l" t="t" r="r" b="b"/>
              <a:pathLst>
                <a:path w="2779" h="1159" extrusionOk="0">
                  <a:moveTo>
                    <a:pt x="1674" y="1"/>
                  </a:moveTo>
                  <a:cubicBezTo>
                    <a:pt x="1138" y="1"/>
                    <a:pt x="501" y="215"/>
                    <a:pt x="255" y="486"/>
                  </a:cubicBezTo>
                  <a:cubicBezTo>
                    <a:pt x="0" y="788"/>
                    <a:pt x="615" y="1072"/>
                    <a:pt x="1229" y="1138"/>
                  </a:cubicBezTo>
                  <a:cubicBezTo>
                    <a:pt x="1352" y="1152"/>
                    <a:pt x="1500" y="1159"/>
                    <a:pt x="1652" y="1159"/>
                  </a:cubicBezTo>
                  <a:cubicBezTo>
                    <a:pt x="2001" y="1159"/>
                    <a:pt x="2375" y="1124"/>
                    <a:pt x="2533" y="1072"/>
                  </a:cubicBezTo>
                  <a:cubicBezTo>
                    <a:pt x="2779" y="977"/>
                    <a:pt x="2590" y="363"/>
                    <a:pt x="2306" y="155"/>
                  </a:cubicBezTo>
                  <a:cubicBezTo>
                    <a:pt x="2150" y="47"/>
                    <a:pt x="1923" y="1"/>
                    <a:pt x="167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3" name="Google Shape;443;p25"/>
            <p:cNvSpPr/>
            <p:nvPr/>
          </p:nvSpPr>
          <p:spPr>
            <a:xfrm>
              <a:off x="3603008" y="2940555"/>
              <a:ext cx="150818" cy="116516"/>
            </a:xfrm>
            <a:custGeom>
              <a:avLst/>
              <a:gdLst/>
              <a:ahLst/>
              <a:cxnLst/>
              <a:rect l="l" t="t" r="r" b="b"/>
              <a:pathLst>
                <a:path w="1539" h="1189" extrusionOk="0">
                  <a:moveTo>
                    <a:pt x="837" y="0"/>
                  </a:moveTo>
                  <a:cubicBezTo>
                    <a:pt x="510" y="0"/>
                    <a:pt x="142" y="134"/>
                    <a:pt x="83" y="362"/>
                  </a:cubicBezTo>
                  <a:cubicBezTo>
                    <a:pt x="1" y="684"/>
                    <a:pt x="758" y="1188"/>
                    <a:pt x="1068" y="1188"/>
                  </a:cubicBezTo>
                  <a:cubicBezTo>
                    <a:pt x="1113" y="1188"/>
                    <a:pt x="1148" y="1178"/>
                    <a:pt x="1170" y="1156"/>
                  </a:cubicBezTo>
                  <a:cubicBezTo>
                    <a:pt x="1369" y="957"/>
                    <a:pt x="1539" y="447"/>
                    <a:pt x="1312" y="163"/>
                  </a:cubicBezTo>
                  <a:cubicBezTo>
                    <a:pt x="1225" y="51"/>
                    <a:pt x="1039" y="0"/>
                    <a:pt x="837"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4" name="Google Shape;444;p25"/>
            <p:cNvSpPr/>
            <p:nvPr/>
          </p:nvSpPr>
          <p:spPr>
            <a:xfrm>
              <a:off x="3603008" y="2930854"/>
              <a:ext cx="150818" cy="116908"/>
            </a:xfrm>
            <a:custGeom>
              <a:avLst/>
              <a:gdLst/>
              <a:ahLst/>
              <a:cxnLst/>
              <a:rect l="l" t="t" r="r" b="b"/>
              <a:pathLst>
                <a:path w="1539" h="1193" extrusionOk="0">
                  <a:moveTo>
                    <a:pt x="839" y="1"/>
                  </a:moveTo>
                  <a:cubicBezTo>
                    <a:pt x="512" y="1"/>
                    <a:pt x="142" y="138"/>
                    <a:pt x="83" y="366"/>
                  </a:cubicBezTo>
                  <a:cubicBezTo>
                    <a:pt x="0" y="681"/>
                    <a:pt x="760" y="1192"/>
                    <a:pt x="1070" y="1192"/>
                  </a:cubicBezTo>
                  <a:cubicBezTo>
                    <a:pt x="1113" y="1192"/>
                    <a:pt x="1148" y="1182"/>
                    <a:pt x="1170" y="1160"/>
                  </a:cubicBezTo>
                  <a:cubicBezTo>
                    <a:pt x="1369" y="962"/>
                    <a:pt x="1539" y="451"/>
                    <a:pt x="1312" y="168"/>
                  </a:cubicBezTo>
                  <a:cubicBezTo>
                    <a:pt x="1225" y="53"/>
                    <a:pt x="1040" y="1"/>
                    <a:pt x="839"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5" name="Google Shape;445;p25"/>
            <p:cNvSpPr/>
            <p:nvPr/>
          </p:nvSpPr>
          <p:spPr>
            <a:xfrm>
              <a:off x="3726876" y="3034534"/>
              <a:ext cx="310358" cy="172177"/>
            </a:xfrm>
            <a:custGeom>
              <a:avLst/>
              <a:gdLst/>
              <a:ahLst/>
              <a:cxnLst/>
              <a:rect l="l" t="t" r="r" b="b"/>
              <a:pathLst>
                <a:path w="3167" h="1757" extrusionOk="0">
                  <a:moveTo>
                    <a:pt x="1783" y="0"/>
                  </a:moveTo>
                  <a:cubicBezTo>
                    <a:pt x="1241" y="0"/>
                    <a:pt x="557" y="233"/>
                    <a:pt x="331" y="565"/>
                  </a:cubicBezTo>
                  <a:cubicBezTo>
                    <a:pt x="1" y="1057"/>
                    <a:pt x="587" y="1567"/>
                    <a:pt x="1040" y="1699"/>
                  </a:cubicBezTo>
                  <a:cubicBezTo>
                    <a:pt x="1185" y="1738"/>
                    <a:pt x="1366" y="1757"/>
                    <a:pt x="1558" y="1757"/>
                  </a:cubicBezTo>
                  <a:cubicBezTo>
                    <a:pt x="2116" y="1757"/>
                    <a:pt x="2771" y="1598"/>
                    <a:pt x="2940" y="1302"/>
                  </a:cubicBezTo>
                  <a:cubicBezTo>
                    <a:pt x="3167" y="924"/>
                    <a:pt x="2789" y="612"/>
                    <a:pt x="2420" y="197"/>
                  </a:cubicBezTo>
                  <a:cubicBezTo>
                    <a:pt x="2296" y="60"/>
                    <a:pt x="2058" y="0"/>
                    <a:pt x="1783"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6" name="Google Shape;446;p25"/>
            <p:cNvSpPr/>
            <p:nvPr/>
          </p:nvSpPr>
          <p:spPr>
            <a:xfrm>
              <a:off x="3735206" y="3028948"/>
              <a:ext cx="310358" cy="172079"/>
            </a:xfrm>
            <a:custGeom>
              <a:avLst/>
              <a:gdLst/>
              <a:ahLst/>
              <a:cxnLst/>
              <a:rect l="l" t="t" r="r" b="b"/>
              <a:pathLst>
                <a:path w="3167" h="1756" extrusionOk="0">
                  <a:moveTo>
                    <a:pt x="1781" y="0"/>
                  </a:moveTo>
                  <a:cubicBezTo>
                    <a:pt x="1239" y="0"/>
                    <a:pt x="557" y="230"/>
                    <a:pt x="331" y="556"/>
                  </a:cubicBezTo>
                  <a:cubicBezTo>
                    <a:pt x="1" y="1057"/>
                    <a:pt x="587" y="1567"/>
                    <a:pt x="1040" y="1690"/>
                  </a:cubicBezTo>
                  <a:cubicBezTo>
                    <a:pt x="1189" y="1735"/>
                    <a:pt x="1374" y="1756"/>
                    <a:pt x="1571" y="1756"/>
                  </a:cubicBezTo>
                  <a:cubicBezTo>
                    <a:pt x="2123" y="1756"/>
                    <a:pt x="2766" y="1588"/>
                    <a:pt x="2940" y="1303"/>
                  </a:cubicBezTo>
                  <a:cubicBezTo>
                    <a:pt x="3167" y="925"/>
                    <a:pt x="2789" y="603"/>
                    <a:pt x="2420" y="197"/>
                  </a:cubicBezTo>
                  <a:cubicBezTo>
                    <a:pt x="2296" y="60"/>
                    <a:pt x="2056" y="0"/>
                    <a:pt x="1781"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7" name="Google Shape;447;p25"/>
            <p:cNvSpPr/>
            <p:nvPr/>
          </p:nvSpPr>
          <p:spPr>
            <a:xfrm>
              <a:off x="4108378" y="3102641"/>
              <a:ext cx="69676" cy="49389"/>
            </a:xfrm>
            <a:custGeom>
              <a:avLst/>
              <a:gdLst/>
              <a:ahLst/>
              <a:cxnLst/>
              <a:rect l="l" t="t" r="r" b="b"/>
              <a:pathLst>
                <a:path w="711" h="504" extrusionOk="0">
                  <a:moveTo>
                    <a:pt x="366" y="0"/>
                  </a:moveTo>
                  <a:cubicBezTo>
                    <a:pt x="234" y="0"/>
                    <a:pt x="34" y="124"/>
                    <a:pt x="20" y="296"/>
                  </a:cubicBezTo>
                  <a:cubicBezTo>
                    <a:pt x="1" y="443"/>
                    <a:pt x="151" y="503"/>
                    <a:pt x="315" y="503"/>
                  </a:cubicBezTo>
                  <a:cubicBezTo>
                    <a:pt x="393" y="503"/>
                    <a:pt x="473" y="490"/>
                    <a:pt x="540" y="466"/>
                  </a:cubicBezTo>
                  <a:cubicBezTo>
                    <a:pt x="710" y="399"/>
                    <a:pt x="559" y="154"/>
                    <a:pt x="464" y="40"/>
                  </a:cubicBezTo>
                  <a:cubicBezTo>
                    <a:pt x="444" y="13"/>
                    <a:pt x="408" y="0"/>
                    <a:pt x="366"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8" name="Google Shape;448;p25"/>
            <p:cNvSpPr/>
            <p:nvPr/>
          </p:nvSpPr>
          <p:spPr>
            <a:xfrm>
              <a:off x="4111808" y="3097055"/>
              <a:ext cx="69872" cy="49389"/>
            </a:xfrm>
            <a:custGeom>
              <a:avLst/>
              <a:gdLst/>
              <a:ahLst/>
              <a:cxnLst/>
              <a:rect l="l" t="t" r="r" b="b"/>
              <a:pathLst>
                <a:path w="713" h="504" extrusionOk="0">
                  <a:moveTo>
                    <a:pt x="368" y="1"/>
                  </a:moveTo>
                  <a:cubicBezTo>
                    <a:pt x="235" y="1"/>
                    <a:pt x="35" y="122"/>
                    <a:pt x="13" y="286"/>
                  </a:cubicBezTo>
                  <a:cubicBezTo>
                    <a:pt x="1" y="441"/>
                    <a:pt x="155" y="503"/>
                    <a:pt x="317" y="503"/>
                  </a:cubicBezTo>
                  <a:cubicBezTo>
                    <a:pt x="393" y="503"/>
                    <a:pt x="470" y="490"/>
                    <a:pt x="533" y="466"/>
                  </a:cubicBezTo>
                  <a:cubicBezTo>
                    <a:pt x="713" y="400"/>
                    <a:pt x="562" y="145"/>
                    <a:pt x="467" y="41"/>
                  </a:cubicBezTo>
                  <a:cubicBezTo>
                    <a:pt x="446" y="13"/>
                    <a:pt x="411" y="1"/>
                    <a:pt x="36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9" name="Google Shape;449;p25"/>
            <p:cNvSpPr/>
            <p:nvPr/>
          </p:nvSpPr>
          <p:spPr>
            <a:xfrm>
              <a:off x="3937275" y="3219256"/>
              <a:ext cx="99075" cy="104169"/>
            </a:xfrm>
            <a:custGeom>
              <a:avLst/>
              <a:gdLst/>
              <a:ahLst/>
              <a:cxnLst/>
              <a:rect l="l" t="t" r="r" b="b"/>
              <a:pathLst>
                <a:path w="1011" h="1063" extrusionOk="0">
                  <a:moveTo>
                    <a:pt x="505" y="1"/>
                  </a:moveTo>
                  <a:cubicBezTo>
                    <a:pt x="332" y="1"/>
                    <a:pt x="100" y="148"/>
                    <a:pt x="65" y="438"/>
                  </a:cubicBezTo>
                  <a:cubicBezTo>
                    <a:pt x="0" y="845"/>
                    <a:pt x="479" y="1062"/>
                    <a:pt x="721" y="1062"/>
                  </a:cubicBezTo>
                  <a:cubicBezTo>
                    <a:pt x="726" y="1062"/>
                    <a:pt x="731" y="1062"/>
                    <a:pt x="736" y="1062"/>
                  </a:cubicBezTo>
                  <a:cubicBezTo>
                    <a:pt x="1010" y="1043"/>
                    <a:pt x="793" y="173"/>
                    <a:pt x="651" y="51"/>
                  </a:cubicBezTo>
                  <a:cubicBezTo>
                    <a:pt x="615" y="17"/>
                    <a:pt x="564" y="1"/>
                    <a:pt x="505"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0" name="Google Shape;450;p25"/>
            <p:cNvSpPr/>
            <p:nvPr/>
          </p:nvSpPr>
          <p:spPr>
            <a:xfrm>
              <a:off x="3689637" y="3234740"/>
              <a:ext cx="226276" cy="98975"/>
            </a:xfrm>
            <a:custGeom>
              <a:avLst/>
              <a:gdLst/>
              <a:ahLst/>
              <a:cxnLst/>
              <a:rect l="l" t="t" r="r" b="b"/>
              <a:pathLst>
                <a:path w="2309" h="1010" extrusionOk="0">
                  <a:moveTo>
                    <a:pt x="1250" y="1"/>
                  </a:moveTo>
                  <a:cubicBezTo>
                    <a:pt x="735" y="1"/>
                    <a:pt x="48" y="256"/>
                    <a:pt x="21" y="535"/>
                  </a:cubicBezTo>
                  <a:cubicBezTo>
                    <a:pt x="1" y="765"/>
                    <a:pt x="508" y="1010"/>
                    <a:pt x="1014" y="1010"/>
                  </a:cubicBezTo>
                  <a:cubicBezTo>
                    <a:pt x="1195" y="1010"/>
                    <a:pt x="1377" y="979"/>
                    <a:pt x="1534" y="904"/>
                  </a:cubicBezTo>
                  <a:cubicBezTo>
                    <a:pt x="2309" y="554"/>
                    <a:pt x="1893" y="63"/>
                    <a:pt x="1373" y="6"/>
                  </a:cubicBezTo>
                  <a:cubicBezTo>
                    <a:pt x="1333" y="2"/>
                    <a:pt x="1292" y="1"/>
                    <a:pt x="1250"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1" name="Google Shape;451;p25"/>
            <p:cNvSpPr/>
            <p:nvPr/>
          </p:nvSpPr>
          <p:spPr>
            <a:xfrm>
              <a:off x="3771955" y="2737115"/>
              <a:ext cx="208833" cy="75358"/>
            </a:xfrm>
            <a:custGeom>
              <a:avLst/>
              <a:gdLst/>
              <a:ahLst/>
              <a:cxnLst/>
              <a:rect l="l" t="t" r="r" b="b"/>
              <a:pathLst>
                <a:path w="2131" h="769" extrusionOk="0">
                  <a:moveTo>
                    <a:pt x="269" y="1"/>
                  </a:moveTo>
                  <a:cubicBezTo>
                    <a:pt x="98" y="1"/>
                    <a:pt x="0" y="30"/>
                    <a:pt x="70" y="104"/>
                  </a:cubicBezTo>
                  <a:cubicBezTo>
                    <a:pt x="488" y="557"/>
                    <a:pt x="1318" y="768"/>
                    <a:pt x="1759" y="768"/>
                  </a:cubicBezTo>
                  <a:cubicBezTo>
                    <a:pt x="1915" y="768"/>
                    <a:pt x="2023" y="741"/>
                    <a:pt x="2045" y="689"/>
                  </a:cubicBezTo>
                  <a:cubicBezTo>
                    <a:pt x="2130" y="491"/>
                    <a:pt x="1639" y="302"/>
                    <a:pt x="1232" y="160"/>
                  </a:cubicBezTo>
                  <a:cubicBezTo>
                    <a:pt x="984" y="73"/>
                    <a:pt x="537" y="1"/>
                    <a:pt x="269"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2" name="Google Shape;452;p25"/>
            <p:cNvSpPr/>
            <p:nvPr/>
          </p:nvSpPr>
          <p:spPr>
            <a:xfrm>
              <a:off x="3768329" y="2728492"/>
              <a:ext cx="213341" cy="74868"/>
            </a:xfrm>
            <a:custGeom>
              <a:avLst/>
              <a:gdLst/>
              <a:ahLst/>
              <a:cxnLst/>
              <a:rect l="l" t="t" r="r" b="b"/>
              <a:pathLst>
                <a:path w="2177" h="764" extrusionOk="0">
                  <a:moveTo>
                    <a:pt x="304" y="1"/>
                  </a:moveTo>
                  <a:cubicBezTo>
                    <a:pt x="116" y="1"/>
                    <a:pt x="1" y="31"/>
                    <a:pt x="69" y="106"/>
                  </a:cubicBezTo>
                  <a:cubicBezTo>
                    <a:pt x="485" y="557"/>
                    <a:pt x="1332" y="763"/>
                    <a:pt x="1788" y="763"/>
                  </a:cubicBezTo>
                  <a:cubicBezTo>
                    <a:pt x="1954" y="763"/>
                    <a:pt x="2069" y="736"/>
                    <a:pt x="2091" y="683"/>
                  </a:cubicBezTo>
                  <a:cubicBezTo>
                    <a:pt x="2177" y="484"/>
                    <a:pt x="1695" y="295"/>
                    <a:pt x="1279" y="154"/>
                  </a:cubicBezTo>
                  <a:cubicBezTo>
                    <a:pt x="1035" y="69"/>
                    <a:pt x="587" y="1"/>
                    <a:pt x="30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3" name="Google Shape;453;p25"/>
            <p:cNvSpPr/>
            <p:nvPr/>
          </p:nvSpPr>
          <p:spPr>
            <a:xfrm>
              <a:off x="4163060" y="2924190"/>
              <a:ext cx="179629" cy="163358"/>
            </a:xfrm>
            <a:custGeom>
              <a:avLst/>
              <a:gdLst/>
              <a:ahLst/>
              <a:cxnLst/>
              <a:rect l="l" t="t" r="r" b="b"/>
              <a:pathLst>
                <a:path w="1833" h="1667" extrusionOk="0">
                  <a:moveTo>
                    <a:pt x="213" y="0"/>
                  </a:moveTo>
                  <a:cubicBezTo>
                    <a:pt x="156" y="0"/>
                    <a:pt x="117" y="29"/>
                    <a:pt x="105" y="94"/>
                  </a:cubicBezTo>
                  <a:cubicBezTo>
                    <a:pt x="1" y="623"/>
                    <a:pt x="388" y="850"/>
                    <a:pt x="625" y="1068"/>
                  </a:cubicBezTo>
                  <a:cubicBezTo>
                    <a:pt x="856" y="1282"/>
                    <a:pt x="1591" y="1666"/>
                    <a:pt x="1735" y="1666"/>
                  </a:cubicBezTo>
                  <a:cubicBezTo>
                    <a:pt x="1749" y="1666"/>
                    <a:pt x="1758" y="1662"/>
                    <a:pt x="1759" y="1653"/>
                  </a:cubicBezTo>
                  <a:cubicBezTo>
                    <a:pt x="1833" y="1292"/>
                    <a:pt x="598" y="0"/>
                    <a:pt x="213"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4" name="Google Shape;454;p25"/>
            <p:cNvSpPr/>
            <p:nvPr/>
          </p:nvSpPr>
          <p:spPr>
            <a:xfrm>
              <a:off x="4166784" y="2920172"/>
              <a:ext cx="181589" cy="163652"/>
            </a:xfrm>
            <a:custGeom>
              <a:avLst/>
              <a:gdLst/>
              <a:ahLst/>
              <a:cxnLst/>
              <a:rect l="l" t="t" r="r" b="b"/>
              <a:pathLst>
                <a:path w="1853" h="1670" extrusionOk="0">
                  <a:moveTo>
                    <a:pt x="178" y="1"/>
                  </a:moveTo>
                  <a:cubicBezTo>
                    <a:pt x="113" y="1"/>
                    <a:pt x="70" y="33"/>
                    <a:pt x="57" y="107"/>
                  </a:cubicBezTo>
                  <a:cubicBezTo>
                    <a:pt x="1" y="475"/>
                    <a:pt x="379" y="834"/>
                    <a:pt x="634" y="1080"/>
                  </a:cubicBezTo>
                  <a:cubicBezTo>
                    <a:pt x="873" y="1294"/>
                    <a:pt x="1600" y="1670"/>
                    <a:pt x="1757" y="1670"/>
                  </a:cubicBezTo>
                  <a:cubicBezTo>
                    <a:pt x="1774" y="1670"/>
                    <a:pt x="1784" y="1666"/>
                    <a:pt x="1787" y="1657"/>
                  </a:cubicBezTo>
                  <a:cubicBezTo>
                    <a:pt x="1852" y="1298"/>
                    <a:pt x="585" y="1"/>
                    <a:pt x="17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5" name="Google Shape;455;p25"/>
            <p:cNvSpPr/>
            <p:nvPr/>
          </p:nvSpPr>
          <p:spPr>
            <a:xfrm>
              <a:off x="3417500" y="2742995"/>
              <a:ext cx="115931" cy="76142"/>
            </a:xfrm>
            <a:custGeom>
              <a:avLst/>
              <a:gdLst/>
              <a:ahLst/>
              <a:cxnLst/>
              <a:rect l="l" t="t" r="r" b="b"/>
              <a:pathLst>
                <a:path w="1183" h="777" extrusionOk="0">
                  <a:moveTo>
                    <a:pt x="842" y="0"/>
                  </a:moveTo>
                  <a:cubicBezTo>
                    <a:pt x="339" y="0"/>
                    <a:pt x="76" y="316"/>
                    <a:pt x="11" y="667"/>
                  </a:cubicBezTo>
                  <a:cubicBezTo>
                    <a:pt x="1" y="735"/>
                    <a:pt x="157" y="776"/>
                    <a:pt x="343" y="776"/>
                  </a:cubicBezTo>
                  <a:cubicBezTo>
                    <a:pt x="517" y="776"/>
                    <a:pt x="718" y="740"/>
                    <a:pt x="833" y="658"/>
                  </a:cubicBezTo>
                  <a:cubicBezTo>
                    <a:pt x="1088" y="469"/>
                    <a:pt x="1182" y="44"/>
                    <a:pt x="1097" y="25"/>
                  </a:cubicBezTo>
                  <a:cubicBezTo>
                    <a:pt x="1006" y="8"/>
                    <a:pt x="921" y="0"/>
                    <a:pt x="842"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6" name="Google Shape;456;p25"/>
            <p:cNvSpPr/>
            <p:nvPr/>
          </p:nvSpPr>
          <p:spPr>
            <a:xfrm>
              <a:off x="3412894" y="2737115"/>
              <a:ext cx="115931" cy="77024"/>
            </a:xfrm>
            <a:custGeom>
              <a:avLst/>
              <a:gdLst/>
              <a:ahLst/>
              <a:cxnLst/>
              <a:rect l="l" t="t" r="r" b="b"/>
              <a:pathLst>
                <a:path w="1183" h="786" extrusionOk="0">
                  <a:moveTo>
                    <a:pt x="832" y="1"/>
                  </a:moveTo>
                  <a:cubicBezTo>
                    <a:pt x="335" y="1"/>
                    <a:pt x="75" y="322"/>
                    <a:pt x="10" y="671"/>
                  </a:cubicBezTo>
                  <a:cubicBezTo>
                    <a:pt x="1" y="742"/>
                    <a:pt x="154" y="785"/>
                    <a:pt x="337" y="785"/>
                  </a:cubicBezTo>
                  <a:cubicBezTo>
                    <a:pt x="515" y="785"/>
                    <a:pt x="721" y="745"/>
                    <a:pt x="832" y="652"/>
                  </a:cubicBezTo>
                  <a:cubicBezTo>
                    <a:pt x="1088" y="463"/>
                    <a:pt x="1182" y="37"/>
                    <a:pt x="1097" y="28"/>
                  </a:cubicBezTo>
                  <a:cubicBezTo>
                    <a:pt x="1002" y="9"/>
                    <a:pt x="914" y="1"/>
                    <a:pt x="832"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7" name="Google Shape;457;p25"/>
            <p:cNvSpPr/>
            <p:nvPr/>
          </p:nvSpPr>
          <p:spPr>
            <a:xfrm>
              <a:off x="4440980" y="3127745"/>
              <a:ext cx="258419" cy="241852"/>
            </a:xfrm>
            <a:custGeom>
              <a:avLst/>
              <a:gdLst/>
              <a:ahLst/>
              <a:cxnLst/>
              <a:rect l="l" t="t" r="r" b="b"/>
              <a:pathLst>
                <a:path w="2637" h="2468" extrusionOk="0">
                  <a:moveTo>
                    <a:pt x="1597" y="1"/>
                  </a:moveTo>
                  <a:lnTo>
                    <a:pt x="1597" y="1"/>
                  </a:lnTo>
                  <a:cubicBezTo>
                    <a:pt x="1711" y="502"/>
                    <a:pt x="1323" y="1163"/>
                    <a:pt x="1323" y="1163"/>
                  </a:cubicBezTo>
                  <a:cubicBezTo>
                    <a:pt x="1191" y="842"/>
                    <a:pt x="1276" y="199"/>
                    <a:pt x="1276" y="199"/>
                  </a:cubicBezTo>
                  <a:lnTo>
                    <a:pt x="1276" y="199"/>
                  </a:lnTo>
                  <a:cubicBezTo>
                    <a:pt x="1087" y="454"/>
                    <a:pt x="973" y="1324"/>
                    <a:pt x="973" y="1324"/>
                  </a:cubicBezTo>
                  <a:cubicBezTo>
                    <a:pt x="832" y="880"/>
                    <a:pt x="425" y="606"/>
                    <a:pt x="425" y="605"/>
                  </a:cubicBezTo>
                  <a:lnTo>
                    <a:pt x="425" y="605"/>
                  </a:lnTo>
                  <a:cubicBezTo>
                    <a:pt x="595" y="955"/>
                    <a:pt x="690" y="1664"/>
                    <a:pt x="690" y="1664"/>
                  </a:cubicBezTo>
                  <a:cubicBezTo>
                    <a:pt x="482" y="1362"/>
                    <a:pt x="9" y="1258"/>
                    <a:pt x="0" y="1258"/>
                  </a:cubicBezTo>
                  <a:lnTo>
                    <a:pt x="0" y="1258"/>
                  </a:lnTo>
                  <a:cubicBezTo>
                    <a:pt x="473" y="1787"/>
                    <a:pt x="671" y="2467"/>
                    <a:pt x="671" y="2467"/>
                  </a:cubicBezTo>
                  <a:lnTo>
                    <a:pt x="2571" y="2467"/>
                  </a:lnTo>
                  <a:cubicBezTo>
                    <a:pt x="2467" y="1702"/>
                    <a:pt x="2627" y="1182"/>
                    <a:pt x="2627" y="1182"/>
                  </a:cubicBezTo>
                  <a:lnTo>
                    <a:pt x="2627" y="1182"/>
                  </a:lnTo>
                  <a:cubicBezTo>
                    <a:pt x="2372" y="1352"/>
                    <a:pt x="2060" y="1796"/>
                    <a:pt x="2060" y="1796"/>
                  </a:cubicBezTo>
                  <a:lnTo>
                    <a:pt x="2060" y="1796"/>
                  </a:lnTo>
                  <a:cubicBezTo>
                    <a:pt x="2164" y="795"/>
                    <a:pt x="2637" y="284"/>
                    <a:pt x="2637" y="284"/>
                  </a:cubicBezTo>
                  <a:lnTo>
                    <a:pt x="2637" y="284"/>
                  </a:lnTo>
                  <a:cubicBezTo>
                    <a:pt x="2202" y="331"/>
                    <a:pt x="1701" y="1286"/>
                    <a:pt x="1701" y="1286"/>
                  </a:cubicBezTo>
                  <a:cubicBezTo>
                    <a:pt x="1862" y="379"/>
                    <a:pt x="1597" y="1"/>
                    <a:pt x="1597" y="1"/>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8" name="Google Shape;458;p25"/>
            <p:cNvSpPr/>
            <p:nvPr/>
          </p:nvSpPr>
          <p:spPr>
            <a:xfrm>
              <a:off x="4566906" y="3160263"/>
              <a:ext cx="216770" cy="203830"/>
            </a:xfrm>
            <a:custGeom>
              <a:avLst/>
              <a:gdLst/>
              <a:ahLst/>
              <a:cxnLst/>
              <a:rect l="l" t="t" r="r" b="b"/>
              <a:pathLst>
                <a:path w="2212" h="2080" extrusionOk="0">
                  <a:moveTo>
                    <a:pt x="2212" y="0"/>
                  </a:moveTo>
                  <a:lnTo>
                    <a:pt x="2212" y="0"/>
                  </a:lnTo>
                  <a:cubicBezTo>
                    <a:pt x="1966" y="293"/>
                    <a:pt x="1550" y="1286"/>
                    <a:pt x="1550" y="1286"/>
                  </a:cubicBezTo>
                  <a:cubicBezTo>
                    <a:pt x="1635" y="993"/>
                    <a:pt x="1465" y="435"/>
                    <a:pt x="1465" y="435"/>
                  </a:cubicBezTo>
                  <a:cubicBezTo>
                    <a:pt x="1465" y="851"/>
                    <a:pt x="1163" y="1465"/>
                    <a:pt x="1163" y="1465"/>
                  </a:cubicBezTo>
                  <a:cubicBezTo>
                    <a:pt x="1267" y="870"/>
                    <a:pt x="1115" y="76"/>
                    <a:pt x="1115" y="76"/>
                  </a:cubicBezTo>
                  <a:cubicBezTo>
                    <a:pt x="1115" y="634"/>
                    <a:pt x="785" y="1333"/>
                    <a:pt x="785" y="1333"/>
                  </a:cubicBezTo>
                  <a:cubicBezTo>
                    <a:pt x="832" y="851"/>
                    <a:pt x="605" y="473"/>
                    <a:pt x="605" y="473"/>
                  </a:cubicBezTo>
                  <a:lnTo>
                    <a:pt x="605" y="473"/>
                  </a:lnTo>
                  <a:cubicBezTo>
                    <a:pt x="700" y="946"/>
                    <a:pt x="378" y="1787"/>
                    <a:pt x="378" y="1787"/>
                  </a:cubicBezTo>
                  <a:cubicBezTo>
                    <a:pt x="444" y="1607"/>
                    <a:pt x="416" y="1173"/>
                    <a:pt x="416" y="1172"/>
                  </a:cubicBezTo>
                  <a:lnTo>
                    <a:pt x="416" y="1172"/>
                  </a:lnTo>
                  <a:cubicBezTo>
                    <a:pt x="312" y="1654"/>
                    <a:pt x="0" y="2080"/>
                    <a:pt x="0" y="2080"/>
                  </a:cubicBezTo>
                  <a:lnTo>
                    <a:pt x="1834" y="2080"/>
                  </a:lnTo>
                  <a:cubicBezTo>
                    <a:pt x="1758" y="1295"/>
                    <a:pt x="2212" y="1"/>
                    <a:pt x="2212" y="0"/>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9" name="Google Shape;459;p25"/>
            <p:cNvSpPr/>
            <p:nvPr/>
          </p:nvSpPr>
          <p:spPr>
            <a:xfrm>
              <a:off x="4352978" y="3250926"/>
              <a:ext cx="179727" cy="121416"/>
            </a:xfrm>
            <a:custGeom>
              <a:avLst/>
              <a:gdLst/>
              <a:ahLst/>
              <a:cxnLst/>
              <a:rect l="l" t="t" r="r" b="b"/>
              <a:pathLst>
                <a:path w="1834" h="1239" extrusionOk="0">
                  <a:moveTo>
                    <a:pt x="1730" y="1"/>
                  </a:moveTo>
                  <a:cubicBezTo>
                    <a:pt x="1541" y="171"/>
                    <a:pt x="1371" y="766"/>
                    <a:pt x="1371" y="766"/>
                  </a:cubicBezTo>
                  <a:cubicBezTo>
                    <a:pt x="1380" y="587"/>
                    <a:pt x="1087" y="256"/>
                    <a:pt x="1087" y="256"/>
                  </a:cubicBezTo>
                  <a:lnTo>
                    <a:pt x="1087" y="256"/>
                  </a:lnTo>
                  <a:cubicBezTo>
                    <a:pt x="1182" y="501"/>
                    <a:pt x="1030" y="870"/>
                    <a:pt x="1030" y="870"/>
                  </a:cubicBezTo>
                  <a:cubicBezTo>
                    <a:pt x="1002" y="520"/>
                    <a:pt x="652" y="48"/>
                    <a:pt x="652" y="48"/>
                  </a:cubicBezTo>
                  <a:lnTo>
                    <a:pt x="652" y="48"/>
                  </a:lnTo>
                  <a:cubicBezTo>
                    <a:pt x="785" y="379"/>
                    <a:pt x="605" y="785"/>
                    <a:pt x="605" y="785"/>
                  </a:cubicBezTo>
                  <a:cubicBezTo>
                    <a:pt x="548" y="502"/>
                    <a:pt x="227" y="284"/>
                    <a:pt x="227" y="284"/>
                  </a:cubicBezTo>
                  <a:lnTo>
                    <a:pt x="227" y="284"/>
                  </a:lnTo>
                  <a:cubicBezTo>
                    <a:pt x="425" y="549"/>
                    <a:pt x="312" y="1059"/>
                    <a:pt x="312" y="1059"/>
                  </a:cubicBezTo>
                  <a:cubicBezTo>
                    <a:pt x="331" y="955"/>
                    <a:pt x="199" y="691"/>
                    <a:pt x="199" y="690"/>
                  </a:cubicBezTo>
                  <a:lnTo>
                    <a:pt x="199" y="690"/>
                  </a:lnTo>
                  <a:cubicBezTo>
                    <a:pt x="218" y="974"/>
                    <a:pt x="0" y="1239"/>
                    <a:pt x="0" y="1239"/>
                  </a:cubicBezTo>
                  <a:lnTo>
                    <a:pt x="1834" y="1239"/>
                  </a:lnTo>
                  <a:cubicBezTo>
                    <a:pt x="1569" y="766"/>
                    <a:pt x="1730" y="1"/>
                    <a:pt x="1730" y="1"/>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0" name="Google Shape;460;p25"/>
            <p:cNvSpPr/>
            <p:nvPr/>
          </p:nvSpPr>
          <p:spPr>
            <a:xfrm>
              <a:off x="3941783" y="2892635"/>
              <a:ext cx="208441" cy="187072"/>
            </a:xfrm>
            <a:custGeom>
              <a:avLst/>
              <a:gdLst/>
              <a:ahLst/>
              <a:cxnLst/>
              <a:rect l="l" t="t" r="r" b="b"/>
              <a:pathLst>
                <a:path w="2127" h="1909" extrusionOk="0">
                  <a:moveTo>
                    <a:pt x="397" y="0"/>
                  </a:moveTo>
                  <a:cubicBezTo>
                    <a:pt x="189" y="123"/>
                    <a:pt x="66" y="293"/>
                    <a:pt x="38" y="444"/>
                  </a:cubicBezTo>
                  <a:cubicBezTo>
                    <a:pt x="0" y="719"/>
                    <a:pt x="284" y="1172"/>
                    <a:pt x="539" y="1465"/>
                  </a:cubicBezTo>
                  <a:cubicBezTo>
                    <a:pt x="761" y="1729"/>
                    <a:pt x="1074" y="1909"/>
                    <a:pt x="1386" y="1909"/>
                  </a:cubicBezTo>
                  <a:cubicBezTo>
                    <a:pt x="1567" y="1909"/>
                    <a:pt x="1747" y="1849"/>
                    <a:pt x="1909" y="1711"/>
                  </a:cubicBezTo>
                  <a:cubicBezTo>
                    <a:pt x="2051" y="1597"/>
                    <a:pt x="2127" y="1380"/>
                    <a:pt x="2127" y="1134"/>
                  </a:cubicBezTo>
                  <a:lnTo>
                    <a:pt x="2127" y="1134"/>
                  </a:lnTo>
                  <a:cubicBezTo>
                    <a:pt x="2056" y="1153"/>
                    <a:pt x="1982" y="1162"/>
                    <a:pt x="1907" y="1162"/>
                  </a:cubicBezTo>
                  <a:cubicBezTo>
                    <a:pt x="1610" y="1162"/>
                    <a:pt x="1287" y="1020"/>
                    <a:pt x="1030" y="794"/>
                  </a:cubicBezTo>
                  <a:cubicBezTo>
                    <a:pt x="785" y="577"/>
                    <a:pt x="520" y="274"/>
                    <a:pt x="39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1" name="Google Shape;461;p25"/>
            <p:cNvSpPr/>
            <p:nvPr/>
          </p:nvSpPr>
          <p:spPr>
            <a:xfrm>
              <a:off x="3818601" y="2925072"/>
              <a:ext cx="80652" cy="86530"/>
            </a:xfrm>
            <a:custGeom>
              <a:avLst/>
              <a:gdLst/>
              <a:ahLst/>
              <a:cxnLst/>
              <a:rect l="l" t="t" r="r" b="b"/>
              <a:pathLst>
                <a:path w="823" h="883" extrusionOk="0">
                  <a:moveTo>
                    <a:pt x="95" y="0"/>
                  </a:moveTo>
                  <a:cubicBezTo>
                    <a:pt x="10" y="123"/>
                    <a:pt x="0" y="274"/>
                    <a:pt x="10" y="406"/>
                  </a:cubicBezTo>
                  <a:cubicBezTo>
                    <a:pt x="29" y="529"/>
                    <a:pt x="142" y="756"/>
                    <a:pt x="227" y="841"/>
                  </a:cubicBezTo>
                  <a:cubicBezTo>
                    <a:pt x="264" y="870"/>
                    <a:pt x="307" y="883"/>
                    <a:pt x="352" y="883"/>
                  </a:cubicBezTo>
                  <a:cubicBezTo>
                    <a:pt x="455" y="883"/>
                    <a:pt x="572" y="814"/>
                    <a:pt x="671" y="709"/>
                  </a:cubicBezTo>
                  <a:cubicBezTo>
                    <a:pt x="775" y="605"/>
                    <a:pt x="822" y="463"/>
                    <a:pt x="822" y="331"/>
                  </a:cubicBezTo>
                  <a:lnTo>
                    <a:pt x="822" y="331"/>
                  </a:lnTo>
                  <a:cubicBezTo>
                    <a:pt x="745" y="377"/>
                    <a:pt x="641" y="411"/>
                    <a:pt x="539" y="411"/>
                  </a:cubicBezTo>
                  <a:cubicBezTo>
                    <a:pt x="517" y="411"/>
                    <a:pt x="494" y="410"/>
                    <a:pt x="473" y="406"/>
                  </a:cubicBezTo>
                  <a:cubicBezTo>
                    <a:pt x="255" y="369"/>
                    <a:pt x="104" y="189"/>
                    <a:pt x="95"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2" name="Google Shape;462;p25"/>
            <p:cNvSpPr/>
            <p:nvPr/>
          </p:nvSpPr>
          <p:spPr>
            <a:xfrm>
              <a:off x="3881515" y="2839815"/>
              <a:ext cx="104465" cy="35082"/>
            </a:xfrm>
            <a:custGeom>
              <a:avLst/>
              <a:gdLst/>
              <a:ahLst/>
              <a:cxnLst/>
              <a:rect l="l" t="t" r="r" b="b"/>
              <a:pathLst>
                <a:path w="1066" h="358" extrusionOk="0">
                  <a:moveTo>
                    <a:pt x="86" y="1"/>
                  </a:moveTo>
                  <a:cubicBezTo>
                    <a:pt x="39" y="57"/>
                    <a:pt x="1" y="123"/>
                    <a:pt x="1" y="161"/>
                  </a:cubicBezTo>
                  <a:cubicBezTo>
                    <a:pt x="1" y="256"/>
                    <a:pt x="180" y="322"/>
                    <a:pt x="388" y="350"/>
                  </a:cubicBezTo>
                  <a:cubicBezTo>
                    <a:pt x="429" y="355"/>
                    <a:pt x="468" y="357"/>
                    <a:pt x="506" y="357"/>
                  </a:cubicBezTo>
                  <a:cubicBezTo>
                    <a:pt x="840" y="357"/>
                    <a:pt x="1066" y="180"/>
                    <a:pt x="955" y="10"/>
                  </a:cubicBezTo>
                  <a:lnTo>
                    <a:pt x="955" y="10"/>
                  </a:lnTo>
                  <a:cubicBezTo>
                    <a:pt x="887" y="86"/>
                    <a:pt x="751" y="132"/>
                    <a:pt x="582" y="132"/>
                  </a:cubicBezTo>
                  <a:cubicBezTo>
                    <a:pt x="541" y="132"/>
                    <a:pt x="499" y="129"/>
                    <a:pt x="454" y="123"/>
                  </a:cubicBezTo>
                  <a:cubicBezTo>
                    <a:pt x="284" y="105"/>
                    <a:pt x="143" y="67"/>
                    <a:pt x="86"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3" name="Google Shape;463;p25"/>
            <p:cNvSpPr/>
            <p:nvPr/>
          </p:nvSpPr>
          <p:spPr>
            <a:xfrm>
              <a:off x="3769505" y="2728688"/>
              <a:ext cx="203835" cy="73692"/>
            </a:xfrm>
            <a:custGeom>
              <a:avLst/>
              <a:gdLst/>
              <a:ahLst/>
              <a:cxnLst/>
              <a:rect l="l" t="t" r="r" b="b"/>
              <a:pathLst>
                <a:path w="2080" h="752" extrusionOk="0">
                  <a:moveTo>
                    <a:pt x="170" y="1"/>
                  </a:moveTo>
                  <a:cubicBezTo>
                    <a:pt x="48" y="10"/>
                    <a:pt x="0" y="48"/>
                    <a:pt x="48" y="95"/>
                  </a:cubicBezTo>
                  <a:cubicBezTo>
                    <a:pt x="463" y="545"/>
                    <a:pt x="1311" y="752"/>
                    <a:pt x="1767" y="752"/>
                  </a:cubicBezTo>
                  <a:cubicBezTo>
                    <a:pt x="1933" y="752"/>
                    <a:pt x="2047" y="724"/>
                    <a:pt x="2070" y="671"/>
                  </a:cubicBezTo>
                  <a:cubicBezTo>
                    <a:pt x="2079" y="624"/>
                    <a:pt x="2079" y="586"/>
                    <a:pt x="2061" y="549"/>
                  </a:cubicBezTo>
                  <a:cubicBezTo>
                    <a:pt x="2006" y="574"/>
                    <a:pt x="1916" y="587"/>
                    <a:pt x="1803" y="587"/>
                  </a:cubicBezTo>
                  <a:cubicBezTo>
                    <a:pt x="1370" y="587"/>
                    <a:pt x="598" y="398"/>
                    <a:pt x="170"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4" name="Google Shape;464;p25"/>
            <p:cNvSpPr/>
            <p:nvPr/>
          </p:nvSpPr>
          <p:spPr>
            <a:xfrm>
              <a:off x="4167764" y="2921348"/>
              <a:ext cx="176004" cy="163456"/>
            </a:xfrm>
            <a:custGeom>
              <a:avLst/>
              <a:gdLst/>
              <a:ahLst/>
              <a:cxnLst/>
              <a:rect l="l" t="t" r="r" b="b"/>
              <a:pathLst>
                <a:path w="1796" h="1668" extrusionOk="0">
                  <a:moveTo>
                    <a:pt x="132" y="0"/>
                  </a:moveTo>
                  <a:cubicBezTo>
                    <a:pt x="95" y="19"/>
                    <a:pt x="57" y="47"/>
                    <a:pt x="57" y="114"/>
                  </a:cubicBezTo>
                  <a:cubicBezTo>
                    <a:pt x="0" y="473"/>
                    <a:pt x="378" y="832"/>
                    <a:pt x="643" y="1078"/>
                  </a:cubicBezTo>
                  <a:cubicBezTo>
                    <a:pt x="874" y="1291"/>
                    <a:pt x="1599" y="1667"/>
                    <a:pt x="1757" y="1667"/>
                  </a:cubicBezTo>
                  <a:cubicBezTo>
                    <a:pt x="1773" y="1667"/>
                    <a:pt x="1784" y="1663"/>
                    <a:pt x="1786" y="1654"/>
                  </a:cubicBezTo>
                  <a:cubicBezTo>
                    <a:pt x="1796" y="1588"/>
                    <a:pt x="1758" y="1465"/>
                    <a:pt x="1682" y="1333"/>
                  </a:cubicBezTo>
                  <a:cubicBezTo>
                    <a:pt x="1380" y="1219"/>
                    <a:pt x="888" y="936"/>
                    <a:pt x="699" y="775"/>
                  </a:cubicBezTo>
                  <a:cubicBezTo>
                    <a:pt x="482" y="567"/>
                    <a:pt x="199" y="303"/>
                    <a:pt x="13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5" name="Google Shape;465;p25"/>
            <p:cNvSpPr/>
            <p:nvPr/>
          </p:nvSpPr>
          <p:spPr>
            <a:xfrm>
              <a:off x="4186286" y="3122338"/>
              <a:ext cx="189037" cy="58895"/>
            </a:xfrm>
            <a:custGeom>
              <a:avLst/>
              <a:gdLst/>
              <a:ahLst/>
              <a:cxnLst/>
              <a:rect l="l" t="t" r="r" b="b"/>
              <a:pathLst>
                <a:path w="1929" h="601" extrusionOk="0">
                  <a:moveTo>
                    <a:pt x="1692" y="0"/>
                  </a:moveTo>
                  <a:lnTo>
                    <a:pt x="1692" y="0"/>
                  </a:lnTo>
                  <a:cubicBezTo>
                    <a:pt x="1569" y="57"/>
                    <a:pt x="1380" y="104"/>
                    <a:pt x="1096" y="113"/>
                  </a:cubicBezTo>
                  <a:cubicBezTo>
                    <a:pt x="971" y="123"/>
                    <a:pt x="836" y="129"/>
                    <a:pt x="707" y="129"/>
                  </a:cubicBezTo>
                  <a:cubicBezTo>
                    <a:pt x="440" y="129"/>
                    <a:pt x="200" y="102"/>
                    <a:pt x="123" y="19"/>
                  </a:cubicBezTo>
                  <a:cubicBezTo>
                    <a:pt x="10" y="170"/>
                    <a:pt x="0" y="331"/>
                    <a:pt x="47" y="454"/>
                  </a:cubicBezTo>
                  <a:cubicBezTo>
                    <a:pt x="87" y="567"/>
                    <a:pt x="357" y="600"/>
                    <a:pt x="661" y="600"/>
                  </a:cubicBezTo>
                  <a:cubicBezTo>
                    <a:pt x="789" y="600"/>
                    <a:pt x="923" y="594"/>
                    <a:pt x="1049" y="586"/>
                  </a:cubicBezTo>
                  <a:cubicBezTo>
                    <a:pt x="1890" y="548"/>
                    <a:pt x="1928" y="246"/>
                    <a:pt x="169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6" name="Google Shape;466;p25"/>
            <p:cNvSpPr/>
            <p:nvPr/>
          </p:nvSpPr>
          <p:spPr>
            <a:xfrm>
              <a:off x="3525002" y="2762986"/>
              <a:ext cx="304772" cy="142191"/>
            </a:xfrm>
            <a:custGeom>
              <a:avLst/>
              <a:gdLst/>
              <a:ahLst/>
              <a:cxnLst/>
              <a:rect l="l" t="t" r="r" b="b"/>
              <a:pathLst>
                <a:path w="3110" h="1451" extrusionOk="0">
                  <a:moveTo>
                    <a:pt x="208" y="0"/>
                  </a:moveTo>
                  <a:cubicBezTo>
                    <a:pt x="95" y="180"/>
                    <a:pt x="29" y="378"/>
                    <a:pt x="29" y="548"/>
                  </a:cubicBezTo>
                  <a:cubicBezTo>
                    <a:pt x="0" y="992"/>
                    <a:pt x="662" y="1399"/>
                    <a:pt x="1512" y="1446"/>
                  </a:cubicBezTo>
                  <a:cubicBezTo>
                    <a:pt x="1568" y="1449"/>
                    <a:pt x="1623" y="1451"/>
                    <a:pt x="1678" y="1451"/>
                  </a:cubicBezTo>
                  <a:cubicBezTo>
                    <a:pt x="2453" y="1451"/>
                    <a:pt x="3074" y="1142"/>
                    <a:pt x="3100" y="718"/>
                  </a:cubicBezTo>
                  <a:cubicBezTo>
                    <a:pt x="3110" y="577"/>
                    <a:pt x="3006" y="388"/>
                    <a:pt x="2836" y="218"/>
                  </a:cubicBezTo>
                  <a:cubicBezTo>
                    <a:pt x="2564" y="393"/>
                    <a:pt x="2130" y="503"/>
                    <a:pt x="1646" y="503"/>
                  </a:cubicBezTo>
                  <a:cubicBezTo>
                    <a:pt x="1608" y="503"/>
                    <a:pt x="1570" y="502"/>
                    <a:pt x="1531" y="501"/>
                  </a:cubicBezTo>
                  <a:cubicBezTo>
                    <a:pt x="945" y="463"/>
                    <a:pt x="454" y="265"/>
                    <a:pt x="208"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7" name="Google Shape;467;p25"/>
            <p:cNvSpPr/>
            <p:nvPr/>
          </p:nvSpPr>
          <p:spPr>
            <a:xfrm>
              <a:off x="3603008" y="2944475"/>
              <a:ext cx="141606" cy="103287"/>
            </a:xfrm>
            <a:custGeom>
              <a:avLst/>
              <a:gdLst/>
              <a:ahLst/>
              <a:cxnLst/>
              <a:rect l="l" t="t" r="r" b="b"/>
              <a:pathLst>
                <a:path w="1445" h="1054" extrusionOk="0">
                  <a:moveTo>
                    <a:pt x="272" y="0"/>
                  </a:moveTo>
                  <a:cubicBezTo>
                    <a:pt x="178" y="67"/>
                    <a:pt x="102" y="133"/>
                    <a:pt x="83" y="227"/>
                  </a:cubicBezTo>
                  <a:cubicBezTo>
                    <a:pt x="1" y="550"/>
                    <a:pt x="765" y="1054"/>
                    <a:pt x="1071" y="1054"/>
                  </a:cubicBezTo>
                  <a:cubicBezTo>
                    <a:pt x="1115" y="1054"/>
                    <a:pt x="1149" y="1044"/>
                    <a:pt x="1170" y="1021"/>
                  </a:cubicBezTo>
                  <a:cubicBezTo>
                    <a:pt x="1312" y="879"/>
                    <a:pt x="1444" y="586"/>
                    <a:pt x="1416" y="312"/>
                  </a:cubicBezTo>
                  <a:lnTo>
                    <a:pt x="1416" y="312"/>
                  </a:lnTo>
                  <a:cubicBezTo>
                    <a:pt x="1369" y="397"/>
                    <a:pt x="1321" y="464"/>
                    <a:pt x="1274" y="520"/>
                  </a:cubicBezTo>
                  <a:cubicBezTo>
                    <a:pt x="1253" y="541"/>
                    <a:pt x="1220" y="551"/>
                    <a:pt x="1178" y="551"/>
                  </a:cubicBezTo>
                  <a:cubicBezTo>
                    <a:pt x="954" y="551"/>
                    <a:pt x="479" y="279"/>
                    <a:pt x="27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8" name="Google Shape;468;p25"/>
            <p:cNvSpPr/>
            <p:nvPr/>
          </p:nvSpPr>
          <p:spPr>
            <a:xfrm>
              <a:off x="4111808" y="3104699"/>
              <a:ext cx="63404" cy="41256"/>
            </a:xfrm>
            <a:custGeom>
              <a:avLst/>
              <a:gdLst/>
              <a:ahLst/>
              <a:cxnLst/>
              <a:rect l="l" t="t" r="r" b="b"/>
              <a:pathLst>
                <a:path w="647" h="421" extrusionOk="0">
                  <a:moveTo>
                    <a:pt x="146" y="0"/>
                  </a:moveTo>
                  <a:cubicBezTo>
                    <a:pt x="80" y="48"/>
                    <a:pt x="32" y="114"/>
                    <a:pt x="13" y="199"/>
                  </a:cubicBezTo>
                  <a:cubicBezTo>
                    <a:pt x="1" y="353"/>
                    <a:pt x="159" y="420"/>
                    <a:pt x="321" y="420"/>
                  </a:cubicBezTo>
                  <a:cubicBezTo>
                    <a:pt x="396" y="420"/>
                    <a:pt x="473" y="406"/>
                    <a:pt x="533" y="378"/>
                  </a:cubicBezTo>
                  <a:cubicBezTo>
                    <a:pt x="647" y="341"/>
                    <a:pt x="628" y="246"/>
                    <a:pt x="599" y="152"/>
                  </a:cubicBezTo>
                  <a:lnTo>
                    <a:pt x="599" y="152"/>
                  </a:lnTo>
                  <a:cubicBezTo>
                    <a:pt x="550" y="164"/>
                    <a:pt x="496" y="171"/>
                    <a:pt x="443" y="171"/>
                  </a:cubicBezTo>
                  <a:cubicBezTo>
                    <a:pt x="293" y="171"/>
                    <a:pt x="153" y="119"/>
                    <a:pt x="146"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9" name="Google Shape;469;p25"/>
            <p:cNvSpPr/>
            <p:nvPr/>
          </p:nvSpPr>
          <p:spPr>
            <a:xfrm>
              <a:off x="3733344" y="3063051"/>
              <a:ext cx="301146" cy="137585"/>
            </a:xfrm>
            <a:custGeom>
              <a:avLst/>
              <a:gdLst/>
              <a:ahLst/>
              <a:cxnLst/>
              <a:rect l="l" t="t" r="r" b="b"/>
              <a:pathLst>
                <a:path w="3073" h="1404" extrusionOk="0">
                  <a:moveTo>
                    <a:pt x="587" y="0"/>
                  </a:moveTo>
                  <a:cubicBezTo>
                    <a:pt x="492" y="66"/>
                    <a:pt x="407" y="142"/>
                    <a:pt x="350" y="208"/>
                  </a:cubicBezTo>
                  <a:cubicBezTo>
                    <a:pt x="1" y="709"/>
                    <a:pt x="596" y="1219"/>
                    <a:pt x="1059" y="1342"/>
                  </a:cubicBezTo>
                  <a:cubicBezTo>
                    <a:pt x="1207" y="1384"/>
                    <a:pt x="1390" y="1404"/>
                    <a:pt x="1586" y="1404"/>
                  </a:cubicBezTo>
                  <a:cubicBezTo>
                    <a:pt x="2142" y="1404"/>
                    <a:pt x="2791" y="1241"/>
                    <a:pt x="2959" y="955"/>
                  </a:cubicBezTo>
                  <a:cubicBezTo>
                    <a:pt x="3072" y="756"/>
                    <a:pt x="3025" y="567"/>
                    <a:pt x="2902" y="378"/>
                  </a:cubicBezTo>
                  <a:cubicBezTo>
                    <a:pt x="2609" y="516"/>
                    <a:pt x="2191" y="591"/>
                    <a:pt x="1820" y="591"/>
                  </a:cubicBezTo>
                  <a:cubicBezTo>
                    <a:pt x="1628" y="591"/>
                    <a:pt x="1449" y="571"/>
                    <a:pt x="1305" y="529"/>
                  </a:cubicBezTo>
                  <a:cubicBezTo>
                    <a:pt x="1040" y="463"/>
                    <a:pt x="728" y="246"/>
                    <a:pt x="58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0" name="Google Shape;470;p25"/>
            <p:cNvSpPr/>
            <p:nvPr/>
          </p:nvSpPr>
          <p:spPr>
            <a:xfrm>
              <a:off x="4038016" y="3191720"/>
              <a:ext cx="223336" cy="150618"/>
            </a:xfrm>
            <a:custGeom>
              <a:avLst/>
              <a:gdLst/>
              <a:ahLst/>
              <a:cxnLst/>
              <a:rect l="l" t="t" r="r" b="b"/>
              <a:pathLst>
                <a:path w="2279" h="1537" extrusionOk="0">
                  <a:moveTo>
                    <a:pt x="218" y="1"/>
                  </a:moveTo>
                  <a:cubicBezTo>
                    <a:pt x="77" y="161"/>
                    <a:pt x="1" y="426"/>
                    <a:pt x="29" y="681"/>
                  </a:cubicBezTo>
                  <a:cubicBezTo>
                    <a:pt x="87" y="1267"/>
                    <a:pt x="673" y="1536"/>
                    <a:pt x="1241" y="1536"/>
                  </a:cubicBezTo>
                  <a:cubicBezTo>
                    <a:pt x="1598" y="1536"/>
                    <a:pt x="1948" y="1430"/>
                    <a:pt x="2156" y="1229"/>
                  </a:cubicBezTo>
                  <a:cubicBezTo>
                    <a:pt x="2279" y="1107"/>
                    <a:pt x="2269" y="851"/>
                    <a:pt x="1844" y="483"/>
                  </a:cubicBezTo>
                  <a:cubicBezTo>
                    <a:pt x="1687" y="533"/>
                    <a:pt x="1512" y="558"/>
                    <a:pt x="1336" y="558"/>
                  </a:cubicBezTo>
                  <a:cubicBezTo>
                    <a:pt x="877" y="558"/>
                    <a:pt x="410" y="383"/>
                    <a:pt x="218"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1" name="Google Shape;471;p25"/>
            <p:cNvSpPr/>
            <p:nvPr/>
          </p:nvSpPr>
          <p:spPr>
            <a:xfrm>
              <a:off x="3461990" y="3020422"/>
              <a:ext cx="266847" cy="204320"/>
            </a:xfrm>
            <a:custGeom>
              <a:avLst/>
              <a:gdLst/>
              <a:ahLst/>
              <a:cxnLst/>
              <a:rect l="l" t="t" r="r" b="b"/>
              <a:pathLst>
                <a:path w="2723" h="2085" extrusionOk="0">
                  <a:moveTo>
                    <a:pt x="615" y="0"/>
                  </a:moveTo>
                  <a:cubicBezTo>
                    <a:pt x="568" y="0"/>
                    <a:pt x="520" y="0"/>
                    <a:pt x="483" y="10"/>
                  </a:cubicBezTo>
                  <a:cubicBezTo>
                    <a:pt x="171" y="67"/>
                    <a:pt x="1" y="719"/>
                    <a:pt x="435" y="1333"/>
                  </a:cubicBezTo>
                  <a:cubicBezTo>
                    <a:pt x="831" y="1893"/>
                    <a:pt x="1426" y="2084"/>
                    <a:pt x="1895" y="2084"/>
                  </a:cubicBezTo>
                  <a:cubicBezTo>
                    <a:pt x="2155" y="2084"/>
                    <a:pt x="2377" y="2025"/>
                    <a:pt x="2505" y="1938"/>
                  </a:cubicBezTo>
                  <a:cubicBezTo>
                    <a:pt x="2722" y="1768"/>
                    <a:pt x="2571" y="1380"/>
                    <a:pt x="2231" y="993"/>
                  </a:cubicBezTo>
                  <a:cubicBezTo>
                    <a:pt x="1768" y="993"/>
                    <a:pt x="1154" y="804"/>
                    <a:pt x="757" y="237"/>
                  </a:cubicBezTo>
                  <a:cubicBezTo>
                    <a:pt x="691" y="152"/>
                    <a:pt x="643" y="76"/>
                    <a:pt x="615"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2" name="Google Shape;472;p25"/>
            <p:cNvSpPr/>
            <p:nvPr/>
          </p:nvSpPr>
          <p:spPr>
            <a:xfrm>
              <a:off x="3379575" y="2841677"/>
              <a:ext cx="113089" cy="198440"/>
            </a:xfrm>
            <a:custGeom>
              <a:avLst/>
              <a:gdLst/>
              <a:ahLst/>
              <a:cxnLst/>
              <a:rect l="l" t="t" r="r" b="b"/>
              <a:pathLst>
                <a:path w="1154" h="2025" extrusionOk="0">
                  <a:moveTo>
                    <a:pt x="577" y="0"/>
                  </a:moveTo>
                  <a:cubicBezTo>
                    <a:pt x="520" y="29"/>
                    <a:pt x="473" y="57"/>
                    <a:pt x="398" y="95"/>
                  </a:cubicBezTo>
                  <a:cubicBezTo>
                    <a:pt x="1" y="360"/>
                    <a:pt x="48" y="1229"/>
                    <a:pt x="142" y="1560"/>
                  </a:cubicBezTo>
                  <a:cubicBezTo>
                    <a:pt x="190" y="1720"/>
                    <a:pt x="294" y="1928"/>
                    <a:pt x="369" y="1985"/>
                  </a:cubicBezTo>
                  <a:cubicBezTo>
                    <a:pt x="396" y="2012"/>
                    <a:pt x="429" y="2024"/>
                    <a:pt x="466" y="2024"/>
                  </a:cubicBezTo>
                  <a:cubicBezTo>
                    <a:pt x="534" y="2024"/>
                    <a:pt x="618" y="1983"/>
                    <a:pt x="709" y="1910"/>
                  </a:cubicBezTo>
                  <a:cubicBezTo>
                    <a:pt x="898" y="1758"/>
                    <a:pt x="1097" y="1267"/>
                    <a:pt x="1154" y="804"/>
                  </a:cubicBezTo>
                  <a:cubicBezTo>
                    <a:pt x="1106" y="766"/>
                    <a:pt x="1059" y="738"/>
                    <a:pt x="1031" y="700"/>
                  </a:cubicBezTo>
                  <a:cubicBezTo>
                    <a:pt x="898" y="568"/>
                    <a:pt x="700" y="293"/>
                    <a:pt x="57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3" name="Google Shape;473;p25"/>
            <p:cNvSpPr/>
            <p:nvPr/>
          </p:nvSpPr>
          <p:spPr>
            <a:xfrm>
              <a:off x="3412894" y="2747209"/>
              <a:ext cx="107601" cy="66931"/>
            </a:xfrm>
            <a:custGeom>
              <a:avLst/>
              <a:gdLst/>
              <a:ahLst/>
              <a:cxnLst/>
              <a:rect l="l" t="t" r="r" b="b"/>
              <a:pathLst>
                <a:path w="1098" h="683" extrusionOk="0">
                  <a:moveTo>
                    <a:pt x="417" y="1"/>
                  </a:moveTo>
                  <a:cubicBezTo>
                    <a:pt x="180" y="114"/>
                    <a:pt x="58" y="341"/>
                    <a:pt x="10" y="558"/>
                  </a:cubicBezTo>
                  <a:cubicBezTo>
                    <a:pt x="0" y="637"/>
                    <a:pt x="163" y="682"/>
                    <a:pt x="354" y="682"/>
                  </a:cubicBezTo>
                  <a:cubicBezTo>
                    <a:pt x="529" y="682"/>
                    <a:pt x="729" y="644"/>
                    <a:pt x="842" y="558"/>
                  </a:cubicBezTo>
                  <a:cubicBezTo>
                    <a:pt x="974" y="473"/>
                    <a:pt x="1050" y="312"/>
                    <a:pt x="1097" y="180"/>
                  </a:cubicBezTo>
                  <a:lnTo>
                    <a:pt x="1097" y="180"/>
                  </a:lnTo>
                  <a:cubicBezTo>
                    <a:pt x="1078" y="190"/>
                    <a:pt x="1040" y="199"/>
                    <a:pt x="1021" y="199"/>
                  </a:cubicBezTo>
                  <a:cubicBezTo>
                    <a:pt x="1007" y="200"/>
                    <a:pt x="992" y="201"/>
                    <a:pt x="977" y="201"/>
                  </a:cubicBezTo>
                  <a:cubicBezTo>
                    <a:pt x="799" y="201"/>
                    <a:pt x="556" y="105"/>
                    <a:pt x="417"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4" name="Google Shape;474;p25"/>
            <p:cNvSpPr/>
            <p:nvPr/>
          </p:nvSpPr>
          <p:spPr>
            <a:xfrm>
              <a:off x="3376831" y="3238954"/>
              <a:ext cx="267729" cy="106129"/>
            </a:xfrm>
            <a:custGeom>
              <a:avLst/>
              <a:gdLst/>
              <a:ahLst/>
              <a:cxnLst/>
              <a:rect l="l" t="t" r="r" b="b"/>
              <a:pathLst>
                <a:path w="2732" h="1083" extrusionOk="0">
                  <a:moveTo>
                    <a:pt x="1087" y="1"/>
                  </a:moveTo>
                  <a:cubicBezTo>
                    <a:pt x="747" y="86"/>
                    <a:pt x="426" y="237"/>
                    <a:pt x="265" y="417"/>
                  </a:cubicBezTo>
                  <a:cubicBezTo>
                    <a:pt x="0" y="710"/>
                    <a:pt x="615" y="984"/>
                    <a:pt x="1229" y="1059"/>
                  </a:cubicBezTo>
                  <a:cubicBezTo>
                    <a:pt x="1361" y="1075"/>
                    <a:pt x="1522" y="1082"/>
                    <a:pt x="1686" y="1082"/>
                  </a:cubicBezTo>
                  <a:cubicBezTo>
                    <a:pt x="2025" y="1082"/>
                    <a:pt x="2380" y="1050"/>
                    <a:pt x="2533" y="993"/>
                  </a:cubicBezTo>
                  <a:cubicBezTo>
                    <a:pt x="2731" y="917"/>
                    <a:pt x="2646" y="511"/>
                    <a:pt x="2476" y="247"/>
                  </a:cubicBezTo>
                  <a:cubicBezTo>
                    <a:pt x="2418" y="249"/>
                    <a:pt x="2360" y="250"/>
                    <a:pt x="2304" y="250"/>
                  </a:cubicBezTo>
                  <a:cubicBezTo>
                    <a:pt x="2150" y="250"/>
                    <a:pt x="2003" y="241"/>
                    <a:pt x="1871" y="228"/>
                  </a:cubicBezTo>
                  <a:cubicBezTo>
                    <a:pt x="1578" y="190"/>
                    <a:pt x="1295" y="105"/>
                    <a:pt x="1087"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5" name="Google Shape;475;p25"/>
            <p:cNvSpPr/>
            <p:nvPr/>
          </p:nvSpPr>
          <p:spPr>
            <a:xfrm>
              <a:off x="3690323" y="3242678"/>
              <a:ext cx="212655" cy="90645"/>
            </a:xfrm>
            <a:custGeom>
              <a:avLst/>
              <a:gdLst/>
              <a:ahLst/>
              <a:cxnLst/>
              <a:rect l="l" t="t" r="r" b="b"/>
              <a:pathLst>
                <a:path w="2170" h="925" extrusionOk="0">
                  <a:moveTo>
                    <a:pt x="1612" y="1"/>
                  </a:moveTo>
                  <a:lnTo>
                    <a:pt x="1545" y="29"/>
                  </a:lnTo>
                  <a:cubicBezTo>
                    <a:pt x="1383" y="103"/>
                    <a:pt x="1193" y="135"/>
                    <a:pt x="1006" y="135"/>
                  </a:cubicBezTo>
                  <a:cubicBezTo>
                    <a:pt x="832" y="135"/>
                    <a:pt x="661" y="107"/>
                    <a:pt x="515" y="57"/>
                  </a:cubicBezTo>
                  <a:cubicBezTo>
                    <a:pt x="241" y="152"/>
                    <a:pt x="33" y="303"/>
                    <a:pt x="14" y="454"/>
                  </a:cubicBezTo>
                  <a:cubicBezTo>
                    <a:pt x="0" y="684"/>
                    <a:pt x="512" y="925"/>
                    <a:pt x="1016" y="925"/>
                  </a:cubicBezTo>
                  <a:cubicBezTo>
                    <a:pt x="1195" y="925"/>
                    <a:pt x="1373" y="895"/>
                    <a:pt x="1527" y="823"/>
                  </a:cubicBezTo>
                  <a:cubicBezTo>
                    <a:pt x="2169" y="530"/>
                    <a:pt x="1990" y="152"/>
                    <a:pt x="1612"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6" name="Google Shape;476;p25"/>
            <p:cNvSpPr/>
            <p:nvPr/>
          </p:nvSpPr>
          <p:spPr>
            <a:xfrm>
              <a:off x="3936295" y="3230624"/>
              <a:ext cx="90746" cy="92801"/>
            </a:xfrm>
            <a:custGeom>
              <a:avLst/>
              <a:gdLst/>
              <a:ahLst/>
              <a:cxnLst/>
              <a:rect l="l" t="t" r="r" b="b"/>
              <a:pathLst>
                <a:path w="926" h="947" extrusionOk="0">
                  <a:moveTo>
                    <a:pt x="226" y="1"/>
                  </a:moveTo>
                  <a:cubicBezTo>
                    <a:pt x="141" y="76"/>
                    <a:pt x="84" y="180"/>
                    <a:pt x="56" y="322"/>
                  </a:cubicBezTo>
                  <a:cubicBezTo>
                    <a:pt x="1" y="729"/>
                    <a:pt x="480" y="946"/>
                    <a:pt x="721" y="946"/>
                  </a:cubicBezTo>
                  <a:cubicBezTo>
                    <a:pt x="727" y="946"/>
                    <a:pt x="732" y="946"/>
                    <a:pt x="737" y="946"/>
                  </a:cubicBezTo>
                  <a:cubicBezTo>
                    <a:pt x="926" y="936"/>
                    <a:pt x="878" y="521"/>
                    <a:pt x="793" y="228"/>
                  </a:cubicBezTo>
                  <a:lnTo>
                    <a:pt x="793" y="228"/>
                  </a:lnTo>
                  <a:cubicBezTo>
                    <a:pt x="782" y="228"/>
                    <a:pt x="771" y="228"/>
                    <a:pt x="759" y="228"/>
                  </a:cubicBezTo>
                  <a:cubicBezTo>
                    <a:pt x="584" y="228"/>
                    <a:pt x="359" y="160"/>
                    <a:pt x="226"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7" name="Google Shape;477;p25"/>
            <p:cNvSpPr/>
            <p:nvPr/>
          </p:nvSpPr>
          <p:spPr>
            <a:xfrm>
              <a:off x="3399076" y="3173198"/>
              <a:ext cx="66736" cy="64187"/>
            </a:xfrm>
            <a:custGeom>
              <a:avLst/>
              <a:gdLst/>
              <a:ahLst/>
              <a:cxnLst/>
              <a:rect l="l" t="t" r="r" b="b"/>
              <a:pathLst>
                <a:path w="681" h="655" extrusionOk="0">
                  <a:moveTo>
                    <a:pt x="123" y="1"/>
                  </a:moveTo>
                  <a:cubicBezTo>
                    <a:pt x="57" y="67"/>
                    <a:pt x="28" y="152"/>
                    <a:pt x="9" y="237"/>
                  </a:cubicBezTo>
                  <a:cubicBezTo>
                    <a:pt x="0" y="341"/>
                    <a:pt x="28" y="521"/>
                    <a:pt x="76" y="587"/>
                  </a:cubicBezTo>
                  <a:cubicBezTo>
                    <a:pt x="103" y="633"/>
                    <a:pt x="151" y="654"/>
                    <a:pt x="209" y="654"/>
                  </a:cubicBezTo>
                  <a:cubicBezTo>
                    <a:pt x="270" y="654"/>
                    <a:pt x="343" y="630"/>
                    <a:pt x="416" y="587"/>
                  </a:cubicBezTo>
                  <a:cubicBezTo>
                    <a:pt x="614" y="473"/>
                    <a:pt x="680" y="218"/>
                    <a:pt x="605" y="57"/>
                  </a:cubicBezTo>
                  <a:lnTo>
                    <a:pt x="605" y="57"/>
                  </a:lnTo>
                  <a:cubicBezTo>
                    <a:pt x="551" y="92"/>
                    <a:pt x="484" y="110"/>
                    <a:pt x="414" y="110"/>
                  </a:cubicBezTo>
                  <a:cubicBezTo>
                    <a:pt x="314" y="110"/>
                    <a:pt x="207" y="73"/>
                    <a:pt x="123"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5110466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78"/>
        <p:cNvGrpSpPr/>
        <p:nvPr/>
      </p:nvGrpSpPr>
      <p:grpSpPr>
        <a:xfrm>
          <a:off x="0" y="0"/>
          <a:ext cx="0" cy="0"/>
          <a:chOff x="0" y="0"/>
          <a:chExt cx="0" cy="0"/>
        </a:xfrm>
      </p:grpSpPr>
      <p:sp>
        <p:nvSpPr>
          <p:cNvPr id="479" name="Google Shape;479;p26"/>
          <p:cNvSpPr/>
          <p:nvPr/>
        </p:nvSpPr>
        <p:spPr>
          <a:xfrm rot="544783" flipH="1">
            <a:off x="10114679" y="4434445"/>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80" name="Google Shape;480;p26"/>
          <p:cNvSpPr txBox="1">
            <a:spLocks noGrp="1"/>
          </p:cNvSpPr>
          <p:nvPr>
            <p:ph type="title"/>
          </p:nvPr>
        </p:nvSpPr>
        <p:spPr>
          <a:xfrm>
            <a:off x="1694700" y="2163720"/>
            <a:ext cx="23876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1" name="Google Shape;481;p26"/>
          <p:cNvSpPr txBox="1">
            <a:spLocks noGrp="1"/>
          </p:cNvSpPr>
          <p:nvPr>
            <p:ph type="subTitle" idx="1"/>
          </p:nvPr>
        </p:nvSpPr>
        <p:spPr>
          <a:xfrm>
            <a:off x="972300" y="2777016"/>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Manrope Medium"/>
                <a:ea typeface="Manrope Medium"/>
                <a:cs typeface="Manrope Medium"/>
                <a:sym typeface="Manrop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2" name="Google Shape;482;p26"/>
          <p:cNvSpPr txBox="1">
            <a:spLocks noGrp="1"/>
          </p:cNvSpPr>
          <p:nvPr>
            <p:ph type="title" idx="2"/>
          </p:nvPr>
        </p:nvSpPr>
        <p:spPr>
          <a:xfrm>
            <a:off x="7975300" y="2163720"/>
            <a:ext cx="26564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3" name="Google Shape;483;p26"/>
          <p:cNvSpPr txBox="1">
            <a:spLocks noGrp="1"/>
          </p:cNvSpPr>
          <p:nvPr>
            <p:ph type="subTitle" idx="3"/>
          </p:nvPr>
        </p:nvSpPr>
        <p:spPr>
          <a:xfrm>
            <a:off x="7387300" y="2777016"/>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Manrope Medium"/>
                <a:ea typeface="Manrope Medium"/>
                <a:cs typeface="Manrope Medium"/>
                <a:sym typeface="Manrop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4" name="Google Shape;484;p26"/>
          <p:cNvSpPr txBox="1">
            <a:spLocks noGrp="1"/>
          </p:cNvSpPr>
          <p:nvPr>
            <p:ph type="title" idx="4"/>
          </p:nvPr>
        </p:nvSpPr>
        <p:spPr>
          <a:xfrm>
            <a:off x="1694700" y="3679255"/>
            <a:ext cx="23876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5" name="Google Shape;485;p26"/>
          <p:cNvSpPr txBox="1">
            <a:spLocks noGrp="1"/>
          </p:cNvSpPr>
          <p:nvPr>
            <p:ph type="subTitle" idx="5"/>
          </p:nvPr>
        </p:nvSpPr>
        <p:spPr>
          <a:xfrm>
            <a:off x="972300" y="4292565"/>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Manrope Medium"/>
                <a:ea typeface="Manrope Medium"/>
                <a:cs typeface="Manrope Medium"/>
                <a:sym typeface="Manrop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6" name="Google Shape;486;p26"/>
          <p:cNvSpPr txBox="1">
            <a:spLocks noGrp="1"/>
          </p:cNvSpPr>
          <p:nvPr>
            <p:ph type="title" idx="6"/>
          </p:nvPr>
        </p:nvSpPr>
        <p:spPr>
          <a:xfrm>
            <a:off x="7984500" y="3679253"/>
            <a:ext cx="26380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7" name="Google Shape;487;p26"/>
          <p:cNvSpPr txBox="1">
            <a:spLocks noGrp="1"/>
          </p:cNvSpPr>
          <p:nvPr>
            <p:ph type="subTitle" idx="7"/>
          </p:nvPr>
        </p:nvSpPr>
        <p:spPr>
          <a:xfrm>
            <a:off x="7387300" y="4292565"/>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Manrope Medium"/>
                <a:ea typeface="Manrope Medium"/>
                <a:cs typeface="Manrope Medium"/>
                <a:sym typeface="Manrop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8" name="Google Shape;488;p26"/>
          <p:cNvSpPr txBox="1">
            <a:spLocks noGrp="1"/>
          </p:cNvSpPr>
          <p:nvPr>
            <p:ph type="title" idx="8"/>
          </p:nvPr>
        </p:nvSpPr>
        <p:spPr>
          <a:xfrm>
            <a:off x="2779467" y="491767"/>
            <a:ext cx="66332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solidFill>
                  <a:srgbClr val="5E261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89" name="Google Shape;489;p26"/>
          <p:cNvSpPr/>
          <p:nvPr/>
        </p:nvSpPr>
        <p:spPr>
          <a:xfrm>
            <a:off x="-9599" y="5785767"/>
            <a:ext cx="12204900" cy="1089333"/>
          </a:xfrm>
          <a:custGeom>
            <a:avLst/>
            <a:gdLst/>
            <a:ahLst/>
            <a:cxnLst/>
            <a:rect l="l" t="t" r="r" b="b"/>
            <a:pathLst>
              <a:path w="366147" h="32680" extrusionOk="0">
                <a:moveTo>
                  <a:pt x="100" y="0"/>
                </a:moveTo>
                <a:lnTo>
                  <a:pt x="56771" y="1292"/>
                </a:lnTo>
                <a:lnTo>
                  <a:pt x="366147" y="9358"/>
                </a:lnTo>
                <a:lnTo>
                  <a:pt x="366065" y="32680"/>
                </a:lnTo>
                <a:lnTo>
                  <a:pt x="0" y="32680"/>
                </a:lnTo>
                <a:close/>
              </a:path>
            </a:pathLst>
          </a:custGeom>
          <a:solidFill>
            <a:schemeClr val="accent1"/>
          </a:solidFill>
          <a:ln>
            <a:noFill/>
          </a:ln>
        </p:spPr>
      </p:sp>
      <p:sp>
        <p:nvSpPr>
          <p:cNvPr id="490" name="Google Shape;490;p26"/>
          <p:cNvSpPr/>
          <p:nvPr/>
        </p:nvSpPr>
        <p:spPr>
          <a:xfrm>
            <a:off x="-8234" y="6166333"/>
            <a:ext cx="12207667" cy="735856"/>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grpSp>
        <p:nvGrpSpPr>
          <p:cNvPr id="491" name="Google Shape;491;p26"/>
          <p:cNvGrpSpPr/>
          <p:nvPr/>
        </p:nvGrpSpPr>
        <p:grpSpPr>
          <a:xfrm>
            <a:off x="11037868" y="5818957"/>
            <a:ext cx="978661" cy="735871"/>
            <a:chOff x="3005133" y="3226715"/>
            <a:chExt cx="454965" cy="342096"/>
          </a:xfrm>
        </p:grpSpPr>
        <p:sp>
          <p:nvSpPr>
            <p:cNvPr id="492" name="Google Shape;492;p26"/>
            <p:cNvSpPr/>
            <p:nvPr/>
          </p:nvSpPr>
          <p:spPr>
            <a:xfrm>
              <a:off x="3191462" y="3340657"/>
              <a:ext cx="268636" cy="228153"/>
            </a:xfrm>
            <a:custGeom>
              <a:avLst/>
              <a:gdLst/>
              <a:ahLst/>
              <a:cxnLst/>
              <a:rect l="l" t="t" r="r" b="b"/>
              <a:pathLst>
                <a:path w="2004" h="1702" extrusionOk="0">
                  <a:moveTo>
                    <a:pt x="2004" y="1"/>
                  </a:moveTo>
                  <a:cubicBezTo>
                    <a:pt x="1767" y="256"/>
                    <a:pt x="1399" y="1059"/>
                    <a:pt x="1399" y="1059"/>
                  </a:cubicBezTo>
                  <a:cubicBezTo>
                    <a:pt x="1474" y="804"/>
                    <a:pt x="1323" y="360"/>
                    <a:pt x="1323" y="360"/>
                  </a:cubicBezTo>
                  <a:cubicBezTo>
                    <a:pt x="1323" y="690"/>
                    <a:pt x="1059" y="1201"/>
                    <a:pt x="1059" y="1201"/>
                  </a:cubicBezTo>
                  <a:cubicBezTo>
                    <a:pt x="1163" y="709"/>
                    <a:pt x="1011" y="67"/>
                    <a:pt x="1011" y="67"/>
                  </a:cubicBezTo>
                  <a:cubicBezTo>
                    <a:pt x="1011" y="511"/>
                    <a:pt x="699" y="1087"/>
                    <a:pt x="699" y="1087"/>
                  </a:cubicBezTo>
                  <a:cubicBezTo>
                    <a:pt x="747" y="691"/>
                    <a:pt x="548" y="379"/>
                    <a:pt x="548" y="379"/>
                  </a:cubicBezTo>
                  <a:lnTo>
                    <a:pt x="548" y="379"/>
                  </a:lnTo>
                  <a:cubicBezTo>
                    <a:pt x="633" y="757"/>
                    <a:pt x="350" y="1456"/>
                    <a:pt x="350" y="1456"/>
                  </a:cubicBezTo>
                  <a:cubicBezTo>
                    <a:pt x="406" y="1314"/>
                    <a:pt x="378" y="946"/>
                    <a:pt x="378" y="946"/>
                  </a:cubicBezTo>
                  <a:lnTo>
                    <a:pt x="378" y="946"/>
                  </a:lnTo>
                  <a:cubicBezTo>
                    <a:pt x="284" y="1352"/>
                    <a:pt x="0" y="1692"/>
                    <a:pt x="0" y="1692"/>
                  </a:cubicBezTo>
                  <a:lnTo>
                    <a:pt x="1673" y="1702"/>
                  </a:lnTo>
                  <a:cubicBezTo>
                    <a:pt x="1588" y="1069"/>
                    <a:pt x="2004" y="1"/>
                    <a:pt x="2004" y="1"/>
                  </a:cubicBezTo>
                  <a:close/>
                </a:path>
              </a:pathLst>
            </a:custGeom>
            <a:solidFill>
              <a:schemeClr val="accent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93" name="Google Shape;493;p26"/>
            <p:cNvSpPr/>
            <p:nvPr/>
          </p:nvSpPr>
          <p:spPr>
            <a:xfrm>
              <a:off x="3005133" y="3226715"/>
              <a:ext cx="296653" cy="342096"/>
            </a:xfrm>
            <a:custGeom>
              <a:avLst/>
              <a:gdLst/>
              <a:ahLst/>
              <a:cxnLst/>
              <a:rect l="l" t="t" r="r" b="b"/>
              <a:pathLst>
                <a:path w="2213" h="2552" extrusionOk="0">
                  <a:moveTo>
                    <a:pt x="2212" y="0"/>
                  </a:moveTo>
                  <a:cubicBezTo>
                    <a:pt x="1957" y="369"/>
                    <a:pt x="1551" y="1588"/>
                    <a:pt x="1551" y="1588"/>
                  </a:cubicBezTo>
                  <a:cubicBezTo>
                    <a:pt x="1626" y="1219"/>
                    <a:pt x="1466" y="539"/>
                    <a:pt x="1466" y="539"/>
                  </a:cubicBezTo>
                  <a:cubicBezTo>
                    <a:pt x="1466" y="1040"/>
                    <a:pt x="1154" y="1796"/>
                    <a:pt x="1154" y="1796"/>
                  </a:cubicBezTo>
                  <a:cubicBezTo>
                    <a:pt x="1267" y="1068"/>
                    <a:pt x="1116" y="95"/>
                    <a:pt x="1116" y="95"/>
                  </a:cubicBezTo>
                  <a:cubicBezTo>
                    <a:pt x="1116" y="775"/>
                    <a:pt x="776" y="1635"/>
                    <a:pt x="776" y="1635"/>
                  </a:cubicBezTo>
                  <a:cubicBezTo>
                    <a:pt x="823" y="1040"/>
                    <a:pt x="606" y="586"/>
                    <a:pt x="606" y="586"/>
                  </a:cubicBezTo>
                  <a:lnTo>
                    <a:pt x="606" y="586"/>
                  </a:lnTo>
                  <a:cubicBezTo>
                    <a:pt x="700" y="1162"/>
                    <a:pt x="379" y="2193"/>
                    <a:pt x="379" y="2193"/>
                  </a:cubicBezTo>
                  <a:cubicBezTo>
                    <a:pt x="436" y="1975"/>
                    <a:pt x="417" y="1437"/>
                    <a:pt x="417" y="1437"/>
                  </a:cubicBezTo>
                  <a:lnTo>
                    <a:pt x="417" y="1437"/>
                  </a:lnTo>
                  <a:cubicBezTo>
                    <a:pt x="313" y="2022"/>
                    <a:pt x="1" y="2542"/>
                    <a:pt x="1" y="2542"/>
                  </a:cubicBezTo>
                  <a:lnTo>
                    <a:pt x="1844" y="2552"/>
                  </a:lnTo>
                  <a:cubicBezTo>
                    <a:pt x="1759" y="1607"/>
                    <a:pt x="2212" y="0"/>
                    <a:pt x="2212" y="0"/>
                  </a:cubicBezTo>
                  <a:close/>
                </a:path>
              </a:pathLst>
            </a:custGeom>
            <a:solidFill>
              <a:schemeClr val="accent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grpSp>
        <p:nvGrpSpPr>
          <p:cNvPr id="494" name="Google Shape;494;p26"/>
          <p:cNvGrpSpPr/>
          <p:nvPr/>
        </p:nvGrpSpPr>
        <p:grpSpPr>
          <a:xfrm>
            <a:off x="49435" y="5145123"/>
            <a:ext cx="978661" cy="735871"/>
            <a:chOff x="3005133" y="3226715"/>
            <a:chExt cx="454965" cy="342096"/>
          </a:xfrm>
        </p:grpSpPr>
        <p:sp>
          <p:nvSpPr>
            <p:cNvPr id="495" name="Google Shape;495;p26"/>
            <p:cNvSpPr/>
            <p:nvPr/>
          </p:nvSpPr>
          <p:spPr>
            <a:xfrm>
              <a:off x="3191462" y="3340657"/>
              <a:ext cx="268636" cy="228153"/>
            </a:xfrm>
            <a:custGeom>
              <a:avLst/>
              <a:gdLst/>
              <a:ahLst/>
              <a:cxnLst/>
              <a:rect l="l" t="t" r="r" b="b"/>
              <a:pathLst>
                <a:path w="2004" h="1702" extrusionOk="0">
                  <a:moveTo>
                    <a:pt x="2004" y="1"/>
                  </a:moveTo>
                  <a:cubicBezTo>
                    <a:pt x="1767" y="256"/>
                    <a:pt x="1399" y="1059"/>
                    <a:pt x="1399" y="1059"/>
                  </a:cubicBezTo>
                  <a:cubicBezTo>
                    <a:pt x="1474" y="804"/>
                    <a:pt x="1323" y="360"/>
                    <a:pt x="1323" y="360"/>
                  </a:cubicBezTo>
                  <a:cubicBezTo>
                    <a:pt x="1323" y="690"/>
                    <a:pt x="1059" y="1201"/>
                    <a:pt x="1059" y="1201"/>
                  </a:cubicBezTo>
                  <a:cubicBezTo>
                    <a:pt x="1163" y="709"/>
                    <a:pt x="1011" y="67"/>
                    <a:pt x="1011" y="67"/>
                  </a:cubicBezTo>
                  <a:cubicBezTo>
                    <a:pt x="1011" y="511"/>
                    <a:pt x="699" y="1087"/>
                    <a:pt x="699" y="1087"/>
                  </a:cubicBezTo>
                  <a:cubicBezTo>
                    <a:pt x="747" y="691"/>
                    <a:pt x="548" y="379"/>
                    <a:pt x="548" y="379"/>
                  </a:cubicBezTo>
                  <a:lnTo>
                    <a:pt x="548" y="379"/>
                  </a:lnTo>
                  <a:cubicBezTo>
                    <a:pt x="633" y="757"/>
                    <a:pt x="350" y="1456"/>
                    <a:pt x="350" y="1456"/>
                  </a:cubicBezTo>
                  <a:cubicBezTo>
                    <a:pt x="406" y="1314"/>
                    <a:pt x="378" y="946"/>
                    <a:pt x="378" y="946"/>
                  </a:cubicBezTo>
                  <a:lnTo>
                    <a:pt x="378" y="946"/>
                  </a:lnTo>
                  <a:cubicBezTo>
                    <a:pt x="284" y="1352"/>
                    <a:pt x="0" y="1692"/>
                    <a:pt x="0" y="1692"/>
                  </a:cubicBezTo>
                  <a:lnTo>
                    <a:pt x="1673" y="1702"/>
                  </a:lnTo>
                  <a:cubicBezTo>
                    <a:pt x="1588" y="1069"/>
                    <a:pt x="2004" y="1"/>
                    <a:pt x="2004"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96" name="Google Shape;496;p26"/>
            <p:cNvSpPr/>
            <p:nvPr/>
          </p:nvSpPr>
          <p:spPr>
            <a:xfrm>
              <a:off x="3005133" y="3226715"/>
              <a:ext cx="296653" cy="342096"/>
            </a:xfrm>
            <a:custGeom>
              <a:avLst/>
              <a:gdLst/>
              <a:ahLst/>
              <a:cxnLst/>
              <a:rect l="l" t="t" r="r" b="b"/>
              <a:pathLst>
                <a:path w="2213" h="2552" extrusionOk="0">
                  <a:moveTo>
                    <a:pt x="2212" y="0"/>
                  </a:moveTo>
                  <a:cubicBezTo>
                    <a:pt x="1957" y="369"/>
                    <a:pt x="1551" y="1588"/>
                    <a:pt x="1551" y="1588"/>
                  </a:cubicBezTo>
                  <a:cubicBezTo>
                    <a:pt x="1626" y="1219"/>
                    <a:pt x="1466" y="539"/>
                    <a:pt x="1466" y="539"/>
                  </a:cubicBezTo>
                  <a:cubicBezTo>
                    <a:pt x="1466" y="1040"/>
                    <a:pt x="1154" y="1796"/>
                    <a:pt x="1154" y="1796"/>
                  </a:cubicBezTo>
                  <a:cubicBezTo>
                    <a:pt x="1267" y="1068"/>
                    <a:pt x="1116" y="95"/>
                    <a:pt x="1116" y="95"/>
                  </a:cubicBezTo>
                  <a:cubicBezTo>
                    <a:pt x="1116" y="775"/>
                    <a:pt x="776" y="1635"/>
                    <a:pt x="776" y="1635"/>
                  </a:cubicBezTo>
                  <a:cubicBezTo>
                    <a:pt x="823" y="1040"/>
                    <a:pt x="606" y="586"/>
                    <a:pt x="606" y="586"/>
                  </a:cubicBezTo>
                  <a:lnTo>
                    <a:pt x="606" y="586"/>
                  </a:lnTo>
                  <a:cubicBezTo>
                    <a:pt x="700" y="1162"/>
                    <a:pt x="379" y="2193"/>
                    <a:pt x="379" y="2193"/>
                  </a:cubicBezTo>
                  <a:cubicBezTo>
                    <a:pt x="436" y="1975"/>
                    <a:pt x="417" y="1437"/>
                    <a:pt x="417" y="1437"/>
                  </a:cubicBezTo>
                  <a:lnTo>
                    <a:pt x="417" y="1437"/>
                  </a:lnTo>
                  <a:cubicBezTo>
                    <a:pt x="313" y="2022"/>
                    <a:pt x="1" y="2542"/>
                    <a:pt x="1" y="2542"/>
                  </a:cubicBezTo>
                  <a:lnTo>
                    <a:pt x="1844" y="2552"/>
                  </a:lnTo>
                  <a:cubicBezTo>
                    <a:pt x="1759" y="1607"/>
                    <a:pt x="2212" y="0"/>
                    <a:pt x="2212"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497" name="Google Shape;497;p26"/>
          <p:cNvSpPr/>
          <p:nvPr/>
        </p:nvSpPr>
        <p:spPr>
          <a:xfrm>
            <a:off x="-9600" y="6580201"/>
            <a:ext cx="12217967" cy="361575"/>
          </a:xfrm>
          <a:custGeom>
            <a:avLst/>
            <a:gdLst/>
            <a:ahLst/>
            <a:cxnLst/>
            <a:rect l="l" t="t" r="r" b="b"/>
            <a:pathLst>
              <a:path w="366539" h="17704" extrusionOk="0">
                <a:moveTo>
                  <a:pt x="0" y="3485"/>
                </a:moveTo>
                <a:lnTo>
                  <a:pt x="169355" y="0"/>
                </a:lnTo>
                <a:lnTo>
                  <a:pt x="366230" y="7258"/>
                </a:lnTo>
                <a:lnTo>
                  <a:pt x="366539" y="17704"/>
                </a:lnTo>
                <a:lnTo>
                  <a:pt x="0" y="17583"/>
                </a:lnTo>
                <a:close/>
              </a:path>
            </a:pathLst>
          </a:custGeom>
          <a:solidFill>
            <a:schemeClr val="dk2"/>
          </a:solidFill>
          <a:ln>
            <a:noFill/>
          </a:ln>
        </p:spPr>
      </p:sp>
      <p:sp>
        <p:nvSpPr>
          <p:cNvPr id="498" name="Google Shape;498;p26"/>
          <p:cNvSpPr/>
          <p:nvPr/>
        </p:nvSpPr>
        <p:spPr>
          <a:xfrm flipH="1">
            <a:off x="-101585" y="-164778"/>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99" name="Google Shape;499;p26"/>
          <p:cNvSpPr/>
          <p:nvPr/>
        </p:nvSpPr>
        <p:spPr>
          <a:xfrm>
            <a:off x="9902001" y="-164765"/>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3946721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00"/>
        <p:cNvGrpSpPr/>
        <p:nvPr/>
      </p:nvGrpSpPr>
      <p:grpSpPr>
        <a:xfrm>
          <a:off x="0" y="0"/>
          <a:ext cx="0" cy="0"/>
          <a:chOff x="0" y="0"/>
          <a:chExt cx="0" cy="0"/>
        </a:xfrm>
      </p:grpSpPr>
      <p:sp>
        <p:nvSpPr>
          <p:cNvPr id="501" name="Google Shape;501;p27"/>
          <p:cNvSpPr txBox="1">
            <a:spLocks noGrp="1"/>
          </p:cNvSpPr>
          <p:nvPr>
            <p:ph type="title"/>
          </p:nvPr>
        </p:nvSpPr>
        <p:spPr>
          <a:xfrm>
            <a:off x="1569567"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2" name="Google Shape;502;p27"/>
          <p:cNvSpPr txBox="1">
            <a:spLocks noGrp="1"/>
          </p:cNvSpPr>
          <p:nvPr>
            <p:ph type="subTitle" idx="1"/>
          </p:nvPr>
        </p:nvSpPr>
        <p:spPr>
          <a:xfrm>
            <a:off x="1569567"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3" name="Google Shape;503;p27"/>
          <p:cNvSpPr txBox="1">
            <a:spLocks noGrp="1"/>
          </p:cNvSpPr>
          <p:nvPr>
            <p:ph type="title" idx="2"/>
          </p:nvPr>
        </p:nvSpPr>
        <p:spPr>
          <a:xfrm>
            <a:off x="4558992"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4" name="Google Shape;504;p27"/>
          <p:cNvSpPr txBox="1">
            <a:spLocks noGrp="1"/>
          </p:cNvSpPr>
          <p:nvPr>
            <p:ph type="subTitle" idx="3"/>
          </p:nvPr>
        </p:nvSpPr>
        <p:spPr>
          <a:xfrm>
            <a:off x="4558992"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5" name="Google Shape;505;p27"/>
          <p:cNvSpPr txBox="1">
            <a:spLocks noGrp="1"/>
          </p:cNvSpPr>
          <p:nvPr>
            <p:ph type="title" idx="4"/>
          </p:nvPr>
        </p:nvSpPr>
        <p:spPr>
          <a:xfrm>
            <a:off x="1569567" y="32634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6" name="Google Shape;506;p27"/>
          <p:cNvSpPr txBox="1">
            <a:spLocks noGrp="1"/>
          </p:cNvSpPr>
          <p:nvPr>
            <p:ph type="subTitle" idx="5"/>
          </p:nvPr>
        </p:nvSpPr>
        <p:spPr>
          <a:xfrm>
            <a:off x="1569567" y="38766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7" name="Google Shape;507;p27"/>
          <p:cNvSpPr txBox="1">
            <a:spLocks noGrp="1"/>
          </p:cNvSpPr>
          <p:nvPr>
            <p:ph type="title" idx="6"/>
          </p:nvPr>
        </p:nvSpPr>
        <p:spPr>
          <a:xfrm>
            <a:off x="4558992" y="32634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8" name="Google Shape;508;p27"/>
          <p:cNvSpPr txBox="1">
            <a:spLocks noGrp="1"/>
          </p:cNvSpPr>
          <p:nvPr>
            <p:ph type="subTitle" idx="7"/>
          </p:nvPr>
        </p:nvSpPr>
        <p:spPr>
          <a:xfrm>
            <a:off x="4558992" y="38766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9" name="Google Shape;509;p27"/>
          <p:cNvSpPr txBox="1">
            <a:spLocks noGrp="1"/>
          </p:cNvSpPr>
          <p:nvPr>
            <p:ph type="title" idx="8"/>
          </p:nvPr>
        </p:nvSpPr>
        <p:spPr>
          <a:xfrm>
            <a:off x="7548427"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10" name="Google Shape;510;p27"/>
          <p:cNvSpPr txBox="1">
            <a:spLocks noGrp="1"/>
          </p:cNvSpPr>
          <p:nvPr>
            <p:ph type="subTitle" idx="9"/>
          </p:nvPr>
        </p:nvSpPr>
        <p:spPr>
          <a:xfrm>
            <a:off x="7548427"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1" name="Google Shape;511;p27"/>
          <p:cNvSpPr txBox="1">
            <a:spLocks noGrp="1"/>
          </p:cNvSpPr>
          <p:nvPr>
            <p:ph type="title" idx="13"/>
          </p:nvPr>
        </p:nvSpPr>
        <p:spPr>
          <a:xfrm>
            <a:off x="7548427" y="32634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12" name="Google Shape;512;p27"/>
          <p:cNvSpPr txBox="1">
            <a:spLocks noGrp="1"/>
          </p:cNvSpPr>
          <p:nvPr>
            <p:ph type="subTitle" idx="14"/>
          </p:nvPr>
        </p:nvSpPr>
        <p:spPr>
          <a:xfrm>
            <a:off x="7548427" y="38766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3" name="Google Shape;513;p27"/>
          <p:cNvSpPr txBox="1">
            <a:spLocks noGrp="1"/>
          </p:cNvSpPr>
          <p:nvPr>
            <p:ph type="title" idx="15"/>
          </p:nvPr>
        </p:nvSpPr>
        <p:spPr>
          <a:xfrm>
            <a:off x="1177167" y="491767"/>
            <a:ext cx="98376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14" name="Google Shape;514;p27"/>
          <p:cNvSpPr/>
          <p:nvPr/>
        </p:nvSpPr>
        <p:spPr>
          <a:xfrm flipH="1">
            <a:off x="8657328" y="-169815"/>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15" name="Google Shape;515;p27"/>
          <p:cNvSpPr/>
          <p:nvPr/>
        </p:nvSpPr>
        <p:spPr>
          <a:xfrm flipH="1">
            <a:off x="-1836585" y="1245170"/>
            <a:ext cx="3618919" cy="1133604"/>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516" name="Google Shape;516;p27"/>
          <p:cNvGrpSpPr/>
          <p:nvPr/>
        </p:nvGrpSpPr>
        <p:grpSpPr>
          <a:xfrm flipH="1">
            <a:off x="-269061" y="6138671"/>
            <a:ext cx="12356757" cy="807839"/>
            <a:chOff x="-65798" y="4177775"/>
            <a:chExt cx="9267568" cy="907276"/>
          </a:xfrm>
        </p:grpSpPr>
        <p:sp>
          <p:nvSpPr>
            <p:cNvPr id="517" name="Google Shape;517;p27"/>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18" name="Google Shape;518;p27"/>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grpSp>
        <p:nvGrpSpPr>
          <p:cNvPr id="519" name="Google Shape;519;p27"/>
          <p:cNvGrpSpPr/>
          <p:nvPr/>
        </p:nvGrpSpPr>
        <p:grpSpPr>
          <a:xfrm flipH="1">
            <a:off x="9644048" y="4989122"/>
            <a:ext cx="3278909" cy="2142389"/>
            <a:chOff x="-213250" y="3651883"/>
            <a:chExt cx="1136984" cy="742888"/>
          </a:xfrm>
        </p:grpSpPr>
        <p:sp>
          <p:nvSpPr>
            <p:cNvPr id="520" name="Google Shape;520;p27"/>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21" name="Google Shape;521;p27"/>
            <p:cNvSpPr/>
            <p:nvPr/>
          </p:nvSpPr>
          <p:spPr>
            <a:xfrm>
              <a:off x="323901" y="3956162"/>
              <a:ext cx="599833" cy="438609"/>
            </a:xfrm>
            <a:custGeom>
              <a:avLst/>
              <a:gdLst/>
              <a:ahLst/>
              <a:cxnLst/>
              <a:rect l="l" t="t" r="r" b="b"/>
              <a:pathLst>
                <a:path w="2742" h="2005" extrusionOk="0">
                  <a:moveTo>
                    <a:pt x="950" y="0"/>
                  </a:moveTo>
                  <a:cubicBezTo>
                    <a:pt x="949" y="0"/>
                    <a:pt x="947" y="1"/>
                    <a:pt x="946" y="1"/>
                  </a:cubicBezTo>
                  <a:cubicBezTo>
                    <a:pt x="861" y="29"/>
                    <a:pt x="861" y="351"/>
                    <a:pt x="861" y="351"/>
                  </a:cubicBezTo>
                  <a:cubicBezTo>
                    <a:pt x="861" y="351"/>
                    <a:pt x="736" y="155"/>
                    <a:pt x="656" y="155"/>
                  </a:cubicBezTo>
                  <a:cubicBezTo>
                    <a:pt x="648" y="155"/>
                    <a:pt x="641" y="157"/>
                    <a:pt x="634" y="162"/>
                  </a:cubicBezTo>
                  <a:cubicBezTo>
                    <a:pt x="568" y="209"/>
                    <a:pt x="691" y="634"/>
                    <a:pt x="691" y="634"/>
                  </a:cubicBezTo>
                  <a:cubicBezTo>
                    <a:pt x="691" y="634"/>
                    <a:pt x="406" y="268"/>
                    <a:pt x="342" y="268"/>
                  </a:cubicBezTo>
                  <a:cubicBezTo>
                    <a:pt x="337" y="268"/>
                    <a:pt x="334" y="270"/>
                    <a:pt x="332" y="275"/>
                  </a:cubicBezTo>
                  <a:cubicBezTo>
                    <a:pt x="322" y="351"/>
                    <a:pt x="521" y="852"/>
                    <a:pt x="521" y="852"/>
                  </a:cubicBezTo>
                  <a:cubicBezTo>
                    <a:pt x="521" y="852"/>
                    <a:pt x="326" y="774"/>
                    <a:pt x="238" y="774"/>
                  </a:cubicBezTo>
                  <a:cubicBezTo>
                    <a:pt x="220" y="774"/>
                    <a:pt x="206" y="777"/>
                    <a:pt x="199" y="785"/>
                  </a:cubicBezTo>
                  <a:cubicBezTo>
                    <a:pt x="161" y="833"/>
                    <a:pt x="445" y="1088"/>
                    <a:pt x="445" y="1088"/>
                  </a:cubicBezTo>
                  <a:cubicBezTo>
                    <a:pt x="445" y="1088"/>
                    <a:pt x="303" y="1051"/>
                    <a:pt x="214" y="1051"/>
                  </a:cubicBezTo>
                  <a:cubicBezTo>
                    <a:pt x="175" y="1051"/>
                    <a:pt x="145" y="1058"/>
                    <a:pt x="143" y="1078"/>
                  </a:cubicBezTo>
                  <a:cubicBezTo>
                    <a:pt x="133" y="1154"/>
                    <a:pt x="492" y="1390"/>
                    <a:pt x="492" y="1390"/>
                  </a:cubicBezTo>
                  <a:cubicBezTo>
                    <a:pt x="492" y="1390"/>
                    <a:pt x="378" y="1374"/>
                    <a:pt x="278" y="1374"/>
                  </a:cubicBezTo>
                  <a:cubicBezTo>
                    <a:pt x="208" y="1374"/>
                    <a:pt x="145" y="1382"/>
                    <a:pt x="133" y="1409"/>
                  </a:cubicBezTo>
                  <a:cubicBezTo>
                    <a:pt x="95" y="1485"/>
                    <a:pt x="464" y="1645"/>
                    <a:pt x="464" y="1645"/>
                  </a:cubicBezTo>
                  <a:cubicBezTo>
                    <a:pt x="464" y="1645"/>
                    <a:pt x="438" y="1645"/>
                    <a:pt x="400" y="1645"/>
                  </a:cubicBezTo>
                  <a:cubicBezTo>
                    <a:pt x="285" y="1645"/>
                    <a:pt x="53" y="1650"/>
                    <a:pt x="39" y="1693"/>
                  </a:cubicBezTo>
                  <a:cubicBezTo>
                    <a:pt x="1" y="1797"/>
                    <a:pt x="804" y="2005"/>
                    <a:pt x="804" y="2005"/>
                  </a:cubicBezTo>
                  <a:lnTo>
                    <a:pt x="1929" y="2005"/>
                  </a:lnTo>
                  <a:cubicBezTo>
                    <a:pt x="1929" y="2005"/>
                    <a:pt x="2741" y="1872"/>
                    <a:pt x="2704" y="1778"/>
                  </a:cubicBezTo>
                  <a:cubicBezTo>
                    <a:pt x="2699" y="1735"/>
                    <a:pt x="2605" y="1723"/>
                    <a:pt x="2504" y="1723"/>
                  </a:cubicBezTo>
                  <a:cubicBezTo>
                    <a:pt x="2382" y="1723"/>
                    <a:pt x="2250" y="1740"/>
                    <a:pt x="2250" y="1740"/>
                  </a:cubicBezTo>
                  <a:cubicBezTo>
                    <a:pt x="2250" y="1740"/>
                    <a:pt x="2723" y="1475"/>
                    <a:pt x="2723" y="1419"/>
                  </a:cubicBezTo>
                  <a:cubicBezTo>
                    <a:pt x="2724" y="1411"/>
                    <a:pt x="2710" y="1408"/>
                    <a:pt x="2685" y="1408"/>
                  </a:cubicBezTo>
                  <a:cubicBezTo>
                    <a:pt x="2555" y="1408"/>
                    <a:pt x="2137" y="1494"/>
                    <a:pt x="2137" y="1494"/>
                  </a:cubicBezTo>
                  <a:cubicBezTo>
                    <a:pt x="2137" y="1494"/>
                    <a:pt x="2430" y="1182"/>
                    <a:pt x="2411" y="1154"/>
                  </a:cubicBezTo>
                  <a:cubicBezTo>
                    <a:pt x="2407" y="1149"/>
                    <a:pt x="2399" y="1147"/>
                    <a:pt x="2388" y="1147"/>
                  </a:cubicBezTo>
                  <a:cubicBezTo>
                    <a:pt x="2311" y="1147"/>
                    <a:pt x="2080" y="1248"/>
                    <a:pt x="2080" y="1248"/>
                  </a:cubicBezTo>
                  <a:cubicBezTo>
                    <a:pt x="2080" y="1248"/>
                    <a:pt x="2363" y="889"/>
                    <a:pt x="2307" y="852"/>
                  </a:cubicBezTo>
                  <a:cubicBezTo>
                    <a:pt x="2302" y="849"/>
                    <a:pt x="2295" y="848"/>
                    <a:pt x="2287" y="848"/>
                  </a:cubicBezTo>
                  <a:cubicBezTo>
                    <a:pt x="2206" y="848"/>
                    <a:pt x="1995" y="965"/>
                    <a:pt x="1995" y="965"/>
                  </a:cubicBezTo>
                  <a:cubicBezTo>
                    <a:pt x="1995" y="965"/>
                    <a:pt x="2363" y="445"/>
                    <a:pt x="2307" y="417"/>
                  </a:cubicBezTo>
                  <a:cubicBezTo>
                    <a:pt x="2306" y="417"/>
                    <a:pt x="2305" y="417"/>
                    <a:pt x="2304" y="417"/>
                  </a:cubicBezTo>
                  <a:cubicBezTo>
                    <a:pt x="2240" y="417"/>
                    <a:pt x="1938" y="691"/>
                    <a:pt x="1938" y="691"/>
                  </a:cubicBezTo>
                  <a:cubicBezTo>
                    <a:pt x="1938" y="691"/>
                    <a:pt x="2108" y="322"/>
                    <a:pt x="2042" y="313"/>
                  </a:cubicBezTo>
                  <a:cubicBezTo>
                    <a:pt x="2041" y="313"/>
                    <a:pt x="2040" y="313"/>
                    <a:pt x="2039" y="313"/>
                  </a:cubicBezTo>
                  <a:cubicBezTo>
                    <a:pt x="1977" y="313"/>
                    <a:pt x="1702" y="606"/>
                    <a:pt x="1702" y="606"/>
                  </a:cubicBezTo>
                  <a:cubicBezTo>
                    <a:pt x="1702" y="606"/>
                    <a:pt x="1778" y="133"/>
                    <a:pt x="1730" y="133"/>
                  </a:cubicBezTo>
                  <a:cubicBezTo>
                    <a:pt x="1683" y="133"/>
                    <a:pt x="1456" y="445"/>
                    <a:pt x="1456" y="445"/>
                  </a:cubicBezTo>
                  <a:cubicBezTo>
                    <a:pt x="1456" y="445"/>
                    <a:pt x="1420" y="66"/>
                    <a:pt x="1357" y="66"/>
                  </a:cubicBezTo>
                  <a:cubicBezTo>
                    <a:pt x="1355" y="66"/>
                    <a:pt x="1354" y="67"/>
                    <a:pt x="1352" y="67"/>
                  </a:cubicBezTo>
                  <a:cubicBezTo>
                    <a:pt x="1277" y="77"/>
                    <a:pt x="1173" y="407"/>
                    <a:pt x="1173" y="407"/>
                  </a:cubicBezTo>
                  <a:cubicBezTo>
                    <a:pt x="1173" y="407"/>
                    <a:pt x="1019" y="0"/>
                    <a:pt x="950"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22" name="Google Shape;522;p27"/>
            <p:cNvSpPr/>
            <p:nvPr/>
          </p:nvSpPr>
          <p:spPr>
            <a:xfrm>
              <a:off x="11629" y="3651883"/>
              <a:ext cx="730213" cy="732619"/>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rgbClr val="C6C23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1511395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five columns ">
  <p:cSld name="Title and five columns ">
    <p:spTree>
      <p:nvGrpSpPr>
        <p:cNvPr id="1" name="Shape 523"/>
        <p:cNvGrpSpPr/>
        <p:nvPr/>
      </p:nvGrpSpPr>
      <p:grpSpPr>
        <a:xfrm>
          <a:off x="0" y="0"/>
          <a:ext cx="0" cy="0"/>
          <a:chOff x="0" y="0"/>
          <a:chExt cx="0" cy="0"/>
        </a:xfrm>
      </p:grpSpPr>
      <p:sp>
        <p:nvSpPr>
          <p:cNvPr id="524" name="Google Shape;524;p28"/>
          <p:cNvSpPr txBox="1">
            <a:spLocks noGrp="1"/>
          </p:cNvSpPr>
          <p:nvPr>
            <p:ph type="title"/>
          </p:nvPr>
        </p:nvSpPr>
        <p:spPr>
          <a:xfrm>
            <a:off x="959967"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25" name="Google Shape;525;p28"/>
          <p:cNvSpPr txBox="1">
            <a:spLocks noGrp="1"/>
          </p:cNvSpPr>
          <p:nvPr>
            <p:ph type="subTitle" idx="1"/>
          </p:nvPr>
        </p:nvSpPr>
        <p:spPr>
          <a:xfrm>
            <a:off x="959967"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6" name="Google Shape;526;p28"/>
          <p:cNvSpPr txBox="1">
            <a:spLocks noGrp="1"/>
          </p:cNvSpPr>
          <p:nvPr>
            <p:ph type="title" idx="2"/>
          </p:nvPr>
        </p:nvSpPr>
        <p:spPr>
          <a:xfrm>
            <a:off x="4558997"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27" name="Google Shape;527;p28"/>
          <p:cNvSpPr txBox="1">
            <a:spLocks noGrp="1"/>
          </p:cNvSpPr>
          <p:nvPr>
            <p:ph type="subTitle" idx="3"/>
          </p:nvPr>
        </p:nvSpPr>
        <p:spPr>
          <a:xfrm>
            <a:off x="4558997"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8" name="Google Shape;528;p28"/>
          <p:cNvSpPr txBox="1">
            <a:spLocks noGrp="1"/>
          </p:cNvSpPr>
          <p:nvPr>
            <p:ph type="title" idx="4"/>
          </p:nvPr>
        </p:nvSpPr>
        <p:spPr>
          <a:xfrm>
            <a:off x="2759481" y="33650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29" name="Google Shape;529;p28"/>
          <p:cNvSpPr txBox="1">
            <a:spLocks noGrp="1"/>
          </p:cNvSpPr>
          <p:nvPr>
            <p:ph type="subTitle" idx="5"/>
          </p:nvPr>
        </p:nvSpPr>
        <p:spPr>
          <a:xfrm>
            <a:off x="2759481" y="39782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0" name="Google Shape;530;p28"/>
          <p:cNvSpPr txBox="1">
            <a:spLocks noGrp="1"/>
          </p:cNvSpPr>
          <p:nvPr>
            <p:ph type="title" idx="6"/>
          </p:nvPr>
        </p:nvSpPr>
        <p:spPr>
          <a:xfrm>
            <a:off x="8158027"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31" name="Google Shape;531;p28"/>
          <p:cNvSpPr txBox="1">
            <a:spLocks noGrp="1"/>
          </p:cNvSpPr>
          <p:nvPr>
            <p:ph type="subTitle" idx="7"/>
          </p:nvPr>
        </p:nvSpPr>
        <p:spPr>
          <a:xfrm>
            <a:off x="8158027"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2" name="Google Shape;532;p28"/>
          <p:cNvSpPr txBox="1">
            <a:spLocks noGrp="1"/>
          </p:cNvSpPr>
          <p:nvPr>
            <p:ph type="title" idx="8"/>
          </p:nvPr>
        </p:nvSpPr>
        <p:spPr>
          <a:xfrm>
            <a:off x="6358512" y="33650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33" name="Google Shape;533;p28"/>
          <p:cNvSpPr txBox="1">
            <a:spLocks noGrp="1"/>
          </p:cNvSpPr>
          <p:nvPr>
            <p:ph type="subTitle" idx="9"/>
          </p:nvPr>
        </p:nvSpPr>
        <p:spPr>
          <a:xfrm>
            <a:off x="6358512" y="39782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4" name="Google Shape;534;p28"/>
          <p:cNvSpPr txBox="1">
            <a:spLocks noGrp="1"/>
          </p:cNvSpPr>
          <p:nvPr>
            <p:ph type="title" idx="13"/>
          </p:nvPr>
        </p:nvSpPr>
        <p:spPr>
          <a:xfrm>
            <a:off x="960000" y="491767"/>
            <a:ext cx="102720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35" name="Google Shape;535;p28"/>
          <p:cNvSpPr/>
          <p:nvPr/>
        </p:nvSpPr>
        <p:spPr>
          <a:xfrm flipH="1">
            <a:off x="9181209" y="326999"/>
            <a:ext cx="4974892" cy="1558444"/>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36" name="Google Shape;536;p28"/>
          <p:cNvSpPr/>
          <p:nvPr/>
        </p:nvSpPr>
        <p:spPr>
          <a:xfrm>
            <a:off x="10219480" y="3617127"/>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37" name="Google Shape;537;p28"/>
          <p:cNvSpPr/>
          <p:nvPr/>
        </p:nvSpPr>
        <p:spPr>
          <a:xfrm flipH="1">
            <a:off x="-1599887" y="270511"/>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38" name="Google Shape;538;p28"/>
          <p:cNvSpPr/>
          <p:nvPr/>
        </p:nvSpPr>
        <p:spPr>
          <a:xfrm flipH="1">
            <a:off x="-12066" y="5584433"/>
            <a:ext cx="12220433" cy="1289035"/>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539" name="Google Shape;539;p28"/>
          <p:cNvSpPr/>
          <p:nvPr/>
        </p:nvSpPr>
        <p:spPr>
          <a:xfrm>
            <a:off x="-41733" y="5858600"/>
            <a:ext cx="12250200" cy="984200"/>
          </a:xfrm>
          <a:custGeom>
            <a:avLst/>
            <a:gdLst/>
            <a:ahLst/>
            <a:cxnLst/>
            <a:rect l="l" t="t" r="r" b="b"/>
            <a:pathLst>
              <a:path w="367506" h="29526" extrusionOk="0">
                <a:moveTo>
                  <a:pt x="0" y="6910"/>
                </a:moveTo>
                <a:lnTo>
                  <a:pt x="0" y="29526"/>
                </a:lnTo>
                <a:lnTo>
                  <a:pt x="367506" y="29526"/>
                </a:lnTo>
                <a:lnTo>
                  <a:pt x="367506" y="0"/>
                </a:lnTo>
                <a:close/>
              </a:path>
            </a:pathLst>
          </a:custGeom>
          <a:solidFill>
            <a:schemeClr val="accent2"/>
          </a:solidFill>
          <a:ln>
            <a:noFill/>
          </a:ln>
        </p:spPr>
      </p:sp>
      <p:grpSp>
        <p:nvGrpSpPr>
          <p:cNvPr id="540" name="Google Shape;540;p28"/>
          <p:cNvGrpSpPr/>
          <p:nvPr/>
        </p:nvGrpSpPr>
        <p:grpSpPr>
          <a:xfrm>
            <a:off x="10739855" y="5176689"/>
            <a:ext cx="1200613" cy="681904"/>
            <a:chOff x="4352978" y="3127745"/>
            <a:chExt cx="430698" cy="244597"/>
          </a:xfrm>
        </p:grpSpPr>
        <p:sp>
          <p:nvSpPr>
            <p:cNvPr id="541" name="Google Shape;541;p28"/>
            <p:cNvSpPr/>
            <p:nvPr/>
          </p:nvSpPr>
          <p:spPr>
            <a:xfrm>
              <a:off x="4440980" y="3127745"/>
              <a:ext cx="258419" cy="241852"/>
            </a:xfrm>
            <a:custGeom>
              <a:avLst/>
              <a:gdLst/>
              <a:ahLst/>
              <a:cxnLst/>
              <a:rect l="l" t="t" r="r" b="b"/>
              <a:pathLst>
                <a:path w="2637" h="2468" extrusionOk="0">
                  <a:moveTo>
                    <a:pt x="1597" y="1"/>
                  </a:moveTo>
                  <a:lnTo>
                    <a:pt x="1597" y="1"/>
                  </a:lnTo>
                  <a:cubicBezTo>
                    <a:pt x="1711" y="502"/>
                    <a:pt x="1323" y="1163"/>
                    <a:pt x="1323" y="1163"/>
                  </a:cubicBezTo>
                  <a:cubicBezTo>
                    <a:pt x="1191" y="842"/>
                    <a:pt x="1276" y="199"/>
                    <a:pt x="1276" y="199"/>
                  </a:cubicBezTo>
                  <a:lnTo>
                    <a:pt x="1276" y="199"/>
                  </a:lnTo>
                  <a:cubicBezTo>
                    <a:pt x="1087" y="454"/>
                    <a:pt x="973" y="1324"/>
                    <a:pt x="973" y="1324"/>
                  </a:cubicBezTo>
                  <a:cubicBezTo>
                    <a:pt x="832" y="880"/>
                    <a:pt x="425" y="606"/>
                    <a:pt x="425" y="605"/>
                  </a:cubicBezTo>
                  <a:lnTo>
                    <a:pt x="425" y="605"/>
                  </a:lnTo>
                  <a:cubicBezTo>
                    <a:pt x="595" y="955"/>
                    <a:pt x="690" y="1664"/>
                    <a:pt x="690" y="1664"/>
                  </a:cubicBezTo>
                  <a:cubicBezTo>
                    <a:pt x="482" y="1362"/>
                    <a:pt x="9" y="1258"/>
                    <a:pt x="0" y="1258"/>
                  </a:cubicBezTo>
                  <a:lnTo>
                    <a:pt x="0" y="1258"/>
                  </a:lnTo>
                  <a:cubicBezTo>
                    <a:pt x="473" y="1787"/>
                    <a:pt x="671" y="2467"/>
                    <a:pt x="671" y="2467"/>
                  </a:cubicBezTo>
                  <a:lnTo>
                    <a:pt x="2571" y="2467"/>
                  </a:lnTo>
                  <a:cubicBezTo>
                    <a:pt x="2467" y="1702"/>
                    <a:pt x="2627" y="1182"/>
                    <a:pt x="2627" y="1182"/>
                  </a:cubicBezTo>
                  <a:lnTo>
                    <a:pt x="2627" y="1182"/>
                  </a:lnTo>
                  <a:cubicBezTo>
                    <a:pt x="2372" y="1352"/>
                    <a:pt x="2060" y="1796"/>
                    <a:pt x="2060" y="1796"/>
                  </a:cubicBezTo>
                  <a:lnTo>
                    <a:pt x="2060" y="1796"/>
                  </a:lnTo>
                  <a:cubicBezTo>
                    <a:pt x="2164" y="795"/>
                    <a:pt x="2637" y="284"/>
                    <a:pt x="2637" y="284"/>
                  </a:cubicBezTo>
                  <a:lnTo>
                    <a:pt x="2637" y="284"/>
                  </a:lnTo>
                  <a:cubicBezTo>
                    <a:pt x="2202" y="331"/>
                    <a:pt x="1701" y="1286"/>
                    <a:pt x="1701" y="1286"/>
                  </a:cubicBezTo>
                  <a:cubicBezTo>
                    <a:pt x="1862" y="379"/>
                    <a:pt x="1597" y="1"/>
                    <a:pt x="1597"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42" name="Google Shape;542;p28"/>
            <p:cNvSpPr/>
            <p:nvPr/>
          </p:nvSpPr>
          <p:spPr>
            <a:xfrm>
              <a:off x="4566906" y="3160263"/>
              <a:ext cx="216770" cy="203830"/>
            </a:xfrm>
            <a:custGeom>
              <a:avLst/>
              <a:gdLst/>
              <a:ahLst/>
              <a:cxnLst/>
              <a:rect l="l" t="t" r="r" b="b"/>
              <a:pathLst>
                <a:path w="2212" h="2080" extrusionOk="0">
                  <a:moveTo>
                    <a:pt x="2212" y="0"/>
                  </a:moveTo>
                  <a:lnTo>
                    <a:pt x="2212" y="0"/>
                  </a:lnTo>
                  <a:cubicBezTo>
                    <a:pt x="1966" y="293"/>
                    <a:pt x="1550" y="1286"/>
                    <a:pt x="1550" y="1286"/>
                  </a:cubicBezTo>
                  <a:cubicBezTo>
                    <a:pt x="1635" y="993"/>
                    <a:pt x="1465" y="435"/>
                    <a:pt x="1465" y="435"/>
                  </a:cubicBezTo>
                  <a:cubicBezTo>
                    <a:pt x="1465" y="851"/>
                    <a:pt x="1163" y="1465"/>
                    <a:pt x="1163" y="1465"/>
                  </a:cubicBezTo>
                  <a:cubicBezTo>
                    <a:pt x="1267" y="870"/>
                    <a:pt x="1115" y="76"/>
                    <a:pt x="1115" y="76"/>
                  </a:cubicBezTo>
                  <a:cubicBezTo>
                    <a:pt x="1115" y="634"/>
                    <a:pt x="785" y="1333"/>
                    <a:pt x="785" y="1333"/>
                  </a:cubicBezTo>
                  <a:cubicBezTo>
                    <a:pt x="832" y="851"/>
                    <a:pt x="605" y="473"/>
                    <a:pt x="605" y="473"/>
                  </a:cubicBezTo>
                  <a:lnTo>
                    <a:pt x="605" y="473"/>
                  </a:lnTo>
                  <a:cubicBezTo>
                    <a:pt x="700" y="946"/>
                    <a:pt x="378" y="1787"/>
                    <a:pt x="378" y="1787"/>
                  </a:cubicBezTo>
                  <a:cubicBezTo>
                    <a:pt x="444" y="1607"/>
                    <a:pt x="416" y="1173"/>
                    <a:pt x="416" y="1172"/>
                  </a:cubicBezTo>
                  <a:lnTo>
                    <a:pt x="416" y="1172"/>
                  </a:lnTo>
                  <a:cubicBezTo>
                    <a:pt x="312" y="1654"/>
                    <a:pt x="0" y="2080"/>
                    <a:pt x="0" y="2080"/>
                  </a:cubicBezTo>
                  <a:lnTo>
                    <a:pt x="1834" y="2080"/>
                  </a:lnTo>
                  <a:cubicBezTo>
                    <a:pt x="1758" y="1295"/>
                    <a:pt x="2212" y="1"/>
                    <a:pt x="2212"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43" name="Google Shape;543;p28"/>
            <p:cNvSpPr/>
            <p:nvPr/>
          </p:nvSpPr>
          <p:spPr>
            <a:xfrm>
              <a:off x="4352978" y="3250926"/>
              <a:ext cx="179727" cy="121416"/>
            </a:xfrm>
            <a:custGeom>
              <a:avLst/>
              <a:gdLst/>
              <a:ahLst/>
              <a:cxnLst/>
              <a:rect l="l" t="t" r="r" b="b"/>
              <a:pathLst>
                <a:path w="1834" h="1239" extrusionOk="0">
                  <a:moveTo>
                    <a:pt x="1730" y="1"/>
                  </a:moveTo>
                  <a:cubicBezTo>
                    <a:pt x="1541" y="171"/>
                    <a:pt x="1371" y="766"/>
                    <a:pt x="1371" y="766"/>
                  </a:cubicBezTo>
                  <a:cubicBezTo>
                    <a:pt x="1380" y="587"/>
                    <a:pt x="1087" y="256"/>
                    <a:pt x="1087" y="256"/>
                  </a:cubicBezTo>
                  <a:lnTo>
                    <a:pt x="1087" y="256"/>
                  </a:lnTo>
                  <a:cubicBezTo>
                    <a:pt x="1182" y="501"/>
                    <a:pt x="1030" y="870"/>
                    <a:pt x="1030" y="870"/>
                  </a:cubicBezTo>
                  <a:cubicBezTo>
                    <a:pt x="1002" y="520"/>
                    <a:pt x="652" y="48"/>
                    <a:pt x="652" y="48"/>
                  </a:cubicBezTo>
                  <a:lnTo>
                    <a:pt x="652" y="48"/>
                  </a:lnTo>
                  <a:cubicBezTo>
                    <a:pt x="785" y="379"/>
                    <a:pt x="605" y="785"/>
                    <a:pt x="605" y="785"/>
                  </a:cubicBezTo>
                  <a:cubicBezTo>
                    <a:pt x="548" y="502"/>
                    <a:pt x="227" y="284"/>
                    <a:pt x="227" y="284"/>
                  </a:cubicBezTo>
                  <a:lnTo>
                    <a:pt x="227" y="284"/>
                  </a:lnTo>
                  <a:cubicBezTo>
                    <a:pt x="425" y="549"/>
                    <a:pt x="312" y="1059"/>
                    <a:pt x="312" y="1059"/>
                  </a:cubicBezTo>
                  <a:cubicBezTo>
                    <a:pt x="331" y="955"/>
                    <a:pt x="199" y="691"/>
                    <a:pt x="199" y="690"/>
                  </a:cubicBezTo>
                  <a:lnTo>
                    <a:pt x="199" y="690"/>
                  </a:lnTo>
                  <a:cubicBezTo>
                    <a:pt x="218" y="974"/>
                    <a:pt x="0" y="1239"/>
                    <a:pt x="0" y="1239"/>
                  </a:cubicBezTo>
                  <a:lnTo>
                    <a:pt x="1834" y="1239"/>
                  </a:lnTo>
                  <a:cubicBezTo>
                    <a:pt x="1569" y="766"/>
                    <a:pt x="1730" y="1"/>
                    <a:pt x="1730"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544" name="Google Shape;544;p28"/>
          <p:cNvSpPr/>
          <p:nvPr/>
        </p:nvSpPr>
        <p:spPr>
          <a:xfrm>
            <a:off x="5886433" y="6150433"/>
            <a:ext cx="6386000" cy="786667"/>
          </a:xfrm>
          <a:custGeom>
            <a:avLst/>
            <a:gdLst/>
            <a:ahLst/>
            <a:cxnLst/>
            <a:rect l="l" t="t" r="r" b="b"/>
            <a:pathLst>
              <a:path w="191580" h="23600" extrusionOk="0">
                <a:moveTo>
                  <a:pt x="190192" y="1666"/>
                </a:moveTo>
                <a:lnTo>
                  <a:pt x="184916" y="1943"/>
                </a:lnTo>
                <a:lnTo>
                  <a:pt x="104952" y="0"/>
                </a:lnTo>
                <a:lnTo>
                  <a:pt x="38594" y="9995"/>
                </a:lnTo>
                <a:lnTo>
                  <a:pt x="0" y="21934"/>
                </a:lnTo>
                <a:lnTo>
                  <a:pt x="2777" y="23600"/>
                </a:lnTo>
                <a:lnTo>
                  <a:pt x="191580" y="21656"/>
                </a:lnTo>
                <a:close/>
              </a:path>
            </a:pathLst>
          </a:custGeom>
          <a:solidFill>
            <a:srgbClr val="50AAAA"/>
          </a:solidFill>
          <a:ln>
            <a:noFill/>
          </a:ln>
        </p:spPr>
      </p:sp>
    </p:spTree>
    <p:extLst>
      <p:ext uri="{BB962C8B-B14F-4D97-AF65-F5344CB8AC3E}">
        <p14:creationId xmlns:p14="http://schemas.microsoft.com/office/powerpoint/2010/main" val="16461572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545"/>
        <p:cNvGrpSpPr/>
        <p:nvPr/>
      </p:nvGrpSpPr>
      <p:grpSpPr>
        <a:xfrm>
          <a:off x="0" y="0"/>
          <a:ext cx="0" cy="0"/>
          <a:chOff x="0" y="0"/>
          <a:chExt cx="0" cy="0"/>
        </a:xfrm>
      </p:grpSpPr>
      <p:sp>
        <p:nvSpPr>
          <p:cNvPr id="546" name="Google Shape;546;p29"/>
          <p:cNvSpPr txBox="1">
            <a:spLocks noGrp="1"/>
          </p:cNvSpPr>
          <p:nvPr>
            <p:ph type="title" hasCustomPrompt="1"/>
          </p:nvPr>
        </p:nvSpPr>
        <p:spPr>
          <a:xfrm>
            <a:off x="2992267" y="1244980"/>
            <a:ext cx="62076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47" name="Google Shape;547;p29"/>
          <p:cNvSpPr txBox="1">
            <a:spLocks noGrp="1"/>
          </p:cNvSpPr>
          <p:nvPr>
            <p:ph type="subTitle" idx="1"/>
          </p:nvPr>
        </p:nvSpPr>
        <p:spPr>
          <a:xfrm>
            <a:off x="3223633" y="2386400"/>
            <a:ext cx="5744800" cy="720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8" name="Google Shape;548;p29"/>
          <p:cNvSpPr txBox="1">
            <a:spLocks noGrp="1"/>
          </p:cNvSpPr>
          <p:nvPr>
            <p:ph type="title" idx="2" hasCustomPrompt="1"/>
          </p:nvPr>
        </p:nvSpPr>
        <p:spPr>
          <a:xfrm>
            <a:off x="2992267" y="3610552"/>
            <a:ext cx="62076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49" name="Google Shape;549;p29"/>
          <p:cNvSpPr txBox="1">
            <a:spLocks noGrp="1"/>
          </p:cNvSpPr>
          <p:nvPr>
            <p:ph type="subTitle" idx="3"/>
          </p:nvPr>
        </p:nvSpPr>
        <p:spPr>
          <a:xfrm>
            <a:off x="3223633" y="4751967"/>
            <a:ext cx="5744800" cy="720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0" name="Google Shape;550;p29"/>
          <p:cNvSpPr/>
          <p:nvPr/>
        </p:nvSpPr>
        <p:spPr>
          <a:xfrm>
            <a:off x="-221900" y="5761834"/>
            <a:ext cx="12591307" cy="1039501"/>
          </a:xfrm>
          <a:custGeom>
            <a:avLst/>
            <a:gdLst/>
            <a:ahLst/>
            <a:cxnLst/>
            <a:rect l="l" t="t" r="r" b="b"/>
            <a:pathLst>
              <a:path w="376047" h="17145" extrusionOk="0">
                <a:moveTo>
                  <a:pt x="373761" y="1524"/>
                </a:moveTo>
                <a:lnTo>
                  <a:pt x="0" y="0"/>
                </a:lnTo>
                <a:lnTo>
                  <a:pt x="4572" y="17145"/>
                </a:lnTo>
                <a:lnTo>
                  <a:pt x="376047" y="16383"/>
                </a:lnTo>
                <a:close/>
              </a:path>
            </a:pathLst>
          </a:custGeom>
          <a:solidFill>
            <a:schemeClr val="accent1"/>
          </a:solidFill>
          <a:ln>
            <a:noFill/>
          </a:ln>
        </p:spPr>
      </p:sp>
      <p:sp>
        <p:nvSpPr>
          <p:cNvPr id="551" name="Google Shape;551;p29"/>
          <p:cNvSpPr/>
          <p:nvPr/>
        </p:nvSpPr>
        <p:spPr>
          <a:xfrm>
            <a:off x="-32778" y="5992634"/>
            <a:ext cx="12402683" cy="935333"/>
          </a:xfrm>
          <a:custGeom>
            <a:avLst/>
            <a:gdLst/>
            <a:ahLst/>
            <a:cxnLst/>
            <a:rect l="l" t="t" r="r" b="b"/>
            <a:pathLst>
              <a:path w="375346" h="28060" extrusionOk="0">
                <a:moveTo>
                  <a:pt x="373060" y="0"/>
                </a:moveTo>
                <a:lnTo>
                  <a:pt x="0" y="8902"/>
                </a:lnTo>
                <a:lnTo>
                  <a:pt x="555" y="28060"/>
                </a:lnTo>
                <a:lnTo>
                  <a:pt x="375346" y="27027"/>
                </a:lnTo>
                <a:close/>
              </a:path>
            </a:pathLst>
          </a:custGeom>
          <a:solidFill>
            <a:schemeClr val="accent2"/>
          </a:solidFill>
          <a:ln>
            <a:noFill/>
          </a:ln>
        </p:spPr>
      </p:sp>
      <p:sp>
        <p:nvSpPr>
          <p:cNvPr id="552" name="Google Shape;552;p29"/>
          <p:cNvSpPr/>
          <p:nvPr/>
        </p:nvSpPr>
        <p:spPr>
          <a:xfrm flipH="1">
            <a:off x="8439275" y="-313467"/>
            <a:ext cx="4974892" cy="1558444"/>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53" name="Google Shape;553;p29"/>
          <p:cNvSpPr/>
          <p:nvPr/>
        </p:nvSpPr>
        <p:spPr>
          <a:xfrm>
            <a:off x="9770647" y="2589593"/>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54" name="Google Shape;554;p29"/>
          <p:cNvSpPr/>
          <p:nvPr/>
        </p:nvSpPr>
        <p:spPr>
          <a:xfrm flipH="1">
            <a:off x="-573953" y="161060"/>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555" name="Google Shape;555;p29"/>
          <p:cNvGrpSpPr/>
          <p:nvPr/>
        </p:nvGrpSpPr>
        <p:grpSpPr>
          <a:xfrm>
            <a:off x="-665070" y="4842268"/>
            <a:ext cx="3404887" cy="2224800"/>
            <a:chOff x="-213250" y="3651883"/>
            <a:chExt cx="1136984" cy="742888"/>
          </a:xfrm>
        </p:grpSpPr>
        <p:sp>
          <p:nvSpPr>
            <p:cNvPr id="556" name="Google Shape;556;p29"/>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57" name="Google Shape;557;p29"/>
            <p:cNvSpPr/>
            <p:nvPr/>
          </p:nvSpPr>
          <p:spPr>
            <a:xfrm>
              <a:off x="323901" y="3956162"/>
              <a:ext cx="599833" cy="438609"/>
            </a:xfrm>
            <a:custGeom>
              <a:avLst/>
              <a:gdLst/>
              <a:ahLst/>
              <a:cxnLst/>
              <a:rect l="l" t="t" r="r" b="b"/>
              <a:pathLst>
                <a:path w="2742" h="2005" extrusionOk="0">
                  <a:moveTo>
                    <a:pt x="950" y="0"/>
                  </a:moveTo>
                  <a:cubicBezTo>
                    <a:pt x="949" y="0"/>
                    <a:pt x="947" y="1"/>
                    <a:pt x="946" y="1"/>
                  </a:cubicBezTo>
                  <a:cubicBezTo>
                    <a:pt x="861" y="29"/>
                    <a:pt x="861" y="351"/>
                    <a:pt x="861" y="351"/>
                  </a:cubicBezTo>
                  <a:cubicBezTo>
                    <a:pt x="861" y="351"/>
                    <a:pt x="736" y="155"/>
                    <a:pt x="656" y="155"/>
                  </a:cubicBezTo>
                  <a:cubicBezTo>
                    <a:pt x="648" y="155"/>
                    <a:pt x="641" y="157"/>
                    <a:pt x="634" y="162"/>
                  </a:cubicBezTo>
                  <a:cubicBezTo>
                    <a:pt x="568" y="209"/>
                    <a:pt x="691" y="634"/>
                    <a:pt x="691" y="634"/>
                  </a:cubicBezTo>
                  <a:cubicBezTo>
                    <a:pt x="691" y="634"/>
                    <a:pt x="406" y="268"/>
                    <a:pt x="342" y="268"/>
                  </a:cubicBezTo>
                  <a:cubicBezTo>
                    <a:pt x="337" y="268"/>
                    <a:pt x="334" y="270"/>
                    <a:pt x="332" y="275"/>
                  </a:cubicBezTo>
                  <a:cubicBezTo>
                    <a:pt x="322" y="351"/>
                    <a:pt x="521" y="852"/>
                    <a:pt x="521" y="852"/>
                  </a:cubicBezTo>
                  <a:cubicBezTo>
                    <a:pt x="521" y="852"/>
                    <a:pt x="326" y="774"/>
                    <a:pt x="238" y="774"/>
                  </a:cubicBezTo>
                  <a:cubicBezTo>
                    <a:pt x="220" y="774"/>
                    <a:pt x="206" y="777"/>
                    <a:pt x="199" y="785"/>
                  </a:cubicBezTo>
                  <a:cubicBezTo>
                    <a:pt x="161" y="833"/>
                    <a:pt x="445" y="1088"/>
                    <a:pt x="445" y="1088"/>
                  </a:cubicBezTo>
                  <a:cubicBezTo>
                    <a:pt x="445" y="1088"/>
                    <a:pt x="303" y="1051"/>
                    <a:pt x="214" y="1051"/>
                  </a:cubicBezTo>
                  <a:cubicBezTo>
                    <a:pt x="175" y="1051"/>
                    <a:pt x="145" y="1058"/>
                    <a:pt x="143" y="1078"/>
                  </a:cubicBezTo>
                  <a:cubicBezTo>
                    <a:pt x="133" y="1154"/>
                    <a:pt x="492" y="1390"/>
                    <a:pt x="492" y="1390"/>
                  </a:cubicBezTo>
                  <a:cubicBezTo>
                    <a:pt x="492" y="1390"/>
                    <a:pt x="378" y="1374"/>
                    <a:pt x="278" y="1374"/>
                  </a:cubicBezTo>
                  <a:cubicBezTo>
                    <a:pt x="208" y="1374"/>
                    <a:pt x="145" y="1382"/>
                    <a:pt x="133" y="1409"/>
                  </a:cubicBezTo>
                  <a:cubicBezTo>
                    <a:pt x="95" y="1485"/>
                    <a:pt x="464" y="1645"/>
                    <a:pt x="464" y="1645"/>
                  </a:cubicBezTo>
                  <a:cubicBezTo>
                    <a:pt x="464" y="1645"/>
                    <a:pt x="438" y="1645"/>
                    <a:pt x="400" y="1645"/>
                  </a:cubicBezTo>
                  <a:cubicBezTo>
                    <a:pt x="285" y="1645"/>
                    <a:pt x="53" y="1650"/>
                    <a:pt x="39" y="1693"/>
                  </a:cubicBezTo>
                  <a:cubicBezTo>
                    <a:pt x="1" y="1797"/>
                    <a:pt x="804" y="2005"/>
                    <a:pt x="804" y="2005"/>
                  </a:cubicBezTo>
                  <a:lnTo>
                    <a:pt x="1929" y="2005"/>
                  </a:lnTo>
                  <a:cubicBezTo>
                    <a:pt x="1929" y="2005"/>
                    <a:pt x="2741" y="1872"/>
                    <a:pt x="2704" y="1778"/>
                  </a:cubicBezTo>
                  <a:cubicBezTo>
                    <a:pt x="2699" y="1735"/>
                    <a:pt x="2605" y="1723"/>
                    <a:pt x="2504" y="1723"/>
                  </a:cubicBezTo>
                  <a:cubicBezTo>
                    <a:pt x="2382" y="1723"/>
                    <a:pt x="2250" y="1740"/>
                    <a:pt x="2250" y="1740"/>
                  </a:cubicBezTo>
                  <a:cubicBezTo>
                    <a:pt x="2250" y="1740"/>
                    <a:pt x="2723" y="1475"/>
                    <a:pt x="2723" y="1419"/>
                  </a:cubicBezTo>
                  <a:cubicBezTo>
                    <a:pt x="2724" y="1411"/>
                    <a:pt x="2710" y="1408"/>
                    <a:pt x="2685" y="1408"/>
                  </a:cubicBezTo>
                  <a:cubicBezTo>
                    <a:pt x="2555" y="1408"/>
                    <a:pt x="2137" y="1494"/>
                    <a:pt x="2137" y="1494"/>
                  </a:cubicBezTo>
                  <a:cubicBezTo>
                    <a:pt x="2137" y="1494"/>
                    <a:pt x="2430" y="1182"/>
                    <a:pt x="2411" y="1154"/>
                  </a:cubicBezTo>
                  <a:cubicBezTo>
                    <a:pt x="2407" y="1149"/>
                    <a:pt x="2399" y="1147"/>
                    <a:pt x="2388" y="1147"/>
                  </a:cubicBezTo>
                  <a:cubicBezTo>
                    <a:pt x="2311" y="1147"/>
                    <a:pt x="2080" y="1248"/>
                    <a:pt x="2080" y="1248"/>
                  </a:cubicBezTo>
                  <a:cubicBezTo>
                    <a:pt x="2080" y="1248"/>
                    <a:pt x="2363" y="889"/>
                    <a:pt x="2307" y="852"/>
                  </a:cubicBezTo>
                  <a:cubicBezTo>
                    <a:pt x="2302" y="849"/>
                    <a:pt x="2295" y="848"/>
                    <a:pt x="2287" y="848"/>
                  </a:cubicBezTo>
                  <a:cubicBezTo>
                    <a:pt x="2206" y="848"/>
                    <a:pt x="1995" y="965"/>
                    <a:pt x="1995" y="965"/>
                  </a:cubicBezTo>
                  <a:cubicBezTo>
                    <a:pt x="1995" y="965"/>
                    <a:pt x="2363" y="445"/>
                    <a:pt x="2307" y="417"/>
                  </a:cubicBezTo>
                  <a:cubicBezTo>
                    <a:pt x="2306" y="417"/>
                    <a:pt x="2305" y="417"/>
                    <a:pt x="2304" y="417"/>
                  </a:cubicBezTo>
                  <a:cubicBezTo>
                    <a:pt x="2240" y="417"/>
                    <a:pt x="1938" y="691"/>
                    <a:pt x="1938" y="691"/>
                  </a:cubicBezTo>
                  <a:cubicBezTo>
                    <a:pt x="1938" y="691"/>
                    <a:pt x="2108" y="322"/>
                    <a:pt x="2042" y="313"/>
                  </a:cubicBezTo>
                  <a:cubicBezTo>
                    <a:pt x="2041" y="313"/>
                    <a:pt x="2040" y="313"/>
                    <a:pt x="2039" y="313"/>
                  </a:cubicBezTo>
                  <a:cubicBezTo>
                    <a:pt x="1977" y="313"/>
                    <a:pt x="1702" y="606"/>
                    <a:pt x="1702" y="606"/>
                  </a:cubicBezTo>
                  <a:cubicBezTo>
                    <a:pt x="1702" y="606"/>
                    <a:pt x="1778" y="133"/>
                    <a:pt x="1730" y="133"/>
                  </a:cubicBezTo>
                  <a:cubicBezTo>
                    <a:pt x="1683" y="133"/>
                    <a:pt x="1456" y="445"/>
                    <a:pt x="1456" y="445"/>
                  </a:cubicBezTo>
                  <a:cubicBezTo>
                    <a:pt x="1456" y="445"/>
                    <a:pt x="1420" y="66"/>
                    <a:pt x="1357" y="66"/>
                  </a:cubicBezTo>
                  <a:cubicBezTo>
                    <a:pt x="1355" y="66"/>
                    <a:pt x="1354" y="67"/>
                    <a:pt x="1352" y="67"/>
                  </a:cubicBezTo>
                  <a:cubicBezTo>
                    <a:pt x="1277" y="77"/>
                    <a:pt x="1173" y="407"/>
                    <a:pt x="1173" y="407"/>
                  </a:cubicBezTo>
                  <a:cubicBezTo>
                    <a:pt x="1173" y="407"/>
                    <a:pt x="1019" y="0"/>
                    <a:pt x="950"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58" name="Google Shape;558;p29"/>
            <p:cNvSpPr/>
            <p:nvPr/>
          </p:nvSpPr>
          <p:spPr>
            <a:xfrm>
              <a:off x="11629" y="3651883"/>
              <a:ext cx="730213" cy="732619"/>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rgbClr val="C6C23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59" name="Google Shape;559;p29"/>
            <p:cNvSpPr/>
            <p:nvPr/>
          </p:nvSpPr>
          <p:spPr>
            <a:xfrm>
              <a:off x="-6965" y="4147806"/>
              <a:ext cx="767401" cy="240852"/>
            </a:xfrm>
            <a:custGeom>
              <a:avLst/>
              <a:gdLst/>
              <a:ahLst/>
              <a:cxnLst/>
              <a:rect l="l" t="t" r="r" b="b"/>
              <a:pathLst>
                <a:path w="3508" h="1101" extrusionOk="0">
                  <a:moveTo>
                    <a:pt x="373" y="1"/>
                  </a:moveTo>
                  <a:cubicBezTo>
                    <a:pt x="282" y="1"/>
                    <a:pt x="195" y="18"/>
                    <a:pt x="180" y="70"/>
                  </a:cubicBezTo>
                  <a:cubicBezTo>
                    <a:pt x="133" y="202"/>
                    <a:pt x="587" y="486"/>
                    <a:pt x="587" y="486"/>
                  </a:cubicBezTo>
                  <a:cubicBezTo>
                    <a:pt x="587" y="486"/>
                    <a:pt x="551" y="485"/>
                    <a:pt x="498" y="485"/>
                  </a:cubicBezTo>
                  <a:cubicBezTo>
                    <a:pt x="353" y="485"/>
                    <a:pt x="78" y="495"/>
                    <a:pt x="58" y="571"/>
                  </a:cubicBezTo>
                  <a:cubicBezTo>
                    <a:pt x="1" y="750"/>
                    <a:pt x="1031" y="1100"/>
                    <a:pt x="1031" y="1100"/>
                  </a:cubicBezTo>
                  <a:lnTo>
                    <a:pt x="2458" y="1100"/>
                  </a:lnTo>
                  <a:cubicBezTo>
                    <a:pt x="2458" y="1100"/>
                    <a:pt x="3507" y="864"/>
                    <a:pt x="3488" y="713"/>
                  </a:cubicBezTo>
                  <a:cubicBezTo>
                    <a:pt x="3476" y="645"/>
                    <a:pt x="3357" y="627"/>
                    <a:pt x="3228" y="627"/>
                  </a:cubicBezTo>
                  <a:cubicBezTo>
                    <a:pt x="3068" y="627"/>
                    <a:pt x="2893" y="656"/>
                    <a:pt x="2893" y="656"/>
                  </a:cubicBezTo>
                  <a:cubicBezTo>
                    <a:pt x="2893" y="656"/>
                    <a:pt x="3025" y="543"/>
                    <a:pt x="3167" y="429"/>
                  </a:cubicBezTo>
                  <a:lnTo>
                    <a:pt x="3167" y="429"/>
                  </a:lnTo>
                  <a:cubicBezTo>
                    <a:pt x="2885" y="542"/>
                    <a:pt x="2557" y="602"/>
                    <a:pt x="2208" y="602"/>
                  </a:cubicBezTo>
                  <a:cubicBezTo>
                    <a:pt x="2089" y="602"/>
                    <a:pt x="1967" y="595"/>
                    <a:pt x="1844" y="580"/>
                  </a:cubicBezTo>
                  <a:cubicBezTo>
                    <a:pt x="1286" y="514"/>
                    <a:pt x="804" y="297"/>
                    <a:pt x="445" y="4"/>
                  </a:cubicBezTo>
                  <a:cubicBezTo>
                    <a:pt x="422" y="2"/>
                    <a:pt x="397" y="1"/>
                    <a:pt x="373"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grpSp>
        <p:nvGrpSpPr>
          <p:cNvPr id="560" name="Google Shape;560;p29"/>
          <p:cNvGrpSpPr/>
          <p:nvPr/>
        </p:nvGrpSpPr>
        <p:grpSpPr>
          <a:xfrm>
            <a:off x="-2722997" y="81339"/>
            <a:ext cx="5596800" cy="5700304"/>
            <a:chOff x="763575" y="3697175"/>
            <a:chExt cx="638875" cy="611000"/>
          </a:xfrm>
        </p:grpSpPr>
        <p:sp>
          <p:nvSpPr>
            <p:cNvPr id="561" name="Google Shape;561;p29"/>
            <p:cNvSpPr/>
            <p:nvPr/>
          </p:nvSpPr>
          <p:spPr>
            <a:xfrm>
              <a:off x="1081575" y="3859950"/>
              <a:ext cx="50600" cy="43275"/>
            </a:xfrm>
            <a:custGeom>
              <a:avLst/>
              <a:gdLst/>
              <a:ahLst/>
              <a:cxnLst/>
              <a:rect l="l" t="t" r="r" b="b"/>
              <a:pathLst>
                <a:path w="2024" h="1731" extrusionOk="0">
                  <a:moveTo>
                    <a:pt x="29" y="1"/>
                  </a:moveTo>
                  <a:lnTo>
                    <a:pt x="1" y="48"/>
                  </a:lnTo>
                  <a:cubicBezTo>
                    <a:pt x="473" y="303"/>
                    <a:pt x="1636" y="823"/>
                    <a:pt x="1948" y="1730"/>
                  </a:cubicBezTo>
                  <a:lnTo>
                    <a:pt x="2023" y="1352"/>
                  </a:lnTo>
                  <a:cubicBezTo>
                    <a:pt x="1740" y="530"/>
                    <a:pt x="95" y="29"/>
                    <a:pt x="29" y="1"/>
                  </a:cubicBez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2" name="Google Shape;562;p29"/>
            <p:cNvSpPr/>
            <p:nvPr/>
          </p:nvSpPr>
          <p:spPr>
            <a:xfrm>
              <a:off x="1163800" y="3751750"/>
              <a:ext cx="66650" cy="265350"/>
            </a:xfrm>
            <a:custGeom>
              <a:avLst/>
              <a:gdLst/>
              <a:ahLst/>
              <a:cxnLst/>
              <a:rect l="l" t="t" r="r" b="b"/>
              <a:pathLst>
                <a:path w="2666" h="10614" extrusionOk="0">
                  <a:moveTo>
                    <a:pt x="2420" y="1"/>
                  </a:moveTo>
                  <a:cubicBezTo>
                    <a:pt x="2392" y="898"/>
                    <a:pt x="1777" y="1749"/>
                    <a:pt x="1399" y="2269"/>
                  </a:cubicBezTo>
                  <a:cubicBezTo>
                    <a:pt x="1258" y="2458"/>
                    <a:pt x="1154" y="2599"/>
                    <a:pt x="1116" y="2694"/>
                  </a:cubicBezTo>
                  <a:cubicBezTo>
                    <a:pt x="1059" y="2855"/>
                    <a:pt x="1116" y="3110"/>
                    <a:pt x="1201" y="3507"/>
                  </a:cubicBezTo>
                  <a:cubicBezTo>
                    <a:pt x="1324" y="4017"/>
                    <a:pt x="1626" y="4820"/>
                    <a:pt x="1588" y="5775"/>
                  </a:cubicBezTo>
                  <a:cubicBezTo>
                    <a:pt x="1532" y="7372"/>
                    <a:pt x="10" y="10472"/>
                    <a:pt x="1" y="10500"/>
                  </a:cubicBezTo>
                  <a:lnTo>
                    <a:pt x="218" y="10614"/>
                  </a:lnTo>
                  <a:cubicBezTo>
                    <a:pt x="284" y="10481"/>
                    <a:pt x="1636" y="7419"/>
                    <a:pt x="1702" y="5765"/>
                  </a:cubicBezTo>
                  <a:cubicBezTo>
                    <a:pt x="1730" y="4773"/>
                    <a:pt x="1569" y="3979"/>
                    <a:pt x="1447" y="3450"/>
                  </a:cubicBezTo>
                  <a:cubicBezTo>
                    <a:pt x="1380" y="3138"/>
                    <a:pt x="1324" y="2883"/>
                    <a:pt x="1352" y="2788"/>
                  </a:cubicBezTo>
                  <a:cubicBezTo>
                    <a:pt x="1380" y="2732"/>
                    <a:pt x="1484" y="2590"/>
                    <a:pt x="1607" y="2420"/>
                  </a:cubicBezTo>
                  <a:cubicBezTo>
                    <a:pt x="1995" y="1891"/>
                    <a:pt x="2647" y="993"/>
                    <a:pt x="2666" y="10"/>
                  </a:cubicBezTo>
                  <a:lnTo>
                    <a:pt x="2420" y="1"/>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3" name="Google Shape;563;p29"/>
            <p:cNvSpPr/>
            <p:nvPr/>
          </p:nvSpPr>
          <p:spPr>
            <a:xfrm>
              <a:off x="1126700" y="3842725"/>
              <a:ext cx="31925" cy="110825"/>
            </a:xfrm>
            <a:custGeom>
              <a:avLst/>
              <a:gdLst/>
              <a:ahLst/>
              <a:cxnLst/>
              <a:rect l="l" t="t" r="r" b="b"/>
              <a:pathLst>
                <a:path w="1277" h="4433" extrusionOk="0">
                  <a:moveTo>
                    <a:pt x="199" y="0"/>
                  </a:moveTo>
                  <a:cubicBezTo>
                    <a:pt x="190" y="47"/>
                    <a:pt x="1" y="1172"/>
                    <a:pt x="39" y="1966"/>
                  </a:cubicBezTo>
                  <a:cubicBezTo>
                    <a:pt x="58" y="2457"/>
                    <a:pt x="322" y="2939"/>
                    <a:pt x="596" y="3440"/>
                  </a:cubicBezTo>
                  <a:cubicBezTo>
                    <a:pt x="766" y="3761"/>
                    <a:pt x="946" y="4092"/>
                    <a:pt x="1069" y="4432"/>
                  </a:cubicBezTo>
                  <a:lnTo>
                    <a:pt x="1277" y="4300"/>
                  </a:lnTo>
                  <a:cubicBezTo>
                    <a:pt x="1163" y="3941"/>
                    <a:pt x="984" y="3620"/>
                    <a:pt x="804" y="3289"/>
                  </a:cubicBezTo>
                  <a:cubicBezTo>
                    <a:pt x="559" y="2816"/>
                    <a:pt x="313" y="2363"/>
                    <a:pt x="294" y="1928"/>
                  </a:cubicBezTo>
                  <a:cubicBezTo>
                    <a:pt x="266" y="1172"/>
                    <a:pt x="455" y="57"/>
                    <a:pt x="455" y="47"/>
                  </a:cubicBezTo>
                  <a:lnTo>
                    <a:pt x="199" y="0"/>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4" name="Google Shape;564;p29"/>
            <p:cNvSpPr/>
            <p:nvPr/>
          </p:nvSpPr>
          <p:spPr>
            <a:xfrm>
              <a:off x="1160975" y="3888325"/>
              <a:ext cx="165175" cy="138225"/>
            </a:xfrm>
            <a:custGeom>
              <a:avLst/>
              <a:gdLst/>
              <a:ahLst/>
              <a:cxnLst/>
              <a:rect l="l" t="t" r="r" b="b"/>
              <a:pathLst>
                <a:path w="6607" h="5529" extrusionOk="0">
                  <a:moveTo>
                    <a:pt x="6587" y="0"/>
                  </a:moveTo>
                  <a:cubicBezTo>
                    <a:pt x="2335" y="1427"/>
                    <a:pt x="652" y="3922"/>
                    <a:pt x="38" y="5264"/>
                  </a:cubicBezTo>
                  <a:cubicBezTo>
                    <a:pt x="29" y="5302"/>
                    <a:pt x="0" y="5321"/>
                    <a:pt x="0" y="5340"/>
                  </a:cubicBezTo>
                  <a:cubicBezTo>
                    <a:pt x="0" y="5340"/>
                    <a:pt x="29" y="5311"/>
                    <a:pt x="48" y="5302"/>
                  </a:cubicBezTo>
                  <a:lnTo>
                    <a:pt x="161" y="5529"/>
                  </a:lnTo>
                  <a:cubicBezTo>
                    <a:pt x="208" y="5500"/>
                    <a:pt x="218" y="5481"/>
                    <a:pt x="265" y="5368"/>
                  </a:cubicBezTo>
                  <a:cubicBezTo>
                    <a:pt x="870" y="4064"/>
                    <a:pt x="2448" y="1484"/>
                    <a:pt x="6606" y="76"/>
                  </a:cubicBezTo>
                  <a:lnTo>
                    <a:pt x="6587" y="0"/>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5" name="Google Shape;565;p29"/>
            <p:cNvSpPr/>
            <p:nvPr/>
          </p:nvSpPr>
          <p:spPr>
            <a:xfrm>
              <a:off x="1039050" y="3865150"/>
              <a:ext cx="138475" cy="443025"/>
            </a:xfrm>
            <a:custGeom>
              <a:avLst/>
              <a:gdLst/>
              <a:ahLst/>
              <a:cxnLst/>
              <a:rect l="l" t="t" r="r" b="b"/>
              <a:pathLst>
                <a:path w="5539" h="17721" extrusionOk="0">
                  <a:moveTo>
                    <a:pt x="29" y="1"/>
                  </a:moveTo>
                  <a:cubicBezTo>
                    <a:pt x="0" y="1"/>
                    <a:pt x="75" y="162"/>
                    <a:pt x="199" y="351"/>
                  </a:cubicBezTo>
                  <a:cubicBezTo>
                    <a:pt x="1229" y="1844"/>
                    <a:pt x="4102" y="3091"/>
                    <a:pt x="4575" y="3271"/>
                  </a:cubicBezTo>
                  <a:cubicBezTo>
                    <a:pt x="4679" y="3639"/>
                    <a:pt x="5236" y="5558"/>
                    <a:pt x="4868" y="6276"/>
                  </a:cubicBezTo>
                  <a:cubicBezTo>
                    <a:pt x="2628" y="10756"/>
                    <a:pt x="2637" y="14243"/>
                    <a:pt x="2845" y="17721"/>
                  </a:cubicBezTo>
                  <a:lnTo>
                    <a:pt x="3101" y="17692"/>
                  </a:lnTo>
                  <a:cubicBezTo>
                    <a:pt x="2883" y="14262"/>
                    <a:pt x="2883" y="10812"/>
                    <a:pt x="5095" y="6389"/>
                  </a:cubicBezTo>
                  <a:cubicBezTo>
                    <a:pt x="5539" y="5501"/>
                    <a:pt x="4830" y="3233"/>
                    <a:pt x="4802" y="3138"/>
                  </a:cubicBezTo>
                  <a:lnTo>
                    <a:pt x="4773" y="3082"/>
                  </a:lnTo>
                  <a:lnTo>
                    <a:pt x="4717" y="3063"/>
                  </a:lnTo>
                  <a:cubicBezTo>
                    <a:pt x="4679" y="3044"/>
                    <a:pt x="1352" y="1853"/>
                    <a:pt x="294" y="332"/>
                  </a:cubicBezTo>
                  <a:cubicBezTo>
                    <a:pt x="131" y="92"/>
                    <a:pt x="51" y="1"/>
                    <a:pt x="29" y="1"/>
                  </a:cubicBezTo>
                  <a:close/>
                </a:path>
              </a:pathLst>
            </a:custGeom>
            <a:solidFill>
              <a:srgbClr val="AA4A43"/>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6" name="Google Shape;566;p29"/>
            <p:cNvSpPr/>
            <p:nvPr/>
          </p:nvSpPr>
          <p:spPr>
            <a:xfrm>
              <a:off x="1039400" y="3865450"/>
              <a:ext cx="138600" cy="186375"/>
            </a:xfrm>
            <a:custGeom>
              <a:avLst/>
              <a:gdLst/>
              <a:ahLst/>
              <a:cxnLst/>
              <a:rect l="l" t="t" r="r" b="b"/>
              <a:pathLst>
                <a:path w="5544" h="7455" extrusionOk="0">
                  <a:moveTo>
                    <a:pt x="31" y="0"/>
                  </a:moveTo>
                  <a:cubicBezTo>
                    <a:pt x="0" y="0"/>
                    <a:pt x="74" y="159"/>
                    <a:pt x="204" y="348"/>
                  </a:cubicBezTo>
                  <a:cubicBezTo>
                    <a:pt x="1225" y="1832"/>
                    <a:pt x="4098" y="3098"/>
                    <a:pt x="4570" y="3259"/>
                  </a:cubicBezTo>
                  <a:cubicBezTo>
                    <a:pt x="4674" y="3637"/>
                    <a:pt x="5222" y="5555"/>
                    <a:pt x="4863" y="6274"/>
                  </a:cubicBezTo>
                  <a:cubicBezTo>
                    <a:pt x="4721" y="6566"/>
                    <a:pt x="4580" y="6850"/>
                    <a:pt x="4457" y="7134"/>
                  </a:cubicBezTo>
                  <a:cubicBezTo>
                    <a:pt x="4495" y="7247"/>
                    <a:pt x="4532" y="7351"/>
                    <a:pt x="4580" y="7455"/>
                  </a:cubicBezTo>
                  <a:cubicBezTo>
                    <a:pt x="4740" y="7105"/>
                    <a:pt x="4901" y="6746"/>
                    <a:pt x="5090" y="6377"/>
                  </a:cubicBezTo>
                  <a:cubicBezTo>
                    <a:pt x="5544" y="5499"/>
                    <a:pt x="4816" y="3230"/>
                    <a:pt x="4797" y="3136"/>
                  </a:cubicBezTo>
                  <a:lnTo>
                    <a:pt x="4769" y="3070"/>
                  </a:lnTo>
                  <a:lnTo>
                    <a:pt x="4712" y="3051"/>
                  </a:lnTo>
                  <a:cubicBezTo>
                    <a:pt x="4674" y="3041"/>
                    <a:pt x="1348" y="1841"/>
                    <a:pt x="299" y="320"/>
                  </a:cubicBezTo>
                  <a:cubicBezTo>
                    <a:pt x="137" y="89"/>
                    <a:pt x="55" y="0"/>
                    <a:pt x="31" y="0"/>
                  </a:cubicBez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7" name="Google Shape;567;p29"/>
            <p:cNvSpPr/>
            <p:nvPr/>
          </p:nvSpPr>
          <p:spPr>
            <a:xfrm>
              <a:off x="1231850" y="3883575"/>
              <a:ext cx="170600" cy="64775"/>
            </a:xfrm>
            <a:custGeom>
              <a:avLst/>
              <a:gdLst/>
              <a:ahLst/>
              <a:cxnLst/>
              <a:rect l="l" t="t" r="r" b="b"/>
              <a:pathLst>
                <a:path w="6824" h="2591" extrusionOk="0">
                  <a:moveTo>
                    <a:pt x="6036" y="1"/>
                  </a:moveTo>
                  <a:cubicBezTo>
                    <a:pt x="5723" y="1"/>
                    <a:pt x="5328" y="64"/>
                    <a:pt x="5151" y="77"/>
                  </a:cubicBezTo>
                  <a:cubicBezTo>
                    <a:pt x="5088" y="83"/>
                    <a:pt x="5024" y="86"/>
                    <a:pt x="4960" y="86"/>
                  </a:cubicBezTo>
                  <a:cubicBezTo>
                    <a:pt x="4698" y="86"/>
                    <a:pt x="4426" y="43"/>
                    <a:pt x="4160" y="43"/>
                  </a:cubicBezTo>
                  <a:cubicBezTo>
                    <a:pt x="4109" y="43"/>
                    <a:pt x="4058" y="44"/>
                    <a:pt x="4008" y="48"/>
                  </a:cubicBezTo>
                  <a:cubicBezTo>
                    <a:pt x="3932" y="51"/>
                    <a:pt x="3852" y="51"/>
                    <a:pt x="3770" y="51"/>
                  </a:cubicBezTo>
                  <a:cubicBezTo>
                    <a:pt x="3632" y="51"/>
                    <a:pt x="3487" y="49"/>
                    <a:pt x="3339" y="49"/>
                  </a:cubicBezTo>
                  <a:cubicBezTo>
                    <a:pt x="2865" y="49"/>
                    <a:pt x="2363" y="70"/>
                    <a:pt x="2004" y="247"/>
                  </a:cubicBezTo>
                  <a:cubicBezTo>
                    <a:pt x="1654" y="407"/>
                    <a:pt x="1390" y="710"/>
                    <a:pt x="1059" y="899"/>
                  </a:cubicBezTo>
                  <a:cubicBezTo>
                    <a:pt x="728" y="1088"/>
                    <a:pt x="275" y="1201"/>
                    <a:pt x="0" y="1447"/>
                  </a:cubicBezTo>
                  <a:cubicBezTo>
                    <a:pt x="454" y="1475"/>
                    <a:pt x="936" y="1437"/>
                    <a:pt x="1371" y="1560"/>
                  </a:cubicBezTo>
                  <a:cubicBezTo>
                    <a:pt x="1371" y="1579"/>
                    <a:pt x="1352" y="1617"/>
                    <a:pt x="1352" y="1636"/>
                  </a:cubicBezTo>
                  <a:cubicBezTo>
                    <a:pt x="1399" y="1636"/>
                    <a:pt x="1456" y="1636"/>
                    <a:pt x="1494" y="1655"/>
                  </a:cubicBezTo>
                  <a:cubicBezTo>
                    <a:pt x="1614" y="1827"/>
                    <a:pt x="1727" y="2117"/>
                    <a:pt x="1961" y="2117"/>
                  </a:cubicBezTo>
                  <a:cubicBezTo>
                    <a:pt x="1983" y="2117"/>
                    <a:pt x="2007" y="2114"/>
                    <a:pt x="2032" y="2108"/>
                  </a:cubicBezTo>
                  <a:lnTo>
                    <a:pt x="2032" y="2108"/>
                  </a:lnTo>
                  <a:cubicBezTo>
                    <a:pt x="1921" y="2465"/>
                    <a:pt x="2120" y="2537"/>
                    <a:pt x="2385" y="2537"/>
                  </a:cubicBezTo>
                  <a:cubicBezTo>
                    <a:pt x="2565" y="2537"/>
                    <a:pt x="2776" y="2503"/>
                    <a:pt x="2939" y="2503"/>
                  </a:cubicBezTo>
                  <a:cubicBezTo>
                    <a:pt x="2962" y="2503"/>
                    <a:pt x="2985" y="2504"/>
                    <a:pt x="3006" y="2505"/>
                  </a:cubicBezTo>
                  <a:cubicBezTo>
                    <a:pt x="2959" y="2524"/>
                    <a:pt x="2911" y="2562"/>
                    <a:pt x="2873" y="2581"/>
                  </a:cubicBezTo>
                  <a:cubicBezTo>
                    <a:pt x="2919" y="2588"/>
                    <a:pt x="2970" y="2591"/>
                    <a:pt x="3025" y="2591"/>
                  </a:cubicBezTo>
                  <a:cubicBezTo>
                    <a:pt x="3200" y="2591"/>
                    <a:pt x="3415" y="2560"/>
                    <a:pt x="3609" y="2525"/>
                  </a:cubicBezTo>
                  <a:lnTo>
                    <a:pt x="3609" y="2525"/>
                  </a:lnTo>
                  <a:cubicBezTo>
                    <a:pt x="3867" y="2522"/>
                    <a:pt x="4108" y="2268"/>
                    <a:pt x="4386" y="2231"/>
                  </a:cubicBezTo>
                  <a:cubicBezTo>
                    <a:pt x="4415" y="2228"/>
                    <a:pt x="4451" y="2227"/>
                    <a:pt x="4491" y="2227"/>
                  </a:cubicBezTo>
                  <a:cubicBezTo>
                    <a:pt x="4650" y="2227"/>
                    <a:pt x="4883" y="2246"/>
                    <a:pt x="5114" y="2246"/>
                  </a:cubicBezTo>
                  <a:cubicBezTo>
                    <a:pt x="5556" y="2246"/>
                    <a:pt x="5991" y="2177"/>
                    <a:pt x="5888" y="1778"/>
                  </a:cubicBezTo>
                  <a:cubicBezTo>
                    <a:pt x="6219" y="1768"/>
                    <a:pt x="6143" y="1655"/>
                    <a:pt x="6276" y="1447"/>
                  </a:cubicBezTo>
                  <a:cubicBezTo>
                    <a:pt x="6408" y="1211"/>
                    <a:pt x="6824" y="1003"/>
                    <a:pt x="6758" y="644"/>
                  </a:cubicBezTo>
                  <a:cubicBezTo>
                    <a:pt x="6682" y="644"/>
                    <a:pt x="6606" y="577"/>
                    <a:pt x="6521" y="568"/>
                  </a:cubicBezTo>
                  <a:cubicBezTo>
                    <a:pt x="6512" y="388"/>
                    <a:pt x="6569" y="181"/>
                    <a:pt x="6427" y="77"/>
                  </a:cubicBezTo>
                  <a:cubicBezTo>
                    <a:pt x="6353" y="20"/>
                    <a:pt x="6207" y="1"/>
                    <a:pt x="6036" y="1"/>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8" name="Google Shape;568;p29"/>
            <p:cNvSpPr/>
            <p:nvPr/>
          </p:nvSpPr>
          <p:spPr>
            <a:xfrm>
              <a:off x="1231375" y="3895250"/>
              <a:ext cx="162100" cy="53450"/>
            </a:xfrm>
            <a:custGeom>
              <a:avLst/>
              <a:gdLst/>
              <a:ahLst/>
              <a:cxnLst/>
              <a:rect l="l" t="t" r="r" b="b"/>
              <a:pathLst>
                <a:path w="6484" h="2138" extrusionOk="0">
                  <a:moveTo>
                    <a:pt x="4998" y="0"/>
                  </a:moveTo>
                  <a:cubicBezTo>
                    <a:pt x="4805" y="0"/>
                    <a:pt x="4624" y="38"/>
                    <a:pt x="4509" y="129"/>
                  </a:cubicBezTo>
                  <a:cubicBezTo>
                    <a:pt x="4698" y="129"/>
                    <a:pt x="5520" y="356"/>
                    <a:pt x="5057" y="489"/>
                  </a:cubicBezTo>
                  <a:cubicBezTo>
                    <a:pt x="4926" y="524"/>
                    <a:pt x="4784" y="535"/>
                    <a:pt x="4638" y="535"/>
                  </a:cubicBezTo>
                  <a:cubicBezTo>
                    <a:pt x="4412" y="535"/>
                    <a:pt x="4174" y="509"/>
                    <a:pt x="3947" y="509"/>
                  </a:cubicBezTo>
                  <a:cubicBezTo>
                    <a:pt x="3778" y="509"/>
                    <a:pt x="3616" y="524"/>
                    <a:pt x="3469" y="574"/>
                  </a:cubicBezTo>
                  <a:cubicBezTo>
                    <a:pt x="3686" y="621"/>
                    <a:pt x="3516" y="763"/>
                    <a:pt x="3450" y="819"/>
                  </a:cubicBezTo>
                  <a:cubicBezTo>
                    <a:pt x="3393" y="876"/>
                    <a:pt x="3346" y="876"/>
                    <a:pt x="3299" y="952"/>
                  </a:cubicBezTo>
                  <a:cubicBezTo>
                    <a:pt x="3233" y="1027"/>
                    <a:pt x="3261" y="1150"/>
                    <a:pt x="3176" y="1216"/>
                  </a:cubicBezTo>
                  <a:cubicBezTo>
                    <a:pt x="3104" y="1282"/>
                    <a:pt x="3007" y="1312"/>
                    <a:pt x="2905" y="1312"/>
                  </a:cubicBezTo>
                  <a:cubicBezTo>
                    <a:pt x="2657" y="1312"/>
                    <a:pt x="2379" y="1134"/>
                    <a:pt x="2373" y="867"/>
                  </a:cubicBezTo>
                  <a:cubicBezTo>
                    <a:pt x="1928" y="857"/>
                    <a:pt x="1475" y="772"/>
                    <a:pt x="1012" y="772"/>
                  </a:cubicBezTo>
                  <a:cubicBezTo>
                    <a:pt x="776" y="772"/>
                    <a:pt x="558" y="772"/>
                    <a:pt x="331" y="781"/>
                  </a:cubicBezTo>
                  <a:cubicBezTo>
                    <a:pt x="199" y="838"/>
                    <a:pt x="95" y="914"/>
                    <a:pt x="1" y="999"/>
                  </a:cubicBezTo>
                  <a:cubicBezTo>
                    <a:pt x="445" y="1018"/>
                    <a:pt x="936" y="980"/>
                    <a:pt x="1371" y="1103"/>
                  </a:cubicBezTo>
                  <a:cubicBezTo>
                    <a:pt x="1371" y="1122"/>
                    <a:pt x="1343" y="1160"/>
                    <a:pt x="1343" y="1188"/>
                  </a:cubicBezTo>
                  <a:cubicBezTo>
                    <a:pt x="1390" y="1188"/>
                    <a:pt x="1456" y="1188"/>
                    <a:pt x="1484" y="1197"/>
                  </a:cubicBezTo>
                  <a:cubicBezTo>
                    <a:pt x="1606" y="1372"/>
                    <a:pt x="1728" y="1667"/>
                    <a:pt x="1969" y="1667"/>
                  </a:cubicBezTo>
                  <a:cubicBezTo>
                    <a:pt x="1990" y="1667"/>
                    <a:pt x="2011" y="1665"/>
                    <a:pt x="2032" y="1660"/>
                  </a:cubicBezTo>
                  <a:lnTo>
                    <a:pt x="2032" y="1660"/>
                  </a:lnTo>
                  <a:cubicBezTo>
                    <a:pt x="1922" y="2009"/>
                    <a:pt x="2114" y="2080"/>
                    <a:pt x="2374" y="2080"/>
                  </a:cubicBezTo>
                  <a:cubicBezTo>
                    <a:pt x="2553" y="2080"/>
                    <a:pt x="2765" y="2046"/>
                    <a:pt x="2930" y="2046"/>
                  </a:cubicBezTo>
                  <a:cubicBezTo>
                    <a:pt x="2953" y="2046"/>
                    <a:pt x="2975" y="2046"/>
                    <a:pt x="2996" y="2048"/>
                  </a:cubicBezTo>
                  <a:cubicBezTo>
                    <a:pt x="2949" y="2067"/>
                    <a:pt x="2902" y="2105"/>
                    <a:pt x="2874" y="2133"/>
                  </a:cubicBezTo>
                  <a:cubicBezTo>
                    <a:pt x="2908" y="2136"/>
                    <a:pt x="2945" y="2138"/>
                    <a:pt x="2985" y="2138"/>
                  </a:cubicBezTo>
                  <a:cubicBezTo>
                    <a:pt x="3166" y="2138"/>
                    <a:pt x="3399" y="2106"/>
                    <a:pt x="3600" y="2067"/>
                  </a:cubicBezTo>
                  <a:lnTo>
                    <a:pt x="3600" y="2067"/>
                  </a:lnTo>
                  <a:cubicBezTo>
                    <a:pt x="3602" y="2067"/>
                    <a:pt x="3604" y="2067"/>
                    <a:pt x="3605" y="2067"/>
                  </a:cubicBezTo>
                  <a:cubicBezTo>
                    <a:pt x="3856" y="2067"/>
                    <a:pt x="4107" y="1811"/>
                    <a:pt x="4386" y="1774"/>
                  </a:cubicBezTo>
                  <a:cubicBezTo>
                    <a:pt x="4413" y="1771"/>
                    <a:pt x="4446" y="1770"/>
                    <a:pt x="4484" y="1770"/>
                  </a:cubicBezTo>
                  <a:cubicBezTo>
                    <a:pt x="4647" y="1770"/>
                    <a:pt x="4893" y="1792"/>
                    <a:pt x="5135" y="1792"/>
                  </a:cubicBezTo>
                  <a:cubicBezTo>
                    <a:pt x="5568" y="1792"/>
                    <a:pt x="5985" y="1721"/>
                    <a:pt x="5879" y="1330"/>
                  </a:cubicBezTo>
                  <a:cubicBezTo>
                    <a:pt x="6210" y="1311"/>
                    <a:pt x="6143" y="1197"/>
                    <a:pt x="6276" y="999"/>
                  </a:cubicBezTo>
                  <a:cubicBezTo>
                    <a:pt x="6314" y="914"/>
                    <a:pt x="6399" y="838"/>
                    <a:pt x="6484" y="763"/>
                  </a:cubicBezTo>
                  <a:cubicBezTo>
                    <a:pt x="6399" y="725"/>
                    <a:pt x="6351" y="621"/>
                    <a:pt x="6285" y="574"/>
                  </a:cubicBezTo>
                  <a:cubicBezTo>
                    <a:pt x="6191" y="498"/>
                    <a:pt x="6096" y="479"/>
                    <a:pt x="5992" y="422"/>
                  </a:cubicBezTo>
                  <a:cubicBezTo>
                    <a:pt x="5879" y="366"/>
                    <a:pt x="5813" y="252"/>
                    <a:pt x="5709" y="177"/>
                  </a:cubicBezTo>
                  <a:cubicBezTo>
                    <a:pt x="5550" y="72"/>
                    <a:pt x="5264" y="0"/>
                    <a:pt x="4998"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9" name="Google Shape;569;p29"/>
            <p:cNvSpPr/>
            <p:nvPr/>
          </p:nvSpPr>
          <p:spPr>
            <a:xfrm>
              <a:off x="763575" y="3697175"/>
              <a:ext cx="500675" cy="248100"/>
            </a:xfrm>
            <a:custGeom>
              <a:avLst/>
              <a:gdLst/>
              <a:ahLst/>
              <a:cxnLst/>
              <a:rect l="l" t="t" r="r" b="b"/>
              <a:pathLst>
                <a:path w="20027" h="9924" extrusionOk="0">
                  <a:moveTo>
                    <a:pt x="19246" y="0"/>
                  </a:moveTo>
                  <a:cubicBezTo>
                    <a:pt x="18397" y="0"/>
                    <a:pt x="17564" y="253"/>
                    <a:pt x="16737" y="397"/>
                  </a:cubicBezTo>
                  <a:cubicBezTo>
                    <a:pt x="16114" y="520"/>
                    <a:pt x="15698" y="634"/>
                    <a:pt x="15235" y="1087"/>
                  </a:cubicBezTo>
                  <a:cubicBezTo>
                    <a:pt x="15131" y="1191"/>
                    <a:pt x="15027" y="1333"/>
                    <a:pt x="14904" y="1418"/>
                  </a:cubicBezTo>
                  <a:cubicBezTo>
                    <a:pt x="14762" y="1522"/>
                    <a:pt x="14375" y="1579"/>
                    <a:pt x="14280" y="1683"/>
                  </a:cubicBezTo>
                  <a:cubicBezTo>
                    <a:pt x="14157" y="1843"/>
                    <a:pt x="14327" y="1995"/>
                    <a:pt x="14195" y="2193"/>
                  </a:cubicBezTo>
                  <a:cubicBezTo>
                    <a:pt x="13987" y="2486"/>
                    <a:pt x="13430" y="2316"/>
                    <a:pt x="13250" y="2599"/>
                  </a:cubicBezTo>
                  <a:cubicBezTo>
                    <a:pt x="13628" y="2552"/>
                    <a:pt x="13978" y="2382"/>
                    <a:pt x="14337" y="2288"/>
                  </a:cubicBezTo>
                  <a:lnTo>
                    <a:pt x="14337" y="2288"/>
                  </a:lnTo>
                  <a:cubicBezTo>
                    <a:pt x="13987" y="2609"/>
                    <a:pt x="13534" y="2788"/>
                    <a:pt x="13118" y="2996"/>
                  </a:cubicBezTo>
                  <a:cubicBezTo>
                    <a:pt x="12834" y="3148"/>
                    <a:pt x="11209" y="3856"/>
                    <a:pt x="11209" y="4215"/>
                  </a:cubicBezTo>
                  <a:cubicBezTo>
                    <a:pt x="11280" y="4201"/>
                    <a:pt x="11353" y="4194"/>
                    <a:pt x="11426" y="4194"/>
                  </a:cubicBezTo>
                  <a:cubicBezTo>
                    <a:pt x="11499" y="4194"/>
                    <a:pt x="11573" y="4201"/>
                    <a:pt x="11643" y="4215"/>
                  </a:cubicBezTo>
                  <a:cubicBezTo>
                    <a:pt x="11776" y="4820"/>
                    <a:pt x="10642" y="4556"/>
                    <a:pt x="10642" y="5151"/>
                  </a:cubicBezTo>
                  <a:cubicBezTo>
                    <a:pt x="11033" y="4991"/>
                    <a:pt x="11452" y="4608"/>
                    <a:pt x="11881" y="4608"/>
                  </a:cubicBezTo>
                  <a:cubicBezTo>
                    <a:pt x="11959" y="4608"/>
                    <a:pt x="12037" y="4621"/>
                    <a:pt x="12116" y="4650"/>
                  </a:cubicBezTo>
                  <a:cubicBezTo>
                    <a:pt x="12012" y="4773"/>
                    <a:pt x="11880" y="4877"/>
                    <a:pt x="11776" y="4981"/>
                  </a:cubicBezTo>
                  <a:cubicBezTo>
                    <a:pt x="11814" y="5009"/>
                    <a:pt x="11861" y="5057"/>
                    <a:pt x="11908" y="5085"/>
                  </a:cubicBezTo>
                  <a:cubicBezTo>
                    <a:pt x="11656" y="5445"/>
                    <a:pt x="11310" y="5539"/>
                    <a:pt x="10918" y="5539"/>
                  </a:cubicBezTo>
                  <a:cubicBezTo>
                    <a:pt x="10899" y="5539"/>
                    <a:pt x="10879" y="5539"/>
                    <a:pt x="10859" y="5539"/>
                  </a:cubicBezTo>
                  <a:lnTo>
                    <a:pt x="10859" y="5539"/>
                  </a:lnTo>
                  <a:cubicBezTo>
                    <a:pt x="10840" y="5586"/>
                    <a:pt x="10878" y="5605"/>
                    <a:pt x="10878" y="5624"/>
                  </a:cubicBezTo>
                  <a:cubicBezTo>
                    <a:pt x="10566" y="5624"/>
                    <a:pt x="10301" y="5964"/>
                    <a:pt x="10009" y="6068"/>
                  </a:cubicBezTo>
                  <a:cubicBezTo>
                    <a:pt x="9612" y="6219"/>
                    <a:pt x="9215" y="6295"/>
                    <a:pt x="8808" y="6446"/>
                  </a:cubicBezTo>
                  <a:cubicBezTo>
                    <a:pt x="8978" y="6673"/>
                    <a:pt x="9271" y="6502"/>
                    <a:pt x="9489" y="6663"/>
                  </a:cubicBezTo>
                  <a:cubicBezTo>
                    <a:pt x="9460" y="6814"/>
                    <a:pt x="9404" y="6899"/>
                    <a:pt x="9234" y="6947"/>
                  </a:cubicBezTo>
                  <a:cubicBezTo>
                    <a:pt x="9224" y="6975"/>
                    <a:pt x="9252" y="7041"/>
                    <a:pt x="9224" y="7060"/>
                  </a:cubicBezTo>
                  <a:cubicBezTo>
                    <a:pt x="8950" y="7060"/>
                    <a:pt x="8619" y="6635"/>
                    <a:pt x="8307" y="6569"/>
                  </a:cubicBezTo>
                  <a:cubicBezTo>
                    <a:pt x="7835" y="6455"/>
                    <a:pt x="7296" y="6285"/>
                    <a:pt x="6824" y="6247"/>
                  </a:cubicBezTo>
                  <a:cubicBezTo>
                    <a:pt x="6765" y="6242"/>
                    <a:pt x="6706" y="6239"/>
                    <a:pt x="6646" y="6239"/>
                  </a:cubicBezTo>
                  <a:cubicBezTo>
                    <a:pt x="6310" y="6239"/>
                    <a:pt x="5960" y="6324"/>
                    <a:pt x="5671" y="6436"/>
                  </a:cubicBezTo>
                  <a:cubicBezTo>
                    <a:pt x="5302" y="6588"/>
                    <a:pt x="4376" y="6635"/>
                    <a:pt x="4187" y="6918"/>
                  </a:cubicBezTo>
                  <a:cubicBezTo>
                    <a:pt x="4376" y="6928"/>
                    <a:pt x="4565" y="6899"/>
                    <a:pt x="4697" y="7013"/>
                  </a:cubicBezTo>
                  <a:cubicBezTo>
                    <a:pt x="4159" y="7013"/>
                    <a:pt x="2977" y="7372"/>
                    <a:pt x="2590" y="7655"/>
                  </a:cubicBezTo>
                  <a:cubicBezTo>
                    <a:pt x="2599" y="7659"/>
                    <a:pt x="2611" y="7660"/>
                    <a:pt x="2623" y="7660"/>
                  </a:cubicBezTo>
                  <a:cubicBezTo>
                    <a:pt x="2647" y="7660"/>
                    <a:pt x="2675" y="7655"/>
                    <a:pt x="2694" y="7655"/>
                  </a:cubicBezTo>
                  <a:cubicBezTo>
                    <a:pt x="2259" y="7986"/>
                    <a:pt x="1881" y="8412"/>
                    <a:pt x="1418" y="8657"/>
                  </a:cubicBezTo>
                  <a:cubicBezTo>
                    <a:pt x="908" y="8912"/>
                    <a:pt x="463" y="9309"/>
                    <a:pt x="0" y="9621"/>
                  </a:cubicBezTo>
                  <a:cubicBezTo>
                    <a:pt x="57" y="9650"/>
                    <a:pt x="151" y="9744"/>
                    <a:pt x="246" y="9753"/>
                  </a:cubicBezTo>
                  <a:cubicBezTo>
                    <a:pt x="246" y="9810"/>
                    <a:pt x="255" y="9876"/>
                    <a:pt x="255" y="9924"/>
                  </a:cubicBezTo>
                  <a:cubicBezTo>
                    <a:pt x="671" y="9848"/>
                    <a:pt x="1097" y="9650"/>
                    <a:pt x="1531" y="9555"/>
                  </a:cubicBezTo>
                  <a:cubicBezTo>
                    <a:pt x="2089" y="9451"/>
                    <a:pt x="2665" y="9546"/>
                    <a:pt x="3176" y="9215"/>
                  </a:cubicBezTo>
                  <a:lnTo>
                    <a:pt x="3176" y="9215"/>
                  </a:lnTo>
                  <a:cubicBezTo>
                    <a:pt x="3157" y="9281"/>
                    <a:pt x="3166" y="9357"/>
                    <a:pt x="3138" y="9413"/>
                  </a:cubicBezTo>
                  <a:cubicBezTo>
                    <a:pt x="3601" y="9375"/>
                    <a:pt x="3979" y="9130"/>
                    <a:pt x="4452" y="9101"/>
                  </a:cubicBezTo>
                  <a:cubicBezTo>
                    <a:pt x="4472" y="9100"/>
                    <a:pt x="4494" y="9100"/>
                    <a:pt x="4516" y="9100"/>
                  </a:cubicBezTo>
                  <a:cubicBezTo>
                    <a:pt x="4682" y="9100"/>
                    <a:pt x="4898" y="9131"/>
                    <a:pt x="5100" y="9131"/>
                  </a:cubicBezTo>
                  <a:cubicBezTo>
                    <a:pt x="5264" y="9131"/>
                    <a:pt x="5419" y="9110"/>
                    <a:pt x="5529" y="9035"/>
                  </a:cubicBezTo>
                  <a:lnTo>
                    <a:pt x="5529" y="9035"/>
                  </a:lnTo>
                  <a:cubicBezTo>
                    <a:pt x="5463" y="9092"/>
                    <a:pt x="5406" y="9177"/>
                    <a:pt x="5349" y="9234"/>
                  </a:cubicBezTo>
                  <a:cubicBezTo>
                    <a:pt x="5392" y="9238"/>
                    <a:pt x="5433" y="9240"/>
                    <a:pt x="5474" y="9240"/>
                  </a:cubicBezTo>
                  <a:cubicBezTo>
                    <a:pt x="6159" y="9240"/>
                    <a:pt x="6613" y="8667"/>
                    <a:pt x="7211" y="8506"/>
                  </a:cubicBezTo>
                  <a:cubicBezTo>
                    <a:pt x="7466" y="8430"/>
                    <a:pt x="7788" y="8430"/>
                    <a:pt x="8005" y="8241"/>
                  </a:cubicBezTo>
                  <a:cubicBezTo>
                    <a:pt x="8128" y="8137"/>
                    <a:pt x="8109" y="8015"/>
                    <a:pt x="8222" y="7920"/>
                  </a:cubicBezTo>
                  <a:cubicBezTo>
                    <a:pt x="8477" y="7684"/>
                    <a:pt x="8752" y="7655"/>
                    <a:pt x="9073" y="7655"/>
                  </a:cubicBezTo>
                  <a:cubicBezTo>
                    <a:pt x="9215" y="7769"/>
                    <a:pt x="9243" y="8005"/>
                    <a:pt x="9423" y="8100"/>
                  </a:cubicBezTo>
                  <a:cubicBezTo>
                    <a:pt x="9602" y="8194"/>
                    <a:pt x="10027" y="8251"/>
                    <a:pt x="10226" y="8289"/>
                  </a:cubicBezTo>
                  <a:cubicBezTo>
                    <a:pt x="10474" y="8329"/>
                    <a:pt x="10743" y="8339"/>
                    <a:pt x="11020" y="8339"/>
                  </a:cubicBezTo>
                  <a:cubicBezTo>
                    <a:pt x="11327" y="8339"/>
                    <a:pt x="11643" y="8326"/>
                    <a:pt x="11949" y="8326"/>
                  </a:cubicBezTo>
                  <a:cubicBezTo>
                    <a:pt x="12083" y="8326"/>
                    <a:pt x="12214" y="8329"/>
                    <a:pt x="12343" y="8336"/>
                  </a:cubicBezTo>
                  <a:cubicBezTo>
                    <a:pt x="12384" y="8514"/>
                    <a:pt x="12583" y="8686"/>
                    <a:pt x="12772" y="8686"/>
                  </a:cubicBezTo>
                  <a:cubicBezTo>
                    <a:pt x="12845" y="8686"/>
                    <a:pt x="12916" y="8661"/>
                    <a:pt x="12976" y="8601"/>
                  </a:cubicBezTo>
                  <a:cubicBezTo>
                    <a:pt x="13288" y="8298"/>
                    <a:pt x="12825" y="8232"/>
                    <a:pt x="12900" y="7892"/>
                  </a:cubicBezTo>
                  <a:cubicBezTo>
                    <a:pt x="12949" y="7892"/>
                    <a:pt x="13018" y="7871"/>
                    <a:pt x="13073" y="7871"/>
                  </a:cubicBezTo>
                  <a:cubicBezTo>
                    <a:pt x="13082" y="7871"/>
                    <a:pt x="13091" y="7871"/>
                    <a:pt x="13099" y="7873"/>
                  </a:cubicBezTo>
                  <a:cubicBezTo>
                    <a:pt x="12976" y="7542"/>
                    <a:pt x="12485" y="7523"/>
                    <a:pt x="12806" y="7098"/>
                  </a:cubicBezTo>
                  <a:cubicBezTo>
                    <a:pt x="12998" y="6848"/>
                    <a:pt x="13447" y="6833"/>
                    <a:pt x="13758" y="6833"/>
                  </a:cubicBezTo>
                  <a:cubicBezTo>
                    <a:pt x="13799" y="6833"/>
                    <a:pt x="13838" y="6833"/>
                    <a:pt x="13874" y="6833"/>
                  </a:cubicBezTo>
                  <a:cubicBezTo>
                    <a:pt x="14180" y="6833"/>
                    <a:pt x="14435" y="6935"/>
                    <a:pt x="14690" y="6935"/>
                  </a:cubicBezTo>
                  <a:cubicBezTo>
                    <a:pt x="14727" y="6935"/>
                    <a:pt x="14763" y="6932"/>
                    <a:pt x="14800" y="6928"/>
                  </a:cubicBezTo>
                  <a:cubicBezTo>
                    <a:pt x="15215" y="6872"/>
                    <a:pt x="15405" y="6341"/>
                    <a:pt x="15817" y="6341"/>
                  </a:cubicBezTo>
                  <a:cubicBezTo>
                    <a:pt x="15828" y="6341"/>
                    <a:pt x="15838" y="6341"/>
                    <a:pt x="15849" y="6342"/>
                  </a:cubicBezTo>
                  <a:cubicBezTo>
                    <a:pt x="15906" y="6918"/>
                    <a:pt x="15480" y="7164"/>
                    <a:pt x="15339" y="7655"/>
                  </a:cubicBezTo>
                  <a:cubicBezTo>
                    <a:pt x="15284" y="7875"/>
                    <a:pt x="15359" y="8125"/>
                    <a:pt x="15520" y="8125"/>
                  </a:cubicBezTo>
                  <a:cubicBezTo>
                    <a:pt x="15580" y="8125"/>
                    <a:pt x="15653" y="8090"/>
                    <a:pt x="15736" y="8005"/>
                  </a:cubicBezTo>
                  <a:lnTo>
                    <a:pt x="15736" y="8005"/>
                  </a:lnTo>
                  <a:cubicBezTo>
                    <a:pt x="15906" y="8194"/>
                    <a:pt x="15802" y="8534"/>
                    <a:pt x="15698" y="8723"/>
                  </a:cubicBezTo>
                  <a:cubicBezTo>
                    <a:pt x="15745" y="8723"/>
                    <a:pt x="15802" y="8742"/>
                    <a:pt x="15849" y="8742"/>
                  </a:cubicBezTo>
                  <a:cubicBezTo>
                    <a:pt x="15858" y="8884"/>
                    <a:pt x="15792" y="9319"/>
                    <a:pt x="15887" y="9423"/>
                  </a:cubicBezTo>
                  <a:cubicBezTo>
                    <a:pt x="15916" y="9454"/>
                    <a:pt x="15963" y="9465"/>
                    <a:pt x="16019" y="9465"/>
                  </a:cubicBezTo>
                  <a:cubicBezTo>
                    <a:pt x="16133" y="9465"/>
                    <a:pt x="16284" y="9421"/>
                    <a:pt x="16390" y="9421"/>
                  </a:cubicBezTo>
                  <a:cubicBezTo>
                    <a:pt x="16402" y="9421"/>
                    <a:pt x="16414" y="9421"/>
                    <a:pt x="16425" y="9423"/>
                  </a:cubicBezTo>
                  <a:cubicBezTo>
                    <a:pt x="16416" y="9479"/>
                    <a:pt x="16416" y="9527"/>
                    <a:pt x="16407" y="9574"/>
                  </a:cubicBezTo>
                  <a:cubicBezTo>
                    <a:pt x="16560" y="9444"/>
                    <a:pt x="17381" y="8998"/>
                    <a:pt x="17759" y="8998"/>
                  </a:cubicBezTo>
                  <a:cubicBezTo>
                    <a:pt x="17848" y="8998"/>
                    <a:pt x="17912" y="9023"/>
                    <a:pt x="17938" y="9083"/>
                  </a:cubicBezTo>
                  <a:cubicBezTo>
                    <a:pt x="17967" y="9088"/>
                    <a:pt x="17995" y="9090"/>
                    <a:pt x="18023" y="9090"/>
                  </a:cubicBezTo>
                  <a:cubicBezTo>
                    <a:pt x="18461" y="9090"/>
                    <a:pt x="18692" y="8487"/>
                    <a:pt x="18372" y="8185"/>
                  </a:cubicBezTo>
                  <a:cubicBezTo>
                    <a:pt x="18713" y="8185"/>
                    <a:pt x="18524" y="7844"/>
                    <a:pt x="18684" y="7665"/>
                  </a:cubicBezTo>
                  <a:cubicBezTo>
                    <a:pt x="18738" y="7608"/>
                    <a:pt x="18807" y="7601"/>
                    <a:pt x="18875" y="7601"/>
                  </a:cubicBezTo>
                  <a:cubicBezTo>
                    <a:pt x="18899" y="7601"/>
                    <a:pt x="18923" y="7602"/>
                    <a:pt x="18946" y="7602"/>
                  </a:cubicBezTo>
                  <a:cubicBezTo>
                    <a:pt x="19054" y="7602"/>
                    <a:pt x="19143" y="7582"/>
                    <a:pt x="19138" y="7353"/>
                  </a:cubicBezTo>
                  <a:lnTo>
                    <a:pt x="19138" y="7353"/>
                  </a:lnTo>
                  <a:cubicBezTo>
                    <a:pt x="19157" y="7391"/>
                    <a:pt x="19232" y="7429"/>
                    <a:pt x="19270" y="7485"/>
                  </a:cubicBezTo>
                  <a:cubicBezTo>
                    <a:pt x="19365" y="7381"/>
                    <a:pt x="19440" y="7344"/>
                    <a:pt x="19478" y="7183"/>
                  </a:cubicBezTo>
                  <a:cubicBezTo>
                    <a:pt x="19516" y="7202"/>
                    <a:pt x="19582" y="7230"/>
                    <a:pt x="19629" y="7259"/>
                  </a:cubicBezTo>
                  <a:cubicBezTo>
                    <a:pt x="19610" y="6862"/>
                    <a:pt x="19894" y="6521"/>
                    <a:pt x="19941" y="6124"/>
                  </a:cubicBezTo>
                  <a:cubicBezTo>
                    <a:pt x="20026" y="5387"/>
                    <a:pt x="19648" y="4669"/>
                    <a:pt x="19506" y="3932"/>
                  </a:cubicBezTo>
                  <a:cubicBezTo>
                    <a:pt x="19459" y="3686"/>
                    <a:pt x="19459" y="3459"/>
                    <a:pt x="19440" y="3204"/>
                  </a:cubicBezTo>
                  <a:cubicBezTo>
                    <a:pt x="19431" y="3034"/>
                    <a:pt x="19384" y="2883"/>
                    <a:pt x="19365" y="2703"/>
                  </a:cubicBezTo>
                  <a:cubicBezTo>
                    <a:pt x="19289" y="2165"/>
                    <a:pt x="19658" y="2080"/>
                    <a:pt x="19393" y="1569"/>
                  </a:cubicBezTo>
                  <a:cubicBezTo>
                    <a:pt x="19251" y="1286"/>
                    <a:pt x="19081" y="1172"/>
                    <a:pt x="18854" y="917"/>
                  </a:cubicBezTo>
                  <a:cubicBezTo>
                    <a:pt x="18996" y="785"/>
                    <a:pt x="19223" y="586"/>
                    <a:pt x="19034" y="397"/>
                  </a:cubicBezTo>
                  <a:cubicBezTo>
                    <a:pt x="19157" y="256"/>
                    <a:pt x="19393" y="152"/>
                    <a:pt x="19525" y="10"/>
                  </a:cubicBezTo>
                  <a:cubicBezTo>
                    <a:pt x="19432" y="3"/>
                    <a:pt x="19339" y="0"/>
                    <a:pt x="19246" y="0"/>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70" name="Google Shape;570;p29"/>
            <p:cNvSpPr/>
            <p:nvPr/>
          </p:nvSpPr>
          <p:spPr>
            <a:xfrm>
              <a:off x="768525" y="3845675"/>
              <a:ext cx="492650" cy="100775"/>
            </a:xfrm>
            <a:custGeom>
              <a:avLst/>
              <a:gdLst/>
              <a:ahLst/>
              <a:cxnLst/>
              <a:rect l="l" t="t" r="r" b="b"/>
              <a:pathLst>
                <a:path w="19706" h="4031" extrusionOk="0">
                  <a:moveTo>
                    <a:pt x="16126" y="0"/>
                  </a:moveTo>
                  <a:cubicBezTo>
                    <a:pt x="15814" y="0"/>
                    <a:pt x="15416" y="193"/>
                    <a:pt x="15169" y="251"/>
                  </a:cubicBezTo>
                  <a:cubicBezTo>
                    <a:pt x="15008" y="279"/>
                    <a:pt x="14838" y="281"/>
                    <a:pt x="14674" y="281"/>
                  </a:cubicBezTo>
                  <a:cubicBezTo>
                    <a:pt x="14641" y="281"/>
                    <a:pt x="14609" y="281"/>
                    <a:pt x="14576" y="281"/>
                  </a:cubicBezTo>
                  <a:cubicBezTo>
                    <a:pt x="14447" y="281"/>
                    <a:pt x="14324" y="283"/>
                    <a:pt x="14215" y="298"/>
                  </a:cubicBezTo>
                  <a:cubicBezTo>
                    <a:pt x="13884" y="345"/>
                    <a:pt x="13600" y="525"/>
                    <a:pt x="13222" y="525"/>
                  </a:cubicBezTo>
                  <a:cubicBezTo>
                    <a:pt x="13052" y="525"/>
                    <a:pt x="12324" y="525"/>
                    <a:pt x="12598" y="874"/>
                  </a:cubicBezTo>
                  <a:cubicBezTo>
                    <a:pt x="12440" y="1042"/>
                    <a:pt x="11903" y="1333"/>
                    <a:pt x="11655" y="1333"/>
                  </a:cubicBezTo>
                  <a:cubicBezTo>
                    <a:pt x="11637" y="1333"/>
                    <a:pt x="11621" y="1331"/>
                    <a:pt x="11606" y="1328"/>
                  </a:cubicBezTo>
                  <a:cubicBezTo>
                    <a:pt x="11634" y="1044"/>
                    <a:pt x="11956" y="1016"/>
                    <a:pt x="11871" y="676"/>
                  </a:cubicBezTo>
                  <a:cubicBezTo>
                    <a:pt x="11682" y="676"/>
                    <a:pt x="11474" y="742"/>
                    <a:pt x="11275" y="770"/>
                  </a:cubicBezTo>
                  <a:cubicBezTo>
                    <a:pt x="11191" y="779"/>
                    <a:pt x="11092" y="810"/>
                    <a:pt x="11005" y="810"/>
                  </a:cubicBezTo>
                  <a:cubicBezTo>
                    <a:pt x="10994" y="810"/>
                    <a:pt x="10983" y="809"/>
                    <a:pt x="10973" y="808"/>
                  </a:cubicBezTo>
                  <a:cubicBezTo>
                    <a:pt x="10869" y="780"/>
                    <a:pt x="10822" y="685"/>
                    <a:pt x="10727" y="676"/>
                  </a:cubicBezTo>
                  <a:cubicBezTo>
                    <a:pt x="10387" y="629"/>
                    <a:pt x="10018" y="648"/>
                    <a:pt x="9659" y="572"/>
                  </a:cubicBezTo>
                  <a:cubicBezTo>
                    <a:pt x="9366" y="506"/>
                    <a:pt x="9092" y="534"/>
                    <a:pt x="8799" y="459"/>
                  </a:cubicBezTo>
                  <a:lnTo>
                    <a:pt x="8620" y="534"/>
                  </a:lnTo>
                  <a:cubicBezTo>
                    <a:pt x="8790" y="761"/>
                    <a:pt x="9083" y="591"/>
                    <a:pt x="9300" y="742"/>
                  </a:cubicBezTo>
                  <a:cubicBezTo>
                    <a:pt x="9272" y="903"/>
                    <a:pt x="9215" y="978"/>
                    <a:pt x="9045" y="1026"/>
                  </a:cubicBezTo>
                  <a:cubicBezTo>
                    <a:pt x="9036" y="1063"/>
                    <a:pt x="9064" y="1120"/>
                    <a:pt x="9036" y="1148"/>
                  </a:cubicBezTo>
                  <a:lnTo>
                    <a:pt x="9026" y="1148"/>
                  </a:lnTo>
                  <a:cubicBezTo>
                    <a:pt x="9036" y="1186"/>
                    <a:pt x="9045" y="1215"/>
                    <a:pt x="9045" y="1262"/>
                  </a:cubicBezTo>
                  <a:cubicBezTo>
                    <a:pt x="9041" y="1413"/>
                    <a:pt x="8966" y="1462"/>
                    <a:pt x="8862" y="1462"/>
                  </a:cubicBezTo>
                  <a:cubicBezTo>
                    <a:pt x="8688" y="1462"/>
                    <a:pt x="8436" y="1323"/>
                    <a:pt x="8317" y="1300"/>
                  </a:cubicBezTo>
                  <a:cubicBezTo>
                    <a:pt x="8257" y="1290"/>
                    <a:pt x="8198" y="1287"/>
                    <a:pt x="8141" y="1287"/>
                  </a:cubicBezTo>
                  <a:cubicBezTo>
                    <a:pt x="7904" y="1287"/>
                    <a:pt x="7690" y="1352"/>
                    <a:pt x="7438" y="1375"/>
                  </a:cubicBezTo>
                  <a:cubicBezTo>
                    <a:pt x="7457" y="1422"/>
                    <a:pt x="7429" y="1479"/>
                    <a:pt x="7429" y="1526"/>
                  </a:cubicBezTo>
                  <a:cubicBezTo>
                    <a:pt x="7108" y="1630"/>
                    <a:pt x="6871" y="1895"/>
                    <a:pt x="6569" y="1999"/>
                  </a:cubicBezTo>
                  <a:cubicBezTo>
                    <a:pt x="6210" y="2131"/>
                    <a:pt x="5813" y="2084"/>
                    <a:pt x="5435" y="2207"/>
                  </a:cubicBezTo>
                  <a:cubicBezTo>
                    <a:pt x="5028" y="2349"/>
                    <a:pt x="4641" y="2396"/>
                    <a:pt x="4244" y="2481"/>
                  </a:cubicBezTo>
                  <a:cubicBezTo>
                    <a:pt x="3942" y="2538"/>
                    <a:pt x="3601" y="2500"/>
                    <a:pt x="3318" y="2575"/>
                  </a:cubicBezTo>
                  <a:cubicBezTo>
                    <a:pt x="2997" y="2661"/>
                    <a:pt x="2694" y="2812"/>
                    <a:pt x="2354" y="2878"/>
                  </a:cubicBezTo>
                  <a:cubicBezTo>
                    <a:pt x="1891" y="2963"/>
                    <a:pt x="1570" y="2925"/>
                    <a:pt x="1182" y="3275"/>
                  </a:cubicBezTo>
                  <a:cubicBezTo>
                    <a:pt x="823" y="3577"/>
                    <a:pt x="417" y="3710"/>
                    <a:pt x="1" y="3851"/>
                  </a:cubicBezTo>
                  <a:cubicBezTo>
                    <a:pt x="10" y="3851"/>
                    <a:pt x="10" y="3851"/>
                    <a:pt x="20" y="3861"/>
                  </a:cubicBezTo>
                  <a:cubicBezTo>
                    <a:pt x="20" y="3917"/>
                    <a:pt x="39" y="3984"/>
                    <a:pt x="39" y="4031"/>
                  </a:cubicBezTo>
                  <a:cubicBezTo>
                    <a:pt x="445" y="3955"/>
                    <a:pt x="870" y="3757"/>
                    <a:pt x="1314" y="3662"/>
                  </a:cubicBezTo>
                  <a:cubicBezTo>
                    <a:pt x="1863" y="3558"/>
                    <a:pt x="2448" y="3653"/>
                    <a:pt x="2949" y="3322"/>
                  </a:cubicBezTo>
                  <a:lnTo>
                    <a:pt x="2949" y="3322"/>
                  </a:lnTo>
                  <a:cubicBezTo>
                    <a:pt x="2930" y="3388"/>
                    <a:pt x="2940" y="3464"/>
                    <a:pt x="2921" y="3521"/>
                  </a:cubicBezTo>
                  <a:cubicBezTo>
                    <a:pt x="3375" y="3483"/>
                    <a:pt x="3753" y="3237"/>
                    <a:pt x="4225" y="3209"/>
                  </a:cubicBezTo>
                  <a:cubicBezTo>
                    <a:pt x="4246" y="3207"/>
                    <a:pt x="4269" y="3207"/>
                    <a:pt x="4292" y="3207"/>
                  </a:cubicBezTo>
                  <a:cubicBezTo>
                    <a:pt x="4461" y="3207"/>
                    <a:pt x="4679" y="3238"/>
                    <a:pt x="4880" y="3238"/>
                  </a:cubicBezTo>
                  <a:cubicBezTo>
                    <a:pt x="5044" y="3238"/>
                    <a:pt x="5196" y="3217"/>
                    <a:pt x="5303" y="3143"/>
                  </a:cubicBezTo>
                  <a:lnTo>
                    <a:pt x="5303" y="3143"/>
                  </a:lnTo>
                  <a:cubicBezTo>
                    <a:pt x="5246" y="3199"/>
                    <a:pt x="5189" y="3284"/>
                    <a:pt x="5123" y="3341"/>
                  </a:cubicBezTo>
                  <a:cubicBezTo>
                    <a:pt x="5165" y="3345"/>
                    <a:pt x="5207" y="3347"/>
                    <a:pt x="5247" y="3347"/>
                  </a:cubicBezTo>
                  <a:cubicBezTo>
                    <a:pt x="5932" y="3347"/>
                    <a:pt x="6387" y="2774"/>
                    <a:pt x="6994" y="2613"/>
                  </a:cubicBezTo>
                  <a:cubicBezTo>
                    <a:pt x="7240" y="2538"/>
                    <a:pt x="7561" y="2538"/>
                    <a:pt x="7788" y="2349"/>
                  </a:cubicBezTo>
                  <a:cubicBezTo>
                    <a:pt x="7901" y="2245"/>
                    <a:pt x="7892" y="2122"/>
                    <a:pt x="7996" y="2027"/>
                  </a:cubicBezTo>
                  <a:cubicBezTo>
                    <a:pt x="8261" y="1791"/>
                    <a:pt x="8525" y="1763"/>
                    <a:pt x="8847" y="1763"/>
                  </a:cubicBezTo>
                  <a:cubicBezTo>
                    <a:pt x="8988" y="1876"/>
                    <a:pt x="9026" y="2112"/>
                    <a:pt x="9206" y="2207"/>
                  </a:cubicBezTo>
                  <a:cubicBezTo>
                    <a:pt x="9376" y="2301"/>
                    <a:pt x="9801" y="2358"/>
                    <a:pt x="10009" y="2396"/>
                  </a:cubicBezTo>
                  <a:cubicBezTo>
                    <a:pt x="10253" y="2436"/>
                    <a:pt x="10522" y="2447"/>
                    <a:pt x="10799" y="2447"/>
                  </a:cubicBezTo>
                  <a:cubicBezTo>
                    <a:pt x="11105" y="2447"/>
                    <a:pt x="11421" y="2434"/>
                    <a:pt x="11726" y="2434"/>
                  </a:cubicBezTo>
                  <a:cubicBezTo>
                    <a:pt x="11859" y="2434"/>
                    <a:pt x="11990" y="2436"/>
                    <a:pt x="12116" y="2443"/>
                  </a:cubicBezTo>
                  <a:cubicBezTo>
                    <a:pt x="12164" y="2621"/>
                    <a:pt x="12360" y="2793"/>
                    <a:pt x="12551" y="2793"/>
                  </a:cubicBezTo>
                  <a:cubicBezTo>
                    <a:pt x="12624" y="2793"/>
                    <a:pt x="12696" y="2768"/>
                    <a:pt x="12759" y="2708"/>
                  </a:cubicBezTo>
                  <a:cubicBezTo>
                    <a:pt x="13062" y="2405"/>
                    <a:pt x="12608" y="2339"/>
                    <a:pt x="12674" y="1999"/>
                  </a:cubicBezTo>
                  <a:cubicBezTo>
                    <a:pt x="12723" y="1999"/>
                    <a:pt x="12792" y="1978"/>
                    <a:pt x="12847" y="1978"/>
                  </a:cubicBezTo>
                  <a:cubicBezTo>
                    <a:pt x="12856" y="1978"/>
                    <a:pt x="12864" y="1979"/>
                    <a:pt x="12873" y="1980"/>
                  </a:cubicBezTo>
                  <a:cubicBezTo>
                    <a:pt x="12759" y="1649"/>
                    <a:pt x="12258" y="1630"/>
                    <a:pt x="12580" y="1205"/>
                  </a:cubicBezTo>
                  <a:cubicBezTo>
                    <a:pt x="12780" y="955"/>
                    <a:pt x="13223" y="940"/>
                    <a:pt x="13538" y="940"/>
                  </a:cubicBezTo>
                  <a:cubicBezTo>
                    <a:pt x="13580" y="940"/>
                    <a:pt x="13620" y="941"/>
                    <a:pt x="13657" y="941"/>
                  </a:cubicBezTo>
                  <a:cubicBezTo>
                    <a:pt x="13955" y="941"/>
                    <a:pt x="14209" y="1042"/>
                    <a:pt x="14464" y="1042"/>
                  </a:cubicBezTo>
                  <a:cubicBezTo>
                    <a:pt x="14501" y="1042"/>
                    <a:pt x="14537" y="1040"/>
                    <a:pt x="14574" y="1035"/>
                  </a:cubicBezTo>
                  <a:cubicBezTo>
                    <a:pt x="14988" y="980"/>
                    <a:pt x="15178" y="448"/>
                    <a:pt x="15600" y="448"/>
                  </a:cubicBezTo>
                  <a:cubicBezTo>
                    <a:pt x="15610" y="448"/>
                    <a:pt x="15621" y="448"/>
                    <a:pt x="15632" y="449"/>
                  </a:cubicBezTo>
                  <a:cubicBezTo>
                    <a:pt x="15689" y="1026"/>
                    <a:pt x="15264" y="1271"/>
                    <a:pt x="15122" y="1763"/>
                  </a:cubicBezTo>
                  <a:cubicBezTo>
                    <a:pt x="15060" y="1983"/>
                    <a:pt x="15138" y="2233"/>
                    <a:pt x="15298" y="2233"/>
                  </a:cubicBezTo>
                  <a:cubicBezTo>
                    <a:pt x="15358" y="2233"/>
                    <a:pt x="15429" y="2197"/>
                    <a:pt x="15509" y="2112"/>
                  </a:cubicBezTo>
                  <a:lnTo>
                    <a:pt x="15509" y="2112"/>
                  </a:lnTo>
                  <a:cubicBezTo>
                    <a:pt x="15689" y="2301"/>
                    <a:pt x="15585" y="2642"/>
                    <a:pt x="15471" y="2831"/>
                  </a:cubicBezTo>
                  <a:cubicBezTo>
                    <a:pt x="15519" y="2831"/>
                    <a:pt x="15585" y="2850"/>
                    <a:pt x="15632" y="2850"/>
                  </a:cubicBezTo>
                  <a:cubicBezTo>
                    <a:pt x="15642" y="2991"/>
                    <a:pt x="15566" y="3426"/>
                    <a:pt x="15660" y="3530"/>
                  </a:cubicBezTo>
                  <a:cubicBezTo>
                    <a:pt x="15689" y="3562"/>
                    <a:pt x="15737" y="3572"/>
                    <a:pt x="15794" y="3572"/>
                  </a:cubicBezTo>
                  <a:cubicBezTo>
                    <a:pt x="15911" y="3572"/>
                    <a:pt x="16066" y="3528"/>
                    <a:pt x="16173" y="3528"/>
                  </a:cubicBezTo>
                  <a:cubicBezTo>
                    <a:pt x="16185" y="3528"/>
                    <a:pt x="16197" y="3529"/>
                    <a:pt x="16209" y="3530"/>
                  </a:cubicBezTo>
                  <a:cubicBezTo>
                    <a:pt x="16199" y="3587"/>
                    <a:pt x="16199" y="3634"/>
                    <a:pt x="16180" y="3681"/>
                  </a:cubicBezTo>
                  <a:cubicBezTo>
                    <a:pt x="16333" y="3551"/>
                    <a:pt x="17155" y="3106"/>
                    <a:pt x="17538" y="3106"/>
                  </a:cubicBezTo>
                  <a:cubicBezTo>
                    <a:pt x="17628" y="3106"/>
                    <a:pt x="17694" y="3130"/>
                    <a:pt x="17721" y="3190"/>
                  </a:cubicBezTo>
                  <a:cubicBezTo>
                    <a:pt x="17749" y="3195"/>
                    <a:pt x="17777" y="3197"/>
                    <a:pt x="17805" y="3197"/>
                  </a:cubicBezTo>
                  <a:cubicBezTo>
                    <a:pt x="18234" y="3197"/>
                    <a:pt x="18466" y="2594"/>
                    <a:pt x="18146" y="2292"/>
                  </a:cubicBezTo>
                  <a:cubicBezTo>
                    <a:pt x="18486" y="2292"/>
                    <a:pt x="18297" y="1952"/>
                    <a:pt x="18467" y="1772"/>
                  </a:cubicBezTo>
                  <a:cubicBezTo>
                    <a:pt x="18518" y="1715"/>
                    <a:pt x="18585" y="1708"/>
                    <a:pt x="18652" y="1708"/>
                  </a:cubicBezTo>
                  <a:cubicBezTo>
                    <a:pt x="18675" y="1708"/>
                    <a:pt x="18699" y="1709"/>
                    <a:pt x="18721" y="1709"/>
                  </a:cubicBezTo>
                  <a:cubicBezTo>
                    <a:pt x="18828" y="1709"/>
                    <a:pt x="18917" y="1689"/>
                    <a:pt x="18911" y="1460"/>
                  </a:cubicBezTo>
                  <a:lnTo>
                    <a:pt x="18911" y="1460"/>
                  </a:lnTo>
                  <a:cubicBezTo>
                    <a:pt x="18940" y="1498"/>
                    <a:pt x="19006" y="1536"/>
                    <a:pt x="19044" y="1593"/>
                  </a:cubicBezTo>
                  <a:cubicBezTo>
                    <a:pt x="19138" y="1489"/>
                    <a:pt x="19223" y="1451"/>
                    <a:pt x="19261" y="1290"/>
                  </a:cubicBezTo>
                  <a:cubicBezTo>
                    <a:pt x="19290" y="1309"/>
                    <a:pt x="19365" y="1337"/>
                    <a:pt x="19412" y="1366"/>
                  </a:cubicBezTo>
                  <a:cubicBezTo>
                    <a:pt x="19403" y="1007"/>
                    <a:pt x="19620" y="695"/>
                    <a:pt x="19705" y="355"/>
                  </a:cubicBezTo>
                  <a:lnTo>
                    <a:pt x="19705" y="355"/>
                  </a:lnTo>
                  <a:cubicBezTo>
                    <a:pt x="19611" y="392"/>
                    <a:pt x="19469" y="440"/>
                    <a:pt x="19460" y="440"/>
                  </a:cubicBezTo>
                  <a:cubicBezTo>
                    <a:pt x="19350" y="473"/>
                    <a:pt x="19308" y="537"/>
                    <a:pt x="19200" y="537"/>
                  </a:cubicBezTo>
                  <a:cubicBezTo>
                    <a:pt x="19187" y="537"/>
                    <a:pt x="19173" y="536"/>
                    <a:pt x="19157" y="534"/>
                  </a:cubicBezTo>
                  <a:cubicBezTo>
                    <a:pt x="19110" y="765"/>
                    <a:pt x="18910" y="874"/>
                    <a:pt x="18800" y="874"/>
                  </a:cubicBezTo>
                  <a:cubicBezTo>
                    <a:pt x="18735" y="874"/>
                    <a:pt x="18701" y="835"/>
                    <a:pt x="18751" y="761"/>
                  </a:cubicBezTo>
                  <a:lnTo>
                    <a:pt x="18751" y="761"/>
                  </a:lnTo>
                  <a:cubicBezTo>
                    <a:pt x="18552" y="855"/>
                    <a:pt x="18335" y="931"/>
                    <a:pt x="18108" y="1016"/>
                  </a:cubicBezTo>
                  <a:cubicBezTo>
                    <a:pt x="17799" y="1136"/>
                    <a:pt x="17435" y="1452"/>
                    <a:pt x="17102" y="1452"/>
                  </a:cubicBezTo>
                  <a:cubicBezTo>
                    <a:pt x="17069" y="1452"/>
                    <a:pt x="17035" y="1448"/>
                    <a:pt x="17002" y="1441"/>
                  </a:cubicBezTo>
                  <a:cubicBezTo>
                    <a:pt x="17002" y="1347"/>
                    <a:pt x="17021" y="1167"/>
                    <a:pt x="17002" y="1101"/>
                  </a:cubicBezTo>
                  <a:cubicBezTo>
                    <a:pt x="16917" y="912"/>
                    <a:pt x="16898" y="1026"/>
                    <a:pt x="16785" y="931"/>
                  </a:cubicBezTo>
                  <a:cubicBezTo>
                    <a:pt x="16643" y="780"/>
                    <a:pt x="16634" y="808"/>
                    <a:pt x="16624" y="506"/>
                  </a:cubicBezTo>
                  <a:cubicBezTo>
                    <a:pt x="16520" y="506"/>
                    <a:pt x="16407" y="534"/>
                    <a:pt x="16294" y="534"/>
                  </a:cubicBezTo>
                  <a:cubicBezTo>
                    <a:pt x="16341" y="449"/>
                    <a:pt x="16350" y="336"/>
                    <a:pt x="16341" y="222"/>
                  </a:cubicBezTo>
                  <a:lnTo>
                    <a:pt x="16341" y="222"/>
                  </a:lnTo>
                  <a:cubicBezTo>
                    <a:pt x="16294" y="251"/>
                    <a:pt x="16209" y="260"/>
                    <a:pt x="16171" y="270"/>
                  </a:cubicBezTo>
                  <a:cubicBezTo>
                    <a:pt x="16265" y="222"/>
                    <a:pt x="16313" y="128"/>
                    <a:pt x="16379" y="62"/>
                  </a:cubicBezTo>
                  <a:cubicBezTo>
                    <a:pt x="16307" y="18"/>
                    <a:pt x="16220" y="0"/>
                    <a:pt x="16126"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71" name="Google Shape;571;p29"/>
            <p:cNvSpPr/>
            <p:nvPr/>
          </p:nvSpPr>
          <p:spPr>
            <a:xfrm>
              <a:off x="1029850" y="3792625"/>
              <a:ext cx="222825" cy="46300"/>
            </a:xfrm>
            <a:custGeom>
              <a:avLst/>
              <a:gdLst/>
              <a:ahLst/>
              <a:cxnLst/>
              <a:rect l="l" t="t" r="r" b="b"/>
              <a:pathLst>
                <a:path w="8913" h="1852" extrusionOk="0">
                  <a:moveTo>
                    <a:pt x="7765" y="1"/>
                  </a:moveTo>
                  <a:cubicBezTo>
                    <a:pt x="7566" y="1"/>
                    <a:pt x="7403" y="40"/>
                    <a:pt x="7154" y="67"/>
                  </a:cubicBezTo>
                  <a:cubicBezTo>
                    <a:pt x="7142" y="68"/>
                    <a:pt x="7129" y="68"/>
                    <a:pt x="7117" y="68"/>
                  </a:cubicBezTo>
                  <a:cubicBezTo>
                    <a:pt x="7035" y="68"/>
                    <a:pt x="6950" y="52"/>
                    <a:pt x="6870" y="52"/>
                  </a:cubicBezTo>
                  <a:cubicBezTo>
                    <a:pt x="6831" y="52"/>
                    <a:pt x="6794" y="56"/>
                    <a:pt x="6757" y="67"/>
                  </a:cubicBezTo>
                  <a:cubicBezTo>
                    <a:pt x="6616" y="104"/>
                    <a:pt x="6597" y="180"/>
                    <a:pt x="6455" y="256"/>
                  </a:cubicBezTo>
                  <a:cubicBezTo>
                    <a:pt x="6346" y="308"/>
                    <a:pt x="6239" y="322"/>
                    <a:pt x="6131" y="322"/>
                  </a:cubicBezTo>
                  <a:cubicBezTo>
                    <a:pt x="6005" y="322"/>
                    <a:pt x="5878" y="303"/>
                    <a:pt x="5746" y="303"/>
                  </a:cubicBezTo>
                  <a:cubicBezTo>
                    <a:pt x="5415" y="303"/>
                    <a:pt x="5141" y="454"/>
                    <a:pt x="4820" y="539"/>
                  </a:cubicBezTo>
                  <a:cubicBezTo>
                    <a:pt x="4757" y="556"/>
                    <a:pt x="4701" y="563"/>
                    <a:pt x="4650" y="563"/>
                  </a:cubicBezTo>
                  <a:cubicBezTo>
                    <a:pt x="4465" y="563"/>
                    <a:pt x="4337" y="478"/>
                    <a:pt x="4160" y="478"/>
                  </a:cubicBezTo>
                  <a:cubicBezTo>
                    <a:pt x="4110" y="478"/>
                    <a:pt x="4057" y="484"/>
                    <a:pt x="3998" y="501"/>
                  </a:cubicBezTo>
                  <a:cubicBezTo>
                    <a:pt x="3512" y="633"/>
                    <a:pt x="3021" y="741"/>
                    <a:pt x="2532" y="741"/>
                  </a:cubicBezTo>
                  <a:cubicBezTo>
                    <a:pt x="2318" y="741"/>
                    <a:pt x="2103" y="720"/>
                    <a:pt x="1890" y="672"/>
                  </a:cubicBezTo>
                  <a:cubicBezTo>
                    <a:pt x="1522" y="586"/>
                    <a:pt x="1219" y="350"/>
                    <a:pt x="851" y="227"/>
                  </a:cubicBezTo>
                  <a:cubicBezTo>
                    <a:pt x="803" y="218"/>
                    <a:pt x="756" y="208"/>
                    <a:pt x="699" y="208"/>
                  </a:cubicBezTo>
                  <a:cubicBezTo>
                    <a:pt x="614" y="293"/>
                    <a:pt x="567" y="360"/>
                    <a:pt x="567" y="416"/>
                  </a:cubicBezTo>
                  <a:cubicBezTo>
                    <a:pt x="638" y="407"/>
                    <a:pt x="711" y="402"/>
                    <a:pt x="785" y="402"/>
                  </a:cubicBezTo>
                  <a:cubicBezTo>
                    <a:pt x="858" y="402"/>
                    <a:pt x="931" y="407"/>
                    <a:pt x="1002" y="416"/>
                  </a:cubicBezTo>
                  <a:cubicBezTo>
                    <a:pt x="1134" y="1021"/>
                    <a:pt x="0" y="766"/>
                    <a:pt x="0" y="1352"/>
                  </a:cubicBezTo>
                  <a:cubicBezTo>
                    <a:pt x="391" y="1193"/>
                    <a:pt x="815" y="818"/>
                    <a:pt x="1239" y="818"/>
                  </a:cubicBezTo>
                  <a:cubicBezTo>
                    <a:pt x="1317" y="818"/>
                    <a:pt x="1396" y="831"/>
                    <a:pt x="1474" y="861"/>
                  </a:cubicBezTo>
                  <a:cubicBezTo>
                    <a:pt x="1370" y="974"/>
                    <a:pt x="1238" y="1078"/>
                    <a:pt x="1134" y="1191"/>
                  </a:cubicBezTo>
                  <a:cubicBezTo>
                    <a:pt x="1172" y="1210"/>
                    <a:pt x="1219" y="1257"/>
                    <a:pt x="1267" y="1295"/>
                  </a:cubicBezTo>
                  <a:cubicBezTo>
                    <a:pt x="1024" y="1641"/>
                    <a:pt x="703" y="1742"/>
                    <a:pt x="324" y="1742"/>
                  </a:cubicBezTo>
                  <a:cubicBezTo>
                    <a:pt x="289" y="1742"/>
                    <a:pt x="253" y="1741"/>
                    <a:pt x="218" y="1739"/>
                  </a:cubicBezTo>
                  <a:lnTo>
                    <a:pt x="218" y="1739"/>
                  </a:lnTo>
                  <a:cubicBezTo>
                    <a:pt x="199" y="1768"/>
                    <a:pt x="218" y="1787"/>
                    <a:pt x="227" y="1806"/>
                  </a:cubicBezTo>
                  <a:cubicBezTo>
                    <a:pt x="348" y="1813"/>
                    <a:pt x="476" y="1851"/>
                    <a:pt x="605" y="1851"/>
                  </a:cubicBezTo>
                  <a:cubicBezTo>
                    <a:pt x="636" y="1851"/>
                    <a:pt x="668" y="1849"/>
                    <a:pt x="699" y="1843"/>
                  </a:cubicBezTo>
                  <a:cubicBezTo>
                    <a:pt x="917" y="1777"/>
                    <a:pt x="1115" y="1588"/>
                    <a:pt x="1361" y="1541"/>
                  </a:cubicBezTo>
                  <a:cubicBezTo>
                    <a:pt x="1654" y="1484"/>
                    <a:pt x="1956" y="1428"/>
                    <a:pt x="2249" y="1343"/>
                  </a:cubicBezTo>
                  <a:cubicBezTo>
                    <a:pt x="2807" y="1201"/>
                    <a:pt x="3383" y="1182"/>
                    <a:pt x="3960" y="1153"/>
                  </a:cubicBezTo>
                  <a:cubicBezTo>
                    <a:pt x="4381" y="1133"/>
                    <a:pt x="4746" y="906"/>
                    <a:pt x="5129" y="906"/>
                  </a:cubicBezTo>
                  <a:cubicBezTo>
                    <a:pt x="5271" y="906"/>
                    <a:pt x="5416" y="937"/>
                    <a:pt x="5567" y="1021"/>
                  </a:cubicBezTo>
                  <a:cubicBezTo>
                    <a:pt x="5697" y="1103"/>
                    <a:pt x="5778" y="1220"/>
                    <a:pt x="5914" y="1220"/>
                  </a:cubicBezTo>
                  <a:cubicBezTo>
                    <a:pt x="5935" y="1220"/>
                    <a:pt x="5958" y="1217"/>
                    <a:pt x="5982" y="1210"/>
                  </a:cubicBezTo>
                  <a:cubicBezTo>
                    <a:pt x="6134" y="1182"/>
                    <a:pt x="6398" y="785"/>
                    <a:pt x="6540" y="690"/>
                  </a:cubicBezTo>
                  <a:cubicBezTo>
                    <a:pt x="6776" y="511"/>
                    <a:pt x="7041" y="388"/>
                    <a:pt x="7306" y="265"/>
                  </a:cubicBezTo>
                  <a:cubicBezTo>
                    <a:pt x="7398" y="227"/>
                    <a:pt x="7484" y="212"/>
                    <a:pt x="7567" y="212"/>
                  </a:cubicBezTo>
                  <a:cubicBezTo>
                    <a:pt x="7829" y="212"/>
                    <a:pt x="8062" y="360"/>
                    <a:pt x="8392" y="360"/>
                  </a:cubicBezTo>
                  <a:cubicBezTo>
                    <a:pt x="8458" y="360"/>
                    <a:pt x="8521" y="359"/>
                    <a:pt x="8582" y="359"/>
                  </a:cubicBezTo>
                  <a:cubicBezTo>
                    <a:pt x="8702" y="359"/>
                    <a:pt x="8811" y="363"/>
                    <a:pt x="8912" y="388"/>
                  </a:cubicBezTo>
                  <a:cubicBezTo>
                    <a:pt x="8884" y="293"/>
                    <a:pt x="8865" y="208"/>
                    <a:pt x="8855" y="114"/>
                  </a:cubicBezTo>
                  <a:cubicBezTo>
                    <a:pt x="8790" y="136"/>
                    <a:pt x="8722" y="145"/>
                    <a:pt x="8653" y="145"/>
                  </a:cubicBezTo>
                  <a:cubicBezTo>
                    <a:pt x="8453" y="145"/>
                    <a:pt x="8244" y="71"/>
                    <a:pt x="8062" y="29"/>
                  </a:cubicBezTo>
                  <a:cubicBezTo>
                    <a:pt x="7948" y="9"/>
                    <a:pt x="7853" y="1"/>
                    <a:pt x="7765"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72" name="Google Shape;572;p29"/>
            <p:cNvSpPr/>
            <p:nvPr/>
          </p:nvSpPr>
          <p:spPr>
            <a:xfrm>
              <a:off x="1123650" y="3819325"/>
              <a:ext cx="250" cy="500"/>
            </a:xfrm>
            <a:custGeom>
              <a:avLst/>
              <a:gdLst/>
              <a:ahLst/>
              <a:cxnLst/>
              <a:rect l="l" t="t" r="r" b="b"/>
              <a:pathLst>
                <a:path w="10" h="20" extrusionOk="0">
                  <a:moveTo>
                    <a:pt x="0" y="19"/>
                  </a:moveTo>
                  <a:cubicBezTo>
                    <a:pt x="0" y="19"/>
                    <a:pt x="10" y="0"/>
                    <a:pt x="0" y="19"/>
                  </a:cubicBezTo>
                  <a:cubicBezTo>
                    <a:pt x="0" y="0"/>
                    <a:pt x="0" y="0"/>
                    <a:pt x="0" y="19"/>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73" name="Google Shape;573;p29"/>
            <p:cNvSpPr/>
            <p:nvPr/>
          </p:nvSpPr>
          <p:spPr>
            <a:xfrm>
              <a:off x="1124350" y="3811625"/>
              <a:ext cx="103750" cy="56400"/>
            </a:xfrm>
            <a:custGeom>
              <a:avLst/>
              <a:gdLst/>
              <a:ahLst/>
              <a:cxnLst/>
              <a:rect l="l" t="t" r="r" b="b"/>
              <a:pathLst>
                <a:path w="4150" h="2256" extrusionOk="0">
                  <a:moveTo>
                    <a:pt x="1021" y="0"/>
                  </a:moveTo>
                  <a:cubicBezTo>
                    <a:pt x="809" y="0"/>
                    <a:pt x="610" y="96"/>
                    <a:pt x="416" y="204"/>
                  </a:cubicBezTo>
                  <a:cubicBezTo>
                    <a:pt x="350" y="242"/>
                    <a:pt x="274" y="290"/>
                    <a:pt x="189" y="299"/>
                  </a:cubicBezTo>
                  <a:cubicBezTo>
                    <a:pt x="158" y="299"/>
                    <a:pt x="122" y="295"/>
                    <a:pt x="91" y="295"/>
                  </a:cubicBezTo>
                  <a:cubicBezTo>
                    <a:pt x="75" y="295"/>
                    <a:pt x="60" y="296"/>
                    <a:pt x="48" y="299"/>
                  </a:cubicBezTo>
                  <a:cubicBezTo>
                    <a:pt x="29" y="308"/>
                    <a:pt x="19" y="308"/>
                    <a:pt x="0" y="327"/>
                  </a:cubicBezTo>
                  <a:cubicBezTo>
                    <a:pt x="76" y="337"/>
                    <a:pt x="133" y="384"/>
                    <a:pt x="189" y="384"/>
                  </a:cubicBezTo>
                  <a:cubicBezTo>
                    <a:pt x="265" y="393"/>
                    <a:pt x="322" y="403"/>
                    <a:pt x="397" y="422"/>
                  </a:cubicBezTo>
                  <a:cubicBezTo>
                    <a:pt x="462" y="437"/>
                    <a:pt x="530" y="440"/>
                    <a:pt x="601" y="440"/>
                  </a:cubicBezTo>
                  <a:cubicBezTo>
                    <a:pt x="648" y="440"/>
                    <a:pt x="695" y="439"/>
                    <a:pt x="742" y="439"/>
                  </a:cubicBezTo>
                  <a:cubicBezTo>
                    <a:pt x="802" y="439"/>
                    <a:pt x="860" y="441"/>
                    <a:pt x="917" y="450"/>
                  </a:cubicBezTo>
                  <a:cubicBezTo>
                    <a:pt x="1078" y="488"/>
                    <a:pt x="1210" y="601"/>
                    <a:pt x="1390" y="630"/>
                  </a:cubicBezTo>
                  <a:cubicBezTo>
                    <a:pt x="1417" y="637"/>
                    <a:pt x="1445" y="638"/>
                    <a:pt x="1474" y="638"/>
                  </a:cubicBezTo>
                  <a:cubicBezTo>
                    <a:pt x="1510" y="638"/>
                    <a:pt x="1547" y="636"/>
                    <a:pt x="1583" y="636"/>
                  </a:cubicBezTo>
                  <a:cubicBezTo>
                    <a:pt x="1638" y="636"/>
                    <a:pt x="1692" y="642"/>
                    <a:pt x="1739" y="677"/>
                  </a:cubicBezTo>
                  <a:cubicBezTo>
                    <a:pt x="1796" y="715"/>
                    <a:pt x="1834" y="772"/>
                    <a:pt x="1909" y="790"/>
                  </a:cubicBezTo>
                  <a:lnTo>
                    <a:pt x="2013" y="828"/>
                  </a:lnTo>
                  <a:cubicBezTo>
                    <a:pt x="2108" y="875"/>
                    <a:pt x="2250" y="932"/>
                    <a:pt x="2306" y="1027"/>
                  </a:cubicBezTo>
                  <a:cubicBezTo>
                    <a:pt x="2287" y="1064"/>
                    <a:pt x="2269" y="1112"/>
                    <a:pt x="2269" y="1150"/>
                  </a:cubicBezTo>
                  <a:cubicBezTo>
                    <a:pt x="2297" y="1159"/>
                    <a:pt x="2316" y="1187"/>
                    <a:pt x="2354" y="1187"/>
                  </a:cubicBezTo>
                  <a:cubicBezTo>
                    <a:pt x="2108" y="1244"/>
                    <a:pt x="1805" y="1395"/>
                    <a:pt x="1607" y="1546"/>
                  </a:cubicBezTo>
                  <a:cubicBezTo>
                    <a:pt x="1654" y="1546"/>
                    <a:pt x="1749" y="1565"/>
                    <a:pt x="1796" y="1613"/>
                  </a:cubicBezTo>
                  <a:cubicBezTo>
                    <a:pt x="1843" y="1660"/>
                    <a:pt x="1834" y="1707"/>
                    <a:pt x="1862" y="1773"/>
                  </a:cubicBezTo>
                  <a:cubicBezTo>
                    <a:pt x="1919" y="1953"/>
                    <a:pt x="2155" y="2151"/>
                    <a:pt x="2297" y="2255"/>
                  </a:cubicBezTo>
                  <a:cubicBezTo>
                    <a:pt x="2165" y="2151"/>
                    <a:pt x="2165" y="1906"/>
                    <a:pt x="2193" y="1735"/>
                  </a:cubicBezTo>
                  <a:cubicBezTo>
                    <a:pt x="2212" y="1632"/>
                    <a:pt x="2382" y="1518"/>
                    <a:pt x="2335" y="1405"/>
                  </a:cubicBezTo>
                  <a:cubicBezTo>
                    <a:pt x="2429" y="1386"/>
                    <a:pt x="2486" y="1320"/>
                    <a:pt x="2571" y="1253"/>
                  </a:cubicBezTo>
                  <a:cubicBezTo>
                    <a:pt x="2647" y="1187"/>
                    <a:pt x="2741" y="1159"/>
                    <a:pt x="2836" y="1131"/>
                  </a:cubicBezTo>
                  <a:cubicBezTo>
                    <a:pt x="2949" y="1093"/>
                    <a:pt x="3044" y="1017"/>
                    <a:pt x="3147" y="979"/>
                  </a:cubicBezTo>
                  <a:cubicBezTo>
                    <a:pt x="3233" y="961"/>
                    <a:pt x="3308" y="951"/>
                    <a:pt x="3393" y="904"/>
                  </a:cubicBezTo>
                  <a:cubicBezTo>
                    <a:pt x="3526" y="828"/>
                    <a:pt x="3677" y="762"/>
                    <a:pt x="3818" y="677"/>
                  </a:cubicBezTo>
                  <a:cubicBezTo>
                    <a:pt x="3904" y="630"/>
                    <a:pt x="3970" y="573"/>
                    <a:pt x="4045" y="526"/>
                  </a:cubicBezTo>
                  <a:cubicBezTo>
                    <a:pt x="4083" y="497"/>
                    <a:pt x="4111" y="450"/>
                    <a:pt x="4149" y="431"/>
                  </a:cubicBezTo>
                  <a:lnTo>
                    <a:pt x="4149" y="431"/>
                  </a:lnTo>
                  <a:cubicBezTo>
                    <a:pt x="3941" y="479"/>
                    <a:pt x="3724" y="469"/>
                    <a:pt x="3535" y="497"/>
                  </a:cubicBezTo>
                  <a:cubicBezTo>
                    <a:pt x="3440" y="516"/>
                    <a:pt x="3384" y="564"/>
                    <a:pt x="3308" y="611"/>
                  </a:cubicBezTo>
                  <a:cubicBezTo>
                    <a:pt x="3233" y="658"/>
                    <a:pt x="3110" y="668"/>
                    <a:pt x="3015" y="686"/>
                  </a:cubicBezTo>
                  <a:cubicBezTo>
                    <a:pt x="2991" y="694"/>
                    <a:pt x="2974" y="697"/>
                    <a:pt x="2960" y="697"/>
                  </a:cubicBezTo>
                  <a:cubicBezTo>
                    <a:pt x="2921" y="697"/>
                    <a:pt x="2916" y="672"/>
                    <a:pt x="2873" y="658"/>
                  </a:cubicBezTo>
                  <a:cubicBezTo>
                    <a:pt x="2845" y="644"/>
                    <a:pt x="2810" y="644"/>
                    <a:pt x="2774" y="644"/>
                  </a:cubicBezTo>
                  <a:cubicBezTo>
                    <a:pt x="2739" y="644"/>
                    <a:pt x="2703" y="644"/>
                    <a:pt x="2675" y="630"/>
                  </a:cubicBezTo>
                  <a:cubicBezTo>
                    <a:pt x="2618" y="611"/>
                    <a:pt x="2599" y="573"/>
                    <a:pt x="2552" y="535"/>
                  </a:cubicBezTo>
                  <a:cubicBezTo>
                    <a:pt x="2476" y="479"/>
                    <a:pt x="2354" y="441"/>
                    <a:pt x="2259" y="403"/>
                  </a:cubicBezTo>
                  <a:cubicBezTo>
                    <a:pt x="2193" y="384"/>
                    <a:pt x="2155" y="384"/>
                    <a:pt x="2108" y="327"/>
                  </a:cubicBezTo>
                  <a:cubicBezTo>
                    <a:pt x="2098" y="299"/>
                    <a:pt x="2098" y="261"/>
                    <a:pt x="2080" y="242"/>
                  </a:cubicBezTo>
                  <a:cubicBezTo>
                    <a:pt x="2051" y="195"/>
                    <a:pt x="2004" y="195"/>
                    <a:pt x="1957" y="167"/>
                  </a:cubicBezTo>
                  <a:cubicBezTo>
                    <a:pt x="1702" y="63"/>
                    <a:pt x="1418" y="63"/>
                    <a:pt x="1163" y="15"/>
                  </a:cubicBezTo>
                  <a:cubicBezTo>
                    <a:pt x="1115" y="5"/>
                    <a:pt x="1068" y="0"/>
                    <a:pt x="1021"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74" name="Google Shape;574;p29"/>
            <p:cNvSpPr/>
            <p:nvPr/>
          </p:nvSpPr>
          <p:spPr>
            <a:xfrm>
              <a:off x="1227125" y="3821225"/>
              <a:ext cx="1675" cy="475"/>
            </a:xfrm>
            <a:custGeom>
              <a:avLst/>
              <a:gdLst/>
              <a:ahLst/>
              <a:cxnLst/>
              <a:rect l="l" t="t" r="r" b="b"/>
              <a:pathLst>
                <a:path w="67" h="19" extrusionOk="0">
                  <a:moveTo>
                    <a:pt x="67" y="0"/>
                  </a:moveTo>
                  <a:cubicBezTo>
                    <a:pt x="48" y="0"/>
                    <a:pt x="29" y="9"/>
                    <a:pt x="0" y="19"/>
                  </a:cubicBezTo>
                  <a:cubicBezTo>
                    <a:pt x="29" y="9"/>
                    <a:pt x="38" y="9"/>
                    <a:pt x="67"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75" name="Google Shape;575;p29"/>
            <p:cNvSpPr/>
            <p:nvPr/>
          </p:nvSpPr>
          <p:spPr>
            <a:xfrm>
              <a:off x="1106400" y="3757550"/>
              <a:ext cx="93350" cy="22475"/>
            </a:xfrm>
            <a:custGeom>
              <a:avLst/>
              <a:gdLst/>
              <a:ahLst/>
              <a:cxnLst/>
              <a:rect l="l" t="t" r="r" b="b"/>
              <a:pathLst>
                <a:path w="3734" h="899" extrusionOk="0">
                  <a:moveTo>
                    <a:pt x="1228" y="1"/>
                  </a:moveTo>
                  <a:cubicBezTo>
                    <a:pt x="1139" y="1"/>
                    <a:pt x="1091" y="44"/>
                    <a:pt x="1002" y="52"/>
                  </a:cubicBezTo>
                  <a:lnTo>
                    <a:pt x="0" y="336"/>
                  </a:lnTo>
                  <a:cubicBezTo>
                    <a:pt x="397" y="336"/>
                    <a:pt x="851" y="468"/>
                    <a:pt x="1276" y="515"/>
                  </a:cubicBezTo>
                  <a:cubicBezTo>
                    <a:pt x="1371" y="525"/>
                    <a:pt x="1881" y="544"/>
                    <a:pt x="1645" y="733"/>
                  </a:cubicBezTo>
                  <a:cubicBezTo>
                    <a:pt x="1720" y="808"/>
                    <a:pt x="1881" y="799"/>
                    <a:pt x="1975" y="818"/>
                  </a:cubicBezTo>
                  <a:cubicBezTo>
                    <a:pt x="2108" y="846"/>
                    <a:pt x="2231" y="846"/>
                    <a:pt x="2363" y="865"/>
                  </a:cubicBezTo>
                  <a:cubicBezTo>
                    <a:pt x="2546" y="890"/>
                    <a:pt x="2716" y="898"/>
                    <a:pt x="2890" y="898"/>
                  </a:cubicBezTo>
                  <a:cubicBezTo>
                    <a:pt x="2977" y="898"/>
                    <a:pt x="3065" y="896"/>
                    <a:pt x="3157" y="893"/>
                  </a:cubicBezTo>
                  <a:cubicBezTo>
                    <a:pt x="3261" y="893"/>
                    <a:pt x="3308" y="865"/>
                    <a:pt x="3402" y="818"/>
                  </a:cubicBezTo>
                  <a:cubicBezTo>
                    <a:pt x="3506" y="770"/>
                    <a:pt x="3629" y="751"/>
                    <a:pt x="3733" y="714"/>
                  </a:cubicBezTo>
                  <a:cubicBezTo>
                    <a:pt x="3676" y="680"/>
                    <a:pt x="3593" y="673"/>
                    <a:pt x="3518" y="673"/>
                  </a:cubicBezTo>
                  <a:cubicBezTo>
                    <a:pt x="3469" y="673"/>
                    <a:pt x="3423" y="676"/>
                    <a:pt x="3393" y="676"/>
                  </a:cubicBezTo>
                  <a:cubicBezTo>
                    <a:pt x="3298" y="676"/>
                    <a:pt x="3223" y="666"/>
                    <a:pt x="3128" y="666"/>
                  </a:cubicBezTo>
                  <a:cubicBezTo>
                    <a:pt x="2987" y="666"/>
                    <a:pt x="2864" y="647"/>
                    <a:pt x="2722" y="647"/>
                  </a:cubicBezTo>
                  <a:cubicBezTo>
                    <a:pt x="2722" y="581"/>
                    <a:pt x="2779" y="515"/>
                    <a:pt x="2798" y="468"/>
                  </a:cubicBezTo>
                  <a:cubicBezTo>
                    <a:pt x="2599" y="383"/>
                    <a:pt x="2410" y="364"/>
                    <a:pt x="2193" y="317"/>
                  </a:cubicBezTo>
                  <a:cubicBezTo>
                    <a:pt x="2051" y="288"/>
                    <a:pt x="1975" y="184"/>
                    <a:pt x="1843" y="147"/>
                  </a:cubicBezTo>
                  <a:lnTo>
                    <a:pt x="1276" y="5"/>
                  </a:lnTo>
                  <a:cubicBezTo>
                    <a:pt x="1259" y="2"/>
                    <a:pt x="1243" y="1"/>
                    <a:pt x="1228"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1400808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576"/>
        <p:cNvGrpSpPr/>
        <p:nvPr/>
      </p:nvGrpSpPr>
      <p:grpSpPr>
        <a:xfrm>
          <a:off x="0" y="0"/>
          <a:ext cx="0" cy="0"/>
          <a:chOff x="0" y="0"/>
          <a:chExt cx="0" cy="0"/>
        </a:xfrm>
      </p:grpSpPr>
      <p:sp>
        <p:nvSpPr>
          <p:cNvPr id="577" name="Google Shape;577;p30"/>
          <p:cNvSpPr txBox="1">
            <a:spLocks noGrp="1"/>
          </p:cNvSpPr>
          <p:nvPr>
            <p:ph type="title" hasCustomPrompt="1"/>
          </p:nvPr>
        </p:nvSpPr>
        <p:spPr>
          <a:xfrm>
            <a:off x="2611044" y="1010300"/>
            <a:ext cx="23492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78" name="Google Shape;578;p30"/>
          <p:cNvSpPr txBox="1">
            <a:spLocks noGrp="1"/>
          </p:cNvSpPr>
          <p:nvPr>
            <p:ph type="subTitle" idx="1"/>
          </p:nvPr>
        </p:nvSpPr>
        <p:spPr>
          <a:xfrm>
            <a:off x="1784529" y="2253333"/>
            <a:ext cx="4003200" cy="582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30"/>
          <p:cNvSpPr txBox="1">
            <a:spLocks noGrp="1"/>
          </p:cNvSpPr>
          <p:nvPr>
            <p:ph type="title" idx="2" hasCustomPrompt="1"/>
          </p:nvPr>
        </p:nvSpPr>
        <p:spPr>
          <a:xfrm>
            <a:off x="2611044" y="3375871"/>
            <a:ext cx="23492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80" name="Google Shape;580;p30"/>
          <p:cNvSpPr txBox="1">
            <a:spLocks noGrp="1"/>
          </p:cNvSpPr>
          <p:nvPr>
            <p:ph type="subTitle" idx="3"/>
          </p:nvPr>
        </p:nvSpPr>
        <p:spPr>
          <a:xfrm>
            <a:off x="1784511" y="4618900"/>
            <a:ext cx="4003200" cy="582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30"/>
          <p:cNvSpPr/>
          <p:nvPr/>
        </p:nvSpPr>
        <p:spPr>
          <a:xfrm>
            <a:off x="-221900" y="5761834"/>
            <a:ext cx="12591307" cy="1039501"/>
          </a:xfrm>
          <a:custGeom>
            <a:avLst/>
            <a:gdLst/>
            <a:ahLst/>
            <a:cxnLst/>
            <a:rect l="l" t="t" r="r" b="b"/>
            <a:pathLst>
              <a:path w="376047" h="17145" extrusionOk="0">
                <a:moveTo>
                  <a:pt x="373761" y="1524"/>
                </a:moveTo>
                <a:lnTo>
                  <a:pt x="0" y="0"/>
                </a:lnTo>
                <a:lnTo>
                  <a:pt x="4572" y="17145"/>
                </a:lnTo>
                <a:lnTo>
                  <a:pt x="376047" y="16383"/>
                </a:lnTo>
                <a:close/>
              </a:path>
            </a:pathLst>
          </a:custGeom>
          <a:solidFill>
            <a:schemeClr val="accent1"/>
          </a:solidFill>
          <a:ln>
            <a:noFill/>
          </a:ln>
        </p:spPr>
      </p:sp>
      <p:sp>
        <p:nvSpPr>
          <p:cNvPr id="582" name="Google Shape;582;p30"/>
          <p:cNvSpPr/>
          <p:nvPr/>
        </p:nvSpPr>
        <p:spPr>
          <a:xfrm>
            <a:off x="-32778" y="5992634"/>
            <a:ext cx="12402683" cy="935333"/>
          </a:xfrm>
          <a:custGeom>
            <a:avLst/>
            <a:gdLst/>
            <a:ahLst/>
            <a:cxnLst/>
            <a:rect l="l" t="t" r="r" b="b"/>
            <a:pathLst>
              <a:path w="375346" h="28060" extrusionOk="0">
                <a:moveTo>
                  <a:pt x="373060" y="0"/>
                </a:moveTo>
                <a:lnTo>
                  <a:pt x="0" y="8902"/>
                </a:lnTo>
                <a:lnTo>
                  <a:pt x="555" y="28060"/>
                </a:lnTo>
                <a:lnTo>
                  <a:pt x="375346" y="27027"/>
                </a:lnTo>
                <a:close/>
              </a:path>
            </a:pathLst>
          </a:custGeom>
          <a:solidFill>
            <a:schemeClr val="accent2"/>
          </a:solidFill>
          <a:ln>
            <a:noFill/>
          </a:ln>
        </p:spPr>
      </p:sp>
      <p:sp>
        <p:nvSpPr>
          <p:cNvPr id="583" name="Google Shape;583;p30"/>
          <p:cNvSpPr/>
          <p:nvPr/>
        </p:nvSpPr>
        <p:spPr>
          <a:xfrm>
            <a:off x="10811814" y="4009393"/>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84" name="Google Shape;584;p30"/>
          <p:cNvSpPr/>
          <p:nvPr/>
        </p:nvSpPr>
        <p:spPr>
          <a:xfrm flipH="1">
            <a:off x="-1313953" y="109427"/>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85" name="Google Shape;585;p30"/>
          <p:cNvSpPr txBox="1">
            <a:spLocks noGrp="1"/>
          </p:cNvSpPr>
          <p:nvPr>
            <p:ph type="title" idx="4" hasCustomPrompt="1"/>
          </p:nvPr>
        </p:nvSpPr>
        <p:spPr>
          <a:xfrm>
            <a:off x="7433375" y="1010300"/>
            <a:ext cx="23492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86" name="Google Shape;586;p30"/>
          <p:cNvSpPr txBox="1">
            <a:spLocks noGrp="1"/>
          </p:cNvSpPr>
          <p:nvPr>
            <p:ph type="subTitle" idx="5"/>
          </p:nvPr>
        </p:nvSpPr>
        <p:spPr>
          <a:xfrm>
            <a:off x="6809089" y="2253332"/>
            <a:ext cx="3598400" cy="582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7" name="Google Shape;587;p30"/>
          <p:cNvSpPr txBox="1">
            <a:spLocks noGrp="1"/>
          </p:cNvSpPr>
          <p:nvPr>
            <p:ph type="title" idx="6" hasCustomPrompt="1"/>
          </p:nvPr>
        </p:nvSpPr>
        <p:spPr>
          <a:xfrm>
            <a:off x="7433375" y="3375871"/>
            <a:ext cx="23492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88" name="Google Shape;588;p30"/>
          <p:cNvSpPr txBox="1">
            <a:spLocks noGrp="1"/>
          </p:cNvSpPr>
          <p:nvPr>
            <p:ph type="subTitle" idx="7"/>
          </p:nvPr>
        </p:nvSpPr>
        <p:spPr>
          <a:xfrm>
            <a:off x="6809083" y="4618900"/>
            <a:ext cx="3598400" cy="582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89" name="Google Shape;589;p30"/>
          <p:cNvGrpSpPr/>
          <p:nvPr/>
        </p:nvGrpSpPr>
        <p:grpSpPr>
          <a:xfrm>
            <a:off x="10371497" y="4923701"/>
            <a:ext cx="3404887" cy="2224800"/>
            <a:chOff x="-213250" y="3651883"/>
            <a:chExt cx="1136984" cy="742888"/>
          </a:xfrm>
        </p:grpSpPr>
        <p:sp>
          <p:nvSpPr>
            <p:cNvPr id="590" name="Google Shape;590;p30"/>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91" name="Google Shape;591;p30"/>
            <p:cNvSpPr/>
            <p:nvPr/>
          </p:nvSpPr>
          <p:spPr>
            <a:xfrm>
              <a:off x="323901" y="3956162"/>
              <a:ext cx="599833" cy="438609"/>
            </a:xfrm>
            <a:custGeom>
              <a:avLst/>
              <a:gdLst/>
              <a:ahLst/>
              <a:cxnLst/>
              <a:rect l="l" t="t" r="r" b="b"/>
              <a:pathLst>
                <a:path w="2742" h="2005" extrusionOk="0">
                  <a:moveTo>
                    <a:pt x="950" y="0"/>
                  </a:moveTo>
                  <a:cubicBezTo>
                    <a:pt x="949" y="0"/>
                    <a:pt x="947" y="1"/>
                    <a:pt x="946" y="1"/>
                  </a:cubicBezTo>
                  <a:cubicBezTo>
                    <a:pt x="861" y="29"/>
                    <a:pt x="861" y="351"/>
                    <a:pt x="861" y="351"/>
                  </a:cubicBezTo>
                  <a:cubicBezTo>
                    <a:pt x="861" y="351"/>
                    <a:pt x="736" y="155"/>
                    <a:pt x="656" y="155"/>
                  </a:cubicBezTo>
                  <a:cubicBezTo>
                    <a:pt x="648" y="155"/>
                    <a:pt x="641" y="157"/>
                    <a:pt x="634" y="162"/>
                  </a:cubicBezTo>
                  <a:cubicBezTo>
                    <a:pt x="568" y="209"/>
                    <a:pt x="691" y="634"/>
                    <a:pt x="691" y="634"/>
                  </a:cubicBezTo>
                  <a:cubicBezTo>
                    <a:pt x="691" y="634"/>
                    <a:pt x="406" y="268"/>
                    <a:pt x="342" y="268"/>
                  </a:cubicBezTo>
                  <a:cubicBezTo>
                    <a:pt x="337" y="268"/>
                    <a:pt x="334" y="270"/>
                    <a:pt x="332" y="275"/>
                  </a:cubicBezTo>
                  <a:cubicBezTo>
                    <a:pt x="322" y="351"/>
                    <a:pt x="521" y="852"/>
                    <a:pt x="521" y="852"/>
                  </a:cubicBezTo>
                  <a:cubicBezTo>
                    <a:pt x="521" y="852"/>
                    <a:pt x="326" y="774"/>
                    <a:pt x="238" y="774"/>
                  </a:cubicBezTo>
                  <a:cubicBezTo>
                    <a:pt x="220" y="774"/>
                    <a:pt x="206" y="777"/>
                    <a:pt x="199" y="785"/>
                  </a:cubicBezTo>
                  <a:cubicBezTo>
                    <a:pt x="161" y="833"/>
                    <a:pt x="445" y="1088"/>
                    <a:pt x="445" y="1088"/>
                  </a:cubicBezTo>
                  <a:cubicBezTo>
                    <a:pt x="445" y="1088"/>
                    <a:pt x="303" y="1051"/>
                    <a:pt x="214" y="1051"/>
                  </a:cubicBezTo>
                  <a:cubicBezTo>
                    <a:pt x="175" y="1051"/>
                    <a:pt x="145" y="1058"/>
                    <a:pt x="143" y="1078"/>
                  </a:cubicBezTo>
                  <a:cubicBezTo>
                    <a:pt x="133" y="1154"/>
                    <a:pt x="492" y="1390"/>
                    <a:pt x="492" y="1390"/>
                  </a:cubicBezTo>
                  <a:cubicBezTo>
                    <a:pt x="492" y="1390"/>
                    <a:pt x="378" y="1374"/>
                    <a:pt x="278" y="1374"/>
                  </a:cubicBezTo>
                  <a:cubicBezTo>
                    <a:pt x="208" y="1374"/>
                    <a:pt x="145" y="1382"/>
                    <a:pt x="133" y="1409"/>
                  </a:cubicBezTo>
                  <a:cubicBezTo>
                    <a:pt x="95" y="1485"/>
                    <a:pt x="464" y="1645"/>
                    <a:pt x="464" y="1645"/>
                  </a:cubicBezTo>
                  <a:cubicBezTo>
                    <a:pt x="464" y="1645"/>
                    <a:pt x="438" y="1645"/>
                    <a:pt x="400" y="1645"/>
                  </a:cubicBezTo>
                  <a:cubicBezTo>
                    <a:pt x="285" y="1645"/>
                    <a:pt x="53" y="1650"/>
                    <a:pt x="39" y="1693"/>
                  </a:cubicBezTo>
                  <a:cubicBezTo>
                    <a:pt x="1" y="1797"/>
                    <a:pt x="804" y="2005"/>
                    <a:pt x="804" y="2005"/>
                  </a:cubicBezTo>
                  <a:lnTo>
                    <a:pt x="1929" y="2005"/>
                  </a:lnTo>
                  <a:cubicBezTo>
                    <a:pt x="1929" y="2005"/>
                    <a:pt x="2741" y="1872"/>
                    <a:pt x="2704" y="1778"/>
                  </a:cubicBezTo>
                  <a:cubicBezTo>
                    <a:pt x="2699" y="1735"/>
                    <a:pt x="2605" y="1723"/>
                    <a:pt x="2504" y="1723"/>
                  </a:cubicBezTo>
                  <a:cubicBezTo>
                    <a:pt x="2382" y="1723"/>
                    <a:pt x="2250" y="1740"/>
                    <a:pt x="2250" y="1740"/>
                  </a:cubicBezTo>
                  <a:cubicBezTo>
                    <a:pt x="2250" y="1740"/>
                    <a:pt x="2723" y="1475"/>
                    <a:pt x="2723" y="1419"/>
                  </a:cubicBezTo>
                  <a:cubicBezTo>
                    <a:pt x="2724" y="1411"/>
                    <a:pt x="2710" y="1408"/>
                    <a:pt x="2685" y="1408"/>
                  </a:cubicBezTo>
                  <a:cubicBezTo>
                    <a:pt x="2555" y="1408"/>
                    <a:pt x="2137" y="1494"/>
                    <a:pt x="2137" y="1494"/>
                  </a:cubicBezTo>
                  <a:cubicBezTo>
                    <a:pt x="2137" y="1494"/>
                    <a:pt x="2430" y="1182"/>
                    <a:pt x="2411" y="1154"/>
                  </a:cubicBezTo>
                  <a:cubicBezTo>
                    <a:pt x="2407" y="1149"/>
                    <a:pt x="2399" y="1147"/>
                    <a:pt x="2388" y="1147"/>
                  </a:cubicBezTo>
                  <a:cubicBezTo>
                    <a:pt x="2311" y="1147"/>
                    <a:pt x="2080" y="1248"/>
                    <a:pt x="2080" y="1248"/>
                  </a:cubicBezTo>
                  <a:cubicBezTo>
                    <a:pt x="2080" y="1248"/>
                    <a:pt x="2363" y="889"/>
                    <a:pt x="2307" y="852"/>
                  </a:cubicBezTo>
                  <a:cubicBezTo>
                    <a:pt x="2302" y="849"/>
                    <a:pt x="2295" y="848"/>
                    <a:pt x="2287" y="848"/>
                  </a:cubicBezTo>
                  <a:cubicBezTo>
                    <a:pt x="2206" y="848"/>
                    <a:pt x="1995" y="965"/>
                    <a:pt x="1995" y="965"/>
                  </a:cubicBezTo>
                  <a:cubicBezTo>
                    <a:pt x="1995" y="965"/>
                    <a:pt x="2363" y="445"/>
                    <a:pt x="2307" y="417"/>
                  </a:cubicBezTo>
                  <a:cubicBezTo>
                    <a:pt x="2306" y="417"/>
                    <a:pt x="2305" y="417"/>
                    <a:pt x="2304" y="417"/>
                  </a:cubicBezTo>
                  <a:cubicBezTo>
                    <a:pt x="2240" y="417"/>
                    <a:pt x="1938" y="691"/>
                    <a:pt x="1938" y="691"/>
                  </a:cubicBezTo>
                  <a:cubicBezTo>
                    <a:pt x="1938" y="691"/>
                    <a:pt x="2108" y="322"/>
                    <a:pt x="2042" y="313"/>
                  </a:cubicBezTo>
                  <a:cubicBezTo>
                    <a:pt x="2041" y="313"/>
                    <a:pt x="2040" y="313"/>
                    <a:pt x="2039" y="313"/>
                  </a:cubicBezTo>
                  <a:cubicBezTo>
                    <a:pt x="1977" y="313"/>
                    <a:pt x="1702" y="606"/>
                    <a:pt x="1702" y="606"/>
                  </a:cubicBezTo>
                  <a:cubicBezTo>
                    <a:pt x="1702" y="606"/>
                    <a:pt x="1778" y="133"/>
                    <a:pt x="1730" y="133"/>
                  </a:cubicBezTo>
                  <a:cubicBezTo>
                    <a:pt x="1683" y="133"/>
                    <a:pt x="1456" y="445"/>
                    <a:pt x="1456" y="445"/>
                  </a:cubicBezTo>
                  <a:cubicBezTo>
                    <a:pt x="1456" y="445"/>
                    <a:pt x="1420" y="66"/>
                    <a:pt x="1357" y="66"/>
                  </a:cubicBezTo>
                  <a:cubicBezTo>
                    <a:pt x="1355" y="66"/>
                    <a:pt x="1354" y="67"/>
                    <a:pt x="1352" y="67"/>
                  </a:cubicBezTo>
                  <a:cubicBezTo>
                    <a:pt x="1277" y="77"/>
                    <a:pt x="1173" y="407"/>
                    <a:pt x="1173" y="407"/>
                  </a:cubicBezTo>
                  <a:cubicBezTo>
                    <a:pt x="1173" y="407"/>
                    <a:pt x="1019" y="0"/>
                    <a:pt x="950"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92" name="Google Shape;592;p30"/>
            <p:cNvSpPr/>
            <p:nvPr/>
          </p:nvSpPr>
          <p:spPr>
            <a:xfrm>
              <a:off x="11629" y="3651883"/>
              <a:ext cx="730213" cy="732619"/>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rgbClr val="C6C23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93" name="Google Shape;593;p30"/>
            <p:cNvSpPr/>
            <p:nvPr/>
          </p:nvSpPr>
          <p:spPr>
            <a:xfrm>
              <a:off x="-6965" y="4147806"/>
              <a:ext cx="767401" cy="240852"/>
            </a:xfrm>
            <a:custGeom>
              <a:avLst/>
              <a:gdLst/>
              <a:ahLst/>
              <a:cxnLst/>
              <a:rect l="l" t="t" r="r" b="b"/>
              <a:pathLst>
                <a:path w="3508" h="1101" extrusionOk="0">
                  <a:moveTo>
                    <a:pt x="373" y="1"/>
                  </a:moveTo>
                  <a:cubicBezTo>
                    <a:pt x="282" y="1"/>
                    <a:pt x="195" y="18"/>
                    <a:pt x="180" y="70"/>
                  </a:cubicBezTo>
                  <a:cubicBezTo>
                    <a:pt x="133" y="202"/>
                    <a:pt x="587" y="486"/>
                    <a:pt x="587" y="486"/>
                  </a:cubicBezTo>
                  <a:cubicBezTo>
                    <a:pt x="587" y="486"/>
                    <a:pt x="551" y="485"/>
                    <a:pt x="498" y="485"/>
                  </a:cubicBezTo>
                  <a:cubicBezTo>
                    <a:pt x="353" y="485"/>
                    <a:pt x="78" y="495"/>
                    <a:pt x="58" y="571"/>
                  </a:cubicBezTo>
                  <a:cubicBezTo>
                    <a:pt x="1" y="750"/>
                    <a:pt x="1031" y="1100"/>
                    <a:pt x="1031" y="1100"/>
                  </a:cubicBezTo>
                  <a:lnTo>
                    <a:pt x="2458" y="1100"/>
                  </a:lnTo>
                  <a:cubicBezTo>
                    <a:pt x="2458" y="1100"/>
                    <a:pt x="3507" y="864"/>
                    <a:pt x="3488" y="713"/>
                  </a:cubicBezTo>
                  <a:cubicBezTo>
                    <a:pt x="3476" y="645"/>
                    <a:pt x="3357" y="627"/>
                    <a:pt x="3228" y="627"/>
                  </a:cubicBezTo>
                  <a:cubicBezTo>
                    <a:pt x="3068" y="627"/>
                    <a:pt x="2893" y="656"/>
                    <a:pt x="2893" y="656"/>
                  </a:cubicBezTo>
                  <a:cubicBezTo>
                    <a:pt x="2893" y="656"/>
                    <a:pt x="3025" y="543"/>
                    <a:pt x="3167" y="429"/>
                  </a:cubicBezTo>
                  <a:lnTo>
                    <a:pt x="3167" y="429"/>
                  </a:lnTo>
                  <a:cubicBezTo>
                    <a:pt x="2885" y="542"/>
                    <a:pt x="2557" y="602"/>
                    <a:pt x="2208" y="602"/>
                  </a:cubicBezTo>
                  <a:cubicBezTo>
                    <a:pt x="2089" y="602"/>
                    <a:pt x="1967" y="595"/>
                    <a:pt x="1844" y="580"/>
                  </a:cubicBezTo>
                  <a:cubicBezTo>
                    <a:pt x="1286" y="514"/>
                    <a:pt x="804" y="297"/>
                    <a:pt x="445" y="4"/>
                  </a:cubicBezTo>
                  <a:cubicBezTo>
                    <a:pt x="422" y="2"/>
                    <a:pt x="397" y="1"/>
                    <a:pt x="373"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1205973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70700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94"/>
        <p:cNvGrpSpPr/>
        <p:nvPr/>
      </p:nvGrpSpPr>
      <p:grpSpPr>
        <a:xfrm>
          <a:off x="0" y="0"/>
          <a:ext cx="0" cy="0"/>
          <a:chOff x="0" y="0"/>
          <a:chExt cx="0" cy="0"/>
        </a:xfrm>
      </p:grpSpPr>
      <p:sp>
        <p:nvSpPr>
          <p:cNvPr id="595" name="Google Shape;595;p31"/>
          <p:cNvSpPr txBox="1">
            <a:spLocks noGrp="1"/>
          </p:cNvSpPr>
          <p:nvPr>
            <p:ph type="ctrTitle"/>
          </p:nvPr>
        </p:nvSpPr>
        <p:spPr>
          <a:xfrm>
            <a:off x="3991667" y="737333"/>
            <a:ext cx="4208400" cy="133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96" name="Google Shape;596;p31"/>
          <p:cNvSpPr txBox="1">
            <a:spLocks noGrp="1"/>
          </p:cNvSpPr>
          <p:nvPr>
            <p:ph type="subTitle" idx="1"/>
          </p:nvPr>
        </p:nvSpPr>
        <p:spPr>
          <a:xfrm>
            <a:off x="4139933" y="1879433"/>
            <a:ext cx="3912400" cy="17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97" name="Google Shape;597;p31"/>
          <p:cNvSpPr txBox="1">
            <a:spLocks noGrp="1"/>
          </p:cNvSpPr>
          <p:nvPr>
            <p:ph type="subTitle" idx="2"/>
          </p:nvPr>
        </p:nvSpPr>
        <p:spPr>
          <a:xfrm>
            <a:off x="3233333" y="5557900"/>
            <a:ext cx="5725200" cy="60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98" name="Google Shape;598;p31"/>
          <p:cNvSpPr txBox="1"/>
          <p:nvPr/>
        </p:nvSpPr>
        <p:spPr>
          <a:xfrm>
            <a:off x="3295233" y="4550300"/>
            <a:ext cx="5601600" cy="594800"/>
          </a:xfrm>
          <a:prstGeom prst="rect">
            <a:avLst/>
          </a:prstGeom>
          <a:noFill/>
          <a:ln>
            <a:noFill/>
          </a:ln>
        </p:spPr>
        <p:txBody>
          <a:bodyPr spcFirstLastPara="1" wrap="square" lIns="121900" tIns="121900" rIns="121900" bIns="121900" anchor="t" anchorCtr="0">
            <a:noAutofit/>
          </a:bodyPr>
          <a:lstStyle/>
          <a:p>
            <a:pPr algn="ctr">
              <a:spcBef>
                <a:spcPts val="400"/>
              </a:spcBef>
              <a:buClrTx/>
              <a:buFontTx/>
              <a:buNone/>
            </a:pPr>
            <a:r>
              <a:rPr lang="en" sz="1600" kern="1200">
                <a:solidFill>
                  <a:srgbClr val="5E261F"/>
                </a:solidFill>
                <a:latin typeface="Manrope"/>
                <a:ea typeface="Manrope"/>
                <a:cs typeface="Manrope"/>
                <a:sym typeface="Manrope"/>
              </a:rPr>
              <a:t>CREDITS: This presentation template was created by </a:t>
            </a:r>
            <a:r>
              <a:rPr lang="en" sz="1600" b="1" kern="1200">
                <a:solidFill>
                  <a:srgbClr val="5E261F"/>
                </a:solidFill>
                <a:uFill>
                  <a:noFill/>
                </a:uFill>
                <a:latin typeface="Manrope"/>
                <a:ea typeface="Manrope"/>
                <a:cs typeface="Manrope"/>
                <a:sym typeface="Manrope"/>
                <a:hlinkClick r:id="rId2">
                  <a:extLst>
                    <a:ext uri="{A12FA001-AC4F-418D-AE19-62706E023703}">
                      <ahyp:hlinkClr xmlns:ahyp="http://schemas.microsoft.com/office/drawing/2018/hyperlinkcolor" val="tx"/>
                    </a:ext>
                  </a:extLst>
                </a:hlinkClick>
              </a:rPr>
              <a:t>Slidesgo</a:t>
            </a:r>
            <a:r>
              <a:rPr lang="en" sz="1600" kern="1200">
                <a:solidFill>
                  <a:srgbClr val="5E261F"/>
                </a:solidFill>
                <a:latin typeface="Manrope"/>
                <a:ea typeface="Manrope"/>
                <a:cs typeface="Manrope"/>
                <a:sym typeface="Manrope"/>
              </a:rPr>
              <a:t>, including icons by </a:t>
            </a:r>
            <a:r>
              <a:rPr lang="en" sz="1600" b="1" kern="1200">
                <a:solidFill>
                  <a:srgbClr val="5E261F"/>
                </a:solidFill>
                <a:uFill>
                  <a:noFill/>
                </a:uFill>
                <a:latin typeface="Manrope"/>
                <a:ea typeface="Manrope"/>
                <a:cs typeface="Manrope"/>
                <a:sym typeface="Manrope"/>
                <a:hlinkClick r:id="rId3">
                  <a:extLst>
                    <a:ext uri="{A12FA001-AC4F-418D-AE19-62706E023703}">
                      <ahyp:hlinkClr xmlns:ahyp="http://schemas.microsoft.com/office/drawing/2018/hyperlinkcolor" val="tx"/>
                    </a:ext>
                  </a:extLst>
                </a:hlinkClick>
              </a:rPr>
              <a:t>Flaticon</a:t>
            </a:r>
            <a:r>
              <a:rPr lang="en" sz="1600" kern="1200">
                <a:solidFill>
                  <a:srgbClr val="5E261F"/>
                </a:solidFill>
                <a:latin typeface="Manrope"/>
                <a:ea typeface="Manrope"/>
                <a:cs typeface="Manrope"/>
                <a:sym typeface="Manrope"/>
              </a:rPr>
              <a:t> and infographics &amp; images by </a:t>
            </a:r>
            <a:r>
              <a:rPr lang="en" sz="1600" b="1" kern="1200">
                <a:solidFill>
                  <a:srgbClr val="5E261F"/>
                </a:solidFill>
                <a:uFill>
                  <a:noFill/>
                </a:uFill>
                <a:latin typeface="Manrope"/>
                <a:ea typeface="Manrope"/>
                <a:cs typeface="Manrope"/>
                <a:sym typeface="Manrope"/>
                <a:hlinkClick r:id="rId4">
                  <a:extLst>
                    <a:ext uri="{A12FA001-AC4F-418D-AE19-62706E023703}">
                      <ahyp:hlinkClr xmlns:ahyp="http://schemas.microsoft.com/office/drawing/2018/hyperlinkcolor" val="tx"/>
                    </a:ext>
                  </a:extLst>
                </a:hlinkClick>
              </a:rPr>
              <a:t>Freepik</a:t>
            </a:r>
            <a:endParaRPr sz="1600" b="1" kern="1200">
              <a:solidFill>
                <a:srgbClr val="5E261F"/>
              </a:solidFill>
              <a:highlight>
                <a:srgbClr val="DFDEFC"/>
              </a:highlight>
              <a:latin typeface="Manrope"/>
              <a:ea typeface="Manrope"/>
              <a:cs typeface="Manrope"/>
              <a:sym typeface="Manrope"/>
            </a:endParaRPr>
          </a:p>
        </p:txBody>
      </p:sp>
      <p:sp>
        <p:nvSpPr>
          <p:cNvPr id="599" name="Google Shape;599;p31"/>
          <p:cNvSpPr/>
          <p:nvPr/>
        </p:nvSpPr>
        <p:spPr>
          <a:xfrm flipH="1">
            <a:off x="-690072"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600" name="Google Shape;600;p31"/>
          <p:cNvSpPr/>
          <p:nvPr/>
        </p:nvSpPr>
        <p:spPr>
          <a:xfrm rot="544783" flipH="1">
            <a:off x="9014779"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601" name="Google Shape;601;p31"/>
          <p:cNvSpPr/>
          <p:nvPr/>
        </p:nvSpPr>
        <p:spPr>
          <a:xfrm>
            <a:off x="-1471333"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602" name="Google Shape;602;p31"/>
          <p:cNvGrpSpPr/>
          <p:nvPr/>
        </p:nvGrpSpPr>
        <p:grpSpPr>
          <a:xfrm>
            <a:off x="-91166" y="6095030"/>
            <a:ext cx="12361425" cy="851999"/>
            <a:chOff x="-68375" y="4177775"/>
            <a:chExt cx="9271069" cy="1032308"/>
          </a:xfrm>
        </p:grpSpPr>
        <p:sp>
          <p:nvSpPr>
            <p:cNvPr id="603" name="Google Shape;603;p31"/>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04" name="Google Shape;604;p31"/>
            <p:cNvSpPr/>
            <p:nvPr/>
          </p:nvSpPr>
          <p:spPr>
            <a:xfrm>
              <a:off x="-65798" y="4178333"/>
              <a:ext cx="9268489" cy="248466"/>
            </a:xfrm>
            <a:custGeom>
              <a:avLst/>
              <a:gdLst/>
              <a:ahLst/>
              <a:cxnLst/>
              <a:rect l="l" t="t" r="r" b="b"/>
              <a:pathLst>
                <a:path w="100575" h="4452" extrusionOk="0">
                  <a:moveTo>
                    <a:pt x="1" y="0"/>
                  </a:moveTo>
                  <a:lnTo>
                    <a:pt x="61685" y="4451"/>
                  </a:lnTo>
                  <a:lnTo>
                    <a:pt x="100574" y="0"/>
                  </a:lnTo>
                  <a:close/>
                </a:path>
              </a:pathLst>
            </a:custGeom>
            <a:solidFill>
              <a:srgbClr val="F9E35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05" name="Google Shape;605;p31"/>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06" name="Google Shape;606;p31"/>
            <p:cNvSpPr/>
            <p:nvPr/>
          </p:nvSpPr>
          <p:spPr>
            <a:xfrm>
              <a:off x="-68375" y="4869853"/>
              <a:ext cx="9271069" cy="340229"/>
            </a:xfrm>
            <a:custGeom>
              <a:avLst/>
              <a:gdLst/>
              <a:ahLst/>
              <a:cxnLst/>
              <a:rect l="l" t="t" r="r" b="b"/>
              <a:pathLst>
                <a:path w="100603" h="8421" extrusionOk="0">
                  <a:moveTo>
                    <a:pt x="33503" y="0"/>
                  </a:moveTo>
                  <a:cubicBezTo>
                    <a:pt x="33503" y="0"/>
                    <a:pt x="473" y="3478"/>
                    <a:pt x="38" y="3922"/>
                  </a:cubicBezTo>
                  <a:lnTo>
                    <a:pt x="0" y="7986"/>
                  </a:lnTo>
                  <a:lnTo>
                    <a:pt x="100602" y="8421"/>
                  </a:lnTo>
                  <a:lnTo>
                    <a:pt x="100602" y="1607"/>
                  </a:lnTo>
                  <a:lnTo>
                    <a:pt x="65408" y="0"/>
                  </a:lnTo>
                  <a:close/>
                </a:path>
              </a:pathLst>
            </a:custGeom>
            <a:solidFill>
              <a:srgbClr val="FFF38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27646277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07"/>
        <p:cNvGrpSpPr/>
        <p:nvPr/>
      </p:nvGrpSpPr>
      <p:grpSpPr>
        <a:xfrm>
          <a:off x="0" y="0"/>
          <a:ext cx="0" cy="0"/>
          <a:chOff x="0" y="0"/>
          <a:chExt cx="0" cy="0"/>
        </a:xfrm>
      </p:grpSpPr>
      <p:sp>
        <p:nvSpPr>
          <p:cNvPr id="608" name="Google Shape;608;p32"/>
          <p:cNvSpPr/>
          <p:nvPr/>
        </p:nvSpPr>
        <p:spPr>
          <a:xfrm>
            <a:off x="7642692"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609" name="Google Shape;609;p32"/>
          <p:cNvSpPr/>
          <p:nvPr/>
        </p:nvSpPr>
        <p:spPr>
          <a:xfrm rot="-544783">
            <a:off x="-3194493"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610" name="Google Shape;610;p32"/>
          <p:cNvSpPr/>
          <p:nvPr/>
        </p:nvSpPr>
        <p:spPr>
          <a:xfrm flipH="1">
            <a:off x="10363742"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611" name="Google Shape;611;p32"/>
          <p:cNvGrpSpPr/>
          <p:nvPr/>
        </p:nvGrpSpPr>
        <p:grpSpPr>
          <a:xfrm flipH="1">
            <a:off x="-54833" y="6095030"/>
            <a:ext cx="12361425" cy="851999"/>
            <a:chOff x="-68375" y="4177775"/>
            <a:chExt cx="9271069" cy="1032308"/>
          </a:xfrm>
        </p:grpSpPr>
        <p:sp>
          <p:nvSpPr>
            <p:cNvPr id="612" name="Google Shape;612;p32"/>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13" name="Google Shape;613;p32"/>
            <p:cNvSpPr/>
            <p:nvPr/>
          </p:nvSpPr>
          <p:spPr>
            <a:xfrm>
              <a:off x="-65798" y="4178333"/>
              <a:ext cx="9268489" cy="248466"/>
            </a:xfrm>
            <a:custGeom>
              <a:avLst/>
              <a:gdLst/>
              <a:ahLst/>
              <a:cxnLst/>
              <a:rect l="l" t="t" r="r" b="b"/>
              <a:pathLst>
                <a:path w="100575" h="4452" extrusionOk="0">
                  <a:moveTo>
                    <a:pt x="1" y="0"/>
                  </a:moveTo>
                  <a:lnTo>
                    <a:pt x="61685" y="4451"/>
                  </a:lnTo>
                  <a:lnTo>
                    <a:pt x="100574" y="0"/>
                  </a:lnTo>
                  <a:close/>
                </a:path>
              </a:pathLst>
            </a:custGeom>
            <a:solidFill>
              <a:srgbClr val="F9E35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14" name="Google Shape;614;p32"/>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15" name="Google Shape;615;p32"/>
            <p:cNvSpPr/>
            <p:nvPr/>
          </p:nvSpPr>
          <p:spPr>
            <a:xfrm>
              <a:off x="-68375" y="4869853"/>
              <a:ext cx="9271069" cy="340229"/>
            </a:xfrm>
            <a:custGeom>
              <a:avLst/>
              <a:gdLst/>
              <a:ahLst/>
              <a:cxnLst/>
              <a:rect l="l" t="t" r="r" b="b"/>
              <a:pathLst>
                <a:path w="100603" h="8421" extrusionOk="0">
                  <a:moveTo>
                    <a:pt x="33503" y="0"/>
                  </a:moveTo>
                  <a:cubicBezTo>
                    <a:pt x="33503" y="0"/>
                    <a:pt x="473" y="3478"/>
                    <a:pt x="38" y="3922"/>
                  </a:cubicBezTo>
                  <a:lnTo>
                    <a:pt x="0" y="7986"/>
                  </a:lnTo>
                  <a:lnTo>
                    <a:pt x="100602" y="8421"/>
                  </a:lnTo>
                  <a:lnTo>
                    <a:pt x="100602" y="1607"/>
                  </a:lnTo>
                  <a:lnTo>
                    <a:pt x="65408" y="0"/>
                  </a:lnTo>
                  <a:close/>
                </a:path>
              </a:pathLst>
            </a:custGeom>
            <a:solidFill>
              <a:srgbClr val="FFF38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grpSp>
        <p:nvGrpSpPr>
          <p:cNvPr id="616" name="Google Shape;616;p32"/>
          <p:cNvGrpSpPr/>
          <p:nvPr/>
        </p:nvGrpSpPr>
        <p:grpSpPr>
          <a:xfrm>
            <a:off x="10168498" y="1679501"/>
            <a:ext cx="1892097" cy="4591537"/>
            <a:chOff x="3594050" y="3357900"/>
            <a:chExt cx="169900" cy="412300"/>
          </a:xfrm>
        </p:grpSpPr>
        <p:sp>
          <p:nvSpPr>
            <p:cNvPr id="617" name="Google Shape;617;p32"/>
            <p:cNvSpPr/>
            <p:nvPr/>
          </p:nvSpPr>
          <p:spPr>
            <a:xfrm>
              <a:off x="3700125" y="3618975"/>
              <a:ext cx="21050" cy="72075"/>
            </a:xfrm>
            <a:custGeom>
              <a:avLst/>
              <a:gdLst/>
              <a:ahLst/>
              <a:cxnLst/>
              <a:rect l="l" t="t" r="r" b="b"/>
              <a:pathLst>
                <a:path w="842" h="2883" extrusionOk="0">
                  <a:moveTo>
                    <a:pt x="57" y="0"/>
                  </a:moveTo>
                  <a:lnTo>
                    <a:pt x="0" y="95"/>
                  </a:lnTo>
                  <a:cubicBezTo>
                    <a:pt x="766" y="671"/>
                    <a:pt x="738" y="2146"/>
                    <a:pt x="624" y="2883"/>
                  </a:cubicBezTo>
                  <a:lnTo>
                    <a:pt x="662" y="2883"/>
                  </a:lnTo>
                  <a:cubicBezTo>
                    <a:pt x="785" y="2146"/>
                    <a:pt x="842" y="596"/>
                    <a:pt x="57" y="0"/>
                  </a:cubicBezTo>
                  <a:close/>
                </a:path>
              </a:pathLst>
            </a:custGeom>
            <a:solidFill>
              <a:srgbClr val="FF8E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18" name="Google Shape;618;p32"/>
            <p:cNvSpPr/>
            <p:nvPr/>
          </p:nvSpPr>
          <p:spPr>
            <a:xfrm>
              <a:off x="3713625" y="3686550"/>
              <a:ext cx="5425" cy="12775"/>
            </a:xfrm>
            <a:custGeom>
              <a:avLst/>
              <a:gdLst/>
              <a:ahLst/>
              <a:cxnLst/>
              <a:rect l="l" t="t" r="r" b="b"/>
              <a:pathLst>
                <a:path w="217" h="511" extrusionOk="0">
                  <a:moveTo>
                    <a:pt x="99" y="0"/>
                  </a:moveTo>
                  <a:cubicBezTo>
                    <a:pt x="8" y="0"/>
                    <a:pt x="0" y="343"/>
                    <a:pt x="75" y="511"/>
                  </a:cubicBezTo>
                  <a:cubicBezTo>
                    <a:pt x="75" y="511"/>
                    <a:pt x="198" y="236"/>
                    <a:pt x="188" y="161"/>
                  </a:cubicBezTo>
                  <a:cubicBezTo>
                    <a:pt x="179" y="95"/>
                    <a:pt x="217" y="10"/>
                    <a:pt x="103" y="0"/>
                  </a:cubicBezTo>
                  <a:cubicBezTo>
                    <a:pt x="102" y="0"/>
                    <a:pt x="101" y="0"/>
                    <a:pt x="99" y="0"/>
                  </a:cubicBezTo>
                  <a:close/>
                </a:path>
              </a:pathLst>
            </a:custGeom>
            <a:solidFill>
              <a:srgbClr val="F9672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19" name="Google Shape;619;p32"/>
            <p:cNvSpPr/>
            <p:nvPr/>
          </p:nvSpPr>
          <p:spPr>
            <a:xfrm>
              <a:off x="3594050" y="3676850"/>
              <a:ext cx="19150" cy="92400"/>
            </a:xfrm>
            <a:custGeom>
              <a:avLst/>
              <a:gdLst/>
              <a:ahLst/>
              <a:cxnLst/>
              <a:rect l="l" t="t" r="r" b="b"/>
              <a:pathLst>
                <a:path w="766" h="3696" extrusionOk="0">
                  <a:moveTo>
                    <a:pt x="766" y="1"/>
                  </a:moveTo>
                  <a:lnTo>
                    <a:pt x="529" y="237"/>
                  </a:lnTo>
                  <a:cubicBezTo>
                    <a:pt x="529" y="237"/>
                    <a:pt x="57" y="2316"/>
                    <a:pt x="0" y="3696"/>
                  </a:cubicBezTo>
                  <a:lnTo>
                    <a:pt x="321" y="3696"/>
                  </a:lnTo>
                  <a:cubicBezTo>
                    <a:pt x="321" y="3696"/>
                    <a:pt x="416" y="1617"/>
                    <a:pt x="766" y="1"/>
                  </a:cubicBezTo>
                  <a:close/>
                </a:path>
              </a:pathLst>
            </a:custGeom>
            <a:solidFill>
              <a:srgbClr val="F9672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0" name="Google Shape;620;p32"/>
            <p:cNvSpPr/>
            <p:nvPr/>
          </p:nvSpPr>
          <p:spPr>
            <a:xfrm>
              <a:off x="3601600" y="3595225"/>
              <a:ext cx="44675" cy="97725"/>
            </a:xfrm>
            <a:custGeom>
              <a:avLst/>
              <a:gdLst/>
              <a:ahLst/>
              <a:cxnLst/>
              <a:rect l="l" t="t" r="r" b="b"/>
              <a:pathLst>
                <a:path w="1787" h="3909" extrusionOk="0">
                  <a:moveTo>
                    <a:pt x="866" y="1"/>
                  </a:moveTo>
                  <a:cubicBezTo>
                    <a:pt x="1" y="1"/>
                    <a:pt x="82" y="2990"/>
                    <a:pt x="180" y="3908"/>
                  </a:cubicBezTo>
                  <a:lnTo>
                    <a:pt x="322" y="3814"/>
                  </a:lnTo>
                  <a:cubicBezTo>
                    <a:pt x="407" y="3322"/>
                    <a:pt x="1787" y="336"/>
                    <a:pt x="1031" y="34"/>
                  </a:cubicBezTo>
                  <a:cubicBezTo>
                    <a:pt x="972" y="11"/>
                    <a:pt x="917" y="1"/>
                    <a:pt x="866" y="1"/>
                  </a:cubicBezTo>
                  <a:close/>
                </a:path>
              </a:pathLst>
            </a:custGeom>
            <a:solidFill>
              <a:srgbClr val="F9672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1" name="Google Shape;621;p32"/>
            <p:cNvSpPr/>
            <p:nvPr/>
          </p:nvSpPr>
          <p:spPr>
            <a:xfrm>
              <a:off x="3678150" y="3683225"/>
              <a:ext cx="16575" cy="86025"/>
            </a:xfrm>
            <a:custGeom>
              <a:avLst/>
              <a:gdLst/>
              <a:ahLst/>
              <a:cxnLst/>
              <a:rect l="l" t="t" r="r" b="b"/>
              <a:pathLst>
                <a:path w="663" h="3441" extrusionOk="0">
                  <a:moveTo>
                    <a:pt x="511" y="1"/>
                  </a:moveTo>
                  <a:cubicBezTo>
                    <a:pt x="511" y="1"/>
                    <a:pt x="48" y="2061"/>
                    <a:pt x="1" y="3441"/>
                  </a:cubicBezTo>
                  <a:lnTo>
                    <a:pt x="322" y="3441"/>
                  </a:lnTo>
                  <a:cubicBezTo>
                    <a:pt x="312" y="3441"/>
                    <a:pt x="312" y="1607"/>
                    <a:pt x="662" y="1"/>
                  </a:cubicBezTo>
                  <a:close/>
                </a:path>
              </a:pathLst>
            </a:custGeom>
            <a:solidFill>
              <a:srgbClr val="F9672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2" name="Google Shape;622;p32"/>
            <p:cNvSpPr/>
            <p:nvPr/>
          </p:nvSpPr>
          <p:spPr>
            <a:xfrm>
              <a:off x="3676025" y="3607825"/>
              <a:ext cx="27225" cy="93400"/>
            </a:xfrm>
            <a:custGeom>
              <a:avLst/>
              <a:gdLst/>
              <a:ahLst/>
              <a:cxnLst/>
              <a:rect l="l" t="t" r="r" b="b"/>
              <a:pathLst>
                <a:path w="1089" h="3736" extrusionOk="0">
                  <a:moveTo>
                    <a:pt x="818" y="0"/>
                  </a:moveTo>
                  <a:cubicBezTo>
                    <a:pt x="728" y="0"/>
                    <a:pt x="613" y="76"/>
                    <a:pt x="473" y="267"/>
                  </a:cubicBezTo>
                  <a:cubicBezTo>
                    <a:pt x="38" y="872"/>
                    <a:pt x="0" y="1514"/>
                    <a:pt x="10" y="1798"/>
                  </a:cubicBezTo>
                  <a:cubicBezTo>
                    <a:pt x="29" y="2081"/>
                    <a:pt x="520" y="3111"/>
                    <a:pt x="473" y="3669"/>
                  </a:cubicBezTo>
                  <a:lnTo>
                    <a:pt x="596" y="3735"/>
                  </a:lnTo>
                  <a:cubicBezTo>
                    <a:pt x="728" y="3357"/>
                    <a:pt x="851" y="2913"/>
                    <a:pt x="832" y="2762"/>
                  </a:cubicBezTo>
                  <a:cubicBezTo>
                    <a:pt x="804" y="2601"/>
                    <a:pt x="860" y="1694"/>
                    <a:pt x="1031" y="692"/>
                  </a:cubicBezTo>
                  <a:cubicBezTo>
                    <a:pt x="1089" y="362"/>
                    <a:pt x="1014" y="0"/>
                    <a:pt x="818" y="0"/>
                  </a:cubicBezTo>
                  <a:close/>
                </a:path>
              </a:pathLst>
            </a:custGeom>
            <a:solidFill>
              <a:srgbClr val="F9672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3" name="Google Shape;623;p32"/>
            <p:cNvSpPr/>
            <p:nvPr/>
          </p:nvSpPr>
          <p:spPr>
            <a:xfrm>
              <a:off x="3662325" y="3357900"/>
              <a:ext cx="10650" cy="28850"/>
            </a:xfrm>
            <a:custGeom>
              <a:avLst/>
              <a:gdLst/>
              <a:ahLst/>
              <a:cxnLst/>
              <a:rect l="l" t="t" r="r" b="b"/>
              <a:pathLst>
                <a:path w="426" h="1154" extrusionOk="0">
                  <a:moveTo>
                    <a:pt x="369" y="0"/>
                  </a:moveTo>
                  <a:lnTo>
                    <a:pt x="0" y="1012"/>
                  </a:lnTo>
                  <a:lnTo>
                    <a:pt x="104" y="1153"/>
                  </a:lnTo>
                  <a:lnTo>
                    <a:pt x="426" y="10"/>
                  </a:lnTo>
                  <a:lnTo>
                    <a:pt x="369" y="0"/>
                  </a:ln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4" name="Google Shape;624;p32"/>
            <p:cNvSpPr/>
            <p:nvPr/>
          </p:nvSpPr>
          <p:spPr>
            <a:xfrm>
              <a:off x="3610100" y="3390775"/>
              <a:ext cx="106575" cy="254550"/>
            </a:xfrm>
            <a:custGeom>
              <a:avLst/>
              <a:gdLst/>
              <a:ahLst/>
              <a:cxnLst/>
              <a:rect l="l" t="t" r="r" b="b"/>
              <a:pathLst>
                <a:path w="4263" h="10182" extrusionOk="0">
                  <a:moveTo>
                    <a:pt x="2362" y="1"/>
                  </a:moveTo>
                  <a:cubicBezTo>
                    <a:pt x="2164" y="1"/>
                    <a:pt x="1730" y="292"/>
                    <a:pt x="1730" y="292"/>
                  </a:cubicBezTo>
                  <a:cubicBezTo>
                    <a:pt x="2288" y="793"/>
                    <a:pt x="993" y="2390"/>
                    <a:pt x="823" y="3949"/>
                  </a:cubicBezTo>
                  <a:cubicBezTo>
                    <a:pt x="738" y="4649"/>
                    <a:pt x="539" y="6114"/>
                    <a:pt x="379" y="7078"/>
                  </a:cubicBezTo>
                  <a:cubicBezTo>
                    <a:pt x="256" y="7493"/>
                    <a:pt x="1" y="8438"/>
                    <a:pt x="180" y="9346"/>
                  </a:cubicBezTo>
                  <a:cubicBezTo>
                    <a:pt x="253" y="9733"/>
                    <a:pt x="1716" y="10182"/>
                    <a:pt x="3083" y="10182"/>
                  </a:cubicBezTo>
                  <a:cubicBezTo>
                    <a:pt x="3318" y="10182"/>
                    <a:pt x="3550" y="10169"/>
                    <a:pt x="3772" y="10140"/>
                  </a:cubicBezTo>
                  <a:cubicBezTo>
                    <a:pt x="3772" y="10140"/>
                    <a:pt x="4263" y="9374"/>
                    <a:pt x="4055" y="8939"/>
                  </a:cubicBezTo>
                  <a:cubicBezTo>
                    <a:pt x="3922" y="8643"/>
                    <a:pt x="3766" y="8587"/>
                    <a:pt x="3601" y="8587"/>
                  </a:cubicBezTo>
                  <a:cubicBezTo>
                    <a:pt x="3500" y="8587"/>
                    <a:pt x="3396" y="8607"/>
                    <a:pt x="3291" y="8607"/>
                  </a:cubicBezTo>
                  <a:cubicBezTo>
                    <a:pt x="3199" y="8607"/>
                    <a:pt x="3107" y="8591"/>
                    <a:pt x="3016" y="8533"/>
                  </a:cubicBezTo>
                  <a:cubicBezTo>
                    <a:pt x="2694" y="8334"/>
                    <a:pt x="2345" y="8023"/>
                    <a:pt x="2061" y="7720"/>
                  </a:cubicBezTo>
                  <a:cubicBezTo>
                    <a:pt x="2042" y="7503"/>
                    <a:pt x="2014" y="7257"/>
                    <a:pt x="1948" y="7191"/>
                  </a:cubicBezTo>
                  <a:cubicBezTo>
                    <a:pt x="1863" y="7096"/>
                    <a:pt x="1721" y="7030"/>
                    <a:pt x="1541" y="7021"/>
                  </a:cubicBezTo>
                  <a:cubicBezTo>
                    <a:pt x="1305" y="6123"/>
                    <a:pt x="1135" y="4923"/>
                    <a:pt x="1314" y="3902"/>
                  </a:cubicBezTo>
                  <a:cubicBezTo>
                    <a:pt x="1551" y="2494"/>
                    <a:pt x="2439" y="774"/>
                    <a:pt x="2458" y="103"/>
                  </a:cubicBezTo>
                  <a:cubicBezTo>
                    <a:pt x="2462" y="29"/>
                    <a:pt x="2424" y="1"/>
                    <a:pt x="2362" y="1"/>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5" name="Google Shape;625;p32"/>
            <p:cNvSpPr/>
            <p:nvPr/>
          </p:nvSpPr>
          <p:spPr>
            <a:xfrm>
              <a:off x="3610100" y="3390500"/>
              <a:ext cx="102575" cy="254825"/>
            </a:xfrm>
            <a:custGeom>
              <a:avLst/>
              <a:gdLst/>
              <a:ahLst/>
              <a:cxnLst/>
              <a:rect l="l" t="t" r="r" b="b"/>
              <a:pathLst>
                <a:path w="4103" h="10193" extrusionOk="0">
                  <a:moveTo>
                    <a:pt x="2345" y="1"/>
                  </a:moveTo>
                  <a:lnTo>
                    <a:pt x="2345" y="1"/>
                  </a:lnTo>
                  <a:cubicBezTo>
                    <a:pt x="2137" y="29"/>
                    <a:pt x="1730" y="303"/>
                    <a:pt x="1730" y="303"/>
                  </a:cubicBezTo>
                  <a:cubicBezTo>
                    <a:pt x="2288" y="804"/>
                    <a:pt x="993" y="2401"/>
                    <a:pt x="823" y="3960"/>
                  </a:cubicBezTo>
                  <a:cubicBezTo>
                    <a:pt x="738" y="4660"/>
                    <a:pt x="539" y="6125"/>
                    <a:pt x="379" y="7089"/>
                  </a:cubicBezTo>
                  <a:cubicBezTo>
                    <a:pt x="256" y="7504"/>
                    <a:pt x="1" y="8449"/>
                    <a:pt x="180" y="9357"/>
                  </a:cubicBezTo>
                  <a:cubicBezTo>
                    <a:pt x="253" y="9744"/>
                    <a:pt x="1716" y="10193"/>
                    <a:pt x="3083" y="10193"/>
                  </a:cubicBezTo>
                  <a:cubicBezTo>
                    <a:pt x="3318" y="10193"/>
                    <a:pt x="3550" y="10180"/>
                    <a:pt x="3772" y="10151"/>
                  </a:cubicBezTo>
                  <a:cubicBezTo>
                    <a:pt x="3772" y="10151"/>
                    <a:pt x="4065" y="9678"/>
                    <a:pt x="4102" y="9262"/>
                  </a:cubicBezTo>
                  <a:cubicBezTo>
                    <a:pt x="2751" y="9262"/>
                    <a:pt x="1352" y="8931"/>
                    <a:pt x="1125" y="8629"/>
                  </a:cubicBezTo>
                  <a:cubicBezTo>
                    <a:pt x="530" y="7835"/>
                    <a:pt x="1267" y="7410"/>
                    <a:pt x="1069" y="4414"/>
                  </a:cubicBezTo>
                  <a:cubicBezTo>
                    <a:pt x="974" y="3091"/>
                    <a:pt x="2335" y="917"/>
                    <a:pt x="2345" y="1"/>
                  </a:cubicBezTo>
                  <a:close/>
                </a:path>
              </a:pathLst>
            </a:custGeom>
            <a:solidFill>
              <a:srgbClr val="FFA73E"/>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6" name="Google Shape;626;p32"/>
            <p:cNvSpPr/>
            <p:nvPr/>
          </p:nvSpPr>
          <p:spPr>
            <a:xfrm>
              <a:off x="3604425" y="3394525"/>
              <a:ext cx="104700" cy="251000"/>
            </a:xfrm>
            <a:custGeom>
              <a:avLst/>
              <a:gdLst/>
              <a:ahLst/>
              <a:cxnLst/>
              <a:rect l="l" t="t" r="r" b="b"/>
              <a:pathLst>
                <a:path w="4188" h="10040" extrusionOk="0">
                  <a:moveTo>
                    <a:pt x="2184" y="0"/>
                  </a:moveTo>
                  <a:lnTo>
                    <a:pt x="2184" y="0"/>
                  </a:lnTo>
                  <a:cubicBezTo>
                    <a:pt x="2033" y="76"/>
                    <a:pt x="1957" y="142"/>
                    <a:pt x="1957" y="142"/>
                  </a:cubicBezTo>
                  <a:cubicBezTo>
                    <a:pt x="2515" y="643"/>
                    <a:pt x="1220" y="2240"/>
                    <a:pt x="1050" y="3799"/>
                  </a:cubicBezTo>
                  <a:cubicBezTo>
                    <a:pt x="918" y="4943"/>
                    <a:pt x="681" y="6360"/>
                    <a:pt x="559" y="6899"/>
                  </a:cubicBezTo>
                  <a:cubicBezTo>
                    <a:pt x="473" y="7324"/>
                    <a:pt x="1" y="8336"/>
                    <a:pt x="388" y="9337"/>
                  </a:cubicBezTo>
                  <a:cubicBezTo>
                    <a:pt x="521" y="9689"/>
                    <a:pt x="1865" y="10040"/>
                    <a:pt x="3192" y="10040"/>
                  </a:cubicBezTo>
                  <a:cubicBezTo>
                    <a:pt x="3471" y="10040"/>
                    <a:pt x="3751" y="10024"/>
                    <a:pt x="4017" y="9990"/>
                  </a:cubicBezTo>
                  <a:cubicBezTo>
                    <a:pt x="4017" y="9990"/>
                    <a:pt x="4103" y="9923"/>
                    <a:pt x="4188" y="9574"/>
                  </a:cubicBezTo>
                  <a:cubicBezTo>
                    <a:pt x="3753" y="9356"/>
                    <a:pt x="1201" y="9328"/>
                    <a:pt x="880" y="8846"/>
                  </a:cubicBezTo>
                  <a:cubicBezTo>
                    <a:pt x="360" y="8033"/>
                    <a:pt x="1012" y="6663"/>
                    <a:pt x="1059" y="6389"/>
                  </a:cubicBezTo>
                  <a:cubicBezTo>
                    <a:pt x="1230" y="5482"/>
                    <a:pt x="1116" y="4366"/>
                    <a:pt x="1182" y="3705"/>
                  </a:cubicBezTo>
                  <a:cubicBezTo>
                    <a:pt x="1305" y="2259"/>
                    <a:pt x="2647" y="520"/>
                    <a:pt x="2184" y="0"/>
                  </a:cubicBezTo>
                  <a:close/>
                </a:path>
              </a:pathLst>
            </a:custGeom>
            <a:solidFill>
              <a:srgbClr val="FF8E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7" name="Google Shape;627;p32"/>
            <p:cNvSpPr/>
            <p:nvPr/>
          </p:nvSpPr>
          <p:spPr>
            <a:xfrm>
              <a:off x="3656425" y="3404200"/>
              <a:ext cx="11350" cy="8775"/>
            </a:xfrm>
            <a:custGeom>
              <a:avLst/>
              <a:gdLst/>
              <a:ahLst/>
              <a:cxnLst/>
              <a:rect l="l" t="t" r="r" b="b"/>
              <a:pathLst>
                <a:path w="454" h="351" extrusionOk="0">
                  <a:moveTo>
                    <a:pt x="454" y="1"/>
                  </a:moveTo>
                  <a:lnTo>
                    <a:pt x="10" y="114"/>
                  </a:lnTo>
                  <a:lnTo>
                    <a:pt x="0" y="350"/>
                  </a:lnTo>
                  <a:cubicBezTo>
                    <a:pt x="0" y="350"/>
                    <a:pt x="350" y="331"/>
                    <a:pt x="454" y="1"/>
                  </a:cubicBezTo>
                  <a:close/>
                </a:path>
              </a:pathLst>
            </a:custGeom>
            <a:solidFill>
              <a:srgbClr val="FF8E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8" name="Google Shape;628;p32"/>
            <p:cNvSpPr/>
            <p:nvPr/>
          </p:nvSpPr>
          <p:spPr>
            <a:xfrm>
              <a:off x="3607500" y="3583775"/>
              <a:ext cx="96675" cy="63275"/>
            </a:xfrm>
            <a:custGeom>
              <a:avLst/>
              <a:gdLst/>
              <a:ahLst/>
              <a:cxnLst/>
              <a:rect l="l" t="t" r="r" b="b"/>
              <a:pathLst>
                <a:path w="3867" h="2531" extrusionOk="0">
                  <a:moveTo>
                    <a:pt x="237" y="0"/>
                  </a:moveTo>
                  <a:cubicBezTo>
                    <a:pt x="114" y="492"/>
                    <a:pt x="1" y="1191"/>
                    <a:pt x="237" y="1834"/>
                  </a:cubicBezTo>
                  <a:cubicBezTo>
                    <a:pt x="376" y="2182"/>
                    <a:pt x="1703" y="2531"/>
                    <a:pt x="3015" y="2531"/>
                  </a:cubicBezTo>
                  <a:cubicBezTo>
                    <a:pt x="3303" y="2531"/>
                    <a:pt x="3592" y="2514"/>
                    <a:pt x="3866" y="2476"/>
                  </a:cubicBezTo>
                  <a:lnTo>
                    <a:pt x="3847" y="2420"/>
                  </a:lnTo>
                  <a:cubicBezTo>
                    <a:pt x="3622" y="2449"/>
                    <a:pt x="3389" y="2462"/>
                    <a:pt x="3156" y="2462"/>
                  </a:cubicBezTo>
                  <a:cubicBezTo>
                    <a:pt x="1805" y="2462"/>
                    <a:pt x="429" y="2018"/>
                    <a:pt x="284" y="1663"/>
                  </a:cubicBezTo>
                  <a:cubicBezTo>
                    <a:pt x="67" y="1078"/>
                    <a:pt x="133" y="473"/>
                    <a:pt x="237" y="0"/>
                  </a:cubicBezTo>
                  <a:close/>
                </a:path>
              </a:pathLst>
            </a:custGeom>
            <a:solidFill>
              <a:srgbClr val="F9672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9" name="Google Shape;629;p32"/>
            <p:cNvSpPr/>
            <p:nvPr/>
          </p:nvSpPr>
          <p:spPr>
            <a:xfrm>
              <a:off x="3623575" y="3596525"/>
              <a:ext cx="13500" cy="38075"/>
            </a:xfrm>
            <a:custGeom>
              <a:avLst/>
              <a:gdLst/>
              <a:ahLst/>
              <a:cxnLst/>
              <a:rect l="l" t="t" r="r" b="b"/>
              <a:pathLst>
                <a:path w="540" h="1523" extrusionOk="0">
                  <a:moveTo>
                    <a:pt x="426" y="1"/>
                  </a:moveTo>
                  <a:cubicBezTo>
                    <a:pt x="0" y="577"/>
                    <a:pt x="256" y="1522"/>
                    <a:pt x="256" y="1522"/>
                  </a:cubicBezTo>
                  <a:lnTo>
                    <a:pt x="539" y="1437"/>
                  </a:lnTo>
                  <a:lnTo>
                    <a:pt x="426" y="1"/>
                  </a:lnTo>
                  <a:close/>
                </a:path>
              </a:pathLst>
            </a:custGeom>
            <a:solidFill>
              <a:srgbClr val="FF8E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0" name="Google Shape;630;p32"/>
            <p:cNvSpPr/>
            <p:nvPr/>
          </p:nvSpPr>
          <p:spPr>
            <a:xfrm>
              <a:off x="3689725" y="3613525"/>
              <a:ext cx="11375" cy="30275"/>
            </a:xfrm>
            <a:custGeom>
              <a:avLst/>
              <a:gdLst/>
              <a:ahLst/>
              <a:cxnLst/>
              <a:rect l="l" t="t" r="r" b="b"/>
              <a:pathLst>
                <a:path w="455" h="1211" extrusionOk="0">
                  <a:moveTo>
                    <a:pt x="303" y="1"/>
                  </a:moveTo>
                  <a:cubicBezTo>
                    <a:pt x="1" y="473"/>
                    <a:pt x="237" y="1211"/>
                    <a:pt x="237" y="1211"/>
                  </a:cubicBezTo>
                  <a:lnTo>
                    <a:pt x="454" y="1135"/>
                  </a:lnTo>
                  <a:lnTo>
                    <a:pt x="303" y="1"/>
                  </a:lnTo>
                  <a:close/>
                </a:path>
              </a:pathLst>
            </a:custGeom>
            <a:solidFill>
              <a:srgbClr val="FF8E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1" name="Google Shape;631;p32"/>
            <p:cNvSpPr/>
            <p:nvPr/>
          </p:nvSpPr>
          <p:spPr>
            <a:xfrm>
              <a:off x="3632075" y="3392575"/>
              <a:ext cx="18925" cy="9400"/>
            </a:xfrm>
            <a:custGeom>
              <a:avLst/>
              <a:gdLst/>
              <a:ahLst/>
              <a:cxnLst/>
              <a:rect l="l" t="t" r="r" b="b"/>
              <a:pathLst>
                <a:path w="757" h="376" extrusionOk="0">
                  <a:moveTo>
                    <a:pt x="75" y="1"/>
                  </a:moveTo>
                  <a:cubicBezTo>
                    <a:pt x="29" y="1"/>
                    <a:pt x="1" y="15"/>
                    <a:pt x="1" y="50"/>
                  </a:cubicBezTo>
                  <a:cubicBezTo>
                    <a:pt x="1" y="201"/>
                    <a:pt x="124" y="296"/>
                    <a:pt x="246" y="362"/>
                  </a:cubicBezTo>
                  <a:cubicBezTo>
                    <a:pt x="269" y="372"/>
                    <a:pt x="300" y="376"/>
                    <a:pt x="334" y="376"/>
                  </a:cubicBezTo>
                  <a:cubicBezTo>
                    <a:pt x="496" y="376"/>
                    <a:pt x="749" y="283"/>
                    <a:pt x="757" y="267"/>
                  </a:cubicBezTo>
                  <a:cubicBezTo>
                    <a:pt x="757" y="244"/>
                    <a:pt x="266" y="1"/>
                    <a:pt x="75" y="1"/>
                  </a:cubicBezTo>
                  <a:close/>
                </a:path>
              </a:pathLst>
            </a:custGeom>
            <a:solidFill>
              <a:srgbClr val="FF8E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2" name="Google Shape;632;p32"/>
            <p:cNvSpPr/>
            <p:nvPr/>
          </p:nvSpPr>
          <p:spPr>
            <a:xfrm>
              <a:off x="3627600" y="3379100"/>
              <a:ext cx="49150" cy="30400"/>
            </a:xfrm>
            <a:custGeom>
              <a:avLst/>
              <a:gdLst/>
              <a:ahLst/>
              <a:cxnLst/>
              <a:rect l="l" t="t" r="r" b="b"/>
              <a:pathLst>
                <a:path w="1966" h="1216" extrusionOk="0">
                  <a:moveTo>
                    <a:pt x="1371" y="1"/>
                  </a:moveTo>
                  <a:cubicBezTo>
                    <a:pt x="1095" y="1"/>
                    <a:pt x="793" y="343"/>
                    <a:pt x="728" y="343"/>
                  </a:cubicBezTo>
                  <a:cubicBezTo>
                    <a:pt x="643" y="343"/>
                    <a:pt x="558" y="239"/>
                    <a:pt x="454" y="192"/>
                  </a:cubicBezTo>
                  <a:cubicBezTo>
                    <a:pt x="443" y="188"/>
                    <a:pt x="429" y="186"/>
                    <a:pt x="415" y="186"/>
                  </a:cubicBezTo>
                  <a:cubicBezTo>
                    <a:pt x="292" y="186"/>
                    <a:pt x="62" y="316"/>
                    <a:pt x="28" y="400"/>
                  </a:cubicBezTo>
                  <a:cubicBezTo>
                    <a:pt x="0" y="494"/>
                    <a:pt x="180" y="589"/>
                    <a:pt x="359" y="636"/>
                  </a:cubicBezTo>
                  <a:cubicBezTo>
                    <a:pt x="359" y="636"/>
                    <a:pt x="901" y="1215"/>
                    <a:pt x="1281" y="1215"/>
                  </a:cubicBezTo>
                  <a:cubicBezTo>
                    <a:pt x="1330" y="1215"/>
                    <a:pt x="1376" y="1206"/>
                    <a:pt x="1418" y="1184"/>
                  </a:cubicBezTo>
                  <a:cubicBezTo>
                    <a:pt x="1966" y="920"/>
                    <a:pt x="1805" y="192"/>
                    <a:pt x="1503" y="31"/>
                  </a:cubicBezTo>
                  <a:cubicBezTo>
                    <a:pt x="1460" y="10"/>
                    <a:pt x="1416" y="1"/>
                    <a:pt x="1371" y="1"/>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3" name="Google Shape;633;p32"/>
            <p:cNvSpPr/>
            <p:nvPr/>
          </p:nvSpPr>
          <p:spPr>
            <a:xfrm>
              <a:off x="3639875" y="3392625"/>
              <a:ext cx="32625" cy="17050"/>
            </a:xfrm>
            <a:custGeom>
              <a:avLst/>
              <a:gdLst/>
              <a:ahLst/>
              <a:cxnLst/>
              <a:rect l="l" t="t" r="r" b="b"/>
              <a:pathLst>
                <a:path w="1305" h="682" extrusionOk="0">
                  <a:moveTo>
                    <a:pt x="1286" y="1"/>
                  </a:moveTo>
                  <a:lnTo>
                    <a:pt x="1286" y="1"/>
                  </a:lnTo>
                  <a:cubicBezTo>
                    <a:pt x="1248" y="142"/>
                    <a:pt x="1163" y="294"/>
                    <a:pt x="1012" y="416"/>
                  </a:cubicBezTo>
                  <a:cubicBezTo>
                    <a:pt x="947" y="469"/>
                    <a:pt x="863" y="490"/>
                    <a:pt x="771" y="490"/>
                  </a:cubicBezTo>
                  <a:cubicBezTo>
                    <a:pt x="528" y="490"/>
                    <a:pt x="220" y="344"/>
                    <a:pt x="1" y="227"/>
                  </a:cubicBezTo>
                  <a:lnTo>
                    <a:pt x="1" y="227"/>
                  </a:lnTo>
                  <a:cubicBezTo>
                    <a:pt x="185" y="396"/>
                    <a:pt x="541" y="681"/>
                    <a:pt x="800" y="681"/>
                  </a:cubicBezTo>
                  <a:cubicBezTo>
                    <a:pt x="846" y="681"/>
                    <a:pt x="889" y="672"/>
                    <a:pt x="927" y="653"/>
                  </a:cubicBezTo>
                  <a:cubicBezTo>
                    <a:pt x="1210" y="511"/>
                    <a:pt x="1305" y="246"/>
                    <a:pt x="1286" y="1"/>
                  </a:cubicBezTo>
                  <a:close/>
                </a:path>
              </a:pathLst>
            </a:custGeom>
            <a:solidFill>
              <a:srgbClr val="FFA73E"/>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4" name="Google Shape;634;p32"/>
            <p:cNvSpPr/>
            <p:nvPr/>
          </p:nvSpPr>
          <p:spPr>
            <a:xfrm>
              <a:off x="3668700" y="3382450"/>
              <a:ext cx="20100" cy="10200"/>
            </a:xfrm>
            <a:custGeom>
              <a:avLst/>
              <a:gdLst/>
              <a:ahLst/>
              <a:cxnLst/>
              <a:rect l="l" t="t" r="r" b="b"/>
              <a:pathLst>
                <a:path w="804" h="408" extrusionOk="0">
                  <a:moveTo>
                    <a:pt x="566" y="0"/>
                  </a:moveTo>
                  <a:cubicBezTo>
                    <a:pt x="391" y="0"/>
                    <a:pt x="135" y="156"/>
                    <a:pt x="1" y="304"/>
                  </a:cubicBezTo>
                  <a:lnTo>
                    <a:pt x="29" y="408"/>
                  </a:lnTo>
                  <a:cubicBezTo>
                    <a:pt x="511" y="398"/>
                    <a:pt x="804" y="398"/>
                    <a:pt x="738" y="124"/>
                  </a:cubicBezTo>
                  <a:cubicBezTo>
                    <a:pt x="713" y="36"/>
                    <a:pt x="649" y="0"/>
                    <a:pt x="566" y="0"/>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5" name="Google Shape;635;p32"/>
            <p:cNvSpPr/>
            <p:nvPr/>
          </p:nvSpPr>
          <p:spPr>
            <a:xfrm>
              <a:off x="3667525" y="3360725"/>
              <a:ext cx="22475" cy="28150"/>
            </a:xfrm>
            <a:custGeom>
              <a:avLst/>
              <a:gdLst/>
              <a:ahLst/>
              <a:cxnLst/>
              <a:rect l="l" t="t" r="r" b="b"/>
              <a:pathLst>
                <a:path w="899" h="1126" extrusionOk="0">
                  <a:moveTo>
                    <a:pt x="851" y="1"/>
                  </a:moveTo>
                  <a:lnTo>
                    <a:pt x="0" y="927"/>
                  </a:lnTo>
                  <a:lnTo>
                    <a:pt x="76" y="1125"/>
                  </a:lnTo>
                  <a:lnTo>
                    <a:pt x="898" y="39"/>
                  </a:lnTo>
                  <a:lnTo>
                    <a:pt x="851" y="1"/>
                  </a:ln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6" name="Google Shape;636;p32"/>
            <p:cNvSpPr/>
            <p:nvPr/>
          </p:nvSpPr>
          <p:spPr>
            <a:xfrm>
              <a:off x="3646975" y="3675675"/>
              <a:ext cx="17250" cy="93575"/>
            </a:xfrm>
            <a:custGeom>
              <a:avLst/>
              <a:gdLst/>
              <a:ahLst/>
              <a:cxnLst/>
              <a:rect l="l" t="t" r="r" b="b"/>
              <a:pathLst>
                <a:path w="690" h="3743" extrusionOk="0">
                  <a:moveTo>
                    <a:pt x="170" y="0"/>
                  </a:moveTo>
                  <a:lnTo>
                    <a:pt x="0" y="237"/>
                  </a:lnTo>
                  <a:cubicBezTo>
                    <a:pt x="0" y="237"/>
                    <a:pt x="66" y="2335"/>
                    <a:pt x="378" y="3743"/>
                  </a:cubicBezTo>
                  <a:lnTo>
                    <a:pt x="690" y="3743"/>
                  </a:lnTo>
                  <a:cubicBezTo>
                    <a:pt x="690" y="3743"/>
                    <a:pt x="246" y="1635"/>
                    <a:pt x="170" y="0"/>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7" name="Google Shape;637;p32"/>
            <p:cNvSpPr/>
            <p:nvPr/>
          </p:nvSpPr>
          <p:spPr>
            <a:xfrm>
              <a:off x="3646975" y="3675675"/>
              <a:ext cx="8275" cy="41375"/>
            </a:xfrm>
            <a:custGeom>
              <a:avLst/>
              <a:gdLst/>
              <a:ahLst/>
              <a:cxnLst/>
              <a:rect l="l" t="t" r="r" b="b"/>
              <a:pathLst>
                <a:path w="331" h="1655" extrusionOk="0">
                  <a:moveTo>
                    <a:pt x="170" y="0"/>
                  </a:moveTo>
                  <a:lnTo>
                    <a:pt x="0" y="237"/>
                  </a:lnTo>
                  <a:cubicBezTo>
                    <a:pt x="0" y="237"/>
                    <a:pt x="10" y="728"/>
                    <a:pt x="66" y="1399"/>
                  </a:cubicBezTo>
                  <a:cubicBezTo>
                    <a:pt x="151" y="1437"/>
                    <a:pt x="246" y="1531"/>
                    <a:pt x="331" y="1654"/>
                  </a:cubicBezTo>
                  <a:cubicBezTo>
                    <a:pt x="255" y="1106"/>
                    <a:pt x="199" y="530"/>
                    <a:pt x="170" y="0"/>
                  </a:cubicBezTo>
                  <a:close/>
                </a:path>
              </a:pathLst>
            </a:custGeom>
            <a:solidFill>
              <a:srgbClr val="FFA73E"/>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8" name="Google Shape;638;p32"/>
            <p:cNvSpPr/>
            <p:nvPr/>
          </p:nvSpPr>
          <p:spPr>
            <a:xfrm>
              <a:off x="3730600" y="3683950"/>
              <a:ext cx="33350" cy="86250"/>
            </a:xfrm>
            <a:custGeom>
              <a:avLst/>
              <a:gdLst/>
              <a:ahLst/>
              <a:cxnLst/>
              <a:rect l="l" t="t" r="r" b="b"/>
              <a:pathLst>
                <a:path w="1334" h="3450" extrusionOk="0">
                  <a:moveTo>
                    <a:pt x="1" y="0"/>
                  </a:moveTo>
                  <a:cubicBezTo>
                    <a:pt x="1" y="0"/>
                    <a:pt x="445" y="2060"/>
                    <a:pt x="983" y="3450"/>
                  </a:cubicBezTo>
                  <a:lnTo>
                    <a:pt x="1314" y="3450"/>
                  </a:lnTo>
                  <a:cubicBezTo>
                    <a:pt x="1333" y="3450"/>
                    <a:pt x="511" y="1607"/>
                    <a:pt x="171" y="0"/>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9" name="Google Shape;639;p32"/>
            <p:cNvSpPr/>
            <p:nvPr/>
          </p:nvSpPr>
          <p:spPr>
            <a:xfrm>
              <a:off x="3730600" y="3683950"/>
              <a:ext cx="13500" cy="33325"/>
            </a:xfrm>
            <a:custGeom>
              <a:avLst/>
              <a:gdLst/>
              <a:ahLst/>
              <a:cxnLst/>
              <a:rect l="l" t="t" r="r" b="b"/>
              <a:pathLst>
                <a:path w="540" h="1333" extrusionOk="0">
                  <a:moveTo>
                    <a:pt x="1" y="0"/>
                  </a:moveTo>
                  <a:cubicBezTo>
                    <a:pt x="1" y="0"/>
                    <a:pt x="95" y="454"/>
                    <a:pt x="265" y="1087"/>
                  </a:cubicBezTo>
                  <a:cubicBezTo>
                    <a:pt x="360" y="1144"/>
                    <a:pt x="445" y="1229"/>
                    <a:pt x="539" y="1333"/>
                  </a:cubicBezTo>
                  <a:cubicBezTo>
                    <a:pt x="398" y="898"/>
                    <a:pt x="265" y="435"/>
                    <a:pt x="171" y="0"/>
                  </a:cubicBezTo>
                  <a:close/>
                </a:path>
              </a:pathLst>
            </a:custGeom>
            <a:solidFill>
              <a:srgbClr val="FFA73E"/>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0" name="Google Shape;640;p32"/>
            <p:cNvSpPr/>
            <p:nvPr/>
          </p:nvSpPr>
          <p:spPr>
            <a:xfrm>
              <a:off x="3618375" y="3593625"/>
              <a:ext cx="49175" cy="91750"/>
            </a:xfrm>
            <a:custGeom>
              <a:avLst/>
              <a:gdLst/>
              <a:ahLst/>
              <a:cxnLst/>
              <a:rect l="l" t="t" r="r" b="b"/>
              <a:pathLst>
                <a:path w="1967" h="3670" extrusionOk="0">
                  <a:moveTo>
                    <a:pt x="872" y="0"/>
                  </a:moveTo>
                  <a:cubicBezTo>
                    <a:pt x="0" y="0"/>
                    <a:pt x="844" y="2742"/>
                    <a:pt x="1191" y="3660"/>
                  </a:cubicBezTo>
                  <a:lnTo>
                    <a:pt x="1267" y="3670"/>
                  </a:lnTo>
                  <a:cubicBezTo>
                    <a:pt x="1220" y="3169"/>
                    <a:pt x="1966" y="324"/>
                    <a:pt x="1050" y="31"/>
                  </a:cubicBezTo>
                  <a:cubicBezTo>
                    <a:pt x="984" y="10"/>
                    <a:pt x="925" y="0"/>
                    <a:pt x="872" y="0"/>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1" name="Google Shape;641;p32"/>
            <p:cNvSpPr/>
            <p:nvPr/>
          </p:nvSpPr>
          <p:spPr>
            <a:xfrm>
              <a:off x="3623575" y="3597225"/>
              <a:ext cx="32150" cy="95250"/>
            </a:xfrm>
            <a:custGeom>
              <a:avLst/>
              <a:gdLst/>
              <a:ahLst/>
              <a:cxnLst/>
              <a:rect l="l" t="t" r="r" b="b"/>
              <a:pathLst>
                <a:path w="1286" h="3810" extrusionOk="0">
                  <a:moveTo>
                    <a:pt x="378" y="1"/>
                  </a:moveTo>
                  <a:lnTo>
                    <a:pt x="378" y="1"/>
                  </a:lnTo>
                  <a:cubicBezTo>
                    <a:pt x="0" y="653"/>
                    <a:pt x="709" y="3025"/>
                    <a:pt x="1012" y="3809"/>
                  </a:cubicBezTo>
                  <a:lnTo>
                    <a:pt x="1135" y="3724"/>
                  </a:lnTo>
                  <a:cubicBezTo>
                    <a:pt x="1097" y="3441"/>
                    <a:pt x="1276" y="2382"/>
                    <a:pt x="1286" y="1437"/>
                  </a:cubicBezTo>
                  <a:lnTo>
                    <a:pt x="1286" y="1437"/>
                  </a:lnTo>
                  <a:cubicBezTo>
                    <a:pt x="1182" y="1674"/>
                    <a:pt x="1040" y="1815"/>
                    <a:pt x="889" y="1815"/>
                  </a:cubicBezTo>
                  <a:cubicBezTo>
                    <a:pt x="577" y="1815"/>
                    <a:pt x="322" y="1258"/>
                    <a:pt x="322" y="568"/>
                  </a:cubicBezTo>
                  <a:cubicBezTo>
                    <a:pt x="322" y="369"/>
                    <a:pt x="341" y="180"/>
                    <a:pt x="378" y="1"/>
                  </a:cubicBezTo>
                  <a:close/>
                </a:path>
              </a:pathLst>
            </a:custGeom>
            <a:solidFill>
              <a:srgbClr val="FFA73E"/>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2" name="Google Shape;642;p32"/>
            <p:cNvSpPr/>
            <p:nvPr/>
          </p:nvSpPr>
          <p:spPr>
            <a:xfrm>
              <a:off x="3692325" y="3605850"/>
              <a:ext cx="47050" cy="96075"/>
            </a:xfrm>
            <a:custGeom>
              <a:avLst/>
              <a:gdLst/>
              <a:ahLst/>
              <a:cxnLst/>
              <a:rect l="l" t="t" r="r" b="b"/>
              <a:pathLst>
                <a:path w="1882" h="3843" extrusionOk="0">
                  <a:moveTo>
                    <a:pt x="417" y="0"/>
                  </a:moveTo>
                  <a:cubicBezTo>
                    <a:pt x="327" y="0"/>
                    <a:pt x="246" y="77"/>
                    <a:pt x="190" y="270"/>
                  </a:cubicBezTo>
                  <a:cubicBezTo>
                    <a:pt x="1" y="884"/>
                    <a:pt x="275" y="1565"/>
                    <a:pt x="416" y="1858"/>
                  </a:cubicBezTo>
                  <a:cubicBezTo>
                    <a:pt x="558" y="2151"/>
                    <a:pt x="1522" y="3200"/>
                    <a:pt x="1730" y="3767"/>
                  </a:cubicBezTo>
                  <a:lnTo>
                    <a:pt x="1881" y="3842"/>
                  </a:lnTo>
                  <a:cubicBezTo>
                    <a:pt x="1834" y="3464"/>
                    <a:pt x="1758" y="2992"/>
                    <a:pt x="1664" y="2841"/>
                  </a:cubicBezTo>
                  <a:cubicBezTo>
                    <a:pt x="1569" y="2680"/>
                    <a:pt x="1229" y="1754"/>
                    <a:pt x="946" y="714"/>
                  </a:cubicBezTo>
                  <a:cubicBezTo>
                    <a:pt x="848" y="371"/>
                    <a:pt x="613" y="0"/>
                    <a:pt x="417" y="0"/>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3" name="Google Shape;643;p32"/>
            <p:cNvSpPr/>
            <p:nvPr/>
          </p:nvSpPr>
          <p:spPr>
            <a:xfrm>
              <a:off x="3693750" y="3617325"/>
              <a:ext cx="45150" cy="84375"/>
            </a:xfrm>
            <a:custGeom>
              <a:avLst/>
              <a:gdLst/>
              <a:ahLst/>
              <a:cxnLst/>
              <a:rect l="l" t="t" r="r" b="b"/>
              <a:pathLst>
                <a:path w="1806" h="3375" extrusionOk="0">
                  <a:moveTo>
                    <a:pt x="85" y="0"/>
                  </a:moveTo>
                  <a:cubicBezTo>
                    <a:pt x="0" y="558"/>
                    <a:pt x="227" y="1115"/>
                    <a:pt x="350" y="1380"/>
                  </a:cubicBezTo>
                  <a:cubicBezTo>
                    <a:pt x="492" y="1682"/>
                    <a:pt x="1456" y="2731"/>
                    <a:pt x="1654" y="3298"/>
                  </a:cubicBezTo>
                  <a:lnTo>
                    <a:pt x="1805" y="3374"/>
                  </a:lnTo>
                  <a:cubicBezTo>
                    <a:pt x="1777" y="3005"/>
                    <a:pt x="1701" y="2533"/>
                    <a:pt x="1607" y="2382"/>
                  </a:cubicBezTo>
                  <a:cubicBezTo>
                    <a:pt x="1560" y="2306"/>
                    <a:pt x="1456" y="2032"/>
                    <a:pt x="1323" y="1654"/>
                  </a:cubicBezTo>
                  <a:cubicBezTo>
                    <a:pt x="1323" y="1786"/>
                    <a:pt x="1295" y="1871"/>
                    <a:pt x="1219" y="1881"/>
                  </a:cubicBezTo>
                  <a:cubicBezTo>
                    <a:pt x="1209" y="1884"/>
                    <a:pt x="1198" y="1886"/>
                    <a:pt x="1186" y="1886"/>
                  </a:cubicBezTo>
                  <a:cubicBezTo>
                    <a:pt x="918" y="1886"/>
                    <a:pt x="287" y="1078"/>
                    <a:pt x="142" y="435"/>
                  </a:cubicBezTo>
                  <a:cubicBezTo>
                    <a:pt x="114" y="284"/>
                    <a:pt x="85" y="142"/>
                    <a:pt x="85" y="0"/>
                  </a:cubicBezTo>
                  <a:close/>
                </a:path>
              </a:pathLst>
            </a:custGeom>
            <a:solidFill>
              <a:srgbClr val="FFA73E"/>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4" name="Google Shape;644;p32"/>
            <p:cNvSpPr/>
            <p:nvPr/>
          </p:nvSpPr>
          <p:spPr>
            <a:xfrm>
              <a:off x="3651700" y="3399250"/>
              <a:ext cx="15850" cy="9950"/>
            </a:xfrm>
            <a:custGeom>
              <a:avLst/>
              <a:gdLst/>
              <a:ahLst/>
              <a:cxnLst/>
              <a:rect l="l" t="t" r="r" b="b"/>
              <a:pathLst>
                <a:path w="634" h="398" extrusionOk="0">
                  <a:moveTo>
                    <a:pt x="312" y="0"/>
                  </a:moveTo>
                  <a:cubicBezTo>
                    <a:pt x="142" y="0"/>
                    <a:pt x="0" y="95"/>
                    <a:pt x="0" y="199"/>
                  </a:cubicBezTo>
                  <a:cubicBezTo>
                    <a:pt x="0" y="303"/>
                    <a:pt x="142" y="397"/>
                    <a:pt x="312" y="397"/>
                  </a:cubicBezTo>
                  <a:cubicBezTo>
                    <a:pt x="320" y="398"/>
                    <a:pt x="328" y="398"/>
                    <a:pt x="337" y="398"/>
                  </a:cubicBezTo>
                  <a:cubicBezTo>
                    <a:pt x="504" y="398"/>
                    <a:pt x="633" y="307"/>
                    <a:pt x="633" y="199"/>
                  </a:cubicBezTo>
                  <a:cubicBezTo>
                    <a:pt x="633" y="95"/>
                    <a:pt x="492" y="0"/>
                    <a:pt x="312" y="0"/>
                  </a:cubicBezTo>
                  <a:close/>
                </a:path>
              </a:pathLst>
            </a:custGeom>
            <a:solidFill>
              <a:srgbClr val="FFA73E"/>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5" name="Google Shape;645;p32"/>
            <p:cNvSpPr/>
            <p:nvPr/>
          </p:nvSpPr>
          <p:spPr>
            <a:xfrm>
              <a:off x="3634250" y="3385250"/>
              <a:ext cx="9675" cy="4025"/>
            </a:xfrm>
            <a:custGeom>
              <a:avLst/>
              <a:gdLst/>
              <a:ahLst/>
              <a:cxnLst/>
              <a:rect l="l" t="t" r="r" b="b"/>
              <a:pathLst>
                <a:path w="387" h="161" extrusionOk="0">
                  <a:moveTo>
                    <a:pt x="162" y="0"/>
                  </a:moveTo>
                  <a:cubicBezTo>
                    <a:pt x="109" y="0"/>
                    <a:pt x="16" y="20"/>
                    <a:pt x="8" y="59"/>
                  </a:cubicBezTo>
                  <a:cubicBezTo>
                    <a:pt x="0" y="99"/>
                    <a:pt x="183" y="160"/>
                    <a:pt x="290" y="160"/>
                  </a:cubicBezTo>
                  <a:cubicBezTo>
                    <a:pt x="309" y="160"/>
                    <a:pt x="326" y="158"/>
                    <a:pt x="339" y="154"/>
                  </a:cubicBezTo>
                  <a:cubicBezTo>
                    <a:pt x="386" y="135"/>
                    <a:pt x="226" y="3"/>
                    <a:pt x="188" y="3"/>
                  </a:cubicBezTo>
                  <a:cubicBezTo>
                    <a:pt x="181" y="1"/>
                    <a:pt x="173" y="0"/>
                    <a:pt x="162" y="0"/>
                  </a:cubicBezTo>
                  <a:close/>
                </a:path>
              </a:pathLst>
            </a:custGeom>
            <a:solidFill>
              <a:srgbClr val="CC5A3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6" name="Google Shape;646;p32"/>
            <p:cNvSpPr/>
            <p:nvPr/>
          </p:nvSpPr>
          <p:spPr>
            <a:xfrm>
              <a:off x="3673200" y="3384875"/>
              <a:ext cx="12125" cy="5850"/>
            </a:xfrm>
            <a:custGeom>
              <a:avLst/>
              <a:gdLst/>
              <a:ahLst/>
              <a:cxnLst/>
              <a:rect l="l" t="t" r="r" b="b"/>
              <a:pathLst>
                <a:path w="485" h="234" extrusionOk="0">
                  <a:moveTo>
                    <a:pt x="357" y="0"/>
                  </a:moveTo>
                  <a:cubicBezTo>
                    <a:pt x="249" y="0"/>
                    <a:pt x="89" y="87"/>
                    <a:pt x="0" y="169"/>
                  </a:cubicBezTo>
                  <a:lnTo>
                    <a:pt x="10" y="226"/>
                  </a:lnTo>
                  <a:cubicBezTo>
                    <a:pt x="87" y="230"/>
                    <a:pt x="157" y="234"/>
                    <a:pt x="216" y="234"/>
                  </a:cubicBezTo>
                  <a:cubicBezTo>
                    <a:pt x="394" y="234"/>
                    <a:pt x="484" y="202"/>
                    <a:pt x="463" y="74"/>
                  </a:cubicBezTo>
                  <a:cubicBezTo>
                    <a:pt x="451" y="21"/>
                    <a:pt x="410" y="0"/>
                    <a:pt x="357" y="0"/>
                  </a:cubicBezTo>
                  <a:close/>
                </a:path>
              </a:pathLst>
            </a:custGeom>
            <a:solidFill>
              <a:srgbClr val="F77A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7" name="Google Shape;647;p32"/>
            <p:cNvSpPr/>
            <p:nvPr/>
          </p:nvSpPr>
          <p:spPr>
            <a:xfrm>
              <a:off x="3672000" y="3387600"/>
              <a:ext cx="6275" cy="2975"/>
            </a:xfrm>
            <a:custGeom>
              <a:avLst/>
              <a:gdLst/>
              <a:ahLst/>
              <a:cxnLst/>
              <a:rect l="l" t="t" r="r" b="b"/>
              <a:pathLst>
                <a:path w="251" h="119" extrusionOk="0">
                  <a:moveTo>
                    <a:pt x="177" y="1"/>
                  </a:moveTo>
                  <a:cubicBezTo>
                    <a:pt x="121" y="1"/>
                    <a:pt x="45" y="44"/>
                    <a:pt x="1" y="88"/>
                  </a:cubicBezTo>
                  <a:lnTo>
                    <a:pt x="10" y="117"/>
                  </a:lnTo>
                  <a:cubicBezTo>
                    <a:pt x="53" y="117"/>
                    <a:pt x="92" y="118"/>
                    <a:pt x="125" y="118"/>
                  </a:cubicBezTo>
                  <a:cubicBezTo>
                    <a:pt x="206" y="118"/>
                    <a:pt x="251" y="108"/>
                    <a:pt x="237" y="41"/>
                  </a:cubicBezTo>
                  <a:cubicBezTo>
                    <a:pt x="227" y="12"/>
                    <a:pt x="205" y="1"/>
                    <a:pt x="177" y="1"/>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8" name="Google Shape;648;p32"/>
            <p:cNvSpPr/>
            <p:nvPr/>
          </p:nvSpPr>
          <p:spPr>
            <a:xfrm>
              <a:off x="3632075" y="3393325"/>
              <a:ext cx="8775" cy="3825"/>
            </a:xfrm>
            <a:custGeom>
              <a:avLst/>
              <a:gdLst/>
              <a:ahLst/>
              <a:cxnLst/>
              <a:rect l="l" t="t" r="r" b="b"/>
              <a:pathLst>
                <a:path w="351" h="153" extrusionOk="0">
                  <a:moveTo>
                    <a:pt x="1" y="1"/>
                  </a:moveTo>
                  <a:cubicBezTo>
                    <a:pt x="1" y="1"/>
                    <a:pt x="171" y="124"/>
                    <a:pt x="322" y="152"/>
                  </a:cubicBezTo>
                  <a:cubicBezTo>
                    <a:pt x="324" y="153"/>
                    <a:pt x="326" y="153"/>
                    <a:pt x="328" y="153"/>
                  </a:cubicBezTo>
                  <a:cubicBezTo>
                    <a:pt x="351" y="153"/>
                    <a:pt x="180" y="73"/>
                    <a:pt x="1" y="1"/>
                  </a:cubicBezTo>
                  <a:close/>
                </a:path>
              </a:pathLst>
            </a:custGeom>
            <a:solidFill>
              <a:srgbClr val="CC5A3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9" name="Google Shape;649;p32"/>
            <p:cNvSpPr/>
            <p:nvPr/>
          </p:nvSpPr>
          <p:spPr>
            <a:xfrm>
              <a:off x="3639175" y="3396225"/>
              <a:ext cx="1425" cy="1325"/>
            </a:xfrm>
            <a:custGeom>
              <a:avLst/>
              <a:gdLst/>
              <a:ahLst/>
              <a:cxnLst/>
              <a:rect l="l" t="t" r="r" b="b"/>
              <a:pathLst>
                <a:path w="57" h="53" extrusionOk="0">
                  <a:moveTo>
                    <a:pt x="32" y="1"/>
                  </a:moveTo>
                  <a:cubicBezTo>
                    <a:pt x="26" y="1"/>
                    <a:pt x="19" y="3"/>
                    <a:pt x="10" y="8"/>
                  </a:cubicBezTo>
                  <a:cubicBezTo>
                    <a:pt x="0" y="27"/>
                    <a:pt x="0" y="36"/>
                    <a:pt x="0" y="46"/>
                  </a:cubicBezTo>
                  <a:cubicBezTo>
                    <a:pt x="5" y="50"/>
                    <a:pt x="12" y="53"/>
                    <a:pt x="19" y="53"/>
                  </a:cubicBezTo>
                  <a:cubicBezTo>
                    <a:pt x="26" y="53"/>
                    <a:pt x="33" y="50"/>
                    <a:pt x="38" y="46"/>
                  </a:cubicBezTo>
                  <a:cubicBezTo>
                    <a:pt x="47" y="36"/>
                    <a:pt x="57" y="27"/>
                    <a:pt x="47" y="8"/>
                  </a:cubicBezTo>
                  <a:cubicBezTo>
                    <a:pt x="43" y="3"/>
                    <a:pt x="38" y="1"/>
                    <a:pt x="32" y="1"/>
                  </a:cubicBezTo>
                  <a:close/>
                </a:path>
              </a:pathLst>
            </a:custGeom>
            <a:solidFill>
              <a:srgbClr val="CC5A3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0" name="Google Shape;650;p32"/>
            <p:cNvSpPr/>
            <p:nvPr/>
          </p:nvSpPr>
          <p:spPr>
            <a:xfrm>
              <a:off x="3650025" y="3383975"/>
              <a:ext cx="10750" cy="8100"/>
            </a:xfrm>
            <a:custGeom>
              <a:avLst/>
              <a:gdLst/>
              <a:ahLst/>
              <a:cxnLst/>
              <a:rect l="l" t="t" r="r" b="b"/>
              <a:pathLst>
                <a:path w="430" h="324" extrusionOk="0">
                  <a:moveTo>
                    <a:pt x="162" y="1"/>
                  </a:moveTo>
                  <a:cubicBezTo>
                    <a:pt x="117" y="1"/>
                    <a:pt x="75" y="22"/>
                    <a:pt x="48" y="91"/>
                  </a:cubicBezTo>
                  <a:cubicBezTo>
                    <a:pt x="1" y="205"/>
                    <a:pt x="48" y="280"/>
                    <a:pt x="114" y="309"/>
                  </a:cubicBezTo>
                  <a:cubicBezTo>
                    <a:pt x="131" y="319"/>
                    <a:pt x="149" y="323"/>
                    <a:pt x="167" y="323"/>
                  </a:cubicBezTo>
                  <a:cubicBezTo>
                    <a:pt x="288" y="323"/>
                    <a:pt x="429" y="132"/>
                    <a:pt x="266" y="25"/>
                  </a:cubicBezTo>
                  <a:cubicBezTo>
                    <a:pt x="233" y="13"/>
                    <a:pt x="197" y="1"/>
                    <a:pt x="162" y="1"/>
                  </a:cubicBezTo>
                  <a:close/>
                </a:path>
              </a:pathLst>
            </a:custGeom>
            <a:solidFill>
              <a:srgbClr val="FF8E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1" name="Google Shape;651;p32"/>
            <p:cNvSpPr/>
            <p:nvPr/>
          </p:nvSpPr>
          <p:spPr>
            <a:xfrm>
              <a:off x="3653350" y="3386350"/>
              <a:ext cx="2850" cy="2900"/>
            </a:xfrm>
            <a:custGeom>
              <a:avLst/>
              <a:gdLst/>
              <a:ahLst/>
              <a:cxnLst/>
              <a:rect l="l" t="t" r="r" b="b"/>
              <a:pathLst>
                <a:path w="114" h="116" extrusionOk="0">
                  <a:moveTo>
                    <a:pt x="52" y="0"/>
                  </a:moveTo>
                  <a:cubicBezTo>
                    <a:pt x="33" y="0"/>
                    <a:pt x="16" y="7"/>
                    <a:pt x="10" y="25"/>
                  </a:cubicBezTo>
                  <a:cubicBezTo>
                    <a:pt x="0" y="63"/>
                    <a:pt x="10" y="100"/>
                    <a:pt x="19" y="110"/>
                  </a:cubicBezTo>
                  <a:cubicBezTo>
                    <a:pt x="30" y="113"/>
                    <a:pt x="41" y="116"/>
                    <a:pt x="52" y="116"/>
                  </a:cubicBezTo>
                  <a:cubicBezTo>
                    <a:pt x="71" y="116"/>
                    <a:pt x="89" y="109"/>
                    <a:pt x="95" y="91"/>
                  </a:cubicBezTo>
                  <a:cubicBezTo>
                    <a:pt x="114" y="63"/>
                    <a:pt x="104" y="15"/>
                    <a:pt x="85" y="6"/>
                  </a:cubicBezTo>
                  <a:cubicBezTo>
                    <a:pt x="75" y="2"/>
                    <a:pt x="63" y="0"/>
                    <a:pt x="52" y="0"/>
                  </a:cubicBezTo>
                  <a:close/>
                </a:path>
              </a:pathLst>
            </a:custGeom>
            <a:solidFill>
              <a:srgbClr val="5E38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2" name="Google Shape;652;p32"/>
            <p:cNvSpPr/>
            <p:nvPr/>
          </p:nvSpPr>
          <p:spPr>
            <a:xfrm>
              <a:off x="3654525" y="3386725"/>
              <a:ext cx="975" cy="975"/>
            </a:xfrm>
            <a:custGeom>
              <a:avLst/>
              <a:gdLst/>
              <a:ahLst/>
              <a:cxnLst/>
              <a:rect l="l" t="t" r="r" b="b"/>
              <a:pathLst>
                <a:path w="39" h="39" extrusionOk="0">
                  <a:moveTo>
                    <a:pt x="29" y="0"/>
                  </a:moveTo>
                  <a:cubicBezTo>
                    <a:pt x="10" y="0"/>
                    <a:pt x="0" y="0"/>
                    <a:pt x="0" y="10"/>
                  </a:cubicBezTo>
                  <a:lnTo>
                    <a:pt x="0" y="38"/>
                  </a:lnTo>
                  <a:cubicBezTo>
                    <a:pt x="10" y="38"/>
                    <a:pt x="29" y="38"/>
                    <a:pt x="29" y="29"/>
                  </a:cubicBezTo>
                  <a:cubicBezTo>
                    <a:pt x="38" y="10"/>
                    <a:pt x="38" y="0"/>
                    <a:pt x="29" y="0"/>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3" name="Google Shape;653;p32"/>
            <p:cNvSpPr/>
            <p:nvPr/>
          </p:nvSpPr>
          <p:spPr>
            <a:xfrm>
              <a:off x="3656425" y="3379625"/>
              <a:ext cx="5200" cy="6875"/>
            </a:xfrm>
            <a:custGeom>
              <a:avLst/>
              <a:gdLst/>
              <a:ahLst/>
              <a:cxnLst/>
              <a:rect l="l" t="t" r="r" b="b"/>
              <a:pathLst>
                <a:path w="208" h="275" extrusionOk="0">
                  <a:moveTo>
                    <a:pt x="47" y="1"/>
                  </a:moveTo>
                  <a:lnTo>
                    <a:pt x="0" y="48"/>
                  </a:lnTo>
                  <a:cubicBezTo>
                    <a:pt x="19" y="76"/>
                    <a:pt x="161" y="143"/>
                    <a:pt x="151" y="275"/>
                  </a:cubicBezTo>
                  <a:lnTo>
                    <a:pt x="199" y="256"/>
                  </a:lnTo>
                  <a:cubicBezTo>
                    <a:pt x="199" y="256"/>
                    <a:pt x="208" y="105"/>
                    <a:pt x="47" y="1"/>
                  </a:cubicBezTo>
                  <a:close/>
                </a:path>
              </a:pathLst>
            </a:custGeom>
            <a:solidFill>
              <a:srgbClr val="CC5A3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4" name="Google Shape;654;p32"/>
            <p:cNvSpPr/>
            <p:nvPr/>
          </p:nvSpPr>
          <p:spPr>
            <a:xfrm>
              <a:off x="3652875" y="3420800"/>
              <a:ext cx="11125" cy="9425"/>
            </a:xfrm>
            <a:custGeom>
              <a:avLst/>
              <a:gdLst/>
              <a:ahLst/>
              <a:cxnLst/>
              <a:rect l="l" t="t" r="r" b="b"/>
              <a:pathLst>
                <a:path w="445" h="377" extrusionOk="0">
                  <a:moveTo>
                    <a:pt x="380" y="1"/>
                  </a:moveTo>
                  <a:cubicBezTo>
                    <a:pt x="355" y="1"/>
                    <a:pt x="326" y="3"/>
                    <a:pt x="293" y="8"/>
                  </a:cubicBezTo>
                  <a:cubicBezTo>
                    <a:pt x="0" y="93"/>
                    <a:pt x="114" y="329"/>
                    <a:pt x="312" y="376"/>
                  </a:cubicBezTo>
                  <a:cubicBezTo>
                    <a:pt x="359" y="244"/>
                    <a:pt x="407" y="131"/>
                    <a:pt x="445" y="8"/>
                  </a:cubicBezTo>
                  <a:cubicBezTo>
                    <a:pt x="426" y="3"/>
                    <a:pt x="404" y="1"/>
                    <a:pt x="380"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5" name="Google Shape;655;p32"/>
            <p:cNvSpPr/>
            <p:nvPr/>
          </p:nvSpPr>
          <p:spPr>
            <a:xfrm>
              <a:off x="3640575" y="3437750"/>
              <a:ext cx="17525" cy="15375"/>
            </a:xfrm>
            <a:custGeom>
              <a:avLst/>
              <a:gdLst/>
              <a:ahLst/>
              <a:cxnLst/>
              <a:rect l="l" t="t" r="r" b="b"/>
              <a:pathLst>
                <a:path w="701" h="615" extrusionOk="0">
                  <a:moveTo>
                    <a:pt x="700" y="1"/>
                  </a:moveTo>
                  <a:cubicBezTo>
                    <a:pt x="558" y="1"/>
                    <a:pt x="398" y="29"/>
                    <a:pt x="237" y="67"/>
                  </a:cubicBezTo>
                  <a:cubicBezTo>
                    <a:pt x="171" y="237"/>
                    <a:pt x="86" y="426"/>
                    <a:pt x="1" y="615"/>
                  </a:cubicBezTo>
                  <a:cubicBezTo>
                    <a:pt x="152" y="615"/>
                    <a:pt x="332" y="587"/>
                    <a:pt x="502" y="520"/>
                  </a:cubicBezTo>
                  <a:cubicBezTo>
                    <a:pt x="568" y="350"/>
                    <a:pt x="644" y="171"/>
                    <a:pt x="700"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6" name="Google Shape;656;p32"/>
            <p:cNvSpPr/>
            <p:nvPr/>
          </p:nvSpPr>
          <p:spPr>
            <a:xfrm>
              <a:off x="3633975" y="3460075"/>
              <a:ext cx="15600" cy="32525"/>
            </a:xfrm>
            <a:custGeom>
              <a:avLst/>
              <a:gdLst/>
              <a:ahLst/>
              <a:cxnLst/>
              <a:rect l="l" t="t" r="r" b="b"/>
              <a:pathLst>
                <a:path w="624" h="1301" extrusionOk="0">
                  <a:moveTo>
                    <a:pt x="383" y="1"/>
                  </a:moveTo>
                  <a:cubicBezTo>
                    <a:pt x="298" y="1"/>
                    <a:pt x="213" y="24"/>
                    <a:pt x="142" y="72"/>
                  </a:cubicBezTo>
                  <a:cubicBezTo>
                    <a:pt x="95" y="223"/>
                    <a:pt x="29" y="365"/>
                    <a:pt x="0" y="516"/>
                  </a:cubicBezTo>
                  <a:cubicBezTo>
                    <a:pt x="10" y="847"/>
                    <a:pt x="142" y="1225"/>
                    <a:pt x="340" y="1300"/>
                  </a:cubicBezTo>
                  <a:cubicBezTo>
                    <a:pt x="350" y="1234"/>
                    <a:pt x="350" y="1177"/>
                    <a:pt x="359" y="1121"/>
                  </a:cubicBezTo>
                  <a:cubicBezTo>
                    <a:pt x="426" y="780"/>
                    <a:pt x="520" y="421"/>
                    <a:pt x="624" y="72"/>
                  </a:cubicBezTo>
                  <a:cubicBezTo>
                    <a:pt x="553" y="24"/>
                    <a:pt x="468" y="1"/>
                    <a:pt x="383"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7" name="Google Shape;657;p32"/>
            <p:cNvSpPr/>
            <p:nvPr/>
          </p:nvSpPr>
          <p:spPr>
            <a:xfrm>
              <a:off x="3628775" y="3489450"/>
              <a:ext cx="7825" cy="14950"/>
            </a:xfrm>
            <a:custGeom>
              <a:avLst/>
              <a:gdLst/>
              <a:ahLst/>
              <a:cxnLst/>
              <a:rect l="l" t="t" r="r" b="b"/>
              <a:pathLst>
                <a:path w="313" h="598" extrusionOk="0">
                  <a:moveTo>
                    <a:pt x="90" y="1"/>
                  </a:moveTo>
                  <a:cubicBezTo>
                    <a:pt x="85" y="1"/>
                    <a:pt x="81" y="1"/>
                    <a:pt x="76" y="2"/>
                  </a:cubicBezTo>
                  <a:lnTo>
                    <a:pt x="76" y="12"/>
                  </a:lnTo>
                  <a:cubicBezTo>
                    <a:pt x="76" y="40"/>
                    <a:pt x="76" y="59"/>
                    <a:pt x="67" y="87"/>
                  </a:cubicBezTo>
                  <a:cubicBezTo>
                    <a:pt x="48" y="229"/>
                    <a:pt x="29" y="409"/>
                    <a:pt x="0" y="598"/>
                  </a:cubicBezTo>
                  <a:cubicBezTo>
                    <a:pt x="161" y="503"/>
                    <a:pt x="312" y="276"/>
                    <a:pt x="227" y="125"/>
                  </a:cubicBezTo>
                  <a:cubicBezTo>
                    <a:pt x="185" y="40"/>
                    <a:pt x="134" y="1"/>
                    <a:pt x="90"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8" name="Google Shape;658;p32"/>
            <p:cNvSpPr/>
            <p:nvPr/>
          </p:nvSpPr>
          <p:spPr>
            <a:xfrm>
              <a:off x="3630200" y="3507925"/>
              <a:ext cx="12775" cy="28850"/>
            </a:xfrm>
            <a:custGeom>
              <a:avLst/>
              <a:gdLst/>
              <a:ahLst/>
              <a:cxnLst/>
              <a:rect l="l" t="t" r="r" b="b"/>
              <a:pathLst>
                <a:path w="511" h="1154" extrusionOk="0">
                  <a:moveTo>
                    <a:pt x="444" y="1"/>
                  </a:moveTo>
                  <a:cubicBezTo>
                    <a:pt x="406" y="1"/>
                    <a:pt x="388" y="1"/>
                    <a:pt x="350" y="10"/>
                  </a:cubicBezTo>
                  <a:cubicBezTo>
                    <a:pt x="66" y="95"/>
                    <a:pt x="0" y="407"/>
                    <a:pt x="104" y="681"/>
                  </a:cubicBezTo>
                  <a:cubicBezTo>
                    <a:pt x="170" y="879"/>
                    <a:pt x="350" y="1012"/>
                    <a:pt x="510" y="1154"/>
                  </a:cubicBezTo>
                  <a:cubicBezTo>
                    <a:pt x="463" y="775"/>
                    <a:pt x="444" y="388"/>
                    <a:pt x="444"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9" name="Google Shape;659;p32"/>
            <p:cNvSpPr/>
            <p:nvPr/>
          </p:nvSpPr>
          <p:spPr>
            <a:xfrm>
              <a:off x="3620500" y="3537675"/>
              <a:ext cx="9675" cy="19175"/>
            </a:xfrm>
            <a:custGeom>
              <a:avLst/>
              <a:gdLst/>
              <a:ahLst/>
              <a:cxnLst/>
              <a:rect l="l" t="t" r="r" b="b"/>
              <a:pathLst>
                <a:path w="387" h="767" extrusionOk="0">
                  <a:moveTo>
                    <a:pt x="265" y="0"/>
                  </a:moveTo>
                  <a:cubicBezTo>
                    <a:pt x="240" y="0"/>
                    <a:pt x="208" y="4"/>
                    <a:pt x="171" y="11"/>
                  </a:cubicBezTo>
                  <a:cubicBezTo>
                    <a:pt x="161" y="11"/>
                    <a:pt x="142" y="11"/>
                    <a:pt x="133" y="20"/>
                  </a:cubicBezTo>
                  <a:cubicBezTo>
                    <a:pt x="86" y="304"/>
                    <a:pt x="38" y="559"/>
                    <a:pt x="1" y="767"/>
                  </a:cubicBezTo>
                  <a:cubicBezTo>
                    <a:pt x="152" y="757"/>
                    <a:pt x="369" y="342"/>
                    <a:pt x="379" y="209"/>
                  </a:cubicBezTo>
                  <a:cubicBezTo>
                    <a:pt x="386" y="70"/>
                    <a:pt x="381" y="0"/>
                    <a:pt x="265"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0" name="Google Shape;660;p32"/>
            <p:cNvSpPr/>
            <p:nvPr/>
          </p:nvSpPr>
          <p:spPr>
            <a:xfrm>
              <a:off x="3635850" y="3553300"/>
              <a:ext cx="21300" cy="23475"/>
            </a:xfrm>
            <a:custGeom>
              <a:avLst/>
              <a:gdLst/>
              <a:ahLst/>
              <a:cxnLst/>
              <a:rect l="l" t="t" r="r" b="b"/>
              <a:pathLst>
                <a:path w="852" h="939" extrusionOk="0">
                  <a:moveTo>
                    <a:pt x="398" y="0"/>
                  </a:moveTo>
                  <a:cubicBezTo>
                    <a:pt x="190" y="170"/>
                    <a:pt x="1" y="520"/>
                    <a:pt x="67" y="718"/>
                  </a:cubicBezTo>
                  <a:cubicBezTo>
                    <a:pt x="114" y="888"/>
                    <a:pt x="186" y="938"/>
                    <a:pt x="277" y="938"/>
                  </a:cubicBezTo>
                  <a:cubicBezTo>
                    <a:pt x="333" y="938"/>
                    <a:pt x="396" y="919"/>
                    <a:pt x="464" y="898"/>
                  </a:cubicBezTo>
                  <a:cubicBezTo>
                    <a:pt x="634" y="832"/>
                    <a:pt x="747" y="803"/>
                    <a:pt x="851" y="633"/>
                  </a:cubicBezTo>
                  <a:cubicBezTo>
                    <a:pt x="776" y="577"/>
                    <a:pt x="653" y="548"/>
                    <a:pt x="521" y="529"/>
                  </a:cubicBezTo>
                  <a:cubicBezTo>
                    <a:pt x="473" y="369"/>
                    <a:pt x="445" y="189"/>
                    <a:pt x="398"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1" name="Google Shape;661;p32"/>
            <p:cNvSpPr/>
            <p:nvPr/>
          </p:nvSpPr>
          <p:spPr>
            <a:xfrm>
              <a:off x="3611750" y="3571725"/>
              <a:ext cx="16575" cy="19450"/>
            </a:xfrm>
            <a:custGeom>
              <a:avLst/>
              <a:gdLst/>
              <a:ahLst/>
              <a:cxnLst/>
              <a:rect l="l" t="t" r="r" b="b"/>
              <a:pathLst>
                <a:path w="663" h="778" extrusionOk="0">
                  <a:moveTo>
                    <a:pt x="209" y="0"/>
                  </a:moveTo>
                  <a:cubicBezTo>
                    <a:pt x="180" y="123"/>
                    <a:pt x="114" y="293"/>
                    <a:pt x="67" y="473"/>
                  </a:cubicBezTo>
                  <a:cubicBezTo>
                    <a:pt x="48" y="567"/>
                    <a:pt x="20" y="671"/>
                    <a:pt x="1" y="766"/>
                  </a:cubicBezTo>
                  <a:cubicBezTo>
                    <a:pt x="52" y="773"/>
                    <a:pt x="104" y="778"/>
                    <a:pt x="155" y="778"/>
                  </a:cubicBezTo>
                  <a:cubicBezTo>
                    <a:pt x="356" y="778"/>
                    <a:pt x="538" y="707"/>
                    <a:pt x="606" y="473"/>
                  </a:cubicBezTo>
                  <a:cubicBezTo>
                    <a:pt x="662" y="265"/>
                    <a:pt x="625" y="114"/>
                    <a:pt x="436" y="29"/>
                  </a:cubicBezTo>
                  <a:cubicBezTo>
                    <a:pt x="369" y="0"/>
                    <a:pt x="284" y="0"/>
                    <a:pt x="209"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2" name="Google Shape;662;p32"/>
            <p:cNvSpPr/>
            <p:nvPr/>
          </p:nvSpPr>
          <p:spPr>
            <a:xfrm>
              <a:off x="3651925" y="3743250"/>
              <a:ext cx="9475" cy="9950"/>
            </a:xfrm>
            <a:custGeom>
              <a:avLst/>
              <a:gdLst/>
              <a:ahLst/>
              <a:cxnLst/>
              <a:rect l="l" t="t" r="r" b="b"/>
              <a:pathLst>
                <a:path w="379" h="398" extrusionOk="0">
                  <a:moveTo>
                    <a:pt x="1" y="0"/>
                  </a:moveTo>
                  <a:lnTo>
                    <a:pt x="1" y="0"/>
                  </a:lnTo>
                  <a:cubicBezTo>
                    <a:pt x="19" y="142"/>
                    <a:pt x="38" y="274"/>
                    <a:pt x="57" y="397"/>
                  </a:cubicBezTo>
                  <a:cubicBezTo>
                    <a:pt x="67" y="397"/>
                    <a:pt x="86" y="388"/>
                    <a:pt x="104" y="378"/>
                  </a:cubicBezTo>
                  <a:cubicBezTo>
                    <a:pt x="379" y="256"/>
                    <a:pt x="199" y="38"/>
                    <a:pt x="1"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3" name="Google Shape;663;p32"/>
            <p:cNvSpPr/>
            <p:nvPr/>
          </p:nvSpPr>
          <p:spPr>
            <a:xfrm>
              <a:off x="3648625" y="3710175"/>
              <a:ext cx="9225" cy="25075"/>
            </a:xfrm>
            <a:custGeom>
              <a:avLst/>
              <a:gdLst/>
              <a:ahLst/>
              <a:cxnLst/>
              <a:rect l="l" t="t" r="r" b="b"/>
              <a:pathLst>
                <a:path w="369" h="1003" extrusionOk="0">
                  <a:moveTo>
                    <a:pt x="227" y="0"/>
                  </a:moveTo>
                  <a:cubicBezTo>
                    <a:pt x="142" y="0"/>
                    <a:pt x="76" y="10"/>
                    <a:pt x="0" y="38"/>
                  </a:cubicBezTo>
                  <a:cubicBezTo>
                    <a:pt x="10" y="255"/>
                    <a:pt x="38" y="492"/>
                    <a:pt x="57" y="747"/>
                  </a:cubicBezTo>
                  <a:cubicBezTo>
                    <a:pt x="142" y="841"/>
                    <a:pt x="246" y="936"/>
                    <a:pt x="369" y="1002"/>
                  </a:cubicBezTo>
                  <a:cubicBezTo>
                    <a:pt x="322" y="700"/>
                    <a:pt x="255" y="350"/>
                    <a:pt x="227"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4" name="Google Shape;664;p32"/>
            <p:cNvSpPr/>
            <p:nvPr/>
          </p:nvSpPr>
          <p:spPr>
            <a:xfrm>
              <a:off x="3640575" y="3662925"/>
              <a:ext cx="6875" cy="21275"/>
            </a:xfrm>
            <a:custGeom>
              <a:avLst/>
              <a:gdLst/>
              <a:ahLst/>
              <a:cxnLst/>
              <a:rect l="l" t="t" r="r" b="b"/>
              <a:pathLst>
                <a:path w="275" h="851" extrusionOk="0">
                  <a:moveTo>
                    <a:pt x="1" y="0"/>
                  </a:moveTo>
                  <a:cubicBezTo>
                    <a:pt x="86" y="293"/>
                    <a:pt x="180" y="558"/>
                    <a:pt x="256" y="766"/>
                  </a:cubicBezTo>
                  <a:lnTo>
                    <a:pt x="256" y="851"/>
                  </a:lnTo>
                  <a:cubicBezTo>
                    <a:pt x="266" y="756"/>
                    <a:pt x="275" y="662"/>
                    <a:pt x="275" y="567"/>
                  </a:cubicBezTo>
                  <a:cubicBezTo>
                    <a:pt x="275" y="425"/>
                    <a:pt x="256" y="246"/>
                    <a:pt x="162" y="132"/>
                  </a:cubicBezTo>
                  <a:cubicBezTo>
                    <a:pt x="95" y="47"/>
                    <a:pt x="39" y="10"/>
                    <a:pt x="1"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5" name="Google Shape;665;p32"/>
            <p:cNvSpPr/>
            <p:nvPr/>
          </p:nvSpPr>
          <p:spPr>
            <a:xfrm>
              <a:off x="3748325" y="3749575"/>
              <a:ext cx="5700" cy="5750"/>
            </a:xfrm>
            <a:custGeom>
              <a:avLst/>
              <a:gdLst/>
              <a:ahLst/>
              <a:cxnLst/>
              <a:rect l="l" t="t" r="r" b="b"/>
              <a:pathLst>
                <a:path w="228" h="230" extrusionOk="0">
                  <a:moveTo>
                    <a:pt x="29" y="1"/>
                  </a:moveTo>
                  <a:cubicBezTo>
                    <a:pt x="20" y="1"/>
                    <a:pt x="10" y="1"/>
                    <a:pt x="0" y="3"/>
                  </a:cubicBezTo>
                  <a:cubicBezTo>
                    <a:pt x="29" y="78"/>
                    <a:pt x="57" y="144"/>
                    <a:pt x="76" y="229"/>
                  </a:cubicBezTo>
                  <a:cubicBezTo>
                    <a:pt x="170" y="220"/>
                    <a:pt x="227" y="173"/>
                    <a:pt x="170" y="69"/>
                  </a:cubicBezTo>
                  <a:cubicBezTo>
                    <a:pt x="138" y="28"/>
                    <a:pt x="90" y="1"/>
                    <a:pt x="29"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6" name="Google Shape;666;p32"/>
            <p:cNvSpPr/>
            <p:nvPr/>
          </p:nvSpPr>
          <p:spPr>
            <a:xfrm>
              <a:off x="3745250" y="3731675"/>
              <a:ext cx="7125" cy="9475"/>
            </a:xfrm>
            <a:custGeom>
              <a:avLst/>
              <a:gdLst/>
              <a:ahLst/>
              <a:cxnLst/>
              <a:rect l="l" t="t" r="r" b="b"/>
              <a:pathLst>
                <a:path w="285" h="379" extrusionOk="0">
                  <a:moveTo>
                    <a:pt x="142" y="0"/>
                  </a:moveTo>
                  <a:lnTo>
                    <a:pt x="104" y="38"/>
                  </a:lnTo>
                  <a:cubicBezTo>
                    <a:pt x="1" y="151"/>
                    <a:pt x="142" y="312"/>
                    <a:pt x="284" y="378"/>
                  </a:cubicBezTo>
                  <a:cubicBezTo>
                    <a:pt x="237" y="265"/>
                    <a:pt x="190" y="133"/>
                    <a:pt x="142"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7" name="Google Shape;667;p32"/>
            <p:cNvSpPr/>
            <p:nvPr/>
          </p:nvSpPr>
          <p:spPr>
            <a:xfrm>
              <a:off x="3734850" y="3700000"/>
              <a:ext cx="9725" cy="23200"/>
            </a:xfrm>
            <a:custGeom>
              <a:avLst/>
              <a:gdLst/>
              <a:ahLst/>
              <a:cxnLst/>
              <a:rect l="l" t="t" r="r" b="b"/>
              <a:pathLst>
                <a:path w="389" h="928" extrusionOk="0">
                  <a:moveTo>
                    <a:pt x="1" y="1"/>
                  </a:moveTo>
                  <a:cubicBezTo>
                    <a:pt x="57" y="265"/>
                    <a:pt x="142" y="587"/>
                    <a:pt x="237" y="927"/>
                  </a:cubicBezTo>
                  <a:cubicBezTo>
                    <a:pt x="284" y="880"/>
                    <a:pt x="341" y="823"/>
                    <a:pt x="388" y="757"/>
                  </a:cubicBezTo>
                  <a:cubicBezTo>
                    <a:pt x="322" y="549"/>
                    <a:pt x="265" y="332"/>
                    <a:pt x="199" y="124"/>
                  </a:cubicBezTo>
                  <a:cubicBezTo>
                    <a:pt x="180" y="95"/>
                    <a:pt x="142" y="76"/>
                    <a:pt x="133" y="67"/>
                  </a:cubicBezTo>
                  <a:cubicBezTo>
                    <a:pt x="95" y="39"/>
                    <a:pt x="48" y="20"/>
                    <a:pt x="1"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8" name="Google Shape;668;p32"/>
            <p:cNvSpPr/>
            <p:nvPr/>
          </p:nvSpPr>
          <p:spPr>
            <a:xfrm>
              <a:off x="3723750" y="3660800"/>
              <a:ext cx="12550" cy="23450"/>
            </a:xfrm>
            <a:custGeom>
              <a:avLst/>
              <a:gdLst/>
              <a:ahLst/>
              <a:cxnLst/>
              <a:rect l="l" t="t" r="r" b="b"/>
              <a:pathLst>
                <a:path w="502" h="938" extrusionOk="0">
                  <a:moveTo>
                    <a:pt x="152" y="0"/>
                  </a:moveTo>
                  <a:cubicBezTo>
                    <a:pt x="104" y="0"/>
                    <a:pt x="57" y="10"/>
                    <a:pt x="1" y="38"/>
                  </a:cubicBezTo>
                  <a:cubicBezTo>
                    <a:pt x="1" y="268"/>
                    <a:pt x="225" y="937"/>
                    <a:pt x="481" y="937"/>
                  </a:cubicBezTo>
                  <a:cubicBezTo>
                    <a:pt x="488" y="937"/>
                    <a:pt x="494" y="937"/>
                    <a:pt x="501" y="936"/>
                  </a:cubicBezTo>
                  <a:cubicBezTo>
                    <a:pt x="473" y="803"/>
                    <a:pt x="445" y="699"/>
                    <a:pt x="407" y="643"/>
                  </a:cubicBezTo>
                  <a:cubicBezTo>
                    <a:pt x="360" y="567"/>
                    <a:pt x="265" y="331"/>
                    <a:pt x="152"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9" name="Google Shape;669;p32"/>
            <p:cNvSpPr/>
            <p:nvPr/>
          </p:nvSpPr>
          <p:spPr>
            <a:xfrm>
              <a:off x="3705550" y="3656100"/>
              <a:ext cx="17050" cy="23375"/>
            </a:xfrm>
            <a:custGeom>
              <a:avLst/>
              <a:gdLst/>
              <a:ahLst/>
              <a:cxnLst/>
              <a:rect l="l" t="t" r="r" b="b"/>
              <a:pathLst>
                <a:path w="682" h="935" extrusionOk="0">
                  <a:moveTo>
                    <a:pt x="129" y="1"/>
                  </a:moveTo>
                  <a:cubicBezTo>
                    <a:pt x="112" y="1"/>
                    <a:pt x="95" y="3"/>
                    <a:pt x="76" y="9"/>
                  </a:cubicBezTo>
                  <a:lnTo>
                    <a:pt x="1" y="46"/>
                  </a:lnTo>
                  <a:cubicBezTo>
                    <a:pt x="171" y="273"/>
                    <a:pt x="445" y="604"/>
                    <a:pt x="681" y="935"/>
                  </a:cubicBezTo>
                  <a:cubicBezTo>
                    <a:pt x="653" y="708"/>
                    <a:pt x="568" y="481"/>
                    <a:pt x="492" y="368"/>
                  </a:cubicBezTo>
                  <a:cubicBezTo>
                    <a:pt x="406" y="239"/>
                    <a:pt x="297" y="1"/>
                    <a:pt x="129"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0" name="Google Shape;670;p32"/>
            <p:cNvSpPr/>
            <p:nvPr/>
          </p:nvSpPr>
          <p:spPr>
            <a:xfrm>
              <a:off x="3683175" y="3630050"/>
              <a:ext cx="17125" cy="11575"/>
            </a:xfrm>
            <a:custGeom>
              <a:avLst/>
              <a:gdLst/>
              <a:ahLst/>
              <a:cxnLst/>
              <a:rect l="l" t="t" r="r" b="b"/>
              <a:pathLst>
                <a:path w="685" h="463" extrusionOk="0">
                  <a:moveTo>
                    <a:pt x="487" y="1"/>
                  </a:moveTo>
                  <a:cubicBezTo>
                    <a:pt x="414" y="1"/>
                    <a:pt x="321" y="44"/>
                    <a:pt x="225" y="143"/>
                  </a:cubicBezTo>
                  <a:cubicBezTo>
                    <a:pt x="0" y="368"/>
                    <a:pt x="143" y="462"/>
                    <a:pt x="303" y="462"/>
                  </a:cubicBezTo>
                  <a:cubicBezTo>
                    <a:pt x="413" y="462"/>
                    <a:pt x="531" y="418"/>
                    <a:pt x="546" y="342"/>
                  </a:cubicBezTo>
                  <a:lnTo>
                    <a:pt x="556" y="380"/>
                  </a:lnTo>
                  <a:cubicBezTo>
                    <a:pt x="685" y="152"/>
                    <a:pt x="622" y="1"/>
                    <a:pt x="487"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1" name="Google Shape;671;p32"/>
            <p:cNvSpPr/>
            <p:nvPr/>
          </p:nvSpPr>
          <p:spPr>
            <a:xfrm>
              <a:off x="3703900" y="3627475"/>
              <a:ext cx="19400" cy="21300"/>
            </a:xfrm>
            <a:custGeom>
              <a:avLst/>
              <a:gdLst/>
              <a:ahLst/>
              <a:cxnLst/>
              <a:rect l="l" t="t" r="r" b="b"/>
              <a:pathLst>
                <a:path w="776" h="852" extrusionOk="0">
                  <a:moveTo>
                    <a:pt x="520" y="1"/>
                  </a:moveTo>
                  <a:cubicBezTo>
                    <a:pt x="483" y="10"/>
                    <a:pt x="435" y="29"/>
                    <a:pt x="379" y="57"/>
                  </a:cubicBezTo>
                  <a:cubicBezTo>
                    <a:pt x="1" y="303"/>
                    <a:pt x="379" y="672"/>
                    <a:pt x="776" y="851"/>
                  </a:cubicBezTo>
                  <a:cubicBezTo>
                    <a:pt x="691" y="586"/>
                    <a:pt x="596" y="303"/>
                    <a:pt x="520"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2" name="Google Shape;672;p32"/>
            <p:cNvSpPr/>
            <p:nvPr/>
          </p:nvSpPr>
          <p:spPr>
            <a:xfrm>
              <a:off x="3642250" y="3631200"/>
              <a:ext cx="21750" cy="30550"/>
            </a:xfrm>
            <a:custGeom>
              <a:avLst/>
              <a:gdLst/>
              <a:ahLst/>
              <a:cxnLst/>
              <a:rect l="l" t="t" r="r" b="b"/>
              <a:pathLst>
                <a:path w="870" h="1222" extrusionOk="0">
                  <a:moveTo>
                    <a:pt x="373" y="0"/>
                  </a:moveTo>
                  <a:cubicBezTo>
                    <a:pt x="249" y="0"/>
                    <a:pt x="25" y="25"/>
                    <a:pt x="9" y="135"/>
                  </a:cubicBezTo>
                  <a:cubicBezTo>
                    <a:pt x="0" y="230"/>
                    <a:pt x="170" y="315"/>
                    <a:pt x="208" y="390"/>
                  </a:cubicBezTo>
                  <a:cubicBezTo>
                    <a:pt x="340" y="626"/>
                    <a:pt x="208" y="1052"/>
                    <a:pt x="406" y="1222"/>
                  </a:cubicBezTo>
                  <a:cubicBezTo>
                    <a:pt x="444" y="1005"/>
                    <a:pt x="473" y="768"/>
                    <a:pt x="491" y="532"/>
                  </a:cubicBezTo>
                  <a:cubicBezTo>
                    <a:pt x="624" y="560"/>
                    <a:pt x="737" y="570"/>
                    <a:pt x="870" y="579"/>
                  </a:cubicBezTo>
                  <a:cubicBezTo>
                    <a:pt x="851" y="475"/>
                    <a:pt x="822" y="381"/>
                    <a:pt x="813" y="315"/>
                  </a:cubicBezTo>
                  <a:cubicBezTo>
                    <a:pt x="851" y="145"/>
                    <a:pt x="548" y="12"/>
                    <a:pt x="435" y="3"/>
                  </a:cubicBezTo>
                  <a:cubicBezTo>
                    <a:pt x="420" y="1"/>
                    <a:pt x="399" y="0"/>
                    <a:pt x="373"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3" name="Google Shape;673;p32"/>
            <p:cNvSpPr/>
            <p:nvPr/>
          </p:nvSpPr>
          <p:spPr>
            <a:xfrm>
              <a:off x="3642000" y="3595575"/>
              <a:ext cx="18525" cy="20000"/>
            </a:xfrm>
            <a:custGeom>
              <a:avLst/>
              <a:gdLst/>
              <a:ahLst/>
              <a:cxnLst/>
              <a:rect l="l" t="t" r="r" b="b"/>
              <a:pathLst>
                <a:path w="741" h="800" extrusionOk="0">
                  <a:moveTo>
                    <a:pt x="341" y="48"/>
                  </a:moveTo>
                  <a:cubicBezTo>
                    <a:pt x="227" y="161"/>
                    <a:pt x="114" y="1"/>
                    <a:pt x="57" y="237"/>
                  </a:cubicBezTo>
                  <a:cubicBezTo>
                    <a:pt x="1" y="417"/>
                    <a:pt x="114" y="728"/>
                    <a:pt x="275" y="776"/>
                  </a:cubicBezTo>
                  <a:cubicBezTo>
                    <a:pt x="325" y="792"/>
                    <a:pt x="369" y="800"/>
                    <a:pt x="407" y="800"/>
                  </a:cubicBezTo>
                  <a:cubicBezTo>
                    <a:pt x="741" y="800"/>
                    <a:pt x="621" y="226"/>
                    <a:pt x="341" y="48"/>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4" name="Google Shape;674;p32"/>
            <p:cNvSpPr/>
            <p:nvPr/>
          </p:nvSpPr>
          <p:spPr>
            <a:xfrm>
              <a:off x="3663975" y="3614475"/>
              <a:ext cx="25075" cy="20000"/>
            </a:xfrm>
            <a:custGeom>
              <a:avLst/>
              <a:gdLst/>
              <a:ahLst/>
              <a:cxnLst/>
              <a:rect l="l" t="t" r="r" b="b"/>
              <a:pathLst>
                <a:path w="1003" h="800" extrusionOk="0">
                  <a:moveTo>
                    <a:pt x="237" y="1"/>
                  </a:moveTo>
                  <a:lnTo>
                    <a:pt x="223" y="7"/>
                  </a:lnTo>
                  <a:lnTo>
                    <a:pt x="223" y="7"/>
                  </a:lnTo>
                  <a:cubicBezTo>
                    <a:pt x="229" y="6"/>
                    <a:pt x="234" y="4"/>
                    <a:pt x="237" y="1"/>
                  </a:cubicBezTo>
                  <a:close/>
                  <a:moveTo>
                    <a:pt x="322" y="3"/>
                  </a:moveTo>
                  <a:cubicBezTo>
                    <a:pt x="276" y="3"/>
                    <a:pt x="234" y="8"/>
                    <a:pt x="199" y="20"/>
                  </a:cubicBezTo>
                  <a:lnTo>
                    <a:pt x="223" y="7"/>
                  </a:lnTo>
                  <a:lnTo>
                    <a:pt x="223" y="7"/>
                  </a:lnTo>
                  <a:cubicBezTo>
                    <a:pt x="211" y="11"/>
                    <a:pt x="196" y="13"/>
                    <a:pt x="190" y="20"/>
                  </a:cubicBezTo>
                  <a:cubicBezTo>
                    <a:pt x="161" y="39"/>
                    <a:pt x="142" y="48"/>
                    <a:pt x="133" y="57"/>
                  </a:cubicBezTo>
                  <a:lnTo>
                    <a:pt x="152" y="48"/>
                  </a:lnTo>
                  <a:lnTo>
                    <a:pt x="152" y="48"/>
                  </a:lnTo>
                  <a:cubicBezTo>
                    <a:pt x="1" y="180"/>
                    <a:pt x="95" y="379"/>
                    <a:pt x="152" y="606"/>
                  </a:cubicBezTo>
                  <a:cubicBezTo>
                    <a:pt x="196" y="739"/>
                    <a:pt x="249" y="800"/>
                    <a:pt x="344" y="800"/>
                  </a:cubicBezTo>
                  <a:cubicBezTo>
                    <a:pt x="391" y="800"/>
                    <a:pt x="449" y="785"/>
                    <a:pt x="520" y="757"/>
                  </a:cubicBezTo>
                  <a:cubicBezTo>
                    <a:pt x="662" y="710"/>
                    <a:pt x="1002" y="511"/>
                    <a:pt x="983" y="350"/>
                  </a:cubicBezTo>
                  <a:cubicBezTo>
                    <a:pt x="959" y="166"/>
                    <a:pt x="576" y="3"/>
                    <a:pt x="322" y="3"/>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5" name="Google Shape;675;p32"/>
            <p:cNvSpPr/>
            <p:nvPr/>
          </p:nvSpPr>
          <p:spPr>
            <a:xfrm>
              <a:off x="3686650" y="3604800"/>
              <a:ext cx="23175" cy="13225"/>
            </a:xfrm>
            <a:custGeom>
              <a:avLst/>
              <a:gdLst/>
              <a:ahLst/>
              <a:cxnLst/>
              <a:rect l="l" t="t" r="r" b="b"/>
              <a:pathLst>
                <a:path w="927" h="529" extrusionOk="0">
                  <a:moveTo>
                    <a:pt x="29" y="0"/>
                  </a:moveTo>
                  <a:lnTo>
                    <a:pt x="29" y="0"/>
                  </a:lnTo>
                  <a:cubicBezTo>
                    <a:pt x="1" y="208"/>
                    <a:pt x="67" y="397"/>
                    <a:pt x="228" y="473"/>
                  </a:cubicBezTo>
                  <a:cubicBezTo>
                    <a:pt x="306" y="502"/>
                    <a:pt x="432" y="529"/>
                    <a:pt x="554" y="529"/>
                  </a:cubicBezTo>
                  <a:cubicBezTo>
                    <a:pt x="712" y="529"/>
                    <a:pt x="866" y="484"/>
                    <a:pt x="908" y="341"/>
                  </a:cubicBezTo>
                  <a:cubicBezTo>
                    <a:pt x="927" y="303"/>
                    <a:pt x="908" y="255"/>
                    <a:pt x="889" y="199"/>
                  </a:cubicBezTo>
                  <a:cubicBezTo>
                    <a:pt x="889" y="199"/>
                    <a:pt x="889" y="189"/>
                    <a:pt x="880" y="189"/>
                  </a:cubicBezTo>
                  <a:cubicBezTo>
                    <a:pt x="842" y="151"/>
                    <a:pt x="814" y="114"/>
                    <a:pt x="785" y="95"/>
                  </a:cubicBezTo>
                  <a:cubicBezTo>
                    <a:pt x="747" y="66"/>
                    <a:pt x="700" y="48"/>
                    <a:pt x="662" y="29"/>
                  </a:cubicBezTo>
                  <a:cubicBezTo>
                    <a:pt x="622" y="17"/>
                    <a:pt x="580" y="13"/>
                    <a:pt x="538" y="13"/>
                  </a:cubicBezTo>
                  <a:cubicBezTo>
                    <a:pt x="434" y="13"/>
                    <a:pt x="326" y="37"/>
                    <a:pt x="219" y="37"/>
                  </a:cubicBezTo>
                  <a:cubicBezTo>
                    <a:pt x="155" y="37"/>
                    <a:pt x="91" y="29"/>
                    <a:pt x="29"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6" name="Google Shape;676;p32"/>
            <p:cNvSpPr/>
            <p:nvPr/>
          </p:nvSpPr>
          <p:spPr>
            <a:xfrm>
              <a:off x="3658075" y="3580225"/>
              <a:ext cx="22475" cy="25250"/>
            </a:xfrm>
            <a:custGeom>
              <a:avLst/>
              <a:gdLst/>
              <a:ahLst/>
              <a:cxnLst/>
              <a:rect l="l" t="t" r="r" b="b"/>
              <a:pathLst>
                <a:path w="899" h="1010" extrusionOk="0">
                  <a:moveTo>
                    <a:pt x="133" y="0"/>
                  </a:moveTo>
                  <a:cubicBezTo>
                    <a:pt x="38" y="114"/>
                    <a:pt x="0" y="284"/>
                    <a:pt x="10" y="416"/>
                  </a:cubicBezTo>
                  <a:cubicBezTo>
                    <a:pt x="33" y="716"/>
                    <a:pt x="282" y="1010"/>
                    <a:pt x="561" y="1010"/>
                  </a:cubicBezTo>
                  <a:cubicBezTo>
                    <a:pt x="616" y="1010"/>
                    <a:pt x="672" y="999"/>
                    <a:pt x="728" y="974"/>
                  </a:cubicBezTo>
                  <a:cubicBezTo>
                    <a:pt x="822" y="945"/>
                    <a:pt x="889" y="889"/>
                    <a:pt x="898" y="813"/>
                  </a:cubicBezTo>
                  <a:cubicBezTo>
                    <a:pt x="633" y="624"/>
                    <a:pt x="369" y="378"/>
                    <a:pt x="142" y="142"/>
                  </a:cubicBezTo>
                  <a:cubicBezTo>
                    <a:pt x="142" y="95"/>
                    <a:pt x="133" y="48"/>
                    <a:pt x="133"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grpSp>
        <p:nvGrpSpPr>
          <p:cNvPr id="677" name="Google Shape;677;p32"/>
          <p:cNvGrpSpPr/>
          <p:nvPr/>
        </p:nvGrpSpPr>
        <p:grpSpPr>
          <a:xfrm flipH="1">
            <a:off x="-2245713" y="690066"/>
            <a:ext cx="4497589" cy="6256972"/>
            <a:chOff x="864225" y="0"/>
            <a:chExt cx="2549461" cy="3546769"/>
          </a:xfrm>
        </p:grpSpPr>
        <p:sp>
          <p:nvSpPr>
            <p:cNvPr id="678" name="Google Shape;678;p32"/>
            <p:cNvSpPr/>
            <p:nvPr/>
          </p:nvSpPr>
          <p:spPr>
            <a:xfrm>
              <a:off x="1438749" y="3094382"/>
              <a:ext cx="516203" cy="452387"/>
            </a:xfrm>
            <a:custGeom>
              <a:avLst/>
              <a:gdLst/>
              <a:ahLst/>
              <a:cxnLst/>
              <a:rect l="l" t="t" r="r" b="b"/>
              <a:pathLst>
                <a:path w="2912" h="2552" extrusionOk="0">
                  <a:moveTo>
                    <a:pt x="1" y="0"/>
                  </a:moveTo>
                  <a:cubicBezTo>
                    <a:pt x="1" y="0"/>
                    <a:pt x="615" y="1607"/>
                    <a:pt x="473" y="2552"/>
                  </a:cubicBezTo>
                  <a:lnTo>
                    <a:pt x="2912" y="2552"/>
                  </a:lnTo>
                  <a:cubicBezTo>
                    <a:pt x="2912" y="2552"/>
                    <a:pt x="2486" y="2022"/>
                    <a:pt x="2363" y="1437"/>
                  </a:cubicBezTo>
                  <a:lnTo>
                    <a:pt x="2363" y="1437"/>
                  </a:lnTo>
                  <a:cubicBezTo>
                    <a:pt x="2363" y="1437"/>
                    <a:pt x="2335" y="1975"/>
                    <a:pt x="2420" y="2193"/>
                  </a:cubicBezTo>
                  <a:cubicBezTo>
                    <a:pt x="2420" y="2193"/>
                    <a:pt x="2004" y="1162"/>
                    <a:pt x="2127" y="586"/>
                  </a:cubicBezTo>
                  <a:lnTo>
                    <a:pt x="2127" y="586"/>
                  </a:lnTo>
                  <a:cubicBezTo>
                    <a:pt x="2127" y="586"/>
                    <a:pt x="1825" y="1040"/>
                    <a:pt x="1900" y="1635"/>
                  </a:cubicBezTo>
                  <a:cubicBezTo>
                    <a:pt x="1900" y="1635"/>
                    <a:pt x="1447" y="775"/>
                    <a:pt x="1447" y="95"/>
                  </a:cubicBezTo>
                  <a:cubicBezTo>
                    <a:pt x="1447" y="95"/>
                    <a:pt x="1229" y="1068"/>
                    <a:pt x="1381" y="1796"/>
                  </a:cubicBezTo>
                  <a:cubicBezTo>
                    <a:pt x="1381" y="1796"/>
                    <a:pt x="974" y="1040"/>
                    <a:pt x="974" y="539"/>
                  </a:cubicBezTo>
                  <a:cubicBezTo>
                    <a:pt x="974" y="539"/>
                    <a:pt x="766" y="1219"/>
                    <a:pt x="870" y="1588"/>
                  </a:cubicBezTo>
                  <a:cubicBezTo>
                    <a:pt x="870" y="1588"/>
                    <a:pt x="341" y="369"/>
                    <a:pt x="1"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9" name="Google Shape;679;p32"/>
            <p:cNvSpPr/>
            <p:nvPr/>
          </p:nvSpPr>
          <p:spPr>
            <a:xfrm>
              <a:off x="1507529" y="219457"/>
              <a:ext cx="160959" cy="378821"/>
            </a:xfrm>
            <a:custGeom>
              <a:avLst/>
              <a:gdLst/>
              <a:ahLst/>
              <a:cxnLst/>
              <a:rect l="l" t="t" r="r" b="b"/>
              <a:pathLst>
                <a:path w="908" h="2137" extrusionOk="0">
                  <a:moveTo>
                    <a:pt x="38" y="1"/>
                  </a:moveTo>
                  <a:lnTo>
                    <a:pt x="0" y="48"/>
                  </a:lnTo>
                  <a:cubicBezTo>
                    <a:pt x="237" y="322"/>
                    <a:pt x="444" y="1163"/>
                    <a:pt x="463" y="1352"/>
                  </a:cubicBezTo>
                  <a:cubicBezTo>
                    <a:pt x="473" y="1522"/>
                    <a:pt x="822" y="2137"/>
                    <a:pt x="822" y="2137"/>
                  </a:cubicBezTo>
                  <a:lnTo>
                    <a:pt x="908" y="1929"/>
                  </a:lnTo>
                  <a:cubicBezTo>
                    <a:pt x="908" y="1919"/>
                    <a:pt x="605" y="1541"/>
                    <a:pt x="577" y="1352"/>
                  </a:cubicBezTo>
                  <a:cubicBezTo>
                    <a:pt x="520" y="728"/>
                    <a:pt x="38" y="1"/>
                    <a:pt x="38" y="1"/>
                  </a:cubicBezTo>
                  <a:close/>
                </a:path>
              </a:pathLst>
            </a:custGeom>
            <a:solidFill>
              <a:srgbClr val="7F4A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0" name="Google Shape;680;p32"/>
            <p:cNvSpPr/>
            <p:nvPr/>
          </p:nvSpPr>
          <p:spPr>
            <a:xfrm>
              <a:off x="1829092" y="368539"/>
              <a:ext cx="261647" cy="308445"/>
            </a:xfrm>
            <a:custGeom>
              <a:avLst/>
              <a:gdLst/>
              <a:ahLst/>
              <a:cxnLst/>
              <a:rect l="l" t="t" r="r" b="b"/>
              <a:pathLst>
                <a:path w="1476" h="1740" extrusionOk="0">
                  <a:moveTo>
                    <a:pt x="1418" y="1"/>
                  </a:moveTo>
                  <a:cubicBezTo>
                    <a:pt x="1305" y="341"/>
                    <a:pt x="672" y="936"/>
                    <a:pt x="511" y="1031"/>
                  </a:cubicBezTo>
                  <a:cubicBezTo>
                    <a:pt x="369" y="1125"/>
                    <a:pt x="1" y="1740"/>
                    <a:pt x="1" y="1740"/>
                  </a:cubicBezTo>
                  <a:lnTo>
                    <a:pt x="228" y="1711"/>
                  </a:lnTo>
                  <a:cubicBezTo>
                    <a:pt x="228" y="1711"/>
                    <a:pt x="417" y="1248"/>
                    <a:pt x="568" y="1144"/>
                  </a:cubicBezTo>
                  <a:cubicBezTo>
                    <a:pt x="1069" y="795"/>
                    <a:pt x="1475" y="10"/>
                    <a:pt x="1475" y="10"/>
                  </a:cubicBezTo>
                  <a:lnTo>
                    <a:pt x="1418" y="1"/>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1" name="Google Shape;681;p32"/>
            <p:cNvSpPr/>
            <p:nvPr/>
          </p:nvSpPr>
          <p:spPr>
            <a:xfrm>
              <a:off x="1938112" y="539071"/>
              <a:ext cx="700384" cy="102638"/>
            </a:xfrm>
            <a:custGeom>
              <a:avLst/>
              <a:gdLst/>
              <a:ahLst/>
              <a:cxnLst/>
              <a:rect l="l" t="t" r="r" b="b"/>
              <a:pathLst>
                <a:path w="3951" h="579" extrusionOk="0">
                  <a:moveTo>
                    <a:pt x="3774" y="0"/>
                  </a:moveTo>
                  <a:cubicBezTo>
                    <a:pt x="3373" y="0"/>
                    <a:pt x="2376" y="35"/>
                    <a:pt x="1645" y="353"/>
                  </a:cubicBezTo>
                  <a:cubicBezTo>
                    <a:pt x="1543" y="393"/>
                    <a:pt x="1347" y="406"/>
                    <a:pt x="1139" y="406"/>
                  </a:cubicBezTo>
                  <a:cubicBezTo>
                    <a:pt x="793" y="406"/>
                    <a:pt x="410" y="371"/>
                    <a:pt x="364" y="371"/>
                  </a:cubicBezTo>
                  <a:cubicBezTo>
                    <a:pt x="360" y="371"/>
                    <a:pt x="359" y="371"/>
                    <a:pt x="359" y="371"/>
                  </a:cubicBezTo>
                  <a:lnTo>
                    <a:pt x="0" y="570"/>
                  </a:lnTo>
                  <a:cubicBezTo>
                    <a:pt x="0" y="570"/>
                    <a:pt x="266" y="579"/>
                    <a:pt x="588" y="579"/>
                  </a:cubicBezTo>
                  <a:cubicBezTo>
                    <a:pt x="1007" y="579"/>
                    <a:pt x="1519" y="564"/>
                    <a:pt x="1663" y="494"/>
                  </a:cubicBezTo>
                  <a:cubicBezTo>
                    <a:pt x="1908" y="372"/>
                    <a:pt x="2964" y="73"/>
                    <a:pt x="3631" y="73"/>
                  </a:cubicBezTo>
                  <a:cubicBezTo>
                    <a:pt x="3736" y="73"/>
                    <a:pt x="3832" y="81"/>
                    <a:pt x="3913" y="97"/>
                  </a:cubicBezTo>
                  <a:lnTo>
                    <a:pt x="3950" y="3"/>
                  </a:lnTo>
                  <a:cubicBezTo>
                    <a:pt x="3950" y="3"/>
                    <a:pt x="3885" y="0"/>
                    <a:pt x="3774"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2" name="Google Shape;682;p32"/>
            <p:cNvSpPr/>
            <p:nvPr/>
          </p:nvSpPr>
          <p:spPr>
            <a:xfrm>
              <a:off x="1554327" y="546161"/>
              <a:ext cx="601646" cy="291782"/>
            </a:xfrm>
            <a:custGeom>
              <a:avLst/>
              <a:gdLst/>
              <a:ahLst/>
              <a:cxnLst/>
              <a:rect l="l" t="t" r="r" b="b"/>
              <a:pathLst>
                <a:path w="3394" h="1646" extrusionOk="0">
                  <a:moveTo>
                    <a:pt x="162" y="1286"/>
                  </a:moveTo>
                  <a:cubicBezTo>
                    <a:pt x="162" y="1286"/>
                    <a:pt x="162" y="1286"/>
                    <a:pt x="162" y="1286"/>
                  </a:cubicBezTo>
                  <a:lnTo>
                    <a:pt x="162" y="1286"/>
                  </a:lnTo>
                  <a:lnTo>
                    <a:pt x="162" y="1286"/>
                  </a:lnTo>
                  <a:close/>
                  <a:moveTo>
                    <a:pt x="3394" y="1"/>
                  </a:moveTo>
                  <a:cubicBezTo>
                    <a:pt x="3394" y="1"/>
                    <a:pt x="1976" y="322"/>
                    <a:pt x="1201" y="984"/>
                  </a:cubicBezTo>
                  <a:cubicBezTo>
                    <a:pt x="981" y="1169"/>
                    <a:pt x="260" y="1288"/>
                    <a:pt x="171" y="1288"/>
                  </a:cubicBezTo>
                  <a:cubicBezTo>
                    <a:pt x="164" y="1288"/>
                    <a:pt x="161" y="1287"/>
                    <a:pt x="162" y="1286"/>
                  </a:cubicBezTo>
                  <a:lnTo>
                    <a:pt x="162" y="1286"/>
                  </a:lnTo>
                  <a:lnTo>
                    <a:pt x="1" y="1645"/>
                  </a:lnTo>
                  <a:cubicBezTo>
                    <a:pt x="1" y="1645"/>
                    <a:pt x="1135" y="1324"/>
                    <a:pt x="1352" y="1125"/>
                  </a:cubicBezTo>
                  <a:cubicBezTo>
                    <a:pt x="1579" y="908"/>
                    <a:pt x="2779" y="142"/>
                    <a:pt x="3384" y="95"/>
                  </a:cubicBezTo>
                  <a:lnTo>
                    <a:pt x="3394" y="1"/>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3" name="Google Shape;683;p32"/>
            <p:cNvSpPr/>
            <p:nvPr/>
          </p:nvSpPr>
          <p:spPr>
            <a:xfrm>
              <a:off x="1474025" y="928173"/>
              <a:ext cx="405588" cy="728924"/>
            </a:xfrm>
            <a:custGeom>
              <a:avLst/>
              <a:gdLst/>
              <a:ahLst/>
              <a:cxnLst/>
              <a:rect l="l" t="t" r="r" b="b"/>
              <a:pathLst>
                <a:path w="2288" h="4112" extrusionOk="0">
                  <a:moveTo>
                    <a:pt x="2259" y="0"/>
                  </a:moveTo>
                  <a:cubicBezTo>
                    <a:pt x="2259" y="0"/>
                    <a:pt x="1153" y="1286"/>
                    <a:pt x="775" y="2561"/>
                  </a:cubicBezTo>
                  <a:cubicBezTo>
                    <a:pt x="662" y="2949"/>
                    <a:pt x="0" y="3592"/>
                    <a:pt x="10" y="3601"/>
                  </a:cubicBezTo>
                  <a:lnTo>
                    <a:pt x="48" y="4111"/>
                  </a:lnTo>
                  <a:cubicBezTo>
                    <a:pt x="48" y="4111"/>
                    <a:pt x="889" y="2996"/>
                    <a:pt x="983" y="2628"/>
                  </a:cubicBezTo>
                  <a:cubicBezTo>
                    <a:pt x="1087" y="2240"/>
                    <a:pt x="1786" y="567"/>
                    <a:pt x="2287" y="123"/>
                  </a:cubicBezTo>
                  <a:lnTo>
                    <a:pt x="2259" y="0"/>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4" name="Google Shape;684;p32"/>
            <p:cNvSpPr/>
            <p:nvPr/>
          </p:nvSpPr>
          <p:spPr>
            <a:xfrm>
              <a:off x="1221065" y="519394"/>
              <a:ext cx="243034" cy="822698"/>
            </a:xfrm>
            <a:custGeom>
              <a:avLst/>
              <a:gdLst/>
              <a:ahLst/>
              <a:cxnLst/>
              <a:rect l="l" t="t" r="r" b="b"/>
              <a:pathLst>
                <a:path w="1371" h="4641" extrusionOk="0">
                  <a:moveTo>
                    <a:pt x="29" y="0"/>
                  </a:moveTo>
                  <a:lnTo>
                    <a:pt x="0" y="85"/>
                  </a:lnTo>
                  <a:cubicBezTo>
                    <a:pt x="284" y="492"/>
                    <a:pt x="615" y="2117"/>
                    <a:pt x="643" y="2562"/>
                  </a:cubicBezTo>
                  <a:cubicBezTo>
                    <a:pt x="681" y="3015"/>
                    <a:pt x="1333" y="4641"/>
                    <a:pt x="1333" y="4641"/>
                  </a:cubicBezTo>
                  <a:lnTo>
                    <a:pt x="1371" y="3885"/>
                  </a:lnTo>
                  <a:cubicBezTo>
                    <a:pt x="1371" y="3875"/>
                    <a:pt x="860" y="2977"/>
                    <a:pt x="804" y="2505"/>
                  </a:cubicBezTo>
                  <a:cubicBezTo>
                    <a:pt x="633" y="1182"/>
                    <a:pt x="29" y="0"/>
                    <a:pt x="29"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5" name="Google Shape;685;p32"/>
            <p:cNvSpPr/>
            <p:nvPr/>
          </p:nvSpPr>
          <p:spPr>
            <a:xfrm>
              <a:off x="1408614" y="236298"/>
              <a:ext cx="410729" cy="3308875"/>
            </a:xfrm>
            <a:custGeom>
              <a:avLst/>
              <a:gdLst/>
              <a:ahLst/>
              <a:cxnLst/>
              <a:rect l="l" t="t" r="r" b="b"/>
              <a:pathLst>
                <a:path w="2317" h="18666" extrusionOk="0">
                  <a:moveTo>
                    <a:pt x="1929" y="0"/>
                  </a:moveTo>
                  <a:cubicBezTo>
                    <a:pt x="1929" y="766"/>
                    <a:pt x="1" y="5179"/>
                    <a:pt x="133" y="6096"/>
                  </a:cubicBezTo>
                  <a:cubicBezTo>
                    <a:pt x="246" y="6937"/>
                    <a:pt x="284" y="11823"/>
                    <a:pt x="284" y="12362"/>
                  </a:cubicBezTo>
                  <a:cubicBezTo>
                    <a:pt x="284" y="12362"/>
                    <a:pt x="1740" y="17257"/>
                    <a:pt x="1966" y="18665"/>
                  </a:cubicBezTo>
                  <a:lnTo>
                    <a:pt x="2316" y="18609"/>
                  </a:lnTo>
                  <a:cubicBezTo>
                    <a:pt x="2070" y="17021"/>
                    <a:pt x="785" y="12362"/>
                    <a:pt x="785" y="12362"/>
                  </a:cubicBezTo>
                  <a:cubicBezTo>
                    <a:pt x="785" y="12296"/>
                    <a:pt x="511" y="6956"/>
                    <a:pt x="379" y="6049"/>
                  </a:cubicBezTo>
                  <a:cubicBezTo>
                    <a:pt x="265" y="5245"/>
                    <a:pt x="2023" y="832"/>
                    <a:pt x="2023" y="0"/>
                  </a:cubicBezTo>
                  <a:close/>
                </a:path>
              </a:pathLst>
            </a:custGeom>
            <a:solidFill>
              <a:srgbClr val="7F4A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6" name="Google Shape;686;p32"/>
            <p:cNvSpPr/>
            <p:nvPr/>
          </p:nvSpPr>
          <p:spPr>
            <a:xfrm>
              <a:off x="1407018" y="234525"/>
              <a:ext cx="358612" cy="1447744"/>
            </a:xfrm>
            <a:custGeom>
              <a:avLst/>
              <a:gdLst/>
              <a:ahLst/>
              <a:cxnLst/>
              <a:rect l="l" t="t" r="r" b="b"/>
              <a:pathLst>
                <a:path w="2023" h="8167" extrusionOk="0">
                  <a:moveTo>
                    <a:pt x="1928" y="1"/>
                  </a:moveTo>
                  <a:cubicBezTo>
                    <a:pt x="1928" y="766"/>
                    <a:pt x="0" y="5161"/>
                    <a:pt x="133" y="6096"/>
                  </a:cubicBezTo>
                  <a:cubicBezTo>
                    <a:pt x="189" y="6399"/>
                    <a:pt x="208" y="7221"/>
                    <a:pt x="237" y="8166"/>
                  </a:cubicBezTo>
                  <a:cubicBezTo>
                    <a:pt x="331" y="8053"/>
                    <a:pt x="426" y="7977"/>
                    <a:pt x="529" y="7930"/>
                  </a:cubicBezTo>
                  <a:cubicBezTo>
                    <a:pt x="473" y="7060"/>
                    <a:pt x="426" y="6333"/>
                    <a:pt x="378" y="6049"/>
                  </a:cubicBezTo>
                  <a:cubicBezTo>
                    <a:pt x="255" y="5255"/>
                    <a:pt x="2023" y="823"/>
                    <a:pt x="2023" y="1"/>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7" name="Google Shape;687;p32"/>
            <p:cNvSpPr/>
            <p:nvPr/>
          </p:nvSpPr>
          <p:spPr>
            <a:xfrm>
              <a:off x="1678415" y="3209960"/>
              <a:ext cx="142523" cy="335213"/>
            </a:xfrm>
            <a:custGeom>
              <a:avLst/>
              <a:gdLst/>
              <a:ahLst/>
              <a:cxnLst/>
              <a:rect l="l" t="t" r="r" b="b"/>
              <a:pathLst>
                <a:path w="804" h="1891" extrusionOk="0">
                  <a:moveTo>
                    <a:pt x="0" y="0"/>
                  </a:moveTo>
                  <a:cubicBezTo>
                    <a:pt x="208" y="785"/>
                    <a:pt x="369" y="1474"/>
                    <a:pt x="444" y="1890"/>
                  </a:cubicBezTo>
                  <a:lnTo>
                    <a:pt x="804" y="1834"/>
                  </a:lnTo>
                  <a:cubicBezTo>
                    <a:pt x="747" y="1456"/>
                    <a:pt x="633" y="907"/>
                    <a:pt x="492" y="312"/>
                  </a:cubicBezTo>
                  <a:cubicBezTo>
                    <a:pt x="322" y="265"/>
                    <a:pt x="161" y="151"/>
                    <a:pt x="0"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8" name="Google Shape;688;p32"/>
            <p:cNvSpPr/>
            <p:nvPr/>
          </p:nvSpPr>
          <p:spPr>
            <a:xfrm>
              <a:off x="864225" y="0"/>
              <a:ext cx="2549461" cy="630363"/>
            </a:xfrm>
            <a:custGeom>
              <a:avLst/>
              <a:gdLst/>
              <a:ahLst/>
              <a:cxnLst/>
              <a:rect l="l" t="t" r="r" b="b"/>
              <a:pathLst>
                <a:path w="14382" h="3556" extrusionOk="0">
                  <a:moveTo>
                    <a:pt x="4395" y="1"/>
                  </a:moveTo>
                  <a:cubicBezTo>
                    <a:pt x="4405" y="1"/>
                    <a:pt x="4415" y="1"/>
                    <a:pt x="4426" y="1"/>
                  </a:cubicBezTo>
                  <a:lnTo>
                    <a:pt x="4426" y="1"/>
                  </a:lnTo>
                  <a:cubicBezTo>
                    <a:pt x="4415" y="1"/>
                    <a:pt x="4405" y="1"/>
                    <a:pt x="4395" y="1"/>
                  </a:cubicBezTo>
                  <a:close/>
                  <a:moveTo>
                    <a:pt x="4426" y="1"/>
                  </a:moveTo>
                  <a:lnTo>
                    <a:pt x="4426" y="1"/>
                  </a:lnTo>
                  <a:cubicBezTo>
                    <a:pt x="4444" y="2"/>
                    <a:pt x="4462" y="4"/>
                    <a:pt x="4480" y="10"/>
                  </a:cubicBezTo>
                  <a:cubicBezTo>
                    <a:pt x="3780" y="341"/>
                    <a:pt x="3128" y="587"/>
                    <a:pt x="2363" y="728"/>
                  </a:cubicBezTo>
                  <a:cubicBezTo>
                    <a:pt x="1654" y="861"/>
                    <a:pt x="908" y="974"/>
                    <a:pt x="237" y="1135"/>
                  </a:cubicBezTo>
                  <a:cubicBezTo>
                    <a:pt x="378" y="1163"/>
                    <a:pt x="511" y="1163"/>
                    <a:pt x="605" y="1277"/>
                  </a:cubicBezTo>
                  <a:cubicBezTo>
                    <a:pt x="435" y="1428"/>
                    <a:pt x="218" y="1418"/>
                    <a:pt x="0" y="1475"/>
                  </a:cubicBezTo>
                  <a:cubicBezTo>
                    <a:pt x="29" y="1768"/>
                    <a:pt x="832" y="1664"/>
                    <a:pt x="1068" y="1702"/>
                  </a:cubicBezTo>
                  <a:cubicBezTo>
                    <a:pt x="1333" y="1730"/>
                    <a:pt x="1597" y="1806"/>
                    <a:pt x="1824" y="1919"/>
                  </a:cubicBezTo>
                  <a:cubicBezTo>
                    <a:pt x="1654" y="2099"/>
                    <a:pt x="1286" y="1985"/>
                    <a:pt x="1097" y="2127"/>
                  </a:cubicBezTo>
                  <a:cubicBezTo>
                    <a:pt x="945" y="2250"/>
                    <a:pt x="983" y="2420"/>
                    <a:pt x="945" y="2600"/>
                  </a:cubicBezTo>
                  <a:cubicBezTo>
                    <a:pt x="1087" y="2656"/>
                    <a:pt x="1446" y="2656"/>
                    <a:pt x="1503" y="2808"/>
                  </a:cubicBezTo>
                  <a:cubicBezTo>
                    <a:pt x="1569" y="2978"/>
                    <a:pt x="1267" y="2902"/>
                    <a:pt x="1380" y="3091"/>
                  </a:cubicBezTo>
                  <a:cubicBezTo>
                    <a:pt x="1457" y="3217"/>
                    <a:pt x="1757" y="3242"/>
                    <a:pt x="2033" y="3242"/>
                  </a:cubicBezTo>
                  <a:cubicBezTo>
                    <a:pt x="2206" y="3242"/>
                    <a:pt x="2370" y="3232"/>
                    <a:pt x="2465" y="3232"/>
                  </a:cubicBezTo>
                  <a:cubicBezTo>
                    <a:pt x="2480" y="3232"/>
                    <a:pt x="2493" y="3232"/>
                    <a:pt x="2505" y="3233"/>
                  </a:cubicBezTo>
                  <a:cubicBezTo>
                    <a:pt x="2453" y="3486"/>
                    <a:pt x="2670" y="3556"/>
                    <a:pt x="2915" y="3556"/>
                  </a:cubicBezTo>
                  <a:cubicBezTo>
                    <a:pt x="3117" y="3556"/>
                    <a:pt x="3338" y="3508"/>
                    <a:pt x="3440" y="3479"/>
                  </a:cubicBezTo>
                  <a:cubicBezTo>
                    <a:pt x="3913" y="3356"/>
                    <a:pt x="4348" y="3101"/>
                    <a:pt x="4848" y="3072"/>
                  </a:cubicBezTo>
                  <a:cubicBezTo>
                    <a:pt x="4952" y="3063"/>
                    <a:pt x="5058" y="3060"/>
                    <a:pt x="5166" y="3060"/>
                  </a:cubicBezTo>
                  <a:cubicBezTo>
                    <a:pt x="5380" y="3060"/>
                    <a:pt x="5598" y="3072"/>
                    <a:pt x="5812" y="3072"/>
                  </a:cubicBezTo>
                  <a:cubicBezTo>
                    <a:pt x="6408" y="3072"/>
                    <a:pt x="6861" y="3412"/>
                    <a:pt x="7447" y="3497"/>
                  </a:cubicBezTo>
                  <a:lnTo>
                    <a:pt x="7223" y="3436"/>
                  </a:lnTo>
                  <a:lnTo>
                    <a:pt x="7223" y="3436"/>
                  </a:lnTo>
                  <a:cubicBezTo>
                    <a:pt x="7488" y="3505"/>
                    <a:pt x="7781" y="3524"/>
                    <a:pt x="8079" y="3524"/>
                  </a:cubicBezTo>
                  <a:cubicBezTo>
                    <a:pt x="8430" y="3524"/>
                    <a:pt x="8787" y="3497"/>
                    <a:pt x="9111" y="3497"/>
                  </a:cubicBezTo>
                  <a:cubicBezTo>
                    <a:pt x="9177" y="3497"/>
                    <a:pt x="9249" y="3498"/>
                    <a:pt x="9325" y="3498"/>
                  </a:cubicBezTo>
                  <a:cubicBezTo>
                    <a:pt x="9973" y="3498"/>
                    <a:pt x="10920" y="3483"/>
                    <a:pt x="11436" y="3195"/>
                  </a:cubicBezTo>
                  <a:cubicBezTo>
                    <a:pt x="11936" y="2930"/>
                    <a:pt x="11247" y="2845"/>
                    <a:pt x="10850" y="2845"/>
                  </a:cubicBezTo>
                  <a:cubicBezTo>
                    <a:pt x="11247" y="2836"/>
                    <a:pt x="11625" y="2713"/>
                    <a:pt x="12031" y="2713"/>
                  </a:cubicBezTo>
                  <a:cubicBezTo>
                    <a:pt x="12054" y="2713"/>
                    <a:pt x="12078" y="2713"/>
                    <a:pt x="12102" y="2713"/>
                  </a:cubicBezTo>
                  <a:cubicBezTo>
                    <a:pt x="12521" y="2713"/>
                    <a:pt x="13002" y="2705"/>
                    <a:pt x="13288" y="2392"/>
                  </a:cubicBezTo>
                  <a:cubicBezTo>
                    <a:pt x="13156" y="2316"/>
                    <a:pt x="12985" y="2297"/>
                    <a:pt x="12815" y="2297"/>
                  </a:cubicBezTo>
                  <a:cubicBezTo>
                    <a:pt x="12916" y="2291"/>
                    <a:pt x="13017" y="2291"/>
                    <a:pt x="13117" y="2291"/>
                  </a:cubicBezTo>
                  <a:cubicBezTo>
                    <a:pt x="13316" y="2291"/>
                    <a:pt x="13512" y="2291"/>
                    <a:pt x="13694" y="2241"/>
                  </a:cubicBezTo>
                  <a:cubicBezTo>
                    <a:pt x="14323" y="2082"/>
                    <a:pt x="14382" y="2056"/>
                    <a:pt x="14184" y="2056"/>
                  </a:cubicBezTo>
                  <a:cubicBezTo>
                    <a:pt x="14090" y="2056"/>
                    <a:pt x="13937" y="2062"/>
                    <a:pt x="13761" y="2062"/>
                  </a:cubicBezTo>
                  <a:cubicBezTo>
                    <a:pt x="13645" y="2062"/>
                    <a:pt x="13519" y="2060"/>
                    <a:pt x="13392" y="2052"/>
                  </a:cubicBezTo>
                  <a:cubicBezTo>
                    <a:pt x="13260" y="1853"/>
                    <a:pt x="12749" y="2004"/>
                    <a:pt x="12683" y="1730"/>
                  </a:cubicBezTo>
                  <a:cubicBezTo>
                    <a:pt x="12528" y="1724"/>
                    <a:pt x="12371" y="1721"/>
                    <a:pt x="12212" y="1721"/>
                  </a:cubicBezTo>
                  <a:cubicBezTo>
                    <a:pt x="11436" y="1721"/>
                    <a:pt x="10630" y="1790"/>
                    <a:pt x="9876" y="1853"/>
                  </a:cubicBezTo>
                  <a:cubicBezTo>
                    <a:pt x="9281" y="1900"/>
                    <a:pt x="8695" y="2165"/>
                    <a:pt x="8118" y="2184"/>
                  </a:cubicBezTo>
                  <a:cubicBezTo>
                    <a:pt x="8101" y="2184"/>
                    <a:pt x="8084" y="2184"/>
                    <a:pt x="8066" y="2184"/>
                  </a:cubicBezTo>
                  <a:cubicBezTo>
                    <a:pt x="7720" y="2184"/>
                    <a:pt x="7374" y="2106"/>
                    <a:pt x="7034" y="2106"/>
                  </a:cubicBezTo>
                  <a:cubicBezTo>
                    <a:pt x="7002" y="2106"/>
                    <a:pt x="6969" y="2107"/>
                    <a:pt x="6937" y="2108"/>
                  </a:cubicBezTo>
                  <a:cubicBezTo>
                    <a:pt x="7088" y="2089"/>
                    <a:pt x="7239" y="2061"/>
                    <a:pt x="7287" y="1919"/>
                  </a:cubicBezTo>
                  <a:cubicBezTo>
                    <a:pt x="6791" y="1845"/>
                    <a:pt x="6348" y="1754"/>
                    <a:pt x="5875" y="1754"/>
                  </a:cubicBezTo>
                  <a:cubicBezTo>
                    <a:pt x="5744" y="1754"/>
                    <a:pt x="5610" y="1761"/>
                    <a:pt x="5472" y="1777"/>
                  </a:cubicBezTo>
                  <a:cubicBezTo>
                    <a:pt x="5444" y="1655"/>
                    <a:pt x="5557" y="1588"/>
                    <a:pt x="5680" y="1588"/>
                  </a:cubicBezTo>
                  <a:cubicBezTo>
                    <a:pt x="5378" y="1541"/>
                    <a:pt x="5141" y="1324"/>
                    <a:pt x="4830" y="1258"/>
                  </a:cubicBezTo>
                  <a:cubicBezTo>
                    <a:pt x="5236" y="1192"/>
                    <a:pt x="5661" y="1106"/>
                    <a:pt x="5812" y="662"/>
                  </a:cubicBezTo>
                  <a:cubicBezTo>
                    <a:pt x="5604" y="549"/>
                    <a:pt x="5557" y="332"/>
                    <a:pt x="5378" y="218"/>
                  </a:cubicBezTo>
                  <a:cubicBezTo>
                    <a:pt x="5169" y="100"/>
                    <a:pt x="4682" y="8"/>
                    <a:pt x="4426" y="1"/>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9" name="Google Shape;689;p32"/>
            <p:cNvSpPr/>
            <p:nvPr/>
          </p:nvSpPr>
          <p:spPr>
            <a:xfrm>
              <a:off x="867593" y="109020"/>
              <a:ext cx="2286928" cy="523471"/>
            </a:xfrm>
            <a:custGeom>
              <a:avLst/>
              <a:gdLst/>
              <a:ahLst/>
              <a:cxnLst/>
              <a:rect l="l" t="t" r="r" b="b"/>
              <a:pathLst>
                <a:path w="12901" h="2953" extrusionOk="0">
                  <a:moveTo>
                    <a:pt x="5699" y="0"/>
                  </a:moveTo>
                  <a:cubicBezTo>
                    <a:pt x="5642" y="9"/>
                    <a:pt x="5595" y="38"/>
                    <a:pt x="5529" y="47"/>
                  </a:cubicBezTo>
                  <a:cubicBezTo>
                    <a:pt x="5189" y="151"/>
                    <a:pt x="4839" y="227"/>
                    <a:pt x="4536" y="444"/>
                  </a:cubicBezTo>
                  <a:cubicBezTo>
                    <a:pt x="4432" y="529"/>
                    <a:pt x="4347" y="652"/>
                    <a:pt x="4234" y="709"/>
                  </a:cubicBezTo>
                  <a:cubicBezTo>
                    <a:pt x="4187" y="728"/>
                    <a:pt x="3951" y="756"/>
                    <a:pt x="3922" y="794"/>
                  </a:cubicBezTo>
                  <a:cubicBezTo>
                    <a:pt x="3875" y="869"/>
                    <a:pt x="4007" y="1040"/>
                    <a:pt x="4054" y="1096"/>
                  </a:cubicBezTo>
                  <a:cubicBezTo>
                    <a:pt x="4130" y="1172"/>
                    <a:pt x="4385" y="1238"/>
                    <a:pt x="4376" y="1361"/>
                  </a:cubicBezTo>
                  <a:cubicBezTo>
                    <a:pt x="4376" y="1418"/>
                    <a:pt x="4140" y="1512"/>
                    <a:pt x="4092" y="1550"/>
                  </a:cubicBezTo>
                  <a:cubicBezTo>
                    <a:pt x="3903" y="1663"/>
                    <a:pt x="3724" y="1748"/>
                    <a:pt x="3497" y="1767"/>
                  </a:cubicBezTo>
                  <a:cubicBezTo>
                    <a:pt x="3452" y="1773"/>
                    <a:pt x="3387" y="1776"/>
                    <a:pt x="3310" y="1776"/>
                  </a:cubicBezTo>
                  <a:cubicBezTo>
                    <a:pt x="2977" y="1776"/>
                    <a:pt x="2419" y="1714"/>
                    <a:pt x="2334" y="1484"/>
                  </a:cubicBezTo>
                  <a:cubicBezTo>
                    <a:pt x="2268" y="1314"/>
                    <a:pt x="2495" y="1200"/>
                    <a:pt x="2476" y="1040"/>
                  </a:cubicBezTo>
                  <a:cubicBezTo>
                    <a:pt x="2420" y="1027"/>
                    <a:pt x="2361" y="1024"/>
                    <a:pt x="2301" y="1024"/>
                  </a:cubicBezTo>
                  <a:cubicBezTo>
                    <a:pt x="2241" y="1024"/>
                    <a:pt x="2180" y="1027"/>
                    <a:pt x="2119" y="1027"/>
                  </a:cubicBezTo>
                  <a:cubicBezTo>
                    <a:pt x="2058" y="1027"/>
                    <a:pt x="1997" y="1024"/>
                    <a:pt x="1938" y="1011"/>
                  </a:cubicBezTo>
                  <a:cubicBezTo>
                    <a:pt x="1645" y="955"/>
                    <a:pt x="1446" y="888"/>
                    <a:pt x="1172" y="756"/>
                  </a:cubicBezTo>
                  <a:cubicBezTo>
                    <a:pt x="1085" y="714"/>
                    <a:pt x="1003" y="698"/>
                    <a:pt x="922" y="698"/>
                  </a:cubicBezTo>
                  <a:cubicBezTo>
                    <a:pt x="765" y="698"/>
                    <a:pt x="616" y="760"/>
                    <a:pt x="454" y="822"/>
                  </a:cubicBezTo>
                  <a:cubicBezTo>
                    <a:pt x="312" y="869"/>
                    <a:pt x="161" y="917"/>
                    <a:pt x="0" y="945"/>
                  </a:cubicBezTo>
                  <a:cubicBezTo>
                    <a:pt x="88" y="1074"/>
                    <a:pt x="387" y="1087"/>
                    <a:pt x="651" y="1087"/>
                  </a:cubicBezTo>
                  <a:cubicBezTo>
                    <a:pt x="715" y="1087"/>
                    <a:pt x="777" y="1086"/>
                    <a:pt x="833" y="1086"/>
                  </a:cubicBezTo>
                  <a:cubicBezTo>
                    <a:pt x="919" y="1086"/>
                    <a:pt x="992" y="1088"/>
                    <a:pt x="1040" y="1096"/>
                  </a:cubicBezTo>
                  <a:cubicBezTo>
                    <a:pt x="1314" y="1134"/>
                    <a:pt x="1578" y="1200"/>
                    <a:pt x="1796" y="1323"/>
                  </a:cubicBezTo>
                  <a:cubicBezTo>
                    <a:pt x="1635" y="1503"/>
                    <a:pt x="1267" y="1380"/>
                    <a:pt x="1078" y="1522"/>
                  </a:cubicBezTo>
                  <a:cubicBezTo>
                    <a:pt x="926" y="1654"/>
                    <a:pt x="964" y="1815"/>
                    <a:pt x="926" y="1994"/>
                  </a:cubicBezTo>
                  <a:cubicBezTo>
                    <a:pt x="1068" y="2051"/>
                    <a:pt x="1418" y="2051"/>
                    <a:pt x="1484" y="2211"/>
                  </a:cubicBezTo>
                  <a:cubicBezTo>
                    <a:pt x="1550" y="2372"/>
                    <a:pt x="1248" y="2306"/>
                    <a:pt x="1361" y="2495"/>
                  </a:cubicBezTo>
                  <a:cubicBezTo>
                    <a:pt x="1440" y="2618"/>
                    <a:pt x="1751" y="2639"/>
                    <a:pt x="2033" y="2639"/>
                  </a:cubicBezTo>
                  <a:cubicBezTo>
                    <a:pt x="2170" y="2639"/>
                    <a:pt x="2301" y="2634"/>
                    <a:pt x="2393" y="2634"/>
                  </a:cubicBezTo>
                  <a:cubicBezTo>
                    <a:pt x="2431" y="2634"/>
                    <a:pt x="2462" y="2635"/>
                    <a:pt x="2486" y="2637"/>
                  </a:cubicBezTo>
                  <a:cubicBezTo>
                    <a:pt x="2434" y="2886"/>
                    <a:pt x="2653" y="2953"/>
                    <a:pt x="2899" y="2953"/>
                  </a:cubicBezTo>
                  <a:cubicBezTo>
                    <a:pt x="3100" y="2953"/>
                    <a:pt x="3319" y="2908"/>
                    <a:pt x="3421" y="2882"/>
                  </a:cubicBezTo>
                  <a:cubicBezTo>
                    <a:pt x="3894" y="2750"/>
                    <a:pt x="4329" y="2504"/>
                    <a:pt x="4820" y="2467"/>
                  </a:cubicBezTo>
                  <a:cubicBezTo>
                    <a:pt x="4927" y="2460"/>
                    <a:pt x="5035" y="2458"/>
                    <a:pt x="5144" y="2458"/>
                  </a:cubicBezTo>
                  <a:cubicBezTo>
                    <a:pt x="5361" y="2458"/>
                    <a:pt x="5579" y="2467"/>
                    <a:pt x="5793" y="2467"/>
                  </a:cubicBezTo>
                  <a:cubicBezTo>
                    <a:pt x="6379" y="2467"/>
                    <a:pt x="6842" y="2807"/>
                    <a:pt x="7419" y="2892"/>
                  </a:cubicBezTo>
                  <a:lnTo>
                    <a:pt x="7242" y="2848"/>
                  </a:lnTo>
                  <a:lnTo>
                    <a:pt x="7242" y="2848"/>
                  </a:lnTo>
                  <a:cubicBezTo>
                    <a:pt x="7489" y="2904"/>
                    <a:pt x="7758" y="2920"/>
                    <a:pt x="8031" y="2920"/>
                  </a:cubicBezTo>
                  <a:cubicBezTo>
                    <a:pt x="8392" y="2920"/>
                    <a:pt x="8760" y="2892"/>
                    <a:pt x="9092" y="2892"/>
                  </a:cubicBezTo>
                  <a:cubicBezTo>
                    <a:pt x="9187" y="2892"/>
                    <a:pt x="9292" y="2893"/>
                    <a:pt x="9406" y="2893"/>
                  </a:cubicBezTo>
                  <a:cubicBezTo>
                    <a:pt x="10047" y="2893"/>
                    <a:pt x="10927" y="2872"/>
                    <a:pt x="11417" y="2599"/>
                  </a:cubicBezTo>
                  <a:cubicBezTo>
                    <a:pt x="11908" y="2325"/>
                    <a:pt x="11228" y="2240"/>
                    <a:pt x="10821" y="2240"/>
                  </a:cubicBezTo>
                  <a:cubicBezTo>
                    <a:pt x="11228" y="2230"/>
                    <a:pt x="11606" y="2117"/>
                    <a:pt x="12002" y="2117"/>
                  </a:cubicBezTo>
                  <a:cubicBezTo>
                    <a:pt x="12305" y="2089"/>
                    <a:pt x="12626" y="2089"/>
                    <a:pt x="12900" y="2004"/>
                  </a:cubicBezTo>
                  <a:cubicBezTo>
                    <a:pt x="12834" y="1994"/>
                    <a:pt x="12768" y="1985"/>
                    <a:pt x="12702" y="1975"/>
                  </a:cubicBezTo>
                  <a:cubicBezTo>
                    <a:pt x="12369" y="1898"/>
                    <a:pt x="12036" y="1833"/>
                    <a:pt x="11692" y="1833"/>
                  </a:cubicBezTo>
                  <a:cubicBezTo>
                    <a:pt x="11616" y="1833"/>
                    <a:pt x="11540" y="1836"/>
                    <a:pt x="11464" y="1843"/>
                  </a:cubicBezTo>
                  <a:cubicBezTo>
                    <a:pt x="11086" y="1862"/>
                    <a:pt x="10679" y="1900"/>
                    <a:pt x="10301" y="1937"/>
                  </a:cubicBezTo>
                  <a:cubicBezTo>
                    <a:pt x="10103" y="1956"/>
                    <a:pt x="9876" y="1985"/>
                    <a:pt x="9697" y="2079"/>
                  </a:cubicBezTo>
                  <a:cubicBezTo>
                    <a:pt x="9555" y="2136"/>
                    <a:pt x="9422" y="2240"/>
                    <a:pt x="9262" y="2287"/>
                  </a:cubicBezTo>
                  <a:cubicBezTo>
                    <a:pt x="9187" y="2312"/>
                    <a:pt x="9118" y="2323"/>
                    <a:pt x="9052" y="2323"/>
                  </a:cubicBezTo>
                  <a:cubicBezTo>
                    <a:pt x="8704" y="2323"/>
                    <a:pt x="8462" y="2018"/>
                    <a:pt x="8080" y="1994"/>
                  </a:cubicBezTo>
                  <a:cubicBezTo>
                    <a:pt x="8032" y="1991"/>
                    <a:pt x="7984" y="1989"/>
                    <a:pt x="7936" y="1989"/>
                  </a:cubicBezTo>
                  <a:cubicBezTo>
                    <a:pt x="7566" y="1989"/>
                    <a:pt x="7223" y="2077"/>
                    <a:pt x="6863" y="2077"/>
                  </a:cubicBezTo>
                  <a:cubicBezTo>
                    <a:pt x="6730" y="2077"/>
                    <a:pt x="6595" y="2065"/>
                    <a:pt x="6455" y="2032"/>
                  </a:cubicBezTo>
                  <a:cubicBezTo>
                    <a:pt x="6209" y="1975"/>
                    <a:pt x="5982" y="1890"/>
                    <a:pt x="5737" y="1815"/>
                  </a:cubicBezTo>
                  <a:cubicBezTo>
                    <a:pt x="5576" y="1767"/>
                    <a:pt x="5359" y="1748"/>
                    <a:pt x="5217" y="1663"/>
                  </a:cubicBezTo>
                  <a:cubicBezTo>
                    <a:pt x="5047" y="1569"/>
                    <a:pt x="5425" y="1484"/>
                    <a:pt x="5264" y="1474"/>
                  </a:cubicBezTo>
                  <a:cubicBezTo>
                    <a:pt x="4480" y="1408"/>
                    <a:pt x="5122" y="728"/>
                    <a:pt x="4811" y="671"/>
                  </a:cubicBezTo>
                  <a:cubicBezTo>
                    <a:pt x="5217" y="605"/>
                    <a:pt x="5642" y="520"/>
                    <a:pt x="5793" y="66"/>
                  </a:cubicBezTo>
                  <a:cubicBezTo>
                    <a:pt x="5756" y="47"/>
                    <a:pt x="5718" y="19"/>
                    <a:pt x="5699"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21168940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90"/>
        <p:cNvGrpSpPr/>
        <p:nvPr/>
      </p:nvGrpSpPr>
      <p:grpSpPr>
        <a:xfrm>
          <a:off x="0" y="0"/>
          <a:ext cx="0" cy="0"/>
          <a:chOff x="0" y="0"/>
          <a:chExt cx="0" cy="0"/>
        </a:xfrm>
      </p:grpSpPr>
      <p:sp>
        <p:nvSpPr>
          <p:cNvPr id="691" name="Google Shape;691;p33"/>
          <p:cNvSpPr/>
          <p:nvPr/>
        </p:nvSpPr>
        <p:spPr>
          <a:xfrm flipH="1">
            <a:off x="-12066" y="5584433"/>
            <a:ext cx="12220433" cy="1289035"/>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692" name="Google Shape;692;p33"/>
          <p:cNvSpPr/>
          <p:nvPr/>
        </p:nvSpPr>
        <p:spPr>
          <a:xfrm>
            <a:off x="-10700" y="6122349"/>
            <a:ext cx="12207667" cy="779905"/>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693" name="Google Shape;693;p33"/>
          <p:cNvSpPr/>
          <p:nvPr/>
        </p:nvSpPr>
        <p:spPr>
          <a:xfrm flipH="1">
            <a:off x="-690072"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694" name="Google Shape;694;p33"/>
          <p:cNvSpPr/>
          <p:nvPr/>
        </p:nvSpPr>
        <p:spPr>
          <a:xfrm rot="544783" flipH="1">
            <a:off x="9014779"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695" name="Google Shape;695;p33"/>
          <p:cNvSpPr/>
          <p:nvPr/>
        </p:nvSpPr>
        <p:spPr>
          <a:xfrm>
            <a:off x="-1471333"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696" name="Google Shape;696;p33"/>
          <p:cNvGrpSpPr/>
          <p:nvPr/>
        </p:nvGrpSpPr>
        <p:grpSpPr>
          <a:xfrm>
            <a:off x="7251118" y="331531"/>
            <a:ext cx="6318487" cy="6040011"/>
            <a:chOff x="4798150" y="999550"/>
            <a:chExt cx="3717340" cy="3553505"/>
          </a:xfrm>
        </p:grpSpPr>
        <p:sp>
          <p:nvSpPr>
            <p:cNvPr id="697" name="Google Shape;697;p33"/>
            <p:cNvSpPr/>
            <p:nvPr/>
          </p:nvSpPr>
          <p:spPr>
            <a:xfrm flipH="1">
              <a:off x="5620671" y="4244609"/>
              <a:ext cx="353649" cy="301709"/>
            </a:xfrm>
            <a:custGeom>
              <a:avLst/>
              <a:gdLst/>
              <a:ahLst/>
              <a:cxnLst/>
              <a:rect l="l" t="t" r="r" b="b"/>
              <a:pathLst>
                <a:path w="1995" h="1702" extrusionOk="0">
                  <a:moveTo>
                    <a:pt x="1995" y="1"/>
                  </a:moveTo>
                  <a:lnTo>
                    <a:pt x="1995" y="1"/>
                  </a:lnTo>
                  <a:cubicBezTo>
                    <a:pt x="1758" y="256"/>
                    <a:pt x="1390" y="1059"/>
                    <a:pt x="1390" y="1059"/>
                  </a:cubicBezTo>
                  <a:cubicBezTo>
                    <a:pt x="1465" y="804"/>
                    <a:pt x="1324" y="360"/>
                    <a:pt x="1324" y="360"/>
                  </a:cubicBezTo>
                  <a:cubicBezTo>
                    <a:pt x="1324" y="690"/>
                    <a:pt x="1050" y="1201"/>
                    <a:pt x="1050" y="1201"/>
                  </a:cubicBezTo>
                  <a:cubicBezTo>
                    <a:pt x="1154" y="709"/>
                    <a:pt x="1002" y="67"/>
                    <a:pt x="1002" y="67"/>
                  </a:cubicBezTo>
                  <a:cubicBezTo>
                    <a:pt x="1002" y="511"/>
                    <a:pt x="700" y="1087"/>
                    <a:pt x="700" y="1087"/>
                  </a:cubicBezTo>
                  <a:cubicBezTo>
                    <a:pt x="738" y="691"/>
                    <a:pt x="539" y="379"/>
                    <a:pt x="539" y="379"/>
                  </a:cubicBezTo>
                  <a:lnTo>
                    <a:pt x="539" y="379"/>
                  </a:lnTo>
                  <a:cubicBezTo>
                    <a:pt x="624" y="757"/>
                    <a:pt x="341" y="1456"/>
                    <a:pt x="341" y="1456"/>
                  </a:cubicBezTo>
                  <a:cubicBezTo>
                    <a:pt x="398" y="1314"/>
                    <a:pt x="379" y="946"/>
                    <a:pt x="379" y="946"/>
                  </a:cubicBezTo>
                  <a:lnTo>
                    <a:pt x="379" y="946"/>
                  </a:lnTo>
                  <a:cubicBezTo>
                    <a:pt x="284" y="1352"/>
                    <a:pt x="1" y="1692"/>
                    <a:pt x="1" y="1692"/>
                  </a:cubicBezTo>
                  <a:lnTo>
                    <a:pt x="1664" y="1702"/>
                  </a:lnTo>
                  <a:cubicBezTo>
                    <a:pt x="1579" y="1069"/>
                    <a:pt x="1995" y="1"/>
                    <a:pt x="1995"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98" name="Google Shape;698;p33"/>
            <p:cNvSpPr/>
            <p:nvPr/>
          </p:nvSpPr>
          <p:spPr>
            <a:xfrm flipH="1">
              <a:off x="5830024" y="4093932"/>
              <a:ext cx="392293" cy="452387"/>
            </a:xfrm>
            <a:custGeom>
              <a:avLst/>
              <a:gdLst/>
              <a:ahLst/>
              <a:cxnLst/>
              <a:rect l="l" t="t" r="r" b="b"/>
              <a:pathLst>
                <a:path w="2213" h="2552" extrusionOk="0">
                  <a:moveTo>
                    <a:pt x="2212" y="0"/>
                  </a:moveTo>
                  <a:lnTo>
                    <a:pt x="2212" y="0"/>
                  </a:lnTo>
                  <a:cubicBezTo>
                    <a:pt x="1967" y="369"/>
                    <a:pt x="1551" y="1588"/>
                    <a:pt x="1551" y="1588"/>
                  </a:cubicBezTo>
                  <a:cubicBezTo>
                    <a:pt x="1636" y="1219"/>
                    <a:pt x="1466" y="539"/>
                    <a:pt x="1466" y="539"/>
                  </a:cubicBezTo>
                  <a:cubicBezTo>
                    <a:pt x="1466" y="1040"/>
                    <a:pt x="1163" y="1796"/>
                    <a:pt x="1163" y="1796"/>
                  </a:cubicBezTo>
                  <a:cubicBezTo>
                    <a:pt x="1267" y="1068"/>
                    <a:pt x="1116" y="95"/>
                    <a:pt x="1116" y="95"/>
                  </a:cubicBezTo>
                  <a:cubicBezTo>
                    <a:pt x="1116" y="775"/>
                    <a:pt x="785" y="1635"/>
                    <a:pt x="785" y="1635"/>
                  </a:cubicBezTo>
                  <a:cubicBezTo>
                    <a:pt x="833" y="1040"/>
                    <a:pt x="606" y="586"/>
                    <a:pt x="606" y="586"/>
                  </a:cubicBezTo>
                  <a:lnTo>
                    <a:pt x="606" y="586"/>
                  </a:lnTo>
                  <a:cubicBezTo>
                    <a:pt x="700" y="1162"/>
                    <a:pt x="379" y="2193"/>
                    <a:pt x="379" y="2193"/>
                  </a:cubicBezTo>
                  <a:cubicBezTo>
                    <a:pt x="445" y="1975"/>
                    <a:pt x="417" y="1437"/>
                    <a:pt x="417" y="1437"/>
                  </a:cubicBezTo>
                  <a:lnTo>
                    <a:pt x="417" y="1437"/>
                  </a:lnTo>
                  <a:cubicBezTo>
                    <a:pt x="313" y="2022"/>
                    <a:pt x="1" y="2542"/>
                    <a:pt x="1" y="2542"/>
                  </a:cubicBezTo>
                  <a:lnTo>
                    <a:pt x="1844" y="2552"/>
                  </a:lnTo>
                  <a:cubicBezTo>
                    <a:pt x="1749" y="1607"/>
                    <a:pt x="2212" y="0"/>
                    <a:pt x="2212"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99" name="Google Shape;699;p33"/>
            <p:cNvSpPr/>
            <p:nvPr/>
          </p:nvSpPr>
          <p:spPr>
            <a:xfrm flipH="1">
              <a:off x="7424763" y="4093932"/>
              <a:ext cx="516203" cy="452387"/>
            </a:xfrm>
            <a:custGeom>
              <a:avLst/>
              <a:gdLst/>
              <a:ahLst/>
              <a:cxnLst/>
              <a:rect l="l" t="t" r="r" b="b"/>
              <a:pathLst>
                <a:path w="2912" h="2552" extrusionOk="0">
                  <a:moveTo>
                    <a:pt x="1" y="0"/>
                  </a:moveTo>
                  <a:cubicBezTo>
                    <a:pt x="1" y="0"/>
                    <a:pt x="615" y="1607"/>
                    <a:pt x="483" y="2552"/>
                  </a:cubicBezTo>
                  <a:lnTo>
                    <a:pt x="2912" y="2552"/>
                  </a:lnTo>
                  <a:cubicBezTo>
                    <a:pt x="2912" y="2552"/>
                    <a:pt x="2486" y="2022"/>
                    <a:pt x="2364" y="1437"/>
                  </a:cubicBezTo>
                  <a:lnTo>
                    <a:pt x="2364" y="1437"/>
                  </a:lnTo>
                  <a:cubicBezTo>
                    <a:pt x="2364" y="1437"/>
                    <a:pt x="2335" y="1975"/>
                    <a:pt x="2420" y="2193"/>
                  </a:cubicBezTo>
                  <a:cubicBezTo>
                    <a:pt x="2420" y="2193"/>
                    <a:pt x="2004" y="1162"/>
                    <a:pt x="2127" y="586"/>
                  </a:cubicBezTo>
                  <a:lnTo>
                    <a:pt x="2127" y="586"/>
                  </a:lnTo>
                  <a:cubicBezTo>
                    <a:pt x="2127" y="586"/>
                    <a:pt x="1825" y="1040"/>
                    <a:pt x="1900" y="1635"/>
                  </a:cubicBezTo>
                  <a:cubicBezTo>
                    <a:pt x="1900" y="1635"/>
                    <a:pt x="1447" y="775"/>
                    <a:pt x="1447" y="95"/>
                  </a:cubicBezTo>
                  <a:cubicBezTo>
                    <a:pt x="1447" y="95"/>
                    <a:pt x="1229" y="1068"/>
                    <a:pt x="1381" y="1796"/>
                  </a:cubicBezTo>
                  <a:cubicBezTo>
                    <a:pt x="1381" y="1796"/>
                    <a:pt x="974" y="1040"/>
                    <a:pt x="974" y="539"/>
                  </a:cubicBezTo>
                  <a:cubicBezTo>
                    <a:pt x="974" y="539"/>
                    <a:pt x="766" y="1219"/>
                    <a:pt x="870" y="1588"/>
                  </a:cubicBezTo>
                  <a:cubicBezTo>
                    <a:pt x="870" y="1588"/>
                    <a:pt x="341" y="369"/>
                    <a:pt x="1"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0" name="Google Shape;700;p33"/>
            <p:cNvSpPr/>
            <p:nvPr/>
          </p:nvSpPr>
          <p:spPr>
            <a:xfrm flipH="1">
              <a:off x="7287381" y="1368089"/>
              <a:ext cx="261470" cy="308445"/>
            </a:xfrm>
            <a:custGeom>
              <a:avLst/>
              <a:gdLst/>
              <a:ahLst/>
              <a:cxnLst/>
              <a:rect l="l" t="t" r="r" b="b"/>
              <a:pathLst>
                <a:path w="1475" h="1740" extrusionOk="0">
                  <a:moveTo>
                    <a:pt x="1418" y="1"/>
                  </a:moveTo>
                  <a:cubicBezTo>
                    <a:pt x="1295" y="341"/>
                    <a:pt x="671" y="936"/>
                    <a:pt x="501" y="1031"/>
                  </a:cubicBezTo>
                  <a:cubicBezTo>
                    <a:pt x="359" y="1125"/>
                    <a:pt x="0" y="1740"/>
                    <a:pt x="0" y="1740"/>
                  </a:cubicBezTo>
                  <a:lnTo>
                    <a:pt x="218" y="1711"/>
                  </a:lnTo>
                  <a:cubicBezTo>
                    <a:pt x="218" y="1711"/>
                    <a:pt x="407" y="1248"/>
                    <a:pt x="567" y="1144"/>
                  </a:cubicBezTo>
                  <a:cubicBezTo>
                    <a:pt x="1059" y="795"/>
                    <a:pt x="1475" y="10"/>
                    <a:pt x="1475" y="10"/>
                  </a:cubicBezTo>
                  <a:lnTo>
                    <a:pt x="1418" y="1"/>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1" name="Google Shape;701;p33"/>
            <p:cNvSpPr/>
            <p:nvPr/>
          </p:nvSpPr>
          <p:spPr>
            <a:xfrm flipH="1">
              <a:off x="6741219" y="1538621"/>
              <a:ext cx="698788" cy="102638"/>
            </a:xfrm>
            <a:custGeom>
              <a:avLst/>
              <a:gdLst/>
              <a:ahLst/>
              <a:cxnLst/>
              <a:rect l="l" t="t" r="r" b="b"/>
              <a:pathLst>
                <a:path w="3942" h="579" extrusionOk="0">
                  <a:moveTo>
                    <a:pt x="3765" y="0"/>
                  </a:moveTo>
                  <a:cubicBezTo>
                    <a:pt x="3364" y="0"/>
                    <a:pt x="2367" y="35"/>
                    <a:pt x="1636" y="353"/>
                  </a:cubicBezTo>
                  <a:cubicBezTo>
                    <a:pt x="1530" y="393"/>
                    <a:pt x="1334" y="406"/>
                    <a:pt x="1126" y="406"/>
                  </a:cubicBezTo>
                  <a:cubicBezTo>
                    <a:pt x="780" y="406"/>
                    <a:pt x="401" y="371"/>
                    <a:pt x="355" y="371"/>
                  </a:cubicBezTo>
                  <a:cubicBezTo>
                    <a:pt x="351" y="371"/>
                    <a:pt x="350" y="371"/>
                    <a:pt x="350" y="371"/>
                  </a:cubicBezTo>
                  <a:lnTo>
                    <a:pt x="1" y="570"/>
                  </a:lnTo>
                  <a:cubicBezTo>
                    <a:pt x="1" y="570"/>
                    <a:pt x="265" y="579"/>
                    <a:pt x="586" y="579"/>
                  </a:cubicBezTo>
                  <a:cubicBezTo>
                    <a:pt x="1002" y="579"/>
                    <a:pt x="1514" y="564"/>
                    <a:pt x="1664" y="494"/>
                  </a:cubicBezTo>
                  <a:cubicBezTo>
                    <a:pt x="1909" y="372"/>
                    <a:pt x="2964" y="73"/>
                    <a:pt x="3625" y="73"/>
                  </a:cubicBezTo>
                  <a:cubicBezTo>
                    <a:pt x="3729" y="73"/>
                    <a:pt x="3824" y="81"/>
                    <a:pt x="3904" y="97"/>
                  </a:cubicBezTo>
                  <a:lnTo>
                    <a:pt x="3942" y="3"/>
                  </a:lnTo>
                  <a:cubicBezTo>
                    <a:pt x="3942" y="3"/>
                    <a:pt x="3876" y="0"/>
                    <a:pt x="3765"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2" name="Google Shape;702;p33"/>
            <p:cNvSpPr/>
            <p:nvPr/>
          </p:nvSpPr>
          <p:spPr>
            <a:xfrm flipH="1">
              <a:off x="7221969" y="1545711"/>
              <a:ext cx="601646" cy="291782"/>
            </a:xfrm>
            <a:custGeom>
              <a:avLst/>
              <a:gdLst/>
              <a:ahLst/>
              <a:cxnLst/>
              <a:rect l="l" t="t" r="r" b="b"/>
              <a:pathLst>
                <a:path w="3394" h="1646" extrusionOk="0">
                  <a:moveTo>
                    <a:pt x="152" y="1286"/>
                  </a:moveTo>
                  <a:lnTo>
                    <a:pt x="152" y="1286"/>
                  </a:lnTo>
                  <a:cubicBezTo>
                    <a:pt x="152" y="1286"/>
                    <a:pt x="152" y="1286"/>
                    <a:pt x="152" y="1286"/>
                  </a:cubicBezTo>
                  <a:lnTo>
                    <a:pt x="152" y="1286"/>
                  </a:lnTo>
                  <a:lnTo>
                    <a:pt x="152" y="1286"/>
                  </a:lnTo>
                  <a:close/>
                  <a:moveTo>
                    <a:pt x="3393" y="1"/>
                  </a:moveTo>
                  <a:cubicBezTo>
                    <a:pt x="3393" y="1"/>
                    <a:pt x="1976" y="322"/>
                    <a:pt x="1191" y="984"/>
                  </a:cubicBezTo>
                  <a:cubicBezTo>
                    <a:pt x="971" y="1169"/>
                    <a:pt x="250" y="1288"/>
                    <a:pt x="161" y="1288"/>
                  </a:cubicBezTo>
                  <a:cubicBezTo>
                    <a:pt x="154" y="1288"/>
                    <a:pt x="151" y="1287"/>
                    <a:pt x="152" y="1286"/>
                  </a:cubicBezTo>
                  <a:lnTo>
                    <a:pt x="152" y="1286"/>
                  </a:lnTo>
                  <a:lnTo>
                    <a:pt x="0" y="1645"/>
                  </a:lnTo>
                  <a:cubicBezTo>
                    <a:pt x="0" y="1645"/>
                    <a:pt x="1134" y="1324"/>
                    <a:pt x="1342" y="1125"/>
                  </a:cubicBezTo>
                  <a:cubicBezTo>
                    <a:pt x="1569" y="908"/>
                    <a:pt x="2779" y="142"/>
                    <a:pt x="3374" y="95"/>
                  </a:cubicBezTo>
                  <a:lnTo>
                    <a:pt x="3393" y="1"/>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3" name="Google Shape;703;p33"/>
            <p:cNvSpPr/>
            <p:nvPr/>
          </p:nvSpPr>
          <p:spPr>
            <a:xfrm flipH="1">
              <a:off x="7498506" y="1927723"/>
              <a:ext cx="407183" cy="728924"/>
            </a:xfrm>
            <a:custGeom>
              <a:avLst/>
              <a:gdLst/>
              <a:ahLst/>
              <a:cxnLst/>
              <a:rect l="l" t="t" r="r" b="b"/>
              <a:pathLst>
                <a:path w="2297" h="4112" extrusionOk="0">
                  <a:moveTo>
                    <a:pt x="2259" y="0"/>
                  </a:moveTo>
                  <a:cubicBezTo>
                    <a:pt x="2259" y="0"/>
                    <a:pt x="1163" y="1286"/>
                    <a:pt x="785" y="2561"/>
                  </a:cubicBezTo>
                  <a:cubicBezTo>
                    <a:pt x="662" y="2949"/>
                    <a:pt x="0" y="3592"/>
                    <a:pt x="10" y="3601"/>
                  </a:cubicBezTo>
                  <a:lnTo>
                    <a:pt x="48" y="4111"/>
                  </a:lnTo>
                  <a:cubicBezTo>
                    <a:pt x="48" y="4111"/>
                    <a:pt x="889" y="2996"/>
                    <a:pt x="983" y="2628"/>
                  </a:cubicBezTo>
                  <a:cubicBezTo>
                    <a:pt x="1087" y="2240"/>
                    <a:pt x="1787" y="567"/>
                    <a:pt x="2297" y="123"/>
                  </a:cubicBezTo>
                  <a:lnTo>
                    <a:pt x="2259" y="0"/>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4" name="Google Shape;704;p33"/>
            <p:cNvSpPr/>
            <p:nvPr/>
          </p:nvSpPr>
          <p:spPr>
            <a:xfrm flipH="1">
              <a:off x="7915617" y="1518944"/>
              <a:ext cx="243034" cy="822698"/>
            </a:xfrm>
            <a:custGeom>
              <a:avLst/>
              <a:gdLst/>
              <a:ahLst/>
              <a:cxnLst/>
              <a:rect l="l" t="t" r="r" b="b"/>
              <a:pathLst>
                <a:path w="1371" h="4641" extrusionOk="0">
                  <a:moveTo>
                    <a:pt x="29" y="0"/>
                  </a:moveTo>
                  <a:lnTo>
                    <a:pt x="0" y="85"/>
                  </a:lnTo>
                  <a:cubicBezTo>
                    <a:pt x="284" y="492"/>
                    <a:pt x="615" y="2117"/>
                    <a:pt x="652" y="2562"/>
                  </a:cubicBezTo>
                  <a:cubicBezTo>
                    <a:pt x="681" y="3015"/>
                    <a:pt x="1333" y="4641"/>
                    <a:pt x="1333" y="4641"/>
                  </a:cubicBezTo>
                  <a:lnTo>
                    <a:pt x="1371" y="3885"/>
                  </a:lnTo>
                  <a:cubicBezTo>
                    <a:pt x="1371" y="3875"/>
                    <a:pt x="860" y="2977"/>
                    <a:pt x="804" y="2505"/>
                  </a:cubicBezTo>
                  <a:cubicBezTo>
                    <a:pt x="633" y="1182"/>
                    <a:pt x="29" y="0"/>
                    <a:pt x="29"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5" name="Google Shape;705;p33"/>
            <p:cNvSpPr/>
            <p:nvPr/>
          </p:nvSpPr>
          <p:spPr>
            <a:xfrm flipH="1">
              <a:off x="7560373" y="1235848"/>
              <a:ext cx="410729" cy="3308875"/>
            </a:xfrm>
            <a:custGeom>
              <a:avLst/>
              <a:gdLst/>
              <a:ahLst/>
              <a:cxnLst/>
              <a:rect l="l" t="t" r="r" b="b"/>
              <a:pathLst>
                <a:path w="2317" h="18666" extrusionOk="0">
                  <a:moveTo>
                    <a:pt x="1929" y="0"/>
                  </a:moveTo>
                  <a:cubicBezTo>
                    <a:pt x="1929" y="766"/>
                    <a:pt x="1" y="5179"/>
                    <a:pt x="133" y="6096"/>
                  </a:cubicBezTo>
                  <a:cubicBezTo>
                    <a:pt x="256" y="6937"/>
                    <a:pt x="284" y="11823"/>
                    <a:pt x="284" y="12362"/>
                  </a:cubicBezTo>
                  <a:cubicBezTo>
                    <a:pt x="284" y="12362"/>
                    <a:pt x="1740" y="17257"/>
                    <a:pt x="1966" y="18665"/>
                  </a:cubicBezTo>
                  <a:lnTo>
                    <a:pt x="2316" y="18609"/>
                  </a:lnTo>
                  <a:cubicBezTo>
                    <a:pt x="2070" y="17021"/>
                    <a:pt x="785" y="12362"/>
                    <a:pt x="785" y="12362"/>
                  </a:cubicBezTo>
                  <a:cubicBezTo>
                    <a:pt x="785" y="12296"/>
                    <a:pt x="511" y="6956"/>
                    <a:pt x="379" y="6049"/>
                  </a:cubicBezTo>
                  <a:cubicBezTo>
                    <a:pt x="265" y="5245"/>
                    <a:pt x="2023" y="832"/>
                    <a:pt x="2023" y="0"/>
                  </a:cubicBezTo>
                  <a:close/>
                </a:path>
              </a:pathLst>
            </a:custGeom>
            <a:solidFill>
              <a:srgbClr val="7F4A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6" name="Google Shape;706;p33"/>
            <p:cNvSpPr/>
            <p:nvPr/>
          </p:nvSpPr>
          <p:spPr>
            <a:xfrm flipH="1">
              <a:off x="5337575" y="2125376"/>
              <a:ext cx="683721" cy="1339079"/>
            </a:xfrm>
            <a:custGeom>
              <a:avLst/>
              <a:gdLst/>
              <a:ahLst/>
              <a:cxnLst/>
              <a:rect l="l" t="t" r="r" b="b"/>
              <a:pathLst>
                <a:path w="3857" h="7554" extrusionOk="0">
                  <a:moveTo>
                    <a:pt x="1522" y="0"/>
                  </a:moveTo>
                  <a:cubicBezTo>
                    <a:pt x="1309" y="0"/>
                    <a:pt x="298" y="541"/>
                    <a:pt x="1" y="653"/>
                  </a:cubicBezTo>
                  <a:lnTo>
                    <a:pt x="842" y="7032"/>
                  </a:lnTo>
                  <a:cubicBezTo>
                    <a:pt x="842" y="7032"/>
                    <a:pt x="2030" y="7553"/>
                    <a:pt x="2363" y="7553"/>
                  </a:cubicBezTo>
                  <a:cubicBezTo>
                    <a:pt x="2400" y="7553"/>
                    <a:pt x="2426" y="7547"/>
                    <a:pt x="2439" y="7533"/>
                  </a:cubicBezTo>
                  <a:cubicBezTo>
                    <a:pt x="2572" y="7391"/>
                    <a:pt x="3857" y="5094"/>
                    <a:pt x="3847" y="4669"/>
                  </a:cubicBezTo>
                  <a:cubicBezTo>
                    <a:pt x="3819" y="4244"/>
                    <a:pt x="1721" y="29"/>
                    <a:pt x="1532" y="1"/>
                  </a:cubicBezTo>
                  <a:cubicBezTo>
                    <a:pt x="1529" y="0"/>
                    <a:pt x="1525" y="0"/>
                    <a:pt x="1522" y="0"/>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7" name="Google Shape;707;p33"/>
            <p:cNvSpPr/>
            <p:nvPr/>
          </p:nvSpPr>
          <p:spPr>
            <a:xfrm flipH="1">
              <a:off x="5352643" y="2147003"/>
              <a:ext cx="643481" cy="1302030"/>
            </a:xfrm>
            <a:custGeom>
              <a:avLst/>
              <a:gdLst/>
              <a:ahLst/>
              <a:cxnLst/>
              <a:rect l="l" t="t" r="r" b="b"/>
              <a:pathLst>
                <a:path w="3630" h="7345" extrusionOk="0">
                  <a:moveTo>
                    <a:pt x="1432" y="0"/>
                  </a:moveTo>
                  <a:cubicBezTo>
                    <a:pt x="1218" y="0"/>
                    <a:pt x="277" y="524"/>
                    <a:pt x="1" y="625"/>
                  </a:cubicBezTo>
                  <a:lnTo>
                    <a:pt x="795" y="6844"/>
                  </a:lnTo>
                  <a:cubicBezTo>
                    <a:pt x="795" y="6844"/>
                    <a:pt x="1919" y="7344"/>
                    <a:pt x="2228" y="7344"/>
                  </a:cubicBezTo>
                  <a:cubicBezTo>
                    <a:pt x="2261" y="7344"/>
                    <a:pt x="2285" y="7338"/>
                    <a:pt x="2297" y="7326"/>
                  </a:cubicBezTo>
                  <a:cubicBezTo>
                    <a:pt x="2411" y="7193"/>
                    <a:pt x="3630" y="4954"/>
                    <a:pt x="3620" y="4538"/>
                  </a:cubicBezTo>
                  <a:cubicBezTo>
                    <a:pt x="3611" y="4150"/>
                    <a:pt x="1626" y="20"/>
                    <a:pt x="1447" y="1"/>
                  </a:cubicBezTo>
                  <a:cubicBezTo>
                    <a:pt x="1442" y="1"/>
                    <a:pt x="1437" y="0"/>
                    <a:pt x="1432"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8" name="Google Shape;708;p33"/>
            <p:cNvSpPr/>
            <p:nvPr/>
          </p:nvSpPr>
          <p:spPr>
            <a:xfrm flipH="1">
              <a:off x="5365938" y="2147003"/>
              <a:ext cx="631781" cy="770936"/>
            </a:xfrm>
            <a:custGeom>
              <a:avLst/>
              <a:gdLst/>
              <a:ahLst/>
              <a:cxnLst/>
              <a:rect l="l" t="t" r="r" b="b"/>
              <a:pathLst>
                <a:path w="3564" h="4349" extrusionOk="0">
                  <a:moveTo>
                    <a:pt x="1422" y="0"/>
                  </a:moveTo>
                  <a:cubicBezTo>
                    <a:pt x="1218" y="0"/>
                    <a:pt x="277" y="524"/>
                    <a:pt x="0" y="625"/>
                  </a:cubicBezTo>
                  <a:lnTo>
                    <a:pt x="104" y="1504"/>
                  </a:lnTo>
                  <a:cubicBezTo>
                    <a:pt x="1068" y="1721"/>
                    <a:pt x="2070" y="2364"/>
                    <a:pt x="2883" y="3347"/>
                  </a:cubicBezTo>
                  <a:cubicBezTo>
                    <a:pt x="3157" y="3659"/>
                    <a:pt x="3384" y="4008"/>
                    <a:pt x="3563" y="4349"/>
                  </a:cubicBezTo>
                  <a:cubicBezTo>
                    <a:pt x="3261" y="3423"/>
                    <a:pt x="1607" y="11"/>
                    <a:pt x="1437" y="1"/>
                  </a:cubicBezTo>
                  <a:cubicBezTo>
                    <a:pt x="1433" y="1"/>
                    <a:pt x="1428" y="0"/>
                    <a:pt x="1422" y="0"/>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9" name="Google Shape;709;p33"/>
            <p:cNvSpPr/>
            <p:nvPr/>
          </p:nvSpPr>
          <p:spPr>
            <a:xfrm flipH="1">
              <a:off x="6092912" y="2903580"/>
              <a:ext cx="661031" cy="1649474"/>
            </a:xfrm>
            <a:custGeom>
              <a:avLst/>
              <a:gdLst/>
              <a:ahLst/>
              <a:cxnLst/>
              <a:rect l="l" t="t" r="r" b="b"/>
              <a:pathLst>
                <a:path w="3729" h="9305" extrusionOk="0">
                  <a:moveTo>
                    <a:pt x="2646" y="1"/>
                  </a:moveTo>
                  <a:cubicBezTo>
                    <a:pt x="1544" y="1"/>
                    <a:pt x="1" y="1591"/>
                    <a:pt x="1006" y="4211"/>
                  </a:cubicBezTo>
                  <a:cubicBezTo>
                    <a:pt x="1790" y="6224"/>
                    <a:pt x="2130" y="8586"/>
                    <a:pt x="2216" y="9304"/>
                  </a:cubicBezTo>
                  <a:lnTo>
                    <a:pt x="3690" y="9304"/>
                  </a:lnTo>
                  <a:cubicBezTo>
                    <a:pt x="3690" y="9304"/>
                    <a:pt x="3217" y="3833"/>
                    <a:pt x="3567" y="1546"/>
                  </a:cubicBezTo>
                  <a:cubicBezTo>
                    <a:pt x="3728" y="484"/>
                    <a:pt x="3254" y="1"/>
                    <a:pt x="2646" y="1"/>
                  </a:cubicBezTo>
                  <a:close/>
                </a:path>
              </a:pathLst>
            </a:custGeom>
            <a:solidFill>
              <a:srgbClr val="7F6D5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0" name="Google Shape;710;p33"/>
            <p:cNvSpPr/>
            <p:nvPr/>
          </p:nvSpPr>
          <p:spPr>
            <a:xfrm flipH="1">
              <a:off x="6994317" y="2506856"/>
              <a:ext cx="651990" cy="2046199"/>
            </a:xfrm>
            <a:custGeom>
              <a:avLst/>
              <a:gdLst/>
              <a:ahLst/>
              <a:cxnLst/>
              <a:rect l="l" t="t" r="r" b="b"/>
              <a:pathLst>
                <a:path w="3678" h="11543" extrusionOk="0">
                  <a:moveTo>
                    <a:pt x="1212" y="1"/>
                  </a:moveTo>
                  <a:cubicBezTo>
                    <a:pt x="1059" y="1"/>
                    <a:pt x="901" y="63"/>
                    <a:pt x="738" y="202"/>
                  </a:cubicBezTo>
                  <a:cubicBezTo>
                    <a:pt x="738" y="202"/>
                    <a:pt x="1" y="3018"/>
                    <a:pt x="851" y="6439"/>
                  </a:cubicBezTo>
                  <a:cubicBezTo>
                    <a:pt x="1702" y="9870"/>
                    <a:pt x="1664" y="10597"/>
                    <a:pt x="1693" y="11542"/>
                  </a:cubicBezTo>
                  <a:lnTo>
                    <a:pt x="3422" y="11542"/>
                  </a:lnTo>
                  <a:cubicBezTo>
                    <a:pt x="3431" y="11542"/>
                    <a:pt x="2581" y="7904"/>
                    <a:pt x="3677" y="5929"/>
                  </a:cubicBezTo>
                  <a:cubicBezTo>
                    <a:pt x="3677" y="5929"/>
                    <a:pt x="2698" y="1"/>
                    <a:pt x="1212" y="1"/>
                  </a:cubicBezTo>
                  <a:close/>
                </a:path>
              </a:pathLst>
            </a:custGeom>
            <a:solidFill>
              <a:srgbClr val="7F6D5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1" name="Google Shape;711;p33"/>
            <p:cNvSpPr/>
            <p:nvPr/>
          </p:nvSpPr>
          <p:spPr>
            <a:xfrm flipH="1">
              <a:off x="6052141" y="2192915"/>
              <a:ext cx="1955970" cy="1595762"/>
            </a:xfrm>
            <a:custGeom>
              <a:avLst/>
              <a:gdLst/>
              <a:ahLst/>
              <a:cxnLst/>
              <a:rect l="l" t="t" r="r" b="b"/>
              <a:pathLst>
                <a:path w="11034" h="9002" extrusionOk="0">
                  <a:moveTo>
                    <a:pt x="5228" y="1"/>
                  </a:moveTo>
                  <a:cubicBezTo>
                    <a:pt x="5021" y="1"/>
                    <a:pt x="4809" y="22"/>
                    <a:pt x="4594" y="73"/>
                  </a:cubicBezTo>
                  <a:cubicBezTo>
                    <a:pt x="4082" y="193"/>
                    <a:pt x="3616" y="224"/>
                    <a:pt x="3195" y="224"/>
                  </a:cubicBezTo>
                  <a:cubicBezTo>
                    <a:pt x="2712" y="224"/>
                    <a:pt x="2289" y="183"/>
                    <a:pt x="1927" y="183"/>
                  </a:cubicBezTo>
                  <a:cubicBezTo>
                    <a:pt x="1202" y="183"/>
                    <a:pt x="717" y="349"/>
                    <a:pt x="473" y="1349"/>
                  </a:cubicBezTo>
                  <a:cubicBezTo>
                    <a:pt x="76" y="2975"/>
                    <a:pt x="1" y="3466"/>
                    <a:pt x="48" y="4572"/>
                  </a:cubicBezTo>
                  <a:cubicBezTo>
                    <a:pt x="86" y="5687"/>
                    <a:pt x="1267" y="7577"/>
                    <a:pt x="2306" y="7974"/>
                  </a:cubicBezTo>
                  <a:cubicBezTo>
                    <a:pt x="3165" y="8317"/>
                    <a:pt x="5246" y="9002"/>
                    <a:pt x="6611" y="9002"/>
                  </a:cubicBezTo>
                  <a:cubicBezTo>
                    <a:pt x="6900" y="9002"/>
                    <a:pt x="7156" y="8971"/>
                    <a:pt x="7363" y="8900"/>
                  </a:cubicBezTo>
                  <a:cubicBezTo>
                    <a:pt x="8544" y="8484"/>
                    <a:pt x="10689" y="8116"/>
                    <a:pt x="10869" y="5082"/>
                  </a:cubicBezTo>
                  <a:cubicBezTo>
                    <a:pt x="11034" y="2298"/>
                    <a:pt x="10164" y="541"/>
                    <a:pt x="9077" y="541"/>
                  </a:cubicBezTo>
                  <a:cubicBezTo>
                    <a:pt x="8980" y="541"/>
                    <a:pt x="8880" y="555"/>
                    <a:pt x="8780" y="584"/>
                  </a:cubicBezTo>
                  <a:cubicBezTo>
                    <a:pt x="8626" y="628"/>
                    <a:pt x="8470" y="646"/>
                    <a:pt x="8311" y="646"/>
                  </a:cubicBezTo>
                  <a:cubicBezTo>
                    <a:pt x="7382" y="646"/>
                    <a:pt x="6364" y="1"/>
                    <a:pt x="5228" y="1"/>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2" name="Google Shape;712;p33"/>
            <p:cNvSpPr/>
            <p:nvPr/>
          </p:nvSpPr>
          <p:spPr>
            <a:xfrm flipH="1">
              <a:off x="6052141" y="2192915"/>
              <a:ext cx="1858827" cy="1087004"/>
            </a:xfrm>
            <a:custGeom>
              <a:avLst/>
              <a:gdLst/>
              <a:ahLst/>
              <a:cxnLst/>
              <a:rect l="l" t="t" r="r" b="b"/>
              <a:pathLst>
                <a:path w="10486" h="6132" extrusionOk="0">
                  <a:moveTo>
                    <a:pt x="4680" y="1"/>
                  </a:moveTo>
                  <a:cubicBezTo>
                    <a:pt x="4473" y="1"/>
                    <a:pt x="4261" y="22"/>
                    <a:pt x="4046" y="73"/>
                  </a:cubicBezTo>
                  <a:cubicBezTo>
                    <a:pt x="3531" y="195"/>
                    <a:pt x="3062" y="227"/>
                    <a:pt x="2639" y="227"/>
                  </a:cubicBezTo>
                  <a:cubicBezTo>
                    <a:pt x="2156" y="227"/>
                    <a:pt x="1733" y="185"/>
                    <a:pt x="1370" y="185"/>
                  </a:cubicBezTo>
                  <a:cubicBezTo>
                    <a:pt x="717" y="185"/>
                    <a:pt x="260" y="322"/>
                    <a:pt x="1" y="1084"/>
                  </a:cubicBezTo>
                  <a:cubicBezTo>
                    <a:pt x="587" y="35"/>
                    <a:pt x="1947" y="687"/>
                    <a:pt x="3904" y="168"/>
                  </a:cubicBezTo>
                  <a:cubicBezTo>
                    <a:pt x="4074" y="123"/>
                    <a:pt x="4236" y="103"/>
                    <a:pt x="4390" y="103"/>
                  </a:cubicBezTo>
                  <a:cubicBezTo>
                    <a:pt x="5526" y="103"/>
                    <a:pt x="6243" y="1176"/>
                    <a:pt x="7148" y="1176"/>
                  </a:cubicBezTo>
                  <a:cubicBezTo>
                    <a:pt x="7260" y="1176"/>
                    <a:pt x="7376" y="1160"/>
                    <a:pt x="7495" y="1122"/>
                  </a:cubicBezTo>
                  <a:cubicBezTo>
                    <a:pt x="7626" y="1081"/>
                    <a:pt x="7763" y="1061"/>
                    <a:pt x="7902" y="1061"/>
                  </a:cubicBezTo>
                  <a:cubicBezTo>
                    <a:pt x="9046" y="1061"/>
                    <a:pt x="10366" y="2443"/>
                    <a:pt x="10274" y="5148"/>
                  </a:cubicBezTo>
                  <a:cubicBezTo>
                    <a:pt x="10264" y="5517"/>
                    <a:pt x="10217" y="5838"/>
                    <a:pt x="10160" y="6131"/>
                  </a:cubicBezTo>
                  <a:cubicBezTo>
                    <a:pt x="10236" y="5829"/>
                    <a:pt x="10302" y="5469"/>
                    <a:pt x="10321" y="5073"/>
                  </a:cubicBezTo>
                  <a:cubicBezTo>
                    <a:pt x="10486" y="2297"/>
                    <a:pt x="9616" y="541"/>
                    <a:pt x="8529" y="541"/>
                  </a:cubicBezTo>
                  <a:cubicBezTo>
                    <a:pt x="8432" y="541"/>
                    <a:pt x="8332" y="555"/>
                    <a:pt x="8232" y="584"/>
                  </a:cubicBezTo>
                  <a:cubicBezTo>
                    <a:pt x="8078" y="628"/>
                    <a:pt x="7922" y="646"/>
                    <a:pt x="7763" y="646"/>
                  </a:cubicBezTo>
                  <a:cubicBezTo>
                    <a:pt x="6834" y="646"/>
                    <a:pt x="5816" y="1"/>
                    <a:pt x="4680" y="1"/>
                  </a:cubicBezTo>
                  <a:close/>
                </a:path>
              </a:pathLst>
            </a:custGeom>
            <a:solidFill>
              <a:srgbClr val="C4B39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3" name="Google Shape;713;p33"/>
            <p:cNvSpPr/>
            <p:nvPr/>
          </p:nvSpPr>
          <p:spPr>
            <a:xfrm flipH="1">
              <a:off x="6049482" y="2430276"/>
              <a:ext cx="1936825" cy="1379141"/>
            </a:xfrm>
            <a:custGeom>
              <a:avLst/>
              <a:gdLst/>
              <a:ahLst/>
              <a:cxnLst/>
              <a:rect l="l" t="t" r="r" b="b"/>
              <a:pathLst>
                <a:path w="10926" h="7780" extrusionOk="0">
                  <a:moveTo>
                    <a:pt x="10094" y="1"/>
                  </a:moveTo>
                  <a:cubicBezTo>
                    <a:pt x="9774" y="1994"/>
                    <a:pt x="6249" y="3629"/>
                    <a:pt x="3839" y="3629"/>
                  </a:cubicBezTo>
                  <a:cubicBezTo>
                    <a:pt x="2684" y="3629"/>
                    <a:pt x="1785" y="3254"/>
                    <a:pt x="1616" y="2363"/>
                  </a:cubicBezTo>
                  <a:cubicBezTo>
                    <a:pt x="615" y="2807"/>
                    <a:pt x="520" y="2949"/>
                    <a:pt x="0" y="3337"/>
                  </a:cubicBezTo>
                  <a:cubicBezTo>
                    <a:pt x="29" y="4452"/>
                    <a:pt x="1210" y="6342"/>
                    <a:pt x="2250" y="6758"/>
                  </a:cubicBezTo>
                  <a:cubicBezTo>
                    <a:pt x="3106" y="7092"/>
                    <a:pt x="5179" y="7779"/>
                    <a:pt x="6544" y="7779"/>
                  </a:cubicBezTo>
                  <a:cubicBezTo>
                    <a:pt x="6837" y="7779"/>
                    <a:pt x="7097" y="7748"/>
                    <a:pt x="7306" y="7674"/>
                  </a:cubicBezTo>
                  <a:cubicBezTo>
                    <a:pt x="8487" y="7259"/>
                    <a:pt x="10642" y="6890"/>
                    <a:pt x="10821" y="3856"/>
                  </a:cubicBezTo>
                  <a:cubicBezTo>
                    <a:pt x="10925" y="2089"/>
                    <a:pt x="10613" y="757"/>
                    <a:pt x="10094" y="1"/>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4" name="Google Shape;714;p33"/>
            <p:cNvSpPr/>
            <p:nvPr/>
          </p:nvSpPr>
          <p:spPr>
            <a:xfrm flipH="1">
              <a:off x="6081390" y="2926093"/>
              <a:ext cx="1856345" cy="903887"/>
            </a:xfrm>
            <a:custGeom>
              <a:avLst/>
              <a:gdLst/>
              <a:ahLst/>
              <a:cxnLst/>
              <a:rect l="l" t="t" r="r" b="b"/>
              <a:pathLst>
                <a:path w="10472" h="5099" extrusionOk="0">
                  <a:moveTo>
                    <a:pt x="9423" y="1"/>
                  </a:moveTo>
                  <a:lnTo>
                    <a:pt x="9423" y="1"/>
                  </a:lnTo>
                  <a:cubicBezTo>
                    <a:pt x="8280" y="1264"/>
                    <a:pt x="7065" y="3348"/>
                    <a:pt x="4422" y="3348"/>
                  </a:cubicBezTo>
                  <a:cubicBezTo>
                    <a:pt x="4376" y="3348"/>
                    <a:pt x="4329" y="3348"/>
                    <a:pt x="4282" y="3346"/>
                  </a:cubicBezTo>
                  <a:cubicBezTo>
                    <a:pt x="2675" y="3299"/>
                    <a:pt x="1002" y="2647"/>
                    <a:pt x="0" y="1674"/>
                  </a:cubicBezTo>
                  <a:lnTo>
                    <a:pt x="0" y="1674"/>
                  </a:lnTo>
                  <a:cubicBezTo>
                    <a:pt x="445" y="2609"/>
                    <a:pt x="1163" y="3677"/>
                    <a:pt x="1862" y="3961"/>
                  </a:cubicBezTo>
                  <a:cubicBezTo>
                    <a:pt x="2740" y="4304"/>
                    <a:pt x="5040" y="5099"/>
                    <a:pt x="6445" y="5099"/>
                  </a:cubicBezTo>
                  <a:cubicBezTo>
                    <a:pt x="6704" y="5099"/>
                    <a:pt x="6933" y="5072"/>
                    <a:pt x="7117" y="5010"/>
                  </a:cubicBezTo>
                  <a:cubicBezTo>
                    <a:pt x="8298" y="4594"/>
                    <a:pt x="10453" y="4008"/>
                    <a:pt x="10472" y="946"/>
                  </a:cubicBezTo>
                  <a:cubicBezTo>
                    <a:pt x="10472" y="823"/>
                    <a:pt x="9413" y="114"/>
                    <a:pt x="9423"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5" name="Google Shape;715;p33"/>
            <p:cNvSpPr/>
            <p:nvPr/>
          </p:nvSpPr>
          <p:spPr>
            <a:xfrm flipH="1">
              <a:off x="6058168" y="3052840"/>
              <a:ext cx="1559599" cy="787777"/>
            </a:xfrm>
            <a:custGeom>
              <a:avLst/>
              <a:gdLst/>
              <a:ahLst/>
              <a:cxnLst/>
              <a:rect l="l" t="t" r="r" b="b"/>
              <a:pathLst>
                <a:path w="8798" h="4444" extrusionOk="0">
                  <a:moveTo>
                    <a:pt x="7724" y="1"/>
                  </a:moveTo>
                  <a:cubicBezTo>
                    <a:pt x="7532" y="1"/>
                    <a:pt x="7384" y="76"/>
                    <a:pt x="7372" y="240"/>
                  </a:cubicBezTo>
                  <a:cubicBezTo>
                    <a:pt x="7155" y="2641"/>
                    <a:pt x="7344" y="3454"/>
                    <a:pt x="5161" y="4030"/>
                  </a:cubicBezTo>
                  <a:cubicBezTo>
                    <a:pt x="4983" y="4076"/>
                    <a:pt x="4780" y="4096"/>
                    <a:pt x="4557" y="4096"/>
                  </a:cubicBezTo>
                  <a:cubicBezTo>
                    <a:pt x="3180" y="4096"/>
                    <a:pt x="1083" y="3335"/>
                    <a:pt x="1" y="3302"/>
                  </a:cubicBezTo>
                  <a:lnTo>
                    <a:pt x="1" y="3302"/>
                  </a:lnTo>
                  <a:cubicBezTo>
                    <a:pt x="867" y="3652"/>
                    <a:pt x="3240" y="4444"/>
                    <a:pt x="4674" y="4444"/>
                  </a:cubicBezTo>
                  <a:cubicBezTo>
                    <a:pt x="4944" y="4444"/>
                    <a:pt x="5181" y="4416"/>
                    <a:pt x="5368" y="4351"/>
                  </a:cubicBezTo>
                  <a:cubicBezTo>
                    <a:pt x="6455" y="3973"/>
                    <a:pt x="8355" y="3435"/>
                    <a:pt x="8667" y="949"/>
                  </a:cubicBezTo>
                  <a:cubicBezTo>
                    <a:pt x="8797" y="370"/>
                    <a:pt x="8151" y="1"/>
                    <a:pt x="7724" y="1"/>
                  </a:cubicBezTo>
                  <a:close/>
                </a:path>
              </a:pathLst>
            </a:custGeom>
            <a:solidFill>
              <a:srgbClr val="7F6D5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6" name="Google Shape;716;p33"/>
            <p:cNvSpPr/>
            <p:nvPr/>
          </p:nvSpPr>
          <p:spPr>
            <a:xfrm flipH="1">
              <a:off x="7456808" y="2984769"/>
              <a:ext cx="226371" cy="630186"/>
            </a:xfrm>
            <a:custGeom>
              <a:avLst/>
              <a:gdLst/>
              <a:ahLst/>
              <a:cxnLst/>
              <a:rect l="l" t="t" r="r" b="b"/>
              <a:pathLst>
                <a:path w="1277" h="3555" extrusionOk="0">
                  <a:moveTo>
                    <a:pt x="1" y="1"/>
                  </a:moveTo>
                  <a:lnTo>
                    <a:pt x="388" y="3469"/>
                  </a:lnTo>
                  <a:lnTo>
                    <a:pt x="1144" y="3554"/>
                  </a:lnTo>
                  <a:cubicBezTo>
                    <a:pt x="1277" y="1674"/>
                    <a:pt x="1" y="1"/>
                    <a:pt x="1"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7" name="Google Shape;717;p33"/>
            <p:cNvSpPr/>
            <p:nvPr/>
          </p:nvSpPr>
          <p:spPr>
            <a:xfrm flipH="1">
              <a:off x="7480562" y="2615166"/>
              <a:ext cx="673262" cy="1937888"/>
            </a:xfrm>
            <a:custGeom>
              <a:avLst/>
              <a:gdLst/>
              <a:ahLst/>
              <a:cxnLst/>
              <a:rect l="l" t="t" r="r" b="b"/>
              <a:pathLst>
                <a:path w="3798" h="10932" extrusionOk="0">
                  <a:moveTo>
                    <a:pt x="1448" y="0"/>
                  </a:moveTo>
                  <a:cubicBezTo>
                    <a:pt x="1306" y="0"/>
                    <a:pt x="1160" y="53"/>
                    <a:pt x="1012" y="167"/>
                  </a:cubicBezTo>
                  <a:cubicBezTo>
                    <a:pt x="1012" y="167"/>
                    <a:pt x="0" y="2842"/>
                    <a:pt x="671" y="6093"/>
                  </a:cubicBezTo>
                  <a:cubicBezTo>
                    <a:pt x="1342" y="9334"/>
                    <a:pt x="1399" y="10034"/>
                    <a:pt x="1380" y="10931"/>
                  </a:cubicBezTo>
                  <a:lnTo>
                    <a:pt x="3100" y="10931"/>
                  </a:lnTo>
                  <a:cubicBezTo>
                    <a:pt x="3100" y="10931"/>
                    <a:pt x="2486" y="8172"/>
                    <a:pt x="3242" y="6244"/>
                  </a:cubicBezTo>
                  <a:cubicBezTo>
                    <a:pt x="3798" y="4807"/>
                    <a:pt x="2805" y="0"/>
                    <a:pt x="1448" y="0"/>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8" name="Google Shape;718;p33"/>
            <p:cNvSpPr/>
            <p:nvPr/>
          </p:nvSpPr>
          <p:spPr>
            <a:xfrm flipH="1">
              <a:off x="7547215" y="3462328"/>
              <a:ext cx="487663" cy="1090727"/>
            </a:xfrm>
            <a:custGeom>
              <a:avLst/>
              <a:gdLst/>
              <a:ahLst/>
              <a:cxnLst/>
              <a:rect l="l" t="t" r="r" b="b"/>
              <a:pathLst>
                <a:path w="2751" h="6153" extrusionOk="0">
                  <a:moveTo>
                    <a:pt x="2722" y="0"/>
                  </a:moveTo>
                  <a:lnTo>
                    <a:pt x="2722" y="0"/>
                  </a:lnTo>
                  <a:cubicBezTo>
                    <a:pt x="2476" y="1616"/>
                    <a:pt x="1890" y="2750"/>
                    <a:pt x="1201" y="2750"/>
                  </a:cubicBezTo>
                  <a:cubicBezTo>
                    <a:pt x="728" y="2750"/>
                    <a:pt x="303" y="2212"/>
                    <a:pt x="0" y="1333"/>
                  </a:cubicBezTo>
                  <a:lnTo>
                    <a:pt x="0" y="1333"/>
                  </a:lnTo>
                  <a:cubicBezTo>
                    <a:pt x="662" y="4555"/>
                    <a:pt x="719" y="5255"/>
                    <a:pt x="709" y="6152"/>
                  </a:cubicBezTo>
                  <a:lnTo>
                    <a:pt x="2429" y="6152"/>
                  </a:lnTo>
                  <a:cubicBezTo>
                    <a:pt x="2429" y="6152"/>
                    <a:pt x="1824" y="3374"/>
                    <a:pt x="2571" y="1465"/>
                  </a:cubicBezTo>
                  <a:cubicBezTo>
                    <a:pt x="2703" y="1115"/>
                    <a:pt x="2750" y="596"/>
                    <a:pt x="2722"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9" name="Google Shape;719;p33"/>
            <p:cNvSpPr/>
            <p:nvPr/>
          </p:nvSpPr>
          <p:spPr>
            <a:xfrm flipH="1">
              <a:off x="6656623" y="2961370"/>
              <a:ext cx="575765" cy="1591685"/>
            </a:xfrm>
            <a:custGeom>
              <a:avLst/>
              <a:gdLst/>
              <a:ahLst/>
              <a:cxnLst/>
              <a:rect l="l" t="t" r="r" b="b"/>
              <a:pathLst>
                <a:path w="3248" h="8979" extrusionOk="0">
                  <a:moveTo>
                    <a:pt x="1360" y="0"/>
                  </a:moveTo>
                  <a:cubicBezTo>
                    <a:pt x="1234" y="0"/>
                    <a:pt x="1102" y="24"/>
                    <a:pt x="964" y="76"/>
                  </a:cubicBezTo>
                  <a:cubicBezTo>
                    <a:pt x="246" y="341"/>
                    <a:pt x="0" y="2023"/>
                    <a:pt x="454" y="3885"/>
                  </a:cubicBezTo>
                  <a:cubicBezTo>
                    <a:pt x="964" y="5954"/>
                    <a:pt x="1342" y="8270"/>
                    <a:pt x="1531" y="8978"/>
                  </a:cubicBezTo>
                  <a:lnTo>
                    <a:pt x="3024" y="8978"/>
                  </a:lnTo>
                  <a:cubicBezTo>
                    <a:pt x="3024" y="8978"/>
                    <a:pt x="2665" y="6143"/>
                    <a:pt x="3024" y="3856"/>
                  </a:cubicBezTo>
                  <a:cubicBezTo>
                    <a:pt x="3248" y="2396"/>
                    <a:pt x="2613" y="0"/>
                    <a:pt x="1360" y="0"/>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0" name="Google Shape;720;p33"/>
            <p:cNvSpPr/>
            <p:nvPr/>
          </p:nvSpPr>
          <p:spPr>
            <a:xfrm flipH="1">
              <a:off x="6724871" y="2515896"/>
              <a:ext cx="361803" cy="1174397"/>
            </a:xfrm>
            <a:custGeom>
              <a:avLst/>
              <a:gdLst/>
              <a:ahLst/>
              <a:cxnLst/>
              <a:rect l="l" t="t" r="r" b="b"/>
              <a:pathLst>
                <a:path w="2041" h="6625" extrusionOk="0">
                  <a:moveTo>
                    <a:pt x="1505" y="0"/>
                  </a:moveTo>
                  <a:cubicBezTo>
                    <a:pt x="1475" y="0"/>
                    <a:pt x="1443" y="21"/>
                    <a:pt x="1409" y="66"/>
                  </a:cubicBezTo>
                  <a:cubicBezTo>
                    <a:pt x="756" y="916"/>
                    <a:pt x="0" y="3298"/>
                    <a:pt x="104" y="3874"/>
                  </a:cubicBezTo>
                  <a:cubicBezTo>
                    <a:pt x="199" y="4451"/>
                    <a:pt x="1947" y="6624"/>
                    <a:pt x="1947" y="6624"/>
                  </a:cubicBezTo>
                  <a:cubicBezTo>
                    <a:pt x="1947" y="6624"/>
                    <a:pt x="2040" y="0"/>
                    <a:pt x="1505"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1" name="Google Shape;721;p33"/>
            <p:cNvSpPr/>
            <p:nvPr/>
          </p:nvSpPr>
          <p:spPr>
            <a:xfrm flipH="1">
              <a:off x="6669386" y="3043445"/>
              <a:ext cx="365348" cy="1508015"/>
            </a:xfrm>
            <a:custGeom>
              <a:avLst/>
              <a:gdLst/>
              <a:ahLst/>
              <a:cxnLst/>
              <a:rect l="l" t="t" r="r" b="b"/>
              <a:pathLst>
                <a:path w="2061" h="8507" extrusionOk="0">
                  <a:moveTo>
                    <a:pt x="1134" y="0"/>
                  </a:moveTo>
                  <a:lnTo>
                    <a:pt x="1134" y="0"/>
                  </a:lnTo>
                  <a:cubicBezTo>
                    <a:pt x="1418" y="681"/>
                    <a:pt x="1598" y="1673"/>
                    <a:pt x="1598" y="2779"/>
                  </a:cubicBezTo>
                  <a:cubicBezTo>
                    <a:pt x="1598" y="4820"/>
                    <a:pt x="993" y="6484"/>
                    <a:pt x="237" y="6484"/>
                  </a:cubicBezTo>
                  <a:cubicBezTo>
                    <a:pt x="152" y="6484"/>
                    <a:pt x="76" y="6465"/>
                    <a:pt x="0" y="6427"/>
                  </a:cubicBezTo>
                  <a:lnTo>
                    <a:pt x="0" y="6427"/>
                  </a:lnTo>
                  <a:cubicBezTo>
                    <a:pt x="189" y="7372"/>
                    <a:pt x="331" y="8147"/>
                    <a:pt x="426" y="8506"/>
                  </a:cubicBezTo>
                  <a:lnTo>
                    <a:pt x="1909" y="8506"/>
                  </a:lnTo>
                  <a:cubicBezTo>
                    <a:pt x="1909" y="8506"/>
                    <a:pt x="1550" y="5671"/>
                    <a:pt x="1909" y="3374"/>
                  </a:cubicBezTo>
                  <a:cubicBezTo>
                    <a:pt x="2061" y="2325"/>
                    <a:pt x="1777" y="775"/>
                    <a:pt x="1134"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2" name="Google Shape;722;p33"/>
            <p:cNvSpPr/>
            <p:nvPr/>
          </p:nvSpPr>
          <p:spPr>
            <a:xfrm flipH="1">
              <a:off x="6257239" y="2080350"/>
              <a:ext cx="728924" cy="1410695"/>
            </a:xfrm>
            <a:custGeom>
              <a:avLst/>
              <a:gdLst/>
              <a:ahLst/>
              <a:cxnLst/>
              <a:rect l="l" t="t" r="r" b="b"/>
              <a:pathLst>
                <a:path w="4112" h="7958" extrusionOk="0">
                  <a:moveTo>
                    <a:pt x="3319" y="0"/>
                  </a:moveTo>
                  <a:cubicBezTo>
                    <a:pt x="3302" y="0"/>
                    <a:pt x="3286" y="3"/>
                    <a:pt x="3270" y="9"/>
                  </a:cubicBezTo>
                  <a:cubicBezTo>
                    <a:pt x="3015" y="113"/>
                    <a:pt x="0" y="897"/>
                    <a:pt x="0" y="5878"/>
                  </a:cubicBezTo>
                  <a:cubicBezTo>
                    <a:pt x="0" y="6190"/>
                    <a:pt x="1560" y="7938"/>
                    <a:pt x="1805" y="7957"/>
                  </a:cubicBezTo>
                  <a:cubicBezTo>
                    <a:pt x="1811" y="7957"/>
                    <a:pt x="1817" y="7958"/>
                    <a:pt x="1824" y="7958"/>
                  </a:cubicBezTo>
                  <a:cubicBezTo>
                    <a:pt x="2110" y="7958"/>
                    <a:pt x="3358" y="7377"/>
                    <a:pt x="3469" y="7239"/>
                  </a:cubicBezTo>
                  <a:cubicBezTo>
                    <a:pt x="3592" y="7097"/>
                    <a:pt x="4017" y="5802"/>
                    <a:pt x="4064" y="5594"/>
                  </a:cubicBezTo>
                  <a:cubicBezTo>
                    <a:pt x="4111" y="5386"/>
                    <a:pt x="4026" y="765"/>
                    <a:pt x="4026" y="765"/>
                  </a:cubicBezTo>
                  <a:cubicBezTo>
                    <a:pt x="4026" y="765"/>
                    <a:pt x="3598" y="0"/>
                    <a:pt x="3319" y="0"/>
                  </a:cubicBezTo>
                  <a:close/>
                </a:path>
              </a:pathLst>
            </a:custGeom>
            <a:solidFill>
              <a:srgbClr val="7F6D5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3" name="Google Shape;723;p33"/>
            <p:cNvSpPr/>
            <p:nvPr/>
          </p:nvSpPr>
          <p:spPr>
            <a:xfrm flipH="1">
              <a:off x="6243767" y="2115449"/>
              <a:ext cx="730697" cy="1348828"/>
            </a:xfrm>
            <a:custGeom>
              <a:avLst/>
              <a:gdLst/>
              <a:ahLst/>
              <a:cxnLst/>
              <a:rect l="l" t="t" r="r" b="b"/>
              <a:pathLst>
                <a:path w="4122" h="7609" extrusionOk="0">
                  <a:moveTo>
                    <a:pt x="3329" y="0"/>
                  </a:moveTo>
                  <a:cubicBezTo>
                    <a:pt x="3312" y="0"/>
                    <a:pt x="3296" y="3"/>
                    <a:pt x="3280" y="9"/>
                  </a:cubicBezTo>
                  <a:cubicBezTo>
                    <a:pt x="3015" y="104"/>
                    <a:pt x="1" y="850"/>
                    <a:pt x="1" y="5623"/>
                  </a:cubicBezTo>
                  <a:cubicBezTo>
                    <a:pt x="1" y="5916"/>
                    <a:pt x="1579" y="7589"/>
                    <a:pt x="1815" y="7608"/>
                  </a:cubicBezTo>
                  <a:cubicBezTo>
                    <a:pt x="1821" y="7608"/>
                    <a:pt x="1827" y="7609"/>
                    <a:pt x="1835" y="7609"/>
                  </a:cubicBezTo>
                  <a:cubicBezTo>
                    <a:pt x="2122" y="7609"/>
                    <a:pt x="3358" y="7056"/>
                    <a:pt x="3478" y="6927"/>
                  </a:cubicBezTo>
                  <a:cubicBezTo>
                    <a:pt x="3592" y="6776"/>
                    <a:pt x="4036" y="5557"/>
                    <a:pt x="4064" y="5349"/>
                  </a:cubicBezTo>
                  <a:cubicBezTo>
                    <a:pt x="4121" y="5141"/>
                    <a:pt x="4036" y="737"/>
                    <a:pt x="4036" y="737"/>
                  </a:cubicBezTo>
                  <a:cubicBezTo>
                    <a:pt x="4036" y="737"/>
                    <a:pt x="3601" y="0"/>
                    <a:pt x="3329"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4" name="Google Shape;724;p33"/>
            <p:cNvSpPr/>
            <p:nvPr/>
          </p:nvSpPr>
          <p:spPr>
            <a:xfrm flipH="1">
              <a:off x="6272307" y="2114208"/>
              <a:ext cx="702157" cy="1348297"/>
            </a:xfrm>
            <a:custGeom>
              <a:avLst/>
              <a:gdLst/>
              <a:ahLst/>
              <a:cxnLst/>
              <a:rect l="l" t="t" r="r" b="b"/>
              <a:pathLst>
                <a:path w="3961" h="7606" extrusionOk="0">
                  <a:moveTo>
                    <a:pt x="3322" y="0"/>
                  </a:moveTo>
                  <a:cubicBezTo>
                    <a:pt x="3307" y="0"/>
                    <a:pt x="3293" y="2"/>
                    <a:pt x="3280" y="7"/>
                  </a:cubicBezTo>
                  <a:cubicBezTo>
                    <a:pt x="3015" y="101"/>
                    <a:pt x="1" y="848"/>
                    <a:pt x="1" y="5621"/>
                  </a:cubicBezTo>
                  <a:cubicBezTo>
                    <a:pt x="1" y="5913"/>
                    <a:pt x="1579" y="7577"/>
                    <a:pt x="1815" y="7605"/>
                  </a:cubicBezTo>
                  <a:cubicBezTo>
                    <a:pt x="1819" y="7605"/>
                    <a:pt x="1823" y="7606"/>
                    <a:pt x="1827" y="7606"/>
                  </a:cubicBezTo>
                  <a:cubicBezTo>
                    <a:pt x="1953" y="7606"/>
                    <a:pt x="2328" y="7468"/>
                    <a:pt x="2685" y="7322"/>
                  </a:cubicBezTo>
                  <a:cubicBezTo>
                    <a:pt x="1210" y="3069"/>
                    <a:pt x="3601" y="961"/>
                    <a:pt x="3960" y="621"/>
                  </a:cubicBezTo>
                  <a:cubicBezTo>
                    <a:pt x="3828" y="409"/>
                    <a:pt x="3523" y="0"/>
                    <a:pt x="3322" y="0"/>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5" name="Google Shape;725;p33"/>
            <p:cNvSpPr/>
            <p:nvPr/>
          </p:nvSpPr>
          <p:spPr>
            <a:xfrm flipH="1">
              <a:off x="6259012" y="2112613"/>
              <a:ext cx="542970" cy="872333"/>
            </a:xfrm>
            <a:custGeom>
              <a:avLst/>
              <a:gdLst/>
              <a:ahLst/>
              <a:cxnLst/>
              <a:rect l="l" t="t" r="r" b="b"/>
              <a:pathLst>
                <a:path w="3063" h="4921" extrusionOk="0">
                  <a:moveTo>
                    <a:pt x="2383" y="1"/>
                  </a:moveTo>
                  <a:cubicBezTo>
                    <a:pt x="2357" y="1"/>
                    <a:pt x="2332" y="5"/>
                    <a:pt x="2307" y="16"/>
                  </a:cubicBezTo>
                  <a:cubicBezTo>
                    <a:pt x="1" y="989"/>
                    <a:pt x="199" y="4921"/>
                    <a:pt x="199" y="4921"/>
                  </a:cubicBezTo>
                  <a:cubicBezTo>
                    <a:pt x="710" y="3787"/>
                    <a:pt x="1749" y="2879"/>
                    <a:pt x="1749" y="2879"/>
                  </a:cubicBezTo>
                  <a:lnTo>
                    <a:pt x="3063" y="772"/>
                  </a:lnTo>
                  <a:cubicBezTo>
                    <a:pt x="3063" y="772"/>
                    <a:pt x="2706" y="1"/>
                    <a:pt x="2383" y="1"/>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6" name="Google Shape;726;p33"/>
            <p:cNvSpPr/>
            <p:nvPr/>
          </p:nvSpPr>
          <p:spPr>
            <a:xfrm flipH="1">
              <a:off x="5453153" y="3129774"/>
              <a:ext cx="504326" cy="448310"/>
            </a:xfrm>
            <a:custGeom>
              <a:avLst/>
              <a:gdLst/>
              <a:ahLst/>
              <a:cxnLst/>
              <a:rect l="l" t="t" r="r" b="b"/>
              <a:pathLst>
                <a:path w="2845" h="2529" extrusionOk="0">
                  <a:moveTo>
                    <a:pt x="301" y="1"/>
                  </a:moveTo>
                  <a:cubicBezTo>
                    <a:pt x="127" y="1"/>
                    <a:pt x="0" y="33"/>
                    <a:pt x="0" y="33"/>
                  </a:cubicBezTo>
                  <a:cubicBezTo>
                    <a:pt x="293" y="893"/>
                    <a:pt x="1323" y="1980"/>
                    <a:pt x="2845" y="2528"/>
                  </a:cubicBezTo>
                  <a:cubicBezTo>
                    <a:pt x="2845" y="2528"/>
                    <a:pt x="1607" y="1602"/>
                    <a:pt x="1181" y="553"/>
                  </a:cubicBezTo>
                  <a:cubicBezTo>
                    <a:pt x="999" y="89"/>
                    <a:pt x="587" y="1"/>
                    <a:pt x="301" y="1"/>
                  </a:cubicBezTo>
                  <a:close/>
                </a:path>
              </a:pathLst>
            </a:custGeom>
            <a:solidFill>
              <a:srgbClr val="EFE5D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7" name="Google Shape;727;p33"/>
            <p:cNvSpPr/>
            <p:nvPr/>
          </p:nvSpPr>
          <p:spPr>
            <a:xfrm flipH="1">
              <a:off x="5461485" y="3128001"/>
              <a:ext cx="495994" cy="444941"/>
            </a:xfrm>
            <a:custGeom>
              <a:avLst/>
              <a:gdLst/>
              <a:ahLst/>
              <a:cxnLst/>
              <a:rect l="l" t="t" r="r" b="b"/>
              <a:pathLst>
                <a:path w="2798" h="2510" extrusionOk="0">
                  <a:moveTo>
                    <a:pt x="301" y="0"/>
                  </a:moveTo>
                  <a:cubicBezTo>
                    <a:pt x="127" y="0"/>
                    <a:pt x="0" y="34"/>
                    <a:pt x="0" y="34"/>
                  </a:cubicBezTo>
                  <a:cubicBezTo>
                    <a:pt x="293" y="884"/>
                    <a:pt x="1314" y="1952"/>
                    <a:pt x="2798" y="2510"/>
                  </a:cubicBezTo>
                  <a:cubicBezTo>
                    <a:pt x="1711" y="1933"/>
                    <a:pt x="964" y="1054"/>
                    <a:pt x="718" y="365"/>
                  </a:cubicBezTo>
                  <a:cubicBezTo>
                    <a:pt x="718" y="365"/>
                    <a:pt x="860" y="327"/>
                    <a:pt x="1049" y="327"/>
                  </a:cubicBezTo>
                  <a:cubicBezTo>
                    <a:pt x="840" y="58"/>
                    <a:pt x="530" y="0"/>
                    <a:pt x="301" y="0"/>
                  </a:cubicBezTo>
                  <a:close/>
                </a:path>
              </a:pathLst>
            </a:custGeom>
            <a:solidFill>
              <a:srgbClr val="E5CAA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8" name="Google Shape;728;p33"/>
            <p:cNvSpPr/>
            <p:nvPr/>
          </p:nvSpPr>
          <p:spPr>
            <a:xfrm flipH="1">
              <a:off x="5741213" y="2198410"/>
              <a:ext cx="730697" cy="1141780"/>
            </a:xfrm>
            <a:custGeom>
              <a:avLst/>
              <a:gdLst/>
              <a:ahLst/>
              <a:cxnLst/>
              <a:rect l="l" t="t" r="r" b="b"/>
              <a:pathLst>
                <a:path w="4122" h="6441" extrusionOk="0">
                  <a:moveTo>
                    <a:pt x="2648" y="1"/>
                  </a:moveTo>
                  <a:cubicBezTo>
                    <a:pt x="2431" y="1"/>
                    <a:pt x="2163" y="61"/>
                    <a:pt x="2004" y="61"/>
                  </a:cubicBezTo>
                  <a:cubicBezTo>
                    <a:pt x="1831" y="61"/>
                    <a:pt x="1629" y="5"/>
                    <a:pt x="1449" y="5"/>
                  </a:cubicBezTo>
                  <a:cubicBezTo>
                    <a:pt x="1374" y="5"/>
                    <a:pt x="1303" y="14"/>
                    <a:pt x="1239" y="42"/>
                  </a:cubicBezTo>
                  <a:cubicBezTo>
                    <a:pt x="823" y="203"/>
                    <a:pt x="1" y="2046"/>
                    <a:pt x="275" y="3794"/>
                  </a:cubicBezTo>
                  <a:cubicBezTo>
                    <a:pt x="275" y="3794"/>
                    <a:pt x="1267" y="5769"/>
                    <a:pt x="2448" y="6440"/>
                  </a:cubicBezTo>
                  <a:lnTo>
                    <a:pt x="4008" y="6280"/>
                  </a:lnTo>
                  <a:cubicBezTo>
                    <a:pt x="4008" y="6280"/>
                    <a:pt x="3753" y="3870"/>
                    <a:pt x="3961" y="3227"/>
                  </a:cubicBezTo>
                  <a:cubicBezTo>
                    <a:pt x="4121" y="2773"/>
                    <a:pt x="3280" y="108"/>
                    <a:pt x="2798" y="14"/>
                  </a:cubicBezTo>
                  <a:cubicBezTo>
                    <a:pt x="2753" y="4"/>
                    <a:pt x="2702" y="1"/>
                    <a:pt x="2648" y="1"/>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9" name="Google Shape;729;p33"/>
            <p:cNvSpPr/>
            <p:nvPr/>
          </p:nvSpPr>
          <p:spPr>
            <a:xfrm flipH="1">
              <a:off x="5744581" y="2198410"/>
              <a:ext cx="524535" cy="1115013"/>
            </a:xfrm>
            <a:custGeom>
              <a:avLst/>
              <a:gdLst/>
              <a:ahLst/>
              <a:cxnLst/>
              <a:rect l="l" t="t" r="r" b="b"/>
              <a:pathLst>
                <a:path w="2959" h="6290" extrusionOk="0">
                  <a:moveTo>
                    <a:pt x="1489" y="1"/>
                  </a:moveTo>
                  <a:cubicBezTo>
                    <a:pt x="1277" y="1"/>
                    <a:pt x="1010" y="61"/>
                    <a:pt x="851" y="61"/>
                  </a:cubicBezTo>
                  <a:cubicBezTo>
                    <a:pt x="671" y="61"/>
                    <a:pt x="472" y="5"/>
                    <a:pt x="291" y="5"/>
                  </a:cubicBezTo>
                  <a:cubicBezTo>
                    <a:pt x="215" y="5"/>
                    <a:pt x="143" y="14"/>
                    <a:pt x="76" y="42"/>
                  </a:cubicBezTo>
                  <a:cubicBezTo>
                    <a:pt x="57" y="52"/>
                    <a:pt x="19" y="61"/>
                    <a:pt x="0" y="99"/>
                  </a:cubicBezTo>
                  <a:cubicBezTo>
                    <a:pt x="57" y="77"/>
                    <a:pt x="118" y="69"/>
                    <a:pt x="181" y="69"/>
                  </a:cubicBezTo>
                  <a:cubicBezTo>
                    <a:pt x="353" y="69"/>
                    <a:pt x="542" y="128"/>
                    <a:pt x="711" y="128"/>
                  </a:cubicBezTo>
                  <a:cubicBezTo>
                    <a:pt x="720" y="128"/>
                    <a:pt x="729" y="128"/>
                    <a:pt x="737" y="127"/>
                  </a:cubicBezTo>
                  <a:cubicBezTo>
                    <a:pt x="904" y="127"/>
                    <a:pt x="1167" y="67"/>
                    <a:pt x="1382" y="67"/>
                  </a:cubicBezTo>
                  <a:cubicBezTo>
                    <a:pt x="1435" y="67"/>
                    <a:pt x="1486" y="71"/>
                    <a:pt x="1531" y="80"/>
                  </a:cubicBezTo>
                  <a:cubicBezTo>
                    <a:pt x="2013" y="184"/>
                    <a:pt x="2722" y="2755"/>
                    <a:pt x="2571" y="3218"/>
                  </a:cubicBezTo>
                  <a:cubicBezTo>
                    <a:pt x="2382" y="3794"/>
                    <a:pt x="2713" y="5949"/>
                    <a:pt x="2750" y="6289"/>
                  </a:cubicBezTo>
                  <a:lnTo>
                    <a:pt x="2864" y="6034"/>
                  </a:lnTo>
                  <a:cubicBezTo>
                    <a:pt x="2864" y="6034"/>
                    <a:pt x="2609" y="3870"/>
                    <a:pt x="2807" y="3227"/>
                  </a:cubicBezTo>
                  <a:cubicBezTo>
                    <a:pt x="2958" y="2773"/>
                    <a:pt x="2127" y="108"/>
                    <a:pt x="1635" y="14"/>
                  </a:cubicBezTo>
                  <a:cubicBezTo>
                    <a:pt x="1592" y="4"/>
                    <a:pt x="1542" y="1"/>
                    <a:pt x="1489" y="1"/>
                  </a:cubicBezTo>
                  <a:close/>
                </a:path>
              </a:pathLst>
            </a:custGeom>
            <a:solidFill>
              <a:srgbClr val="C4B39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0" name="Google Shape;730;p33"/>
            <p:cNvSpPr/>
            <p:nvPr/>
          </p:nvSpPr>
          <p:spPr>
            <a:xfrm flipH="1">
              <a:off x="5979106" y="2212414"/>
              <a:ext cx="487663" cy="1127776"/>
            </a:xfrm>
            <a:custGeom>
              <a:avLst/>
              <a:gdLst/>
              <a:ahLst/>
              <a:cxnLst/>
              <a:rect l="l" t="t" r="r" b="b"/>
              <a:pathLst>
                <a:path w="2751" h="6362" extrusionOk="0">
                  <a:moveTo>
                    <a:pt x="1134" y="1"/>
                  </a:moveTo>
                  <a:cubicBezTo>
                    <a:pt x="709" y="313"/>
                    <a:pt x="0" y="2061"/>
                    <a:pt x="246" y="3715"/>
                  </a:cubicBezTo>
                  <a:cubicBezTo>
                    <a:pt x="246" y="3715"/>
                    <a:pt x="1238" y="5690"/>
                    <a:pt x="2419" y="6361"/>
                  </a:cubicBezTo>
                  <a:lnTo>
                    <a:pt x="2750" y="6314"/>
                  </a:lnTo>
                  <a:cubicBezTo>
                    <a:pt x="2334" y="5416"/>
                    <a:pt x="2306" y="3526"/>
                    <a:pt x="2306" y="3526"/>
                  </a:cubicBezTo>
                  <a:cubicBezTo>
                    <a:pt x="974" y="3044"/>
                    <a:pt x="681" y="965"/>
                    <a:pt x="1134"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1" name="Google Shape;731;p33"/>
            <p:cNvSpPr/>
            <p:nvPr/>
          </p:nvSpPr>
          <p:spPr>
            <a:xfrm flipH="1">
              <a:off x="4798150" y="2768680"/>
              <a:ext cx="1281644" cy="1122635"/>
            </a:xfrm>
            <a:custGeom>
              <a:avLst/>
              <a:gdLst/>
              <a:ahLst/>
              <a:cxnLst/>
              <a:rect l="l" t="t" r="r" b="b"/>
              <a:pathLst>
                <a:path w="7230" h="6333" extrusionOk="0">
                  <a:moveTo>
                    <a:pt x="6502" y="1"/>
                  </a:moveTo>
                  <a:cubicBezTo>
                    <a:pt x="6502" y="1"/>
                    <a:pt x="5661" y="1380"/>
                    <a:pt x="5850" y="2647"/>
                  </a:cubicBezTo>
                  <a:cubicBezTo>
                    <a:pt x="6096" y="4376"/>
                    <a:pt x="4952" y="5624"/>
                    <a:pt x="4348" y="5624"/>
                  </a:cubicBezTo>
                  <a:cubicBezTo>
                    <a:pt x="3488" y="5624"/>
                    <a:pt x="1843" y="5009"/>
                    <a:pt x="1815" y="2817"/>
                  </a:cubicBezTo>
                  <a:lnTo>
                    <a:pt x="0" y="2930"/>
                  </a:lnTo>
                  <a:cubicBezTo>
                    <a:pt x="303" y="3488"/>
                    <a:pt x="1541" y="6153"/>
                    <a:pt x="4348" y="6332"/>
                  </a:cubicBezTo>
                  <a:cubicBezTo>
                    <a:pt x="5671" y="6332"/>
                    <a:pt x="6833" y="4187"/>
                    <a:pt x="6616" y="2911"/>
                  </a:cubicBezTo>
                  <a:cubicBezTo>
                    <a:pt x="6455" y="1891"/>
                    <a:pt x="7230" y="473"/>
                    <a:pt x="7230" y="473"/>
                  </a:cubicBezTo>
                  <a:cubicBezTo>
                    <a:pt x="7230" y="473"/>
                    <a:pt x="6937" y="57"/>
                    <a:pt x="6502" y="1"/>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2" name="Google Shape;732;p33"/>
            <p:cNvSpPr/>
            <p:nvPr/>
          </p:nvSpPr>
          <p:spPr>
            <a:xfrm flipH="1">
              <a:off x="5444645" y="3246239"/>
              <a:ext cx="341949" cy="495994"/>
            </a:xfrm>
            <a:custGeom>
              <a:avLst/>
              <a:gdLst/>
              <a:ahLst/>
              <a:cxnLst/>
              <a:rect l="l" t="t" r="r" b="b"/>
              <a:pathLst>
                <a:path w="1929" h="2798" extrusionOk="0">
                  <a:moveTo>
                    <a:pt x="85" y="0"/>
                  </a:moveTo>
                  <a:lnTo>
                    <a:pt x="0" y="132"/>
                  </a:lnTo>
                  <a:cubicBezTo>
                    <a:pt x="47" y="1833"/>
                    <a:pt x="1077" y="2580"/>
                    <a:pt x="1928" y="2797"/>
                  </a:cubicBezTo>
                  <a:cubicBezTo>
                    <a:pt x="1106" y="2514"/>
                    <a:pt x="180" y="1758"/>
                    <a:pt x="161" y="123"/>
                  </a:cubicBezTo>
                  <a:lnTo>
                    <a:pt x="85" y="0"/>
                  </a:lnTo>
                  <a:close/>
                </a:path>
              </a:pathLst>
            </a:custGeom>
            <a:solidFill>
              <a:srgbClr val="C4B39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3" name="Google Shape;733;p33"/>
            <p:cNvSpPr/>
            <p:nvPr/>
          </p:nvSpPr>
          <p:spPr>
            <a:xfrm flipH="1">
              <a:off x="4798150" y="2773643"/>
              <a:ext cx="698611" cy="1122635"/>
            </a:xfrm>
            <a:custGeom>
              <a:avLst/>
              <a:gdLst/>
              <a:ahLst/>
              <a:cxnLst/>
              <a:rect l="l" t="t" r="r" b="b"/>
              <a:pathLst>
                <a:path w="3941" h="6333" extrusionOk="0">
                  <a:moveTo>
                    <a:pt x="3270" y="1"/>
                  </a:moveTo>
                  <a:cubicBezTo>
                    <a:pt x="3591" y="124"/>
                    <a:pt x="3790" y="426"/>
                    <a:pt x="3790" y="426"/>
                  </a:cubicBezTo>
                  <a:cubicBezTo>
                    <a:pt x="3790" y="426"/>
                    <a:pt x="3015" y="1853"/>
                    <a:pt x="3175" y="2855"/>
                  </a:cubicBezTo>
                  <a:cubicBezTo>
                    <a:pt x="3374" y="4131"/>
                    <a:pt x="2221" y="6286"/>
                    <a:pt x="907" y="6286"/>
                  </a:cubicBezTo>
                  <a:cubicBezTo>
                    <a:pt x="586" y="6257"/>
                    <a:pt x="284" y="6210"/>
                    <a:pt x="0" y="6125"/>
                  </a:cubicBezTo>
                  <a:lnTo>
                    <a:pt x="0" y="6125"/>
                  </a:lnTo>
                  <a:cubicBezTo>
                    <a:pt x="331" y="6238"/>
                    <a:pt x="671" y="6304"/>
                    <a:pt x="1059" y="6333"/>
                  </a:cubicBezTo>
                  <a:cubicBezTo>
                    <a:pt x="2382" y="6333"/>
                    <a:pt x="3544" y="4178"/>
                    <a:pt x="3327" y="2902"/>
                  </a:cubicBezTo>
                  <a:cubicBezTo>
                    <a:pt x="3166" y="1872"/>
                    <a:pt x="3941" y="455"/>
                    <a:pt x="3941" y="455"/>
                  </a:cubicBezTo>
                  <a:cubicBezTo>
                    <a:pt x="3941" y="455"/>
                    <a:pt x="3686" y="77"/>
                    <a:pt x="3270" y="1"/>
                  </a:cubicBezTo>
                  <a:close/>
                </a:path>
              </a:pathLst>
            </a:custGeom>
            <a:solidFill>
              <a:srgbClr val="C4B39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4" name="Google Shape;734;p33"/>
            <p:cNvSpPr/>
            <p:nvPr/>
          </p:nvSpPr>
          <p:spPr>
            <a:xfrm flipH="1">
              <a:off x="4906992" y="2768680"/>
              <a:ext cx="243034" cy="889706"/>
            </a:xfrm>
            <a:custGeom>
              <a:avLst/>
              <a:gdLst/>
              <a:ahLst/>
              <a:cxnLst/>
              <a:rect l="l" t="t" r="r" b="b"/>
              <a:pathLst>
                <a:path w="1371" h="5019" extrusionOk="0">
                  <a:moveTo>
                    <a:pt x="1257" y="1"/>
                  </a:moveTo>
                  <a:cubicBezTo>
                    <a:pt x="1257" y="1"/>
                    <a:pt x="416" y="1380"/>
                    <a:pt x="605" y="2647"/>
                  </a:cubicBezTo>
                  <a:cubicBezTo>
                    <a:pt x="737" y="3649"/>
                    <a:pt x="416" y="4490"/>
                    <a:pt x="0" y="5019"/>
                  </a:cubicBezTo>
                  <a:cubicBezTo>
                    <a:pt x="548" y="4565"/>
                    <a:pt x="1078" y="3573"/>
                    <a:pt x="898" y="2325"/>
                  </a:cubicBezTo>
                  <a:cubicBezTo>
                    <a:pt x="785" y="1456"/>
                    <a:pt x="1134" y="520"/>
                    <a:pt x="1371" y="29"/>
                  </a:cubicBezTo>
                  <a:cubicBezTo>
                    <a:pt x="1342" y="10"/>
                    <a:pt x="1295" y="1"/>
                    <a:pt x="1257"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5" name="Google Shape;735;p33"/>
            <p:cNvSpPr/>
            <p:nvPr/>
          </p:nvSpPr>
          <p:spPr>
            <a:xfrm flipH="1">
              <a:off x="5057670" y="3284706"/>
              <a:ext cx="1033824" cy="608205"/>
            </a:xfrm>
            <a:custGeom>
              <a:avLst/>
              <a:gdLst/>
              <a:ahLst/>
              <a:cxnLst/>
              <a:rect l="l" t="t" r="r" b="b"/>
              <a:pathLst>
                <a:path w="5832" h="3431" extrusionOk="0">
                  <a:moveTo>
                    <a:pt x="520" y="0"/>
                  </a:moveTo>
                  <a:lnTo>
                    <a:pt x="0" y="10"/>
                  </a:lnTo>
                  <a:cubicBezTo>
                    <a:pt x="293" y="567"/>
                    <a:pt x="1522" y="3431"/>
                    <a:pt x="4414" y="3431"/>
                  </a:cubicBezTo>
                  <a:cubicBezTo>
                    <a:pt x="4933" y="3431"/>
                    <a:pt x="5434" y="3091"/>
                    <a:pt x="5831" y="2609"/>
                  </a:cubicBezTo>
                  <a:lnTo>
                    <a:pt x="5831" y="2609"/>
                  </a:lnTo>
                  <a:cubicBezTo>
                    <a:pt x="5481" y="2930"/>
                    <a:pt x="5103" y="3119"/>
                    <a:pt x="4716" y="3119"/>
                  </a:cubicBezTo>
                  <a:cubicBezTo>
                    <a:pt x="2164" y="3119"/>
                    <a:pt x="964" y="908"/>
                    <a:pt x="520" y="0"/>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6" name="Google Shape;736;p33"/>
            <p:cNvSpPr/>
            <p:nvPr/>
          </p:nvSpPr>
          <p:spPr>
            <a:xfrm flipH="1">
              <a:off x="5905363" y="3118783"/>
              <a:ext cx="353826" cy="573106"/>
            </a:xfrm>
            <a:custGeom>
              <a:avLst/>
              <a:gdLst/>
              <a:ahLst/>
              <a:cxnLst/>
              <a:rect l="l" t="t" r="r" b="b"/>
              <a:pathLst>
                <a:path w="1996" h="3233" extrusionOk="0">
                  <a:moveTo>
                    <a:pt x="1" y="1"/>
                  </a:moveTo>
                  <a:lnTo>
                    <a:pt x="1" y="1"/>
                  </a:lnTo>
                  <a:cubicBezTo>
                    <a:pt x="29" y="908"/>
                    <a:pt x="691" y="2269"/>
                    <a:pt x="1995" y="3233"/>
                  </a:cubicBezTo>
                  <a:cubicBezTo>
                    <a:pt x="1995" y="3233"/>
                    <a:pt x="1059" y="1985"/>
                    <a:pt x="974" y="851"/>
                  </a:cubicBezTo>
                  <a:cubicBezTo>
                    <a:pt x="908" y="48"/>
                    <a:pt x="1" y="1"/>
                    <a:pt x="1" y="1"/>
                  </a:cubicBezTo>
                  <a:close/>
                </a:path>
              </a:pathLst>
            </a:custGeom>
            <a:solidFill>
              <a:srgbClr val="EFE5D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7" name="Google Shape;737;p33"/>
            <p:cNvSpPr/>
            <p:nvPr/>
          </p:nvSpPr>
          <p:spPr>
            <a:xfrm flipH="1">
              <a:off x="5905363" y="3118783"/>
              <a:ext cx="353826" cy="573106"/>
            </a:xfrm>
            <a:custGeom>
              <a:avLst/>
              <a:gdLst/>
              <a:ahLst/>
              <a:cxnLst/>
              <a:rect l="l" t="t" r="r" b="b"/>
              <a:pathLst>
                <a:path w="1996" h="3233" extrusionOk="0">
                  <a:moveTo>
                    <a:pt x="1" y="1"/>
                  </a:moveTo>
                  <a:lnTo>
                    <a:pt x="1" y="1"/>
                  </a:lnTo>
                  <a:cubicBezTo>
                    <a:pt x="29" y="908"/>
                    <a:pt x="691" y="2269"/>
                    <a:pt x="1995" y="3233"/>
                  </a:cubicBezTo>
                  <a:cubicBezTo>
                    <a:pt x="1995" y="3233"/>
                    <a:pt x="1986" y="3223"/>
                    <a:pt x="1967" y="3205"/>
                  </a:cubicBezTo>
                  <a:cubicBezTo>
                    <a:pt x="1003" y="2222"/>
                    <a:pt x="530" y="1003"/>
                    <a:pt x="540" y="161"/>
                  </a:cubicBezTo>
                  <a:cubicBezTo>
                    <a:pt x="285" y="10"/>
                    <a:pt x="1" y="1"/>
                    <a:pt x="1" y="1"/>
                  </a:cubicBezTo>
                  <a:close/>
                </a:path>
              </a:pathLst>
            </a:custGeom>
            <a:solidFill>
              <a:srgbClr val="E5CAA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8" name="Google Shape;738;p33"/>
            <p:cNvSpPr/>
            <p:nvPr/>
          </p:nvSpPr>
          <p:spPr>
            <a:xfrm flipH="1">
              <a:off x="5966029" y="999550"/>
              <a:ext cx="2549461" cy="630363"/>
            </a:xfrm>
            <a:custGeom>
              <a:avLst/>
              <a:gdLst/>
              <a:ahLst/>
              <a:cxnLst/>
              <a:rect l="l" t="t" r="r" b="b"/>
              <a:pathLst>
                <a:path w="14382" h="3556" extrusionOk="0">
                  <a:moveTo>
                    <a:pt x="4395" y="1"/>
                  </a:moveTo>
                  <a:cubicBezTo>
                    <a:pt x="4405" y="1"/>
                    <a:pt x="4415" y="1"/>
                    <a:pt x="4426" y="1"/>
                  </a:cubicBezTo>
                  <a:lnTo>
                    <a:pt x="4426" y="1"/>
                  </a:lnTo>
                  <a:cubicBezTo>
                    <a:pt x="4415" y="1"/>
                    <a:pt x="4405" y="1"/>
                    <a:pt x="4395" y="1"/>
                  </a:cubicBezTo>
                  <a:close/>
                  <a:moveTo>
                    <a:pt x="4426" y="1"/>
                  </a:moveTo>
                  <a:cubicBezTo>
                    <a:pt x="4444" y="2"/>
                    <a:pt x="4462" y="4"/>
                    <a:pt x="4480" y="10"/>
                  </a:cubicBezTo>
                  <a:cubicBezTo>
                    <a:pt x="3781" y="341"/>
                    <a:pt x="3138" y="587"/>
                    <a:pt x="2363" y="728"/>
                  </a:cubicBezTo>
                  <a:cubicBezTo>
                    <a:pt x="1654" y="861"/>
                    <a:pt x="917" y="974"/>
                    <a:pt x="237" y="1135"/>
                  </a:cubicBezTo>
                  <a:cubicBezTo>
                    <a:pt x="378" y="1163"/>
                    <a:pt x="511" y="1163"/>
                    <a:pt x="605" y="1277"/>
                  </a:cubicBezTo>
                  <a:cubicBezTo>
                    <a:pt x="444" y="1428"/>
                    <a:pt x="218" y="1418"/>
                    <a:pt x="0" y="1475"/>
                  </a:cubicBezTo>
                  <a:cubicBezTo>
                    <a:pt x="29" y="1768"/>
                    <a:pt x="832" y="1664"/>
                    <a:pt x="1068" y="1702"/>
                  </a:cubicBezTo>
                  <a:cubicBezTo>
                    <a:pt x="1342" y="1730"/>
                    <a:pt x="1597" y="1806"/>
                    <a:pt x="1824" y="1919"/>
                  </a:cubicBezTo>
                  <a:cubicBezTo>
                    <a:pt x="1654" y="2099"/>
                    <a:pt x="1295" y="1985"/>
                    <a:pt x="1097" y="2127"/>
                  </a:cubicBezTo>
                  <a:cubicBezTo>
                    <a:pt x="945" y="2250"/>
                    <a:pt x="983" y="2420"/>
                    <a:pt x="945" y="2600"/>
                  </a:cubicBezTo>
                  <a:cubicBezTo>
                    <a:pt x="1087" y="2656"/>
                    <a:pt x="1446" y="2656"/>
                    <a:pt x="1503" y="2808"/>
                  </a:cubicBezTo>
                  <a:cubicBezTo>
                    <a:pt x="1569" y="2978"/>
                    <a:pt x="1267" y="2902"/>
                    <a:pt x="1380" y="3091"/>
                  </a:cubicBezTo>
                  <a:cubicBezTo>
                    <a:pt x="1457" y="3217"/>
                    <a:pt x="1757" y="3242"/>
                    <a:pt x="2034" y="3242"/>
                  </a:cubicBezTo>
                  <a:cubicBezTo>
                    <a:pt x="2206" y="3242"/>
                    <a:pt x="2370" y="3232"/>
                    <a:pt x="2465" y="3232"/>
                  </a:cubicBezTo>
                  <a:cubicBezTo>
                    <a:pt x="2480" y="3232"/>
                    <a:pt x="2493" y="3232"/>
                    <a:pt x="2505" y="3233"/>
                  </a:cubicBezTo>
                  <a:cubicBezTo>
                    <a:pt x="2453" y="3486"/>
                    <a:pt x="2670" y="3556"/>
                    <a:pt x="2915" y="3556"/>
                  </a:cubicBezTo>
                  <a:cubicBezTo>
                    <a:pt x="3117" y="3556"/>
                    <a:pt x="3338" y="3508"/>
                    <a:pt x="3440" y="3479"/>
                  </a:cubicBezTo>
                  <a:cubicBezTo>
                    <a:pt x="3913" y="3356"/>
                    <a:pt x="4348" y="3101"/>
                    <a:pt x="4848" y="3072"/>
                  </a:cubicBezTo>
                  <a:cubicBezTo>
                    <a:pt x="4952" y="3063"/>
                    <a:pt x="5059" y="3060"/>
                    <a:pt x="5166" y="3060"/>
                  </a:cubicBezTo>
                  <a:cubicBezTo>
                    <a:pt x="5380" y="3060"/>
                    <a:pt x="5598" y="3072"/>
                    <a:pt x="5812" y="3072"/>
                  </a:cubicBezTo>
                  <a:cubicBezTo>
                    <a:pt x="6408" y="3072"/>
                    <a:pt x="6861" y="3412"/>
                    <a:pt x="7447" y="3497"/>
                  </a:cubicBezTo>
                  <a:lnTo>
                    <a:pt x="7223" y="3436"/>
                  </a:lnTo>
                  <a:lnTo>
                    <a:pt x="7223" y="3436"/>
                  </a:lnTo>
                  <a:cubicBezTo>
                    <a:pt x="7488" y="3505"/>
                    <a:pt x="7781" y="3524"/>
                    <a:pt x="8079" y="3524"/>
                  </a:cubicBezTo>
                  <a:cubicBezTo>
                    <a:pt x="8430" y="3524"/>
                    <a:pt x="8787" y="3497"/>
                    <a:pt x="9111" y="3497"/>
                  </a:cubicBezTo>
                  <a:cubicBezTo>
                    <a:pt x="9177" y="3497"/>
                    <a:pt x="9249" y="3498"/>
                    <a:pt x="9326" y="3498"/>
                  </a:cubicBezTo>
                  <a:cubicBezTo>
                    <a:pt x="9973" y="3498"/>
                    <a:pt x="10920" y="3483"/>
                    <a:pt x="11436" y="3195"/>
                  </a:cubicBezTo>
                  <a:cubicBezTo>
                    <a:pt x="11936" y="2930"/>
                    <a:pt x="11247" y="2845"/>
                    <a:pt x="10850" y="2845"/>
                  </a:cubicBezTo>
                  <a:cubicBezTo>
                    <a:pt x="11247" y="2836"/>
                    <a:pt x="11625" y="2713"/>
                    <a:pt x="12031" y="2713"/>
                  </a:cubicBezTo>
                  <a:cubicBezTo>
                    <a:pt x="12054" y="2713"/>
                    <a:pt x="12078" y="2713"/>
                    <a:pt x="12102" y="2713"/>
                  </a:cubicBezTo>
                  <a:cubicBezTo>
                    <a:pt x="12521" y="2713"/>
                    <a:pt x="13002" y="2705"/>
                    <a:pt x="13297" y="2392"/>
                  </a:cubicBezTo>
                  <a:cubicBezTo>
                    <a:pt x="13165" y="2316"/>
                    <a:pt x="12986" y="2297"/>
                    <a:pt x="12825" y="2297"/>
                  </a:cubicBezTo>
                  <a:cubicBezTo>
                    <a:pt x="12922" y="2291"/>
                    <a:pt x="13021" y="2291"/>
                    <a:pt x="13120" y="2291"/>
                  </a:cubicBezTo>
                  <a:cubicBezTo>
                    <a:pt x="13316" y="2291"/>
                    <a:pt x="13512" y="2291"/>
                    <a:pt x="13694" y="2241"/>
                  </a:cubicBezTo>
                  <a:cubicBezTo>
                    <a:pt x="14323" y="2082"/>
                    <a:pt x="14382" y="2056"/>
                    <a:pt x="14186" y="2056"/>
                  </a:cubicBezTo>
                  <a:cubicBezTo>
                    <a:pt x="14092" y="2056"/>
                    <a:pt x="13941" y="2062"/>
                    <a:pt x="13766" y="2062"/>
                  </a:cubicBezTo>
                  <a:cubicBezTo>
                    <a:pt x="13651" y="2062"/>
                    <a:pt x="13527" y="2060"/>
                    <a:pt x="13401" y="2052"/>
                  </a:cubicBezTo>
                  <a:cubicBezTo>
                    <a:pt x="13260" y="1853"/>
                    <a:pt x="12749" y="2004"/>
                    <a:pt x="12693" y="1730"/>
                  </a:cubicBezTo>
                  <a:cubicBezTo>
                    <a:pt x="12536" y="1724"/>
                    <a:pt x="12377" y="1721"/>
                    <a:pt x="12218" y="1721"/>
                  </a:cubicBezTo>
                  <a:cubicBezTo>
                    <a:pt x="11436" y="1721"/>
                    <a:pt x="10630" y="1790"/>
                    <a:pt x="9876" y="1853"/>
                  </a:cubicBezTo>
                  <a:cubicBezTo>
                    <a:pt x="9290" y="1900"/>
                    <a:pt x="8695" y="2165"/>
                    <a:pt x="8118" y="2184"/>
                  </a:cubicBezTo>
                  <a:cubicBezTo>
                    <a:pt x="8101" y="2184"/>
                    <a:pt x="8085" y="2184"/>
                    <a:pt x="8068" y="2184"/>
                  </a:cubicBezTo>
                  <a:cubicBezTo>
                    <a:pt x="7728" y="2184"/>
                    <a:pt x="7375" y="2106"/>
                    <a:pt x="7035" y="2106"/>
                  </a:cubicBezTo>
                  <a:cubicBezTo>
                    <a:pt x="7002" y="2106"/>
                    <a:pt x="6969" y="2107"/>
                    <a:pt x="6937" y="2108"/>
                  </a:cubicBezTo>
                  <a:cubicBezTo>
                    <a:pt x="7088" y="2089"/>
                    <a:pt x="7249" y="2061"/>
                    <a:pt x="7296" y="1919"/>
                  </a:cubicBezTo>
                  <a:cubicBezTo>
                    <a:pt x="6793" y="1845"/>
                    <a:pt x="6354" y="1754"/>
                    <a:pt x="5879" y="1754"/>
                  </a:cubicBezTo>
                  <a:cubicBezTo>
                    <a:pt x="5747" y="1754"/>
                    <a:pt x="5612" y="1761"/>
                    <a:pt x="5472" y="1777"/>
                  </a:cubicBezTo>
                  <a:cubicBezTo>
                    <a:pt x="5453" y="1655"/>
                    <a:pt x="5557" y="1588"/>
                    <a:pt x="5690" y="1588"/>
                  </a:cubicBezTo>
                  <a:cubicBezTo>
                    <a:pt x="5378" y="1541"/>
                    <a:pt x="5141" y="1324"/>
                    <a:pt x="4839" y="1258"/>
                  </a:cubicBezTo>
                  <a:cubicBezTo>
                    <a:pt x="5236" y="1192"/>
                    <a:pt x="5661" y="1106"/>
                    <a:pt x="5812" y="662"/>
                  </a:cubicBezTo>
                  <a:cubicBezTo>
                    <a:pt x="5605" y="549"/>
                    <a:pt x="5557" y="332"/>
                    <a:pt x="5378" y="218"/>
                  </a:cubicBezTo>
                  <a:cubicBezTo>
                    <a:pt x="5169" y="100"/>
                    <a:pt x="4682" y="8"/>
                    <a:pt x="4426" y="1"/>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9" name="Google Shape;739;p33"/>
            <p:cNvSpPr/>
            <p:nvPr/>
          </p:nvSpPr>
          <p:spPr>
            <a:xfrm flipH="1">
              <a:off x="7600749" y="4148176"/>
              <a:ext cx="332022" cy="393179"/>
            </a:xfrm>
            <a:custGeom>
              <a:avLst/>
              <a:gdLst/>
              <a:ahLst/>
              <a:cxnLst/>
              <a:rect l="l" t="t" r="r" b="b"/>
              <a:pathLst>
                <a:path w="1873" h="2218" extrusionOk="0">
                  <a:moveTo>
                    <a:pt x="519" y="0"/>
                  </a:moveTo>
                  <a:cubicBezTo>
                    <a:pt x="501" y="0"/>
                    <a:pt x="482" y="2"/>
                    <a:pt x="464" y="6"/>
                  </a:cubicBezTo>
                  <a:cubicBezTo>
                    <a:pt x="1" y="91"/>
                    <a:pt x="143" y="2217"/>
                    <a:pt x="143" y="2217"/>
                  </a:cubicBezTo>
                  <a:lnTo>
                    <a:pt x="1872" y="2217"/>
                  </a:lnTo>
                  <a:cubicBezTo>
                    <a:pt x="1872" y="2217"/>
                    <a:pt x="1175" y="0"/>
                    <a:pt x="519" y="0"/>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0" name="Google Shape;740;p33"/>
            <p:cNvSpPr/>
            <p:nvPr/>
          </p:nvSpPr>
          <p:spPr>
            <a:xfrm flipH="1">
              <a:off x="6696153" y="4272618"/>
              <a:ext cx="330249" cy="268738"/>
            </a:xfrm>
            <a:custGeom>
              <a:avLst/>
              <a:gdLst/>
              <a:ahLst/>
              <a:cxnLst/>
              <a:rect l="l" t="t" r="r" b="b"/>
              <a:pathLst>
                <a:path w="1863" h="1516" extrusionOk="0">
                  <a:moveTo>
                    <a:pt x="638" y="1"/>
                  </a:moveTo>
                  <a:cubicBezTo>
                    <a:pt x="624" y="1"/>
                    <a:pt x="610" y="1"/>
                    <a:pt x="596" y="3"/>
                  </a:cubicBezTo>
                  <a:cubicBezTo>
                    <a:pt x="1" y="79"/>
                    <a:pt x="360" y="1515"/>
                    <a:pt x="360" y="1515"/>
                  </a:cubicBezTo>
                  <a:lnTo>
                    <a:pt x="1862" y="1515"/>
                  </a:lnTo>
                  <a:cubicBezTo>
                    <a:pt x="1862" y="1515"/>
                    <a:pt x="1231" y="1"/>
                    <a:pt x="638" y="1"/>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1" name="Google Shape;741;p33"/>
            <p:cNvSpPr/>
            <p:nvPr/>
          </p:nvSpPr>
          <p:spPr>
            <a:xfrm flipH="1">
              <a:off x="6160096" y="2835510"/>
              <a:ext cx="45380" cy="67539"/>
            </a:xfrm>
            <a:custGeom>
              <a:avLst/>
              <a:gdLst/>
              <a:ahLst/>
              <a:cxnLst/>
              <a:rect l="l" t="t" r="r" b="b"/>
              <a:pathLst>
                <a:path w="256" h="381" extrusionOk="0">
                  <a:moveTo>
                    <a:pt x="104" y="1"/>
                  </a:moveTo>
                  <a:cubicBezTo>
                    <a:pt x="101" y="1"/>
                    <a:pt x="98" y="1"/>
                    <a:pt x="95" y="2"/>
                  </a:cubicBezTo>
                  <a:cubicBezTo>
                    <a:pt x="38" y="11"/>
                    <a:pt x="0" y="96"/>
                    <a:pt x="10" y="200"/>
                  </a:cubicBezTo>
                  <a:cubicBezTo>
                    <a:pt x="28" y="307"/>
                    <a:pt x="79" y="380"/>
                    <a:pt x="133" y="380"/>
                  </a:cubicBezTo>
                  <a:cubicBezTo>
                    <a:pt x="136" y="380"/>
                    <a:pt x="139" y="380"/>
                    <a:pt x="142" y="380"/>
                  </a:cubicBezTo>
                  <a:cubicBezTo>
                    <a:pt x="208" y="380"/>
                    <a:pt x="256" y="285"/>
                    <a:pt x="227" y="181"/>
                  </a:cubicBezTo>
                  <a:cubicBezTo>
                    <a:pt x="218" y="83"/>
                    <a:pt x="158" y="1"/>
                    <a:pt x="104" y="1"/>
                  </a:cubicBezTo>
                  <a:close/>
                </a:path>
              </a:pathLst>
            </a:custGeom>
            <a:solidFill>
              <a:srgbClr val="513C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2" name="Google Shape;742;p33"/>
            <p:cNvSpPr/>
            <p:nvPr/>
          </p:nvSpPr>
          <p:spPr>
            <a:xfrm flipH="1">
              <a:off x="6081212" y="3060108"/>
              <a:ext cx="223180" cy="134369"/>
            </a:xfrm>
            <a:custGeom>
              <a:avLst/>
              <a:gdLst/>
              <a:ahLst/>
              <a:cxnLst/>
              <a:rect l="l" t="t" r="r" b="b"/>
              <a:pathLst>
                <a:path w="1259" h="758" extrusionOk="0">
                  <a:moveTo>
                    <a:pt x="171" y="1"/>
                  </a:moveTo>
                  <a:cubicBezTo>
                    <a:pt x="1" y="1"/>
                    <a:pt x="171" y="209"/>
                    <a:pt x="265" y="228"/>
                  </a:cubicBezTo>
                  <a:cubicBezTo>
                    <a:pt x="862" y="273"/>
                    <a:pt x="1234" y="717"/>
                    <a:pt x="1257" y="754"/>
                  </a:cubicBezTo>
                  <a:lnTo>
                    <a:pt x="1257" y="754"/>
                  </a:lnTo>
                  <a:cubicBezTo>
                    <a:pt x="1057" y="189"/>
                    <a:pt x="341" y="1"/>
                    <a:pt x="171" y="1"/>
                  </a:cubicBezTo>
                  <a:close/>
                  <a:moveTo>
                    <a:pt x="1257" y="754"/>
                  </a:moveTo>
                  <a:cubicBezTo>
                    <a:pt x="1257" y="755"/>
                    <a:pt x="1257" y="756"/>
                    <a:pt x="1258" y="757"/>
                  </a:cubicBezTo>
                  <a:cubicBezTo>
                    <a:pt x="1258" y="757"/>
                    <a:pt x="1258" y="756"/>
                    <a:pt x="1257" y="754"/>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3" name="Google Shape;743;p33"/>
            <p:cNvSpPr/>
            <p:nvPr/>
          </p:nvSpPr>
          <p:spPr>
            <a:xfrm flipH="1">
              <a:off x="5898804" y="3252797"/>
              <a:ext cx="135787" cy="67184"/>
            </a:xfrm>
            <a:custGeom>
              <a:avLst/>
              <a:gdLst/>
              <a:ahLst/>
              <a:cxnLst/>
              <a:rect l="l" t="t" r="r" b="b"/>
              <a:pathLst>
                <a:path w="766" h="379" extrusionOk="0">
                  <a:moveTo>
                    <a:pt x="766" y="1"/>
                  </a:moveTo>
                  <a:cubicBezTo>
                    <a:pt x="756" y="1"/>
                    <a:pt x="341" y="39"/>
                    <a:pt x="0" y="237"/>
                  </a:cubicBezTo>
                  <a:lnTo>
                    <a:pt x="152" y="379"/>
                  </a:lnTo>
                  <a:cubicBezTo>
                    <a:pt x="152" y="379"/>
                    <a:pt x="388" y="143"/>
                    <a:pt x="766"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4" name="Google Shape;744;p33"/>
            <p:cNvSpPr/>
            <p:nvPr/>
          </p:nvSpPr>
          <p:spPr>
            <a:xfrm flipH="1">
              <a:off x="5855019" y="3370149"/>
              <a:ext cx="107601" cy="53712"/>
            </a:xfrm>
            <a:custGeom>
              <a:avLst/>
              <a:gdLst/>
              <a:ahLst/>
              <a:cxnLst/>
              <a:rect l="l" t="t" r="r" b="b"/>
              <a:pathLst>
                <a:path w="607" h="303" extrusionOk="0">
                  <a:moveTo>
                    <a:pt x="606" y="0"/>
                  </a:moveTo>
                  <a:lnTo>
                    <a:pt x="606" y="0"/>
                  </a:lnTo>
                  <a:cubicBezTo>
                    <a:pt x="602" y="2"/>
                    <a:pt x="598" y="3"/>
                    <a:pt x="594" y="5"/>
                  </a:cubicBezTo>
                  <a:lnTo>
                    <a:pt x="594" y="5"/>
                  </a:lnTo>
                  <a:cubicBezTo>
                    <a:pt x="603" y="3"/>
                    <a:pt x="607" y="2"/>
                    <a:pt x="606" y="0"/>
                  </a:cubicBezTo>
                  <a:close/>
                  <a:moveTo>
                    <a:pt x="594" y="5"/>
                  </a:moveTo>
                  <a:lnTo>
                    <a:pt x="594" y="5"/>
                  </a:lnTo>
                  <a:cubicBezTo>
                    <a:pt x="532" y="19"/>
                    <a:pt x="241" y="58"/>
                    <a:pt x="1" y="199"/>
                  </a:cubicBezTo>
                  <a:lnTo>
                    <a:pt x="124" y="303"/>
                  </a:lnTo>
                  <a:cubicBezTo>
                    <a:pt x="124" y="303"/>
                    <a:pt x="308" y="119"/>
                    <a:pt x="594" y="5"/>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5" name="Google Shape;745;p33"/>
            <p:cNvSpPr/>
            <p:nvPr/>
          </p:nvSpPr>
          <p:spPr>
            <a:xfrm flipH="1">
              <a:off x="5620671" y="3649877"/>
              <a:ext cx="78884" cy="88988"/>
            </a:xfrm>
            <a:custGeom>
              <a:avLst/>
              <a:gdLst/>
              <a:ahLst/>
              <a:cxnLst/>
              <a:rect l="l" t="t" r="r" b="b"/>
              <a:pathLst>
                <a:path w="445" h="502" extrusionOk="0">
                  <a:moveTo>
                    <a:pt x="445" y="1"/>
                  </a:moveTo>
                  <a:cubicBezTo>
                    <a:pt x="445" y="1"/>
                    <a:pt x="161" y="190"/>
                    <a:pt x="1" y="464"/>
                  </a:cubicBezTo>
                  <a:lnTo>
                    <a:pt x="152" y="501"/>
                  </a:lnTo>
                  <a:cubicBezTo>
                    <a:pt x="152" y="501"/>
                    <a:pt x="237" y="246"/>
                    <a:pt x="445"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6" name="Google Shape;746;p33"/>
            <p:cNvSpPr/>
            <p:nvPr/>
          </p:nvSpPr>
          <p:spPr>
            <a:xfrm flipH="1">
              <a:off x="5940639" y="2777011"/>
              <a:ext cx="231334" cy="100688"/>
            </a:xfrm>
            <a:custGeom>
              <a:avLst/>
              <a:gdLst/>
              <a:ahLst/>
              <a:cxnLst/>
              <a:rect l="l" t="t" r="r" b="b"/>
              <a:pathLst>
                <a:path w="1305" h="568" extrusionOk="0">
                  <a:moveTo>
                    <a:pt x="0" y="1"/>
                  </a:moveTo>
                  <a:lnTo>
                    <a:pt x="416" y="530"/>
                  </a:lnTo>
                  <a:cubicBezTo>
                    <a:pt x="495" y="557"/>
                    <a:pt x="576" y="568"/>
                    <a:pt x="656" y="568"/>
                  </a:cubicBezTo>
                  <a:cubicBezTo>
                    <a:pt x="994" y="568"/>
                    <a:pt x="1305" y="369"/>
                    <a:pt x="1305" y="369"/>
                  </a:cubicBezTo>
                  <a:lnTo>
                    <a:pt x="1305" y="369"/>
                  </a:lnTo>
                  <a:cubicBezTo>
                    <a:pt x="1200" y="394"/>
                    <a:pt x="1101" y="405"/>
                    <a:pt x="1007" y="405"/>
                  </a:cubicBezTo>
                  <a:cubicBezTo>
                    <a:pt x="531" y="405"/>
                    <a:pt x="190" y="127"/>
                    <a:pt x="0"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7" name="Google Shape;747;p33"/>
            <p:cNvSpPr/>
            <p:nvPr/>
          </p:nvSpPr>
          <p:spPr>
            <a:xfrm flipH="1">
              <a:off x="6838499" y="4008312"/>
              <a:ext cx="201376" cy="168227"/>
            </a:xfrm>
            <a:custGeom>
              <a:avLst/>
              <a:gdLst/>
              <a:ahLst/>
              <a:cxnLst/>
              <a:rect l="l" t="t" r="r" b="b"/>
              <a:pathLst>
                <a:path w="1136" h="949" extrusionOk="0">
                  <a:moveTo>
                    <a:pt x="1135" y="1"/>
                  </a:moveTo>
                  <a:cubicBezTo>
                    <a:pt x="1114" y="1"/>
                    <a:pt x="732" y="869"/>
                    <a:pt x="191" y="869"/>
                  </a:cubicBezTo>
                  <a:cubicBezTo>
                    <a:pt x="130" y="869"/>
                    <a:pt x="66" y="858"/>
                    <a:pt x="1" y="833"/>
                  </a:cubicBezTo>
                  <a:lnTo>
                    <a:pt x="1" y="833"/>
                  </a:lnTo>
                  <a:lnTo>
                    <a:pt x="10" y="908"/>
                  </a:lnTo>
                  <a:cubicBezTo>
                    <a:pt x="10" y="908"/>
                    <a:pt x="92" y="948"/>
                    <a:pt x="217" y="948"/>
                  </a:cubicBezTo>
                  <a:cubicBezTo>
                    <a:pt x="451" y="948"/>
                    <a:pt x="839" y="808"/>
                    <a:pt x="1135" y="1"/>
                  </a:cubicBezTo>
                  <a:cubicBezTo>
                    <a:pt x="1135" y="1"/>
                    <a:pt x="1135" y="1"/>
                    <a:pt x="1135" y="1"/>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8" name="Google Shape;748;p33"/>
            <p:cNvSpPr/>
            <p:nvPr/>
          </p:nvSpPr>
          <p:spPr>
            <a:xfrm flipH="1">
              <a:off x="6813504" y="3889542"/>
              <a:ext cx="232929" cy="258633"/>
            </a:xfrm>
            <a:custGeom>
              <a:avLst/>
              <a:gdLst/>
              <a:ahLst/>
              <a:cxnLst/>
              <a:rect l="l" t="t" r="r" b="b"/>
              <a:pathLst>
                <a:path w="1314" h="1459" extrusionOk="0">
                  <a:moveTo>
                    <a:pt x="1314" y="0"/>
                  </a:moveTo>
                  <a:cubicBezTo>
                    <a:pt x="1310" y="0"/>
                    <a:pt x="649" y="1390"/>
                    <a:pt x="125" y="1390"/>
                  </a:cubicBezTo>
                  <a:cubicBezTo>
                    <a:pt x="82" y="1390"/>
                    <a:pt x="41" y="1381"/>
                    <a:pt x="0" y="1361"/>
                  </a:cubicBezTo>
                  <a:lnTo>
                    <a:pt x="0" y="1361"/>
                  </a:lnTo>
                  <a:lnTo>
                    <a:pt x="10" y="1427"/>
                  </a:lnTo>
                  <a:cubicBezTo>
                    <a:pt x="10" y="1427"/>
                    <a:pt x="57" y="1458"/>
                    <a:pt x="142" y="1458"/>
                  </a:cubicBezTo>
                  <a:cubicBezTo>
                    <a:pt x="350" y="1458"/>
                    <a:pt x="785" y="1273"/>
                    <a:pt x="1314" y="0"/>
                  </a:cubicBezTo>
                  <a:cubicBezTo>
                    <a:pt x="1314" y="0"/>
                    <a:pt x="1314" y="0"/>
                    <a:pt x="1314"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9" name="Google Shape;749;p33"/>
            <p:cNvSpPr/>
            <p:nvPr/>
          </p:nvSpPr>
          <p:spPr>
            <a:xfrm flipH="1">
              <a:off x="7811875" y="4172639"/>
              <a:ext cx="124619" cy="336808"/>
            </a:xfrm>
            <a:custGeom>
              <a:avLst/>
              <a:gdLst/>
              <a:ahLst/>
              <a:cxnLst/>
              <a:rect l="l" t="t" r="r" b="b"/>
              <a:pathLst>
                <a:path w="703" h="1900" extrusionOk="0">
                  <a:moveTo>
                    <a:pt x="663" y="0"/>
                  </a:moveTo>
                  <a:cubicBezTo>
                    <a:pt x="627" y="0"/>
                    <a:pt x="1" y="27"/>
                    <a:pt x="258" y="1900"/>
                  </a:cubicBezTo>
                  <a:cubicBezTo>
                    <a:pt x="268" y="1890"/>
                    <a:pt x="107" y="95"/>
                    <a:pt x="702" y="47"/>
                  </a:cubicBezTo>
                  <a:lnTo>
                    <a:pt x="664" y="0"/>
                  </a:lnTo>
                  <a:cubicBezTo>
                    <a:pt x="664" y="0"/>
                    <a:pt x="664" y="0"/>
                    <a:pt x="663"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0" name="Google Shape;750;p33"/>
            <p:cNvSpPr/>
            <p:nvPr/>
          </p:nvSpPr>
          <p:spPr>
            <a:xfrm flipH="1">
              <a:off x="7448299" y="2845791"/>
              <a:ext cx="274942" cy="224598"/>
            </a:xfrm>
            <a:custGeom>
              <a:avLst/>
              <a:gdLst/>
              <a:ahLst/>
              <a:cxnLst/>
              <a:rect l="l" t="t" r="r" b="b"/>
              <a:pathLst>
                <a:path w="1551" h="1267" extrusionOk="0">
                  <a:moveTo>
                    <a:pt x="0" y="0"/>
                  </a:moveTo>
                  <a:cubicBezTo>
                    <a:pt x="0" y="1"/>
                    <a:pt x="378" y="1134"/>
                    <a:pt x="1550" y="1267"/>
                  </a:cubicBezTo>
                  <a:cubicBezTo>
                    <a:pt x="1550" y="1267"/>
                    <a:pt x="520" y="879"/>
                    <a:pt x="0"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1" name="Google Shape;751;p33"/>
            <p:cNvSpPr/>
            <p:nvPr/>
          </p:nvSpPr>
          <p:spPr>
            <a:xfrm flipH="1">
              <a:off x="7230615" y="2934602"/>
              <a:ext cx="333617" cy="129583"/>
            </a:xfrm>
            <a:custGeom>
              <a:avLst/>
              <a:gdLst/>
              <a:ahLst/>
              <a:cxnLst/>
              <a:rect l="l" t="t" r="r" b="b"/>
              <a:pathLst>
                <a:path w="1882" h="731" extrusionOk="0">
                  <a:moveTo>
                    <a:pt x="1" y="0"/>
                  </a:moveTo>
                  <a:lnTo>
                    <a:pt x="1" y="0"/>
                  </a:lnTo>
                  <a:cubicBezTo>
                    <a:pt x="1" y="0"/>
                    <a:pt x="550" y="730"/>
                    <a:pt x="1465" y="730"/>
                  </a:cubicBezTo>
                  <a:cubicBezTo>
                    <a:pt x="1597" y="730"/>
                    <a:pt x="1736" y="715"/>
                    <a:pt x="1882" y="681"/>
                  </a:cubicBezTo>
                  <a:cubicBezTo>
                    <a:pt x="1882" y="681"/>
                    <a:pt x="785" y="662"/>
                    <a:pt x="1"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2" name="Google Shape;752;p33"/>
            <p:cNvSpPr/>
            <p:nvPr/>
          </p:nvSpPr>
          <p:spPr>
            <a:xfrm flipH="1">
              <a:off x="6903911" y="2240068"/>
              <a:ext cx="415692" cy="76402"/>
            </a:xfrm>
            <a:custGeom>
              <a:avLst/>
              <a:gdLst/>
              <a:ahLst/>
              <a:cxnLst/>
              <a:rect l="l" t="t" r="r" b="b"/>
              <a:pathLst>
                <a:path w="2345" h="431" extrusionOk="0">
                  <a:moveTo>
                    <a:pt x="1" y="270"/>
                  </a:moveTo>
                  <a:cubicBezTo>
                    <a:pt x="1" y="270"/>
                    <a:pt x="1" y="270"/>
                    <a:pt x="1" y="270"/>
                  </a:cubicBezTo>
                  <a:cubicBezTo>
                    <a:pt x="1" y="270"/>
                    <a:pt x="1" y="270"/>
                    <a:pt x="1" y="270"/>
                  </a:cubicBezTo>
                  <a:close/>
                  <a:moveTo>
                    <a:pt x="1008" y="0"/>
                  </a:moveTo>
                  <a:cubicBezTo>
                    <a:pt x="696" y="0"/>
                    <a:pt x="353" y="71"/>
                    <a:pt x="1" y="270"/>
                  </a:cubicBezTo>
                  <a:lnTo>
                    <a:pt x="1" y="270"/>
                  </a:lnTo>
                  <a:cubicBezTo>
                    <a:pt x="15" y="265"/>
                    <a:pt x="417" y="161"/>
                    <a:pt x="962" y="161"/>
                  </a:cubicBezTo>
                  <a:cubicBezTo>
                    <a:pt x="1376" y="161"/>
                    <a:pt x="1873" y="221"/>
                    <a:pt x="2344" y="431"/>
                  </a:cubicBezTo>
                  <a:cubicBezTo>
                    <a:pt x="2344" y="431"/>
                    <a:pt x="1775" y="0"/>
                    <a:pt x="1008" y="0"/>
                  </a:cubicBezTo>
                  <a:close/>
                </a:path>
              </a:pathLst>
            </a:custGeom>
            <a:solidFill>
              <a:srgbClr val="C4B39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3" name="Google Shape;753;p33"/>
            <p:cNvSpPr/>
            <p:nvPr/>
          </p:nvSpPr>
          <p:spPr>
            <a:xfrm flipH="1">
              <a:off x="7249051" y="3035113"/>
              <a:ext cx="338581" cy="120896"/>
            </a:xfrm>
            <a:custGeom>
              <a:avLst/>
              <a:gdLst/>
              <a:ahLst/>
              <a:cxnLst/>
              <a:rect l="l" t="t" r="r" b="b"/>
              <a:pathLst>
                <a:path w="1910" h="682" extrusionOk="0">
                  <a:moveTo>
                    <a:pt x="1" y="0"/>
                  </a:moveTo>
                  <a:cubicBezTo>
                    <a:pt x="1" y="0"/>
                    <a:pt x="551" y="682"/>
                    <a:pt x="1429" y="682"/>
                  </a:cubicBezTo>
                  <a:cubicBezTo>
                    <a:pt x="1580" y="682"/>
                    <a:pt x="1741" y="662"/>
                    <a:pt x="1910" y="615"/>
                  </a:cubicBezTo>
                  <a:lnTo>
                    <a:pt x="1910" y="615"/>
                  </a:lnTo>
                  <a:cubicBezTo>
                    <a:pt x="1910" y="615"/>
                    <a:pt x="1906" y="615"/>
                    <a:pt x="1900" y="615"/>
                  </a:cubicBezTo>
                  <a:cubicBezTo>
                    <a:pt x="1788" y="615"/>
                    <a:pt x="777" y="598"/>
                    <a:pt x="1" y="0"/>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4" name="Google Shape;754;p33"/>
            <p:cNvSpPr/>
            <p:nvPr/>
          </p:nvSpPr>
          <p:spPr>
            <a:xfrm flipH="1">
              <a:off x="7210406" y="3435383"/>
              <a:ext cx="248174" cy="102461"/>
            </a:xfrm>
            <a:custGeom>
              <a:avLst/>
              <a:gdLst/>
              <a:ahLst/>
              <a:cxnLst/>
              <a:rect l="l" t="t" r="r" b="b"/>
              <a:pathLst>
                <a:path w="1400" h="578" extrusionOk="0">
                  <a:moveTo>
                    <a:pt x="0" y="1"/>
                  </a:moveTo>
                  <a:cubicBezTo>
                    <a:pt x="0" y="1"/>
                    <a:pt x="420" y="578"/>
                    <a:pt x="1125" y="578"/>
                  </a:cubicBezTo>
                  <a:cubicBezTo>
                    <a:pt x="1212" y="578"/>
                    <a:pt x="1304" y="569"/>
                    <a:pt x="1399" y="549"/>
                  </a:cubicBezTo>
                  <a:cubicBezTo>
                    <a:pt x="1399" y="540"/>
                    <a:pt x="577" y="502"/>
                    <a:pt x="0"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5" name="Google Shape;755;p33"/>
            <p:cNvSpPr/>
            <p:nvPr/>
          </p:nvSpPr>
          <p:spPr>
            <a:xfrm flipH="1">
              <a:off x="6367854" y="3572765"/>
              <a:ext cx="293378" cy="140928"/>
            </a:xfrm>
            <a:custGeom>
              <a:avLst/>
              <a:gdLst/>
              <a:ahLst/>
              <a:cxnLst/>
              <a:rect l="l" t="t" r="r" b="b"/>
              <a:pathLst>
                <a:path w="1655" h="795" extrusionOk="0">
                  <a:moveTo>
                    <a:pt x="1655" y="1"/>
                  </a:moveTo>
                  <a:cubicBezTo>
                    <a:pt x="1645" y="10"/>
                    <a:pt x="918" y="710"/>
                    <a:pt x="1" y="785"/>
                  </a:cubicBezTo>
                  <a:cubicBezTo>
                    <a:pt x="1" y="785"/>
                    <a:pt x="65" y="794"/>
                    <a:pt x="171" y="794"/>
                  </a:cubicBezTo>
                  <a:cubicBezTo>
                    <a:pt x="497" y="794"/>
                    <a:pt x="1219" y="708"/>
                    <a:pt x="1655" y="1"/>
                  </a:cubicBezTo>
                  <a:close/>
                </a:path>
              </a:pathLst>
            </a:custGeom>
            <a:solidFill>
              <a:srgbClr val="7F6D5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6" name="Google Shape;756;p33"/>
            <p:cNvSpPr/>
            <p:nvPr/>
          </p:nvSpPr>
          <p:spPr>
            <a:xfrm flipH="1">
              <a:off x="7240719" y="3423683"/>
              <a:ext cx="238070" cy="130114"/>
            </a:xfrm>
            <a:custGeom>
              <a:avLst/>
              <a:gdLst/>
              <a:ahLst/>
              <a:cxnLst/>
              <a:rect l="l" t="t" r="r" b="b"/>
              <a:pathLst>
                <a:path w="1343" h="734" extrusionOk="0">
                  <a:moveTo>
                    <a:pt x="1" y="1"/>
                  </a:moveTo>
                  <a:cubicBezTo>
                    <a:pt x="1" y="1"/>
                    <a:pt x="406" y="733"/>
                    <a:pt x="1225" y="733"/>
                  </a:cubicBezTo>
                  <a:cubicBezTo>
                    <a:pt x="1263" y="733"/>
                    <a:pt x="1303" y="732"/>
                    <a:pt x="1343" y="728"/>
                  </a:cubicBezTo>
                  <a:cubicBezTo>
                    <a:pt x="1343" y="728"/>
                    <a:pt x="521" y="596"/>
                    <a:pt x="1" y="1"/>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7" name="Google Shape;757;p33"/>
            <p:cNvSpPr/>
            <p:nvPr/>
          </p:nvSpPr>
          <p:spPr>
            <a:xfrm flipH="1">
              <a:off x="7597559" y="3535894"/>
              <a:ext cx="209530" cy="355421"/>
            </a:xfrm>
            <a:custGeom>
              <a:avLst/>
              <a:gdLst/>
              <a:ahLst/>
              <a:cxnLst/>
              <a:rect l="l" t="t" r="r" b="b"/>
              <a:pathLst>
                <a:path w="1182" h="2005" extrusionOk="0">
                  <a:moveTo>
                    <a:pt x="1144" y="1"/>
                  </a:moveTo>
                  <a:cubicBezTo>
                    <a:pt x="1144" y="1"/>
                    <a:pt x="889" y="1258"/>
                    <a:pt x="1" y="2004"/>
                  </a:cubicBezTo>
                  <a:cubicBezTo>
                    <a:pt x="1" y="2004"/>
                    <a:pt x="1182" y="1400"/>
                    <a:pt x="1144" y="1"/>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8" name="Google Shape;758;p33"/>
            <p:cNvSpPr/>
            <p:nvPr/>
          </p:nvSpPr>
          <p:spPr>
            <a:xfrm flipH="1">
              <a:off x="7054765" y="2911026"/>
              <a:ext cx="184358" cy="462668"/>
            </a:xfrm>
            <a:custGeom>
              <a:avLst/>
              <a:gdLst/>
              <a:ahLst/>
              <a:cxnLst/>
              <a:rect l="l" t="t" r="r" b="b"/>
              <a:pathLst>
                <a:path w="1040" h="2610" extrusionOk="0">
                  <a:moveTo>
                    <a:pt x="1040" y="1"/>
                  </a:moveTo>
                  <a:cubicBezTo>
                    <a:pt x="1040" y="1"/>
                    <a:pt x="293" y="577"/>
                    <a:pt x="95" y="1371"/>
                  </a:cubicBezTo>
                  <a:cubicBezTo>
                    <a:pt x="0" y="1749"/>
                    <a:pt x="189" y="2609"/>
                    <a:pt x="189" y="2609"/>
                  </a:cubicBezTo>
                  <a:cubicBezTo>
                    <a:pt x="189" y="2609"/>
                    <a:pt x="208" y="861"/>
                    <a:pt x="1040" y="1"/>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9" name="Google Shape;759;p33"/>
            <p:cNvSpPr/>
            <p:nvPr/>
          </p:nvSpPr>
          <p:spPr>
            <a:xfrm flipH="1">
              <a:off x="6104789" y="2747762"/>
              <a:ext cx="162909" cy="65234"/>
            </a:xfrm>
            <a:custGeom>
              <a:avLst/>
              <a:gdLst/>
              <a:ahLst/>
              <a:cxnLst/>
              <a:rect l="l" t="t" r="r" b="b"/>
              <a:pathLst>
                <a:path w="919" h="368" extrusionOk="0">
                  <a:moveTo>
                    <a:pt x="447" y="0"/>
                  </a:moveTo>
                  <a:cubicBezTo>
                    <a:pt x="243" y="0"/>
                    <a:pt x="62" y="88"/>
                    <a:pt x="21" y="213"/>
                  </a:cubicBezTo>
                  <a:cubicBezTo>
                    <a:pt x="1" y="273"/>
                    <a:pt x="26" y="289"/>
                    <a:pt x="80" y="289"/>
                  </a:cubicBezTo>
                  <a:cubicBezTo>
                    <a:pt x="143" y="289"/>
                    <a:pt x="243" y="267"/>
                    <a:pt x="356" y="267"/>
                  </a:cubicBezTo>
                  <a:cubicBezTo>
                    <a:pt x="376" y="267"/>
                    <a:pt x="397" y="268"/>
                    <a:pt x="418" y="270"/>
                  </a:cubicBezTo>
                  <a:cubicBezTo>
                    <a:pt x="581" y="289"/>
                    <a:pt x="712" y="367"/>
                    <a:pt x="793" y="367"/>
                  </a:cubicBezTo>
                  <a:cubicBezTo>
                    <a:pt x="830" y="367"/>
                    <a:pt x="857" y="352"/>
                    <a:pt x="871" y="308"/>
                  </a:cubicBezTo>
                  <a:cubicBezTo>
                    <a:pt x="918" y="166"/>
                    <a:pt x="767" y="24"/>
                    <a:pt x="531" y="5"/>
                  </a:cubicBezTo>
                  <a:cubicBezTo>
                    <a:pt x="503" y="2"/>
                    <a:pt x="475" y="0"/>
                    <a:pt x="447" y="0"/>
                  </a:cubicBezTo>
                  <a:close/>
                </a:path>
              </a:pathLst>
            </a:custGeom>
            <a:solidFill>
              <a:srgbClr val="C4B39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60" name="Google Shape;760;p33"/>
            <p:cNvSpPr/>
            <p:nvPr/>
          </p:nvSpPr>
          <p:spPr>
            <a:xfrm flipH="1">
              <a:off x="6223599" y="1108570"/>
              <a:ext cx="2286928" cy="523471"/>
            </a:xfrm>
            <a:custGeom>
              <a:avLst/>
              <a:gdLst/>
              <a:ahLst/>
              <a:cxnLst/>
              <a:rect l="l" t="t" r="r" b="b"/>
              <a:pathLst>
                <a:path w="12901" h="2953" extrusionOk="0">
                  <a:moveTo>
                    <a:pt x="5690" y="0"/>
                  </a:moveTo>
                  <a:cubicBezTo>
                    <a:pt x="5633" y="9"/>
                    <a:pt x="5586" y="38"/>
                    <a:pt x="5529" y="47"/>
                  </a:cubicBezTo>
                  <a:cubicBezTo>
                    <a:pt x="5189" y="151"/>
                    <a:pt x="4830" y="227"/>
                    <a:pt x="4537" y="444"/>
                  </a:cubicBezTo>
                  <a:cubicBezTo>
                    <a:pt x="4433" y="529"/>
                    <a:pt x="4348" y="652"/>
                    <a:pt x="4225" y="709"/>
                  </a:cubicBezTo>
                  <a:cubicBezTo>
                    <a:pt x="4178" y="728"/>
                    <a:pt x="3942" y="756"/>
                    <a:pt x="3923" y="794"/>
                  </a:cubicBezTo>
                  <a:cubicBezTo>
                    <a:pt x="3875" y="869"/>
                    <a:pt x="4008" y="1040"/>
                    <a:pt x="4055" y="1096"/>
                  </a:cubicBezTo>
                  <a:cubicBezTo>
                    <a:pt x="4121" y="1172"/>
                    <a:pt x="4376" y="1238"/>
                    <a:pt x="4367" y="1361"/>
                  </a:cubicBezTo>
                  <a:cubicBezTo>
                    <a:pt x="4367" y="1418"/>
                    <a:pt x="4131" y="1512"/>
                    <a:pt x="4083" y="1550"/>
                  </a:cubicBezTo>
                  <a:cubicBezTo>
                    <a:pt x="3894" y="1663"/>
                    <a:pt x="3724" y="1748"/>
                    <a:pt x="3497" y="1767"/>
                  </a:cubicBezTo>
                  <a:cubicBezTo>
                    <a:pt x="3453" y="1773"/>
                    <a:pt x="3387" y="1776"/>
                    <a:pt x="3310" y="1776"/>
                  </a:cubicBezTo>
                  <a:cubicBezTo>
                    <a:pt x="2974" y="1776"/>
                    <a:pt x="2410" y="1714"/>
                    <a:pt x="2326" y="1484"/>
                  </a:cubicBezTo>
                  <a:cubicBezTo>
                    <a:pt x="2269" y="1314"/>
                    <a:pt x="2496" y="1200"/>
                    <a:pt x="2467" y="1040"/>
                  </a:cubicBezTo>
                  <a:cubicBezTo>
                    <a:pt x="2414" y="1027"/>
                    <a:pt x="2357" y="1024"/>
                    <a:pt x="2299" y="1024"/>
                  </a:cubicBezTo>
                  <a:cubicBezTo>
                    <a:pt x="2240" y="1024"/>
                    <a:pt x="2180" y="1027"/>
                    <a:pt x="2119" y="1027"/>
                  </a:cubicBezTo>
                  <a:cubicBezTo>
                    <a:pt x="2059" y="1027"/>
                    <a:pt x="1998" y="1024"/>
                    <a:pt x="1938" y="1011"/>
                  </a:cubicBezTo>
                  <a:cubicBezTo>
                    <a:pt x="1645" y="955"/>
                    <a:pt x="1437" y="888"/>
                    <a:pt x="1173" y="756"/>
                  </a:cubicBezTo>
                  <a:cubicBezTo>
                    <a:pt x="1082" y="714"/>
                    <a:pt x="999" y="698"/>
                    <a:pt x="918" y="698"/>
                  </a:cubicBezTo>
                  <a:cubicBezTo>
                    <a:pt x="761" y="698"/>
                    <a:pt x="613" y="760"/>
                    <a:pt x="445" y="822"/>
                  </a:cubicBezTo>
                  <a:cubicBezTo>
                    <a:pt x="303" y="869"/>
                    <a:pt x="152" y="917"/>
                    <a:pt x="1" y="945"/>
                  </a:cubicBezTo>
                  <a:cubicBezTo>
                    <a:pt x="89" y="1074"/>
                    <a:pt x="384" y="1087"/>
                    <a:pt x="647" y="1087"/>
                  </a:cubicBezTo>
                  <a:cubicBezTo>
                    <a:pt x="711" y="1087"/>
                    <a:pt x="773" y="1086"/>
                    <a:pt x="830" y="1086"/>
                  </a:cubicBezTo>
                  <a:cubicBezTo>
                    <a:pt x="916" y="1086"/>
                    <a:pt x="990" y="1088"/>
                    <a:pt x="1040" y="1096"/>
                  </a:cubicBezTo>
                  <a:cubicBezTo>
                    <a:pt x="1314" y="1134"/>
                    <a:pt x="1569" y="1200"/>
                    <a:pt x="1796" y="1323"/>
                  </a:cubicBezTo>
                  <a:cubicBezTo>
                    <a:pt x="1626" y="1503"/>
                    <a:pt x="1267" y="1380"/>
                    <a:pt x="1078" y="1522"/>
                  </a:cubicBezTo>
                  <a:cubicBezTo>
                    <a:pt x="917" y="1654"/>
                    <a:pt x="955" y="1815"/>
                    <a:pt x="917" y="1994"/>
                  </a:cubicBezTo>
                  <a:cubicBezTo>
                    <a:pt x="1059" y="2051"/>
                    <a:pt x="1418" y="2051"/>
                    <a:pt x="1475" y="2211"/>
                  </a:cubicBezTo>
                  <a:cubicBezTo>
                    <a:pt x="1551" y="2372"/>
                    <a:pt x="1239" y="2306"/>
                    <a:pt x="1362" y="2495"/>
                  </a:cubicBezTo>
                  <a:cubicBezTo>
                    <a:pt x="1434" y="2618"/>
                    <a:pt x="1743" y="2639"/>
                    <a:pt x="2024" y="2639"/>
                  </a:cubicBezTo>
                  <a:cubicBezTo>
                    <a:pt x="2161" y="2639"/>
                    <a:pt x="2292" y="2634"/>
                    <a:pt x="2385" y="2634"/>
                  </a:cubicBezTo>
                  <a:cubicBezTo>
                    <a:pt x="2422" y="2634"/>
                    <a:pt x="2453" y="2635"/>
                    <a:pt x="2477" y="2637"/>
                  </a:cubicBezTo>
                  <a:cubicBezTo>
                    <a:pt x="2425" y="2886"/>
                    <a:pt x="2644" y="2953"/>
                    <a:pt x="2890" y="2953"/>
                  </a:cubicBezTo>
                  <a:cubicBezTo>
                    <a:pt x="3091" y="2953"/>
                    <a:pt x="3310" y="2908"/>
                    <a:pt x="3412" y="2882"/>
                  </a:cubicBezTo>
                  <a:cubicBezTo>
                    <a:pt x="3885" y="2750"/>
                    <a:pt x="4320" y="2504"/>
                    <a:pt x="4820" y="2467"/>
                  </a:cubicBezTo>
                  <a:cubicBezTo>
                    <a:pt x="4928" y="2460"/>
                    <a:pt x="5036" y="2458"/>
                    <a:pt x="5144" y="2458"/>
                  </a:cubicBezTo>
                  <a:cubicBezTo>
                    <a:pt x="5360" y="2458"/>
                    <a:pt x="5577" y="2467"/>
                    <a:pt x="5784" y="2467"/>
                  </a:cubicBezTo>
                  <a:cubicBezTo>
                    <a:pt x="6380" y="2467"/>
                    <a:pt x="6843" y="2807"/>
                    <a:pt x="7419" y="2892"/>
                  </a:cubicBezTo>
                  <a:lnTo>
                    <a:pt x="7255" y="2852"/>
                  </a:lnTo>
                  <a:lnTo>
                    <a:pt x="7255" y="2852"/>
                  </a:lnTo>
                  <a:cubicBezTo>
                    <a:pt x="7499" y="2905"/>
                    <a:pt x="7761" y="2920"/>
                    <a:pt x="8026" y="2920"/>
                  </a:cubicBezTo>
                  <a:cubicBezTo>
                    <a:pt x="8385" y="2920"/>
                    <a:pt x="8751" y="2892"/>
                    <a:pt x="9083" y="2892"/>
                  </a:cubicBezTo>
                  <a:cubicBezTo>
                    <a:pt x="9179" y="2892"/>
                    <a:pt x="9286" y="2893"/>
                    <a:pt x="9400" y="2893"/>
                  </a:cubicBezTo>
                  <a:cubicBezTo>
                    <a:pt x="10045" y="2893"/>
                    <a:pt x="10918" y="2872"/>
                    <a:pt x="11408" y="2599"/>
                  </a:cubicBezTo>
                  <a:cubicBezTo>
                    <a:pt x="11908" y="2325"/>
                    <a:pt x="11219" y="2240"/>
                    <a:pt x="10822" y="2240"/>
                  </a:cubicBezTo>
                  <a:cubicBezTo>
                    <a:pt x="11219" y="2230"/>
                    <a:pt x="11597" y="2117"/>
                    <a:pt x="12003" y="2117"/>
                  </a:cubicBezTo>
                  <a:cubicBezTo>
                    <a:pt x="12296" y="2089"/>
                    <a:pt x="12617" y="2089"/>
                    <a:pt x="12901" y="2004"/>
                  </a:cubicBezTo>
                  <a:cubicBezTo>
                    <a:pt x="12825" y="1994"/>
                    <a:pt x="12759" y="1985"/>
                    <a:pt x="12693" y="1975"/>
                  </a:cubicBezTo>
                  <a:cubicBezTo>
                    <a:pt x="12360" y="1898"/>
                    <a:pt x="12027" y="1833"/>
                    <a:pt x="11683" y="1833"/>
                  </a:cubicBezTo>
                  <a:cubicBezTo>
                    <a:pt x="11607" y="1833"/>
                    <a:pt x="11531" y="1836"/>
                    <a:pt x="11455" y="1843"/>
                  </a:cubicBezTo>
                  <a:cubicBezTo>
                    <a:pt x="11077" y="1862"/>
                    <a:pt x="10680" y="1900"/>
                    <a:pt x="10302" y="1937"/>
                  </a:cubicBezTo>
                  <a:cubicBezTo>
                    <a:pt x="10094" y="1956"/>
                    <a:pt x="9877" y="1985"/>
                    <a:pt x="9688" y="2079"/>
                  </a:cubicBezTo>
                  <a:cubicBezTo>
                    <a:pt x="9546" y="2136"/>
                    <a:pt x="9414" y="2240"/>
                    <a:pt x="9262" y="2287"/>
                  </a:cubicBezTo>
                  <a:cubicBezTo>
                    <a:pt x="9188" y="2312"/>
                    <a:pt x="9118" y="2323"/>
                    <a:pt x="9052" y="2323"/>
                  </a:cubicBezTo>
                  <a:cubicBezTo>
                    <a:pt x="8702" y="2323"/>
                    <a:pt x="8455" y="2018"/>
                    <a:pt x="8081" y="1994"/>
                  </a:cubicBezTo>
                  <a:cubicBezTo>
                    <a:pt x="8032" y="1991"/>
                    <a:pt x="7984" y="1989"/>
                    <a:pt x="7937" y="1989"/>
                  </a:cubicBezTo>
                  <a:cubicBezTo>
                    <a:pt x="7565" y="1989"/>
                    <a:pt x="7218" y="2077"/>
                    <a:pt x="6856" y="2077"/>
                  </a:cubicBezTo>
                  <a:cubicBezTo>
                    <a:pt x="6722" y="2077"/>
                    <a:pt x="6586" y="2065"/>
                    <a:pt x="6446" y="2032"/>
                  </a:cubicBezTo>
                  <a:cubicBezTo>
                    <a:pt x="6200" y="1975"/>
                    <a:pt x="5973" y="1890"/>
                    <a:pt x="5728" y="1815"/>
                  </a:cubicBezTo>
                  <a:cubicBezTo>
                    <a:pt x="5577" y="1767"/>
                    <a:pt x="5350" y="1748"/>
                    <a:pt x="5208" y="1663"/>
                  </a:cubicBezTo>
                  <a:cubicBezTo>
                    <a:pt x="5047" y="1569"/>
                    <a:pt x="5416" y="1484"/>
                    <a:pt x="5255" y="1474"/>
                  </a:cubicBezTo>
                  <a:cubicBezTo>
                    <a:pt x="4471" y="1408"/>
                    <a:pt x="5113" y="728"/>
                    <a:pt x="4811" y="671"/>
                  </a:cubicBezTo>
                  <a:cubicBezTo>
                    <a:pt x="5208" y="605"/>
                    <a:pt x="5633" y="520"/>
                    <a:pt x="5784" y="66"/>
                  </a:cubicBezTo>
                  <a:cubicBezTo>
                    <a:pt x="5756" y="47"/>
                    <a:pt x="5718" y="19"/>
                    <a:pt x="5690"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20792195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lide 2" type="obj">
  <p:cSld name="Slide 2">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Autofit/>
          </a:bodyPr>
          <a:lstStyle>
            <a:lvl1pPr marL="609555" lvl="0" indent="-457167" algn="l">
              <a:lnSpc>
                <a:spcPct val="90000"/>
              </a:lnSpc>
              <a:spcBef>
                <a:spcPts val="1000"/>
              </a:spcBef>
              <a:spcAft>
                <a:spcPts val="0"/>
              </a:spcAft>
              <a:buClr>
                <a:schemeClr val="dk1"/>
              </a:buClr>
              <a:buSzPts val="1800"/>
              <a:buChar char="•"/>
              <a:defRPr/>
            </a:lvl1pPr>
            <a:lvl2pPr marL="1219110" lvl="1" indent="-457167" algn="l">
              <a:lnSpc>
                <a:spcPct val="90000"/>
              </a:lnSpc>
              <a:spcBef>
                <a:spcPts val="500"/>
              </a:spcBef>
              <a:spcAft>
                <a:spcPts val="0"/>
              </a:spcAft>
              <a:buClr>
                <a:schemeClr val="dk1"/>
              </a:buClr>
              <a:buSzPts val="1800"/>
              <a:buChar char="•"/>
              <a:defRPr/>
            </a:lvl2pPr>
            <a:lvl3pPr marL="1828664" lvl="2" indent="-457167" algn="l">
              <a:lnSpc>
                <a:spcPct val="90000"/>
              </a:lnSpc>
              <a:spcBef>
                <a:spcPts val="500"/>
              </a:spcBef>
              <a:spcAft>
                <a:spcPts val="0"/>
              </a:spcAft>
              <a:buClr>
                <a:schemeClr val="dk1"/>
              </a:buClr>
              <a:buSzPts val="1800"/>
              <a:buChar char="•"/>
              <a:defRPr/>
            </a:lvl3pPr>
            <a:lvl4pPr marL="2438218" lvl="3" indent="-457167" algn="l">
              <a:lnSpc>
                <a:spcPct val="90000"/>
              </a:lnSpc>
              <a:spcBef>
                <a:spcPts val="500"/>
              </a:spcBef>
              <a:spcAft>
                <a:spcPts val="0"/>
              </a:spcAft>
              <a:buClr>
                <a:schemeClr val="dk1"/>
              </a:buClr>
              <a:buSzPts val="1800"/>
              <a:buChar char="•"/>
              <a:defRPr/>
            </a:lvl4pPr>
            <a:lvl5pPr marL="3047772" lvl="4" indent="-457167" algn="l">
              <a:lnSpc>
                <a:spcPct val="90000"/>
              </a:lnSpc>
              <a:spcBef>
                <a:spcPts val="500"/>
              </a:spcBef>
              <a:spcAft>
                <a:spcPts val="0"/>
              </a:spcAft>
              <a:buClr>
                <a:schemeClr val="dk1"/>
              </a:buClr>
              <a:buSzPts val="1800"/>
              <a:buChar char="•"/>
              <a:defRPr/>
            </a:lvl5pPr>
            <a:lvl6pPr marL="3657327" lvl="5" indent="-457167" algn="l">
              <a:lnSpc>
                <a:spcPct val="90000"/>
              </a:lnSpc>
              <a:spcBef>
                <a:spcPts val="500"/>
              </a:spcBef>
              <a:spcAft>
                <a:spcPts val="0"/>
              </a:spcAft>
              <a:buClr>
                <a:schemeClr val="dk1"/>
              </a:buClr>
              <a:buSzPts val="1800"/>
              <a:buChar char="•"/>
              <a:defRPr/>
            </a:lvl6pPr>
            <a:lvl7pPr marL="4266880" lvl="6" indent="-457167" algn="l">
              <a:lnSpc>
                <a:spcPct val="90000"/>
              </a:lnSpc>
              <a:spcBef>
                <a:spcPts val="500"/>
              </a:spcBef>
              <a:spcAft>
                <a:spcPts val="0"/>
              </a:spcAft>
              <a:buClr>
                <a:schemeClr val="dk1"/>
              </a:buClr>
              <a:buSzPts val="1800"/>
              <a:buChar char="•"/>
              <a:defRPr/>
            </a:lvl7pPr>
            <a:lvl8pPr marL="4876435" lvl="7" indent="-457167" algn="l">
              <a:lnSpc>
                <a:spcPct val="90000"/>
              </a:lnSpc>
              <a:spcBef>
                <a:spcPts val="500"/>
              </a:spcBef>
              <a:spcAft>
                <a:spcPts val="0"/>
              </a:spcAft>
              <a:buClr>
                <a:schemeClr val="dk1"/>
              </a:buClr>
              <a:buSzPts val="1800"/>
              <a:buChar char="•"/>
              <a:defRPr/>
            </a:lvl8pPr>
            <a:lvl9pPr marL="5485990" lvl="8" indent="-457167"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Tx/>
              <a:buFontTx/>
              <a:buNone/>
            </a:pPr>
            <a:endParaRPr sz="1800" kern="1200">
              <a:solidFill>
                <a:srgbClr val="5E261F"/>
              </a:solidFill>
              <a:ea typeface="+mn-ea"/>
              <a:cs typeface="+mn-cs"/>
            </a:endParaRPr>
          </a:p>
        </p:txBody>
      </p:sp>
      <p:sp>
        <p:nvSpPr>
          <p:cNvPr id="25" name="Google Shape;25;p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Tx/>
              <a:buFontTx/>
              <a:buNone/>
            </a:pPr>
            <a:endParaRPr sz="1800" kern="1200">
              <a:solidFill>
                <a:srgbClr val="5E261F"/>
              </a:solidFill>
              <a:ea typeface="+mn-ea"/>
              <a:cs typeface="+mn-cs"/>
            </a:endParaRPr>
          </a:p>
        </p:txBody>
      </p:sp>
      <p:sp>
        <p:nvSpPr>
          <p:cNvPr id="26" name="Google Shape;26;p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buClrTx/>
              <a:buFontTx/>
              <a:buNone/>
            </a:pPr>
            <a:fld id="{00000000-1234-1234-1234-123412341234}" type="slidenum">
              <a:rPr lang="tr-TR" sz="1800" kern="1200" smtClean="0">
                <a:solidFill>
                  <a:srgbClr val="5E261F"/>
                </a:solidFill>
                <a:ea typeface="+mn-ea"/>
                <a:cs typeface="+mn-cs"/>
              </a:rPr>
              <a:pPr>
                <a:buClrTx/>
                <a:buFontTx/>
                <a:buNone/>
              </a:pPr>
              <a:t>‹#›</a:t>
            </a:fld>
            <a:endParaRPr lang="tr-TR" sz="1800" kern="1200">
              <a:solidFill>
                <a:srgbClr val="5E261F"/>
              </a:solidFill>
              <a:ea typeface="+mn-ea"/>
              <a:cs typeface="+mn-cs"/>
            </a:endParaRPr>
          </a:p>
        </p:txBody>
      </p:sp>
    </p:spTree>
    <p:extLst>
      <p:ext uri="{BB962C8B-B14F-4D97-AF65-F5344CB8AC3E}">
        <p14:creationId xmlns:p14="http://schemas.microsoft.com/office/powerpoint/2010/main" val="19571078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91167" y="4670633"/>
            <a:ext cx="12429933" cy="2355467"/>
            <a:chOff x="-68375" y="3502975"/>
            <a:chExt cx="9322450" cy="1766600"/>
          </a:xfrm>
        </p:grpSpPr>
        <p:sp>
          <p:nvSpPr>
            <p:cNvPr id="10" name="Google Shape;10;p2"/>
            <p:cNvSpPr/>
            <p:nvPr/>
          </p:nvSpPr>
          <p:spPr>
            <a:xfrm>
              <a:off x="-65798" y="3505555"/>
              <a:ext cx="9267568" cy="1007807"/>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1" name="Google Shape;11;p2"/>
            <p:cNvSpPr/>
            <p:nvPr/>
          </p:nvSpPr>
          <p:spPr>
            <a:xfrm>
              <a:off x="-65798" y="3506477"/>
              <a:ext cx="9268489" cy="410274"/>
            </a:xfrm>
            <a:custGeom>
              <a:avLst/>
              <a:gdLst/>
              <a:ahLst/>
              <a:cxnLst/>
              <a:rect l="l" t="t" r="r" b="b"/>
              <a:pathLst>
                <a:path w="100575" h="4452" extrusionOk="0">
                  <a:moveTo>
                    <a:pt x="1" y="0"/>
                  </a:moveTo>
                  <a:lnTo>
                    <a:pt x="61685" y="4451"/>
                  </a:lnTo>
                  <a:lnTo>
                    <a:pt x="100574" y="0"/>
                  </a:lnTo>
                  <a:close/>
                </a:path>
              </a:pathLst>
            </a:custGeom>
            <a:solidFill>
              <a:srgbClr val="F9E35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2" name="Google Shape;12;p2"/>
            <p:cNvSpPr/>
            <p:nvPr/>
          </p:nvSpPr>
          <p:spPr>
            <a:xfrm>
              <a:off x="-65798" y="4441869"/>
              <a:ext cx="9267568" cy="561777"/>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3" name="Google Shape;13;p2"/>
            <p:cNvSpPr/>
            <p:nvPr/>
          </p:nvSpPr>
          <p:spPr>
            <a:xfrm>
              <a:off x="-68375" y="4648299"/>
              <a:ext cx="9271069" cy="561765"/>
            </a:xfrm>
            <a:custGeom>
              <a:avLst/>
              <a:gdLst/>
              <a:ahLst/>
              <a:cxnLst/>
              <a:rect l="l" t="t" r="r" b="b"/>
              <a:pathLst>
                <a:path w="100603" h="8421" extrusionOk="0">
                  <a:moveTo>
                    <a:pt x="33503" y="0"/>
                  </a:moveTo>
                  <a:cubicBezTo>
                    <a:pt x="33503" y="0"/>
                    <a:pt x="473" y="3478"/>
                    <a:pt x="38" y="3922"/>
                  </a:cubicBezTo>
                  <a:lnTo>
                    <a:pt x="0" y="7986"/>
                  </a:lnTo>
                  <a:lnTo>
                    <a:pt x="100602" y="8421"/>
                  </a:lnTo>
                  <a:lnTo>
                    <a:pt x="100602" y="1607"/>
                  </a:lnTo>
                  <a:lnTo>
                    <a:pt x="65408" y="0"/>
                  </a:lnTo>
                  <a:close/>
                </a:path>
              </a:pathLst>
            </a:custGeom>
            <a:solidFill>
              <a:srgbClr val="FFF38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 name="Google Shape;14;p2"/>
            <p:cNvSpPr/>
            <p:nvPr/>
          </p:nvSpPr>
          <p:spPr>
            <a:xfrm>
              <a:off x="4455329" y="3502975"/>
              <a:ext cx="2764256" cy="1000803"/>
            </a:xfrm>
            <a:custGeom>
              <a:avLst/>
              <a:gdLst/>
              <a:ahLst/>
              <a:cxnLst/>
              <a:rect l="l" t="t" r="r" b="b"/>
              <a:pathLst>
                <a:path w="31339" h="10860" extrusionOk="0">
                  <a:moveTo>
                    <a:pt x="31339" y="0"/>
                  </a:moveTo>
                  <a:lnTo>
                    <a:pt x="23429" y="38"/>
                  </a:lnTo>
                  <a:lnTo>
                    <a:pt x="18958" y="1078"/>
                  </a:lnTo>
                  <a:lnTo>
                    <a:pt x="21387" y="1815"/>
                  </a:lnTo>
                  <a:lnTo>
                    <a:pt x="17607" y="3979"/>
                  </a:lnTo>
                  <a:lnTo>
                    <a:pt x="388" y="4858"/>
                  </a:lnTo>
                  <a:lnTo>
                    <a:pt x="0" y="5831"/>
                  </a:lnTo>
                  <a:lnTo>
                    <a:pt x="6484" y="8052"/>
                  </a:lnTo>
                  <a:lnTo>
                    <a:pt x="388" y="10727"/>
                  </a:lnTo>
                  <a:lnTo>
                    <a:pt x="29212" y="10859"/>
                  </a:lnTo>
                  <a:lnTo>
                    <a:pt x="25546" y="7599"/>
                  </a:lnTo>
                  <a:lnTo>
                    <a:pt x="31140" y="3280"/>
                  </a:lnTo>
                  <a:lnTo>
                    <a:pt x="27464" y="2023"/>
                  </a:lnTo>
                  <a:lnTo>
                    <a:pt x="31339" y="0"/>
                  </a:lnTo>
                  <a:close/>
                </a:path>
              </a:pathLst>
            </a:custGeom>
            <a:solidFill>
              <a:srgbClr val="E5C3C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 name="Google Shape;15;p2"/>
            <p:cNvSpPr/>
            <p:nvPr/>
          </p:nvSpPr>
          <p:spPr>
            <a:xfrm>
              <a:off x="4455329" y="3881832"/>
              <a:ext cx="2653383" cy="621954"/>
            </a:xfrm>
            <a:custGeom>
              <a:avLst/>
              <a:gdLst/>
              <a:ahLst/>
              <a:cxnLst/>
              <a:rect l="l" t="t" r="r" b="b"/>
              <a:pathLst>
                <a:path w="30082" h="6749" extrusionOk="0">
                  <a:moveTo>
                    <a:pt x="30082" y="0"/>
                  </a:moveTo>
                  <a:lnTo>
                    <a:pt x="76" y="1560"/>
                  </a:lnTo>
                  <a:lnTo>
                    <a:pt x="0" y="1720"/>
                  </a:lnTo>
                  <a:lnTo>
                    <a:pt x="6484" y="3941"/>
                  </a:lnTo>
                  <a:lnTo>
                    <a:pt x="388" y="6616"/>
                  </a:lnTo>
                  <a:lnTo>
                    <a:pt x="29212" y="6748"/>
                  </a:lnTo>
                  <a:lnTo>
                    <a:pt x="25546" y="3488"/>
                  </a:lnTo>
                  <a:lnTo>
                    <a:pt x="30082" y="0"/>
                  </a:lnTo>
                  <a:close/>
                </a:path>
              </a:pathLst>
            </a:custGeom>
            <a:solidFill>
              <a:srgbClr val="D8B4B5"/>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 name="Google Shape;16;p2"/>
            <p:cNvSpPr/>
            <p:nvPr/>
          </p:nvSpPr>
          <p:spPr>
            <a:xfrm>
              <a:off x="6595375" y="4215025"/>
              <a:ext cx="2658700" cy="1051125"/>
            </a:xfrm>
            <a:custGeom>
              <a:avLst/>
              <a:gdLst/>
              <a:ahLst/>
              <a:cxnLst/>
              <a:rect l="l" t="t" r="r" b="b"/>
              <a:pathLst>
                <a:path w="106348" h="42045" extrusionOk="0">
                  <a:moveTo>
                    <a:pt x="0" y="0"/>
                  </a:moveTo>
                  <a:lnTo>
                    <a:pt x="106348" y="7969"/>
                  </a:lnTo>
                  <a:lnTo>
                    <a:pt x="106348" y="40396"/>
                  </a:lnTo>
                  <a:lnTo>
                    <a:pt x="65128" y="42045"/>
                  </a:lnTo>
                  <a:close/>
                </a:path>
              </a:pathLst>
            </a:custGeom>
            <a:solidFill>
              <a:srgbClr val="D8B4B5"/>
            </a:solidFill>
            <a:ln>
              <a:noFill/>
            </a:ln>
          </p:spPr>
        </p:sp>
        <p:sp>
          <p:nvSpPr>
            <p:cNvPr id="17" name="Google Shape;17;p2"/>
            <p:cNvSpPr/>
            <p:nvPr/>
          </p:nvSpPr>
          <p:spPr>
            <a:xfrm>
              <a:off x="3201600" y="4235625"/>
              <a:ext cx="5111125" cy="1033950"/>
            </a:xfrm>
            <a:custGeom>
              <a:avLst/>
              <a:gdLst/>
              <a:ahLst/>
              <a:cxnLst/>
              <a:rect l="l" t="t" r="r" b="b"/>
              <a:pathLst>
                <a:path w="204445" h="41358" extrusionOk="0">
                  <a:moveTo>
                    <a:pt x="139481" y="0"/>
                  </a:moveTo>
                  <a:lnTo>
                    <a:pt x="73202" y="825"/>
                  </a:lnTo>
                  <a:lnTo>
                    <a:pt x="29678" y="15252"/>
                  </a:lnTo>
                  <a:lnTo>
                    <a:pt x="0" y="38747"/>
                  </a:lnTo>
                  <a:lnTo>
                    <a:pt x="204445" y="41358"/>
                  </a:lnTo>
                  <a:lnTo>
                    <a:pt x="161047" y="11542"/>
                  </a:lnTo>
                  <a:close/>
                </a:path>
              </a:pathLst>
            </a:custGeom>
            <a:solidFill>
              <a:srgbClr val="D8B4B5"/>
            </a:solidFill>
            <a:ln>
              <a:noFill/>
            </a:ln>
          </p:spPr>
        </p:sp>
      </p:grpSp>
      <p:sp>
        <p:nvSpPr>
          <p:cNvPr id="18" name="Google Shape;18;p2"/>
          <p:cNvSpPr/>
          <p:nvPr/>
        </p:nvSpPr>
        <p:spPr>
          <a:xfrm>
            <a:off x="8470411" y="3274266"/>
            <a:ext cx="5374653" cy="1901485"/>
          </a:xfrm>
          <a:custGeom>
            <a:avLst/>
            <a:gdLst/>
            <a:ahLst/>
            <a:cxnLst/>
            <a:rect l="l" t="t" r="r" b="b"/>
            <a:pathLst>
              <a:path w="52605" h="18611" extrusionOk="0">
                <a:moveTo>
                  <a:pt x="45206" y="1"/>
                </a:moveTo>
                <a:cubicBezTo>
                  <a:pt x="42238" y="1"/>
                  <a:pt x="38720" y="4530"/>
                  <a:pt x="38494" y="7714"/>
                </a:cubicBezTo>
                <a:cubicBezTo>
                  <a:pt x="38234" y="7579"/>
                  <a:pt x="37650" y="7390"/>
                  <a:pt x="37177" y="7390"/>
                </a:cubicBezTo>
                <a:cubicBezTo>
                  <a:pt x="36722" y="7390"/>
                  <a:pt x="36371" y="7564"/>
                  <a:pt x="36510" y="8129"/>
                </a:cubicBezTo>
                <a:cubicBezTo>
                  <a:pt x="36081" y="8072"/>
                  <a:pt x="35619" y="7991"/>
                  <a:pt x="35166" y="7991"/>
                </a:cubicBezTo>
                <a:cubicBezTo>
                  <a:pt x="34719" y="7991"/>
                  <a:pt x="34281" y="8070"/>
                  <a:pt x="33892" y="8328"/>
                </a:cubicBezTo>
                <a:cubicBezTo>
                  <a:pt x="35328" y="6372"/>
                  <a:pt x="31198" y="6201"/>
                  <a:pt x="30112" y="6060"/>
                </a:cubicBezTo>
                <a:cubicBezTo>
                  <a:pt x="31625" y="3387"/>
                  <a:pt x="29021" y="670"/>
                  <a:pt x="26598" y="670"/>
                </a:cubicBezTo>
                <a:cubicBezTo>
                  <a:pt x="25663" y="670"/>
                  <a:pt x="24754" y="1075"/>
                  <a:pt x="24120" y="2043"/>
                </a:cubicBezTo>
                <a:cubicBezTo>
                  <a:pt x="22768" y="4113"/>
                  <a:pt x="22617" y="4207"/>
                  <a:pt x="20472" y="4859"/>
                </a:cubicBezTo>
                <a:cubicBezTo>
                  <a:pt x="18629" y="5427"/>
                  <a:pt x="17854" y="6986"/>
                  <a:pt x="17145" y="8829"/>
                </a:cubicBezTo>
                <a:cubicBezTo>
                  <a:pt x="16641" y="8521"/>
                  <a:pt x="16104" y="8325"/>
                  <a:pt x="15613" y="8325"/>
                </a:cubicBezTo>
                <a:cubicBezTo>
                  <a:pt x="14881" y="8325"/>
                  <a:pt x="14251" y="8761"/>
                  <a:pt x="13979" y="9916"/>
                </a:cubicBezTo>
                <a:cubicBezTo>
                  <a:pt x="13951" y="9916"/>
                  <a:pt x="13923" y="9917"/>
                  <a:pt x="13894" y="9917"/>
                </a:cubicBezTo>
                <a:cubicBezTo>
                  <a:pt x="13382" y="9917"/>
                  <a:pt x="12870" y="9793"/>
                  <a:pt x="12348" y="9793"/>
                </a:cubicBezTo>
                <a:cubicBezTo>
                  <a:pt x="12215" y="9793"/>
                  <a:pt x="12082" y="9801"/>
                  <a:pt x="11947" y="9821"/>
                </a:cubicBezTo>
                <a:cubicBezTo>
                  <a:pt x="11928" y="9906"/>
                  <a:pt x="11919" y="9972"/>
                  <a:pt x="11900" y="10057"/>
                </a:cubicBezTo>
                <a:cubicBezTo>
                  <a:pt x="11409" y="9641"/>
                  <a:pt x="10889" y="9112"/>
                  <a:pt x="10331" y="8706"/>
                </a:cubicBezTo>
                <a:cubicBezTo>
                  <a:pt x="10331" y="8706"/>
                  <a:pt x="10275" y="8781"/>
                  <a:pt x="10227" y="8838"/>
                </a:cubicBezTo>
                <a:cubicBezTo>
                  <a:pt x="9934" y="7307"/>
                  <a:pt x="8091" y="6617"/>
                  <a:pt x="6910" y="6277"/>
                </a:cubicBezTo>
                <a:cubicBezTo>
                  <a:pt x="6472" y="6151"/>
                  <a:pt x="6138" y="6089"/>
                  <a:pt x="5882" y="6089"/>
                </a:cubicBezTo>
                <a:cubicBezTo>
                  <a:pt x="4988" y="6089"/>
                  <a:pt x="5046" y="6844"/>
                  <a:pt x="4973" y="8262"/>
                </a:cubicBezTo>
                <a:cubicBezTo>
                  <a:pt x="4340" y="8498"/>
                  <a:pt x="3508" y="8630"/>
                  <a:pt x="3054" y="9226"/>
                </a:cubicBezTo>
                <a:cubicBezTo>
                  <a:pt x="2251" y="10303"/>
                  <a:pt x="3130" y="11806"/>
                  <a:pt x="2676" y="12845"/>
                </a:cubicBezTo>
                <a:cubicBezTo>
                  <a:pt x="2204" y="13932"/>
                  <a:pt x="446" y="14216"/>
                  <a:pt x="1438" y="15973"/>
                </a:cubicBezTo>
                <a:cubicBezTo>
                  <a:pt x="1291" y="15947"/>
                  <a:pt x="1172" y="15935"/>
                  <a:pt x="1076" y="15935"/>
                </a:cubicBezTo>
                <a:cubicBezTo>
                  <a:pt x="1" y="15935"/>
                  <a:pt x="1952" y="17465"/>
                  <a:pt x="2525" y="17665"/>
                </a:cubicBezTo>
                <a:cubicBezTo>
                  <a:pt x="3990" y="18156"/>
                  <a:pt x="5162" y="17665"/>
                  <a:pt x="6457" y="18610"/>
                </a:cubicBezTo>
                <a:lnTo>
                  <a:pt x="43531" y="16824"/>
                </a:lnTo>
                <a:lnTo>
                  <a:pt x="43531" y="16824"/>
                </a:lnTo>
                <a:cubicBezTo>
                  <a:pt x="43390" y="17574"/>
                  <a:pt x="43828" y="17819"/>
                  <a:pt x="44398" y="17819"/>
                </a:cubicBezTo>
                <a:cubicBezTo>
                  <a:pt x="45041" y="17819"/>
                  <a:pt x="45852" y="17505"/>
                  <a:pt x="46178" y="17249"/>
                </a:cubicBezTo>
                <a:cubicBezTo>
                  <a:pt x="47132" y="16503"/>
                  <a:pt x="47935" y="14405"/>
                  <a:pt x="47435" y="13148"/>
                </a:cubicBezTo>
                <a:cubicBezTo>
                  <a:pt x="47803" y="12628"/>
                  <a:pt x="48039" y="12014"/>
                  <a:pt x="47699" y="11447"/>
                </a:cubicBezTo>
                <a:lnTo>
                  <a:pt x="47699" y="11447"/>
                </a:lnTo>
                <a:cubicBezTo>
                  <a:pt x="47710" y="11447"/>
                  <a:pt x="47721" y="11447"/>
                  <a:pt x="47732" y="11447"/>
                </a:cubicBezTo>
                <a:cubicBezTo>
                  <a:pt x="48711" y="11447"/>
                  <a:pt x="51599" y="9822"/>
                  <a:pt x="49627" y="9074"/>
                </a:cubicBezTo>
                <a:lnTo>
                  <a:pt x="49627" y="9074"/>
                </a:lnTo>
                <a:cubicBezTo>
                  <a:pt x="49681" y="9088"/>
                  <a:pt x="49736" y="9095"/>
                  <a:pt x="49792" y="9095"/>
                </a:cubicBezTo>
                <a:cubicBezTo>
                  <a:pt x="50679" y="9095"/>
                  <a:pt x="51859" y="7486"/>
                  <a:pt x="52037" y="6438"/>
                </a:cubicBezTo>
                <a:cubicBezTo>
                  <a:pt x="52604" y="3083"/>
                  <a:pt x="48191" y="758"/>
                  <a:pt x="45960" y="106"/>
                </a:cubicBezTo>
                <a:cubicBezTo>
                  <a:pt x="45714" y="34"/>
                  <a:pt x="45462" y="1"/>
                  <a:pt x="45206" y="1"/>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19" name="Google Shape;19;p2"/>
          <p:cNvSpPr txBox="1">
            <a:spLocks noGrp="1"/>
          </p:cNvSpPr>
          <p:nvPr>
            <p:ph type="ctrTitle"/>
          </p:nvPr>
        </p:nvSpPr>
        <p:spPr>
          <a:xfrm>
            <a:off x="2122267" y="1562333"/>
            <a:ext cx="7947600" cy="1492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rgbClr val="191919"/>
              </a:buClr>
              <a:buSzPts val="5200"/>
              <a:buNone/>
              <a:defRPr sz="8400"/>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20" name="Google Shape;20;p2"/>
          <p:cNvSpPr txBox="1">
            <a:spLocks noGrp="1"/>
          </p:cNvSpPr>
          <p:nvPr>
            <p:ph type="subTitle" idx="1"/>
          </p:nvPr>
        </p:nvSpPr>
        <p:spPr>
          <a:xfrm>
            <a:off x="3039533" y="3243933"/>
            <a:ext cx="5988800" cy="6296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21" name="Google Shape;21;p2"/>
          <p:cNvSpPr/>
          <p:nvPr/>
        </p:nvSpPr>
        <p:spPr>
          <a:xfrm>
            <a:off x="7303213" y="-349011"/>
            <a:ext cx="3453959" cy="1302872"/>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2" name="Google Shape;22;p2"/>
          <p:cNvSpPr/>
          <p:nvPr/>
        </p:nvSpPr>
        <p:spPr>
          <a:xfrm>
            <a:off x="-1001355" y="-282399"/>
            <a:ext cx="3309081" cy="1236257"/>
          </a:xfrm>
          <a:custGeom>
            <a:avLst/>
            <a:gdLst/>
            <a:ahLst/>
            <a:cxnLst/>
            <a:rect l="l" t="t" r="r" b="b"/>
            <a:pathLst>
              <a:path w="32388" h="12100" extrusionOk="0">
                <a:moveTo>
                  <a:pt x="15035" y="1"/>
                </a:moveTo>
                <a:cubicBezTo>
                  <a:pt x="14202" y="1"/>
                  <a:pt x="13526" y="500"/>
                  <a:pt x="13278" y="1859"/>
                </a:cubicBezTo>
                <a:cubicBezTo>
                  <a:pt x="13132" y="1831"/>
                  <a:pt x="12999" y="1817"/>
                  <a:pt x="12877" y="1817"/>
                </a:cubicBezTo>
                <a:cubicBezTo>
                  <a:pt x="11122" y="1817"/>
                  <a:pt x="11786" y="4562"/>
                  <a:pt x="10145" y="4562"/>
                </a:cubicBezTo>
                <a:cubicBezTo>
                  <a:pt x="9992" y="4562"/>
                  <a:pt x="9818" y="4538"/>
                  <a:pt x="9621" y="4486"/>
                </a:cubicBezTo>
                <a:lnTo>
                  <a:pt x="9621" y="4486"/>
                </a:lnTo>
                <a:cubicBezTo>
                  <a:pt x="9659" y="4873"/>
                  <a:pt x="9489" y="5308"/>
                  <a:pt x="9611" y="5686"/>
                </a:cubicBezTo>
                <a:cubicBezTo>
                  <a:pt x="9152" y="5644"/>
                  <a:pt x="8677" y="5623"/>
                  <a:pt x="8193" y="5623"/>
                </a:cubicBezTo>
                <a:cubicBezTo>
                  <a:pt x="6298" y="5623"/>
                  <a:pt x="4272" y="5948"/>
                  <a:pt x="2571" y="6603"/>
                </a:cubicBezTo>
                <a:cubicBezTo>
                  <a:pt x="0" y="7567"/>
                  <a:pt x="227" y="10364"/>
                  <a:pt x="3072" y="11064"/>
                </a:cubicBezTo>
                <a:cubicBezTo>
                  <a:pt x="3243" y="11106"/>
                  <a:pt x="3407" y="11124"/>
                  <a:pt x="3567" y="11124"/>
                </a:cubicBezTo>
                <a:cubicBezTo>
                  <a:pt x="4842" y="11124"/>
                  <a:pt x="5781" y="9931"/>
                  <a:pt x="6896" y="9931"/>
                </a:cubicBezTo>
                <a:cubicBezTo>
                  <a:pt x="6990" y="9931"/>
                  <a:pt x="7086" y="9939"/>
                  <a:pt x="7183" y="9958"/>
                </a:cubicBezTo>
                <a:cubicBezTo>
                  <a:pt x="7816" y="10071"/>
                  <a:pt x="8241" y="10553"/>
                  <a:pt x="8922" y="10648"/>
                </a:cubicBezTo>
                <a:cubicBezTo>
                  <a:pt x="9008" y="10659"/>
                  <a:pt x="9095" y="10664"/>
                  <a:pt x="9184" y="10664"/>
                </a:cubicBezTo>
                <a:cubicBezTo>
                  <a:pt x="9764" y="10664"/>
                  <a:pt x="10383" y="10436"/>
                  <a:pt x="10916" y="10166"/>
                </a:cubicBezTo>
                <a:cubicBezTo>
                  <a:pt x="11406" y="10298"/>
                  <a:pt x="11925" y="10366"/>
                  <a:pt x="12490" y="10366"/>
                </a:cubicBezTo>
                <a:cubicBezTo>
                  <a:pt x="12894" y="10366"/>
                  <a:pt x="13322" y="10331"/>
                  <a:pt x="13779" y="10260"/>
                </a:cubicBezTo>
                <a:cubicBezTo>
                  <a:pt x="15234" y="10046"/>
                  <a:pt x="16244" y="9157"/>
                  <a:pt x="17459" y="9157"/>
                </a:cubicBezTo>
                <a:cubicBezTo>
                  <a:pt x="17800" y="9157"/>
                  <a:pt x="18156" y="9227"/>
                  <a:pt x="18542" y="9400"/>
                </a:cubicBezTo>
                <a:cubicBezTo>
                  <a:pt x="20206" y="10156"/>
                  <a:pt x="20933" y="11801"/>
                  <a:pt x="22899" y="12056"/>
                </a:cubicBezTo>
                <a:cubicBezTo>
                  <a:pt x="23119" y="12085"/>
                  <a:pt x="23339" y="12099"/>
                  <a:pt x="23555" y="12099"/>
                </a:cubicBezTo>
                <a:cubicBezTo>
                  <a:pt x="25113" y="12099"/>
                  <a:pt x="26521" y="11349"/>
                  <a:pt x="27010" y="9797"/>
                </a:cubicBezTo>
                <a:cubicBezTo>
                  <a:pt x="27555" y="10139"/>
                  <a:pt x="28179" y="10303"/>
                  <a:pt x="28777" y="10303"/>
                </a:cubicBezTo>
                <a:cubicBezTo>
                  <a:pt x="30162" y="10303"/>
                  <a:pt x="31413" y="9425"/>
                  <a:pt x="31235" y="7841"/>
                </a:cubicBezTo>
                <a:cubicBezTo>
                  <a:pt x="32388" y="7217"/>
                  <a:pt x="31679" y="6130"/>
                  <a:pt x="30715" y="5809"/>
                </a:cubicBezTo>
                <a:cubicBezTo>
                  <a:pt x="31025" y="3881"/>
                  <a:pt x="29094" y="2706"/>
                  <a:pt x="27317" y="2706"/>
                </a:cubicBezTo>
                <a:cubicBezTo>
                  <a:pt x="26166" y="2706"/>
                  <a:pt x="25079" y="3198"/>
                  <a:pt x="24704" y="4297"/>
                </a:cubicBezTo>
                <a:cubicBezTo>
                  <a:pt x="23794" y="3300"/>
                  <a:pt x="22851" y="2859"/>
                  <a:pt x="21490" y="2859"/>
                </a:cubicBezTo>
                <a:cubicBezTo>
                  <a:pt x="21368" y="2859"/>
                  <a:pt x="21242" y="2863"/>
                  <a:pt x="21113" y="2870"/>
                </a:cubicBezTo>
                <a:cubicBezTo>
                  <a:pt x="20508" y="2898"/>
                  <a:pt x="20197" y="2953"/>
                  <a:pt x="19987" y="2953"/>
                </a:cubicBezTo>
                <a:cubicBezTo>
                  <a:pt x="19635" y="2953"/>
                  <a:pt x="19565" y="2800"/>
                  <a:pt x="18873" y="2114"/>
                </a:cubicBezTo>
                <a:cubicBezTo>
                  <a:pt x="17846" y="1098"/>
                  <a:pt x="16269" y="1"/>
                  <a:pt x="15035" y="1"/>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23" name="Google Shape;23;p2"/>
          <p:cNvGrpSpPr/>
          <p:nvPr/>
        </p:nvGrpSpPr>
        <p:grpSpPr>
          <a:xfrm>
            <a:off x="10668402" y="3984077"/>
            <a:ext cx="978661" cy="735871"/>
            <a:chOff x="3005133" y="3226715"/>
            <a:chExt cx="454965" cy="342096"/>
          </a:xfrm>
        </p:grpSpPr>
        <p:sp>
          <p:nvSpPr>
            <p:cNvPr id="24" name="Google Shape;24;p2"/>
            <p:cNvSpPr/>
            <p:nvPr/>
          </p:nvSpPr>
          <p:spPr>
            <a:xfrm>
              <a:off x="3191462" y="3340657"/>
              <a:ext cx="268636" cy="228153"/>
            </a:xfrm>
            <a:custGeom>
              <a:avLst/>
              <a:gdLst/>
              <a:ahLst/>
              <a:cxnLst/>
              <a:rect l="l" t="t" r="r" b="b"/>
              <a:pathLst>
                <a:path w="2004" h="1702" extrusionOk="0">
                  <a:moveTo>
                    <a:pt x="2004" y="1"/>
                  </a:moveTo>
                  <a:cubicBezTo>
                    <a:pt x="1767" y="256"/>
                    <a:pt x="1399" y="1059"/>
                    <a:pt x="1399" y="1059"/>
                  </a:cubicBezTo>
                  <a:cubicBezTo>
                    <a:pt x="1474" y="804"/>
                    <a:pt x="1323" y="360"/>
                    <a:pt x="1323" y="360"/>
                  </a:cubicBezTo>
                  <a:cubicBezTo>
                    <a:pt x="1323" y="690"/>
                    <a:pt x="1059" y="1201"/>
                    <a:pt x="1059" y="1201"/>
                  </a:cubicBezTo>
                  <a:cubicBezTo>
                    <a:pt x="1163" y="709"/>
                    <a:pt x="1011" y="67"/>
                    <a:pt x="1011" y="67"/>
                  </a:cubicBezTo>
                  <a:cubicBezTo>
                    <a:pt x="1011" y="511"/>
                    <a:pt x="699" y="1087"/>
                    <a:pt x="699" y="1087"/>
                  </a:cubicBezTo>
                  <a:cubicBezTo>
                    <a:pt x="747" y="691"/>
                    <a:pt x="548" y="379"/>
                    <a:pt x="548" y="379"/>
                  </a:cubicBezTo>
                  <a:lnTo>
                    <a:pt x="548" y="379"/>
                  </a:lnTo>
                  <a:cubicBezTo>
                    <a:pt x="633" y="757"/>
                    <a:pt x="350" y="1456"/>
                    <a:pt x="350" y="1456"/>
                  </a:cubicBezTo>
                  <a:cubicBezTo>
                    <a:pt x="406" y="1314"/>
                    <a:pt x="378" y="946"/>
                    <a:pt x="378" y="946"/>
                  </a:cubicBezTo>
                  <a:lnTo>
                    <a:pt x="378" y="946"/>
                  </a:lnTo>
                  <a:cubicBezTo>
                    <a:pt x="284" y="1352"/>
                    <a:pt x="0" y="1692"/>
                    <a:pt x="0" y="1692"/>
                  </a:cubicBezTo>
                  <a:lnTo>
                    <a:pt x="1673" y="1702"/>
                  </a:lnTo>
                  <a:cubicBezTo>
                    <a:pt x="1588" y="1069"/>
                    <a:pt x="2004" y="1"/>
                    <a:pt x="2004"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5" name="Google Shape;25;p2"/>
            <p:cNvSpPr/>
            <p:nvPr/>
          </p:nvSpPr>
          <p:spPr>
            <a:xfrm>
              <a:off x="3005133" y="3226715"/>
              <a:ext cx="296653" cy="342096"/>
            </a:xfrm>
            <a:custGeom>
              <a:avLst/>
              <a:gdLst/>
              <a:ahLst/>
              <a:cxnLst/>
              <a:rect l="l" t="t" r="r" b="b"/>
              <a:pathLst>
                <a:path w="2213" h="2552" extrusionOk="0">
                  <a:moveTo>
                    <a:pt x="2212" y="0"/>
                  </a:moveTo>
                  <a:cubicBezTo>
                    <a:pt x="1957" y="369"/>
                    <a:pt x="1551" y="1588"/>
                    <a:pt x="1551" y="1588"/>
                  </a:cubicBezTo>
                  <a:cubicBezTo>
                    <a:pt x="1626" y="1219"/>
                    <a:pt x="1466" y="539"/>
                    <a:pt x="1466" y="539"/>
                  </a:cubicBezTo>
                  <a:cubicBezTo>
                    <a:pt x="1466" y="1040"/>
                    <a:pt x="1154" y="1796"/>
                    <a:pt x="1154" y="1796"/>
                  </a:cubicBezTo>
                  <a:cubicBezTo>
                    <a:pt x="1267" y="1068"/>
                    <a:pt x="1116" y="95"/>
                    <a:pt x="1116" y="95"/>
                  </a:cubicBezTo>
                  <a:cubicBezTo>
                    <a:pt x="1116" y="775"/>
                    <a:pt x="776" y="1635"/>
                    <a:pt x="776" y="1635"/>
                  </a:cubicBezTo>
                  <a:cubicBezTo>
                    <a:pt x="823" y="1040"/>
                    <a:pt x="606" y="586"/>
                    <a:pt x="606" y="586"/>
                  </a:cubicBezTo>
                  <a:lnTo>
                    <a:pt x="606" y="586"/>
                  </a:lnTo>
                  <a:cubicBezTo>
                    <a:pt x="700" y="1162"/>
                    <a:pt x="379" y="2193"/>
                    <a:pt x="379" y="2193"/>
                  </a:cubicBezTo>
                  <a:cubicBezTo>
                    <a:pt x="436" y="1975"/>
                    <a:pt x="417" y="1437"/>
                    <a:pt x="417" y="1437"/>
                  </a:cubicBezTo>
                  <a:lnTo>
                    <a:pt x="417" y="1437"/>
                  </a:lnTo>
                  <a:cubicBezTo>
                    <a:pt x="313" y="2022"/>
                    <a:pt x="1" y="2542"/>
                    <a:pt x="1" y="2542"/>
                  </a:cubicBezTo>
                  <a:lnTo>
                    <a:pt x="1844" y="2552"/>
                  </a:lnTo>
                  <a:cubicBezTo>
                    <a:pt x="1759" y="1607"/>
                    <a:pt x="2212" y="0"/>
                    <a:pt x="2212"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26" name="Google Shape;26;p2"/>
          <p:cNvSpPr/>
          <p:nvPr/>
        </p:nvSpPr>
        <p:spPr>
          <a:xfrm>
            <a:off x="-3355600" y="2063148"/>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32871556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flipH="1">
            <a:off x="-2471405" y="4101285"/>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9" name="Google Shape;29;p3"/>
          <p:cNvSpPr txBox="1">
            <a:spLocks noGrp="1"/>
          </p:cNvSpPr>
          <p:nvPr>
            <p:ph type="title"/>
          </p:nvPr>
        </p:nvSpPr>
        <p:spPr>
          <a:xfrm>
            <a:off x="1224233" y="2683567"/>
            <a:ext cx="5522800" cy="11224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1423884" y="1062633"/>
            <a:ext cx="1516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1224233" y="3828144"/>
            <a:ext cx="4341600" cy="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2" name="Google Shape;32;p3"/>
          <p:cNvGrpSpPr/>
          <p:nvPr/>
        </p:nvGrpSpPr>
        <p:grpSpPr>
          <a:xfrm>
            <a:off x="-91166" y="5570367"/>
            <a:ext cx="12361425" cy="1376411"/>
            <a:chOff x="-68375" y="4177775"/>
            <a:chExt cx="9271069" cy="1032308"/>
          </a:xfrm>
        </p:grpSpPr>
        <p:sp>
          <p:nvSpPr>
            <p:cNvPr id="33" name="Google Shape;33;p3"/>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4" name="Google Shape;34;p3"/>
            <p:cNvSpPr/>
            <p:nvPr/>
          </p:nvSpPr>
          <p:spPr>
            <a:xfrm>
              <a:off x="-65798" y="4178333"/>
              <a:ext cx="9268489" cy="248466"/>
            </a:xfrm>
            <a:custGeom>
              <a:avLst/>
              <a:gdLst/>
              <a:ahLst/>
              <a:cxnLst/>
              <a:rect l="l" t="t" r="r" b="b"/>
              <a:pathLst>
                <a:path w="100575" h="4452" extrusionOk="0">
                  <a:moveTo>
                    <a:pt x="1" y="0"/>
                  </a:moveTo>
                  <a:lnTo>
                    <a:pt x="61685" y="4451"/>
                  </a:lnTo>
                  <a:lnTo>
                    <a:pt x="100574" y="0"/>
                  </a:lnTo>
                  <a:close/>
                </a:path>
              </a:pathLst>
            </a:custGeom>
            <a:solidFill>
              <a:srgbClr val="F9E35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5" name="Google Shape;35;p3"/>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6" name="Google Shape;36;p3"/>
            <p:cNvSpPr/>
            <p:nvPr/>
          </p:nvSpPr>
          <p:spPr>
            <a:xfrm>
              <a:off x="-68375" y="4869853"/>
              <a:ext cx="9271069" cy="340229"/>
            </a:xfrm>
            <a:custGeom>
              <a:avLst/>
              <a:gdLst/>
              <a:ahLst/>
              <a:cxnLst/>
              <a:rect l="l" t="t" r="r" b="b"/>
              <a:pathLst>
                <a:path w="100603" h="8421" extrusionOk="0">
                  <a:moveTo>
                    <a:pt x="33503" y="0"/>
                  </a:moveTo>
                  <a:cubicBezTo>
                    <a:pt x="33503" y="0"/>
                    <a:pt x="473" y="3478"/>
                    <a:pt x="38" y="3922"/>
                  </a:cubicBezTo>
                  <a:lnTo>
                    <a:pt x="0" y="7986"/>
                  </a:lnTo>
                  <a:lnTo>
                    <a:pt x="100602" y="8421"/>
                  </a:lnTo>
                  <a:lnTo>
                    <a:pt x="100602" y="1607"/>
                  </a:lnTo>
                  <a:lnTo>
                    <a:pt x="65408" y="0"/>
                  </a:lnTo>
                  <a:close/>
                </a:path>
              </a:pathLst>
            </a:custGeom>
            <a:solidFill>
              <a:srgbClr val="FFF38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37" name="Google Shape;37;p3"/>
          <p:cNvSpPr/>
          <p:nvPr/>
        </p:nvSpPr>
        <p:spPr>
          <a:xfrm flipH="1">
            <a:off x="6470634" y="-40719"/>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8526548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8"/>
        <p:cNvGrpSpPr/>
        <p:nvPr/>
      </p:nvGrpSpPr>
      <p:grpSpPr>
        <a:xfrm>
          <a:off x="0" y="0"/>
          <a:ext cx="0" cy="0"/>
          <a:chOff x="0" y="0"/>
          <a:chExt cx="0" cy="0"/>
        </a:xfrm>
      </p:grpSpPr>
      <p:sp>
        <p:nvSpPr>
          <p:cNvPr id="39" name="Google Shape;39;p4"/>
          <p:cNvSpPr txBox="1">
            <a:spLocks noGrp="1"/>
          </p:cNvSpPr>
          <p:nvPr>
            <p:ph type="title"/>
          </p:nvPr>
        </p:nvSpPr>
        <p:spPr>
          <a:xfrm>
            <a:off x="1918800" y="600197"/>
            <a:ext cx="83544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0" name="Google Shape;40;p4"/>
          <p:cNvSpPr txBox="1">
            <a:spLocks noGrp="1"/>
          </p:cNvSpPr>
          <p:nvPr>
            <p:ph type="body" idx="1"/>
          </p:nvPr>
        </p:nvSpPr>
        <p:spPr>
          <a:xfrm>
            <a:off x="960000" y="1430333"/>
            <a:ext cx="10272000" cy="4775600"/>
          </a:xfrm>
          <a:prstGeom prst="rect">
            <a:avLst/>
          </a:prstGeom>
        </p:spPr>
        <p:txBody>
          <a:bodyPr spcFirstLastPara="1" wrap="square" lIns="91425" tIns="91425" rIns="91425" bIns="91425" anchor="t" anchorCtr="0">
            <a:noAutofit/>
          </a:bodyPr>
          <a:lstStyle>
            <a:lvl1pPr marL="609585" lvl="0" indent="-406390" rtl="0">
              <a:lnSpc>
                <a:spcPct val="115000"/>
              </a:lnSpc>
              <a:spcBef>
                <a:spcPts val="0"/>
              </a:spcBef>
              <a:spcAft>
                <a:spcPts val="0"/>
              </a:spcAft>
              <a:buClr>
                <a:schemeClr val="accent1"/>
              </a:buClr>
              <a:buSzPts val="1200"/>
              <a:buFont typeface="Manrope Medium"/>
              <a:buAutoNum type="arabicPeriod"/>
              <a:defRPr sz="1600">
                <a:solidFill>
                  <a:srgbClr val="434343"/>
                </a:solidFill>
              </a:defRPr>
            </a:lvl1pPr>
            <a:lvl2pPr marL="1219170" lvl="1"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2pPr>
            <a:lvl3pPr marL="1828754" lvl="2"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3pPr>
            <a:lvl4pPr marL="2438339" lvl="3" indent="-423323" rtl="0">
              <a:lnSpc>
                <a:spcPct val="115000"/>
              </a:lnSpc>
              <a:spcBef>
                <a:spcPts val="0"/>
              </a:spcBef>
              <a:spcAft>
                <a:spcPts val="0"/>
              </a:spcAft>
              <a:buClr>
                <a:srgbClr val="15325B"/>
              </a:buClr>
              <a:buSzPts val="1400"/>
              <a:buFont typeface="Darker Grotesque SemiBold"/>
              <a:buAutoNum type="arabicPeriod"/>
              <a:defRPr>
                <a:solidFill>
                  <a:srgbClr val="434343"/>
                </a:solidFill>
              </a:defRPr>
            </a:lvl4pPr>
            <a:lvl5pPr marL="3047924" lvl="4"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5pPr>
            <a:lvl6pPr marL="3657509" lvl="5"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6pPr>
            <a:lvl7pPr marL="4267093" lvl="6" indent="-423323" rtl="0">
              <a:lnSpc>
                <a:spcPct val="115000"/>
              </a:lnSpc>
              <a:spcBef>
                <a:spcPts val="0"/>
              </a:spcBef>
              <a:spcAft>
                <a:spcPts val="0"/>
              </a:spcAft>
              <a:buClr>
                <a:srgbClr val="15325B"/>
              </a:buClr>
              <a:buSzPts val="1400"/>
              <a:buFont typeface="Darker Grotesque SemiBold"/>
              <a:buAutoNum type="arabicPeriod"/>
              <a:defRPr>
                <a:solidFill>
                  <a:srgbClr val="434343"/>
                </a:solidFill>
              </a:defRPr>
            </a:lvl7pPr>
            <a:lvl8pPr marL="4876678" lvl="7"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8pPr>
            <a:lvl9pPr marL="5486263" lvl="8"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9pPr>
          </a:lstStyle>
          <a:p>
            <a:endParaRPr/>
          </a:p>
        </p:txBody>
      </p:sp>
      <p:sp>
        <p:nvSpPr>
          <p:cNvPr id="41" name="Google Shape;41;p4"/>
          <p:cNvSpPr/>
          <p:nvPr/>
        </p:nvSpPr>
        <p:spPr>
          <a:xfrm>
            <a:off x="-1449366" y="5136998"/>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2" name="Google Shape;42;p4"/>
          <p:cNvSpPr/>
          <p:nvPr/>
        </p:nvSpPr>
        <p:spPr>
          <a:xfrm flipH="1">
            <a:off x="-666221" y="-11"/>
            <a:ext cx="3453959" cy="1302872"/>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3" name="Google Shape;43;p4"/>
          <p:cNvSpPr/>
          <p:nvPr/>
        </p:nvSpPr>
        <p:spPr>
          <a:xfrm>
            <a:off x="9897345" y="5145401"/>
            <a:ext cx="3309081" cy="1236257"/>
          </a:xfrm>
          <a:custGeom>
            <a:avLst/>
            <a:gdLst/>
            <a:ahLst/>
            <a:cxnLst/>
            <a:rect l="l" t="t" r="r" b="b"/>
            <a:pathLst>
              <a:path w="32388" h="12100" extrusionOk="0">
                <a:moveTo>
                  <a:pt x="15035" y="1"/>
                </a:moveTo>
                <a:cubicBezTo>
                  <a:pt x="14202" y="1"/>
                  <a:pt x="13526" y="500"/>
                  <a:pt x="13278" y="1859"/>
                </a:cubicBezTo>
                <a:cubicBezTo>
                  <a:pt x="13132" y="1831"/>
                  <a:pt x="12999" y="1817"/>
                  <a:pt x="12877" y="1817"/>
                </a:cubicBezTo>
                <a:cubicBezTo>
                  <a:pt x="11122" y="1817"/>
                  <a:pt x="11786" y="4562"/>
                  <a:pt x="10145" y="4562"/>
                </a:cubicBezTo>
                <a:cubicBezTo>
                  <a:pt x="9992" y="4562"/>
                  <a:pt x="9818" y="4538"/>
                  <a:pt x="9621" y="4486"/>
                </a:cubicBezTo>
                <a:lnTo>
                  <a:pt x="9621" y="4486"/>
                </a:lnTo>
                <a:cubicBezTo>
                  <a:pt x="9659" y="4873"/>
                  <a:pt x="9489" y="5308"/>
                  <a:pt x="9611" y="5686"/>
                </a:cubicBezTo>
                <a:cubicBezTo>
                  <a:pt x="9152" y="5644"/>
                  <a:pt x="8677" y="5623"/>
                  <a:pt x="8193" y="5623"/>
                </a:cubicBezTo>
                <a:cubicBezTo>
                  <a:pt x="6298" y="5623"/>
                  <a:pt x="4272" y="5948"/>
                  <a:pt x="2571" y="6603"/>
                </a:cubicBezTo>
                <a:cubicBezTo>
                  <a:pt x="0" y="7567"/>
                  <a:pt x="227" y="10364"/>
                  <a:pt x="3072" y="11064"/>
                </a:cubicBezTo>
                <a:cubicBezTo>
                  <a:pt x="3243" y="11106"/>
                  <a:pt x="3407" y="11124"/>
                  <a:pt x="3567" y="11124"/>
                </a:cubicBezTo>
                <a:cubicBezTo>
                  <a:pt x="4842" y="11124"/>
                  <a:pt x="5781" y="9931"/>
                  <a:pt x="6896" y="9931"/>
                </a:cubicBezTo>
                <a:cubicBezTo>
                  <a:pt x="6990" y="9931"/>
                  <a:pt x="7086" y="9939"/>
                  <a:pt x="7183" y="9958"/>
                </a:cubicBezTo>
                <a:cubicBezTo>
                  <a:pt x="7816" y="10071"/>
                  <a:pt x="8241" y="10553"/>
                  <a:pt x="8922" y="10648"/>
                </a:cubicBezTo>
                <a:cubicBezTo>
                  <a:pt x="9008" y="10659"/>
                  <a:pt x="9095" y="10664"/>
                  <a:pt x="9184" y="10664"/>
                </a:cubicBezTo>
                <a:cubicBezTo>
                  <a:pt x="9764" y="10664"/>
                  <a:pt x="10383" y="10436"/>
                  <a:pt x="10916" y="10166"/>
                </a:cubicBezTo>
                <a:cubicBezTo>
                  <a:pt x="11406" y="10298"/>
                  <a:pt x="11925" y="10366"/>
                  <a:pt x="12490" y="10366"/>
                </a:cubicBezTo>
                <a:cubicBezTo>
                  <a:pt x="12894" y="10366"/>
                  <a:pt x="13322" y="10331"/>
                  <a:pt x="13779" y="10260"/>
                </a:cubicBezTo>
                <a:cubicBezTo>
                  <a:pt x="15234" y="10046"/>
                  <a:pt x="16244" y="9157"/>
                  <a:pt x="17459" y="9157"/>
                </a:cubicBezTo>
                <a:cubicBezTo>
                  <a:pt x="17800" y="9157"/>
                  <a:pt x="18156" y="9227"/>
                  <a:pt x="18542" y="9400"/>
                </a:cubicBezTo>
                <a:cubicBezTo>
                  <a:pt x="20206" y="10156"/>
                  <a:pt x="20933" y="11801"/>
                  <a:pt x="22899" y="12056"/>
                </a:cubicBezTo>
                <a:cubicBezTo>
                  <a:pt x="23119" y="12085"/>
                  <a:pt x="23339" y="12099"/>
                  <a:pt x="23555" y="12099"/>
                </a:cubicBezTo>
                <a:cubicBezTo>
                  <a:pt x="25113" y="12099"/>
                  <a:pt x="26521" y="11349"/>
                  <a:pt x="27010" y="9797"/>
                </a:cubicBezTo>
                <a:cubicBezTo>
                  <a:pt x="27555" y="10139"/>
                  <a:pt x="28179" y="10303"/>
                  <a:pt x="28777" y="10303"/>
                </a:cubicBezTo>
                <a:cubicBezTo>
                  <a:pt x="30162" y="10303"/>
                  <a:pt x="31413" y="9425"/>
                  <a:pt x="31235" y="7841"/>
                </a:cubicBezTo>
                <a:cubicBezTo>
                  <a:pt x="32388" y="7217"/>
                  <a:pt x="31679" y="6130"/>
                  <a:pt x="30715" y="5809"/>
                </a:cubicBezTo>
                <a:cubicBezTo>
                  <a:pt x="31025" y="3881"/>
                  <a:pt x="29094" y="2706"/>
                  <a:pt x="27317" y="2706"/>
                </a:cubicBezTo>
                <a:cubicBezTo>
                  <a:pt x="26166" y="2706"/>
                  <a:pt x="25079" y="3198"/>
                  <a:pt x="24704" y="4297"/>
                </a:cubicBezTo>
                <a:cubicBezTo>
                  <a:pt x="23794" y="3300"/>
                  <a:pt x="22851" y="2859"/>
                  <a:pt x="21490" y="2859"/>
                </a:cubicBezTo>
                <a:cubicBezTo>
                  <a:pt x="21368" y="2859"/>
                  <a:pt x="21242" y="2863"/>
                  <a:pt x="21113" y="2870"/>
                </a:cubicBezTo>
                <a:cubicBezTo>
                  <a:pt x="20508" y="2898"/>
                  <a:pt x="20197" y="2953"/>
                  <a:pt x="19987" y="2953"/>
                </a:cubicBezTo>
                <a:cubicBezTo>
                  <a:pt x="19635" y="2953"/>
                  <a:pt x="19565" y="2800"/>
                  <a:pt x="18873" y="2114"/>
                </a:cubicBezTo>
                <a:cubicBezTo>
                  <a:pt x="17846" y="1098"/>
                  <a:pt x="16269" y="1"/>
                  <a:pt x="15035" y="1"/>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30946704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4"/>
        <p:cNvGrpSpPr/>
        <p:nvPr/>
      </p:nvGrpSpPr>
      <p:grpSpPr>
        <a:xfrm>
          <a:off x="0" y="0"/>
          <a:ext cx="0" cy="0"/>
          <a:chOff x="0" y="0"/>
          <a:chExt cx="0" cy="0"/>
        </a:xfrm>
      </p:grpSpPr>
      <p:sp>
        <p:nvSpPr>
          <p:cNvPr id="45" name="Google Shape;45;p5"/>
          <p:cNvSpPr/>
          <p:nvPr/>
        </p:nvSpPr>
        <p:spPr>
          <a:xfrm flipH="1">
            <a:off x="-1471339" y="-125564"/>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6" name="Google Shape;46;p5"/>
          <p:cNvSpPr/>
          <p:nvPr/>
        </p:nvSpPr>
        <p:spPr>
          <a:xfrm rot="544783" flipH="1">
            <a:off x="8580713" y="366478"/>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7" name="Google Shape;47;p5"/>
          <p:cNvSpPr/>
          <p:nvPr/>
        </p:nvSpPr>
        <p:spPr>
          <a:xfrm>
            <a:off x="-1870433" y="2102735"/>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8" name="Google Shape;48;p5"/>
          <p:cNvSpPr txBox="1">
            <a:spLocks noGrp="1"/>
          </p:cNvSpPr>
          <p:nvPr>
            <p:ph type="subTitle" idx="1"/>
          </p:nvPr>
        </p:nvSpPr>
        <p:spPr>
          <a:xfrm>
            <a:off x="2381433" y="2676967"/>
            <a:ext cx="3656800" cy="67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9" name="Google Shape;49;p5"/>
          <p:cNvSpPr txBox="1">
            <a:spLocks noGrp="1"/>
          </p:cNvSpPr>
          <p:nvPr>
            <p:ph type="subTitle" idx="2"/>
          </p:nvPr>
        </p:nvSpPr>
        <p:spPr>
          <a:xfrm>
            <a:off x="6153712" y="2676967"/>
            <a:ext cx="3656800" cy="6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50" name="Google Shape;50;p5"/>
          <p:cNvSpPr txBox="1">
            <a:spLocks noGrp="1"/>
          </p:cNvSpPr>
          <p:nvPr>
            <p:ph type="subTitle" idx="3"/>
          </p:nvPr>
        </p:nvSpPr>
        <p:spPr>
          <a:xfrm>
            <a:off x="2381433" y="3292467"/>
            <a:ext cx="3656800" cy="157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 name="Google Shape;51;p5"/>
          <p:cNvSpPr txBox="1">
            <a:spLocks noGrp="1"/>
          </p:cNvSpPr>
          <p:nvPr>
            <p:ph type="subTitle" idx="4"/>
          </p:nvPr>
        </p:nvSpPr>
        <p:spPr>
          <a:xfrm>
            <a:off x="6153712" y="3292467"/>
            <a:ext cx="3656800" cy="157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 name="Google Shape;52;p5"/>
          <p:cNvSpPr txBox="1">
            <a:spLocks noGrp="1"/>
          </p:cNvSpPr>
          <p:nvPr>
            <p:ph type="title"/>
          </p:nvPr>
        </p:nvSpPr>
        <p:spPr>
          <a:xfrm>
            <a:off x="960000" y="491767"/>
            <a:ext cx="10272000" cy="108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3" name="Google Shape;53;p5"/>
          <p:cNvGrpSpPr/>
          <p:nvPr/>
        </p:nvGrpSpPr>
        <p:grpSpPr>
          <a:xfrm>
            <a:off x="-2942789" y="858565"/>
            <a:ext cx="5467748" cy="5612320"/>
            <a:chOff x="763575" y="3697175"/>
            <a:chExt cx="638875" cy="611000"/>
          </a:xfrm>
        </p:grpSpPr>
        <p:sp>
          <p:nvSpPr>
            <p:cNvPr id="54" name="Google Shape;54;p5"/>
            <p:cNvSpPr/>
            <p:nvPr/>
          </p:nvSpPr>
          <p:spPr>
            <a:xfrm>
              <a:off x="1081575" y="3859950"/>
              <a:ext cx="50600" cy="43275"/>
            </a:xfrm>
            <a:custGeom>
              <a:avLst/>
              <a:gdLst/>
              <a:ahLst/>
              <a:cxnLst/>
              <a:rect l="l" t="t" r="r" b="b"/>
              <a:pathLst>
                <a:path w="2024" h="1731" extrusionOk="0">
                  <a:moveTo>
                    <a:pt x="29" y="1"/>
                  </a:moveTo>
                  <a:lnTo>
                    <a:pt x="1" y="48"/>
                  </a:lnTo>
                  <a:cubicBezTo>
                    <a:pt x="473" y="303"/>
                    <a:pt x="1636" y="823"/>
                    <a:pt x="1948" y="1730"/>
                  </a:cubicBezTo>
                  <a:lnTo>
                    <a:pt x="2023" y="1352"/>
                  </a:lnTo>
                  <a:cubicBezTo>
                    <a:pt x="1740" y="530"/>
                    <a:pt x="95" y="29"/>
                    <a:pt x="29" y="1"/>
                  </a:cubicBez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5" name="Google Shape;55;p5"/>
            <p:cNvSpPr/>
            <p:nvPr/>
          </p:nvSpPr>
          <p:spPr>
            <a:xfrm>
              <a:off x="1163800" y="3751750"/>
              <a:ext cx="66650" cy="265350"/>
            </a:xfrm>
            <a:custGeom>
              <a:avLst/>
              <a:gdLst/>
              <a:ahLst/>
              <a:cxnLst/>
              <a:rect l="l" t="t" r="r" b="b"/>
              <a:pathLst>
                <a:path w="2666" h="10614" extrusionOk="0">
                  <a:moveTo>
                    <a:pt x="2420" y="1"/>
                  </a:moveTo>
                  <a:cubicBezTo>
                    <a:pt x="2392" y="898"/>
                    <a:pt x="1777" y="1749"/>
                    <a:pt x="1399" y="2269"/>
                  </a:cubicBezTo>
                  <a:cubicBezTo>
                    <a:pt x="1258" y="2458"/>
                    <a:pt x="1154" y="2599"/>
                    <a:pt x="1116" y="2694"/>
                  </a:cubicBezTo>
                  <a:cubicBezTo>
                    <a:pt x="1059" y="2855"/>
                    <a:pt x="1116" y="3110"/>
                    <a:pt x="1201" y="3507"/>
                  </a:cubicBezTo>
                  <a:cubicBezTo>
                    <a:pt x="1324" y="4017"/>
                    <a:pt x="1626" y="4820"/>
                    <a:pt x="1588" y="5775"/>
                  </a:cubicBezTo>
                  <a:cubicBezTo>
                    <a:pt x="1532" y="7372"/>
                    <a:pt x="10" y="10472"/>
                    <a:pt x="1" y="10500"/>
                  </a:cubicBezTo>
                  <a:lnTo>
                    <a:pt x="218" y="10614"/>
                  </a:lnTo>
                  <a:cubicBezTo>
                    <a:pt x="284" y="10481"/>
                    <a:pt x="1636" y="7419"/>
                    <a:pt x="1702" y="5765"/>
                  </a:cubicBezTo>
                  <a:cubicBezTo>
                    <a:pt x="1730" y="4773"/>
                    <a:pt x="1569" y="3979"/>
                    <a:pt x="1447" y="3450"/>
                  </a:cubicBezTo>
                  <a:cubicBezTo>
                    <a:pt x="1380" y="3138"/>
                    <a:pt x="1324" y="2883"/>
                    <a:pt x="1352" y="2788"/>
                  </a:cubicBezTo>
                  <a:cubicBezTo>
                    <a:pt x="1380" y="2732"/>
                    <a:pt x="1484" y="2590"/>
                    <a:pt x="1607" y="2420"/>
                  </a:cubicBezTo>
                  <a:cubicBezTo>
                    <a:pt x="1995" y="1891"/>
                    <a:pt x="2647" y="993"/>
                    <a:pt x="2666" y="10"/>
                  </a:cubicBezTo>
                  <a:lnTo>
                    <a:pt x="2420" y="1"/>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 name="Google Shape;56;p5"/>
            <p:cNvSpPr/>
            <p:nvPr/>
          </p:nvSpPr>
          <p:spPr>
            <a:xfrm>
              <a:off x="1126700" y="3842725"/>
              <a:ext cx="31925" cy="110825"/>
            </a:xfrm>
            <a:custGeom>
              <a:avLst/>
              <a:gdLst/>
              <a:ahLst/>
              <a:cxnLst/>
              <a:rect l="l" t="t" r="r" b="b"/>
              <a:pathLst>
                <a:path w="1277" h="4433" extrusionOk="0">
                  <a:moveTo>
                    <a:pt x="199" y="0"/>
                  </a:moveTo>
                  <a:cubicBezTo>
                    <a:pt x="190" y="47"/>
                    <a:pt x="1" y="1172"/>
                    <a:pt x="39" y="1966"/>
                  </a:cubicBezTo>
                  <a:cubicBezTo>
                    <a:pt x="58" y="2457"/>
                    <a:pt x="322" y="2939"/>
                    <a:pt x="596" y="3440"/>
                  </a:cubicBezTo>
                  <a:cubicBezTo>
                    <a:pt x="766" y="3761"/>
                    <a:pt x="946" y="4092"/>
                    <a:pt x="1069" y="4432"/>
                  </a:cubicBezTo>
                  <a:lnTo>
                    <a:pt x="1277" y="4300"/>
                  </a:lnTo>
                  <a:cubicBezTo>
                    <a:pt x="1163" y="3941"/>
                    <a:pt x="984" y="3620"/>
                    <a:pt x="804" y="3289"/>
                  </a:cubicBezTo>
                  <a:cubicBezTo>
                    <a:pt x="559" y="2816"/>
                    <a:pt x="313" y="2363"/>
                    <a:pt x="294" y="1928"/>
                  </a:cubicBezTo>
                  <a:cubicBezTo>
                    <a:pt x="266" y="1172"/>
                    <a:pt x="455" y="57"/>
                    <a:pt x="455" y="47"/>
                  </a:cubicBezTo>
                  <a:lnTo>
                    <a:pt x="199" y="0"/>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7" name="Google Shape;57;p5"/>
            <p:cNvSpPr/>
            <p:nvPr/>
          </p:nvSpPr>
          <p:spPr>
            <a:xfrm>
              <a:off x="1160975" y="3888325"/>
              <a:ext cx="165175" cy="138225"/>
            </a:xfrm>
            <a:custGeom>
              <a:avLst/>
              <a:gdLst/>
              <a:ahLst/>
              <a:cxnLst/>
              <a:rect l="l" t="t" r="r" b="b"/>
              <a:pathLst>
                <a:path w="6607" h="5529" extrusionOk="0">
                  <a:moveTo>
                    <a:pt x="6587" y="0"/>
                  </a:moveTo>
                  <a:cubicBezTo>
                    <a:pt x="2335" y="1427"/>
                    <a:pt x="652" y="3922"/>
                    <a:pt x="38" y="5264"/>
                  </a:cubicBezTo>
                  <a:cubicBezTo>
                    <a:pt x="29" y="5302"/>
                    <a:pt x="0" y="5321"/>
                    <a:pt x="0" y="5340"/>
                  </a:cubicBezTo>
                  <a:cubicBezTo>
                    <a:pt x="0" y="5340"/>
                    <a:pt x="29" y="5311"/>
                    <a:pt x="48" y="5302"/>
                  </a:cubicBezTo>
                  <a:lnTo>
                    <a:pt x="161" y="5529"/>
                  </a:lnTo>
                  <a:cubicBezTo>
                    <a:pt x="208" y="5500"/>
                    <a:pt x="218" y="5481"/>
                    <a:pt x="265" y="5368"/>
                  </a:cubicBezTo>
                  <a:cubicBezTo>
                    <a:pt x="870" y="4064"/>
                    <a:pt x="2448" y="1484"/>
                    <a:pt x="6606" y="76"/>
                  </a:cubicBezTo>
                  <a:lnTo>
                    <a:pt x="6587" y="0"/>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8" name="Google Shape;58;p5"/>
            <p:cNvSpPr/>
            <p:nvPr/>
          </p:nvSpPr>
          <p:spPr>
            <a:xfrm>
              <a:off x="1039050" y="3865150"/>
              <a:ext cx="138475" cy="443025"/>
            </a:xfrm>
            <a:custGeom>
              <a:avLst/>
              <a:gdLst/>
              <a:ahLst/>
              <a:cxnLst/>
              <a:rect l="l" t="t" r="r" b="b"/>
              <a:pathLst>
                <a:path w="5539" h="17721" extrusionOk="0">
                  <a:moveTo>
                    <a:pt x="29" y="1"/>
                  </a:moveTo>
                  <a:cubicBezTo>
                    <a:pt x="0" y="1"/>
                    <a:pt x="75" y="162"/>
                    <a:pt x="199" y="351"/>
                  </a:cubicBezTo>
                  <a:cubicBezTo>
                    <a:pt x="1229" y="1844"/>
                    <a:pt x="4102" y="3091"/>
                    <a:pt x="4575" y="3271"/>
                  </a:cubicBezTo>
                  <a:cubicBezTo>
                    <a:pt x="4679" y="3639"/>
                    <a:pt x="5236" y="5558"/>
                    <a:pt x="4868" y="6276"/>
                  </a:cubicBezTo>
                  <a:cubicBezTo>
                    <a:pt x="2628" y="10756"/>
                    <a:pt x="2637" y="14243"/>
                    <a:pt x="2845" y="17721"/>
                  </a:cubicBezTo>
                  <a:lnTo>
                    <a:pt x="3101" y="17692"/>
                  </a:lnTo>
                  <a:cubicBezTo>
                    <a:pt x="2883" y="14262"/>
                    <a:pt x="2883" y="10812"/>
                    <a:pt x="5095" y="6389"/>
                  </a:cubicBezTo>
                  <a:cubicBezTo>
                    <a:pt x="5539" y="5501"/>
                    <a:pt x="4830" y="3233"/>
                    <a:pt x="4802" y="3138"/>
                  </a:cubicBezTo>
                  <a:lnTo>
                    <a:pt x="4773" y="3082"/>
                  </a:lnTo>
                  <a:lnTo>
                    <a:pt x="4717" y="3063"/>
                  </a:lnTo>
                  <a:cubicBezTo>
                    <a:pt x="4679" y="3044"/>
                    <a:pt x="1352" y="1853"/>
                    <a:pt x="294" y="332"/>
                  </a:cubicBezTo>
                  <a:cubicBezTo>
                    <a:pt x="131" y="92"/>
                    <a:pt x="51" y="1"/>
                    <a:pt x="29" y="1"/>
                  </a:cubicBezTo>
                  <a:close/>
                </a:path>
              </a:pathLst>
            </a:custGeom>
            <a:solidFill>
              <a:srgbClr val="AA4A43"/>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9" name="Google Shape;59;p5"/>
            <p:cNvSpPr/>
            <p:nvPr/>
          </p:nvSpPr>
          <p:spPr>
            <a:xfrm>
              <a:off x="1039400" y="3865450"/>
              <a:ext cx="138600" cy="186375"/>
            </a:xfrm>
            <a:custGeom>
              <a:avLst/>
              <a:gdLst/>
              <a:ahLst/>
              <a:cxnLst/>
              <a:rect l="l" t="t" r="r" b="b"/>
              <a:pathLst>
                <a:path w="5544" h="7455" extrusionOk="0">
                  <a:moveTo>
                    <a:pt x="31" y="0"/>
                  </a:moveTo>
                  <a:cubicBezTo>
                    <a:pt x="0" y="0"/>
                    <a:pt x="74" y="159"/>
                    <a:pt x="204" y="348"/>
                  </a:cubicBezTo>
                  <a:cubicBezTo>
                    <a:pt x="1225" y="1832"/>
                    <a:pt x="4098" y="3098"/>
                    <a:pt x="4570" y="3259"/>
                  </a:cubicBezTo>
                  <a:cubicBezTo>
                    <a:pt x="4674" y="3637"/>
                    <a:pt x="5222" y="5555"/>
                    <a:pt x="4863" y="6274"/>
                  </a:cubicBezTo>
                  <a:cubicBezTo>
                    <a:pt x="4721" y="6566"/>
                    <a:pt x="4580" y="6850"/>
                    <a:pt x="4457" y="7134"/>
                  </a:cubicBezTo>
                  <a:cubicBezTo>
                    <a:pt x="4495" y="7247"/>
                    <a:pt x="4532" y="7351"/>
                    <a:pt x="4580" y="7455"/>
                  </a:cubicBezTo>
                  <a:cubicBezTo>
                    <a:pt x="4740" y="7105"/>
                    <a:pt x="4901" y="6746"/>
                    <a:pt x="5090" y="6377"/>
                  </a:cubicBezTo>
                  <a:cubicBezTo>
                    <a:pt x="5544" y="5499"/>
                    <a:pt x="4816" y="3230"/>
                    <a:pt x="4797" y="3136"/>
                  </a:cubicBezTo>
                  <a:lnTo>
                    <a:pt x="4769" y="3070"/>
                  </a:lnTo>
                  <a:lnTo>
                    <a:pt x="4712" y="3051"/>
                  </a:lnTo>
                  <a:cubicBezTo>
                    <a:pt x="4674" y="3041"/>
                    <a:pt x="1348" y="1841"/>
                    <a:pt x="299" y="320"/>
                  </a:cubicBezTo>
                  <a:cubicBezTo>
                    <a:pt x="137" y="89"/>
                    <a:pt x="55" y="0"/>
                    <a:pt x="31" y="0"/>
                  </a:cubicBez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0" name="Google Shape;60;p5"/>
            <p:cNvSpPr/>
            <p:nvPr/>
          </p:nvSpPr>
          <p:spPr>
            <a:xfrm>
              <a:off x="1231850" y="3883575"/>
              <a:ext cx="170600" cy="64775"/>
            </a:xfrm>
            <a:custGeom>
              <a:avLst/>
              <a:gdLst/>
              <a:ahLst/>
              <a:cxnLst/>
              <a:rect l="l" t="t" r="r" b="b"/>
              <a:pathLst>
                <a:path w="6824" h="2591" extrusionOk="0">
                  <a:moveTo>
                    <a:pt x="6036" y="1"/>
                  </a:moveTo>
                  <a:cubicBezTo>
                    <a:pt x="5723" y="1"/>
                    <a:pt x="5328" y="64"/>
                    <a:pt x="5151" y="77"/>
                  </a:cubicBezTo>
                  <a:cubicBezTo>
                    <a:pt x="5088" y="83"/>
                    <a:pt x="5024" y="86"/>
                    <a:pt x="4960" y="86"/>
                  </a:cubicBezTo>
                  <a:cubicBezTo>
                    <a:pt x="4698" y="86"/>
                    <a:pt x="4426" y="43"/>
                    <a:pt x="4160" y="43"/>
                  </a:cubicBezTo>
                  <a:cubicBezTo>
                    <a:pt x="4109" y="43"/>
                    <a:pt x="4058" y="44"/>
                    <a:pt x="4008" y="48"/>
                  </a:cubicBezTo>
                  <a:cubicBezTo>
                    <a:pt x="3932" y="51"/>
                    <a:pt x="3852" y="51"/>
                    <a:pt x="3770" y="51"/>
                  </a:cubicBezTo>
                  <a:cubicBezTo>
                    <a:pt x="3632" y="51"/>
                    <a:pt x="3487" y="49"/>
                    <a:pt x="3339" y="49"/>
                  </a:cubicBezTo>
                  <a:cubicBezTo>
                    <a:pt x="2865" y="49"/>
                    <a:pt x="2363" y="70"/>
                    <a:pt x="2004" y="247"/>
                  </a:cubicBezTo>
                  <a:cubicBezTo>
                    <a:pt x="1654" y="407"/>
                    <a:pt x="1390" y="710"/>
                    <a:pt x="1059" y="899"/>
                  </a:cubicBezTo>
                  <a:cubicBezTo>
                    <a:pt x="728" y="1088"/>
                    <a:pt x="275" y="1201"/>
                    <a:pt x="0" y="1447"/>
                  </a:cubicBezTo>
                  <a:cubicBezTo>
                    <a:pt x="454" y="1475"/>
                    <a:pt x="936" y="1437"/>
                    <a:pt x="1371" y="1560"/>
                  </a:cubicBezTo>
                  <a:cubicBezTo>
                    <a:pt x="1371" y="1579"/>
                    <a:pt x="1352" y="1617"/>
                    <a:pt x="1352" y="1636"/>
                  </a:cubicBezTo>
                  <a:cubicBezTo>
                    <a:pt x="1399" y="1636"/>
                    <a:pt x="1456" y="1636"/>
                    <a:pt x="1494" y="1655"/>
                  </a:cubicBezTo>
                  <a:cubicBezTo>
                    <a:pt x="1614" y="1827"/>
                    <a:pt x="1727" y="2117"/>
                    <a:pt x="1961" y="2117"/>
                  </a:cubicBezTo>
                  <a:cubicBezTo>
                    <a:pt x="1983" y="2117"/>
                    <a:pt x="2007" y="2114"/>
                    <a:pt x="2032" y="2108"/>
                  </a:cubicBezTo>
                  <a:lnTo>
                    <a:pt x="2032" y="2108"/>
                  </a:lnTo>
                  <a:cubicBezTo>
                    <a:pt x="1921" y="2465"/>
                    <a:pt x="2120" y="2537"/>
                    <a:pt x="2385" y="2537"/>
                  </a:cubicBezTo>
                  <a:cubicBezTo>
                    <a:pt x="2565" y="2537"/>
                    <a:pt x="2776" y="2503"/>
                    <a:pt x="2939" y="2503"/>
                  </a:cubicBezTo>
                  <a:cubicBezTo>
                    <a:pt x="2962" y="2503"/>
                    <a:pt x="2985" y="2504"/>
                    <a:pt x="3006" y="2505"/>
                  </a:cubicBezTo>
                  <a:cubicBezTo>
                    <a:pt x="2959" y="2524"/>
                    <a:pt x="2911" y="2562"/>
                    <a:pt x="2873" y="2581"/>
                  </a:cubicBezTo>
                  <a:cubicBezTo>
                    <a:pt x="2919" y="2588"/>
                    <a:pt x="2970" y="2591"/>
                    <a:pt x="3025" y="2591"/>
                  </a:cubicBezTo>
                  <a:cubicBezTo>
                    <a:pt x="3200" y="2591"/>
                    <a:pt x="3415" y="2560"/>
                    <a:pt x="3609" y="2525"/>
                  </a:cubicBezTo>
                  <a:lnTo>
                    <a:pt x="3609" y="2525"/>
                  </a:lnTo>
                  <a:cubicBezTo>
                    <a:pt x="3867" y="2522"/>
                    <a:pt x="4108" y="2268"/>
                    <a:pt x="4386" y="2231"/>
                  </a:cubicBezTo>
                  <a:cubicBezTo>
                    <a:pt x="4415" y="2228"/>
                    <a:pt x="4451" y="2227"/>
                    <a:pt x="4491" y="2227"/>
                  </a:cubicBezTo>
                  <a:cubicBezTo>
                    <a:pt x="4650" y="2227"/>
                    <a:pt x="4883" y="2246"/>
                    <a:pt x="5114" y="2246"/>
                  </a:cubicBezTo>
                  <a:cubicBezTo>
                    <a:pt x="5556" y="2246"/>
                    <a:pt x="5991" y="2177"/>
                    <a:pt x="5888" y="1778"/>
                  </a:cubicBezTo>
                  <a:cubicBezTo>
                    <a:pt x="6219" y="1768"/>
                    <a:pt x="6143" y="1655"/>
                    <a:pt x="6276" y="1447"/>
                  </a:cubicBezTo>
                  <a:cubicBezTo>
                    <a:pt x="6408" y="1211"/>
                    <a:pt x="6824" y="1003"/>
                    <a:pt x="6758" y="644"/>
                  </a:cubicBezTo>
                  <a:cubicBezTo>
                    <a:pt x="6682" y="644"/>
                    <a:pt x="6606" y="577"/>
                    <a:pt x="6521" y="568"/>
                  </a:cubicBezTo>
                  <a:cubicBezTo>
                    <a:pt x="6512" y="388"/>
                    <a:pt x="6569" y="181"/>
                    <a:pt x="6427" y="77"/>
                  </a:cubicBezTo>
                  <a:cubicBezTo>
                    <a:pt x="6353" y="20"/>
                    <a:pt x="6207" y="1"/>
                    <a:pt x="6036" y="1"/>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1" name="Google Shape;61;p5"/>
            <p:cNvSpPr/>
            <p:nvPr/>
          </p:nvSpPr>
          <p:spPr>
            <a:xfrm>
              <a:off x="1231375" y="3895250"/>
              <a:ext cx="162100" cy="53450"/>
            </a:xfrm>
            <a:custGeom>
              <a:avLst/>
              <a:gdLst/>
              <a:ahLst/>
              <a:cxnLst/>
              <a:rect l="l" t="t" r="r" b="b"/>
              <a:pathLst>
                <a:path w="6484" h="2138" extrusionOk="0">
                  <a:moveTo>
                    <a:pt x="4998" y="0"/>
                  </a:moveTo>
                  <a:cubicBezTo>
                    <a:pt x="4805" y="0"/>
                    <a:pt x="4624" y="38"/>
                    <a:pt x="4509" y="129"/>
                  </a:cubicBezTo>
                  <a:cubicBezTo>
                    <a:pt x="4698" y="129"/>
                    <a:pt x="5520" y="356"/>
                    <a:pt x="5057" y="489"/>
                  </a:cubicBezTo>
                  <a:cubicBezTo>
                    <a:pt x="4926" y="524"/>
                    <a:pt x="4784" y="535"/>
                    <a:pt x="4638" y="535"/>
                  </a:cubicBezTo>
                  <a:cubicBezTo>
                    <a:pt x="4412" y="535"/>
                    <a:pt x="4174" y="509"/>
                    <a:pt x="3947" y="509"/>
                  </a:cubicBezTo>
                  <a:cubicBezTo>
                    <a:pt x="3778" y="509"/>
                    <a:pt x="3616" y="524"/>
                    <a:pt x="3469" y="574"/>
                  </a:cubicBezTo>
                  <a:cubicBezTo>
                    <a:pt x="3686" y="621"/>
                    <a:pt x="3516" y="763"/>
                    <a:pt x="3450" y="819"/>
                  </a:cubicBezTo>
                  <a:cubicBezTo>
                    <a:pt x="3393" y="876"/>
                    <a:pt x="3346" y="876"/>
                    <a:pt x="3299" y="952"/>
                  </a:cubicBezTo>
                  <a:cubicBezTo>
                    <a:pt x="3233" y="1027"/>
                    <a:pt x="3261" y="1150"/>
                    <a:pt x="3176" y="1216"/>
                  </a:cubicBezTo>
                  <a:cubicBezTo>
                    <a:pt x="3104" y="1282"/>
                    <a:pt x="3007" y="1312"/>
                    <a:pt x="2905" y="1312"/>
                  </a:cubicBezTo>
                  <a:cubicBezTo>
                    <a:pt x="2657" y="1312"/>
                    <a:pt x="2379" y="1134"/>
                    <a:pt x="2373" y="867"/>
                  </a:cubicBezTo>
                  <a:cubicBezTo>
                    <a:pt x="1928" y="857"/>
                    <a:pt x="1475" y="772"/>
                    <a:pt x="1012" y="772"/>
                  </a:cubicBezTo>
                  <a:cubicBezTo>
                    <a:pt x="776" y="772"/>
                    <a:pt x="558" y="772"/>
                    <a:pt x="331" y="781"/>
                  </a:cubicBezTo>
                  <a:cubicBezTo>
                    <a:pt x="199" y="838"/>
                    <a:pt x="95" y="914"/>
                    <a:pt x="1" y="999"/>
                  </a:cubicBezTo>
                  <a:cubicBezTo>
                    <a:pt x="445" y="1018"/>
                    <a:pt x="936" y="980"/>
                    <a:pt x="1371" y="1103"/>
                  </a:cubicBezTo>
                  <a:cubicBezTo>
                    <a:pt x="1371" y="1122"/>
                    <a:pt x="1343" y="1160"/>
                    <a:pt x="1343" y="1188"/>
                  </a:cubicBezTo>
                  <a:cubicBezTo>
                    <a:pt x="1390" y="1188"/>
                    <a:pt x="1456" y="1188"/>
                    <a:pt x="1484" y="1197"/>
                  </a:cubicBezTo>
                  <a:cubicBezTo>
                    <a:pt x="1606" y="1372"/>
                    <a:pt x="1728" y="1667"/>
                    <a:pt x="1969" y="1667"/>
                  </a:cubicBezTo>
                  <a:cubicBezTo>
                    <a:pt x="1990" y="1667"/>
                    <a:pt x="2011" y="1665"/>
                    <a:pt x="2032" y="1660"/>
                  </a:cubicBezTo>
                  <a:lnTo>
                    <a:pt x="2032" y="1660"/>
                  </a:lnTo>
                  <a:cubicBezTo>
                    <a:pt x="1922" y="2009"/>
                    <a:pt x="2114" y="2080"/>
                    <a:pt x="2374" y="2080"/>
                  </a:cubicBezTo>
                  <a:cubicBezTo>
                    <a:pt x="2553" y="2080"/>
                    <a:pt x="2765" y="2046"/>
                    <a:pt x="2930" y="2046"/>
                  </a:cubicBezTo>
                  <a:cubicBezTo>
                    <a:pt x="2953" y="2046"/>
                    <a:pt x="2975" y="2046"/>
                    <a:pt x="2996" y="2048"/>
                  </a:cubicBezTo>
                  <a:cubicBezTo>
                    <a:pt x="2949" y="2067"/>
                    <a:pt x="2902" y="2105"/>
                    <a:pt x="2874" y="2133"/>
                  </a:cubicBezTo>
                  <a:cubicBezTo>
                    <a:pt x="2908" y="2136"/>
                    <a:pt x="2945" y="2138"/>
                    <a:pt x="2985" y="2138"/>
                  </a:cubicBezTo>
                  <a:cubicBezTo>
                    <a:pt x="3166" y="2138"/>
                    <a:pt x="3399" y="2106"/>
                    <a:pt x="3600" y="2067"/>
                  </a:cubicBezTo>
                  <a:lnTo>
                    <a:pt x="3600" y="2067"/>
                  </a:lnTo>
                  <a:cubicBezTo>
                    <a:pt x="3602" y="2067"/>
                    <a:pt x="3604" y="2067"/>
                    <a:pt x="3605" y="2067"/>
                  </a:cubicBezTo>
                  <a:cubicBezTo>
                    <a:pt x="3856" y="2067"/>
                    <a:pt x="4107" y="1811"/>
                    <a:pt x="4386" y="1774"/>
                  </a:cubicBezTo>
                  <a:cubicBezTo>
                    <a:pt x="4413" y="1771"/>
                    <a:pt x="4446" y="1770"/>
                    <a:pt x="4484" y="1770"/>
                  </a:cubicBezTo>
                  <a:cubicBezTo>
                    <a:pt x="4647" y="1770"/>
                    <a:pt x="4893" y="1792"/>
                    <a:pt x="5135" y="1792"/>
                  </a:cubicBezTo>
                  <a:cubicBezTo>
                    <a:pt x="5568" y="1792"/>
                    <a:pt x="5985" y="1721"/>
                    <a:pt x="5879" y="1330"/>
                  </a:cubicBezTo>
                  <a:cubicBezTo>
                    <a:pt x="6210" y="1311"/>
                    <a:pt x="6143" y="1197"/>
                    <a:pt x="6276" y="999"/>
                  </a:cubicBezTo>
                  <a:cubicBezTo>
                    <a:pt x="6314" y="914"/>
                    <a:pt x="6399" y="838"/>
                    <a:pt x="6484" y="763"/>
                  </a:cubicBezTo>
                  <a:cubicBezTo>
                    <a:pt x="6399" y="725"/>
                    <a:pt x="6351" y="621"/>
                    <a:pt x="6285" y="574"/>
                  </a:cubicBezTo>
                  <a:cubicBezTo>
                    <a:pt x="6191" y="498"/>
                    <a:pt x="6096" y="479"/>
                    <a:pt x="5992" y="422"/>
                  </a:cubicBezTo>
                  <a:cubicBezTo>
                    <a:pt x="5879" y="366"/>
                    <a:pt x="5813" y="252"/>
                    <a:pt x="5709" y="177"/>
                  </a:cubicBezTo>
                  <a:cubicBezTo>
                    <a:pt x="5550" y="72"/>
                    <a:pt x="5264" y="0"/>
                    <a:pt x="4998"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 name="Google Shape;62;p5"/>
            <p:cNvSpPr/>
            <p:nvPr/>
          </p:nvSpPr>
          <p:spPr>
            <a:xfrm>
              <a:off x="763575" y="3697175"/>
              <a:ext cx="500675" cy="248100"/>
            </a:xfrm>
            <a:custGeom>
              <a:avLst/>
              <a:gdLst/>
              <a:ahLst/>
              <a:cxnLst/>
              <a:rect l="l" t="t" r="r" b="b"/>
              <a:pathLst>
                <a:path w="20027" h="9924" extrusionOk="0">
                  <a:moveTo>
                    <a:pt x="19246" y="0"/>
                  </a:moveTo>
                  <a:cubicBezTo>
                    <a:pt x="18397" y="0"/>
                    <a:pt x="17564" y="253"/>
                    <a:pt x="16737" y="397"/>
                  </a:cubicBezTo>
                  <a:cubicBezTo>
                    <a:pt x="16114" y="520"/>
                    <a:pt x="15698" y="634"/>
                    <a:pt x="15235" y="1087"/>
                  </a:cubicBezTo>
                  <a:cubicBezTo>
                    <a:pt x="15131" y="1191"/>
                    <a:pt x="15027" y="1333"/>
                    <a:pt x="14904" y="1418"/>
                  </a:cubicBezTo>
                  <a:cubicBezTo>
                    <a:pt x="14762" y="1522"/>
                    <a:pt x="14375" y="1579"/>
                    <a:pt x="14280" y="1683"/>
                  </a:cubicBezTo>
                  <a:cubicBezTo>
                    <a:pt x="14157" y="1843"/>
                    <a:pt x="14327" y="1995"/>
                    <a:pt x="14195" y="2193"/>
                  </a:cubicBezTo>
                  <a:cubicBezTo>
                    <a:pt x="13987" y="2486"/>
                    <a:pt x="13430" y="2316"/>
                    <a:pt x="13250" y="2599"/>
                  </a:cubicBezTo>
                  <a:cubicBezTo>
                    <a:pt x="13628" y="2552"/>
                    <a:pt x="13978" y="2382"/>
                    <a:pt x="14337" y="2288"/>
                  </a:cubicBezTo>
                  <a:lnTo>
                    <a:pt x="14337" y="2288"/>
                  </a:lnTo>
                  <a:cubicBezTo>
                    <a:pt x="13987" y="2609"/>
                    <a:pt x="13534" y="2788"/>
                    <a:pt x="13118" y="2996"/>
                  </a:cubicBezTo>
                  <a:cubicBezTo>
                    <a:pt x="12834" y="3148"/>
                    <a:pt x="11209" y="3856"/>
                    <a:pt x="11209" y="4215"/>
                  </a:cubicBezTo>
                  <a:cubicBezTo>
                    <a:pt x="11280" y="4201"/>
                    <a:pt x="11353" y="4194"/>
                    <a:pt x="11426" y="4194"/>
                  </a:cubicBezTo>
                  <a:cubicBezTo>
                    <a:pt x="11499" y="4194"/>
                    <a:pt x="11573" y="4201"/>
                    <a:pt x="11643" y="4215"/>
                  </a:cubicBezTo>
                  <a:cubicBezTo>
                    <a:pt x="11776" y="4820"/>
                    <a:pt x="10642" y="4556"/>
                    <a:pt x="10642" y="5151"/>
                  </a:cubicBezTo>
                  <a:cubicBezTo>
                    <a:pt x="11033" y="4991"/>
                    <a:pt x="11452" y="4608"/>
                    <a:pt x="11881" y="4608"/>
                  </a:cubicBezTo>
                  <a:cubicBezTo>
                    <a:pt x="11959" y="4608"/>
                    <a:pt x="12037" y="4621"/>
                    <a:pt x="12116" y="4650"/>
                  </a:cubicBezTo>
                  <a:cubicBezTo>
                    <a:pt x="12012" y="4773"/>
                    <a:pt x="11880" y="4877"/>
                    <a:pt x="11776" y="4981"/>
                  </a:cubicBezTo>
                  <a:cubicBezTo>
                    <a:pt x="11814" y="5009"/>
                    <a:pt x="11861" y="5057"/>
                    <a:pt x="11908" y="5085"/>
                  </a:cubicBezTo>
                  <a:cubicBezTo>
                    <a:pt x="11656" y="5445"/>
                    <a:pt x="11310" y="5539"/>
                    <a:pt x="10918" y="5539"/>
                  </a:cubicBezTo>
                  <a:cubicBezTo>
                    <a:pt x="10899" y="5539"/>
                    <a:pt x="10879" y="5539"/>
                    <a:pt x="10859" y="5539"/>
                  </a:cubicBezTo>
                  <a:lnTo>
                    <a:pt x="10859" y="5539"/>
                  </a:lnTo>
                  <a:cubicBezTo>
                    <a:pt x="10840" y="5586"/>
                    <a:pt x="10878" y="5605"/>
                    <a:pt x="10878" y="5624"/>
                  </a:cubicBezTo>
                  <a:cubicBezTo>
                    <a:pt x="10566" y="5624"/>
                    <a:pt x="10301" y="5964"/>
                    <a:pt x="10009" y="6068"/>
                  </a:cubicBezTo>
                  <a:cubicBezTo>
                    <a:pt x="9612" y="6219"/>
                    <a:pt x="9215" y="6295"/>
                    <a:pt x="8808" y="6446"/>
                  </a:cubicBezTo>
                  <a:cubicBezTo>
                    <a:pt x="8978" y="6673"/>
                    <a:pt x="9271" y="6502"/>
                    <a:pt x="9489" y="6663"/>
                  </a:cubicBezTo>
                  <a:cubicBezTo>
                    <a:pt x="9460" y="6814"/>
                    <a:pt x="9404" y="6899"/>
                    <a:pt x="9234" y="6947"/>
                  </a:cubicBezTo>
                  <a:cubicBezTo>
                    <a:pt x="9224" y="6975"/>
                    <a:pt x="9252" y="7041"/>
                    <a:pt x="9224" y="7060"/>
                  </a:cubicBezTo>
                  <a:cubicBezTo>
                    <a:pt x="8950" y="7060"/>
                    <a:pt x="8619" y="6635"/>
                    <a:pt x="8307" y="6569"/>
                  </a:cubicBezTo>
                  <a:cubicBezTo>
                    <a:pt x="7835" y="6455"/>
                    <a:pt x="7296" y="6285"/>
                    <a:pt x="6824" y="6247"/>
                  </a:cubicBezTo>
                  <a:cubicBezTo>
                    <a:pt x="6765" y="6242"/>
                    <a:pt x="6706" y="6239"/>
                    <a:pt x="6646" y="6239"/>
                  </a:cubicBezTo>
                  <a:cubicBezTo>
                    <a:pt x="6310" y="6239"/>
                    <a:pt x="5960" y="6324"/>
                    <a:pt x="5671" y="6436"/>
                  </a:cubicBezTo>
                  <a:cubicBezTo>
                    <a:pt x="5302" y="6588"/>
                    <a:pt x="4376" y="6635"/>
                    <a:pt x="4187" y="6918"/>
                  </a:cubicBezTo>
                  <a:cubicBezTo>
                    <a:pt x="4376" y="6928"/>
                    <a:pt x="4565" y="6899"/>
                    <a:pt x="4697" y="7013"/>
                  </a:cubicBezTo>
                  <a:cubicBezTo>
                    <a:pt x="4159" y="7013"/>
                    <a:pt x="2977" y="7372"/>
                    <a:pt x="2590" y="7655"/>
                  </a:cubicBezTo>
                  <a:cubicBezTo>
                    <a:pt x="2599" y="7659"/>
                    <a:pt x="2611" y="7660"/>
                    <a:pt x="2623" y="7660"/>
                  </a:cubicBezTo>
                  <a:cubicBezTo>
                    <a:pt x="2647" y="7660"/>
                    <a:pt x="2675" y="7655"/>
                    <a:pt x="2694" y="7655"/>
                  </a:cubicBezTo>
                  <a:cubicBezTo>
                    <a:pt x="2259" y="7986"/>
                    <a:pt x="1881" y="8412"/>
                    <a:pt x="1418" y="8657"/>
                  </a:cubicBezTo>
                  <a:cubicBezTo>
                    <a:pt x="908" y="8912"/>
                    <a:pt x="463" y="9309"/>
                    <a:pt x="0" y="9621"/>
                  </a:cubicBezTo>
                  <a:cubicBezTo>
                    <a:pt x="57" y="9650"/>
                    <a:pt x="151" y="9744"/>
                    <a:pt x="246" y="9753"/>
                  </a:cubicBezTo>
                  <a:cubicBezTo>
                    <a:pt x="246" y="9810"/>
                    <a:pt x="255" y="9876"/>
                    <a:pt x="255" y="9924"/>
                  </a:cubicBezTo>
                  <a:cubicBezTo>
                    <a:pt x="671" y="9848"/>
                    <a:pt x="1097" y="9650"/>
                    <a:pt x="1531" y="9555"/>
                  </a:cubicBezTo>
                  <a:cubicBezTo>
                    <a:pt x="2089" y="9451"/>
                    <a:pt x="2665" y="9546"/>
                    <a:pt x="3176" y="9215"/>
                  </a:cubicBezTo>
                  <a:lnTo>
                    <a:pt x="3176" y="9215"/>
                  </a:lnTo>
                  <a:cubicBezTo>
                    <a:pt x="3157" y="9281"/>
                    <a:pt x="3166" y="9357"/>
                    <a:pt x="3138" y="9413"/>
                  </a:cubicBezTo>
                  <a:cubicBezTo>
                    <a:pt x="3601" y="9375"/>
                    <a:pt x="3979" y="9130"/>
                    <a:pt x="4452" y="9101"/>
                  </a:cubicBezTo>
                  <a:cubicBezTo>
                    <a:pt x="4472" y="9100"/>
                    <a:pt x="4494" y="9100"/>
                    <a:pt x="4516" y="9100"/>
                  </a:cubicBezTo>
                  <a:cubicBezTo>
                    <a:pt x="4682" y="9100"/>
                    <a:pt x="4898" y="9131"/>
                    <a:pt x="5100" y="9131"/>
                  </a:cubicBezTo>
                  <a:cubicBezTo>
                    <a:pt x="5264" y="9131"/>
                    <a:pt x="5419" y="9110"/>
                    <a:pt x="5529" y="9035"/>
                  </a:cubicBezTo>
                  <a:lnTo>
                    <a:pt x="5529" y="9035"/>
                  </a:lnTo>
                  <a:cubicBezTo>
                    <a:pt x="5463" y="9092"/>
                    <a:pt x="5406" y="9177"/>
                    <a:pt x="5349" y="9234"/>
                  </a:cubicBezTo>
                  <a:cubicBezTo>
                    <a:pt x="5392" y="9238"/>
                    <a:pt x="5433" y="9240"/>
                    <a:pt x="5474" y="9240"/>
                  </a:cubicBezTo>
                  <a:cubicBezTo>
                    <a:pt x="6159" y="9240"/>
                    <a:pt x="6613" y="8667"/>
                    <a:pt x="7211" y="8506"/>
                  </a:cubicBezTo>
                  <a:cubicBezTo>
                    <a:pt x="7466" y="8430"/>
                    <a:pt x="7788" y="8430"/>
                    <a:pt x="8005" y="8241"/>
                  </a:cubicBezTo>
                  <a:cubicBezTo>
                    <a:pt x="8128" y="8137"/>
                    <a:pt x="8109" y="8015"/>
                    <a:pt x="8222" y="7920"/>
                  </a:cubicBezTo>
                  <a:cubicBezTo>
                    <a:pt x="8477" y="7684"/>
                    <a:pt x="8752" y="7655"/>
                    <a:pt x="9073" y="7655"/>
                  </a:cubicBezTo>
                  <a:cubicBezTo>
                    <a:pt x="9215" y="7769"/>
                    <a:pt x="9243" y="8005"/>
                    <a:pt x="9423" y="8100"/>
                  </a:cubicBezTo>
                  <a:cubicBezTo>
                    <a:pt x="9602" y="8194"/>
                    <a:pt x="10027" y="8251"/>
                    <a:pt x="10226" y="8289"/>
                  </a:cubicBezTo>
                  <a:cubicBezTo>
                    <a:pt x="10474" y="8329"/>
                    <a:pt x="10743" y="8339"/>
                    <a:pt x="11020" y="8339"/>
                  </a:cubicBezTo>
                  <a:cubicBezTo>
                    <a:pt x="11327" y="8339"/>
                    <a:pt x="11643" y="8326"/>
                    <a:pt x="11949" y="8326"/>
                  </a:cubicBezTo>
                  <a:cubicBezTo>
                    <a:pt x="12083" y="8326"/>
                    <a:pt x="12214" y="8329"/>
                    <a:pt x="12343" y="8336"/>
                  </a:cubicBezTo>
                  <a:cubicBezTo>
                    <a:pt x="12384" y="8514"/>
                    <a:pt x="12583" y="8686"/>
                    <a:pt x="12772" y="8686"/>
                  </a:cubicBezTo>
                  <a:cubicBezTo>
                    <a:pt x="12845" y="8686"/>
                    <a:pt x="12916" y="8661"/>
                    <a:pt x="12976" y="8601"/>
                  </a:cubicBezTo>
                  <a:cubicBezTo>
                    <a:pt x="13288" y="8298"/>
                    <a:pt x="12825" y="8232"/>
                    <a:pt x="12900" y="7892"/>
                  </a:cubicBezTo>
                  <a:cubicBezTo>
                    <a:pt x="12949" y="7892"/>
                    <a:pt x="13018" y="7871"/>
                    <a:pt x="13073" y="7871"/>
                  </a:cubicBezTo>
                  <a:cubicBezTo>
                    <a:pt x="13082" y="7871"/>
                    <a:pt x="13091" y="7871"/>
                    <a:pt x="13099" y="7873"/>
                  </a:cubicBezTo>
                  <a:cubicBezTo>
                    <a:pt x="12976" y="7542"/>
                    <a:pt x="12485" y="7523"/>
                    <a:pt x="12806" y="7098"/>
                  </a:cubicBezTo>
                  <a:cubicBezTo>
                    <a:pt x="12998" y="6848"/>
                    <a:pt x="13447" y="6833"/>
                    <a:pt x="13758" y="6833"/>
                  </a:cubicBezTo>
                  <a:cubicBezTo>
                    <a:pt x="13799" y="6833"/>
                    <a:pt x="13838" y="6833"/>
                    <a:pt x="13874" y="6833"/>
                  </a:cubicBezTo>
                  <a:cubicBezTo>
                    <a:pt x="14180" y="6833"/>
                    <a:pt x="14435" y="6935"/>
                    <a:pt x="14690" y="6935"/>
                  </a:cubicBezTo>
                  <a:cubicBezTo>
                    <a:pt x="14727" y="6935"/>
                    <a:pt x="14763" y="6932"/>
                    <a:pt x="14800" y="6928"/>
                  </a:cubicBezTo>
                  <a:cubicBezTo>
                    <a:pt x="15215" y="6872"/>
                    <a:pt x="15405" y="6341"/>
                    <a:pt x="15817" y="6341"/>
                  </a:cubicBezTo>
                  <a:cubicBezTo>
                    <a:pt x="15828" y="6341"/>
                    <a:pt x="15838" y="6341"/>
                    <a:pt x="15849" y="6342"/>
                  </a:cubicBezTo>
                  <a:cubicBezTo>
                    <a:pt x="15906" y="6918"/>
                    <a:pt x="15480" y="7164"/>
                    <a:pt x="15339" y="7655"/>
                  </a:cubicBezTo>
                  <a:cubicBezTo>
                    <a:pt x="15284" y="7875"/>
                    <a:pt x="15359" y="8125"/>
                    <a:pt x="15520" y="8125"/>
                  </a:cubicBezTo>
                  <a:cubicBezTo>
                    <a:pt x="15580" y="8125"/>
                    <a:pt x="15653" y="8090"/>
                    <a:pt x="15736" y="8005"/>
                  </a:cubicBezTo>
                  <a:lnTo>
                    <a:pt x="15736" y="8005"/>
                  </a:lnTo>
                  <a:cubicBezTo>
                    <a:pt x="15906" y="8194"/>
                    <a:pt x="15802" y="8534"/>
                    <a:pt x="15698" y="8723"/>
                  </a:cubicBezTo>
                  <a:cubicBezTo>
                    <a:pt x="15745" y="8723"/>
                    <a:pt x="15802" y="8742"/>
                    <a:pt x="15849" y="8742"/>
                  </a:cubicBezTo>
                  <a:cubicBezTo>
                    <a:pt x="15858" y="8884"/>
                    <a:pt x="15792" y="9319"/>
                    <a:pt x="15887" y="9423"/>
                  </a:cubicBezTo>
                  <a:cubicBezTo>
                    <a:pt x="15916" y="9454"/>
                    <a:pt x="15963" y="9465"/>
                    <a:pt x="16019" y="9465"/>
                  </a:cubicBezTo>
                  <a:cubicBezTo>
                    <a:pt x="16133" y="9465"/>
                    <a:pt x="16284" y="9421"/>
                    <a:pt x="16390" y="9421"/>
                  </a:cubicBezTo>
                  <a:cubicBezTo>
                    <a:pt x="16402" y="9421"/>
                    <a:pt x="16414" y="9421"/>
                    <a:pt x="16425" y="9423"/>
                  </a:cubicBezTo>
                  <a:cubicBezTo>
                    <a:pt x="16416" y="9479"/>
                    <a:pt x="16416" y="9527"/>
                    <a:pt x="16407" y="9574"/>
                  </a:cubicBezTo>
                  <a:cubicBezTo>
                    <a:pt x="16560" y="9444"/>
                    <a:pt x="17381" y="8998"/>
                    <a:pt x="17759" y="8998"/>
                  </a:cubicBezTo>
                  <a:cubicBezTo>
                    <a:pt x="17848" y="8998"/>
                    <a:pt x="17912" y="9023"/>
                    <a:pt x="17938" y="9083"/>
                  </a:cubicBezTo>
                  <a:cubicBezTo>
                    <a:pt x="17967" y="9088"/>
                    <a:pt x="17995" y="9090"/>
                    <a:pt x="18023" y="9090"/>
                  </a:cubicBezTo>
                  <a:cubicBezTo>
                    <a:pt x="18461" y="9090"/>
                    <a:pt x="18692" y="8487"/>
                    <a:pt x="18372" y="8185"/>
                  </a:cubicBezTo>
                  <a:cubicBezTo>
                    <a:pt x="18713" y="8185"/>
                    <a:pt x="18524" y="7844"/>
                    <a:pt x="18684" y="7665"/>
                  </a:cubicBezTo>
                  <a:cubicBezTo>
                    <a:pt x="18738" y="7608"/>
                    <a:pt x="18807" y="7601"/>
                    <a:pt x="18875" y="7601"/>
                  </a:cubicBezTo>
                  <a:cubicBezTo>
                    <a:pt x="18899" y="7601"/>
                    <a:pt x="18923" y="7602"/>
                    <a:pt x="18946" y="7602"/>
                  </a:cubicBezTo>
                  <a:cubicBezTo>
                    <a:pt x="19054" y="7602"/>
                    <a:pt x="19143" y="7582"/>
                    <a:pt x="19138" y="7353"/>
                  </a:cubicBezTo>
                  <a:lnTo>
                    <a:pt x="19138" y="7353"/>
                  </a:lnTo>
                  <a:cubicBezTo>
                    <a:pt x="19157" y="7391"/>
                    <a:pt x="19232" y="7429"/>
                    <a:pt x="19270" y="7485"/>
                  </a:cubicBezTo>
                  <a:cubicBezTo>
                    <a:pt x="19365" y="7381"/>
                    <a:pt x="19440" y="7344"/>
                    <a:pt x="19478" y="7183"/>
                  </a:cubicBezTo>
                  <a:cubicBezTo>
                    <a:pt x="19516" y="7202"/>
                    <a:pt x="19582" y="7230"/>
                    <a:pt x="19629" y="7259"/>
                  </a:cubicBezTo>
                  <a:cubicBezTo>
                    <a:pt x="19610" y="6862"/>
                    <a:pt x="19894" y="6521"/>
                    <a:pt x="19941" y="6124"/>
                  </a:cubicBezTo>
                  <a:cubicBezTo>
                    <a:pt x="20026" y="5387"/>
                    <a:pt x="19648" y="4669"/>
                    <a:pt x="19506" y="3932"/>
                  </a:cubicBezTo>
                  <a:cubicBezTo>
                    <a:pt x="19459" y="3686"/>
                    <a:pt x="19459" y="3459"/>
                    <a:pt x="19440" y="3204"/>
                  </a:cubicBezTo>
                  <a:cubicBezTo>
                    <a:pt x="19431" y="3034"/>
                    <a:pt x="19384" y="2883"/>
                    <a:pt x="19365" y="2703"/>
                  </a:cubicBezTo>
                  <a:cubicBezTo>
                    <a:pt x="19289" y="2165"/>
                    <a:pt x="19658" y="2080"/>
                    <a:pt x="19393" y="1569"/>
                  </a:cubicBezTo>
                  <a:cubicBezTo>
                    <a:pt x="19251" y="1286"/>
                    <a:pt x="19081" y="1172"/>
                    <a:pt x="18854" y="917"/>
                  </a:cubicBezTo>
                  <a:cubicBezTo>
                    <a:pt x="18996" y="785"/>
                    <a:pt x="19223" y="586"/>
                    <a:pt x="19034" y="397"/>
                  </a:cubicBezTo>
                  <a:cubicBezTo>
                    <a:pt x="19157" y="256"/>
                    <a:pt x="19393" y="152"/>
                    <a:pt x="19525" y="10"/>
                  </a:cubicBezTo>
                  <a:cubicBezTo>
                    <a:pt x="19432" y="3"/>
                    <a:pt x="19339" y="0"/>
                    <a:pt x="19246" y="0"/>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 name="Google Shape;63;p5"/>
            <p:cNvSpPr/>
            <p:nvPr/>
          </p:nvSpPr>
          <p:spPr>
            <a:xfrm>
              <a:off x="768525" y="3845675"/>
              <a:ext cx="492650" cy="100775"/>
            </a:xfrm>
            <a:custGeom>
              <a:avLst/>
              <a:gdLst/>
              <a:ahLst/>
              <a:cxnLst/>
              <a:rect l="l" t="t" r="r" b="b"/>
              <a:pathLst>
                <a:path w="19706" h="4031" extrusionOk="0">
                  <a:moveTo>
                    <a:pt x="16126" y="0"/>
                  </a:moveTo>
                  <a:cubicBezTo>
                    <a:pt x="15814" y="0"/>
                    <a:pt x="15416" y="193"/>
                    <a:pt x="15169" y="251"/>
                  </a:cubicBezTo>
                  <a:cubicBezTo>
                    <a:pt x="15008" y="279"/>
                    <a:pt x="14838" y="281"/>
                    <a:pt x="14674" y="281"/>
                  </a:cubicBezTo>
                  <a:cubicBezTo>
                    <a:pt x="14641" y="281"/>
                    <a:pt x="14609" y="281"/>
                    <a:pt x="14576" y="281"/>
                  </a:cubicBezTo>
                  <a:cubicBezTo>
                    <a:pt x="14447" y="281"/>
                    <a:pt x="14324" y="283"/>
                    <a:pt x="14215" y="298"/>
                  </a:cubicBezTo>
                  <a:cubicBezTo>
                    <a:pt x="13884" y="345"/>
                    <a:pt x="13600" y="525"/>
                    <a:pt x="13222" y="525"/>
                  </a:cubicBezTo>
                  <a:cubicBezTo>
                    <a:pt x="13052" y="525"/>
                    <a:pt x="12324" y="525"/>
                    <a:pt x="12598" y="874"/>
                  </a:cubicBezTo>
                  <a:cubicBezTo>
                    <a:pt x="12440" y="1042"/>
                    <a:pt x="11903" y="1333"/>
                    <a:pt x="11655" y="1333"/>
                  </a:cubicBezTo>
                  <a:cubicBezTo>
                    <a:pt x="11637" y="1333"/>
                    <a:pt x="11621" y="1331"/>
                    <a:pt x="11606" y="1328"/>
                  </a:cubicBezTo>
                  <a:cubicBezTo>
                    <a:pt x="11634" y="1044"/>
                    <a:pt x="11956" y="1016"/>
                    <a:pt x="11871" y="676"/>
                  </a:cubicBezTo>
                  <a:cubicBezTo>
                    <a:pt x="11682" y="676"/>
                    <a:pt x="11474" y="742"/>
                    <a:pt x="11275" y="770"/>
                  </a:cubicBezTo>
                  <a:cubicBezTo>
                    <a:pt x="11191" y="779"/>
                    <a:pt x="11092" y="810"/>
                    <a:pt x="11005" y="810"/>
                  </a:cubicBezTo>
                  <a:cubicBezTo>
                    <a:pt x="10994" y="810"/>
                    <a:pt x="10983" y="809"/>
                    <a:pt x="10973" y="808"/>
                  </a:cubicBezTo>
                  <a:cubicBezTo>
                    <a:pt x="10869" y="780"/>
                    <a:pt x="10822" y="685"/>
                    <a:pt x="10727" y="676"/>
                  </a:cubicBezTo>
                  <a:cubicBezTo>
                    <a:pt x="10387" y="629"/>
                    <a:pt x="10018" y="648"/>
                    <a:pt x="9659" y="572"/>
                  </a:cubicBezTo>
                  <a:cubicBezTo>
                    <a:pt x="9366" y="506"/>
                    <a:pt x="9092" y="534"/>
                    <a:pt x="8799" y="459"/>
                  </a:cubicBezTo>
                  <a:lnTo>
                    <a:pt x="8620" y="534"/>
                  </a:lnTo>
                  <a:cubicBezTo>
                    <a:pt x="8790" y="761"/>
                    <a:pt x="9083" y="591"/>
                    <a:pt x="9300" y="742"/>
                  </a:cubicBezTo>
                  <a:cubicBezTo>
                    <a:pt x="9272" y="903"/>
                    <a:pt x="9215" y="978"/>
                    <a:pt x="9045" y="1026"/>
                  </a:cubicBezTo>
                  <a:cubicBezTo>
                    <a:pt x="9036" y="1063"/>
                    <a:pt x="9064" y="1120"/>
                    <a:pt x="9036" y="1148"/>
                  </a:cubicBezTo>
                  <a:lnTo>
                    <a:pt x="9026" y="1148"/>
                  </a:lnTo>
                  <a:cubicBezTo>
                    <a:pt x="9036" y="1186"/>
                    <a:pt x="9045" y="1215"/>
                    <a:pt x="9045" y="1262"/>
                  </a:cubicBezTo>
                  <a:cubicBezTo>
                    <a:pt x="9041" y="1413"/>
                    <a:pt x="8966" y="1462"/>
                    <a:pt x="8862" y="1462"/>
                  </a:cubicBezTo>
                  <a:cubicBezTo>
                    <a:pt x="8688" y="1462"/>
                    <a:pt x="8436" y="1323"/>
                    <a:pt x="8317" y="1300"/>
                  </a:cubicBezTo>
                  <a:cubicBezTo>
                    <a:pt x="8257" y="1290"/>
                    <a:pt x="8198" y="1287"/>
                    <a:pt x="8141" y="1287"/>
                  </a:cubicBezTo>
                  <a:cubicBezTo>
                    <a:pt x="7904" y="1287"/>
                    <a:pt x="7690" y="1352"/>
                    <a:pt x="7438" y="1375"/>
                  </a:cubicBezTo>
                  <a:cubicBezTo>
                    <a:pt x="7457" y="1422"/>
                    <a:pt x="7429" y="1479"/>
                    <a:pt x="7429" y="1526"/>
                  </a:cubicBezTo>
                  <a:cubicBezTo>
                    <a:pt x="7108" y="1630"/>
                    <a:pt x="6871" y="1895"/>
                    <a:pt x="6569" y="1999"/>
                  </a:cubicBezTo>
                  <a:cubicBezTo>
                    <a:pt x="6210" y="2131"/>
                    <a:pt x="5813" y="2084"/>
                    <a:pt x="5435" y="2207"/>
                  </a:cubicBezTo>
                  <a:cubicBezTo>
                    <a:pt x="5028" y="2349"/>
                    <a:pt x="4641" y="2396"/>
                    <a:pt x="4244" y="2481"/>
                  </a:cubicBezTo>
                  <a:cubicBezTo>
                    <a:pt x="3942" y="2538"/>
                    <a:pt x="3601" y="2500"/>
                    <a:pt x="3318" y="2575"/>
                  </a:cubicBezTo>
                  <a:cubicBezTo>
                    <a:pt x="2997" y="2661"/>
                    <a:pt x="2694" y="2812"/>
                    <a:pt x="2354" y="2878"/>
                  </a:cubicBezTo>
                  <a:cubicBezTo>
                    <a:pt x="1891" y="2963"/>
                    <a:pt x="1570" y="2925"/>
                    <a:pt x="1182" y="3275"/>
                  </a:cubicBezTo>
                  <a:cubicBezTo>
                    <a:pt x="823" y="3577"/>
                    <a:pt x="417" y="3710"/>
                    <a:pt x="1" y="3851"/>
                  </a:cubicBezTo>
                  <a:cubicBezTo>
                    <a:pt x="10" y="3851"/>
                    <a:pt x="10" y="3851"/>
                    <a:pt x="20" y="3861"/>
                  </a:cubicBezTo>
                  <a:cubicBezTo>
                    <a:pt x="20" y="3917"/>
                    <a:pt x="39" y="3984"/>
                    <a:pt x="39" y="4031"/>
                  </a:cubicBezTo>
                  <a:cubicBezTo>
                    <a:pt x="445" y="3955"/>
                    <a:pt x="870" y="3757"/>
                    <a:pt x="1314" y="3662"/>
                  </a:cubicBezTo>
                  <a:cubicBezTo>
                    <a:pt x="1863" y="3558"/>
                    <a:pt x="2448" y="3653"/>
                    <a:pt x="2949" y="3322"/>
                  </a:cubicBezTo>
                  <a:lnTo>
                    <a:pt x="2949" y="3322"/>
                  </a:lnTo>
                  <a:cubicBezTo>
                    <a:pt x="2930" y="3388"/>
                    <a:pt x="2940" y="3464"/>
                    <a:pt x="2921" y="3521"/>
                  </a:cubicBezTo>
                  <a:cubicBezTo>
                    <a:pt x="3375" y="3483"/>
                    <a:pt x="3753" y="3237"/>
                    <a:pt x="4225" y="3209"/>
                  </a:cubicBezTo>
                  <a:cubicBezTo>
                    <a:pt x="4246" y="3207"/>
                    <a:pt x="4269" y="3207"/>
                    <a:pt x="4292" y="3207"/>
                  </a:cubicBezTo>
                  <a:cubicBezTo>
                    <a:pt x="4461" y="3207"/>
                    <a:pt x="4679" y="3238"/>
                    <a:pt x="4880" y="3238"/>
                  </a:cubicBezTo>
                  <a:cubicBezTo>
                    <a:pt x="5044" y="3238"/>
                    <a:pt x="5196" y="3217"/>
                    <a:pt x="5303" y="3143"/>
                  </a:cubicBezTo>
                  <a:lnTo>
                    <a:pt x="5303" y="3143"/>
                  </a:lnTo>
                  <a:cubicBezTo>
                    <a:pt x="5246" y="3199"/>
                    <a:pt x="5189" y="3284"/>
                    <a:pt x="5123" y="3341"/>
                  </a:cubicBezTo>
                  <a:cubicBezTo>
                    <a:pt x="5165" y="3345"/>
                    <a:pt x="5207" y="3347"/>
                    <a:pt x="5247" y="3347"/>
                  </a:cubicBezTo>
                  <a:cubicBezTo>
                    <a:pt x="5932" y="3347"/>
                    <a:pt x="6387" y="2774"/>
                    <a:pt x="6994" y="2613"/>
                  </a:cubicBezTo>
                  <a:cubicBezTo>
                    <a:pt x="7240" y="2538"/>
                    <a:pt x="7561" y="2538"/>
                    <a:pt x="7788" y="2349"/>
                  </a:cubicBezTo>
                  <a:cubicBezTo>
                    <a:pt x="7901" y="2245"/>
                    <a:pt x="7892" y="2122"/>
                    <a:pt x="7996" y="2027"/>
                  </a:cubicBezTo>
                  <a:cubicBezTo>
                    <a:pt x="8261" y="1791"/>
                    <a:pt x="8525" y="1763"/>
                    <a:pt x="8847" y="1763"/>
                  </a:cubicBezTo>
                  <a:cubicBezTo>
                    <a:pt x="8988" y="1876"/>
                    <a:pt x="9026" y="2112"/>
                    <a:pt x="9206" y="2207"/>
                  </a:cubicBezTo>
                  <a:cubicBezTo>
                    <a:pt x="9376" y="2301"/>
                    <a:pt x="9801" y="2358"/>
                    <a:pt x="10009" y="2396"/>
                  </a:cubicBezTo>
                  <a:cubicBezTo>
                    <a:pt x="10253" y="2436"/>
                    <a:pt x="10522" y="2447"/>
                    <a:pt x="10799" y="2447"/>
                  </a:cubicBezTo>
                  <a:cubicBezTo>
                    <a:pt x="11105" y="2447"/>
                    <a:pt x="11421" y="2434"/>
                    <a:pt x="11726" y="2434"/>
                  </a:cubicBezTo>
                  <a:cubicBezTo>
                    <a:pt x="11859" y="2434"/>
                    <a:pt x="11990" y="2436"/>
                    <a:pt x="12116" y="2443"/>
                  </a:cubicBezTo>
                  <a:cubicBezTo>
                    <a:pt x="12164" y="2621"/>
                    <a:pt x="12360" y="2793"/>
                    <a:pt x="12551" y="2793"/>
                  </a:cubicBezTo>
                  <a:cubicBezTo>
                    <a:pt x="12624" y="2793"/>
                    <a:pt x="12696" y="2768"/>
                    <a:pt x="12759" y="2708"/>
                  </a:cubicBezTo>
                  <a:cubicBezTo>
                    <a:pt x="13062" y="2405"/>
                    <a:pt x="12608" y="2339"/>
                    <a:pt x="12674" y="1999"/>
                  </a:cubicBezTo>
                  <a:cubicBezTo>
                    <a:pt x="12723" y="1999"/>
                    <a:pt x="12792" y="1978"/>
                    <a:pt x="12847" y="1978"/>
                  </a:cubicBezTo>
                  <a:cubicBezTo>
                    <a:pt x="12856" y="1978"/>
                    <a:pt x="12864" y="1979"/>
                    <a:pt x="12873" y="1980"/>
                  </a:cubicBezTo>
                  <a:cubicBezTo>
                    <a:pt x="12759" y="1649"/>
                    <a:pt x="12258" y="1630"/>
                    <a:pt x="12580" y="1205"/>
                  </a:cubicBezTo>
                  <a:cubicBezTo>
                    <a:pt x="12780" y="955"/>
                    <a:pt x="13223" y="940"/>
                    <a:pt x="13538" y="940"/>
                  </a:cubicBezTo>
                  <a:cubicBezTo>
                    <a:pt x="13580" y="940"/>
                    <a:pt x="13620" y="941"/>
                    <a:pt x="13657" y="941"/>
                  </a:cubicBezTo>
                  <a:cubicBezTo>
                    <a:pt x="13955" y="941"/>
                    <a:pt x="14209" y="1042"/>
                    <a:pt x="14464" y="1042"/>
                  </a:cubicBezTo>
                  <a:cubicBezTo>
                    <a:pt x="14501" y="1042"/>
                    <a:pt x="14537" y="1040"/>
                    <a:pt x="14574" y="1035"/>
                  </a:cubicBezTo>
                  <a:cubicBezTo>
                    <a:pt x="14988" y="980"/>
                    <a:pt x="15178" y="448"/>
                    <a:pt x="15600" y="448"/>
                  </a:cubicBezTo>
                  <a:cubicBezTo>
                    <a:pt x="15610" y="448"/>
                    <a:pt x="15621" y="448"/>
                    <a:pt x="15632" y="449"/>
                  </a:cubicBezTo>
                  <a:cubicBezTo>
                    <a:pt x="15689" y="1026"/>
                    <a:pt x="15264" y="1271"/>
                    <a:pt x="15122" y="1763"/>
                  </a:cubicBezTo>
                  <a:cubicBezTo>
                    <a:pt x="15060" y="1983"/>
                    <a:pt x="15138" y="2233"/>
                    <a:pt x="15298" y="2233"/>
                  </a:cubicBezTo>
                  <a:cubicBezTo>
                    <a:pt x="15358" y="2233"/>
                    <a:pt x="15429" y="2197"/>
                    <a:pt x="15509" y="2112"/>
                  </a:cubicBezTo>
                  <a:lnTo>
                    <a:pt x="15509" y="2112"/>
                  </a:lnTo>
                  <a:cubicBezTo>
                    <a:pt x="15689" y="2301"/>
                    <a:pt x="15585" y="2642"/>
                    <a:pt x="15471" y="2831"/>
                  </a:cubicBezTo>
                  <a:cubicBezTo>
                    <a:pt x="15519" y="2831"/>
                    <a:pt x="15585" y="2850"/>
                    <a:pt x="15632" y="2850"/>
                  </a:cubicBezTo>
                  <a:cubicBezTo>
                    <a:pt x="15642" y="2991"/>
                    <a:pt x="15566" y="3426"/>
                    <a:pt x="15660" y="3530"/>
                  </a:cubicBezTo>
                  <a:cubicBezTo>
                    <a:pt x="15689" y="3562"/>
                    <a:pt x="15737" y="3572"/>
                    <a:pt x="15794" y="3572"/>
                  </a:cubicBezTo>
                  <a:cubicBezTo>
                    <a:pt x="15911" y="3572"/>
                    <a:pt x="16066" y="3528"/>
                    <a:pt x="16173" y="3528"/>
                  </a:cubicBezTo>
                  <a:cubicBezTo>
                    <a:pt x="16185" y="3528"/>
                    <a:pt x="16197" y="3529"/>
                    <a:pt x="16209" y="3530"/>
                  </a:cubicBezTo>
                  <a:cubicBezTo>
                    <a:pt x="16199" y="3587"/>
                    <a:pt x="16199" y="3634"/>
                    <a:pt x="16180" y="3681"/>
                  </a:cubicBezTo>
                  <a:cubicBezTo>
                    <a:pt x="16333" y="3551"/>
                    <a:pt x="17155" y="3106"/>
                    <a:pt x="17538" y="3106"/>
                  </a:cubicBezTo>
                  <a:cubicBezTo>
                    <a:pt x="17628" y="3106"/>
                    <a:pt x="17694" y="3130"/>
                    <a:pt x="17721" y="3190"/>
                  </a:cubicBezTo>
                  <a:cubicBezTo>
                    <a:pt x="17749" y="3195"/>
                    <a:pt x="17777" y="3197"/>
                    <a:pt x="17805" y="3197"/>
                  </a:cubicBezTo>
                  <a:cubicBezTo>
                    <a:pt x="18234" y="3197"/>
                    <a:pt x="18466" y="2594"/>
                    <a:pt x="18146" y="2292"/>
                  </a:cubicBezTo>
                  <a:cubicBezTo>
                    <a:pt x="18486" y="2292"/>
                    <a:pt x="18297" y="1952"/>
                    <a:pt x="18467" y="1772"/>
                  </a:cubicBezTo>
                  <a:cubicBezTo>
                    <a:pt x="18518" y="1715"/>
                    <a:pt x="18585" y="1708"/>
                    <a:pt x="18652" y="1708"/>
                  </a:cubicBezTo>
                  <a:cubicBezTo>
                    <a:pt x="18675" y="1708"/>
                    <a:pt x="18699" y="1709"/>
                    <a:pt x="18721" y="1709"/>
                  </a:cubicBezTo>
                  <a:cubicBezTo>
                    <a:pt x="18828" y="1709"/>
                    <a:pt x="18917" y="1689"/>
                    <a:pt x="18911" y="1460"/>
                  </a:cubicBezTo>
                  <a:lnTo>
                    <a:pt x="18911" y="1460"/>
                  </a:lnTo>
                  <a:cubicBezTo>
                    <a:pt x="18940" y="1498"/>
                    <a:pt x="19006" y="1536"/>
                    <a:pt x="19044" y="1593"/>
                  </a:cubicBezTo>
                  <a:cubicBezTo>
                    <a:pt x="19138" y="1489"/>
                    <a:pt x="19223" y="1451"/>
                    <a:pt x="19261" y="1290"/>
                  </a:cubicBezTo>
                  <a:cubicBezTo>
                    <a:pt x="19290" y="1309"/>
                    <a:pt x="19365" y="1337"/>
                    <a:pt x="19412" y="1366"/>
                  </a:cubicBezTo>
                  <a:cubicBezTo>
                    <a:pt x="19403" y="1007"/>
                    <a:pt x="19620" y="695"/>
                    <a:pt x="19705" y="355"/>
                  </a:cubicBezTo>
                  <a:lnTo>
                    <a:pt x="19705" y="355"/>
                  </a:lnTo>
                  <a:cubicBezTo>
                    <a:pt x="19611" y="392"/>
                    <a:pt x="19469" y="440"/>
                    <a:pt x="19460" y="440"/>
                  </a:cubicBezTo>
                  <a:cubicBezTo>
                    <a:pt x="19350" y="473"/>
                    <a:pt x="19308" y="537"/>
                    <a:pt x="19200" y="537"/>
                  </a:cubicBezTo>
                  <a:cubicBezTo>
                    <a:pt x="19187" y="537"/>
                    <a:pt x="19173" y="536"/>
                    <a:pt x="19157" y="534"/>
                  </a:cubicBezTo>
                  <a:cubicBezTo>
                    <a:pt x="19110" y="765"/>
                    <a:pt x="18910" y="874"/>
                    <a:pt x="18800" y="874"/>
                  </a:cubicBezTo>
                  <a:cubicBezTo>
                    <a:pt x="18735" y="874"/>
                    <a:pt x="18701" y="835"/>
                    <a:pt x="18751" y="761"/>
                  </a:cubicBezTo>
                  <a:lnTo>
                    <a:pt x="18751" y="761"/>
                  </a:lnTo>
                  <a:cubicBezTo>
                    <a:pt x="18552" y="855"/>
                    <a:pt x="18335" y="931"/>
                    <a:pt x="18108" y="1016"/>
                  </a:cubicBezTo>
                  <a:cubicBezTo>
                    <a:pt x="17799" y="1136"/>
                    <a:pt x="17435" y="1452"/>
                    <a:pt x="17102" y="1452"/>
                  </a:cubicBezTo>
                  <a:cubicBezTo>
                    <a:pt x="17069" y="1452"/>
                    <a:pt x="17035" y="1448"/>
                    <a:pt x="17002" y="1441"/>
                  </a:cubicBezTo>
                  <a:cubicBezTo>
                    <a:pt x="17002" y="1347"/>
                    <a:pt x="17021" y="1167"/>
                    <a:pt x="17002" y="1101"/>
                  </a:cubicBezTo>
                  <a:cubicBezTo>
                    <a:pt x="16917" y="912"/>
                    <a:pt x="16898" y="1026"/>
                    <a:pt x="16785" y="931"/>
                  </a:cubicBezTo>
                  <a:cubicBezTo>
                    <a:pt x="16643" y="780"/>
                    <a:pt x="16634" y="808"/>
                    <a:pt x="16624" y="506"/>
                  </a:cubicBezTo>
                  <a:cubicBezTo>
                    <a:pt x="16520" y="506"/>
                    <a:pt x="16407" y="534"/>
                    <a:pt x="16294" y="534"/>
                  </a:cubicBezTo>
                  <a:cubicBezTo>
                    <a:pt x="16341" y="449"/>
                    <a:pt x="16350" y="336"/>
                    <a:pt x="16341" y="222"/>
                  </a:cubicBezTo>
                  <a:lnTo>
                    <a:pt x="16341" y="222"/>
                  </a:lnTo>
                  <a:cubicBezTo>
                    <a:pt x="16294" y="251"/>
                    <a:pt x="16209" y="260"/>
                    <a:pt x="16171" y="270"/>
                  </a:cubicBezTo>
                  <a:cubicBezTo>
                    <a:pt x="16265" y="222"/>
                    <a:pt x="16313" y="128"/>
                    <a:pt x="16379" y="62"/>
                  </a:cubicBezTo>
                  <a:cubicBezTo>
                    <a:pt x="16307" y="18"/>
                    <a:pt x="16220" y="0"/>
                    <a:pt x="16126"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 name="Google Shape;64;p5"/>
            <p:cNvSpPr/>
            <p:nvPr/>
          </p:nvSpPr>
          <p:spPr>
            <a:xfrm>
              <a:off x="1029850" y="3792625"/>
              <a:ext cx="222825" cy="46300"/>
            </a:xfrm>
            <a:custGeom>
              <a:avLst/>
              <a:gdLst/>
              <a:ahLst/>
              <a:cxnLst/>
              <a:rect l="l" t="t" r="r" b="b"/>
              <a:pathLst>
                <a:path w="8913" h="1852" extrusionOk="0">
                  <a:moveTo>
                    <a:pt x="7765" y="1"/>
                  </a:moveTo>
                  <a:cubicBezTo>
                    <a:pt x="7566" y="1"/>
                    <a:pt x="7403" y="40"/>
                    <a:pt x="7154" y="67"/>
                  </a:cubicBezTo>
                  <a:cubicBezTo>
                    <a:pt x="7142" y="68"/>
                    <a:pt x="7129" y="68"/>
                    <a:pt x="7117" y="68"/>
                  </a:cubicBezTo>
                  <a:cubicBezTo>
                    <a:pt x="7035" y="68"/>
                    <a:pt x="6950" y="52"/>
                    <a:pt x="6870" y="52"/>
                  </a:cubicBezTo>
                  <a:cubicBezTo>
                    <a:pt x="6831" y="52"/>
                    <a:pt x="6794" y="56"/>
                    <a:pt x="6757" y="67"/>
                  </a:cubicBezTo>
                  <a:cubicBezTo>
                    <a:pt x="6616" y="104"/>
                    <a:pt x="6597" y="180"/>
                    <a:pt x="6455" y="256"/>
                  </a:cubicBezTo>
                  <a:cubicBezTo>
                    <a:pt x="6346" y="308"/>
                    <a:pt x="6239" y="322"/>
                    <a:pt x="6131" y="322"/>
                  </a:cubicBezTo>
                  <a:cubicBezTo>
                    <a:pt x="6005" y="322"/>
                    <a:pt x="5878" y="303"/>
                    <a:pt x="5746" y="303"/>
                  </a:cubicBezTo>
                  <a:cubicBezTo>
                    <a:pt x="5415" y="303"/>
                    <a:pt x="5141" y="454"/>
                    <a:pt x="4820" y="539"/>
                  </a:cubicBezTo>
                  <a:cubicBezTo>
                    <a:pt x="4757" y="556"/>
                    <a:pt x="4701" y="563"/>
                    <a:pt x="4650" y="563"/>
                  </a:cubicBezTo>
                  <a:cubicBezTo>
                    <a:pt x="4465" y="563"/>
                    <a:pt x="4337" y="478"/>
                    <a:pt x="4160" y="478"/>
                  </a:cubicBezTo>
                  <a:cubicBezTo>
                    <a:pt x="4110" y="478"/>
                    <a:pt x="4057" y="484"/>
                    <a:pt x="3998" y="501"/>
                  </a:cubicBezTo>
                  <a:cubicBezTo>
                    <a:pt x="3512" y="633"/>
                    <a:pt x="3021" y="741"/>
                    <a:pt x="2532" y="741"/>
                  </a:cubicBezTo>
                  <a:cubicBezTo>
                    <a:pt x="2318" y="741"/>
                    <a:pt x="2103" y="720"/>
                    <a:pt x="1890" y="672"/>
                  </a:cubicBezTo>
                  <a:cubicBezTo>
                    <a:pt x="1522" y="586"/>
                    <a:pt x="1219" y="350"/>
                    <a:pt x="851" y="227"/>
                  </a:cubicBezTo>
                  <a:cubicBezTo>
                    <a:pt x="803" y="218"/>
                    <a:pt x="756" y="208"/>
                    <a:pt x="699" y="208"/>
                  </a:cubicBezTo>
                  <a:cubicBezTo>
                    <a:pt x="614" y="293"/>
                    <a:pt x="567" y="360"/>
                    <a:pt x="567" y="416"/>
                  </a:cubicBezTo>
                  <a:cubicBezTo>
                    <a:pt x="638" y="407"/>
                    <a:pt x="711" y="402"/>
                    <a:pt x="785" y="402"/>
                  </a:cubicBezTo>
                  <a:cubicBezTo>
                    <a:pt x="858" y="402"/>
                    <a:pt x="931" y="407"/>
                    <a:pt x="1002" y="416"/>
                  </a:cubicBezTo>
                  <a:cubicBezTo>
                    <a:pt x="1134" y="1021"/>
                    <a:pt x="0" y="766"/>
                    <a:pt x="0" y="1352"/>
                  </a:cubicBezTo>
                  <a:cubicBezTo>
                    <a:pt x="391" y="1193"/>
                    <a:pt x="815" y="818"/>
                    <a:pt x="1239" y="818"/>
                  </a:cubicBezTo>
                  <a:cubicBezTo>
                    <a:pt x="1317" y="818"/>
                    <a:pt x="1396" y="831"/>
                    <a:pt x="1474" y="861"/>
                  </a:cubicBezTo>
                  <a:cubicBezTo>
                    <a:pt x="1370" y="974"/>
                    <a:pt x="1238" y="1078"/>
                    <a:pt x="1134" y="1191"/>
                  </a:cubicBezTo>
                  <a:cubicBezTo>
                    <a:pt x="1172" y="1210"/>
                    <a:pt x="1219" y="1257"/>
                    <a:pt x="1267" y="1295"/>
                  </a:cubicBezTo>
                  <a:cubicBezTo>
                    <a:pt x="1024" y="1641"/>
                    <a:pt x="703" y="1742"/>
                    <a:pt x="324" y="1742"/>
                  </a:cubicBezTo>
                  <a:cubicBezTo>
                    <a:pt x="289" y="1742"/>
                    <a:pt x="253" y="1741"/>
                    <a:pt x="218" y="1739"/>
                  </a:cubicBezTo>
                  <a:lnTo>
                    <a:pt x="218" y="1739"/>
                  </a:lnTo>
                  <a:cubicBezTo>
                    <a:pt x="199" y="1768"/>
                    <a:pt x="218" y="1787"/>
                    <a:pt x="227" y="1806"/>
                  </a:cubicBezTo>
                  <a:cubicBezTo>
                    <a:pt x="348" y="1813"/>
                    <a:pt x="476" y="1851"/>
                    <a:pt x="605" y="1851"/>
                  </a:cubicBezTo>
                  <a:cubicBezTo>
                    <a:pt x="636" y="1851"/>
                    <a:pt x="668" y="1849"/>
                    <a:pt x="699" y="1843"/>
                  </a:cubicBezTo>
                  <a:cubicBezTo>
                    <a:pt x="917" y="1777"/>
                    <a:pt x="1115" y="1588"/>
                    <a:pt x="1361" y="1541"/>
                  </a:cubicBezTo>
                  <a:cubicBezTo>
                    <a:pt x="1654" y="1484"/>
                    <a:pt x="1956" y="1428"/>
                    <a:pt x="2249" y="1343"/>
                  </a:cubicBezTo>
                  <a:cubicBezTo>
                    <a:pt x="2807" y="1201"/>
                    <a:pt x="3383" y="1182"/>
                    <a:pt x="3960" y="1153"/>
                  </a:cubicBezTo>
                  <a:cubicBezTo>
                    <a:pt x="4381" y="1133"/>
                    <a:pt x="4746" y="906"/>
                    <a:pt x="5129" y="906"/>
                  </a:cubicBezTo>
                  <a:cubicBezTo>
                    <a:pt x="5271" y="906"/>
                    <a:pt x="5416" y="937"/>
                    <a:pt x="5567" y="1021"/>
                  </a:cubicBezTo>
                  <a:cubicBezTo>
                    <a:pt x="5697" y="1103"/>
                    <a:pt x="5778" y="1220"/>
                    <a:pt x="5914" y="1220"/>
                  </a:cubicBezTo>
                  <a:cubicBezTo>
                    <a:pt x="5935" y="1220"/>
                    <a:pt x="5958" y="1217"/>
                    <a:pt x="5982" y="1210"/>
                  </a:cubicBezTo>
                  <a:cubicBezTo>
                    <a:pt x="6134" y="1182"/>
                    <a:pt x="6398" y="785"/>
                    <a:pt x="6540" y="690"/>
                  </a:cubicBezTo>
                  <a:cubicBezTo>
                    <a:pt x="6776" y="511"/>
                    <a:pt x="7041" y="388"/>
                    <a:pt x="7306" y="265"/>
                  </a:cubicBezTo>
                  <a:cubicBezTo>
                    <a:pt x="7398" y="227"/>
                    <a:pt x="7484" y="212"/>
                    <a:pt x="7567" y="212"/>
                  </a:cubicBezTo>
                  <a:cubicBezTo>
                    <a:pt x="7829" y="212"/>
                    <a:pt x="8062" y="360"/>
                    <a:pt x="8392" y="360"/>
                  </a:cubicBezTo>
                  <a:cubicBezTo>
                    <a:pt x="8458" y="360"/>
                    <a:pt x="8521" y="359"/>
                    <a:pt x="8582" y="359"/>
                  </a:cubicBezTo>
                  <a:cubicBezTo>
                    <a:pt x="8702" y="359"/>
                    <a:pt x="8811" y="363"/>
                    <a:pt x="8912" y="388"/>
                  </a:cubicBezTo>
                  <a:cubicBezTo>
                    <a:pt x="8884" y="293"/>
                    <a:pt x="8865" y="208"/>
                    <a:pt x="8855" y="114"/>
                  </a:cubicBezTo>
                  <a:cubicBezTo>
                    <a:pt x="8790" y="136"/>
                    <a:pt x="8722" y="145"/>
                    <a:pt x="8653" y="145"/>
                  </a:cubicBezTo>
                  <a:cubicBezTo>
                    <a:pt x="8453" y="145"/>
                    <a:pt x="8244" y="71"/>
                    <a:pt x="8062" y="29"/>
                  </a:cubicBezTo>
                  <a:cubicBezTo>
                    <a:pt x="7948" y="9"/>
                    <a:pt x="7853" y="1"/>
                    <a:pt x="7765"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 name="Google Shape;65;p5"/>
            <p:cNvSpPr/>
            <p:nvPr/>
          </p:nvSpPr>
          <p:spPr>
            <a:xfrm>
              <a:off x="1123650" y="3819325"/>
              <a:ext cx="250" cy="500"/>
            </a:xfrm>
            <a:custGeom>
              <a:avLst/>
              <a:gdLst/>
              <a:ahLst/>
              <a:cxnLst/>
              <a:rect l="l" t="t" r="r" b="b"/>
              <a:pathLst>
                <a:path w="10" h="20" extrusionOk="0">
                  <a:moveTo>
                    <a:pt x="0" y="19"/>
                  </a:moveTo>
                  <a:cubicBezTo>
                    <a:pt x="0" y="19"/>
                    <a:pt x="10" y="0"/>
                    <a:pt x="0" y="19"/>
                  </a:cubicBezTo>
                  <a:cubicBezTo>
                    <a:pt x="0" y="0"/>
                    <a:pt x="0" y="0"/>
                    <a:pt x="0" y="19"/>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 name="Google Shape;66;p5"/>
            <p:cNvSpPr/>
            <p:nvPr/>
          </p:nvSpPr>
          <p:spPr>
            <a:xfrm>
              <a:off x="1124350" y="3811625"/>
              <a:ext cx="103750" cy="56400"/>
            </a:xfrm>
            <a:custGeom>
              <a:avLst/>
              <a:gdLst/>
              <a:ahLst/>
              <a:cxnLst/>
              <a:rect l="l" t="t" r="r" b="b"/>
              <a:pathLst>
                <a:path w="4150" h="2256" extrusionOk="0">
                  <a:moveTo>
                    <a:pt x="1021" y="0"/>
                  </a:moveTo>
                  <a:cubicBezTo>
                    <a:pt x="809" y="0"/>
                    <a:pt x="610" y="96"/>
                    <a:pt x="416" y="204"/>
                  </a:cubicBezTo>
                  <a:cubicBezTo>
                    <a:pt x="350" y="242"/>
                    <a:pt x="274" y="290"/>
                    <a:pt x="189" y="299"/>
                  </a:cubicBezTo>
                  <a:cubicBezTo>
                    <a:pt x="158" y="299"/>
                    <a:pt x="122" y="295"/>
                    <a:pt x="91" y="295"/>
                  </a:cubicBezTo>
                  <a:cubicBezTo>
                    <a:pt x="75" y="295"/>
                    <a:pt x="60" y="296"/>
                    <a:pt x="48" y="299"/>
                  </a:cubicBezTo>
                  <a:cubicBezTo>
                    <a:pt x="29" y="308"/>
                    <a:pt x="19" y="308"/>
                    <a:pt x="0" y="327"/>
                  </a:cubicBezTo>
                  <a:cubicBezTo>
                    <a:pt x="76" y="337"/>
                    <a:pt x="133" y="384"/>
                    <a:pt x="189" y="384"/>
                  </a:cubicBezTo>
                  <a:cubicBezTo>
                    <a:pt x="265" y="393"/>
                    <a:pt x="322" y="403"/>
                    <a:pt x="397" y="422"/>
                  </a:cubicBezTo>
                  <a:cubicBezTo>
                    <a:pt x="462" y="437"/>
                    <a:pt x="530" y="440"/>
                    <a:pt x="601" y="440"/>
                  </a:cubicBezTo>
                  <a:cubicBezTo>
                    <a:pt x="648" y="440"/>
                    <a:pt x="695" y="439"/>
                    <a:pt x="742" y="439"/>
                  </a:cubicBezTo>
                  <a:cubicBezTo>
                    <a:pt x="802" y="439"/>
                    <a:pt x="860" y="441"/>
                    <a:pt x="917" y="450"/>
                  </a:cubicBezTo>
                  <a:cubicBezTo>
                    <a:pt x="1078" y="488"/>
                    <a:pt x="1210" y="601"/>
                    <a:pt x="1390" y="630"/>
                  </a:cubicBezTo>
                  <a:cubicBezTo>
                    <a:pt x="1417" y="637"/>
                    <a:pt x="1445" y="638"/>
                    <a:pt x="1474" y="638"/>
                  </a:cubicBezTo>
                  <a:cubicBezTo>
                    <a:pt x="1510" y="638"/>
                    <a:pt x="1547" y="636"/>
                    <a:pt x="1583" y="636"/>
                  </a:cubicBezTo>
                  <a:cubicBezTo>
                    <a:pt x="1638" y="636"/>
                    <a:pt x="1692" y="642"/>
                    <a:pt x="1739" y="677"/>
                  </a:cubicBezTo>
                  <a:cubicBezTo>
                    <a:pt x="1796" y="715"/>
                    <a:pt x="1834" y="772"/>
                    <a:pt x="1909" y="790"/>
                  </a:cubicBezTo>
                  <a:lnTo>
                    <a:pt x="2013" y="828"/>
                  </a:lnTo>
                  <a:cubicBezTo>
                    <a:pt x="2108" y="875"/>
                    <a:pt x="2250" y="932"/>
                    <a:pt x="2306" y="1027"/>
                  </a:cubicBezTo>
                  <a:cubicBezTo>
                    <a:pt x="2287" y="1064"/>
                    <a:pt x="2269" y="1112"/>
                    <a:pt x="2269" y="1150"/>
                  </a:cubicBezTo>
                  <a:cubicBezTo>
                    <a:pt x="2297" y="1159"/>
                    <a:pt x="2316" y="1187"/>
                    <a:pt x="2354" y="1187"/>
                  </a:cubicBezTo>
                  <a:cubicBezTo>
                    <a:pt x="2108" y="1244"/>
                    <a:pt x="1805" y="1395"/>
                    <a:pt x="1607" y="1546"/>
                  </a:cubicBezTo>
                  <a:cubicBezTo>
                    <a:pt x="1654" y="1546"/>
                    <a:pt x="1749" y="1565"/>
                    <a:pt x="1796" y="1613"/>
                  </a:cubicBezTo>
                  <a:cubicBezTo>
                    <a:pt x="1843" y="1660"/>
                    <a:pt x="1834" y="1707"/>
                    <a:pt x="1862" y="1773"/>
                  </a:cubicBezTo>
                  <a:cubicBezTo>
                    <a:pt x="1919" y="1953"/>
                    <a:pt x="2155" y="2151"/>
                    <a:pt x="2297" y="2255"/>
                  </a:cubicBezTo>
                  <a:cubicBezTo>
                    <a:pt x="2165" y="2151"/>
                    <a:pt x="2165" y="1906"/>
                    <a:pt x="2193" y="1735"/>
                  </a:cubicBezTo>
                  <a:cubicBezTo>
                    <a:pt x="2212" y="1632"/>
                    <a:pt x="2382" y="1518"/>
                    <a:pt x="2335" y="1405"/>
                  </a:cubicBezTo>
                  <a:cubicBezTo>
                    <a:pt x="2429" y="1386"/>
                    <a:pt x="2486" y="1320"/>
                    <a:pt x="2571" y="1253"/>
                  </a:cubicBezTo>
                  <a:cubicBezTo>
                    <a:pt x="2647" y="1187"/>
                    <a:pt x="2741" y="1159"/>
                    <a:pt x="2836" y="1131"/>
                  </a:cubicBezTo>
                  <a:cubicBezTo>
                    <a:pt x="2949" y="1093"/>
                    <a:pt x="3044" y="1017"/>
                    <a:pt x="3147" y="979"/>
                  </a:cubicBezTo>
                  <a:cubicBezTo>
                    <a:pt x="3233" y="961"/>
                    <a:pt x="3308" y="951"/>
                    <a:pt x="3393" y="904"/>
                  </a:cubicBezTo>
                  <a:cubicBezTo>
                    <a:pt x="3526" y="828"/>
                    <a:pt x="3677" y="762"/>
                    <a:pt x="3818" y="677"/>
                  </a:cubicBezTo>
                  <a:cubicBezTo>
                    <a:pt x="3904" y="630"/>
                    <a:pt x="3970" y="573"/>
                    <a:pt x="4045" y="526"/>
                  </a:cubicBezTo>
                  <a:cubicBezTo>
                    <a:pt x="4083" y="497"/>
                    <a:pt x="4111" y="450"/>
                    <a:pt x="4149" y="431"/>
                  </a:cubicBezTo>
                  <a:lnTo>
                    <a:pt x="4149" y="431"/>
                  </a:lnTo>
                  <a:cubicBezTo>
                    <a:pt x="3941" y="479"/>
                    <a:pt x="3724" y="469"/>
                    <a:pt x="3535" y="497"/>
                  </a:cubicBezTo>
                  <a:cubicBezTo>
                    <a:pt x="3440" y="516"/>
                    <a:pt x="3384" y="564"/>
                    <a:pt x="3308" y="611"/>
                  </a:cubicBezTo>
                  <a:cubicBezTo>
                    <a:pt x="3233" y="658"/>
                    <a:pt x="3110" y="668"/>
                    <a:pt x="3015" y="686"/>
                  </a:cubicBezTo>
                  <a:cubicBezTo>
                    <a:pt x="2991" y="694"/>
                    <a:pt x="2974" y="697"/>
                    <a:pt x="2960" y="697"/>
                  </a:cubicBezTo>
                  <a:cubicBezTo>
                    <a:pt x="2921" y="697"/>
                    <a:pt x="2916" y="672"/>
                    <a:pt x="2873" y="658"/>
                  </a:cubicBezTo>
                  <a:cubicBezTo>
                    <a:pt x="2845" y="644"/>
                    <a:pt x="2810" y="644"/>
                    <a:pt x="2774" y="644"/>
                  </a:cubicBezTo>
                  <a:cubicBezTo>
                    <a:pt x="2739" y="644"/>
                    <a:pt x="2703" y="644"/>
                    <a:pt x="2675" y="630"/>
                  </a:cubicBezTo>
                  <a:cubicBezTo>
                    <a:pt x="2618" y="611"/>
                    <a:pt x="2599" y="573"/>
                    <a:pt x="2552" y="535"/>
                  </a:cubicBezTo>
                  <a:cubicBezTo>
                    <a:pt x="2476" y="479"/>
                    <a:pt x="2354" y="441"/>
                    <a:pt x="2259" y="403"/>
                  </a:cubicBezTo>
                  <a:cubicBezTo>
                    <a:pt x="2193" y="384"/>
                    <a:pt x="2155" y="384"/>
                    <a:pt x="2108" y="327"/>
                  </a:cubicBezTo>
                  <a:cubicBezTo>
                    <a:pt x="2098" y="299"/>
                    <a:pt x="2098" y="261"/>
                    <a:pt x="2080" y="242"/>
                  </a:cubicBezTo>
                  <a:cubicBezTo>
                    <a:pt x="2051" y="195"/>
                    <a:pt x="2004" y="195"/>
                    <a:pt x="1957" y="167"/>
                  </a:cubicBezTo>
                  <a:cubicBezTo>
                    <a:pt x="1702" y="63"/>
                    <a:pt x="1418" y="63"/>
                    <a:pt x="1163" y="15"/>
                  </a:cubicBezTo>
                  <a:cubicBezTo>
                    <a:pt x="1115" y="5"/>
                    <a:pt x="1068" y="0"/>
                    <a:pt x="1021"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 name="Google Shape;67;p5"/>
            <p:cNvSpPr/>
            <p:nvPr/>
          </p:nvSpPr>
          <p:spPr>
            <a:xfrm>
              <a:off x="1227125" y="3821225"/>
              <a:ext cx="1675" cy="475"/>
            </a:xfrm>
            <a:custGeom>
              <a:avLst/>
              <a:gdLst/>
              <a:ahLst/>
              <a:cxnLst/>
              <a:rect l="l" t="t" r="r" b="b"/>
              <a:pathLst>
                <a:path w="67" h="19" extrusionOk="0">
                  <a:moveTo>
                    <a:pt x="67" y="0"/>
                  </a:moveTo>
                  <a:cubicBezTo>
                    <a:pt x="48" y="0"/>
                    <a:pt x="29" y="9"/>
                    <a:pt x="0" y="19"/>
                  </a:cubicBezTo>
                  <a:cubicBezTo>
                    <a:pt x="29" y="9"/>
                    <a:pt x="38" y="9"/>
                    <a:pt x="67"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 name="Google Shape;68;p5"/>
            <p:cNvSpPr/>
            <p:nvPr/>
          </p:nvSpPr>
          <p:spPr>
            <a:xfrm>
              <a:off x="1106400" y="3757550"/>
              <a:ext cx="93350" cy="22475"/>
            </a:xfrm>
            <a:custGeom>
              <a:avLst/>
              <a:gdLst/>
              <a:ahLst/>
              <a:cxnLst/>
              <a:rect l="l" t="t" r="r" b="b"/>
              <a:pathLst>
                <a:path w="3734" h="899" extrusionOk="0">
                  <a:moveTo>
                    <a:pt x="1228" y="1"/>
                  </a:moveTo>
                  <a:cubicBezTo>
                    <a:pt x="1139" y="1"/>
                    <a:pt x="1091" y="44"/>
                    <a:pt x="1002" y="52"/>
                  </a:cubicBezTo>
                  <a:lnTo>
                    <a:pt x="0" y="336"/>
                  </a:lnTo>
                  <a:cubicBezTo>
                    <a:pt x="397" y="336"/>
                    <a:pt x="851" y="468"/>
                    <a:pt x="1276" y="515"/>
                  </a:cubicBezTo>
                  <a:cubicBezTo>
                    <a:pt x="1371" y="525"/>
                    <a:pt x="1881" y="544"/>
                    <a:pt x="1645" y="733"/>
                  </a:cubicBezTo>
                  <a:cubicBezTo>
                    <a:pt x="1720" y="808"/>
                    <a:pt x="1881" y="799"/>
                    <a:pt x="1975" y="818"/>
                  </a:cubicBezTo>
                  <a:cubicBezTo>
                    <a:pt x="2108" y="846"/>
                    <a:pt x="2231" y="846"/>
                    <a:pt x="2363" y="865"/>
                  </a:cubicBezTo>
                  <a:cubicBezTo>
                    <a:pt x="2546" y="890"/>
                    <a:pt x="2716" y="898"/>
                    <a:pt x="2890" y="898"/>
                  </a:cubicBezTo>
                  <a:cubicBezTo>
                    <a:pt x="2977" y="898"/>
                    <a:pt x="3065" y="896"/>
                    <a:pt x="3157" y="893"/>
                  </a:cubicBezTo>
                  <a:cubicBezTo>
                    <a:pt x="3261" y="893"/>
                    <a:pt x="3308" y="865"/>
                    <a:pt x="3402" y="818"/>
                  </a:cubicBezTo>
                  <a:cubicBezTo>
                    <a:pt x="3506" y="770"/>
                    <a:pt x="3629" y="751"/>
                    <a:pt x="3733" y="714"/>
                  </a:cubicBezTo>
                  <a:cubicBezTo>
                    <a:pt x="3676" y="680"/>
                    <a:pt x="3593" y="673"/>
                    <a:pt x="3518" y="673"/>
                  </a:cubicBezTo>
                  <a:cubicBezTo>
                    <a:pt x="3469" y="673"/>
                    <a:pt x="3423" y="676"/>
                    <a:pt x="3393" y="676"/>
                  </a:cubicBezTo>
                  <a:cubicBezTo>
                    <a:pt x="3298" y="676"/>
                    <a:pt x="3223" y="666"/>
                    <a:pt x="3128" y="666"/>
                  </a:cubicBezTo>
                  <a:cubicBezTo>
                    <a:pt x="2987" y="666"/>
                    <a:pt x="2864" y="647"/>
                    <a:pt x="2722" y="647"/>
                  </a:cubicBezTo>
                  <a:cubicBezTo>
                    <a:pt x="2722" y="581"/>
                    <a:pt x="2779" y="515"/>
                    <a:pt x="2798" y="468"/>
                  </a:cubicBezTo>
                  <a:cubicBezTo>
                    <a:pt x="2599" y="383"/>
                    <a:pt x="2410" y="364"/>
                    <a:pt x="2193" y="317"/>
                  </a:cubicBezTo>
                  <a:cubicBezTo>
                    <a:pt x="2051" y="288"/>
                    <a:pt x="1975" y="184"/>
                    <a:pt x="1843" y="147"/>
                  </a:cubicBezTo>
                  <a:lnTo>
                    <a:pt x="1276" y="5"/>
                  </a:lnTo>
                  <a:cubicBezTo>
                    <a:pt x="1259" y="2"/>
                    <a:pt x="1243" y="1"/>
                    <a:pt x="1228"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69" name="Google Shape;69;p5"/>
          <p:cNvSpPr/>
          <p:nvPr/>
        </p:nvSpPr>
        <p:spPr>
          <a:xfrm>
            <a:off x="-221900" y="5761834"/>
            <a:ext cx="12591307" cy="1039501"/>
          </a:xfrm>
          <a:custGeom>
            <a:avLst/>
            <a:gdLst/>
            <a:ahLst/>
            <a:cxnLst/>
            <a:rect l="l" t="t" r="r" b="b"/>
            <a:pathLst>
              <a:path w="376047" h="17145" extrusionOk="0">
                <a:moveTo>
                  <a:pt x="373761" y="1524"/>
                </a:moveTo>
                <a:lnTo>
                  <a:pt x="0" y="0"/>
                </a:lnTo>
                <a:lnTo>
                  <a:pt x="4572" y="17145"/>
                </a:lnTo>
                <a:lnTo>
                  <a:pt x="376047" y="16383"/>
                </a:lnTo>
                <a:close/>
              </a:path>
            </a:pathLst>
          </a:custGeom>
          <a:solidFill>
            <a:schemeClr val="accent1"/>
          </a:solidFill>
          <a:ln>
            <a:noFill/>
          </a:ln>
        </p:spPr>
      </p:sp>
      <p:sp>
        <p:nvSpPr>
          <p:cNvPr id="70" name="Google Shape;70;p5"/>
          <p:cNvSpPr/>
          <p:nvPr/>
        </p:nvSpPr>
        <p:spPr>
          <a:xfrm>
            <a:off x="-32778" y="5992634"/>
            <a:ext cx="12402683" cy="935333"/>
          </a:xfrm>
          <a:custGeom>
            <a:avLst/>
            <a:gdLst/>
            <a:ahLst/>
            <a:cxnLst/>
            <a:rect l="l" t="t" r="r" b="b"/>
            <a:pathLst>
              <a:path w="375346" h="28060" extrusionOk="0">
                <a:moveTo>
                  <a:pt x="373060" y="0"/>
                </a:moveTo>
                <a:lnTo>
                  <a:pt x="0" y="8902"/>
                </a:lnTo>
                <a:lnTo>
                  <a:pt x="555" y="28060"/>
                </a:lnTo>
                <a:lnTo>
                  <a:pt x="375346" y="27027"/>
                </a:lnTo>
                <a:close/>
              </a:path>
            </a:pathLst>
          </a:custGeom>
          <a:solidFill>
            <a:schemeClr val="accent2"/>
          </a:solidFill>
          <a:ln>
            <a:noFill/>
          </a:ln>
        </p:spPr>
      </p:sp>
      <p:grpSp>
        <p:nvGrpSpPr>
          <p:cNvPr id="71" name="Google Shape;71;p5"/>
          <p:cNvGrpSpPr/>
          <p:nvPr/>
        </p:nvGrpSpPr>
        <p:grpSpPr>
          <a:xfrm>
            <a:off x="-665054" y="4864073"/>
            <a:ext cx="3232065" cy="2111881"/>
            <a:chOff x="-213250" y="3651883"/>
            <a:chExt cx="1136984" cy="742888"/>
          </a:xfrm>
        </p:grpSpPr>
        <p:sp>
          <p:nvSpPr>
            <p:cNvPr id="72" name="Google Shape;72;p5"/>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 name="Google Shape;73;p5"/>
            <p:cNvSpPr/>
            <p:nvPr/>
          </p:nvSpPr>
          <p:spPr>
            <a:xfrm>
              <a:off x="323901" y="3956162"/>
              <a:ext cx="599833" cy="438609"/>
            </a:xfrm>
            <a:custGeom>
              <a:avLst/>
              <a:gdLst/>
              <a:ahLst/>
              <a:cxnLst/>
              <a:rect l="l" t="t" r="r" b="b"/>
              <a:pathLst>
                <a:path w="2742" h="2005" extrusionOk="0">
                  <a:moveTo>
                    <a:pt x="950" y="0"/>
                  </a:moveTo>
                  <a:cubicBezTo>
                    <a:pt x="949" y="0"/>
                    <a:pt x="947" y="1"/>
                    <a:pt x="946" y="1"/>
                  </a:cubicBezTo>
                  <a:cubicBezTo>
                    <a:pt x="861" y="29"/>
                    <a:pt x="861" y="351"/>
                    <a:pt x="861" y="351"/>
                  </a:cubicBezTo>
                  <a:cubicBezTo>
                    <a:pt x="861" y="351"/>
                    <a:pt x="736" y="155"/>
                    <a:pt x="656" y="155"/>
                  </a:cubicBezTo>
                  <a:cubicBezTo>
                    <a:pt x="648" y="155"/>
                    <a:pt x="641" y="157"/>
                    <a:pt x="634" y="162"/>
                  </a:cubicBezTo>
                  <a:cubicBezTo>
                    <a:pt x="568" y="209"/>
                    <a:pt x="691" y="634"/>
                    <a:pt x="691" y="634"/>
                  </a:cubicBezTo>
                  <a:cubicBezTo>
                    <a:pt x="691" y="634"/>
                    <a:pt x="406" y="268"/>
                    <a:pt x="342" y="268"/>
                  </a:cubicBezTo>
                  <a:cubicBezTo>
                    <a:pt x="337" y="268"/>
                    <a:pt x="334" y="270"/>
                    <a:pt x="332" y="275"/>
                  </a:cubicBezTo>
                  <a:cubicBezTo>
                    <a:pt x="322" y="351"/>
                    <a:pt x="521" y="852"/>
                    <a:pt x="521" y="852"/>
                  </a:cubicBezTo>
                  <a:cubicBezTo>
                    <a:pt x="521" y="852"/>
                    <a:pt x="326" y="774"/>
                    <a:pt x="238" y="774"/>
                  </a:cubicBezTo>
                  <a:cubicBezTo>
                    <a:pt x="220" y="774"/>
                    <a:pt x="206" y="777"/>
                    <a:pt x="199" y="785"/>
                  </a:cubicBezTo>
                  <a:cubicBezTo>
                    <a:pt x="161" y="833"/>
                    <a:pt x="445" y="1088"/>
                    <a:pt x="445" y="1088"/>
                  </a:cubicBezTo>
                  <a:cubicBezTo>
                    <a:pt x="445" y="1088"/>
                    <a:pt x="303" y="1051"/>
                    <a:pt x="214" y="1051"/>
                  </a:cubicBezTo>
                  <a:cubicBezTo>
                    <a:pt x="175" y="1051"/>
                    <a:pt x="145" y="1058"/>
                    <a:pt x="143" y="1078"/>
                  </a:cubicBezTo>
                  <a:cubicBezTo>
                    <a:pt x="133" y="1154"/>
                    <a:pt x="492" y="1390"/>
                    <a:pt x="492" y="1390"/>
                  </a:cubicBezTo>
                  <a:cubicBezTo>
                    <a:pt x="492" y="1390"/>
                    <a:pt x="378" y="1374"/>
                    <a:pt x="278" y="1374"/>
                  </a:cubicBezTo>
                  <a:cubicBezTo>
                    <a:pt x="208" y="1374"/>
                    <a:pt x="145" y="1382"/>
                    <a:pt x="133" y="1409"/>
                  </a:cubicBezTo>
                  <a:cubicBezTo>
                    <a:pt x="95" y="1485"/>
                    <a:pt x="464" y="1645"/>
                    <a:pt x="464" y="1645"/>
                  </a:cubicBezTo>
                  <a:cubicBezTo>
                    <a:pt x="464" y="1645"/>
                    <a:pt x="438" y="1645"/>
                    <a:pt x="400" y="1645"/>
                  </a:cubicBezTo>
                  <a:cubicBezTo>
                    <a:pt x="285" y="1645"/>
                    <a:pt x="53" y="1650"/>
                    <a:pt x="39" y="1693"/>
                  </a:cubicBezTo>
                  <a:cubicBezTo>
                    <a:pt x="1" y="1797"/>
                    <a:pt x="804" y="2005"/>
                    <a:pt x="804" y="2005"/>
                  </a:cubicBezTo>
                  <a:lnTo>
                    <a:pt x="1929" y="2005"/>
                  </a:lnTo>
                  <a:cubicBezTo>
                    <a:pt x="1929" y="2005"/>
                    <a:pt x="2741" y="1872"/>
                    <a:pt x="2704" y="1778"/>
                  </a:cubicBezTo>
                  <a:cubicBezTo>
                    <a:pt x="2699" y="1735"/>
                    <a:pt x="2605" y="1723"/>
                    <a:pt x="2504" y="1723"/>
                  </a:cubicBezTo>
                  <a:cubicBezTo>
                    <a:pt x="2382" y="1723"/>
                    <a:pt x="2250" y="1740"/>
                    <a:pt x="2250" y="1740"/>
                  </a:cubicBezTo>
                  <a:cubicBezTo>
                    <a:pt x="2250" y="1740"/>
                    <a:pt x="2723" y="1475"/>
                    <a:pt x="2723" y="1419"/>
                  </a:cubicBezTo>
                  <a:cubicBezTo>
                    <a:pt x="2724" y="1411"/>
                    <a:pt x="2710" y="1408"/>
                    <a:pt x="2685" y="1408"/>
                  </a:cubicBezTo>
                  <a:cubicBezTo>
                    <a:pt x="2555" y="1408"/>
                    <a:pt x="2137" y="1494"/>
                    <a:pt x="2137" y="1494"/>
                  </a:cubicBezTo>
                  <a:cubicBezTo>
                    <a:pt x="2137" y="1494"/>
                    <a:pt x="2430" y="1182"/>
                    <a:pt x="2411" y="1154"/>
                  </a:cubicBezTo>
                  <a:cubicBezTo>
                    <a:pt x="2407" y="1149"/>
                    <a:pt x="2399" y="1147"/>
                    <a:pt x="2388" y="1147"/>
                  </a:cubicBezTo>
                  <a:cubicBezTo>
                    <a:pt x="2311" y="1147"/>
                    <a:pt x="2080" y="1248"/>
                    <a:pt x="2080" y="1248"/>
                  </a:cubicBezTo>
                  <a:cubicBezTo>
                    <a:pt x="2080" y="1248"/>
                    <a:pt x="2363" y="889"/>
                    <a:pt x="2307" y="852"/>
                  </a:cubicBezTo>
                  <a:cubicBezTo>
                    <a:pt x="2302" y="849"/>
                    <a:pt x="2295" y="848"/>
                    <a:pt x="2287" y="848"/>
                  </a:cubicBezTo>
                  <a:cubicBezTo>
                    <a:pt x="2206" y="848"/>
                    <a:pt x="1995" y="965"/>
                    <a:pt x="1995" y="965"/>
                  </a:cubicBezTo>
                  <a:cubicBezTo>
                    <a:pt x="1995" y="965"/>
                    <a:pt x="2363" y="445"/>
                    <a:pt x="2307" y="417"/>
                  </a:cubicBezTo>
                  <a:cubicBezTo>
                    <a:pt x="2306" y="417"/>
                    <a:pt x="2305" y="417"/>
                    <a:pt x="2304" y="417"/>
                  </a:cubicBezTo>
                  <a:cubicBezTo>
                    <a:pt x="2240" y="417"/>
                    <a:pt x="1938" y="691"/>
                    <a:pt x="1938" y="691"/>
                  </a:cubicBezTo>
                  <a:cubicBezTo>
                    <a:pt x="1938" y="691"/>
                    <a:pt x="2108" y="322"/>
                    <a:pt x="2042" y="313"/>
                  </a:cubicBezTo>
                  <a:cubicBezTo>
                    <a:pt x="2041" y="313"/>
                    <a:pt x="2040" y="313"/>
                    <a:pt x="2039" y="313"/>
                  </a:cubicBezTo>
                  <a:cubicBezTo>
                    <a:pt x="1977" y="313"/>
                    <a:pt x="1702" y="606"/>
                    <a:pt x="1702" y="606"/>
                  </a:cubicBezTo>
                  <a:cubicBezTo>
                    <a:pt x="1702" y="606"/>
                    <a:pt x="1778" y="133"/>
                    <a:pt x="1730" y="133"/>
                  </a:cubicBezTo>
                  <a:cubicBezTo>
                    <a:pt x="1683" y="133"/>
                    <a:pt x="1456" y="445"/>
                    <a:pt x="1456" y="445"/>
                  </a:cubicBezTo>
                  <a:cubicBezTo>
                    <a:pt x="1456" y="445"/>
                    <a:pt x="1420" y="66"/>
                    <a:pt x="1357" y="66"/>
                  </a:cubicBezTo>
                  <a:cubicBezTo>
                    <a:pt x="1355" y="66"/>
                    <a:pt x="1354" y="67"/>
                    <a:pt x="1352" y="67"/>
                  </a:cubicBezTo>
                  <a:cubicBezTo>
                    <a:pt x="1277" y="77"/>
                    <a:pt x="1173" y="407"/>
                    <a:pt x="1173" y="407"/>
                  </a:cubicBezTo>
                  <a:cubicBezTo>
                    <a:pt x="1173" y="407"/>
                    <a:pt x="1019" y="0"/>
                    <a:pt x="950"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 name="Google Shape;74;p5"/>
            <p:cNvSpPr/>
            <p:nvPr/>
          </p:nvSpPr>
          <p:spPr>
            <a:xfrm>
              <a:off x="11629" y="3651883"/>
              <a:ext cx="730213" cy="732619"/>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rgbClr val="C6C23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 name="Google Shape;75;p5"/>
            <p:cNvSpPr/>
            <p:nvPr/>
          </p:nvSpPr>
          <p:spPr>
            <a:xfrm>
              <a:off x="-6965" y="4147806"/>
              <a:ext cx="767401" cy="240852"/>
            </a:xfrm>
            <a:custGeom>
              <a:avLst/>
              <a:gdLst/>
              <a:ahLst/>
              <a:cxnLst/>
              <a:rect l="l" t="t" r="r" b="b"/>
              <a:pathLst>
                <a:path w="3508" h="1101" extrusionOk="0">
                  <a:moveTo>
                    <a:pt x="373" y="1"/>
                  </a:moveTo>
                  <a:cubicBezTo>
                    <a:pt x="282" y="1"/>
                    <a:pt x="195" y="18"/>
                    <a:pt x="180" y="70"/>
                  </a:cubicBezTo>
                  <a:cubicBezTo>
                    <a:pt x="133" y="202"/>
                    <a:pt x="587" y="486"/>
                    <a:pt x="587" y="486"/>
                  </a:cubicBezTo>
                  <a:cubicBezTo>
                    <a:pt x="587" y="486"/>
                    <a:pt x="551" y="485"/>
                    <a:pt x="498" y="485"/>
                  </a:cubicBezTo>
                  <a:cubicBezTo>
                    <a:pt x="353" y="485"/>
                    <a:pt x="78" y="495"/>
                    <a:pt x="58" y="571"/>
                  </a:cubicBezTo>
                  <a:cubicBezTo>
                    <a:pt x="1" y="750"/>
                    <a:pt x="1031" y="1100"/>
                    <a:pt x="1031" y="1100"/>
                  </a:cubicBezTo>
                  <a:lnTo>
                    <a:pt x="2458" y="1100"/>
                  </a:lnTo>
                  <a:cubicBezTo>
                    <a:pt x="2458" y="1100"/>
                    <a:pt x="3507" y="864"/>
                    <a:pt x="3488" y="713"/>
                  </a:cubicBezTo>
                  <a:cubicBezTo>
                    <a:pt x="3476" y="645"/>
                    <a:pt x="3357" y="627"/>
                    <a:pt x="3228" y="627"/>
                  </a:cubicBezTo>
                  <a:cubicBezTo>
                    <a:pt x="3068" y="627"/>
                    <a:pt x="2893" y="656"/>
                    <a:pt x="2893" y="656"/>
                  </a:cubicBezTo>
                  <a:cubicBezTo>
                    <a:pt x="2893" y="656"/>
                    <a:pt x="3025" y="543"/>
                    <a:pt x="3167" y="429"/>
                  </a:cubicBezTo>
                  <a:lnTo>
                    <a:pt x="3167" y="429"/>
                  </a:lnTo>
                  <a:cubicBezTo>
                    <a:pt x="2885" y="542"/>
                    <a:pt x="2557" y="602"/>
                    <a:pt x="2208" y="602"/>
                  </a:cubicBezTo>
                  <a:cubicBezTo>
                    <a:pt x="2089" y="602"/>
                    <a:pt x="1967" y="595"/>
                    <a:pt x="1844" y="580"/>
                  </a:cubicBezTo>
                  <a:cubicBezTo>
                    <a:pt x="1286" y="514"/>
                    <a:pt x="804" y="297"/>
                    <a:pt x="445" y="4"/>
                  </a:cubicBezTo>
                  <a:cubicBezTo>
                    <a:pt x="422" y="2"/>
                    <a:pt x="397" y="1"/>
                    <a:pt x="373"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40335361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6"/>
        <p:cNvGrpSpPr/>
        <p:nvPr/>
      </p:nvGrpSpPr>
      <p:grpSpPr>
        <a:xfrm>
          <a:off x="0" y="0"/>
          <a:ext cx="0" cy="0"/>
          <a:chOff x="0" y="0"/>
          <a:chExt cx="0" cy="0"/>
        </a:xfrm>
      </p:grpSpPr>
      <p:sp>
        <p:nvSpPr>
          <p:cNvPr id="77" name="Google Shape;77;p6"/>
          <p:cNvSpPr/>
          <p:nvPr/>
        </p:nvSpPr>
        <p:spPr>
          <a:xfrm flipH="1">
            <a:off x="-3272398" y="-206864"/>
            <a:ext cx="5102999" cy="1598575"/>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78" name="Google Shape;78;p6"/>
          <p:cNvSpPr txBox="1">
            <a:spLocks noGrp="1"/>
          </p:cNvSpPr>
          <p:nvPr>
            <p:ph type="title"/>
          </p:nvPr>
        </p:nvSpPr>
        <p:spPr>
          <a:xfrm>
            <a:off x="1002200" y="593367"/>
            <a:ext cx="101876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9" name="Google Shape;79;p6"/>
          <p:cNvSpPr/>
          <p:nvPr/>
        </p:nvSpPr>
        <p:spPr>
          <a:xfrm flipH="1">
            <a:off x="8740595" y="-206882"/>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80" name="Google Shape;80;p6"/>
          <p:cNvGrpSpPr/>
          <p:nvPr/>
        </p:nvGrpSpPr>
        <p:grpSpPr>
          <a:xfrm>
            <a:off x="-87733" y="6138671"/>
            <a:ext cx="12356757" cy="807839"/>
            <a:chOff x="-65798" y="4177775"/>
            <a:chExt cx="9267568" cy="907276"/>
          </a:xfrm>
        </p:grpSpPr>
        <p:sp>
          <p:nvSpPr>
            <p:cNvPr id="81" name="Google Shape;81;p6"/>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82" name="Google Shape;82;p6"/>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83" name="Google Shape;83;p6"/>
          <p:cNvSpPr/>
          <p:nvPr/>
        </p:nvSpPr>
        <p:spPr>
          <a:xfrm>
            <a:off x="11162794" y="5368599"/>
            <a:ext cx="1073525" cy="1025904"/>
          </a:xfrm>
          <a:custGeom>
            <a:avLst/>
            <a:gdLst/>
            <a:ahLst/>
            <a:cxnLst/>
            <a:rect l="l" t="t" r="r" b="b"/>
            <a:pathLst>
              <a:path w="2997" h="2864" extrusionOk="0">
                <a:moveTo>
                  <a:pt x="1182" y="0"/>
                </a:moveTo>
                <a:lnTo>
                  <a:pt x="1182" y="0"/>
                </a:lnTo>
                <a:cubicBezTo>
                  <a:pt x="1181" y="0"/>
                  <a:pt x="870" y="444"/>
                  <a:pt x="1059" y="1493"/>
                </a:cubicBezTo>
                <a:cubicBezTo>
                  <a:pt x="1059" y="1493"/>
                  <a:pt x="501" y="388"/>
                  <a:pt x="0" y="331"/>
                </a:cubicBezTo>
                <a:lnTo>
                  <a:pt x="0" y="331"/>
                </a:lnTo>
                <a:cubicBezTo>
                  <a:pt x="0" y="331"/>
                  <a:pt x="529" y="917"/>
                  <a:pt x="662" y="2089"/>
                </a:cubicBezTo>
                <a:cubicBezTo>
                  <a:pt x="662" y="2089"/>
                  <a:pt x="303" y="1569"/>
                  <a:pt x="19" y="1370"/>
                </a:cubicBezTo>
                <a:lnTo>
                  <a:pt x="19" y="1370"/>
                </a:lnTo>
                <a:cubicBezTo>
                  <a:pt x="19" y="1370"/>
                  <a:pt x="199" y="1985"/>
                  <a:pt x="76" y="2864"/>
                </a:cubicBezTo>
                <a:lnTo>
                  <a:pt x="2231" y="2864"/>
                </a:lnTo>
                <a:cubicBezTo>
                  <a:pt x="2231" y="2864"/>
                  <a:pt x="2457" y="2079"/>
                  <a:pt x="2996" y="1446"/>
                </a:cubicBezTo>
                <a:cubicBezTo>
                  <a:pt x="2996" y="1445"/>
                  <a:pt x="2993" y="1444"/>
                  <a:pt x="2987" y="1444"/>
                </a:cubicBezTo>
                <a:cubicBezTo>
                  <a:pt x="2917" y="1444"/>
                  <a:pt x="2431" y="1559"/>
                  <a:pt x="2221" y="1909"/>
                </a:cubicBezTo>
                <a:cubicBezTo>
                  <a:pt x="2221" y="1909"/>
                  <a:pt x="2325" y="1087"/>
                  <a:pt x="2514" y="681"/>
                </a:cubicBezTo>
                <a:lnTo>
                  <a:pt x="2514" y="681"/>
                </a:lnTo>
                <a:cubicBezTo>
                  <a:pt x="2514" y="681"/>
                  <a:pt x="2051" y="1002"/>
                  <a:pt x="1900" y="1522"/>
                </a:cubicBezTo>
                <a:cubicBezTo>
                  <a:pt x="1900" y="1522"/>
                  <a:pt x="1767" y="501"/>
                  <a:pt x="1560" y="217"/>
                </a:cubicBezTo>
                <a:lnTo>
                  <a:pt x="1560" y="217"/>
                </a:lnTo>
                <a:cubicBezTo>
                  <a:pt x="1560" y="218"/>
                  <a:pt x="1663" y="964"/>
                  <a:pt x="1493" y="1342"/>
                </a:cubicBezTo>
                <a:cubicBezTo>
                  <a:pt x="1493" y="1342"/>
                  <a:pt x="1049" y="577"/>
                  <a:pt x="1182" y="0"/>
                </a:cubicBezTo>
                <a:close/>
              </a:path>
            </a:pathLst>
          </a:custGeom>
          <a:solidFill>
            <a:schemeClr val="accent2"/>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84" name="Google Shape;84;p6"/>
          <p:cNvSpPr/>
          <p:nvPr/>
        </p:nvSpPr>
        <p:spPr>
          <a:xfrm>
            <a:off x="9764064" y="6245969"/>
            <a:ext cx="672437" cy="642596"/>
          </a:xfrm>
          <a:custGeom>
            <a:avLst/>
            <a:gdLst/>
            <a:ahLst/>
            <a:cxnLst/>
            <a:rect l="l" t="t" r="r" b="b"/>
            <a:pathLst>
              <a:path w="2997" h="2864" extrusionOk="0">
                <a:moveTo>
                  <a:pt x="1182" y="0"/>
                </a:moveTo>
                <a:lnTo>
                  <a:pt x="1182" y="0"/>
                </a:lnTo>
                <a:cubicBezTo>
                  <a:pt x="1181" y="0"/>
                  <a:pt x="870" y="444"/>
                  <a:pt x="1059" y="1493"/>
                </a:cubicBezTo>
                <a:cubicBezTo>
                  <a:pt x="1059" y="1493"/>
                  <a:pt x="501" y="388"/>
                  <a:pt x="0" y="331"/>
                </a:cubicBezTo>
                <a:lnTo>
                  <a:pt x="0" y="331"/>
                </a:lnTo>
                <a:cubicBezTo>
                  <a:pt x="0" y="331"/>
                  <a:pt x="529" y="917"/>
                  <a:pt x="662" y="2089"/>
                </a:cubicBezTo>
                <a:cubicBezTo>
                  <a:pt x="662" y="2089"/>
                  <a:pt x="303" y="1569"/>
                  <a:pt x="19" y="1370"/>
                </a:cubicBezTo>
                <a:lnTo>
                  <a:pt x="19" y="1370"/>
                </a:lnTo>
                <a:cubicBezTo>
                  <a:pt x="19" y="1370"/>
                  <a:pt x="199" y="1985"/>
                  <a:pt x="76" y="2864"/>
                </a:cubicBezTo>
                <a:lnTo>
                  <a:pt x="2231" y="2864"/>
                </a:lnTo>
                <a:cubicBezTo>
                  <a:pt x="2231" y="2864"/>
                  <a:pt x="2457" y="2079"/>
                  <a:pt x="2996" y="1446"/>
                </a:cubicBezTo>
                <a:cubicBezTo>
                  <a:pt x="2996" y="1445"/>
                  <a:pt x="2993" y="1444"/>
                  <a:pt x="2987" y="1444"/>
                </a:cubicBezTo>
                <a:cubicBezTo>
                  <a:pt x="2917" y="1444"/>
                  <a:pt x="2431" y="1559"/>
                  <a:pt x="2221" y="1909"/>
                </a:cubicBezTo>
                <a:cubicBezTo>
                  <a:pt x="2221" y="1909"/>
                  <a:pt x="2325" y="1087"/>
                  <a:pt x="2514" y="681"/>
                </a:cubicBezTo>
                <a:lnTo>
                  <a:pt x="2514" y="681"/>
                </a:lnTo>
                <a:cubicBezTo>
                  <a:pt x="2514" y="681"/>
                  <a:pt x="2051" y="1002"/>
                  <a:pt x="1900" y="1522"/>
                </a:cubicBezTo>
                <a:cubicBezTo>
                  <a:pt x="1900" y="1522"/>
                  <a:pt x="1767" y="501"/>
                  <a:pt x="1560" y="217"/>
                </a:cubicBezTo>
                <a:lnTo>
                  <a:pt x="1560" y="217"/>
                </a:lnTo>
                <a:cubicBezTo>
                  <a:pt x="1560" y="218"/>
                  <a:pt x="1663" y="964"/>
                  <a:pt x="1493" y="1342"/>
                </a:cubicBezTo>
                <a:cubicBezTo>
                  <a:pt x="1493" y="1342"/>
                  <a:pt x="1049" y="577"/>
                  <a:pt x="1182" y="0"/>
                </a:cubicBezTo>
                <a:close/>
              </a:path>
            </a:pathLst>
          </a:custGeom>
          <a:solidFill>
            <a:srgbClr val="C9D344"/>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8843887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5"/>
        <p:cNvGrpSpPr/>
        <p:nvPr/>
      </p:nvGrpSpPr>
      <p:grpSpPr>
        <a:xfrm>
          <a:off x="0" y="0"/>
          <a:ext cx="0" cy="0"/>
          <a:chOff x="0" y="0"/>
          <a:chExt cx="0" cy="0"/>
        </a:xfrm>
      </p:grpSpPr>
      <p:sp>
        <p:nvSpPr>
          <p:cNvPr id="86" name="Google Shape;86;p7"/>
          <p:cNvSpPr txBox="1">
            <a:spLocks noGrp="1"/>
          </p:cNvSpPr>
          <p:nvPr>
            <p:ph type="title"/>
          </p:nvPr>
        </p:nvSpPr>
        <p:spPr>
          <a:xfrm>
            <a:off x="960000" y="593367"/>
            <a:ext cx="5019200" cy="76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7" name="Google Shape;87;p7"/>
          <p:cNvSpPr txBox="1">
            <a:spLocks noGrp="1"/>
          </p:cNvSpPr>
          <p:nvPr>
            <p:ph type="body" idx="1"/>
          </p:nvPr>
        </p:nvSpPr>
        <p:spPr>
          <a:xfrm>
            <a:off x="968600" y="2136367"/>
            <a:ext cx="5353600" cy="34796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88" name="Google Shape;88;p7"/>
          <p:cNvSpPr/>
          <p:nvPr/>
        </p:nvSpPr>
        <p:spPr>
          <a:xfrm flipH="1">
            <a:off x="-12066" y="5862931"/>
            <a:ext cx="12220433" cy="1016584"/>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89" name="Google Shape;89;p7"/>
          <p:cNvSpPr/>
          <p:nvPr/>
        </p:nvSpPr>
        <p:spPr>
          <a:xfrm>
            <a:off x="-10700" y="6287171"/>
            <a:ext cx="12207667" cy="615071"/>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90" name="Google Shape;90;p7"/>
          <p:cNvSpPr/>
          <p:nvPr/>
        </p:nvSpPr>
        <p:spPr>
          <a:xfrm flipH="1">
            <a:off x="7033568" y="-390527"/>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91" name="Google Shape;91;p7"/>
          <p:cNvSpPr/>
          <p:nvPr/>
        </p:nvSpPr>
        <p:spPr>
          <a:xfrm rot="544783" flipH="1">
            <a:off x="8608513" y="1401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92" name="Google Shape;92;p7"/>
          <p:cNvSpPr/>
          <p:nvPr/>
        </p:nvSpPr>
        <p:spPr>
          <a:xfrm>
            <a:off x="-444033" y="3828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3995428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931856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3"/>
        <p:cNvGrpSpPr/>
        <p:nvPr/>
      </p:nvGrpSpPr>
      <p:grpSpPr>
        <a:xfrm>
          <a:off x="0" y="0"/>
          <a:ext cx="0" cy="0"/>
          <a:chOff x="0" y="0"/>
          <a:chExt cx="0" cy="0"/>
        </a:xfrm>
      </p:grpSpPr>
      <p:sp>
        <p:nvSpPr>
          <p:cNvPr id="94" name="Google Shape;94;p8"/>
          <p:cNvSpPr txBox="1">
            <a:spLocks noGrp="1"/>
          </p:cNvSpPr>
          <p:nvPr>
            <p:ph type="title"/>
          </p:nvPr>
        </p:nvSpPr>
        <p:spPr>
          <a:xfrm>
            <a:off x="2918200" y="1666833"/>
            <a:ext cx="6355600" cy="2993200"/>
          </a:xfrm>
          <a:prstGeom prst="rect">
            <a:avLst/>
          </a:prstGeom>
          <a:ln>
            <a:noFill/>
          </a:ln>
        </p:spPr>
        <p:txBody>
          <a:bodyPr spcFirstLastPara="1" wrap="square" lIns="91425" tIns="91425" rIns="91425" bIns="91425" anchor="t" anchorCtr="0">
            <a:noAutofit/>
          </a:bodyPr>
          <a:lstStyle>
            <a:lvl1pPr lvl="0" algn="ctr">
              <a:lnSpc>
                <a:spcPct val="90000"/>
              </a:lnSpc>
              <a:spcBef>
                <a:spcPts val="0"/>
              </a:spcBef>
              <a:spcAft>
                <a:spcPts val="0"/>
              </a:spcAft>
              <a:buSzPts val="6000"/>
              <a:buNone/>
              <a:defRPr sz="10133"/>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95" name="Google Shape;95;p8"/>
          <p:cNvGrpSpPr/>
          <p:nvPr/>
        </p:nvGrpSpPr>
        <p:grpSpPr>
          <a:xfrm>
            <a:off x="-221900" y="6197034"/>
            <a:ext cx="12591805" cy="1166133"/>
            <a:chOff x="-166425" y="4245175"/>
            <a:chExt cx="9443854" cy="874600"/>
          </a:xfrm>
        </p:grpSpPr>
        <p:sp>
          <p:nvSpPr>
            <p:cNvPr id="96" name="Google Shape;96;p8"/>
            <p:cNvSpPr/>
            <p:nvPr/>
          </p:nvSpPr>
          <p:spPr>
            <a:xfrm>
              <a:off x="-166425" y="4245175"/>
              <a:ext cx="9443480" cy="779626"/>
            </a:xfrm>
            <a:custGeom>
              <a:avLst/>
              <a:gdLst/>
              <a:ahLst/>
              <a:cxnLst/>
              <a:rect l="l" t="t" r="r" b="b"/>
              <a:pathLst>
                <a:path w="376047" h="17145" extrusionOk="0">
                  <a:moveTo>
                    <a:pt x="373761" y="1524"/>
                  </a:moveTo>
                  <a:lnTo>
                    <a:pt x="0" y="0"/>
                  </a:lnTo>
                  <a:lnTo>
                    <a:pt x="4572" y="17145"/>
                  </a:lnTo>
                  <a:lnTo>
                    <a:pt x="376047" y="16383"/>
                  </a:lnTo>
                  <a:close/>
                </a:path>
              </a:pathLst>
            </a:custGeom>
            <a:solidFill>
              <a:schemeClr val="accent1"/>
            </a:solidFill>
            <a:ln>
              <a:noFill/>
            </a:ln>
          </p:spPr>
        </p:sp>
        <p:sp>
          <p:nvSpPr>
            <p:cNvPr id="97" name="Google Shape;97;p8"/>
            <p:cNvSpPr/>
            <p:nvPr/>
          </p:nvSpPr>
          <p:spPr>
            <a:xfrm>
              <a:off x="-24583" y="4418275"/>
              <a:ext cx="9302012" cy="701500"/>
            </a:xfrm>
            <a:custGeom>
              <a:avLst/>
              <a:gdLst/>
              <a:ahLst/>
              <a:cxnLst/>
              <a:rect l="l" t="t" r="r" b="b"/>
              <a:pathLst>
                <a:path w="375346" h="28060" extrusionOk="0">
                  <a:moveTo>
                    <a:pt x="373060" y="0"/>
                  </a:moveTo>
                  <a:lnTo>
                    <a:pt x="0" y="8902"/>
                  </a:lnTo>
                  <a:lnTo>
                    <a:pt x="555" y="28060"/>
                  </a:lnTo>
                  <a:lnTo>
                    <a:pt x="375346" y="27027"/>
                  </a:lnTo>
                  <a:close/>
                </a:path>
              </a:pathLst>
            </a:custGeom>
            <a:solidFill>
              <a:schemeClr val="accent2"/>
            </a:solidFill>
            <a:ln>
              <a:noFill/>
            </a:ln>
          </p:spPr>
        </p:sp>
      </p:grpSp>
      <p:sp>
        <p:nvSpPr>
          <p:cNvPr id="98" name="Google Shape;98;p8"/>
          <p:cNvSpPr/>
          <p:nvPr/>
        </p:nvSpPr>
        <p:spPr>
          <a:xfrm flipH="1">
            <a:off x="-1212172" y="-2423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99" name="Google Shape;99;p8"/>
          <p:cNvSpPr/>
          <p:nvPr/>
        </p:nvSpPr>
        <p:spPr>
          <a:xfrm rot="544783" flipH="1">
            <a:off x="8358162" y="-33602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22608667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0"/>
        <p:cNvGrpSpPr/>
        <p:nvPr/>
      </p:nvGrpSpPr>
      <p:grpSpPr>
        <a:xfrm>
          <a:off x="0" y="0"/>
          <a:ext cx="0" cy="0"/>
          <a:chOff x="0" y="0"/>
          <a:chExt cx="0" cy="0"/>
        </a:xfrm>
      </p:grpSpPr>
      <p:sp>
        <p:nvSpPr>
          <p:cNvPr id="101" name="Google Shape;101;p9"/>
          <p:cNvSpPr txBox="1">
            <a:spLocks noGrp="1"/>
          </p:cNvSpPr>
          <p:nvPr>
            <p:ph type="title"/>
          </p:nvPr>
        </p:nvSpPr>
        <p:spPr>
          <a:xfrm>
            <a:off x="5371433" y="2183312"/>
            <a:ext cx="5869600" cy="9268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600"/>
              <a:buNone/>
              <a:defRPr sz="7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2" name="Google Shape;102;p9"/>
          <p:cNvSpPr txBox="1">
            <a:spLocks noGrp="1"/>
          </p:cNvSpPr>
          <p:nvPr>
            <p:ph type="subTitle" idx="1"/>
          </p:nvPr>
        </p:nvSpPr>
        <p:spPr>
          <a:xfrm>
            <a:off x="5604367" y="3211767"/>
            <a:ext cx="5636800" cy="198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8110315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3"/>
        <p:cNvGrpSpPr/>
        <p:nvPr/>
      </p:nvGrpSpPr>
      <p:grpSpPr>
        <a:xfrm>
          <a:off x="0" y="0"/>
          <a:ext cx="0" cy="0"/>
          <a:chOff x="0" y="0"/>
          <a:chExt cx="0" cy="0"/>
        </a:xfrm>
      </p:grpSpPr>
      <p:sp>
        <p:nvSpPr>
          <p:cNvPr id="104" name="Google Shape;104;p10"/>
          <p:cNvSpPr txBox="1">
            <a:spLocks noGrp="1"/>
          </p:cNvSpPr>
          <p:nvPr>
            <p:ph type="title"/>
          </p:nvPr>
        </p:nvSpPr>
        <p:spPr>
          <a:xfrm>
            <a:off x="7330933" y="1886000"/>
            <a:ext cx="3525600" cy="33480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solidFill>
                  <a:schemeClr val="dk2"/>
                </a:solidFill>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7617432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5"/>
        <p:cNvGrpSpPr/>
        <p:nvPr/>
      </p:nvGrpSpPr>
      <p:grpSpPr>
        <a:xfrm>
          <a:off x="0" y="0"/>
          <a:ext cx="0" cy="0"/>
          <a:chOff x="0" y="0"/>
          <a:chExt cx="0" cy="0"/>
        </a:xfrm>
      </p:grpSpPr>
      <p:sp>
        <p:nvSpPr>
          <p:cNvPr id="106" name="Google Shape;106;p11"/>
          <p:cNvSpPr txBox="1">
            <a:spLocks noGrp="1"/>
          </p:cNvSpPr>
          <p:nvPr>
            <p:ph type="title" hasCustomPrompt="1"/>
          </p:nvPr>
        </p:nvSpPr>
        <p:spPr>
          <a:xfrm>
            <a:off x="1054900" y="2180400"/>
            <a:ext cx="6855200" cy="1577200"/>
          </a:xfrm>
          <a:prstGeom prst="rect">
            <a:avLst/>
          </a:prstGeom>
        </p:spPr>
        <p:txBody>
          <a:bodyPr spcFirstLastPara="1" wrap="square" lIns="91425" tIns="91425" rIns="91425" bIns="91425" anchor="t" anchorCtr="0">
            <a:noAutofit/>
          </a:bodyPr>
          <a:lstStyle>
            <a:lvl1pPr lvl="0">
              <a:spcBef>
                <a:spcPts val="0"/>
              </a:spcBef>
              <a:spcAft>
                <a:spcPts val="0"/>
              </a:spcAft>
              <a:buSzPts val="9600"/>
              <a:buNone/>
              <a:defRPr sz="93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07" name="Google Shape;107;p11"/>
          <p:cNvSpPr txBox="1">
            <a:spLocks noGrp="1"/>
          </p:cNvSpPr>
          <p:nvPr>
            <p:ph type="subTitle" idx="1"/>
          </p:nvPr>
        </p:nvSpPr>
        <p:spPr>
          <a:xfrm>
            <a:off x="1054900" y="3960833"/>
            <a:ext cx="6145600" cy="662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08" name="Google Shape;108;p11"/>
          <p:cNvSpPr/>
          <p:nvPr/>
        </p:nvSpPr>
        <p:spPr>
          <a:xfrm flipH="1">
            <a:off x="-958372" y="-812564"/>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109" name="Google Shape;109;p11"/>
          <p:cNvSpPr/>
          <p:nvPr/>
        </p:nvSpPr>
        <p:spPr>
          <a:xfrm rot="544783" flipH="1">
            <a:off x="7089513" y="-282355"/>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110" name="Google Shape;110;p11"/>
          <p:cNvSpPr/>
          <p:nvPr/>
        </p:nvSpPr>
        <p:spPr>
          <a:xfrm>
            <a:off x="9579518" y="25973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111" name="Google Shape;111;p11"/>
          <p:cNvGrpSpPr/>
          <p:nvPr/>
        </p:nvGrpSpPr>
        <p:grpSpPr>
          <a:xfrm>
            <a:off x="-91166" y="5570367"/>
            <a:ext cx="12361425" cy="1376411"/>
            <a:chOff x="-68375" y="4177775"/>
            <a:chExt cx="9271069" cy="1032308"/>
          </a:xfrm>
        </p:grpSpPr>
        <p:sp>
          <p:nvSpPr>
            <p:cNvPr id="112" name="Google Shape;112;p11"/>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13" name="Google Shape;113;p11"/>
            <p:cNvSpPr/>
            <p:nvPr/>
          </p:nvSpPr>
          <p:spPr>
            <a:xfrm>
              <a:off x="-65798" y="4178333"/>
              <a:ext cx="9268489" cy="248466"/>
            </a:xfrm>
            <a:custGeom>
              <a:avLst/>
              <a:gdLst/>
              <a:ahLst/>
              <a:cxnLst/>
              <a:rect l="l" t="t" r="r" b="b"/>
              <a:pathLst>
                <a:path w="100575" h="4452" extrusionOk="0">
                  <a:moveTo>
                    <a:pt x="1" y="0"/>
                  </a:moveTo>
                  <a:lnTo>
                    <a:pt x="61685" y="4451"/>
                  </a:lnTo>
                  <a:lnTo>
                    <a:pt x="100574" y="0"/>
                  </a:lnTo>
                  <a:close/>
                </a:path>
              </a:pathLst>
            </a:custGeom>
            <a:solidFill>
              <a:srgbClr val="F9E35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14" name="Google Shape;114;p11"/>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15" name="Google Shape;115;p11"/>
            <p:cNvSpPr/>
            <p:nvPr/>
          </p:nvSpPr>
          <p:spPr>
            <a:xfrm>
              <a:off x="-68375" y="4869853"/>
              <a:ext cx="9271069" cy="340229"/>
            </a:xfrm>
            <a:custGeom>
              <a:avLst/>
              <a:gdLst/>
              <a:ahLst/>
              <a:cxnLst/>
              <a:rect l="l" t="t" r="r" b="b"/>
              <a:pathLst>
                <a:path w="100603" h="8421" extrusionOk="0">
                  <a:moveTo>
                    <a:pt x="33503" y="0"/>
                  </a:moveTo>
                  <a:cubicBezTo>
                    <a:pt x="33503" y="0"/>
                    <a:pt x="473" y="3478"/>
                    <a:pt x="38" y="3922"/>
                  </a:cubicBezTo>
                  <a:lnTo>
                    <a:pt x="0" y="7986"/>
                  </a:lnTo>
                  <a:lnTo>
                    <a:pt x="100602" y="8421"/>
                  </a:lnTo>
                  <a:lnTo>
                    <a:pt x="100602" y="1607"/>
                  </a:lnTo>
                  <a:lnTo>
                    <a:pt x="65408" y="0"/>
                  </a:lnTo>
                  <a:close/>
                </a:path>
              </a:pathLst>
            </a:custGeom>
            <a:solidFill>
              <a:srgbClr val="FFF38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grpSp>
        <p:nvGrpSpPr>
          <p:cNvPr id="116" name="Google Shape;116;p11"/>
          <p:cNvGrpSpPr/>
          <p:nvPr/>
        </p:nvGrpSpPr>
        <p:grpSpPr>
          <a:xfrm>
            <a:off x="-169273" y="4623043"/>
            <a:ext cx="1280969" cy="982588"/>
            <a:chOff x="-213250" y="3651883"/>
            <a:chExt cx="955092" cy="732619"/>
          </a:xfrm>
        </p:grpSpPr>
        <p:sp>
          <p:nvSpPr>
            <p:cNvPr id="117" name="Google Shape;117;p11"/>
            <p:cNvSpPr/>
            <p:nvPr/>
          </p:nvSpPr>
          <p:spPr>
            <a:xfrm>
              <a:off x="11629" y="3651883"/>
              <a:ext cx="730213" cy="732619"/>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18" name="Google Shape;118;p11"/>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34066538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9"/>
        <p:cNvGrpSpPr/>
        <p:nvPr/>
      </p:nvGrpSpPr>
      <p:grpSpPr>
        <a:xfrm>
          <a:off x="0" y="0"/>
          <a:ext cx="0" cy="0"/>
          <a:chOff x="0" y="0"/>
          <a:chExt cx="0" cy="0"/>
        </a:xfrm>
      </p:grpSpPr>
    </p:spTree>
    <p:extLst>
      <p:ext uri="{BB962C8B-B14F-4D97-AF65-F5344CB8AC3E}">
        <p14:creationId xmlns:p14="http://schemas.microsoft.com/office/powerpoint/2010/main" val="23497427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0"/>
        <p:cNvGrpSpPr/>
        <p:nvPr/>
      </p:nvGrpSpPr>
      <p:grpSpPr>
        <a:xfrm>
          <a:off x="0" y="0"/>
          <a:ext cx="0" cy="0"/>
          <a:chOff x="0" y="0"/>
          <a:chExt cx="0" cy="0"/>
        </a:xfrm>
      </p:grpSpPr>
      <p:sp>
        <p:nvSpPr>
          <p:cNvPr id="121" name="Google Shape;121;p13"/>
          <p:cNvSpPr txBox="1">
            <a:spLocks noGrp="1"/>
          </p:cNvSpPr>
          <p:nvPr>
            <p:ph type="title"/>
          </p:nvPr>
        </p:nvSpPr>
        <p:spPr>
          <a:xfrm>
            <a:off x="1884500" y="2284815"/>
            <a:ext cx="40712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 name="Google Shape;122;p13"/>
          <p:cNvSpPr txBox="1">
            <a:spLocks noGrp="1"/>
          </p:cNvSpPr>
          <p:nvPr>
            <p:ph type="subTitle" idx="1"/>
          </p:nvPr>
        </p:nvSpPr>
        <p:spPr>
          <a:xfrm>
            <a:off x="2012333" y="2902676"/>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13"/>
          <p:cNvSpPr txBox="1">
            <a:spLocks noGrp="1"/>
          </p:cNvSpPr>
          <p:nvPr>
            <p:ph type="title" idx="2"/>
          </p:nvPr>
        </p:nvSpPr>
        <p:spPr>
          <a:xfrm>
            <a:off x="6236300" y="2284815"/>
            <a:ext cx="4071200" cy="70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4" name="Google Shape;124;p13"/>
          <p:cNvSpPr txBox="1">
            <a:spLocks noGrp="1"/>
          </p:cNvSpPr>
          <p:nvPr>
            <p:ph type="subTitle" idx="3"/>
          </p:nvPr>
        </p:nvSpPr>
        <p:spPr>
          <a:xfrm>
            <a:off x="6355767" y="2902676"/>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3"/>
          <p:cNvSpPr txBox="1">
            <a:spLocks noGrp="1"/>
          </p:cNvSpPr>
          <p:nvPr>
            <p:ph type="title" idx="4"/>
          </p:nvPr>
        </p:nvSpPr>
        <p:spPr>
          <a:xfrm>
            <a:off x="1884700" y="4609303"/>
            <a:ext cx="40712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6" name="Google Shape;126;p13"/>
          <p:cNvSpPr txBox="1">
            <a:spLocks noGrp="1"/>
          </p:cNvSpPr>
          <p:nvPr>
            <p:ph type="subTitle" idx="5"/>
          </p:nvPr>
        </p:nvSpPr>
        <p:spPr>
          <a:xfrm>
            <a:off x="2012333" y="5213999"/>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 name="Google Shape;127;p13"/>
          <p:cNvSpPr txBox="1">
            <a:spLocks noGrp="1"/>
          </p:cNvSpPr>
          <p:nvPr>
            <p:ph type="title" idx="6"/>
          </p:nvPr>
        </p:nvSpPr>
        <p:spPr>
          <a:xfrm>
            <a:off x="6236367" y="4621969"/>
            <a:ext cx="40712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8" name="Google Shape;128;p13"/>
          <p:cNvSpPr txBox="1">
            <a:spLocks noGrp="1"/>
          </p:cNvSpPr>
          <p:nvPr>
            <p:ph type="subTitle" idx="7"/>
          </p:nvPr>
        </p:nvSpPr>
        <p:spPr>
          <a:xfrm>
            <a:off x="6364267" y="5213999"/>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13"/>
          <p:cNvSpPr txBox="1">
            <a:spLocks noGrp="1"/>
          </p:cNvSpPr>
          <p:nvPr>
            <p:ph type="title" idx="8"/>
          </p:nvPr>
        </p:nvSpPr>
        <p:spPr>
          <a:xfrm>
            <a:off x="960000" y="491767"/>
            <a:ext cx="102720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0" name="Google Shape;130;p13"/>
          <p:cNvSpPr txBox="1">
            <a:spLocks noGrp="1"/>
          </p:cNvSpPr>
          <p:nvPr>
            <p:ph type="title" idx="9" hasCustomPrompt="1"/>
          </p:nvPr>
        </p:nvSpPr>
        <p:spPr>
          <a:xfrm>
            <a:off x="3391833" y="1440596"/>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1" name="Google Shape;131;p13"/>
          <p:cNvSpPr txBox="1">
            <a:spLocks noGrp="1"/>
          </p:cNvSpPr>
          <p:nvPr>
            <p:ph type="title" idx="13" hasCustomPrompt="1"/>
          </p:nvPr>
        </p:nvSpPr>
        <p:spPr>
          <a:xfrm>
            <a:off x="3391833" y="3736807"/>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2" name="Google Shape;132;p13"/>
          <p:cNvSpPr txBox="1">
            <a:spLocks noGrp="1"/>
          </p:cNvSpPr>
          <p:nvPr>
            <p:ph type="title" idx="14" hasCustomPrompt="1"/>
          </p:nvPr>
        </p:nvSpPr>
        <p:spPr>
          <a:xfrm>
            <a:off x="7743835" y="1440596"/>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3" name="Google Shape;133;p13"/>
          <p:cNvSpPr txBox="1">
            <a:spLocks noGrp="1"/>
          </p:cNvSpPr>
          <p:nvPr>
            <p:ph type="title" idx="15" hasCustomPrompt="1"/>
          </p:nvPr>
        </p:nvSpPr>
        <p:spPr>
          <a:xfrm>
            <a:off x="7743835" y="3722608"/>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4" name="Google Shape;134;p13"/>
          <p:cNvSpPr/>
          <p:nvPr/>
        </p:nvSpPr>
        <p:spPr>
          <a:xfrm>
            <a:off x="-414657" y="5974239"/>
            <a:ext cx="12794367" cy="1241733"/>
          </a:xfrm>
          <a:custGeom>
            <a:avLst/>
            <a:gdLst/>
            <a:ahLst/>
            <a:cxnLst/>
            <a:rect l="l" t="t" r="r" b="b"/>
            <a:pathLst>
              <a:path w="383831" h="37252" extrusionOk="0">
                <a:moveTo>
                  <a:pt x="3008" y="16952"/>
                </a:moveTo>
                <a:cubicBezTo>
                  <a:pt x="-1570" y="13055"/>
                  <a:pt x="-4067" y="10490"/>
                  <a:pt x="19684" y="8975"/>
                </a:cubicBezTo>
                <a:cubicBezTo>
                  <a:pt x="43435" y="7460"/>
                  <a:pt x="109572" y="8790"/>
                  <a:pt x="145514" y="7862"/>
                </a:cubicBezTo>
                <a:cubicBezTo>
                  <a:pt x="181457" y="6934"/>
                  <a:pt x="200448" y="4584"/>
                  <a:pt x="235339" y="3408"/>
                </a:cubicBezTo>
                <a:cubicBezTo>
                  <a:pt x="270230" y="2233"/>
                  <a:pt x="330275" y="-1670"/>
                  <a:pt x="354859" y="809"/>
                </a:cubicBezTo>
                <a:cubicBezTo>
                  <a:pt x="379443" y="3288"/>
                  <a:pt x="386742" y="12345"/>
                  <a:pt x="382844" y="18284"/>
                </a:cubicBezTo>
                <a:cubicBezTo>
                  <a:pt x="378947" y="24223"/>
                  <a:pt x="387423" y="34097"/>
                  <a:pt x="331474" y="36443"/>
                </a:cubicBezTo>
                <a:cubicBezTo>
                  <a:pt x="275525" y="38789"/>
                  <a:pt x="101895" y="35609"/>
                  <a:pt x="47151" y="32360"/>
                </a:cubicBezTo>
                <a:cubicBezTo>
                  <a:pt x="-7593" y="29112"/>
                  <a:pt x="7586" y="20850"/>
                  <a:pt x="3008" y="16952"/>
                </a:cubicBezTo>
                <a:close/>
              </a:path>
            </a:pathLst>
          </a:custGeom>
          <a:solidFill>
            <a:schemeClr val="accent1"/>
          </a:solidFill>
          <a:ln>
            <a:noFill/>
          </a:ln>
        </p:spPr>
      </p:sp>
      <p:sp>
        <p:nvSpPr>
          <p:cNvPr id="135" name="Google Shape;135;p13"/>
          <p:cNvSpPr/>
          <p:nvPr/>
        </p:nvSpPr>
        <p:spPr>
          <a:xfrm>
            <a:off x="-516710" y="6554085"/>
            <a:ext cx="12998433" cy="703300"/>
          </a:xfrm>
          <a:custGeom>
            <a:avLst/>
            <a:gdLst/>
            <a:ahLst/>
            <a:cxnLst/>
            <a:rect l="l" t="t" r="r" b="b"/>
            <a:pathLst>
              <a:path w="389953" h="21099" extrusionOk="0">
                <a:moveTo>
                  <a:pt x="10719" y="9691"/>
                </a:moveTo>
                <a:cubicBezTo>
                  <a:pt x="22473" y="7773"/>
                  <a:pt x="60086" y="9073"/>
                  <a:pt x="109824" y="7464"/>
                </a:cubicBezTo>
                <a:cubicBezTo>
                  <a:pt x="159562" y="5856"/>
                  <a:pt x="262750" y="411"/>
                  <a:pt x="309147" y="40"/>
                </a:cubicBezTo>
                <a:cubicBezTo>
                  <a:pt x="355545" y="-331"/>
                  <a:pt x="383883" y="1919"/>
                  <a:pt x="388209" y="5237"/>
                </a:cubicBezTo>
                <a:cubicBezTo>
                  <a:pt x="392535" y="8556"/>
                  <a:pt x="393256" y="17662"/>
                  <a:pt x="335104" y="19951"/>
                </a:cubicBezTo>
                <a:cubicBezTo>
                  <a:pt x="276953" y="22240"/>
                  <a:pt x="93364" y="20681"/>
                  <a:pt x="39300" y="18971"/>
                </a:cubicBezTo>
                <a:cubicBezTo>
                  <a:pt x="-14764" y="17261"/>
                  <a:pt x="-1035" y="11609"/>
                  <a:pt x="10719" y="9691"/>
                </a:cubicBezTo>
                <a:close/>
              </a:path>
            </a:pathLst>
          </a:custGeom>
          <a:solidFill>
            <a:schemeClr val="accent2"/>
          </a:solidFill>
          <a:ln>
            <a:noFill/>
          </a:ln>
        </p:spPr>
      </p:sp>
      <p:grpSp>
        <p:nvGrpSpPr>
          <p:cNvPr id="136" name="Google Shape;136;p13"/>
          <p:cNvGrpSpPr/>
          <p:nvPr/>
        </p:nvGrpSpPr>
        <p:grpSpPr>
          <a:xfrm>
            <a:off x="-125973" y="5232698"/>
            <a:ext cx="3547005" cy="1637301"/>
            <a:chOff x="3311075" y="2692625"/>
            <a:chExt cx="1472601" cy="679717"/>
          </a:xfrm>
        </p:grpSpPr>
        <p:sp>
          <p:nvSpPr>
            <p:cNvPr id="137" name="Google Shape;137;p13"/>
            <p:cNvSpPr/>
            <p:nvPr/>
          </p:nvSpPr>
          <p:spPr>
            <a:xfrm>
              <a:off x="4265859" y="2961135"/>
              <a:ext cx="176102" cy="179821"/>
            </a:xfrm>
            <a:custGeom>
              <a:avLst/>
              <a:gdLst/>
              <a:ahLst/>
              <a:cxnLst/>
              <a:rect l="l" t="t" r="r" b="b"/>
              <a:pathLst>
                <a:path w="1797" h="1835" extrusionOk="0">
                  <a:moveTo>
                    <a:pt x="1" y="1"/>
                  </a:moveTo>
                  <a:cubicBezTo>
                    <a:pt x="1" y="1"/>
                    <a:pt x="360" y="1135"/>
                    <a:pt x="256" y="1787"/>
                  </a:cubicBezTo>
                  <a:lnTo>
                    <a:pt x="1796" y="1834"/>
                  </a:lnTo>
                  <a:cubicBezTo>
                    <a:pt x="1796" y="1834"/>
                    <a:pt x="1551" y="1456"/>
                    <a:pt x="1485" y="1040"/>
                  </a:cubicBezTo>
                  <a:lnTo>
                    <a:pt x="1485" y="1040"/>
                  </a:lnTo>
                  <a:cubicBezTo>
                    <a:pt x="1485" y="1040"/>
                    <a:pt x="1447" y="1418"/>
                    <a:pt x="1494" y="1569"/>
                  </a:cubicBezTo>
                  <a:cubicBezTo>
                    <a:pt x="1494" y="1569"/>
                    <a:pt x="1248" y="842"/>
                    <a:pt x="1343" y="435"/>
                  </a:cubicBezTo>
                  <a:lnTo>
                    <a:pt x="1343" y="435"/>
                  </a:lnTo>
                  <a:cubicBezTo>
                    <a:pt x="1343" y="435"/>
                    <a:pt x="1154" y="757"/>
                    <a:pt x="1173" y="1172"/>
                  </a:cubicBezTo>
                  <a:cubicBezTo>
                    <a:pt x="1173" y="1172"/>
                    <a:pt x="918" y="558"/>
                    <a:pt x="927" y="86"/>
                  </a:cubicBezTo>
                  <a:lnTo>
                    <a:pt x="927" y="86"/>
                  </a:lnTo>
                  <a:cubicBezTo>
                    <a:pt x="927" y="86"/>
                    <a:pt x="776" y="766"/>
                    <a:pt x="842" y="1276"/>
                  </a:cubicBezTo>
                  <a:cubicBezTo>
                    <a:pt x="842" y="1276"/>
                    <a:pt x="606" y="747"/>
                    <a:pt x="615" y="388"/>
                  </a:cubicBezTo>
                  <a:lnTo>
                    <a:pt x="615" y="388"/>
                  </a:lnTo>
                  <a:cubicBezTo>
                    <a:pt x="615" y="388"/>
                    <a:pt x="464" y="861"/>
                    <a:pt x="521" y="1125"/>
                  </a:cubicBezTo>
                  <a:cubicBezTo>
                    <a:pt x="521" y="1125"/>
                    <a:pt x="209" y="256"/>
                    <a:pt x="1"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38" name="Google Shape;138;p13"/>
            <p:cNvSpPr/>
            <p:nvPr/>
          </p:nvSpPr>
          <p:spPr>
            <a:xfrm>
              <a:off x="4555832" y="3272174"/>
              <a:ext cx="97312" cy="91037"/>
            </a:xfrm>
            <a:custGeom>
              <a:avLst/>
              <a:gdLst/>
              <a:ahLst/>
              <a:cxnLst/>
              <a:rect l="l" t="t" r="r" b="b"/>
              <a:pathLst>
                <a:path w="993" h="929" extrusionOk="0">
                  <a:moveTo>
                    <a:pt x="510" y="0"/>
                  </a:moveTo>
                  <a:cubicBezTo>
                    <a:pt x="0" y="0"/>
                    <a:pt x="9" y="928"/>
                    <a:pt x="9" y="928"/>
                  </a:cubicBezTo>
                  <a:lnTo>
                    <a:pt x="992" y="928"/>
                  </a:lnTo>
                  <a:cubicBezTo>
                    <a:pt x="992" y="928"/>
                    <a:pt x="822" y="30"/>
                    <a:pt x="548" y="2"/>
                  </a:cubicBezTo>
                  <a:cubicBezTo>
                    <a:pt x="535" y="1"/>
                    <a:pt x="522" y="0"/>
                    <a:pt x="510"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39" name="Google Shape;139;p13"/>
            <p:cNvSpPr/>
            <p:nvPr/>
          </p:nvSpPr>
          <p:spPr>
            <a:xfrm>
              <a:off x="4346511" y="3098917"/>
              <a:ext cx="300460" cy="161202"/>
            </a:xfrm>
            <a:custGeom>
              <a:avLst/>
              <a:gdLst/>
              <a:ahLst/>
              <a:cxnLst/>
              <a:rect l="l" t="t" r="r" b="b"/>
              <a:pathLst>
                <a:path w="3066" h="1645" extrusionOk="0">
                  <a:moveTo>
                    <a:pt x="865" y="1"/>
                  </a:moveTo>
                  <a:cubicBezTo>
                    <a:pt x="733" y="1"/>
                    <a:pt x="601" y="25"/>
                    <a:pt x="473" y="78"/>
                  </a:cubicBezTo>
                  <a:cubicBezTo>
                    <a:pt x="0" y="258"/>
                    <a:pt x="397" y="778"/>
                    <a:pt x="766" y="1005"/>
                  </a:cubicBezTo>
                  <a:cubicBezTo>
                    <a:pt x="1510" y="1469"/>
                    <a:pt x="1982" y="1645"/>
                    <a:pt x="2248" y="1645"/>
                  </a:cubicBezTo>
                  <a:cubicBezTo>
                    <a:pt x="3066" y="1645"/>
                    <a:pt x="1960" y="1"/>
                    <a:pt x="865"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0" name="Google Shape;140;p13"/>
            <p:cNvSpPr/>
            <p:nvPr/>
          </p:nvSpPr>
          <p:spPr>
            <a:xfrm>
              <a:off x="3311075" y="2692625"/>
              <a:ext cx="1322672" cy="668718"/>
            </a:xfrm>
            <a:custGeom>
              <a:avLst/>
              <a:gdLst/>
              <a:ahLst/>
              <a:cxnLst/>
              <a:rect l="l" t="t" r="r" b="b"/>
              <a:pathLst>
                <a:path w="13497" h="6824" extrusionOk="0">
                  <a:moveTo>
                    <a:pt x="3295" y="0"/>
                  </a:moveTo>
                  <a:cubicBezTo>
                    <a:pt x="3140" y="0"/>
                    <a:pt x="2995" y="29"/>
                    <a:pt x="2864" y="94"/>
                  </a:cubicBezTo>
                  <a:cubicBezTo>
                    <a:pt x="2056" y="486"/>
                    <a:pt x="1439" y="1295"/>
                    <a:pt x="432" y="1295"/>
                  </a:cubicBezTo>
                  <a:cubicBezTo>
                    <a:pt x="296" y="1295"/>
                    <a:pt x="152" y="1280"/>
                    <a:pt x="0" y="1247"/>
                  </a:cubicBezTo>
                  <a:lnTo>
                    <a:pt x="0" y="1247"/>
                  </a:lnTo>
                  <a:lnTo>
                    <a:pt x="95" y="6823"/>
                  </a:lnTo>
                  <a:lnTo>
                    <a:pt x="13259" y="6823"/>
                  </a:lnTo>
                  <a:cubicBezTo>
                    <a:pt x="13246" y="6805"/>
                    <a:pt x="13497" y="5013"/>
                    <a:pt x="11795" y="4527"/>
                  </a:cubicBezTo>
                  <a:cubicBezTo>
                    <a:pt x="10065" y="4026"/>
                    <a:pt x="8931" y="2722"/>
                    <a:pt x="8893" y="2410"/>
                  </a:cubicBezTo>
                  <a:cubicBezTo>
                    <a:pt x="8846" y="2089"/>
                    <a:pt x="7211" y="1077"/>
                    <a:pt x="6266" y="1030"/>
                  </a:cubicBezTo>
                  <a:cubicBezTo>
                    <a:pt x="5458" y="982"/>
                    <a:pt x="4208" y="0"/>
                    <a:pt x="3295" y="0"/>
                  </a:cubicBezTo>
                  <a:close/>
                  <a:moveTo>
                    <a:pt x="13259" y="6823"/>
                  </a:moveTo>
                  <a:lnTo>
                    <a:pt x="13259" y="6823"/>
                  </a:lnTo>
                  <a:cubicBezTo>
                    <a:pt x="13259" y="6823"/>
                    <a:pt x="13259" y="6823"/>
                    <a:pt x="13259" y="6823"/>
                  </a:cubicBezTo>
                  <a:cubicBezTo>
                    <a:pt x="13259" y="6823"/>
                    <a:pt x="13259" y="6823"/>
                    <a:pt x="13259" y="6823"/>
                  </a:cubicBezTo>
                  <a:close/>
                </a:path>
              </a:pathLst>
            </a:custGeom>
            <a:solidFill>
              <a:srgbClr val="937373"/>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1" name="Google Shape;141;p13"/>
            <p:cNvSpPr/>
            <p:nvPr/>
          </p:nvSpPr>
          <p:spPr>
            <a:xfrm>
              <a:off x="3938941" y="2886265"/>
              <a:ext cx="231666" cy="204320"/>
            </a:xfrm>
            <a:custGeom>
              <a:avLst/>
              <a:gdLst/>
              <a:ahLst/>
              <a:cxnLst/>
              <a:rect l="l" t="t" r="r" b="b"/>
              <a:pathLst>
                <a:path w="2364" h="2085" extrusionOk="0">
                  <a:moveTo>
                    <a:pt x="996" y="0"/>
                  </a:moveTo>
                  <a:cubicBezTo>
                    <a:pt x="520" y="0"/>
                    <a:pt x="71" y="330"/>
                    <a:pt x="29" y="623"/>
                  </a:cubicBezTo>
                  <a:cubicBezTo>
                    <a:pt x="1" y="897"/>
                    <a:pt x="284" y="1341"/>
                    <a:pt x="530" y="1634"/>
                  </a:cubicBezTo>
                  <a:cubicBezTo>
                    <a:pt x="753" y="1900"/>
                    <a:pt x="1073" y="2085"/>
                    <a:pt x="1389" y="2085"/>
                  </a:cubicBezTo>
                  <a:cubicBezTo>
                    <a:pt x="1567" y="2085"/>
                    <a:pt x="1743" y="2026"/>
                    <a:pt x="1900" y="1889"/>
                  </a:cubicBezTo>
                  <a:cubicBezTo>
                    <a:pt x="2363" y="1521"/>
                    <a:pt x="2108" y="207"/>
                    <a:pt x="1182" y="18"/>
                  </a:cubicBezTo>
                  <a:cubicBezTo>
                    <a:pt x="1120" y="6"/>
                    <a:pt x="1058" y="0"/>
                    <a:pt x="996"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2" name="Google Shape;142;p13"/>
            <p:cNvSpPr/>
            <p:nvPr/>
          </p:nvSpPr>
          <p:spPr>
            <a:xfrm>
              <a:off x="3311957" y="2794443"/>
              <a:ext cx="1300427" cy="569645"/>
            </a:xfrm>
            <a:custGeom>
              <a:avLst/>
              <a:gdLst/>
              <a:ahLst/>
              <a:cxnLst/>
              <a:rect l="l" t="t" r="r" b="b"/>
              <a:pathLst>
                <a:path w="13270" h="5813" extrusionOk="0">
                  <a:moveTo>
                    <a:pt x="1437" y="0"/>
                  </a:moveTo>
                  <a:lnTo>
                    <a:pt x="1437" y="0"/>
                  </a:lnTo>
                  <a:cubicBezTo>
                    <a:pt x="1126" y="163"/>
                    <a:pt x="793" y="278"/>
                    <a:pt x="408" y="278"/>
                  </a:cubicBezTo>
                  <a:cubicBezTo>
                    <a:pt x="279" y="278"/>
                    <a:pt x="143" y="265"/>
                    <a:pt x="1" y="237"/>
                  </a:cubicBezTo>
                  <a:lnTo>
                    <a:pt x="1" y="237"/>
                  </a:lnTo>
                  <a:lnTo>
                    <a:pt x="95" y="5813"/>
                  </a:lnTo>
                  <a:lnTo>
                    <a:pt x="13260" y="5813"/>
                  </a:lnTo>
                  <a:cubicBezTo>
                    <a:pt x="13260" y="5813"/>
                    <a:pt x="13260" y="5784"/>
                    <a:pt x="13269" y="5728"/>
                  </a:cubicBezTo>
                  <a:cubicBezTo>
                    <a:pt x="13090" y="5567"/>
                    <a:pt x="12948" y="5387"/>
                    <a:pt x="12787" y="5255"/>
                  </a:cubicBezTo>
                  <a:cubicBezTo>
                    <a:pt x="12466" y="5009"/>
                    <a:pt x="12126" y="4953"/>
                    <a:pt x="11719" y="4915"/>
                  </a:cubicBezTo>
                  <a:cubicBezTo>
                    <a:pt x="11105" y="4858"/>
                    <a:pt x="10604" y="4679"/>
                    <a:pt x="10018" y="4546"/>
                  </a:cubicBezTo>
                  <a:cubicBezTo>
                    <a:pt x="9957" y="4533"/>
                    <a:pt x="9892" y="4529"/>
                    <a:pt x="9825" y="4529"/>
                  </a:cubicBezTo>
                  <a:cubicBezTo>
                    <a:pt x="9716" y="4529"/>
                    <a:pt x="9602" y="4539"/>
                    <a:pt x="9491" y="4539"/>
                  </a:cubicBezTo>
                  <a:cubicBezTo>
                    <a:pt x="9328" y="4539"/>
                    <a:pt x="9171" y="4517"/>
                    <a:pt x="9045" y="4404"/>
                  </a:cubicBezTo>
                  <a:cubicBezTo>
                    <a:pt x="8884" y="4263"/>
                    <a:pt x="8903" y="3989"/>
                    <a:pt x="8771" y="3894"/>
                  </a:cubicBezTo>
                  <a:cubicBezTo>
                    <a:pt x="8639" y="3781"/>
                    <a:pt x="8289" y="3705"/>
                    <a:pt x="8119" y="3639"/>
                  </a:cubicBezTo>
                  <a:cubicBezTo>
                    <a:pt x="7703" y="3450"/>
                    <a:pt x="7297" y="3384"/>
                    <a:pt x="6852" y="3280"/>
                  </a:cubicBezTo>
                  <a:cubicBezTo>
                    <a:pt x="5936" y="3062"/>
                    <a:pt x="5057" y="3384"/>
                    <a:pt x="4187" y="2807"/>
                  </a:cubicBezTo>
                  <a:cubicBezTo>
                    <a:pt x="3904" y="2618"/>
                    <a:pt x="3639" y="2420"/>
                    <a:pt x="3535" y="2089"/>
                  </a:cubicBezTo>
                  <a:cubicBezTo>
                    <a:pt x="3488" y="1947"/>
                    <a:pt x="3564" y="1843"/>
                    <a:pt x="3441" y="1711"/>
                  </a:cubicBezTo>
                  <a:cubicBezTo>
                    <a:pt x="3327" y="1588"/>
                    <a:pt x="2968" y="1494"/>
                    <a:pt x="2817" y="1428"/>
                  </a:cubicBezTo>
                  <a:cubicBezTo>
                    <a:pt x="2647" y="1342"/>
                    <a:pt x="2439" y="1182"/>
                    <a:pt x="2297" y="1116"/>
                  </a:cubicBezTo>
                  <a:cubicBezTo>
                    <a:pt x="2210" y="1084"/>
                    <a:pt x="2118" y="1078"/>
                    <a:pt x="2028" y="1078"/>
                  </a:cubicBezTo>
                  <a:cubicBezTo>
                    <a:pt x="1987" y="1078"/>
                    <a:pt x="1946" y="1080"/>
                    <a:pt x="1906" y="1080"/>
                  </a:cubicBezTo>
                  <a:cubicBezTo>
                    <a:pt x="1749" y="1080"/>
                    <a:pt x="1603" y="1064"/>
                    <a:pt x="1494" y="908"/>
                  </a:cubicBezTo>
                  <a:cubicBezTo>
                    <a:pt x="1305" y="662"/>
                    <a:pt x="1390" y="312"/>
                    <a:pt x="1437"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3" name="Google Shape;143;p13"/>
            <p:cNvSpPr/>
            <p:nvPr/>
          </p:nvSpPr>
          <p:spPr>
            <a:xfrm>
              <a:off x="3524022" y="2714576"/>
              <a:ext cx="308496" cy="198048"/>
            </a:xfrm>
            <a:custGeom>
              <a:avLst/>
              <a:gdLst/>
              <a:ahLst/>
              <a:cxnLst/>
              <a:rect l="l" t="t" r="r" b="b"/>
              <a:pathLst>
                <a:path w="3148" h="2021" extrusionOk="0">
                  <a:moveTo>
                    <a:pt x="1235" y="1"/>
                  </a:moveTo>
                  <a:cubicBezTo>
                    <a:pt x="438" y="1"/>
                    <a:pt x="48" y="688"/>
                    <a:pt x="29" y="1118"/>
                  </a:cubicBezTo>
                  <a:cubicBezTo>
                    <a:pt x="1" y="1572"/>
                    <a:pt x="672" y="1968"/>
                    <a:pt x="1522" y="2016"/>
                  </a:cubicBezTo>
                  <a:cubicBezTo>
                    <a:pt x="1578" y="2019"/>
                    <a:pt x="1633" y="2020"/>
                    <a:pt x="1687" y="2020"/>
                  </a:cubicBezTo>
                  <a:cubicBezTo>
                    <a:pt x="2480" y="2020"/>
                    <a:pt x="3102" y="1704"/>
                    <a:pt x="3120" y="1288"/>
                  </a:cubicBezTo>
                  <a:cubicBezTo>
                    <a:pt x="3148" y="834"/>
                    <a:pt x="2175" y="50"/>
                    <a:pt x="1315" y="3"/>
                  </a:cubicBezTo>
                  <a:cubicBezTo>
                    <a:pt x="1288" y="1"/>
                    <a:pt x="1261" y="1"/>
                    <a:pt x="1235"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4" name="Google Shape;144;p13"/>
            <p:cNvSpPr/>
            <p:nvPr/>
          </p:nvSpPr>
          <p:spPr>
            <a:xfrm>
              <a:off x="3525002" y="2707128"/>
              <a:ext cx="304772" cy="197754"/>
            </a:xfrm>
            <a:custGeom>
              <a:avLst/>
              <a:gdLst/>
              <a:ahLst/>
              <a:cxnLst/>
              <a:rect l="l" t="t" r="r" b="b"/>
              <a:pathLst>
                <a:path w="3110" h="2018" extrusionOk="0">
                  <a:moveTo>
                    <a:pt x="1224" y="1"/>
                  </a:moveTo>
                  <a:cubicBezTo>
                    <a:pt x="428" y="1"/>
                    <a:pt x="47" y="679"/>
                    <a:pt x="29" y="1118"/>
                  </a:cubicBezTo>
                  <a:cubicBezTo>
                    <a:pt x="0" y="1562"/>
                    <a:pt x="662" y="1969"/>
                    <a:pt x="1512" y="2016"/>
                  </a:cubicBezTo>
                  <a:cubicBezTo>
                    <a:pt x="1546" y="2017"/>
                    <a:pt x="1580" y="2018"/>
                    <a:pt x="1613" y="2018"/>
                  </a:cubicBezTo>
                  <a:cubicBezTo>
                    <a:pt x="2409" y="2018"/>
                    <a:pt x="3063" y="1696"/>
                    <a:pt x="3091" y="1279"/>
                  </a:cubicBezTo>
                  <a:cubicBezTo>
                    <a:pt x="3110" y="835"/>
                    <a:pt x="2146" y="50"/>
                    <a:pt x="1305" y="3"/>
                  </a:cubicBezTo>
                  <a:cubicBezTo>
                    <a:pt x="1277" y="2"/>
                    <a:pt x="1251" y="1"/>
                    <a:pt x="122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5" name="Google Shape;145;p13"/>
            <p:cNvSpPr/>
            <p:nvPr/>
          </p:nvSpPr>
          <p:spPr>
            <a:xfrm>
              <a:off x="3461990" y="3020422"/>
              <a:ext cx="276059" cy="204320"/>
            </a:xfrm>
            <a:custGeom>
              <a:avLst/>
              <a:gdLst/>
              <a:ahLst/>
              <a:cxnLst/>
              <a:rect l="l" t="t" r="r" b="b"/>
              <a:pathLst>
                <a:path w="2817" h="2085" extrusionOk="0">
                  <a:moveTo>
                    <a:pt x="584" y="1"/>
                  </a:moveTo>
                  <a:cubicBezTo>
                    <a:pt x="547" y="1"/>
                    <a:pt x="514" y="4"/>
                    <a:pt x="483" y="10"/>
                  </a:cubicBezTo>
                  <a:cubicBezTo>
                    <a:pt x="171" y="67"/>
                    <a:pt x="1" y="719"/>
                    <a:pt x="435" y="1333"/>
                  </a:cubicBezTo>
                  <a:cubicBezTo>
                    <a:pt x="831" y="1893"/>
                    <a:pt x="1426" y="2084"/>
                    <a:pt x="1895" y="2084"/>
                  </a:cubicBezTo>
                  <a:cubicBezTo>
                    <a:pt x="2155" y="2084"/>
                    <a:pt x="2377" y="2025"/>
                    <a:pt x="2505" y="1938"/>
                  </a:cubicBezTo>
                  <a:cubicBezTo>
                    <a:pt x="2817" y="1711"/>
                    <a:pt x="2382" y="1040"/>
                    <a:pt x="1768" y="539"/>
                  </a:cubicBezTo>
                  <a:cubicBezTo>
                    <a:pt x="1339" y="202"/>
                    <a:pt x="879" y="1"/>
                    <a:pt x="58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6" name="Google Shape;146;p13"/>
            <p:cNvSpPr/>
            <p:nvPr/>
          </p:nvSpPr>
          <p:spPr>
            <a:xfrm>
              <a:off x="3941783" y="2876074"/>
              <a:ext cx="233430" cy="203634"/>
            </a:xfrm>
            <a:custGeom>
              <a:avLst/>
              <a:gdLst/>
              <a:ahLst/>
              <a:cxnLst/>
              <a:rect l="l" t="t" r="r" b="b"/>
              <a:pathLst>
                <a:path w="2382" h="2078" extrusionOk="0">
                  <a:moveTo>
                    <a:pt x="998" y="1"/>
                  </a:moveTo>
                  <a:cubicBezTo>
                    <a:pt x="529" y="1"/>
                    <a:pt x="80" y="330"/>
                    <a:pt x="38" y="623"/>
                  </a:cubicBezTo>
                  <a:cubicBezTo>
                    <a:pt x="0" y="888"/>
                    <a:pt x="284" y="1341"/>
                    <a:pt x="539" y="1634"/>
                  </a:cubicBezTo>
                  <a:cubicBezTo>
                    <a:pt x="761" y="1898"/>
                    <a:pt x="1074" y="2078"/>
                    <a:pt x="1386" y="2078"/>
                  </a:cubicBezTo>
                  <a:cubicBezTo>
                    <a:pt x="1567" y="2078"/>
                    <a:pt x="1747" y="2018"/>
                    <a:pt x="1909" y="1880"/>
                  </a:cubicBezTo>
                  <a:cubicBezTo>
                    <a:pt x="2382" y="1502"/>
                    <a:pt x="2127" y="207"/>
                    <a:pt x="1181" y="18"/>
                  </a:cubicBezTo>
                  <a:cubicBezTo>
                    <a:pt x="1121" y="6"/>
                    <a:pt x="1059" y="1"/>
                    <a:pt x="99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7" name="Google Shape;147;p13"/>
            <p:cNvSpPr/>
            <p:nvPr/>
          </p:nvSpPr>
          <p:spPr>
            <a:xfrm>
              <a:off x="4035664" y="3172806"/>
              <a:ext cx="232156" cy="170413"/>
            </a:xfrm>
            <a:custGeom>
              <a:avLst/>
              <a:gdLst/>
              <a:ahLst/>
              <a:cxnLst/>
              <a:rect l="l" t="t" r="r" b="b"/>
              <a:pathLst>
                <a:path w="2369" h="1739" extrusionOk="0">
                  <a:moveTo>
                    <a:pt x="636" y="1"/>
                  </a:moveTo>
                  <a:cubicBezTo>
                    <a:pt x="254" y="1"/>
                    <a:pt x="0" y="427"/>
                    <a:pt x="53" y="884"/>
                  </a:cubicBezTo>
                  <a:cubicBezTo>
                    <a:pt x="111" y="1470"/>
                    <a:pt x="697" y="1739"/>
                    <a:pt x="1265" y="1739"/>
                  </a:cubicBezTo>
                  <a:cubicBezTo>
                    <a:pt x="1622" y="1739"/>
                    <a:pt x="1972" y="1632"/>
                    <a:pt x="2180" y="1432"/>
                  </a:cubicBezTo>
                  <a:cubicBezTo>
                    <a:pt x="2369" y="1243"/>
                    <a:pt x="2255" y="770"/>
                    <a:pt x="932" y="80"/>
                  </a:cubicBezTo>
                  <a:cubicBezTo>
                    <a:pt x="828" y="25"/>
                    <a:pt x="728" y="1"/>
                    <a:pt x="636"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8" name="Google Shape;148;p13"/>
            <p:cNvSpPr/>
            <p:nvPr/>
          </p:nvSpPr>
          <p:spPr>
            <a:xfrm>
              <a:off x="4180700" y="3091175"/>
              <a:ext cx="255283" cy="96917"/>
            </a:xfrm>
            <a:custGeom>
              <a:avLst/>
              <a:gdLst/>
              <a:ahLst/>
              <a:cxnLst/>
              <a:rect l="l" t="t" r="r" b="b"/>
              <a:pathLst>
                <a:path w="2605" h="989" extrusionOk="0">
                  <a:moveTo>
                    <a:pt x="934" y="1"/>
                  </a:moveTo>
                  <a:cubicBezTo>
                    <a:pt x="891" y="1"/>
                    <a:pt x="850" y="5"/>
                    <a:pt x="813" y="16"/>
                  </a:cubicBezTo>
                  <a:cubicBezTo>
                    <a:pt x="142" y="205"/>
                    <a:pt x="0" y="583"/>
                    <a:pt x="104" y="847"/>
                  </a:cubicBezTo>
                  <a:cubicBezTo>
                    <a:pt x="146" y="959"/>
                    <a:pt x="441" y="988"/>
                    <a:pt x="763" y="988"/>
                  </a:cubicBezTo>
                  <a:cubicBezTo>
                    <a:pt x="878" y="988"/>
                    <a:pt x="995" y="984"/>
                    <a:pt x="1106" y="980"/>
                  </a:cubicBezTo>
                  <a:cubicBezTo>
                    <a:pt x="2604" y="909"/>
                    <a:pt x="1531" y="1"/>
                    <a:pt x="934"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9" name="Google Shape;149;p13"/>
            <p:cNvSpPr/>
            <p:nvPr/>
          </p:nvSpPr>
          <p:spPr>
            <a:xfrm>
              <a:off x="4181582" y="3084708"/>
              <a:ext cx="254402" cy="96525"/>
            </a:xfrm>
            <a:custGeom>
              <a:avLst/>
              <a:gdLst/>
              <a:ahLst/>
              <a:cxnLst/>
              <a:rect l="l" t="t" r="r" b="b"/>
              <a:pathLst>
                <a:path w="2596" h="985" extrusionOk="0">
                  <a:moveTo>
                    <a:pt x="925" y="0"/>
                  </a:moveTo>
                  <a:cubicBezTo>
                    <a:pt x="882" y="0"/>
                    <a:pt x="841" y="5"/>
                    <a:pt x="804" y="15"/>
                  </a:cubicBezTo>
                  <a:cubicBezTo>
                    <a:pt x="143" y="204"/>
                    <a:pt x="1" y="582"/>
                    <a:pt x="95" y="838"/>
                  </a:cubicBezTo>
                  <a:cubicBezTo>
                    <a:pt x="135" y="951"/>
                    <a:pt x="405" y="984"/>
                    <a:pt x="709" y="984"/>
                  </a:cubicBezTo>
                  <a:cubicBezTo>
                    <a:pt x="837" y="984"/>
                    <a:pt x="971" y="978"/>
                    <a:pt x="1097" y="970"/>
                  </a:cubicBezTo>
                  <a:cubicBezTo>
                    <a:pt x="2595" y="908"/>
                    <a:pt x="1522" y="0"/>
                    <a:pt x="925"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0" name="Google Shape;150;p13"/>
            <p:cNvSpPr/>
            <p:nvPr/>
          </p:nvSpPr>
          <p:spPr>
            <a:xfrm>
              <a:off x="4137875" y="3186820"/>
              <a:ext cx="441185" cy="151696"/>
            </a:xfrm>
            <a:custGeom>
              <a:avLst/>
              <a:gdLst/>
              <a:ahLst/>
              <a:cxnLst/>
              <a:rect l="l" t="t" r="r" b="b"/>
              <a:pathLst>
                <a:path w="4502" h="1548" extrusionOk="0">
                  <a:moveTo>
                    <a:pt x="3415" y="1"/>
                  </a:moveTo>
                  <a:cubicBezTo>
                    <a:pt x="1" y="1"/>
                    <a:pt x="2232" y="1547"/>
                    <a:pt x="3624" y="1547"/>
                  </a:cubicBezTo>
                  <a:cubicBezTo>
                    <a:pt x="3935" y="1547"/>
                    <a:pt x="4205" y="1469"/>
                    <a:pt x="4359" y="1279"/>
                  </a:cubicBezTo>
                  <a:cubicBezTo>
                    <a:pt x="4473" y="1138"/>
                    <a:pt x="4501" y="864"/>
                    <a:pt x="4473" y="760"/>
                  </a:cubicBezTo>
                  <a:cubicBezTo>
                    <a:pt x="4454" y="675"/>
                    <a:pt x="4378" y="542"/>
                    <a:pt x="4322" y="438"/>
                  </a:cubicBezTo>
                  <a:cubicBezTo>
                    <a:pt x="4218" y="268"/>
                    <a:pt x="3972" y="13"/>
                    <a:pt x="3670" y="4"/>
                  </a:cubicBezTo>
                  <a:cubicBezTo>
                    <a:pt x="3581" y="2"/>
                    <a:pt x="3496" y="1"/>
                    <a:pt x="3415"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1" name="Google Shape;151;p13"/>
            <p:cNvSpPr/>
            <p:nvPr/>
          </p:nvSpPr>
          <p:spPr>
            <a:xfrm>
              <a:off x="4143559" y="3183194"/>
              <a:ext cx="440989" cy="151598"/>
            </a:xfrm>
            <a:custGeom>
              <a:avLst/>
              <a:gdLst/>
              <a:ahLst/>
              <a:cxnLst/>
              <a:rect l="l" t="t" r="r" b="b"/>
              <a:pathLst>
                <a:path w="4500" h="1547" extrusionOk="0">
                  <a:moveTo>
                    <a:pt x="3422" y="0"/>
                  </a:moveTo>
                  <a:cubicBezTo>
                    <a:pt x="1" y="0"/>
                    <a:pt x="2231" y="1546"/>
                    <a:pt x="3622" y="1546"/>
                  </a:cubicBezTo>
                  <a:cubicBezTo>
                    <a:pt x="3934" y="1546"/>
                    <a:pt x="4204" y="1469"/>
                    <a:pt x="4358" y="1279"/>
                  </a:cubicBezTo>
                  <a:cubicBezTo>
                    <a:pt x="4481" y="1137"/>
                    <a:pt x="4500" y="863"/>
                    <a:pt x="4481" y="759"/>
                  </a:cubicBezTo>
                  <a:cubicBezTo>
                    <a:pt x="4453" y="674"/>
                    <a:pt x="4386" y="541"/>
                    <a:pt x="4320" y="437"/>
                  </a:cubicBezTo>
                  <a:cubicBezTo>
                    <a:pt x="4216" y="277"/>
                    <a:pt x="3971" y="12"/>
                    <a:pt x="3678" y="3"/>
                  </a:cubicBezTo>
                  <a:cubicBezTo>
                    <a:pt x="3589" y="1"/>
                    <a:pt x="3504" y="0"/>
                    <a:pt x="3422"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2" name="Google Shape;152;p13"/>
            <p:cNvSpPr/>
            <p:nvPr/>
          </p:nvSpPr>
          <p:spPr>
            <a:xfrm>
              <a:off x="4221271" y="3188094"/>
              <a:ext cx="363277" cy="147090"/>
            </a:xfrm>
            <a:custGeom>
              <a:avLst/>
              <a:gdLst/>
              <a:ahLst/>
              <a:cxnLst/>
              <a:rect l="l" t="t" r="r" b="b"/>
              <a:pathLst>
                <a:path w="3707" h="1501" extrusionOk="0">
                  <a:moveTo>
                    <a:pt x="3083" y="0"/>
                  </a:moveTo>
                  <a:cubicBezTo>
                    <a:pt x="3074" y="9"/>
                    <a:pt x="3055" y="28"/>
                    <a:pt x="3045" y="47"/>
                  </a:cubicBezTo>
                  <a:cubicBezTo>
                    <a:pt x="2889" y="235"/>
                    <a:pt x="2620" y="312"/>
                    <a:pt x="2310" y="312"/>
                  </a:cubicBezTo>
                  <a:cubicBezTo>
                    <a:pt x="1982" y="312"/>
                    <a:pt x="1609" y="226"/>
                    <a:pt x="1278" y="95"/>
                  </a:cubicBezTo>
                  <a:lnTo>
                    <a:pt x="1278" y="95"/>
                  </a:lnTo>
                  <a:cubicBezTo>
                    <a:pt x="0" y="473"/>
                    <a:pt x="1706" y="1500"/>
                    <a:pt x="2844" y="1500"/>
                  </a:cubicBezTo>
                  <a:cubicBezTo>
                    <a:pt x="3153" y="1500"/>
                    <a:pt x="3421" y="1424"/>
                    <a:pt x="3575" y="1238"/>
                  </a:cubicBezTo>
                  <a:cubicBezTo>
                    <a:pt x="3688" y="1087"/>
                    <a:pt x="3707" y="822"/>
                    <a:pt x="3688" y="709"/>
                  </a:cubicBezTo>
                  <a:cubicBezTo>
                    <a:pt x="3660" y="624"/>
                    <a:pt x="3593" y="491"/>
                    <a:pt x="3527" y="387"/>
                  </a:cubicBezTo>
                  <a:cubicBezTo>
                    <a:pt x="3452" y="255"/>
                    <a:pt x="3282" y="76"/>
                    <a:pt x="3083"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3" name="Google Shape;153;p13"/>
            <p:cNvSpPr/>
            <p:nvPr/>
          </p:nvSpPr>
          <p:spPr>
            <a:xfrm>
              <a:off x="3813897" y="2917918"/>
              <a:ext cx="95744" cy="102993"/>
            </a:xfrm>
            <a:custGeom>
              <a:avLst/>
              <a:gdLst/>
              <a:ahLst/>
              <a:cxnLst/>
              <a:rect l="l" t="t" r="r" b="b"/>
              <a:pathLst>
                <a:path w="977" h="1051" extrusionOk="0">
                  <a:moveTo>
                    <a:pt x="441" y="0"/>
                  </a:moveTo>
                  <a:cubicBezTo>
                    <a:pt x="395" y="0"/>
                    <a:pt x="346" y="8"/>
                    <a:pt x="294" y="26"/>
                  </a:cubicBezTo>
                  <a:cubicBezTo>
                    <a:pt x="67" y="101"/>
                    <a:pt x="1" y="366"/>
                    <a:pt x="20" y="574"/>
                  </a:cubicBezTo>
                  <a:cubicBezTo>
                    <a:pt x="48" y="697"/>
                    <a:pt x="152" y="924"/>
                    <a:pt x="247" y="1009"/>
                  </a:cubicBezTo>
                  <a:cubicBezTo>
                    <a:pt x="281" y="1037"/>
                    <a:pt x="322" y="1050"/>
                    <a:pt x="365" y="1050"/>
                  </a:cubicBezTo>
                  <a:cubicBezTo>
                    <a:pt x="466" y="1050"/>
                    <a:pt x="583" y="982"/>
                    <a:pt x="681" y="876"/>
                  </a:cubicBezTo>
                  <a:cubicBezTo>
                    <a:pt x="977" y="547"/>
                    <a:pt x="820" y="0"/>
                    <a:pt x="441"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4" name="Google Shape;154;p13"/>
            <p:cNvSpPr/>
            <p:nvPr/>
          </p:nvSpPr>
          <p:spPr>
            <a:xfrm>
              <a:off x="3816739" y="2908609"/>
              <a:ext cx="96626" cy="102993"/>
            </a:xfrm>
            <a:custGeom>
              <a:avLst/>
              <a:gdLst/>
              <a:ahLst/>
              <a:cxnLst/>
              <a:rect l="l" t="t" r="r" b="b"/>
              <a:pathLst>
                <a:path w="986" h="1051" extrusionOk="0">
                  <a:moveTo>
                    <a:pt x="450" y="1"/>
                  </a:moveTo>
                  <a:cubicBezTo>
                    <a:pt x="404" y="1"/>
                    <a:pt x="355" y="9"/>
                    <a:pt x="303" y="26"/>
                  </a:cubicBezTo>
                  <a:cubicBezTo>
                    <a:pt x="66" y="102"/>
                    <a:pt x="0" y="366"/>
                    <a:pt x="29" y="574"/>
                  </a:cubicBezTo>
                  <a:cubicBezTo>
                    <a:pt x="48" y="697"/>
                    <a:pt x="161" y="924"/>
                    <a:pt x="255" y="1009"/>
                  </a:cubicBezTo>
                  <a:cubicBezTo>
                    <a:pt x="290" y="1038"/>
                    <a:pt x="330" y="1051"/>
                    <a:pt x="374" y="1051"/>
                  </a:cubicBezTo>
                  <a:cubicBezTo>
                    <a:pt x="474" y="1051"/>
                    <a:pt x="591" y="982"/>
                    <a:pt x="690" y="877"/>
                  </a:cubicBezTo>
                  <a:cubicBezTo>
                    <a:pt x="985" y="548"/>
                    <a:pt x="829" y="1"/>
                    <a:pt x="450"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5" name="Google Shape;155;p13"/>
            <p:cNvSpPr/>
            <p:nvPr/>
          </p:nvSpPr>
          <p:spPr>
            <a:xfrm>
              <a:off x="3878771" y="2829232"/>
              <a:ext cx="117107" cy="53897"/>
            </a:xfrm>
            <a:custGeom>
              <a:avLst/>
              <a:gdLst/>
              <a:ahLst/>
              <a:cxnLst/>
              <a:rect l="l" t="t" r="r" b="b"/>
              <a:pathLst>
                <a:path w="1195" h="550" extrusionOk="0">
                  <a:moveTo>
                    <a:pt x="518" y="0"/>
                  </a:moveTo>
                  <a:cubicBezTo>
                    <a:pt x="383" y="0"/>
                    <a:pt x="252" y="43"/>
                    <a:pt x="171" y="90"/>
                  </a:cubicBezTo>
                  <a:cubicBezTo>
                    <a:pt x="95" y="156"/>
                    <a:pt x="0" y="279"/>
                    <a:pt x="0" y="354"/>
                  </a:cubicBezTo>
                  <a:cubicBezTo>
                    <a:pt x="0" y="449"/>
                    <a:pt x="171" y="515"/>
                    <a:pt x="388" y="543"/>
                  </a:cubicBezTo>
                  <a:cubicBezTo>
                    <a:pt x="426" y="548"/>
                    <a:pt x="464" y="550"/>
                    <a:pt x="500" y="550"/>
                  </a:cubicBezTo>
                  <a:cubicBezTo>
                    <a:pt x="944" y="550"/>
                    <a:pt x="1194" y="245"/>
                    <a:pt x="766" y="61"/>
                  </a:cubicBezTo>
                  <a:cubicBezTo>
                    <a:pt x="689" y="17"/>
                    <a:pt x="603" y="0"/>
                    <a:pt x="518"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6" name="Google Shape;156;p13"/>
            <p:cNvSpPr/>
            <p:nvPr/>
          </p:nvSpPr>
          <p:spPr>
            <a:xfrm>
              <a:off x="3881515" y="2822666"/>
              <a:ext cx="116813" cy="53211"/>
            </a:xfrm>
            <a:custGeom>
              <a:avLst/>
              <a:gdLst/>
              <a:ahLst/>
              <a:cxnLst/>
              <a:rect l="l" t="t" r="r" b="b"/>
              <a:pathLst>
                <a:path w="1192" h="543" extrusionOk="0">
                  <a:moveTo>
                    <a:pt x="522" y="1"/>
                  </a:moveTo>
                  <a:cubicBezTo>
                    <a:pt x="388" y="1"/>
                    <a:pt x="261" y="39"/>
                    <a:pt x="180" y="91"/>
                  </a:cubicBezTo>
                  <a:cubicBezTo>
                    <a:pt x="95" y="147"/>
                    <a:pt x="1" y="280"/>
                    <a:pt x="1" y="346"/>
                  </a:cubicBezTo>
                  <a:cubicBezTo>
                    <a:pt x="1" y="440"/>
                    <a:pt x="180" y="516"/>
                    <a:pt x="398" y="535"/>
                  </a:cubicBezTo>
                  <a:cubicBezTo>
                    <a:pt x="440" y="540"/>
                    <a:pt x="481" y="543"/>
                    <a:pt x="521" y="543"/>
                  </a:cubicBezTo>
                  <a:cubicBezTo>
                    <a:pt x="949" y="543"/>
                    <a:pt x="1191" y="234"/>
                    <a:pt x="776" y="53"/>
                  </a:cubicBezTo>
                  <a:cubicBezTo>
                    <a:pt x="695" y="16"/>
                    <a:pt x="607" y="1"/>
                    <a:pt x="522"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7" name="Google Shape;157;p13"/>
            <p:cNvSpPr/>
            <p:nvPr/>
          </p:nvSpPr>
          <p:spPr>
            <a:xfrm>
              <a:off x="3379575" y="2835993"/>
              <a:ext cx="145330" cy="204124"/>
            </a:xfrm>
            <a:custGeom>
              <a:avLst/>
              <a:gdLst/>
              <a:ahLst/>
              <a:cxnLst/>
              <a:rect l="l" t="t" r="r" b="b"/>
              <a:pathLst>
                <a:path w="1483" h="2083" extrusionOk="0">
                  <a:moveTo>
                    <a:pt x="826" y="1"/>
                  </a:moveTo>
                  <a:cubicBezTo>
                    <a:pt x="717" y="1"/>
                    <a:pt x="579" y="47"/>
                    <a:pt x="407" y="153"/>
                  </a:cubicBezTo>
                  <a:cubicBezTo>
                    <a:pt x="1" y="418"/>
                    <a:pt x="57" y="1297"/>
                    <a:pt x="142" y="1618"/>
                  </a:cubicBezTo>
                  <a:cubicBezTo>
                    <a:pt x="190" y="1788"/>
                    <a:pt x="294" y="1986"/>
                    <a:pt x="369" y="2043"/>
                  </a:cubicBezTo>
                  <a:cubicBezTo>
                    <a:pt x="396" y="2070"/>
                    <a:pt x="430" y="2083"/>
                    <a:pt x="468" y="2083"/>
                  </a:cubicBezTo>
                  <a:cubicBezTo>
                    <a:pt x="536" y="2083"/>
                    <a:pt x="619" y="2043"/>
                    <a:pt x="709" y="1977"/>
                  </a:cubicBezTo>
                  <a:cubicBezTo>
                    <a:pt x="1082" y="1677"/>
                    <a:pt x="1483" y="1"/>
                    <a:pt x="826"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8" name="Google Shape;158;p13"/>
            <p:cNvSpPr/>
            <p:nvPr/>
          </p:nvSpPr>
          <p:spPr>
            <a:xfrm>
              <a:off x="3399076" y="3162125"/>
              <a:ext cx="72322" cy="75260"/>
            </a:xfrm>
            <a:custGeom>
              <a:avLst/>
              <a:gdLst/>
              <a:ahLst/>
              <a:cxnLst/>
              <a:rect l="l" t="t" r="r" b="b"/>
              <a:pathLst>
                <a:path w="738" h="768" extrusionOk="0">
                  <a:moveTo>
                    <a:pt x="321" y="0"/>
                  </a:moveTo>
                  <a:cubicBezTo>
                    <a:pt x="142" y="19"/>
                    <a:pt x="38" y="189"/>
                    <a:pt x="9" y="350"/>
                  </a:cubicBezTo>
                  <a:cubicBezTo>
                    <a:pt x="0" y="454"/>
                    <a:pt x="28" y="634"/>
                    <a:pt x="76" y="700"/>
                  </a:cubicBezTo>
                  <a:cubicBezTo>
                    <a:pt x="103" y="746"/>
                    <a:pt x="151" y="767"/>
                    <a:pt x="209" y="767"/>
                  </a:cubicBezTo>
                  <a:cubicBezTo>
                    <a:pt x="270" y="767"/>
                    <a:pt x="343" y="743"/>
                    <a:pt x="416" y="700"/>
                  </a:cubicBezTo>
                  <a:cubicBezTo>
                    <a:pt x="737" y="511"/>
                    <a:pt x="709" y="0"/>
                    <a:pt x="321"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9" name="Google Shape;159;p13"/>
            <p:cNvSpPr/>
            <p:nvPr/>
          </p:nvSpPr>
          <p:spPr>
            <a:xfrm>
              <a:off x="3376831" y="3230330"/>
              <a:ext cx="272335" cy="113576"/>
            </a:xfrm>
            <a:custGeom>
              <a:avLst/>
              <a:gdLst/>
              <a:ahLst/>
              <a:cxnLst/>
              <a:rect l="l" t="t" r="r" b="b"/>
              <a:pathLst>
                <a:path w="2779" h="1159" extrusionOk="0">
                  <a:moveTo>
                    <a:pt x="1674" y="1"/>
                  </a:moveTo>
                  <a:cubicBezTo>
                    <a:pt x="1138" y="1"/>
                    <a:pt x="501" y="215"/>
                    <a:pt x="255" y="486"/>
                  </a:cubicBezTo>
                  <a:cubicBezTo>
                    <a:pt x="0" y="788"/>
                    <a:pt x="615" y="1072"/>
                    <a:pt x="1229" y="1138"/>
                  </a:cubicBezTo>
                  <a:cubicBezTo>
                    <a:pt x="1352" y="1152"/>
                    <a:pt x="1500" y="1159"/>
                    <a:pt x="1652" y="1159"/>
                  </a:cubicBezTo>
                  <a:cubicBezTo>
                    <a:pt x="2001" y="1159"/>
                    <a:pt x="2375" y="1124"/>
                    <a:pt x="2533" y="1072"/>
                  </a:cubicBezTo>
                  <a:cubicBezTo>
                    <a:pt x="2779" y="977"/>
                    <a:pt x="2590" y="363"/>
                    <a:pt x="2306" y="155"/>
                  </a:cubicBezTo>
                  <a:cubicBezTo>
                    <a:pt x="2150" y="47"/>
                    <a:pt x="1923" y="1"/>
                    <a:pt x="167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0" name="Google Shape;160;p13"/>
            <p:cNvSpPr/>
            <p:nvPr/>
          </p:nvSpPr>
          <p:spPr>
            <a:xfrm>
              <a:off x="3603008" y="2940555"/>
              <a:ext cx="150818" cy="116516"/>
            </a:xfrm>
            <a:custGeom>
              <a:avLst/>
              <a:gdLst/>
              <a:ahLst/>
              <a:cxnLst/>
              <a:rect l="l" t="t" r="r" b="b"/>
              <a:pathLst>
                <a:path w="1539" h="1189" extrusionOk="0">
                  <a:moveTo>
                    <a:pt x="837" y="0"/>
                  </a:moveTo>
                  <a:cubicBezTo>
                    <a:pt x="510" y="0"/>
                    <a:pt x="142" y="134"/>
                    <a:pt x="83" y="362"/>
                  </a:cubicBezTo>
                  <a:cubicBezTo>
                    <a:pt x="1" y="684"/>
                    <a:pt x="758" y="1188"/>
                    <a:pt x="1068" y="1188"/>
                  </a:cubicBezTo>
                  <a:cubicBezTo>
                    <a:pt x="1113" y="1188"/>
                    <a:pt x="1148" y="1178"/>
                    <a:pt x="1170" y="1156"/>
                  </a:cubicBezTo>
                  <a:cubicBezTo>
                    <a:pt x="1369" y="957"/>
                    <a:pt x="1539" y="447"/>
                    <a:pt x="1312" y="163"/>
                  </a:cubicBezTo>
                  <a:cubicBezTo>
                    <a:pt x="1225" y="51"/>
                    <a:pt x="1039" y="0"/>
                    <a:pt x="837"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1" name="Google Shape;161;p13"/>
            <p:cNvSpPr/>
            <p:nvPr/>
          </p:nvSpPr>
          <p:spPr>
            <a:xfrm>
              <a:off x="3603008" y="2930854"/>
              <a:ext cx="150818" cy="116908"/>
            </a:xfrm>
            <a:custGeom>
              <a:avLst/>
              <a:gdLst/>
              <a:ahLst/>
              <a:cxnLst/>
              <a:rect l="l" t="t" r="r" b="b"/>
              <a:pathLst>
                <a:path w="1539" h="1193" extrusionOk="0">
                  <a:moveTo>
                    <a:pt x="839" y="1"/>
                  </a:moveTo>
                  <a:cubicBezTo>
                    <a:pt x="512" y="1"/>
                    <a:pt x="142" y="138"/>
                    <a:pt x="83" y="366"/>
                  </a:cubicBezTo>
                  <a:cubicBezTo>
                    <a:pt x="0" y="681"/>
                    <a:pt x="760" y="1192"/>
                    <a:pt x="1070" y="1192"/>
                  </a:cubicBezTo>
                  <a:cubicBezTo>
                    <a:pt x="1113" y="1192"/>
                    <a:pt x="1148" y="1182"/>
                    <a:pt x="1170" y="1160"/>
                  </a:cubicBezTo>
                  <a:cubicBezTo>
                    <a:pt x="1369" y="962"/>
                    <a:pt x="1539" y="451"/>
                    <a:pt x="1312" y="168"/>
                  </a:cubicBezTo>
                  <a:cubicBezTo>
                    <a:pt x="1225" y="53"/>
                    <a:pt x="1040" y="1"/>
                    <a:pt x="839"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2" name="Google Shape;162;p13"/>
            <p:cNvSpPr/>
            <p:nvPr/>
          </p:nvSpPr>
          <p:spPr>
            <a:xfrm>
              <a:off x="3726876" y="3034534"/>
              <a:ext cx="310358" cy="172177"/>
            </a:xfrm>
            <a:custGeom>
              <a:avLst/>
              <a:gdLst/>
              <a:ahLst/>
              <a:cxnLst/>
              <a:rect l="l" t="t" r="r" b="b"/>
              <a:pathLst>
                <a:path w="3167" h="1757" extrusionOk="0">
                  <a:moveTo>
                    <a:pt x="1783" y="0"/>
                  </a:moveTo>
                  <a:cubicBezTo>
                    <a:pt x="1241" y="0"/>
                    <a:pt x="557" y="233"/>
                    <a:pt x="331" y="565"/>
                  </a:cubicBezTo>
                  <a:cubicBezTo>
                    <a:pt x="1" y="1057"/>
                    <a:pt x="587" y="1567"/>
                    <a:pt x="1040" y="1699"/>
                  </a:cubicBezTo>
                  <a:cubicBezTo>
                    <a:pt x="1185" y="1738"/>
                    <a:pt x="1366" y="1757"/>
                    <a:pt x="1558" y="1757"/>
                  </a:cubicBezTo>
                  <a:cubicBezTo>
                    <a:pt x="2116" y="1757"/>
                    <a:pt x="2771" y="1598"/>
                    <a:pt x="2940" y="1302"/>
                  </a:cubicBezTo>
                  <a:cubicBezTo>
                    <a:pt x="3167" y="924"/>
                    <a:pt x="2789" y="612"/>
                    <a:pt x="2420" y="197"/>
                  </a:cubicBezTo>
                  <a:cubicBezTo>
                    <a:pt x="2296" y="60"/>
                    <a:pt x="2058" y="0"/>
                    <a:pt x="1783"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3" name="Google Shape;163;p13"/>
            <p:cNvSpPr/>
            <p:nvPr/>
          </p:nvSpPr>
          <p:spPr>
            <a:xfrm>
              <a:off x="3735206" y="3028948"/>
              <a:ext cx="310358" cy="172079"/>
            </a:xfrm>
            <a:custGeom>
              <a:avLst/>
              <a:gdLst/>
              <a:ahLst/>
              <a:cxnLst/>
              <a:rect l="l" t="t" r="r" b="b"/>
              <a:pathLst>
                <a:path w="3167" h="1756" extrusionOk="0">
                  <a:moveTo>
                    <a:pt x="1781" y="0"/>
                  </a:moveTo>
                  <a:cubicBezTo>
                    <a:pt x="1239" y="0"/>
                    <a:pt x="557" y="230"/>
                    <a:pt x="331" y="556"/>
                  </a:cubicBezTo>
                  <a:cubicBezTo>
                    <a:pt x="1" y="1057"/>
                    <a:pt x="587" y="1567"/>
                    <a:pt x="1040" y="1690"/>
                  </a:cubicBezTo>
                  <a:cubicBezTo>
                    <a:pt x="1189" y="1735"/>
                    <a:pt x="1374" y="1756"/>
                    <a:pt x="1571" y="1756"/>
                  </a:cubicBezTo>
                  <a:cubicBezTo>
                    <a:pt x="2123" y="1756"/>
                    <a:pt x="2766" y="1588"/>
                    <a:pt x="2940" y="1303"/>
                  </a:cubicBezTo>
                  <a:cubicBezTo>
                    <a:pt x="3167" y="925"/>
                    <a:pt x="2789" y="603"/>
                    <a:pt x="2420" y="197"/>
                  </a:cubicBezTo>
                  <a:cubicBezTo>
                    <a:pt x="2296" y="60"/>
                    <a:pt x="2056" y="0"/>
                    <a:pt x="1781"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4" name="Google Shape;164;p13"/>
            <p:cNvSpPr/>
            <p:nvPr/>
          </p:nvSpPr>
          <p:spPr>
            <a:xfrm>
              <a:off x="4108378" y="3102641"/>
              <a:ext cx="69676" cy="49389"/>
            </a:xfrm>
            <a:custGeom>
              <a:avLst/>
              <a:gdLst/>
              <a:ahLst/>
              <a:cxnLst/>
              <a:rect l="l" t="t" r="r" b="b"/>
              <a:pathLst>
                <a:path w="711" h="504" extrusionOk="0">
                  <a:moveTo>
                    <a:pt x="366" y="0"/>
                  </a:moveTo>
                  <a:cubicBezTo>
                    <a:pt x="234" y="0"/>
                    <a:pt x="34" y="124"/>
                    <a:pt x="20" y="296"/>
                  </a:cubicBezTo>
                  <a:cubicBezTo>
                    <a:pt x="1" y="443"/>
                    <a:pt x="151" y="503"/>
                    <a:pt x="315" y="503"/>
                  </a:cubicBezTo>
                  <a:cubicBezTo>
                    <a:pt x="393" y="503"/>
                    <a:pt x="473" y="490"/>
                    <a:pt x="540" y="466"/>
                  </a:cubicBezTo>
                  <a:cubicBezTo>
                    <a:pt x="710" y="399"/>
                    <a:pt x="559" y="154"/>
                    <a:pt x="464" y="40"/>
                  </a:cubicBezTo>
                  <a:cubicBezTo>
                    <a:pt x="444" y="13"/>
                    <a:pt x="408" y="0"/>
                    <a:pt x="366"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5" name="Google Shape;165;p13"/>
            <p:cNvSpPr/>
            <p:nvPr/>
          </p:nvSpPr>
          <p:spPr>
            <a:xfrm>
              <a:off x="4111808" y="3097055"/>
              <a:ext cx="69872" cy="49389"/>
            </a:xfrm>
            <a:custGeom>
              <a:avLst/>
              <a:gdLst/>
              <a:ahLst/>
              <a:cxnLst/>
              <a:rect l="l" t="t" r="r" b="b"/>
              <a:pathLst>
                <a:path w="713" h="504" extrusionOk="0">
                  <a:moveTo>
                    <a:pt x="368" y="1"/>
                  </a:moveTo>
                  <a:cubicBezTo>
                    <a:pt x="235" y="1"/>
                    <a:pt x="35" y="122"/>
                    <a:pt x="13" y="286"/>
                  </a:cubicBezTo>
                  <a:cubicBezTo>
                    <a:pt x="1" y="441"/>
                    <a:pt x="155" y="503"/>
                    <a:pt x="317" y="503"/>
                  </a:cubicBezTo>
                  <a:cubicBezTo>
                    <a:pt x="393" y="503"/>
                    <a:pt x="470" y="490"/>
                    <a:pt x="533" y="466"/>
                  </a:cubicBezTo>
                  <a:cubicBezTo>
                    <a:pt x="713" y="400"/>
                    <a:pt x="562" y="145"/>
                    <a:pt x="467" y="41"/>
                  </a:cubicBezTo>
                  <a:cubicBezTo>
                    <a:pt x="446" y="13"/>
                    <a:pt x="411" y="1"/>
                    <a:pt x="36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6" name="Google Shape;166;p13"/>
            <p:cNvSpPr/>
            <p:nvPr/>
          </p:nvSpPr>
          <p:spPr>
            <a:xfrm>
              <a:off x="3937275" y="3219256"/>
              <a:ext cx="99075" cy="104169"/>
            </a:xfrm>
            <a:custGeom>
              <a:avLst/>
              <a:gdLst/>
              <a:ahLst/>
              <a:cxnLst/>
              <a:rect l="l" t="t" r="r" b="b"/>
              <a:pathLst>
                <a:path w="1011" h="1063" extrusionOk="0">
                  <a:moveTo>
                    <a:pt x="505" y="1"/>
                  </a:moveTo>
                  <a:cubicBezTo>
                    <a:pt x="332" y="1"/>
                    <a:pt x="100" y="148"/>
                    <a:pt x="65" y="438"/>
                  </a:cubicBezTo>
                  <a:cubicBezTo>
                    <a:pt x="0" y="845"/>
                    <a:pt x="479" y="1062"/>
                    <a:pt x="721" y="1062"/>
                  </a:cubicBezTo>
                  <a:cubicBezTo>
                    <a:pt x="726" y="1062"/>
                    <a:pt x="731" y="1062"/>
                    <a:pt x="736" y="1062"/>
                  </a:cubicBezTo>
                  <a:cubicBezTo>
                    <a:pt x="1010" y="1043"/>
                    <a:pt x="793" y="173"/>
                    <a:pt x="651" y="51"/>
                  </a:cubicBezTo>
                  <a:cubicBezTo>
                    <a:pt x="615" y="17"/>
                    <a:pt x="564" y="1"/>
                    <a:pt x="505"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7" name="Google Shape;167;p13"/>
            <p:cNvSpPr/>
            <p:nvPr/>
          </p:nvSpPr>
          <p:spPr>
            <a:xfrm>
              <a:off x="3689637" y="3234740"/>
              <a:ext cx="226276" cy="98975"/>
            </a:xfrm>
            <a:custGeom>
              <a:avLst/>
              <a:gdLst/>
              <a:ahLst/>
              <a:cxnLst/>
              <a:rect l="l" t="t" r="r" b="b"/>
              <a:pathLst>
                <a:path w="2309" h="1010" extrusionOk="0">
                  <a:moveTo>
                    <a:pt x="1250" y="1"/>
                  </a:moveTo>
                  <a:cubicBezTo>
                    <a:pt x="735" y="1"/>
                    <a:pt x="48" y="256"/>
                    <a:pt x="21" y="535"/>
                  </a:cubicBezTo>
                  <a:cubicBezTo>
                    <a:pt x="1" y="765"/>
                    <a:pt x="508" y="1010"/>
                    <a:pt x="1014" y="1010"/>
                  </a:cubicBezTo>
                  <a:cubicBezTo>
                    <a:pt x="1195" y="1010"/>
                    <a:pt x="1377" y="979"/>
                    <a:pt x="1534" y="904"/>
                  </a:cubicBezTo>
                  <a:cubicBezTo>
                    <a:pt x="2309" y="554"/>
                    <a:pt x="1893" y="63"/>
                    <a:pt x="1373" y="6"/>
                  </a:cubicBezTo>
                  <a:cubicBezTo>
                    <a:pt x="1333" y="2"/>
                    <a:pt x="1292" y="1"/>
                    <a:pt x="1250"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8" name="Google Shape;168;p13"/>
            <p:cNvSpPr/>
            <p:nvPr/>
          </p:nvSpPr>
          <p:spPr>
            <a:xfrm>
              <a:off x="3771955" y="2737115"/>
              <a:ext cx="208833" cy="75358"/>
            </a:xfrm>
            <a:custGeom>
              <a:avLst/>
              <a:gdLst/>
              <a:ahLst/>
              <a:cxnLst/>
              <a:rect l="l" t="t" r="r" b="b"/>
              <a:pathLst>
                <a:path w="2131" h="769" extrusionOk="0">
                  <a:moveTo>
                    <a:pt x="269" y="1"/>
                  </a:moveTo>
                  <a:cubicBezTo>
                    <a:pt x="98" y="1"/>
                    <a:pt x="0" y="30"/>
                    <a:pt x="70" y="104"/>
                  </a:cubicBezTo>
                  <a:cubicBezTo>
                    <a:pt x="488" y="557"/>
                    <a:pt x="1318" y="768"/>
                    <a:pt x="1759" y="768"/>
                  </a:cubicBezTo>
                  <a:cubicBezTo>
                    <a:pt x="1915" y="768"/>
                    <a:pt x="2023" y="741"/>
                    <a:pt x="2045" y="689"/>
                  </a:cubicBezTo>
                  <a:cubicBezTo>
                    <a:pt x="2130" y="491"/>
                    <a:pt x="1639" y="302"/>
                    <a:pt x="1232" y="160"/>
                  </a:cubicBezTo>
                  <a:cubicBezTo>
                    <a:pt x="984" y="73"/>
                    <a:pt x="537" y="1"/>
                    <a:pt x="269"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9" name="Google Shape;169;p13"/>
            <p:cNvSpPr/>
            <p:nvPr/>
          </p:nvSpPr>
          <p:spPr>
            <a:xfrm>
              <a:off x="3768329" y="2728492"/>
              <a:ext cx="213341" cy="74868"/>
            </a:xfrm>
            <a:custGeom>
              <a:avLst/>
              <a:gdLst/>
              <a:ahLst/>
              <a:cxnLst/>
              <a:rect l="l" t="t" r="r" b="b"/>
              <a:pathLst>
                <a:path w="2177" h="764" extrusionOk="0">
                  <a:moveTo>
                    <a:pt x="304" y="1"/>
                  </a:moveTo>
                  <a:cubicBezTo>
                    <a:pt x="116" y="1"/>
                    <a:pt x="1" y="31"/>
                    <a:pt x="69" y="106"/>
                  </a:cubicBezTo>
                  <a:cubicBezTo>
                    <a:pt x="485" y="557"/>
                    <a:pt x="1332" y="763"/>
                    <a:pt x="1788" y="763"/>
                  </a:cubicBezTo>
                  <a:cubicBezTo>
                    <a:pt x="1954" y="763"/>
                    <a:pt x="2069" y="736"/>
                    <a:pt x="2091" y="683"/>
                  </a:cubicBezTo>
                  <a:cubicBezTo>
                    <a:pt x="2177" y="484"/>
                    <a:pt x="1695" y="295"/>
                    <a:pt x="1279" y="154"/>
                  </a:cubicBezTo>
                  <a:cubicBezTo>
                    <a:pt x="1035" y="69"/>
                    <a:pt x="587" y="1"/>
                    <a:pt x="30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0" name="Google Shape;170;p13"/>
            <p:cNvSpPr/>
            <p:nvPr/>
          </p:nvSpPr>
          <p:spPr>
            <a:xfrm>
              <a:off x="4163060" y="2924190"/>
              <a:ext cx="179629" cy="163358"/>
            </a:xfrm>
            <a:custGeom>
              <a:avLst/>
              <a:gdLst/>
              <a:ahLst/>
              <a:cxnLst/>
              <a:rect l="l" t="t" r="r" b="b"/>
              <a:pathLst>
                <a:path w="1833" h="1667" extrusionOk="0">
                  <a:moveTo>
                    <a:pt x="213" y="0"/>
                  </a:moveTo>
                  <a:cubicBezTo>
                    <a:pt x="156" y="0"/>
                    <a:pt x="117" y="29"/>
                    <a:pt x="105" y="94"/>
                  </a:cubicBezTo>
                  <a:cubicBezTo>
                    <a:pt x="1" y="623"/>
                    <a:pt x="388" y="850"/>
                    <a:pt x="625" y="1068"/>
                  </a:cubicBezTo>
                  <a:cubicBezTo>
                    <a:pt x="856" y="1282"/>
                    <a:pt x="1591" y="1666"/>
                    <a:pt x="1735" y="1666"/>
                  </a:cubicBezTo>
                  <a:cubicBezTo>
                    <a:pt x="1749" y="1666"/>
                    <a:pt x="1758" y="1662"/>
                    <a:pt x="1759" y="1653"/>
                  </a:cubicBezTo>
                  <a:cubicBezTo>
                    <a:pt x="1833" y="1292"/>
                    <a:pt x="598" y="0"/>
                    <a:pt x="213"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1" name="Google Shape;171;p13"/>
            <p:cNvSpPr/>
            <p:nvPr/>
          </p:nvSpPr>
          <p:spPr>
            <a:xfrm>
              <a:off x="4166784" y="2920172"/>
              <a:ext cx="181589" cy="163652"/>
            </a:xfrm>
            <a:custGeom>
              <a:avLst/>
              <a:gdLst/>
              <a:ahLst/>
              <a:cxnLst/>
              <a:rect l="l" t="t" r="r" b="b"/>
              <a:pathLst>
                <a:path w="1853" h="1670" extrusionOk="0">
                  <a:moveTo>
                    <a:pt x="178" y="1"/>
                  </a:moveTo>
                  <a:cubicBezTo>
                    <a:pt x="113" y="1"/>
                    <a:pt x="70" y="33"/>
                    <a:pt x="57" y="107"/>
                  </a:cubicBezTo>
                  <a:cubicBezTo>
                    <a:pt x="1" y="475"/>
                    <a:pt x="379" y="834"/>
                    <a:pt x="634" y="1080"/>
                  </a:cubicBezTo>
                  <a:cubicBezTo>
                    <a:pt x="873" y="1294"/>
                    <a:pt x="1600" y="1670"/>
                    <a:pt x="1757" y="1670"/>
                  </a:cubicBezTo>
                  <a:cubicBezTo>
                    <a:pt x="1774" y="1670"/>
                    <a:pt x="1784" y="1666"/>
                    <a:pt x="1787" y="1657"/>
                  </a:cubicBezTo>
                  <a:cubicBezTo>
                    <a:pt x="1852" y="1298"/>
                    <a:pt x="585" y="1"/>
                    <a:pt x="17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2" name="Google Shape;172;p13"/>
            <p:cNvSpPr/>
            <p:nvPr/>
          </p:nvSpPr>
          <p:spPr>
            <a:xfrm>
              <a:off x="3417500" y="2742995"/>
              <a:ext cx="115931" cy="76142"/>
            </a:xfrm>
            <a:custGeom>
              <a:avLst/>
              <a:gdLst/>
              <a:ahLst/>
              <a:cxnLst/>
              <a:rect l="l" t="t" r="r" b="b"/>
              <a:pathLst>
                <a:path w="1183" h="777" extrusionOk="0">
                  <a:moveTo>
                    <a:pt x="842" y="0"/>
                  </a:moveTo>
                  <a:cubicBezTo>
                    <a:pt x="339" y="0"/>
                    <a:pt x="76" y="316"/>
                    <a:pt x="11" y="667"/>
                  </a:cubicBezTo>
                  <a:cubicBezTo>
                    <a:pt x="1" y="735"/>
                    <a:pt x="157" y="776"/>
                    <a:pt x="343" y="776"/>
                  </a:cubicBezTo>
                  <a:cubicBezTo>
                    <a:pt x="517" y="776"/>
                    <a:pt x="718" y="740"/>
                    <a:pt x="833" y="658"/>
                  </a:cubicBezTo>
                  <a:cubicBezTo>
                    <a:pt x="1088" y="469"/>
                    <a:pt x="1182" y="44"/>
                    <a:pt x="1097" y="25"/>
                  </a:cubicBezTo>
                  <a:cubicBezTo>
                    <a:pt x="1006" y="8"/>
                    <a:pt x="921" y="0"/>
                    <a:pt x="842"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3" name="Google Shape;173;p13"/>
            <p:cNvSpPr/>
            <p:nvPr/>
          </p:nvSpPr>
          <p:spPr>
            <a:xfrm>
              <a:off x="3412894" y="2737115"/>
              <a:ext cx="115931" cy="77024"/>
            </a:xfrm>
            <a:custGeom>
              <a:avLst/>
              <a:gdLst/>
              <a:ahLst/>
              <a:cxnLst/>
              <a:rect l="l" t="t" r="r" b="b"/>
              <a:pathLst>
                <a:path w="1183" h="786" extrusionOk="0">
                  <a:moveTo>
                    <a:pt x="832" y="1"/>
                  </a:moveTo>
                  <a:cubicBezTo>
                    <a:pt x="335" y="1"/>
                    <a:pt x="75" y="322"/>
                    <a:pt x="10" y="671"/>
                  </a:cubicBezTo>
                  <a:cubicBezTo>
                    <a:pt x="1" y="742"/>
                    <a:pt x="154" y="785"/>
                    <a:pt x="337" y="785"/>
                  </a:cubicBezTo>
                  <a:cubicBezTo>
                    <a:pt x="515" y="785"/>
                    <a:pt x="721" y="745"/>
                    <a:pt x="832" y="652"/>
                  </a:cubicBezTo>
                  <a:cubicBezTo>
                    <a:pt x="1088" y="463"/>
                    <a:pt x="1182" y="37"/>
                    <a:pt x="1097" y="28"/>
                  </a:cubicBezTo>
                  <a:cubicBezTo>
                    <a:pt x="1002" y="9"/>
                    <a:pt x="914" y="1"/>
                    <a:pt x="832"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4" name="Google Shape;174;p13"/>
            <p:cNvSpPr/>
            <p:nvPr/>
          </p:nvSpPr>
          <p:spPr>
            <a:xfrm>
              <a:off x="4440980" y="3127745"/>
              <a:ext cx="258419" cy="241852"/>
            </a:xfrm>
            <a:custGeom>
              <a:avLst/>
              <a:gdLst/>
              <a:ahLst/>
              <a:cxnLst/>
              <a:rect l="l" t="t" r="r" b="b"/>
              <a:pathLst>
                <a:path w="2637" h="2468" extrusionOk="0">
                  <a:moveTo>
                    <a:pt x="1597" y="1"/>
                  </a:moveTo>
                  <a:lnTo>
                    <a:pt x="1597" y="1"/>
                  </a:lnTo>
                  <a:cubicBezTo>
                    <a:pt x="1711" y="502"/>
                    <a:pt x="1323" y="1163"/>
                    <a:pt x="1323" y="1163"/>
                  </a:cubicBezTo>
                  <a:cubicBezTo>
                    <a:pt x="1191" y="842"/>
                    <a:pt x="1276" y="199"/>
                    <a:pt x="1276" y="199"/>
                  </a:cubicBezTo>
                  <a:lnTo>
                    <a:pt x="1276" y="199"/>
                  </a:lnTo>
                  <a:cubicBezTo>
                    <a:pt x="1087" y="454"/>
                    <a:pt x="973" y="1324"/>
                    <a:pt x="973" y="1324"/>
                  </a:cubicBezTo>
                  <a:cubicBezTo>
                    <a:pt x="832" y="880"/>
                    <a:pt x="425" y="606"/>
                    <a:pt x="425" y="605"/>
                  </a:cubicBezTo>
                  <a:lnTo>
                    <a:pt x="425" y="605"/>
                  </a:lnTo>
                  <a:cubicBezTo>
                    <a:pt x="595" y="955"/>
                    <a:pt x="690" y="1664"/>
                    <a:pt x="690" y="1664"/>
                  </a:cubicBezTo>
                  <a:cubicBezTo>
                    <a:pt x="482" y="1362"/>
                    <a:pt x="9" y="1258"/>
                    <a:pt x="0" y="1258"/>
                  </a:cubicBezTo>
                  <a:lnTo>
                    <a:pt x="0" y="1258"/>
                  </a:lnTo>
                  <a:cubicBezTo>
                    <a:pt x="473" y="1787"/>
                    <a:pt x="671" y="2467"/>
                    <a:pt x="671" y="2467"/>
                  </a:cubicBezTo>
                  <a:lnTo>
                    <a:pt x="2571" y="2467"/>
                  </a:lnTo>
                  <a:cubicBezTo>
                    <a:pt x="2467" y="1702"/>
                    <a:pt x="2627" y="1182"/>
                    <a:pt x="2627" y="1182"/>
                  </a:cubicBezTo>
                  <a:lnTo>
                    <a:pt x="2627" y="1182"/>
                  </a:lnTo>
                  <a:cubicBezTo>
                    <a:pt x="2372" y="1352"/>
                    <a:pt x="2060" y="1796"/>
                    <a:pt x="2060" y="1796"/>
                  </a:cubicBezTo>
                  <a:lnTo>
                    <a:pt x="2060" y="1796"/>
                  </a:lnTo>
                  <a:cubicBezTo>
                    <a:pt x="2164" y="795"/>
                    <a:pt x="2637" y="284"/>
                    <a:pt x="2637" y="284"/>
                  </a:cubicBezTo>
                  <a:lnTo>
                    <a:pt x="2637" y="284"/>
                  </a:lnTo>
                  <a:cubicBezTo>
                    <a:pt x="2202" y="331"/>
                    <a:pt x="1701" y="1286"/>
                    <a:pt x="1701" y="1286"/>
                  </a:cubicBezTo>
                  <a:cubicBezTo>
                    <a:pt x="1862" y="379"/>
                    <a:pt x="1597" y="1"/>
                    <a:pt x="1597" y="1"/>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5" name="Google Shape;175;p13"/>
            <p:cNvSpPr/>
            <p:nvPr/>
          </p:nvSpPr>
          <p:spPr>
            <a:xfrm>
              <a:off x="4566906" y="3160263"/>
              <a:ext cx="216770" cy="203830"/>
            </a:xfrm>
            <a:custGeom>
              <a:avLst/>
              <a:gdLst/>
              <a:ahLst/>
              <a:cxnLst/>
              <a:rect l="l" t="t" r="r" b="b"/>
              <a:pathLst>
                <a:path w="2212" h="2080" extrusionOk="0">
                  <a:moveTo>
                    <a:pt x="2212" y="0"/>
                  </a:moveTo>
                  <a:lnTo>
                    <a:pt x="2212" y="0"/>
                  </a:lnTo>
                  <a:cubicBezTo>
                    <a:pt x="1966" y="293"/>
                    <a:pt x="1550" y="1286"/>
                    <a:pt x="1550" y="1286"/>
                  </a:cubicBezTo>
                  <a:cubicBezTo>
                    <a:pt x="1635" y="993"/>
                    <a:pt x="1465" y="435"/>
                    <a:pt x="1465" y="435"/>
                  </a:cubicBezTo>
                  <a:cubicBezTo>
                    <a:pt x="1465" y="851"/>
                    <a:pt x="1163" y="1465"/>
                    <a:pt x="1163" y="1465"/>
                  </a:cubicBezTo>
                  <a:cubicBezTo>
                    <a:pt x="1267" y="870"/>
                    <a:pt x="1115" y="76"/>
                    <a:pt x="1115" y="76"/>
                  </a:cubicBezTo>
                  <a:cubicBezTo>
                    <a:pt x="1115" y="634"/>
                    <a:pt x="785" y="1333"/>
                    <a:pt x="785" y="1333"/>
                  </a:cubicBezTo>
                  <a:cubicBezTo>
                    <a:pt x="832" y="851"/>
                    <a:pt x="605" y="473"/>
                    <a:pt x="605" y="473"/>
                  </a:cubicBezTo>
                  <a:lnTo>
                    <a:pt x="605" y="473"/>
                  </a:lnTo>
                  <a:cubicBezTo>
                    <a:pt x="700" y="946"/>
                    <a:pt x="378" y="1787"/>
                    <a:pt x="378" y="1787"/>
                  </a:cubicBezTo>
                  <a:cubicBezTo>
                    <a:pt x="444" y="1607"/>
                    <a:pt x="416" y="1173"/>
                    <a:pt x="416" y="1172"/>
                  </a:cubicBezTo>
                  <a:lnTo>
                    <a:pt x="416" y="1172"/>
                  </a:lnTo>
                  <a:cubicBezTo>
                    <a:pt x="312" y="1654"/>
                    <a:pt x="0" y="2080"/>
                    <a:pt x="0" y="2080"/>
                  </a:cubicBezTo>
                  <a:lnTo>
                    <a:pt x="1834" y="2080"/>
                  </a:lnTo>
                  <a:cubicBezTo>
                    <a:pt x="1758" y="1295"/>
                    <a:pt x="2212" y="1"/>
                    <a:pt x="2212" y="0"/>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6" name="Google Shape;176;p13"/>
            <p:cNvSpPr/>
            <p:nvPr/>
          </p:nvSpPr>
          <p:spPr>
            <a:xfrm>
              <a:off x="4352978" y="3250926"/>
              <a:ext cx="179727" cy="121416"/>
            </a:xfrm>
            <a:custGeom>
              <a:avLst/>
              <a:gdLst/>
              <a:ahLst/>
              <a:cxnLst/>
              <a:rect l="l" t="t" r="r" b="b"/>
              <a:pathLst>
                <a:path w="1834" h="1239" extrusionOk="0">
                  <a:moveTo>
                    <a:pt x="1730" y="1"/>
                  </a:moveTo>
                  <a:cubicBezTo>
                    <a:pt x="1541" y="171"/>
                    <a:pt x="1371" y="766"/>
                    <a:pt x="1371" y="766"/>
                  </a:cubicBezTo>
                  <a:cubicBezTo>
                    <a:pt x="1380" y="587"/>
                    <a:pt x="1087" y="256"/>
                    <a:pt x="1087" y="256"/>
                  </a:cubicBezTo>
                  <a:lnTo>
                    <a:pt x="1087" y="256"/>
                  </a:lnTo>
                  <a:cubicBezTo>
                    <a:pt x="1182" y="501"/>
                    <a:pt x="1030" y="870"/>
                    <a:pt x="1030" y="870"/>
                  </a:cubicBezTo>
                  <a:cubicBezTo>
                    <a:pt x="1002" y="520"/>
                    <a:pt x="652" y="48"/>
                    <a:pt x="652" y="48"/>
                  </a:cubicBezTo>
                  <a:lnTo>
                    <a:pt x="652" y="48"/>
                  </a:lnTo>
                  <a:cubicBezTo>
                    <a:pt x="785" y="379"/>
                    <a:pt x="605" y="785"/>
                    <a:pt x="605" y="785"/>
                  </a:cubicBezTo>
                  <a:cubicBezTo>
                    <a:pt x="548" y="502"/>
                    <a:pt x="227" y="284"/>
                    <a:pt x="227" y="284"/>
                  </a:cubicBezTo>
                  <a:lnTo>
                    <a:pt x="227" y="284"/>
                  </a:lnTo>
                  <a:cubicBezTo>
                    <a:pt x="425" y="549"/>
                    <a:pt x="312" y="1059"/>
                    <a:pt x="312" y="1059"/>
                  </a:cubicBezTo>
                  <a:cubicBezTo>
                    <a:pt x="331" y="955"/>
                    <a:pt x="199" y="691"/>
                    <a:pt x="199" y="690"/>
                  </a:cubicBezTo>
                  <a:lnTo>
                    <a:pt x="199" y="690"/>
                  </a:lnTo>
                  <a:cubicBezTo>
                    <a:pt x="218" y="974"/>
                    <a:pt x="0" y="1239"/>
                    <a:pt x="0" y="1239"/>
                  </a:cubicBezTo>
                  <a:lnTo>
                    <a:pt x="1834" y="1239"/>
                  </a:lnTo>
                  <a:cubicBezTo>
                    <a:pt x="1569" y="766"/>
                    <a:pt x="1730" y="1"/>
                    <a:pt x="1730" y="1"/>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7" name="Google Shape;177;p13"/>
            <p:cNvSpPr/>
            <p:nvPr/>
          </p:nvSpPr>
          <p:spPr>
            <a:xfrm>
              <a:off x="3941783" y="2892635"/>
              <a:ext cx="208441" cy="187072"/>
            </a:xfrm>
            <a:custGeom>
              <a:avLst/>
              <a:gdLst/>
              <a:ahLst/>
              <a:cxnLst/>
              <a:rect l="l" t="t" r="r" b="b"/>
              <a:pathLst>
                <a:path w="2127" h="1909" extrusionOk="0">
                  <a:moveTo>
                    <a:pt x="397" y="0"/>
                  </a:moveTo>
                  <a:cubicBezTo>
                    <a:pt x="189" y="123"/>
                    <a:pt x="66" y="293"/>
                    <a:pt x="38" y="444"/>
                  </a:cubicBezTo>
                  <a:cubicBezTo>
                    <a:pt x="0" y="719"/>
                    <a:pt x="284" y="1172"/>
                    <a:pt x="539" y="1465"/>
                  </a:cubicBezTo>
                  <a:cubicBezTo>
                    <a:pt x="761" y="1729"/>
                    <a:pt x="1074" y="1909"/>
                    <a:pt x="1386" y="1909"/>
                  </a:cubicBezTo>
                  <a:cubicBezTo>
                    <a:pt x="1567" y="1909"/>
                    <a:pt x="1747" y="1849"/>
                    <a:pt x="1909" y="1711"/>
                  </a:cubicBezTo>
                  <a:cubicBezTo>
                    <a:pt x="2051" y="1597"/>
                    <a:pt x="2127" y="1380"/>
                    <a:pt x="2127" y="1134"/>
                  </a:cubicBezTo>
                  <a:lnTo>
                    <a:pt x="2127" y="1134"/>
                  </a:lnTo>
                  <a:cubicBezTo>
                    <a:pt x="2056" y="1153"/>
                    <a:pt x="1982" y="1162"/>
                    <a:pt x="1907" y="1162"/>
                  </a:cubicBezTo>
                  <a:cubicBezTo>
                    <a:pt x="1610" y="1162"/>
                    <a:pt x="1287" y="1020"/>
                    <a:pt x="1030" y="794"/>
                  </a:cubicBezTo>
                  <a:cubicBezTo>
                    <a:pt x="785" y="577"/>
                    <a:pt x="520" y="274"/>
                    <a:pt x="39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8" name="Google Shape;178;p13"/>
            <p:cNvSpPr/>
            <p:nvPr/>
          </p:nvSpPr>
          <p:spPr>
            <a:xfrm>
              <a:off x="3818601" y="2925072"/>
              <a:ext cx="80652" cy="86530"/>
            </a:xfrm>
            <a:custGeom>
              <a:avLst/>
              <a:gdLst/>
              <a:ahLst/>
              <a:cxnLst/>
              <a:rect l="l" t="t" r="r" b="b"/>
              <a:pathLst>
                <a:path w="823" h="883" extrusionOk="0">
                  <a:moveTo>
                    <a:pt x="95" y="0"/>
                  </a:moveTo>
                  <a:cubicBezTo>
                    <a:pt x="10" y="123"/>
                    <a:pt x="0" y="274"/>
                    <a:pt x="10" y="406"/>
                  </a:cubicBezTo>
                  <a:cubicBezTo>
                    <a:pt x="29" y="529"/>
                    <a:pt x="142" y="756"/>
                    <a:pt x="227" y="841"/>
                  </a:cubicBezTo>
                  <a:cubicBezTo>
                    <a:pt x="264" y="870"/>
                    <a:pt x="307" y="883"/>
                    <a:pt x="352" y="883"/>
                  </a:cubicBezTo>
                  <a:cubicBezTo>
                    <a:pt x="455" y="883"/>
                    <a:pt x="572" y="814"/>
                    <a:pt x="671" y="709"/>
                  </a:cubicBezTo>
                  <a:cubicBezTo>
                    <a:pt x="775" y="605"/>
                    <a:pt x="822" y="463"/>
                    <a:pt x="822" y="331"/>
                  </a:cubicBezTo>
                  <a:lnTo>
                    <a:pt x="822" y="331"/>
                  </a:lnTo>
                  <a:cubicBezTo>
                    <a:pt x="745" y="377"/>
                    <a:pt x="641" y="411"/>
                    <a:pt x="539" y="411"/>
                  </a:cubicBezTo>
                  <a:cubicBezTo>
                    <a:pt x="517" y="411"/>
                    <a:pt x="494" y="410"/>
                    <a:pt x="473" y="406"/>
                  </a:cubicBezTo>
                  <a:cubicBezTo>
                    <a:pt x="255" y="369"/>
                    <a:pt x="104" y="189"/>
                    <a:pt x="95"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9" name="Google Shape;179;p13"/>
            <p:cNvSpPr/>
            <p:nvPr/>
          </p:nvSpPr>
          <p:spPr>
            <a:xfrm>
              <a:off x="3881515" y="2839815"/>
              <a:ext cx="104465" cy="35082"/>
            </a:xfrm>
            <a:custGeom>
              <a:avLst/>
              <a:gdLst/>
              <a:ahLst/>
              <a:cxnLst/>
              <a:rect l="l" t="t" r="r" b="b"/>
              <a:pathLst>
                <a:path w="1066" h="358" extrusionOk="0">
                  <a:moveTo>
                    <a:pt x="86" y="1"/>
                  </a:moveTo>
                  <a:cubicBezTo>
                    <a:pt x="39" y="57"/>
                    <a:pt x="1" y="123"/>
                    <a:pt x="1" y="161"/>
                  </a:cubicBezTo>
                  <a:cubicBezTo>
                    <a:pt x="1" y="256"/>
                    <a:pt x="180" y="322"/>
                    <a:pt x="388" y="350"/>
                  </a:cubicBezTo>
                  <a:cubicBezTo>
                    <a:pt x="429" y="355"/>
                    <a:pt x="468" y="357"/>
                    <a:pt x="506" y="357"/>
                  </a:cubicBezTo>
                  <a:cubicBezTo>
                    <a:pt x="840" y="357"/>
                    <a:pt x="1066" y="180"/>
                    <a:pt x="955" y="10"/>
                  </a:cubicBezTo>
                  <a:lnTo>
                    <a:pt x="955" y="10"/>
                  </a:lnTo>
                  <a:cubicBezTo>
                    <a:pt x="887" y="86"/>
                    <a:pt x="751" y="132"/>
                    <a:pt x="582" y="132"/>
                  </a:cubicBezTo>
                  <a:cubicBezTo>
                    <a:pt x="541" y="132"/>
                    <a:pt x="499" y="129"/>
                    <a:pt x="454" y="123"/>
                  </a:cubicBezTo>
                  <a:cubicBezTo>
                    <a:pt x="284" y="105"/>
                    <a:pt x="143" y="67"/>
                    <a:pt x="86"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0" name="Google Shape;180;p13"/>
            <p:cNvSpPr/>
            <p:nvPr/>
          </p:nvSpPr>
          <p:spPr>
            <a:xfrm>
              <a:off x="3769505" y="2728688"/>
              <a:ext cx="203835" cy="73692"/>
            </a:xfrm>
            <a:custGeom>
              <a:avLst/>
              <a:gdLst/>
              <a:ahLst/>
              <a:cxnLst/>
              <a:rect l="l" t="t" r="r" b="b"/>
              <a:pathLst>
                <a:path w="2080" h="752" extrusionOk="0">
                  <a:moveTo>
                    <a:pt x="170" y="1"/>
                  </a:moveTo>
                  <a:cubicBezTo>
                    <a:pt x="48" y="10"/>
                    <a:pt x="0" y="48"/>
                    <a:pt x="48" y="95"/>
                  </a:cubicBezTo>
                  <a:cubicBezTo>
                    <a:pt x="463" y="545"/>
                    <a:pt x="1311" y="752"/>
                    <a:pt x="1767" y="752"/>
                  </a:cubicBezTo>
                  <a:cubicBezTo>
                    <a:pt x="1933" y="752"/>
                    <a:pt x="2047" y="724"/>
                    <a:pt x="2070" y="671"/>
                  </a:cubicBezTo>
                  <a:cubicBezTo>
                    <a:pt x="2079" y="624"/>
                    <a:pt x="2079" y="586"/>
                    <a:pt x="2061" y="549"/>
                  </a:cubicBezTo>
                  <a:cubicBezTo>
                    <a:pt x="2006" y="574"/>
                    <a:pt x="1916" y="587"/>
                    <a:pt x="1803" y="587"/>
                  </a:cubicBezTo>
                  <a:cubicBezTo>
                    <a:pt x="1370" y="587"/>
                    <a:pt x="598" y="398"/>
                    <a:pt x="170"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1" name="Google Shape;181;p13"/>
            <p:cNvSpPr/>
            <p:nvPr/>
          </p:nvSpPr>
          <p:spPr>
            <a:xfrm>
              <a:off x="4167764" y="2921348"/>
              <a:ext cx="176004" cy="163456"/>
            </a:xfrm>
            <a:custGeom>
              <a:avLst/>
              <a:gdLst/>
              <a:ahLst/>
              <a:cxnLst/>
              <a:rect l="l" t="t" r="r" b="b"/>
              <a:pathLst>
                <a:path w="1796" h="1668" extrusionOk="0">
                  <a:moveTo>
                    <a:pt x="132" y="0"/>
                  </a:moveTo>
                  <a:cubicBezTo>
                    <a:pt x="95" y="19"/>
                    <a:pt x="57" y="47"/>
                    <a:pt x="57" y="114"/>
                  </a:cubicBezTo>
                  <a:cubicBezTo>
                    <a:pt x="0" y="473"/>
                    <a:pt x="378" y="832"/>
                    <a:pt x="643" y="1078"/>
                  </a:cubicBezTo>
                  <a:cubicBezTo>
                    <a:pt x="874" y="1291"/>
                    <a:pt x="1599" y="1667"/>
                    <a:pt x="1757" y="1667"/>
                  </a:cubicBezTo>
                  <a:cubicBezTo>
                    <a:pt x="1773" y="1667"/>
                    <a:pt x="1784" y="1663"/>
                    <a:pt x="1786" y="1654"/>
                  </a:cubicBezTo>
                  <a:cubicBezTo>
                    <a:pt x="1796" y="1588"/>
                    <a:pt x="1758" y="1465"/>
                    <a:pt x="1682" y="1333"/>
                  </a:cubicBezTo>
                  <a:cubicBezTo>
                    <a:pt x="1380" y="1219"/>
                    <a:pt x="888" y="936"/>
                    <a:pt x="699" y="775"/>
                  </a:cubicBezTo>
                  <a:cubicBezTo>
                    <a:pt x="482" y="567"/>
                    <a:pt x="199" y="303"/>
                    <a:pt x="13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2" name="Google Shape;182;p13"/>
            <p:cNvSpPr/>
            <p:nvPr/>
          </p:nvSpPr>
          <p:spPr>
            <a:xfrm>
              <a:off x="4186286" y="3122338"/>
              <a:ext cx="189037" cy="58895"/>
            </a:xfrm>
            <a:custGeom>
              <a:avLst/>
              <a:gdLst/>
              <a:ahLst/>
              <a:cxnLst/>
              <a:rect l="l" t="t" r="r" b="b"/>
              <a:pathLst>
                <a:path w="1929" h="601" extrusionOk="0">
                  <a:moveTo>
                    <a:pt x="1692" y="0"/>
                  </a:moveTo>
                  <a:lnTo>
                    <a:pt x="1692" y="0"/>
                  </a:lnTo>
                  <a:cubicBezTo>
                    <a:pt x="1569" y="57"/>
                    <a:pt x="1380" y="104"/>
                    <a:pt x="1096" y="113"/>
                  </a:cubicBezTo>
                  <a:cubicBezTo>
                    <a:pt x="971" y="123"/>
                    <a:pt x="836" y="129"/>
                    <a:pt x="707" y="129"/>
                  </a:cubicBezTo>
                  <a:cubicBezTo>
                    <a:pt x="440" y="129"/>
                    <a:pt x="200" y="102"/>
                    <a:pt x="123" y="19"/>
                  </a:cubicBezTo>
                  <a:cubicBezTo>
                    <a:pt x="10" y="170"/>
                    <a:pt x="0" y="331"/>
                    <a:pt x="47" y="454"/>
                  </a:cubicBezTo>
                  <a:cubicBezTo>
                    <a:pt x="87" y="567"/>
                    <a:pt x="357" y="600"/>
                    <a:pt x="661" y="600"/>
                  </a:cubicBezTo>
                  <a:cubicBezTo>
                    <a:pt x="789" y="600"/>
                    <a:pt x="923" y="594"/>
                    <a:pt x="1049" y="586"/>
                  </a:cubicBezTo>
                  <a:cubicBezTo>
                    <a:pt x="1890" y="548"/>
                    <a:pt x="1928" y="246"/>
                    <a:pt x="169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3" name="Google Shape;183;p13"/>
            <p:cNvSpPr/>
            <p:nvPr/>
          </p:nvSpPr>
          <p:spPr>
            <a:xfrm>
              <a:off x="3525002" y="2762986"/>
              <a:ext cx="304772" cy="142191"/>
            </a:xfrm>
            <a:custGeom>
              <a:avLst/>
              <a:gdLst/>
              <a:ahLst/>
              <a:cxnLst/>
              <a:rect l="l" t="t" r="r" b="b"/>
              <a:pathLst>
                <a:path w="3110" h="1451" extrusionOk="0">
                  <a:moveTo>
                    <a:pt x="208" y="0"/>
                  </a:moveTo>
                  <a:cubicBezTo>
                    <a:pt x="95" y="180"/>
                    <a:pt x="29" y="378"/>
                    <a:pt x="29" y="548"/>
                  </a:cubicBezTo>
                  <a:cubicBezTo>
                    <a:pt x="0" y="992"/>
                    <a:pt x="662" y="1399"/>
                    <a:pt x="1512" y="1446"/>
                  </a:cubicBezTo>
                  <a:cubicBezTo>
                    <a:pt x="1568" y="1449"/>
                    <a:pt x="1623" y="1451"/>
                    <a:pt x="1678" y="1451"/>
                  </a:cubicBezTo>
                  <a:cubicBezTo>
                    <a:pt x="2453" y="1451"/>
                    <a:pt x="3074" y="1142"/>
                    <a:pt x="3100" y="718"/>
                  </a:cubicBezTo>
                  <a:cubicBezTo>
                    <a:pt x="3110" y="577"/>
                    <a:pt x="3006" y="388"/>
                    <a:pt x="2836" y="218"/>
                  </a:cubicBezTo>
                  <a:cubicBezTo>
                    <a:pt x="2564" y="393"/>
                    <a:pt x="2130" y="503"/>
                    <a:pt x="1646" y="503"/>
                  </a:cubicBezTo>
                  <a:cubicBezTo>
                    <a:pt x="1608" y="503"/>
                    <a:pt x="1570" y="502"/>
                    <a:pt x="1531" y="501"/>
                  </a:cubicBezTo>
                  <a:cubicBezTo>
                    <a:pt x="945" y="463"/>
                    <a:pt x="454" y="265"/>
                    <a:pt x="208"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4" name="Google Shape;184;p13"/>
            <p:cNvSpPr/>
            <p:nvPr/>
          </p:nvSpPr>
          <p:spPr>
            <a:xfrm>
              <a:off x="3603008" y="2944475"/>
              <a:ext cx="141606" cy="103287"/>
            </a:xfrm>
            <a:custGeom>
              <a:avLst/>
              <a:gdLst/>
              <a:ahLst/>
              <a:cxnLst/>
              <a:rect l="l" t="t" r="r" b="b"/>
              <a:pathLst>
                <a:path w="1445" h="1054" extrusionOk="0">
                  <a:moveTo>
                    <a:pt x="272" y="0"/>
                  </a:moveTo>
                  <a:cubicBezTo>
                    <a:pt x="178" y="67"/>
                    <a:pt x="102" y="133"/>
                    <a:pt x="83" y="227"/>
                  </a:cubicBezTo>
                  <a:cubicBezTo>
                    <a:pt x="1" y="550"/>
                    <a:pt x="765" y="1054"/>
                    <a:pt x="1071" y="1054"/>
                  </a:cubicBezTo>
                  <a:cubicBezTo>
                    <a:pt x="1115" y="1054"/>
                    <a:pt x="1149" y="1044"/>
                    <a:pt x="1170" y="1021"/>
                  </a:cubicBezTo>
                  <a:cubicBezTo>
                    <a:pt x="1312" y="879"/>
                    <a:pt x="1444" y="586"/>
                    <a:pt x="1416" y="312"/>
                  </a:cubicBezTo>
                  <a:lnTo>
                    <a:pt x="1416" y="312"/>
                  </a:lnTo>
                  <a:cubicBezTo>
                    <a:pt x="1369" y="397"/>
                    <a:pt x="1321" y="464"/>
                    <a:pt x="1274" y="520"/>
                  </a:cubicBezTo>
                  <a:cubicBezTo>
                    <a:pt x="1253" y="541"/>
                    <a:pt x="1220" y="551"/>
                    <a:pt x="1178" y="551"/>
                  </a:cubicBezTo>
                  <a:cubicBezTo>
                    <a:pt x="954" y="551"/>
                    <a:pt x="479" y="279"/>
                    <a:pt x="27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5" name="Google Shape;185;p13"/>
            <p:cNvSpPr/>
            <p:nvPr/>
          </p:nvSpPr>
          <p:spPr>
            <a:xfrm>
              <a:off x="4111808" y="3104699"/>
              <a:ext cx="63404" cy="41256"/>
            </a:xfrm>
            <a:custGeom>
              <a:avLst/>
              <a:gdLst/>
              <a:ahLst/>
              <a:cxnLst/>
              <a:rect l="l" t="t" r="r" b="b"/>
              <a:pathLst>
                <a:path w="647" h="421" extrusionOk="0">
                  <a:moveTo>
                    <a:pt x="146" y="0"/>
                  </a:moveTo>
                  <a:cubicBezTo>
                    <a:pt x="80" y="48"/>
                    <a:pt x="32" y="114"/>
                    <a:pt x="13" y="199"/>
                  </a:cubicBezTo>
                  <a:cubicBezTo>
                    <a:pt x="1" y="353"/>
                    <a:pt x="159" y="420"/>
                    <a:pt x="321" y="420"/>
                  </a:cubicBezTo>
                  <a:cubicBezTo>
                    <a:pt x="396" y="420"/>
                    <a:pt x="473" y="406"/>
                    <a:pt x="533" y="378"/>
                  </a:cubicBezTo>
                  <a:cubicBezTo>
                    <a:pt x="647" y="341"/>
                    <a:pt x="628" y="246"/>
                    <a:pt x="599" y="152"/>
                  </a:cubicBezTo>
                  <a:lnTo>
                    <a:pt x="599" y="152"/>
                  </a:lnTo>
                  <a:cubicBezTo>
                    <a:pt x="550" y="164"/>
                    <a:pt x="496" y="171"/>
                    <a:pt x="443" y="171"/>
                  </a:cubicBezTo>
                  <a:cubicBezTo>
                    <a:pt x="293" y="171"/>
                    <a:pt x="153" y="119"/>
                    <a:pt x="146"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6" name="Google Shape;186;p13"/>
            <p:cNvSpPr/>
            <p:nvPr/>
          </p:nvSpPr>
          <p:spPr>
            <a:xfrm>
              <a:off x="3733344" y="3063051"/>
              <a:ext cx="301146" cy="137585"/>
            </a:xfrm>
            <a:custGeom>
              <a:avLst/>
              <a:gdLst/>
              <a:ahLst/>
              <a:cxnLst/>
              <a:rect l="l" t="t" r="r" b="b"/>
              <a:pathLst>
                <a:path w="3073" h="1404" extrusionOk="0">
                  <a:moveTo>
                    <a:pt x="587" y="0"/>
                  </a:moveTo>
                  <a:cubicBezTo>
                    <a:pt x="492" y="66"/>
                    <a:pt x="407" y="142"/>
                    <a:pt x="350" y="208"/>
                  </a:cubicBezTo>
                  <a:cubicBezTo>
                    <a:pt x="1" y="709"/>
                    <a:pt x="596" y="1219"/>
                    <a:pt x="1059" y="1342"/>
                  </a:cubicBezTo>
                  <a:cubicBezTo>
                    <a:pt x="1207" y="1384"/>
                    <a:pt x="1390" y="1404"/>
                    <a:pt x="1586" y="1404"/>
                  </a:cubicBezTo>
                  <a:cubicBezTo>
                    <a:pt x="2142" y="1404"/>
                    <a:pt x="2791" y="1241"/>
                    <a:pt x="2959" y="955"/>
                  </a:cubicBezTo>
                  <a:cubicBezTo>
                    <a:pt x="3072" y="756"/>
                    <a:pt x="3025" y="567"/>
                    <a:pt x="2902" y="378"/>
                  </a:cubicBezTo>
                  <a:cubicBezTo>
                    <a:pt x="2609" y="516"/>
                    <a:pt x="2191" y="591"/>
                    <a:pt x="1820" y="591"/>
                  </a:cubicBezTo>
                  <a:cubicBezTo>
                    <a:pt x="1628" y="591"/>
                    <a:pt x="1449" y="571"/>
                    <a:pt x="1305" y="529"/>
                  </a:cubicBezTo>
                  <a:cubicBezTo>
                    <a:pt x="1040" y="463"/>
                    <a:pt x="728" y="246"/>
                    <a:pt x="58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7" name="Google Shape;187;p13"/>
            <p:cNvSpPr/>
            <p:nvPr/>
          </p:nvSpPr>
          <p:spPr>
            <a:xfrm>
              <a:off x="4038016" y="3191720"/>
              <a:ext cx="223336" cy="150618"/>
            </a:xfrm>
            <a:custGeom>
              <a:avLst/>
              <a:gdLst/>
              <a:ahLst/>
              <a:cxnLst/>
              <a:rect l="l" t="t" r="r" b="b"/>
              <a:pathLst>
                <a:path w="2279" h="1537" extrusionOk="0">
                  <a:moveTo>
                    <a:pt x="218" y="1"/>
                  </a:moveTo>
                  <a:cubicBezTo>
                    <a:pt x="77" y="161"/>
                    <a:pt x="1" y="426"/>
                    <a:pt x="29" y="681"/>
                  </a:cubicBezTo>
                  <a:cubicBezTo>
                    <a:pt x="87" y="1267"/>
                    <a:pt x="673" y="1536"/>
                    <a:pt x="1241" y="1536"/>
                  </a:cubicBezTo>
                  <a:cubicBezTo>
                    <a:pt x="1598" y="1536"/>
                    <a:pt x="1948" y="1430"/>
                    <a:pt x="2156" y="1229"/>
                  </a:cubicBezTo>
                  <a:cubicBezTo>
                    <a:pt x="2279" y="1107"/>
                    <a:pt x="2269" y="851"/>
                    <a:pt x="1844" y="483"/>
                  </a:cubicBezTo>
                  <a:cubicBezTo>
                    <a:pt x="1687" y="533"/>
                    <a:pt x="1512" y="558"/>
                    <a:pt x="1336" y="558"/>
                  </a:cubicBezTo>
                  <a:cubicBezTo>
                    <a:pt x="877" y="558"/>
                    <a:pt x="410" y="383"/>
                    <a:pt x="218"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8" name="Google Shape;188;p13"/>
            <p:cNvSpPr/>
            <p:nvPr/>
          </p:nvSpPr>
          <p:spPr>
            <a:xfrm>
              <a:off x="3461990" y="3020422"/>
              <a:ext cx="266847" cy="204320"/>
            </a:xfrm>
            <a:custGeom>
              <a:avLst/>
              <a:gdLst/>
              <a:ahLst/>
              <a:cxnLst/>
              <a:rect l="l" t="t" r="r" b="b"/>
              <a:pathLst>
                <a:path w="2723" h="2085" extrusionOk="0">
                  <a:moveTo>
                    <a:pt x="615" y="0"/>
                  </a:moveTo>
                  <a:cubicBezTo>
                    <a:pt x="568" y="0"/>
                    <a:pt x="520" y="0"/>
                    <a:pt x="483" y="10"/>
                  </a:cubicBezTo>
                  <a:cubicBezTo>
                    <a:pt x="171" y="67"/>
                    <a:pt x="1" y="719"/>
                    <a:pt x="435" y="1333"/>
                  </a:cubicBezTo>
                  <a:cubicBezTo>
                    <a:pt x="831" y="1893"/>
                    <a:pt x="1426" y="2084"/>
                    <a:pt x="1895" y="2084"/>
                  </a:cubicBezTo>
                  <a:cubicBezTo>
                    <a:pt x="2155" y="2084"/>
                    <a:pt x="2377" y="2025"/>
                    <a:pt x="2505" y="1938"/>
                  </a:cubicBezTo>
                  <a:cubicBezTo>
                    <a:pt x="2722" y="1768"/>
                    <a:pt x="2571" y="1380"/>
                    <a:pt x="2231" y="993"/>
                  </a:cubicBezTo>
                  <a:cubicBezTo>
                    <a:pt x="1768" y="993"/>
                    <a:pt x="1154" y="804"/>
                    <a:pt x="757" y="237"/>
                  </a:cubicBezTo>
                  <a:cubicBezTo>
                    <a:pt x="691" y="152"/>
                    <a:pt x="643" y="76"/>
                    <a:pt x="615"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9" name="Google Shape;189;p13"/>
            <p:cNvSpPr/>
            <p:nvPr/>
          </p:nvSpPr>
          <p:spPr>
            <a:xfrm>
              <a:off x="3379575" y="2841677"/>
              <a:ext cx="113089" cy="198440"/>
            </a:xfrm>
            <a:custGeom>
              <a:avLst/>
              <a:gdLst/>
              <a:ahLst/>
              <a:cxnLst/>
              <a:rect l="l" t="t" r="r" b="b"/>
              <a:pathLst>
                <a:path w="1154" h="2025" extrusionOk="0">
                  <a:moveTo>
                    <a:pt x="577" y="0"/>
                  </a:moveTo>
                  <a:cubicBezTo>
                    <a:pt x="520" y="29"/>
                    <a:pt x="473" y="57"/>
                    <a:pt x="398" y="95"/>
                  </a:cubicBezTo>
                  <a:cubicBezTo>
                    <a:pt x="1" y="360"/>
                    <a:pt x="48" y="1229"/>
                    <a:pt x="142" y="1560"/>
                  </a:cubicBezTo>
                  <a:cubicBezTo>
                    <a:pt x="190" y="1720"/>
                    <a:pt x="294" y="1928"/>
                    <a:pt x="369" y="1985"/>
                  </a:cubicBezTo>
                  <a:cubicBezTo>
                    <a:pt x="396" y="2012"/>
                    <a:pt x="429" y="2024"/>
                    <a:pt x="466" y="2024"/>
                  </a:cubicBezTo>
                  <a:cubicBezTo>
                    <a:pt x="534" y="2024"/>
                    <a:pt x="618" y="1983"/>
                    <a:pt x="709" y="1910"/>
                  </a:cubicBezTo>
                  <a:cubicBezTo>
                    <a:pt x="898" y="1758"/>
                    <a:pt x="1097" y="1267"/>
                    <a:pt x="1154" y="804"/>
                  </a:cubicBezTo>
                  <a:cubicBezTo>
                    <a:pt x="1106" y="766"/>
                    <a:pt x="1059" y="738"/>
                    <a:pt x="1031" y="700"/>
                  </a:cubicBezTo>
                  <a:cubicBezTo>
                    <a:pt x="898" y="568"/>
                    <a:pt x="700" y="293"/>
                    <a:pt x="57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90" name="Google Shape;190;p13"/>
            <p:cNvSpPr/>
            <p:nvPr/>
          </p:nvSpPr>
          <p:spPr>
            <a:xfrm>
              <a:off x="3412894" y="2747209"/>
              <a:ext cx="107601" cy="66931"/>
            </a:xfrm>
            <a:custGeom>
              <a:avLst/>
              <a:gdLst/>
              <a:ahLst/>
              <a:cxnLst/>
              <a:rect l="l" t="t" r="r" b="b"/>
              <a:pathLst>
                <a:path w="1098" h="683" extrusionOk="0">
                  <a:moveTo>
                    <a:pt x="417" y="1"/>
                  </a:moveTo>
                  <a:cubicBezTo>
                    <a:pt x="180" y="114"/>
                    <a:pt x="58" y="341"/>
                    <a:pt x="10" y="558"/>
                  </a:cubicBezTo>
                  <a:cubicBezTo>
                    <a:pt x="0" y="637"/>
                    <a:pt x="163" y="682"/>
                    <a:pt x="354" y="682"/>
                  </a:cubicBezTo>
                  <a:cubicBezTo>
                    <a:pt x="529" y="682"/>
                    <a:pt x="729" y="644"/>
                    <a:pt x="842" y="558"/>
                  </a:cubicBezTo>
                  <a:cubicBezTo>
                    <a:pt x="974" y="473"/>
                    <a:pt x="1050" y="312"/>
                    <a:pt x="1097" y="180"/>
                  </a:cubicBezTo>
                  <a:lnTo>
                    <a:pt x="1097" y="180"/>
                  </a:lnTo>
                  <a:cubicBezTo>
                    <a:pt x="1078" y="190"/>
                    <a:pt x="1040" y="199"/>
                    <a:pt x="1021" y="199"/>
                  </a:cubicBezTo>
                  <a:cubicBezTo>
                    <a:pt x="1007" y="200"/>
                    <a:pt x="992" y="201"/>
                    <a:pt x="977" y="201"/>
                  </a:cubicBezTo>
                  <a:cubicBezTo>
                    <a:pt x="799" y="201"/>
                    <a:pt x="556" y="105"/>
                    <a:pt x="417"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91" name="Google Shape;191;p13"/>
            <p:cNvSpPr/>
            <p:nvPr/>
          </p:nvSpPr>
          <p:spPr>
            <a:xfrm>
              <a:off x="3376831" y="3238954"/>
              <a:ext cx="267729" cy="106129"/>
            </a:xfrm>
            <a:custGeom>
              <a:avLst/>
              <a:gdLst/>
              <a:ahLst/>
              <a:cxnLst/>
              <a:rect l="l" t="t" r="r" b="b"/>
              <a:pathLst>
                <a:path w="2732" h="1083" extrusionOk="0">
                  <a:moveTo>
                    <a:pt x="1087" y="1"/>
                  </a:moveTo>
                  <a:cubicBezTo>
                    <a:pt x="747" y="86"/>
                    <a:pt x="426" y="237"/>
                    <a:pt x="265" y="417"/>
                  </a:cubicBezTo>
                  <a:cubicBezTo>
                    <a:pt x="0" y="710"/>
                    <a:pt x="615" y="984"/>
                    <a:pt x="1229" y="1059"/>
                  </a:cubicBezTo>
                  <a:cubicBezTo>
                    <a:pt x="1361" y="1075"/>
                    <a:pt x="1522" y="1082"/>
                    <a:pt x="1686" y="1082"/>
                  </a:cubicBezTo>
                  <a:cubicBezTo>
                    <a:pt x="2025" y="1082"/>
                    <a:pt x="2380" y="1050"/>
                    <a:pt x="2533" y="993"/>
                  </a:cubicBezTo>
                  <a:cubicBezTo>
                    <a:pt x="2731" y="917"/>
                    <a:pt x="2646" y="511"/>
                    <a:pt x="2476" y="247"/>
                  </a:cubicBezTo>
                  <a:cubicBezTo>
                    <a:pt x="2418" y="249"/>
                    <a:pt x="2360" y="250"/>
                    <a:pt x="2304" y="250"/>
                  </a:cubicBezTo>
                  <a:cubicBezTo>
                    <a:pt x="2150" y="250"/>
                    <a:pt x="2003" y="241"/>
                    <a:pt x="1871" y="228"/>
                  </a:cubicBezTo>
                  <a:cubicBezTo>
                    <a:pt x="1578" y="190"/>
                    <a:pt x="1295" y="105"/>
                    <a:pt x="1087"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92" name="Google Shape;192;p13"/>
            <p:cNvSpPr/>
            <p:nvPr/>
          </p:nvSpPr>
          <p:spPr>
            <a:xfrm>
              <a:off x="3690323" y="3242678"/>
              <a:ext cx="212655" cy="90645"/>
            </a:xfrm>
            <a:custGeom>
              <a:avLst/>
              <a:gdLst/>
              <a:ahLst/>
              <a:cxnLst/>
              <a:rect l="l" t="t" r="r" b="b"/>
              <a:pathLst>
                <a:path w="2170" h="925" extrusionOk="0">
                  <a:moveTo>
                    <a:pt x="1612" y="1"/>
                  </a:moveTo>
                  <a:lnTo>
                    <a:pt x="1545" y="29"/>
                  </a:lnTo>
                  <a:cubicBezTo>
                    <a:pt x="1383" y="103"/>
                    <a:pt x="1193" y="135"/>
                    <a:pt x="1006" y="135"/>
                  </a:cubicBezTo>
                  <a:cubicBezTo>
                    <a:pt x="832" y="135"/>
                    <a:pt x="661" y="107"/>
                    <a:pt x="515" y="57"/>
                  </a:cubicBezTo>
                  <a:cubicBezTo>
                    <a:pt x="241" y="152"/>
                    <a:pt x="33" y="303"/>
                    <a:pt x="14" y="454"/>
                  </a:cubicBezTo>
                  <a:cubicBezTo>
                    <a:pt x="0" y="684"/>
                    <a:pt x="512" y="925"/>
                    <a:pt x="1016" y="925"/>
                  </a:cubicBezTo>
                  <a:cubicBezTo>
                    <a:pt x="1195" y="925"/>
                    <a:pt x="1373" y="895"/>
                    <a:pt x="1527" y="823"/>
                  </a:cubicBezTo>
                  <a:cubicBezTo>
                    <a:pt x="2169" y="530"/>
                    <a:pt x="1990" y="152"/>
                    <a:pt x="1612"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93" name="Google Shape;193;p13"/>
            <p:cNvSpPr/>
            <p:nvPr/>
          </p:nvSpPr>
          <p:spPr>
            <a:xfrm>
              <a:off x="3936295" y="3230624"/>
              <a:ext cx="90746" cy="92801"/>
            </a:xfrm>
            <a:custGeom>
              <a:avLst/>
              <a:gdLst/>
              <a:ahLst/>
              <a:cxnLst/>
              <a:rect l="l" t="t" r="r" b="b"/>
              <a:pathLst>
                <a:path w="926" h="947" extrusionOk="0">
                  <a:moveTo>
                    <a:pt x="226" y="1"/>
                  </a:moveTo>
                  <a:cubicBezTo>
                    <a:pt x="141" y="76"/>
                    <a:pt x="84" y="180"/>
                    <a:pt x="56" y="322"/>
                  </a:cubicBezTo>
                  <a:cubicBezTo>
                    <a:pt x="1" y="729"/>
                    <a:pt x="480" y="946"/>
                    <a:pt x="721" y="946"/>
                  </a:cubicBezTo>
                  <a:cubicBezTo>
                    <a:pt x="727" y="946"/>
                    <a:pt x="732" y="946"/>
                    <a:pt x="737" y="946"/>
                  </a:cubicBezTo>
                  <a:cubicBezTo>
                    <a:pt x="926" y="936"/>
                    <a:pt x="878" y="521"/>
                    <a:pt x="793" y="228"/>
                  </a:cubicBezTo>
                  <a:lnTo>
                    <a:pt x="793" y="228"/>
                  </a:lnTo>
                  <a:cubicBezTo>
                    <a:pt x="782" y="228"/>
                    <a:pt x="771" y="228"/>
                    <a:pt x="759" y="228"/>
                  </a:cubicBezTo>
                  <a:cubicBezTo>
                    <a:pt x="584" y="228"/>
                    <a:pt x="359" y="160"/>
                    <a:pt x="226"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94" name="Google Shape;194;p13"/>
            <p:cNvSpPr/>
            <p:nvPr/>
          </p:nvSpPr>
          <p:spPr>
            <a:xfrm>
              <a:off x="3399076" y="3173198"/>
              <a:ext cx="66736" cy="64187"/>
            </a:xfrm>
            <a:custGeom>
              <a:avLst/>
              <a:gdLst/>
              <a:ahLst/>
              <a:cxnLst/>
              <a:rect l="l" t="t" r="r" b="b"/>
              <a:pathLst>
                <a:path w="681" h="655" extrusionOk="0">
                  <a:moveTo>
                    <a:pt x="123" y="1"/>
                  </a:moveTo>
                  <a:cubicBezTo>
                    <a:pt x="57" y="67"/>
                    <a:pt x="28" y="152"/>
                    <a:pt x="9" y="237"/>
                  </a:cubicBezTo>
                  <a:cubicBezTo>
                    <a:pt x="0" y="341"/>
                    <a:pt x="28" y="521"/>
                    <a:pt x="76" y="587"/>
                  </a:cubicBezTo>
                  <a:cubicBezTo>
                    <a:pt x="103" y="633"/>
                    <a:pt x="151" y="654"/>
                    <a:pt x="209" y="654"/>
                  </a:cubicBezTo>
                  <a:cubicBezTo>
                    <a:pt x="270" y="654"/>
                    <a:pt x="343" y="630"/>
                    <a:pt x="416" y="587"/>
                  </a:cubicBezTo>
                  <a:cubicBezTo>
                    <a:pt x="614" y="473"/>
                    <a:pt x="680" y="218"/>
                    <a:pt x="605" y="57"/>
                  </a:cubicBezTo>
                  <a:lnTo>
                    <a:pt x="605" y="57"/>
                  </a:lnTo>
                  <a:cubicBezTo>
                    <a:pt x="551" y="92"/>
                    <a:pt x="484" y="110"/>
                    <a:pt x="414" y="110"/>
                  </a:cubicBezTo>
                  <a:cubicBezTo>
                    <a:pt x="314" y="110"/>
                    <a:pt x="207" y="73"/>
                    <a:pt x="123"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195" name="Google Shape;195;p13"/>
          <p:cNvSpPr/>
          <p:nvPr/>
        </p:nvSpPr>
        <p:spPr>
          <a:xfrm flipH="1">
            <a:off x="-390544" y="1012731"/>
            <a:ext cx="2139581" cy="807075"/>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196" name="Google Shape;196;p13"/>
          <p:cNvSpPr/>
          <p:nvPr/>
        </p:nvSpPr>
        <p:spPr>
          <a:xfrm>
            <a:off x="10207512" y="172734"/>
            <a:ext cx="3309081" cy="1236257"/>
          </a:xfrm>
          <a:custGeom>
            <a:avLst/>
            <a:gdLst/>
            <a:ahLst/>
            <a:cxnLst/>
            <a:rect l="l" t="t" r="r" b="b"/>
            <a:pathLst>
              <a:path w="32388" h="12100" extrusionOk="0">
                <a:moveTo>
                  <a:pt x="15035" y="1"/>
                </a:moveTo>
                <a:cubicBezTo>
                  <a:pt x="14202" y="1"/>
                  <a:pt x="13526" y="500"/>
                  <a:pt x="13278" y="1859"/>
                </a:cubicBezTo>
                <a:cubicBezTo>
                  <a:pt x="13132" y="1831"/>
                  <a:pt x="12999" y="1817"/>
                  <a:pt x="12877" y="1817"/>
                </a:cubicBezTo>
                <a:cubicBezTo>
                  <a:pt x="11122" y="1817"/>
                  <a:pt x="11786" y="4562"/>
                  <a:pt x="10145" y="4562"/>
                </a:cubicBezTo>
                <a:cubicBezTo>
                  <a:pt x="9992" y="4562"/>
                  <a:pt x="9818" y="4538"/>
                  <a:pt x="9621" y="4486"/>
                </a:cubicBezTo>
                <a:lnTo>
                  <a:pt x="9621" y="4486"/>
                </a:lnTo>
                <a:cubicBezTo>
                  <a:pt x="9659" y="4873"/>
                  <a:pt x="9489" y="5308"/>
                  <a:pt x="9611" y="5686"/>
                </a:cubicBezTo>
                <a:cubicBezTo>
                  <a:pt x="9152" y="5644"/>
                  <a:pt x="8677" y="5623"/>
                  <a:pt x="8193" y="5623"/>
                </a:cubicBezTo>
                <a:cubicBezTo>
                  <a:pt x="6298" y="5623"/>
                  <a:pt x="4272" y="5948"/>
                  <a:pt x="2571" y="6603"/>
                </a:cubicBezTo>
                <a:cubicBezTo>
                  <a:pt x="0" y="7567"/>
                  <a:pt x="227" y="10364"/>
                  <a:pt x="3072" y="11064"/>
                </a:cubicBezTo>
                <a:cubicBezTo>
                  <a:pt x="3243" y="11106"/>
                  <a:pt x="3407" y="11124"/>
                  <a:pt x="3567" y="11124"/>
                </a:cubicBezTo>
                <a:cubicBezTo>
                  <a:pt x="4842" y="11124"/>
                  <a:pt x="5781" y="9931"/>
                  <a:pt x="6896" y="9931"/>
                </a:cubicBezTo>
                <a:cubicBezTo>
                  <a:pt x="6990" y="9931"/>
                  <a:pt x="7086" y="9939"/>
                  <a:pt x="7183" y="9958"/>
                </a:cubicBezTo>
                <a:cubicBezTo>
                  <a:pt x="7816" y="10071"/>
                  <a:pt x="8241" y="10553"/>
                  <a:pt x="8922" y="10648"/>
                </a:cubicBezTo>
                <a:cubicBezTo>
                  <a:pt x="9008" y="10659"/>
                  <a:pt x="9095" y="10664"/>
                  <a:pt x="9184" y="10664"/>
                </a:cubicBezTo>
                <a:cubicBezTo>
                  <a:pt x="9764" y="10664"/>
                  <a:pt x="10383" y="10436"/>
                  <a:pt x="10916" y="10166"/>
                </a:cubicBezTo>
                <a:cubicBezTo>
                  <a:pt x="11406" y="10298"/>
                  <a:pt x="11925" y="10366"/>
                  <a:pt x="12490" y="10366"/>
                </a:cubicBezTo>
                <a:cubicBezTo>
                  <a:pt x="12894" y="10366"/>
                  <a:pt x="13322" y="10331"/>
                  <a:pt x="13779" y="10260"/>
                </a:cubicBezTo>
                <a:cubicBezTo>
                  <a:pt x="15234" y="10046"/>
                  <a:pt x="16244" y="9157"/>
                  <a:pt x="17459" y="9157"/>
                </a:cubicBezTo>
                <a:cubicBezTo>
                  <a:pt x="17800" y="9157"/>
                  <a:pt x="18156" y="9227"/>
                  <a:pt x="18542" y="9400"/>
                </a:cubicBezTo>
                <a:cubicBezTo>
                  <a:pt x="20206" y="10156"/>
                  <a:pt x="20933" y="11801"/>
                  <a:pt x="22899" y="12056"/>
                </a:cubicBezTo>
                <a:cubicBezTo>
                  <a:pt x="23119" y="12085"/>
                  <a:pt x="23339" y="12099"/>
                  <a:pt x="23555" y="12099"/>
                </a:cubicBezTo>
                <a:cubicBezTo>
                  <a:pt x="25113" y="12099"/>
                  <a:pt x="26521" y="11349"/>
                  <a:pt x="27010" y="9797"/>
                </a:cubicBezTo>
                <a:cubicBezTo>
                  <a:pt x="27555" y="10139"/>
                  <a:pt x="28179" y="10303"/>
                  <a:pt x="28777" y="10303"/>
                </a:cubicBezTo>
                <a:cubicBezTo>
                  <a:pt x="30162" y="10303"/>
                  <a:pt x="31413" y="9425"/>
                  <a:pt x="31235" y="7841"/>
                </a:cubicBezTo>
                <a:cubicBezTo>
                  <a:pt x="32388" y="7217"/>
                  <a:pt x="31679" y="6130"/>
                  <a:pt x="30715" y="5809"/>
                </a:cubicBezTo>
                <a:cubicBezTo>
                  <a:pt x="31025" y="3881"/>
                  <a:pt x="29094" y="2706"/>
                  <a:pt x="27317" y="2706"/>
                </a:cubicBezTo>
                <a:cubicBezTo>
                  <a:pt x="26166" y="2706"/>
                  <a:pt x="25079" y="3198"/>
                  <a:pt x="24704" y="4297"/>
                </a:cubicBezTo>
                <a:cubicBezTo>
                  <a:pt x="23794" y="3300"/>
                  <a:pt x="22851" y="2859"/>
                  <a:pt x="21490" y="2859"/>
                </a:cubicBezTo>
                <a:cubicBezTo>
                  <a:pt x="21368" y="2859"/>
                  <a:pt x="21242" y="2863"/>
                  <a:pt x="21113" y="2870"/>
                </a:cubicBezTo>
                <a:cubicBezTo>
                  <a:pt x="20508" y="2898"/>
                  <a:pt x="20197" y="2953"/>
                  <a:pt x="19987" y="2953"/>
                </a:cubicBezTo>
                <a:cubicBezTo>
                  <a:pt x="19635" y="2953"/>
                  <a:pt x="19565" y="2800"/>
                  <a:pt x="18873" y="2114"/>
                </a:cubicBezTo>
                <a:cubicBezTo>
                  <a:pt x="17846" y="1098"/>
                  <a:pt x="16269" y="1"/>
                  <a:pt x="15035" y="1"/>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4288594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97"/>
        <p:cNvGrpSpPr/>
        <p:nvPr/>
      </p:nvGrpSpPr>
      <p:grpSpPr>
        <a:xfrm>
          <a:off x="0" y="0"/>
          <a:ext cx="0" cy="0"/>
          <a:chOff x="0" y="0"/>
          <a:chExt cx="0" cy="0"/>
        </a:xfrm>
      </p:grpSpPr>
      <p:sp>
        <p:nvSpPr>
          <p:cNvPr id="198" name="Google Shape;198;p14"/>
          <p:cNvSpPr txBox="1">
            <a:spLocks noGrp="1"/>
          </p:cNvSpPr>
          <p:nvPr>
            <p:ph type="subTitle" idx="1"/>
          </p:nvPr>
        </p:nvSpPr>
        <p:spPr>
          <a:xfrm>
            <a:off x="5237767" y="2013833"/>
            <a:ext cx="6002400" cy="151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6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9" name="Google Shape;199;p14"/>
          <p:cNvSpPr txBox="1">
            <a:spLocks noGrp="1"/>
          </p:cNvSpPr>
          <p:nvPr>
            <p:ph type="title"/>
          </p:nvPr>
        </p:nvSpPr>
        <p:spPr>
          <a:xfrm>
            <a:off x="5598893" y="3577975"/>
            <a:ext cx="5465600" cy="7636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3000"/>
              <a:buNone/>
              <a:defRPr sz="48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00" name="Google Shape;200;p14"/>
          <p:cNvSpPr/>
          <p:nvPr/>
        </p:nvSpPr>
        <p:spPr>
          <a:xfrm flipH="1">
            <a:off x="8830667" y="3773948"/>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01" name="Google Shape;201;p14"/>
          <p:cNvSpPr/>
          <p:nvPr/>
        </p:nvSpPr>
        <p:spPr>
          <a:xfrm>
            <a:off x="9926334" y="589667"/>
            <a:ext cx="2787079" cy="974720"/>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02" name="Google Shape;202;p14"/>
          <p:cNvSpPr/>
          <p:nvPr/>
        </p:nvSpPr>
        <p:spPr>
          <a:xfrm flipH="1">
            <a:off x="-1471793" y="-105667"/>
            <a:ext cx="4271727" cy="1582608"/>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03" name="Google Shape;203;p14"/>
          <p:cNvSpPr/>
          <p:nvPr/>
        </p:nvSpPr>
        <p:spPr>
          <a:xfrm>
            <a:off x="-26200" y="5595134"/>
            <a:ext cx="12326400" cy="1262900"/>
          </a:xfrm>
          <a:custGeom>
            <a:avLst/>
            <a:gdLst/>
            <a:ahLst/>
            <a:cxnLst/>
            <a:rect l="l" t="t" r="r" b="b"/>
            <a:pathLst>
              <a:path w="369792" h="37887" extrusionOk="0">
                <a:moveTo>
                  <a:pt x="0" y="0"/>
                </a:moveTo>
                <a:lnTo>
                  <a:pt x="369792" y="19435"/>
                </a:lnTo>
                <a:lnTo>
                  <a:pt x="367333" y="37887"/>
                </a:lnTo>
                <a:lnTo>
                  <a:pt x="0" y="37887"/>
                </a:lnTo>
                <a:close/>
              </a:path>
            </a:pathLst>
          </a:custGeom>
          <a:solidFill>
            <a:schemeClr val="accent2"/>
          </a:solidFill>
          <a:ln>
            <a:noFill/>
          </a:ln>
        </p:spPr>
      </p:sp>
      <p:sp>
        <p:nvSpPr>
          <p:cNvPr id="204" name="Google Shape;204;p14"/>
          <p:cNvSpPr/>
          <p:nvPr/>
        </p:nvSpPr>
        <p:spPr>
          <a:xfrm>
            <a:off x="-27533" y="5317467"/>
            <a:ext cx="12244433" cy="1582600"/>
          </a:xfrm>
          <a:custGeom>
            <a:avLst/>
            <a:gdLst/>
            <a:ahLst/>
            <a:cxnLst/>
            <a:rect l="l" t="t" r="r" b="b"/>
            <a:pathLst>
              <a:path w="367333" h="47478" extrusionOk="0">
                <a:moveTo>
                  <a:pt x="0" y="0"/>
                </a:moveTo>
                <a:lnTo>
                  <a:pt x="367333" y="11939"/>
                </a:lnTo>
                <a:lnTo>
                  <a:pt x="367333" y="47478"/>
                </a:lnTo>
                <a:lnTo>
                  <a:pt x="0" y="47478"/>
                </a:lnTo>
                <a:close/>
              </a:path>
            </a:pathLst>
          </a:custGeom>
          <a:solidFill>
            <a:schemeClr val="accent1"/>
          </a:solidFill>
          <a:ln>
            <a:noFill/>
          </a:ln>
        </p:spPr>
      </p:sp>
      <p:grpSp>
        <p:nvGrpSpPr>
          <p:cNvPr id="205" name="Google Shape;205;p14"/>
          <p:cNvGrpSpPr/>
          <p:nvPr/>
        </p:nvGrpSpPr>
        <p:grpSpPr>
          <a:xfrm>
            <a:off x="-404556" y="5557277"/>
            <a:ext cx="2253047" cy="1453583"/>
            <a:chOff x="-213250" y="3642549"/>
            <a:chExt cx="1136984" cy="733540"/>
          </a:xfrm>
        </p:grpSpPr>
        <p:sp>
          <p:nvSpPr>
            <p:cNvPr id="206" name="Google Shape;206;p14"/>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07" name="Google Shape;207;p14"/>
            <p:cNvSpPr/>
            <p:nvPr/>
          </p:nvSpPr>
          <p:spPr>
            <a:xfrm>
              <a:off x="323901" y="3937480"/>
              <a:ext cx="599833" cy="438609"/>
            </a:xfrm>
            <a:custGeom>
              <a:avLst/>
              <a:gdLst/>
              <a:ahLst/>
              <a:cxnLst/>
              <a:rect l="l" t="t" r="r" b="b"/>
              <a:pathLst>
                <a:path w="2742" h="2005" extrusionOk="0">
                  <a:moveTo>
                    <a:pt x="950" y="0"/>
                  </a:moveTo>
                  <a:cubicBezTo>
                    <a:pt x="949" y="0"/>
                    <a:pt x="947" y="1"/>
                    <a:pt x="946" y="1"/>
                  </a:cubicBezTo>
                  <a:cubicBezTo>
                    <a:pt x="861" y="29"/>
                    <a:pt x="861" y="351"/>
                    <a:pt x="861" y="351"/>
                  </a:cubicBezTo>
                  <a:cubicBezTo>
                    <a:pt x="861" y="351"/>
                    <a:pt x="736" y="155"/>
                    <a:pt x="656" y="155"/>
                  </a:cubicBezTo>
                  <a:cubicBezTo>
                    <a:pt x="648" y="155"/>
                    <a:pt x="641" y="157"/>
                    <a:pt x="634" y="162"/>
                  </a:cubicBezTo>
                  <a:cubicBezTo>
                    <a:pt x="568" y="209"/>
                    <a:pt x="691" y="634"/>
                    <a:pt x="691" y="634"/>
                  </a:cubicBezTo>
                  <a:cubicBezTo>
                    <a:pt x="691" y="634"/>
                    <a:pt x="406" y="268"/>
                    <a:pt x="342" y="268"/>
                  </a:cubicBezTo>
                  <a:cubicBezTo>
                    <a:pt x="337" y="268"/>
                    <a:pt x="334" y="270"/>
                    <a:pt x="332" y="275"/>
                  </a:cubicBezTo>
                  <a:cubicBezTo>
                    <a:pt x="322" y="351"/>
                    <a:pt x="521" y="852"/>
                    <a:pt x="521" y="852"/>
                  </a:cubicBezTo>
                  <a:cubicBezTo>
                    <a:pt x="521" y="852"/>
                    <a:pt x="326" y="774"/>
                    <a:pt x="238" y="774"/>
                  </a:cubicBezTo>
                  <a:cubicBezTo>
                    <a:pt x="220" y="774"/>
                    <a:pt x="206" y="777"/>
                    <a:pt x="199" y="785"/>
                  </a:cubicBezTo>
                  <a:cubicBezTo>
                    <a:pt x="161" y="833"/>
                    <a:pt x="445" y="1088"/>
                    <a:pt x="445" y="1088"/>
                  </a:cubicBezTo>
                  <a:cubicBezTo>
                    <a:pt x="445" y="1088"/>
                    <a:pt x="303" y="1051"/>
                    <a:pt x="214" y="1051"/>
                  </a:cubicBezTo>
                  <a:cubicBezTo>
                    <a:pt x="175" y="1051"/>
                    <a:pt x="145" y="1058"/>
                    <a:pt x="143" y="1078"/>
                  </a:cubicBezTo>
                  <a:cubicBezTo>
                    <a:pt x="133" y="1154"/>
                    <a:pt x="492" y="1390"/>
                    <a:pt x="492" y="1390"/>
                  </a:cubicBezTo>
                  <a:cubicBezTo>
                    <a:pt x="492" y="1390"/>
                    <a:pt x="378" y="1374"/>
                    <a:pt x="278" y="1374"/>
                  </a:cubicBezTo>
                  <a:cubicBezTo>
                    <a:pt x="208" y="1374"/>
                    <a:pt x="145" y="1382"/>
                    <a:pt x="133" y="1409"/>
                  </a:cubicBezTo>
                  <a:cubicBezTo>
                    <a:pt x="95" y="1485"/>
                    <a:pt x="464" y="1645"/>
                    <a:pt x="464" y="1645"/>
                  </a:cubicBezTo>
                  <a:cubicBezTo>
                    <a:pt x="464" y="1645"/>
                    <a:pt x="438" y="1645"/>
                    <a:pt x="400" y="1645"/>
                  </a:cubicBezTo>
                  <a:cubicBezTo>
                    <a:pt x="285" y="1645"/>
                    <a:pt x="53" y="1650"/>
                    <a:pt x="39" y="1693"/>
                  </a:cubicBezTo>
                  <a:cubicBezTo>
                    <a:pt x="1" y="1797"/>
                    <a:pt x="804" y="2005"/>
                    <a:pt x="804" y="2005"/>
                  </a:cubicBezTo>
                  <a:lnTo>
                    <a:pt x="1929" y="2005"/>
                  </a:lnTo>
                  <a:cubicBezTo>
                    <a:pt x="1929" y="2005"/>
                    <a:pt x="2741" y="1872"/>
                    <a:pt x="2704" y="1778"/>
                  </a:cubicBezTo>
                  <a:cubicBezTo>
                    <a:pt x="2699" y="1735"/>
                    <a:pt x="2605" y="1723"/>
                    <a:pt x="2504" y="1723"/>
                  </a:cubicBezTo>
                  <a:cubicBezTo>
                    <a:pt x="2382" y="1723"/>
                    <a:pt x="2250" y="1740"/>
                    <a:pt x="2250" y="1740"/>
                  </a:cubicBezTo>
                  <a:cubicBezTo>
                    <a:pt x="2250" y="1740"/>
                    <a:pt x="2723" y="1475"/>
                    <a:pt x="2723" y="1419"/>
                  </a:cubicBezTo>
                  <a:cubicBezTo>
                    <a:pt x="2724" y="1411"/>
                    <a:pt x="2710" y="1408"/>
                    <a:pt x="2685" y="1408"/>
                  </a:cubicBezTo>
                  <a:cubicBezTo>
                    <a:pt x="2555" y="1408"/>
                    <a:pt x="2137" y="1494"/>
                    <a:pt x="2137" y="1494"/>
                  </a:cubicBezTo>
                  <a:cubicBezTo>
                    <a:pt x="2137" y="1494"/>
                    <a:pt x="2430" y="1182"/>
                    <a:pt x="2411" y="1154"/>
                  </a:cubicBezTo>
                  <a:cubicBezTo>
                    <a:pt x="2407" y="1149"/>
                    <a:pt x="2399" y="1147"/>
                    <a:pt x="2388" y="1147"/>
                  </a:cubicBezTo>
                  <a:cubicBezTo>
                    <a:pt x="2311" y="1147"/>
                    <a:pt x="2080" y="1248"/>
                    <a:pt x="2080" y="1248"/>
                  </a:cubicBezTo>
                  <a:cubicBezTo>
                    <a:pt x="2080" y="1248"/>
                    <a:pt x="2363" y="889"/>
                    <a:pt x="2307" y="852"/>
                  </a:cubicBezTo>
                  <a:cubicBezTo>
                    <a:pt x="2302" y="849"/>
                    <a:pt x="2295" y="848"/>
                    <a:pt x="2287" y="848"/>
                  </a:cubicBezTo>
                  <a:cubicBezTo>
                    <a:pt x="2206" y="848"/>
                    <a:pt x="1995" y="965"/>
                    <a:pt x="1995" y="965"/>
                  </a:cubicBezTo>
                  <a:cubicBezTo>
                    <a:pt x="1995" y="965"/>
                    <a:pt x="2363" y="445"/>
                    <a:pt x="2307" y="417"/>
                  </a:cubicBezTo>
                  <a:cubicBezTo>
                    <a:pt x="2306" y="417"/>
                    <a:pt x="2305" y="417"/>
                    <a:pt x="2304" y="417"/>
                  </a:cubicBezTo>
                  <a:cubicBezTo>
                    <a:pt x="2240" y="417"/>
                    <a:pt x="1938" y="691"/>
                    <a:pt x="1938" y="691"/>
                  </a:cubicBezTo>
                  <a:cubicBezTo>
                    <a:pt x="1938" y="691"/>
                    <a:pt x="2108" y="322"/>
                    <a:pt x="2042" y="313"/>
                  </a:cubicBezTo>
                  <a:cubicBezTo>
                    <a:pt x="2041" y="313"/>
                    <a:pt x="2040" y="313"/>
                    <a:pt x="2039" y="313"/>
                  </a:cubicBezTo>
                  <a:cubicBezTo>
                    <a:pt x="1977" y="313"/>
                    <a:pt x="1702" y="606"/>
                    <a:pt x="1702" y="606"/>
                  </a:cubicBezTo>
                  <a:cubicBezTo>
                    <a:pt x="1702" y="606"/>
                    <a:pt x="1778" y="133"/>
                    <a:pt x="1730" y="133"/>
                  </a:cubicBezTo>
                  <a:cubicBezTo>
                    <a:pt x="1683" y="133"/>
                    <a:pt x="1456" y="445"/>
                    <a:pt x="1456" y="445"/>
                  </a:cubicBezTo>
                  <a:cubicBezTo>
                    <a:pt x="1456" y="445"/>
                    <a:pt x="1420" y="66"/>
                    <a:pt x="1357" y="66"/>
                  </a:cubicBezTo>
                  <a:cubicBezTo>
                    <a:pt x="1355" y="66"/>
                    <a:pt x="1354" y="67"/>
                    <a:pt x="1352" y="67"/>
                  </a:cubicBezTo>
                  <a:cubicBezTo>
                    <a:pt x="1277" y="77"/>
                    <a:pt x="1173" y="407"/>
                    <a:pt x="1173" y="407"/>
                  </a:cubicBezTo>
                  <a:cubicBezTo>
                    <a:pt x="1173" y="407"/>
                    <a:pt x="1019" y="0"/>
                    <a:pt x="950"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08" name="Google Shape;208;p14"/>
            <p:cNvSpPr/>
            <p:nvPr/>
          </p:nvSpPr>
          <p:spPr>
            <a:xfrm>
              <a:off x="-29050" y="3642549"/>
              <a:ext cx="770894" cy="732610"/>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rgbClr val="C6C23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31298713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209"/>
        <p:cNvGrpSpPr/>
        <p:nvPr/>
      </p:nvGrpSpPr>
      <p:grpSpPr>
        <a:xfrm>
          <a:off x="0" y="0"/>
          <a:ext cx="0" cy="0"/>
          <a:chOff x="0" y="0"/>
          <a:chExt cx="0" cy="0"/>
        </a:xfrm>
      </p:grpSpPr>
      <p:sp>
        <p:nvSpPr>
          <p:cNvPr id="210" name="Google Shape;210;p15"/>
          <p:cNvSpPr/>
          <p:nvPr/>
        </p:nvSpPr>
        <p:spPr>
          <a:xfrm flipH="1">
            <a:off x="8699495" y="3"/>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11" name="Google Shape;211;p15"/>
          <p:cNvSpPr/>
          <p:nvPr/>
        </p:nvSpPr>
        <p:spPr>
          <a:xfrm rot="544783" flipH="1">
            <a:off x="-1479521" y="5279178"/>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12" name="Google Shape;212;p15"/>
          <p:cNvSpPr txBox="1">
            <a:spLocks noGrp="1"/>
          </p:cNvSpPr>
          <p:nvPr>
            <p:ph type="subTitle" idx="1"/>
          </p:nvPr>
        </p:nvSpPr>
        <p:spPr>
          <a:xfrm>
            <a:off x="2201600" y="4044233"/>
            <a:ext cx="7788800" cy="92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15"/>
          <p:cNvSpPr txBox="1">
            <a:spLocks noGrp="1"/>
          </p:cNvSpPr>
          <p:nvPr>
            <p:ph type="title"/>
          </p:nvPr>
        </p:nvSpPr>
        <p:spPr>
          <a:xfrm>
            <a:off x="3034433" y="1856500"/>
            <a:ext cx="6109600" cy="1765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r" rtl="0">
              <a:spcBef>
                <a:spcPts val="0"/>
              </a:spcBef>
              <a:spcAft>
                <a:spcPts val="0"/>
              </a:spcAft>
              <a:buSzPts val="7200"/>
              <a:buNone/>
              <a:defRPr sz="9600"/>
            </a:lvl2pPr>
            <a:lvl3pPr lvl="2" algn="r" rtl="0">
              <a:spcBef>
                <a:spcPts val="0"/>
              </a:spcBef>
              <a:spcAft>
                <a:spcPts val="0"/>
              </a:spcAft>
              <a:buSzPts val="7200"/>
              <a:buNone/>
              <a:defRPr sz="9600"/>
            </a:lvl3pPr>
            <a:lvl4pPr lvl="3" algn="r" rtl="0">
              <a:spcBef>
                <a:spcPts val="0"/>
              </a:spcBef>
              <a:spcAft>
                <a:spcPts val="0"/>
              </a:spcAft>
              <a:buSzPts val="7200"/>
              <a:buNone/>
              <a:defRPr sz="9600"/>
            </a:lvl4pPr>
            <a:lvl5pPr lvl="4" algn="r" rtl="0">
              <a:spcBef>
                <a:spcPts val="0"/>
              </a:spcBef>
              <a:spcAft>
                <a:spcPts val="0"/>
              </a:spcAft>
              <a:buSzPts val="7200"/>
              <a:buNone/>
              <a:defRPr sz="9600"/>
            </a:lvl5pPr>
            <a:lvl6pPr lvl="5" algn="r" rtl="0">
              <a:spcBef>
                <a:spcPts val="0"/>
              </a:spcBef>
              <a:spcAft>
                <a:spcPts val="0"/>
              </a:spcAft>
              <a:buSzPts val="7200"/>
              <a:buNone/>
              <a:defRPr sz="9600"/>
            </a:lvl6pPr>
            <a:lvl7pPr lvl="6" algn="r" rtl="0">
              <a:spcBef>
                <a:spcPts val="0"/>
              </a:spcBef>
              <a:spcAft>
                <a:spcPts val="0"/>
              </a:spcAft>
              <a:buSzPts val="7200"/>
              <a:buNone/>
              <a:defRPr sz="9600"/>
            </a:lvl7pPr>
            <a:lvl8pPr lvl="7" algn="r" rtl="0">
              <a:spcBef>
                <a:spcPts val="0"/>
              </a:spcBef>
              <a:spcAft>
                <a:spcPts val="0"/>
              </a:spcAft>
              <a:buSzPts val="7200"/>
              <a:buNone/>
              <a:defRPr sz="9600"/>
            </a:lvl8pPr>
            <a:lvl9pPr lvl="8" algn="r" rtl="0">
              <a:spcBef>
                <a:spcPts val="0"/>
              </a:spcBef>
              <a:spcAft>
                <a:spcPts val="0"/>
              </a:spcAft>
              <a:buSzPts val="7200"/>
              <a:buNone/>
              <a:defRPr sz="9600"/>
            </a:lvl9pPr>
          </a:lstStyle>
          <a:p>
            <a:endParaRPr/>
          </a:p>
        </p:txBody>
      </p:sp>
      <p:grpSp>
        <p:nvGrpSpPr>
          <p:cNvPr id="214" name="Google Shape;214;p15"/>
          <p:cNvGrpSpPr/>
          <p:nvPr/>
        </p:nvGrpSpPr>
        <p:grpSpPr>
          <a:xfrm flipH="1">
            <a:off x="8902704" y="1440166"/>
            <a:ext cx="4497589" cy="6256972"/>
            <a:chOff x="864225" y="0"/>
            <a:chExt cx="2549461" cy="3546769"/>
          </a:xfrm>
        </p:grpSpPr>
        <p:sp>
          <p:nvSpPr>
            <p:cNvPr id="215" name="Google Shape;215;p15"/>
            <p:cNvSpPr/>
            <p:nvPr/>
          </p:nvSpPr>
          <p:spPr>
            <a:xfrm>
              <a:off x="1438749" y="3094382"/>
              <a:ext cx="516203" cy="452387"/>
            </a:xfrm>
            <a:custGeom>
              <a:avLst/>
              <a:gdLst/>
              <a:ahLst/>
              <a:cxnLst/>
              <a:rect l="l" t="t" r="r" b="b"/>
              <a:pathLst>
                <a:path w="2912" h="2552" extrusionOk="0">
                  <a:moveTo>
                    <a:pt x="1" y="0"/>
                  </a:moveTo>
                  <a:cubicBezTo>
                    <a:pt x="1" y="0"/>
                    <a:pt x="615" y="1607"/>
                    <a:pt x="473" y="2552"/>
                  </a:cubicBezTo>
                  <a:lnTo>
                    <a:pt x="2912" y="2552"/>
                  </a:lnTo>
                  <a:cubicBezTo>
                    <a:pt x="2912" y="2552"/>
                    <a:pt x="2486" y="2022"/>
                    <a:pt x="2363" y="1437"/>
                  </a:cubicBezTo>
                  <a:lnTo>
                    <a:pt x="2363" y="1437"/>
                  </a:lnTo>
                  <a:cubicBezTo>
                    <a:pt x="2363" y="1437"/>
                    <a:pt x="2335" y="1975"/>
                    <a:pt x="2420" y="2193"/>
                  </a:cubicBezTo>
                  <a:cubicBezTo>
                    <a:pt x="2420" y="2193"/>
                    <a:pt x="2004" y="1162"/>
                    <a:pt x="2127" y="586"/>
                  </a:cubicBezTo>
                  <a:lnTo>
                    <a:pt x="2127" y="586"/>
                  </a:lnTo>
                  <a:cubicBezTo>
                    <a:pt x="2127" y="586"/>
                    <a:pt x="1825" y="1040"/>
                    <a:pt x="1900" y="1635"/>
                  </a:cubicBezTo>
                  <a:cubicBezTo>
                    <a:pt x="1900" y="1635"/>
                    <a:pt x="1447" y="775"/>
                    <a:pt x="1447" y="95"/>
                  </a:cubicBezTo>
                  <a:cubicBezTo>
                    <a:pt x="1447" y="95"/>
                    <a:pt x="1229" y="1068"/>
                    <a:pt x="1381" y="1796"/>
                  </a:cubicBezTo>
                  <a:cubicBezTo>
                    <a:pt x="1381" y="1796"/>
                    <a:pt x="974" y="1040"/>
                    <a:pt x="974" y="539"/>
                  </a:cubicBezTo>
                  <a:cubicBezTo>
                    <a:pt x="974" y="539"/>
                    <a:pt x="766" y="1219"/>
                    <a:pt x="870" y="1588"/>
                  </a:cubicBezTo>
                  <a:cubicBezTo>
                    <a:pt x="870" y="1588"/>
                    <a:pt x="341" y="369"/>
                    <a:pt x="1"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16" name="Google Shape;216;p15"/>
            <p:cNvSpPr/>
            <p:nvPr/>
          </p:nvSpPr>
          <p:spPr>
            <a:xfrm>
              <a:off x="1507529" y="219457"/>
              <a:ext cx="160959" cy="378821"/>
            </a:xfrm>
            <a:custGeom>
              <a:avLst/>
              <a:gdLst/>
              <a:ahLst/>
              <a:cxnLst/>
              <a:rect l="l" t="t" r="r" b="b"/>
              <a:pathLst>
                <a:path w="908" h="2137" extrusionOk="0">
                  <a:moveTo>
                    <a:pt x="38" y="1"/>
                  </a:moveTo>
                  <a:lnTo>
                    <a:pt x="0" y="48"/>
                  </a:lnTo>
                  <a:cubicBezTo>
                    <a:pt x="237" y="322"/>
                    <a:pt x="444" y="1163"/>
                    <a:pt x="463" y="1352"/>
                  </a:cubicBezTo>
                  <a:cubicBezTo>
                    <a:pt x="473" y="1522"/>
                    <a:pt x="822" y="2137"/>
                    <a:pt x="822" y="2137"/>
                  </a:cubicBezTo>
                  <a:lnTo>
                    <a:pt x="908" y="1929"/>
                  </a:lnTo>
                  <a:cubicBezTo>
                    <a:pt x="908" y="1919"/>
                    <a:pt x="605" y="1541"/>
                    <a:pt x="577" y="1352"/>
                  </a:cubicBezTo>
                  <a:cubicBezTo>
                    <a:pt x="520" y="728"/>
                    <a:pt x="38" y="1"/>
                    <a:pt x="38" y="1"/>
                  </a:cubicBezTo>
                  <a:close/>
                </a:path>
              </a:pathLst>
            </a:custGeom>
            <a:solidFill>
              <a:srgbClr val="7F4A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17" name="Google Shape;217;p15"/>
            <p:cNvSpPr/>
            <p:nvPr/>
          </p:nvSpPr>
          <p:spPr>
            <a:xfrm>
              <a:off x="1829092" y="368539"/>
              <a:ext cx="261647" cy="308445"/>
            </a:xfrm>
            <a:custGeom>
              <a:avLst/>
              <a:gdLst/>
              <a:ahLst/>
              <a:cxnLst/>
              <a:rect l="l" t="t" r="r" b="b"/>
              <a:pathLst>
                <a:path w="1476" h="1740" extrusionOk="0">
                  <a:moveTo>
                    <a:pt x="1418" y="1"/>
                  </a:moveTo>
                  <a:cubicBezTo>
                    <a:pt x="1305" y="341"/>
                    <a:pt x="672" y="936"/>
                    <a:pt x="511" y="1031"/>
                  </a:cubicBezTo>
                  <a:cubicBezTo>
                    <a:pt x="369" y="1125"/>
                    <a:pt x="1" y="1740"/>
                    <a:pt x="1" y="1740"/>
                  </a:cubicBezTo>
                  <a:lnTo>
                    <a:pt x="228" y="1711"/>
                  </a:lnTo>
                  <a:cubicBezTo>
                    <a:pt x="228" y="1711"/>
                    <a:pt x="417" y="1248"/>
                    <a:pt x="568" y="1144"/>
                  </a:cubicBezTo>
                  <a:cubicBezTo>
                    <a:pt x="1069" y="795"/>
                    <a:pt x="1475" y="10"/>
                    <a:pt x="1475" y="10"/>
                  </a:cubicBezTo>
                  <a:lnTo>
                    <a:pt x="1418" y="1"/>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18" name="Google Shape;218;p15"/>
            <p:cNvSpPr/>
            <p:nvPr/>
          </p:nvSpPr>
          <p:spPr>
            <a:xfrm>
              <a:off x="1938112" y="539071"/>
              <a:ext cx="700384" cy="102638"/>
            </a:xfrm>
            <a:custGeom>
              <a:avLst/>
              <a:gdLst/>
              <a:ahLst/>
              <a:cxnLst/>
              <a:rect l="l" t="t" r="r" b="b"/>
              <a:pathLst>
                <a:path w="3951" h="579" extrusionOk="0">
                  <a:moveTo>
                    <a:pt x="3774" y="0"/>
                  </a:moveTo>
                  <a:cubicBezTo>
                    <a:pt x="3373" y="0"/>
                    <a:pt x="2376" y="35"/>
                    <a:pt x="1645" y="353"/>
                  </a:cubicBezTo>
                  <a:cubicBezTo>
                    <a:pt x="1543" y="393"/>
                    <a:pt x="1347" y="406"/>
                    <a:pt x="1139" y="406"/>
                  </a:cubicBezTo>
                  <a:cubicBezTo>
                    <a:pt x="793" y="406"/>
                    <a:pt x="410" y="371"/>
                    <a:pt x="364" y="371"/>
                  </a:cubicBezTo>
                  <a:cubicBezTo>
                    <a:pt x="360" y="371"/>
                    <a:pt x="359" y="371"/>
                    <a:pt x="359" y="371"/>
                  </a:cubicBezTo>
                  <a:lnTo>
                    <a:pt x="0" y="570"/>
                  </a:lnTo>
                  <a:cubicBezTo>
                    <a:pt x="0" y="570"/>
                    <a:pt x="266" y="579"/>
                    <a:pt x="588" y="579"/>
                  </a:cubicBezTo>
                  <a:cubicBezTo>
                    <a:pt x="1007" y="579"/>
                    <a:pt x="1519" y="564"/>
                    <a:pt x="1663" y="494"/>
                  </a:cubicBezTo>
                  <a:cubicBezTo>
                    <a:pt x="1908" y="372"/>
                    <a:pt x="2964" y="73"/>
                    <a:pt x="3631" y="73"/>
                  </a:cubicBezTo>
                  <a:cubicBezTo>
                    <a:pt x="3736" y="73"/>
                    <a:pt x="3832" y="81"/>
                    <a:pt x="3913" y="97"/>
                  </a:cubicBezTo>
                  <a:lnTo>
                    <a:pt x="3950" y="3"/>
                  </a:lnTo>
                  <a:cubicBezTo>
                    <a:pt x="3950" y="3"/>
                    <a:pt x="3885" y="0"/>
                    <a:pt x="3774"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19" name="Google Shape;219;p15"/>
            <p:cNvSpPr/>
            <p:nvPr/>
          </p:nvSpPr>
          <p:spPr>
            <a:xfrm>
              <a:off x="1554327" y="546161"/>
              <a:ext cx="601646" cy="291782"/>
            </a:xfrm>
            <a:custGeom>
              <a:avLst/>
              <a:gdLst/>
              <a:ahLst/>
              <a:cxnLst/>
              <a:rect l="l" t="t" r="r" b="b"/>
              <a:pathLst>
                <a:path w="3394" h="1646" extrusionOk="0">
                  <a:moveTo>
                    <a:pt x="162" y="1286"/>
                  </a:moveTo>
                  <a:cubicBezTo>
                    <a:pt x="162" y="1286"/>
                    <a:pt x="162" y="1286"/>
                    <a:pt x="162" y="1286"/>
                  </a:cubicBezTo>
                  <a:lnTo>
                    <a:pt x="162" y="1286"/>
                  </a:lnTo>
                  <a:lnTo>
                    <a:pt x="162" y="1286"/>
                  </a:lnTo>
                  <a:close/>
                  <a:moveTo>
                    <a:pt x="3394" y="1"/>
                  </a:moveTo>
                  <a:cubicBezTo>
                    <a:pt x="3394" y="1"/>
                    <a:pt x="1976" y="322"/>
                    <a:pt x="1201" y="984"/>
                  </a:cubicBezTo>
                  <a:cubicBezTo>
                    <a:pt x="981" y="1169"/>
                    <a:pt x="260" y="1288"/>
                    <a:pt x="171" y="1288"/>
                  </a:cubicBezTo>
                  <a:cubicBezTo>
                    <a:pt x="164" y="1288"/>
                    <a:pt x="161" y="1287"/>
                    <a:pt x="162" y="1286"/>
                  </a:cubicBezTo>
                  <a:lnTo>
                    <a:pt x="162" y="1286"/>
                  </a:lnTo>
                  <a:lnTo>
                    <a:pt x="1" y="1645"/>
                  </a:lnTo>
                  <a:cubicBezTo>
                    <a:pt x="1" y="1645"/>
                    <a:pt x="1135" y="1324"/>
                    <a:pt x="1352" y="1125"/>
                  </a:cubicBezTo>
                  <a:cubicBezTo>
                    <a:pt x="1579" y="908"/>
                    <a:pt x="2779" y="142"/>
                    <a:pt x="3384" y="95"/>
                  </a:cubicBezTo>
                  <a:lnTo>
                    <a:pt x="3394" y="1"/>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0" name="Google Shape;220;p15"/>
            <p:cNvSpPr/>
            <p:nvPr/>
          </p:nvSpPr>
          <p:spPr>
            <a:xfrm>
              <a:off x="1474025" y="928173"/>
              <a:ext cx="405588" cy="728924"/>
            </a:xfrm>
            <a:custGeom>
              <a:avLst/>
              <a:gdLst/>
              <a:ahLst/>
              <a:cxnLst/>
              <a:rect l="l" t="t" r="r" b="b"/>
              <a:pathLst>
                <a:path w="2288" h="4112" extrusionOk="0">
                  <a:moveTo>
                    <a:pt x="2259" y="0"/>
                  </a:moveTo>
                  <a:cubicBezTo>
                    <a:pt x="2259" y="0"/>
                    <a:pt x="1153" y="1286"/>
                    <a:pt x="775" y="2561"/>
                  </a:cubicBezTo>
                  <a:cubicBezTo>
                    <a:pt x="662" y="2949"/>
                    <a:pt x="0" y="3592"/>
                    <a:pt x="10" y="3601"/>
                  </a:cubicBezTo>
                  <a:lnTo>
                    <a:pt x="48" y="4111"/>
                  </a:lnTo>
                  <a:cubicBezTo>
                    <a:pt x="48" y="4111"/>
                    <a:pt x="889" y="2996"/>
                    <a:pt x="983" y="2628"/>
                  </a:cubicBezTo>
                  <a:cubicBezTo>
                    <a:pt x="1087" y="2240"/>
                    <a:pt x="1786" y="567"/>
                    <a:pt x="2287" y="123"/>
                  </a:cubicBezTo>
                  <a:lnTo>
                    <a:pt x="2259" y="0"/>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1" name="Google Shape;221;p15"/>
            <p:cNvSpPr/>
            <p:nvPr/>
          </p:nvSpPr>
          <p:spPr>
            <a:xfrm>
              <a:off x="1221065" y="519394"/>
              <a:ext cx="243034" cy="822698"/>
            </a:xfrm>
            <a:custGeom>
              <a:avLst/>
              <a:gdLst/>
              <a:ahLst/>
              <a:cxnLst/>
              <a:rect l="l" t="t" r="r" b="b"/>
              <a:pathLst>
                <a:path w="1371" h="4641" extrusionOk="0">
                  <a:moveTo>
                    <a:pt x="29" y="0"/>
                  </a:moveTo>
                  <a:lnTo>
                    <a:pt x="0" y="85"/>
                  </a:lnTo>
                  <a:cubicBezTo>
                    <a:pt x="284" y="492"/>
                    <a:pt x="615" y="2117"/>
                    <a:pt x="643" y="2562"/>
                  </a:cubicBezTo>
                  <a:cubicBezTo>
                    <a:pt x="681" y="3015"/>
                    <a:pt x="1333" y="4641"/>
                    <a:pt x="1333" y="4641"/>
                  </a:cubicBezTo>
                  <a:lnTo>
                    <a:pt x="1371" y="3885"/>
                  </a:lnTo>
                  <a:cubicBezTo>
                    <a:pt x="1371" y="3875"/>
                    <a:pt x="860" y="2977"/>
                    <a:pt x="804" y="2505"/>
                  </a:cubicBezTo>
                  <a:cubicBezTo>
                    <a:pt x="633" y="1182"/>
                    <a:pt x="29" y="0"/>
                    <a:pt x="29"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2" name="Google Shape;222;p15"/>
            <p:cNvSpPr/>
            <p:nvPr/>
          </p:nvSpPr>
          <p:spPr>
            <a:xfrm>
              <a:off x="1408614" y="236298"/>
              <a:ext cx="410729" cy="3308875"/>
            </a:xfrm>
            <a:custGeom>
              <a:avLst/>
              <a:gdLst/>
              <a:ahLst/>
              <a:cxnLst/>
              <a:rect l="l" t="t" r="r" b="b"/>
              <a:pathLst>
                <a:path w="2317" h="18666" extrusionOk="0">
                  <a:moveTo>
                    <a:pt x="1929" y="0"/>
                  </a:moveTo>
                  <a:cubicBezTo>
                    <a:pt x="1929" y="766"/>
                    <a:pt x="1" y="5179"/>
                    <a:pt x="133" y="6096"/>
                  </a:cubicBezTo>
                  <a:cubicBezTo>
                    <a:pt x="246" y="6937"/>
                    <a:pt x="284" y="11823"/>
                    <a:pt x="284" y="12362"/>
                  </a:cubicBezTo>
                  <a:cubicBezTo>
                    <a:pt x="284" y="12362"/>
                    <a:pt x="1740" y="17257"/>
                    <a:pt x="1966" y="18665"/>
                  </a:cubicBezTo>
                  <a:lnTo>
                    <a:pt x="2316" y="18609"/>
                  </a:lnTo>
                  <a:cubicBezTo>
                    <a:pt x="2070" y="17021"/>
                    <a:pt x="785" y="12362"/>
                    <a:pt x="785" y="12362"/>
                  </a:cubicBezTo>
                  <a:cubicBezTo>
                    <a:pt x="785" y="12296"/>
                    <a:pt x="511" y="6956"/>
                    <a:pt x="379" y="6049"/>
                  </a:cubicBezTo>
                  <a:cubicBezTo>
                    <a:pt x="265" y="5245"/>
                    <a:pt x="2023" y="832"/>
                    <a:pt x="2023" y="0"/>
                  </a:cubicBezTo>
                  <a:close/>
                </a:path>
              </a:pathLst>
            </a:custGeom>
            <a:solidFill>
              <a:srgbClr val="7F4A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3" name="Google Shape;223;p15"/>
            <p:cNvSpPr/>
            <p:nvPr/>
          </p:nvSpPr>
          <p:spPr>
            <a:xfrm>
              <a:off x="1407018" y="234525"/>
              <a:ext cx="358612" cy="1447744"/>
            </a:xfrm>
            <a:custGeom>
              <a:avLst/>
              <a:gdLst/>
              <a:ahLst/>
              <a:cxnLst/>
              <a:rect l="l" t="t" r="r" b="b"/>
              <a:pathLst>
                <a:path w="2023" h="8167" extrusionOk="0">
                  <a:moveTo>
                    <a:pt x="1928" y="1"/>
                  </a:moveTo>
                  <a:cubicBezTo>
                    <a:pt x="1928" y="766"/>
                    <a:pt x="0" y="5161"/>
                    <a:pt x="133" y="6096"/>
                  </a:cubicBezTo>
                  <a:cubicBezTo>
                    <a:pt x="189" y="6399"/>
                    <a:pt x="208" y="7221"/>
                    <a:pt x="237" y="8166"/>
                  </a:cubicBezTo>
                  <a:cubicBezTo>
                    <a:pt x="331" y="8053"/>
                    <a:pt x="426" y="7977"/>
                    <a:pt x="529" y="7930"/>
                  </a:cubicBezTo>
                  <a:cubicBezTo>
                    <a:pt x="473" y="7060"/>
                    <a:pt x="426" y="6333"/>
                    <a:pt x="378" y="6049"/>
                  </a:cubicBezTo>
                  <a:cubicBezTo>
                    <a:pt x="255" y="5255"/>
                    <a:pt x="2023" y="823"/>
                    <a:pt x="2023" y="1"/>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4" name="Google Shape;224;p15"/>
            <p:cNvSpPr/>
            <p:nvPr/>
          </p:nvSpPr>
          <p:spPr>
            <a:xfrm>
              <a:off x="1678415" y="3209960"/>
              <a:ext cx="142523" cy="335213"/>
            </a:xfrm>
            <a:custGeom>
              <a:avLst/>
              <a:gdLst/>
              <a:ahLst/>
              <a:cxnLst/>
              <a:rect l="l" t="t" r="r" b="b"/>
              <a:pathLst>
                <a:path w="804" h="1891" extrusionOk="0">
                  <a:moveTo>
                    <a:pt x="0" y="0"/>
                  </a:moveTo>
                  <a:cubicBezTo>
                    <a:pt x="208" y="785"/>
                    <a:pt x="369" y="1474"/>
                    <a:pt x="444" y="1890"/>
                  </a:cubicBezTo>
                  <a:lnTo>
                    <a:pt x="804" y="1834"/>
                  </a:lnTo>
                  <a:cubicBezTo>
                    <a:pt x="747" y="1456"/>
                    <a:pt x="633" y="907"/>
                    <a:pt x="492" y="312"/>
                  </a:cubicBezTo>
                  <a:cubicBezTo>
                    <a:pt x="322" y="265"/>
                    <a:pt x="161" y="151"/>
                    <a:pt x="0"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5" name="Google Shape;225;p15"/>
            <p:cNvSpPr/>
            <p:nvPr/>
          </p:nvSpPr>
          <p:spPr>
            <a:xfrm>
              <a:off x="864225" y="0"/>
              <a:ext cx="2549461" cy="630363"/>
            </a:xfrm>
            <a:custGeom>
              <a:avLst/>
              <a:gdLst/>
              <a:ahLst/>
              <a:cxnLst/>
              <a:rect l="l" t="t" r="r" b="b"/>
              <a:pathLst>
                <a:path w="14382" h="3556" extrusionOk="0">
                  <a:moveTo>
                    <a:pt x="4395" y="1"/>
                  </a:moveTo>
                  <a:cubicBezTo>
                    <a:pt x="4405" y="1"/>
                    <a:pt x="4415" y="1"/>
                    <a:pt x="4426" y="1"/>
                  </a:cubicBezTo>
                  <a:lnTo>
                    <a:pt x="4426" y="1"/>
                  </a:lnTo>
                  <a:cubicBezTo>
                    <a:pt x="4415" y="1"/>
                    <a:pt x="4405" y="1"/>
                    <a:pt x="4395" y="1"/>
                  </a:cubicBezTo>
                  <a:close/>
                  <a:moveTo>
                    <a:pt x="4426" y="1"/>
                  </a:moveTo>
                  <a:lnTo>
                    <a:pt x="4426" y="1"/>
                  </a:lnTo>
                  <a:cubicBezTo>
                    <a:pt x="4444" y="2"/>
                    <a:pt x="4462" y="4"/>
                    <a:pt x="4480" y="10"/>
                  </a:cubicBezTo>
                  <a:cubicBezTo>
                    <a:pt x="3780" y="341"/>
                    <a:pt x="3128" y="587"/>
                    <a:pt x="2363" y="728"/>
                  </a:cubicBezTo>
                  <a:cubicBezTo>
                    <a:pt x="1654" y="861"/>
                    <a:pt x="908" y="974"/>
                    <a:pt x="237" y="1135"/>
                  </a:cubicBezTo>
                  <a:cubicBezTo>
                    <a:pt x="378" y="1163"/>
                    <a:pt x="511" y="1163"/>
                    <a:pt x="605" y="1277"/>
                  </a:cubicBezTo>
                  <a:cubicBezTo>
                    <a:pt x="435" y="1428"/>
                    <a:pt x="218" y="1418"/>
                    <a:pt x="0" y="1475"/>
                  </a:cubicBezTo>
                  <a:cubicBezTo>
                    <a:pt x="29" y="1768"/>
                    <a:pt x="832" y="1664"/>
                    <a:pt x="1068" y="1702"/>
                  </a:cubicBezTo>
                  <a:cubicBezTo>
                    <a:pt x="1333" y="1730"/>
                    <a:pt x="1597" y="1806"/>
                    <a:pt x="1824" y="1919"/>
                  </a:cubicBezTo>
                  <a:cubicBezTo>
                    <a:pt x="1654" y="2099"/>
                    <a:pt x="1286" y="1985"/>
                    <a:pt x="1097" y="2127"/>
                  </a:cubicBezTo>
                  <a:cubicBezTo>
                    <a:pt x="945" y="2250"/>
                    <a:pt x="983" y="2420"/>
                    <a:pt x="945" y="2600"/>
                  </a:cubicBezTo>
                  <a:cubicBezTo>
                    <a:pt x="1087" y="2656"/>
                    <a:pt x="1446" y="2656"/>
                    <a:pt x="1503" y="2808"/>
                  </a:cubicBezTo>
                  <a:cubicBezTo>
                    <a:pt x="1569" y="2978"/>
                    <a:pt x="1267" y="2902"/>
                    <a:pt x="1380" y="3091"/>
                  </a:cubicBezTo>
                  <a:cubicBezTo>
                    <a:pt x="1457" y="3217"/>
                    <a:pt x="1757" y="3242"/>
                    <a:pt x="2033" y="3242"/>
                  </a:cubicBezTo>
                  <a:cubicBezTo>
                    <a:pt x="2206" y="3242"/>
                    <a:pt x="2370" y="3232"/>
                    <a:pt x="2465" y="3232"/>
                  </a:cubicBezTo>
                  <a:cubicBezTo>
                    <a:pt x="2480" y="3232"/>
                    <a:pt x="2493" y="3232"/>
                    <a:pt x="2505" y="3233"/>
                  </a:cubicBezTo>
                  <a:cubicBezTo>
                    <a:pt x="2453" y="3486"/>
                    <a:pt x="2670" y="3556"/>
                    <a:pt x="2915" y="3556"/>
                  </a:cubicBezTo>
                  <a:cubicBezTo>
                    <a:pt x="3117" y="3556"/>
                    <a:pt x="3338" y="3508"/>
                    <a:pt x="3440" y="3479"/>
                  </a:cubicBezTo>
                  <a:cubicBezTo>
                    <a:pt x="3913" y="3356"/>
                    <a:pt x="4348" y="3101"/>
                    <a:pt x="4848" y="3072"/>
                  </a:cubicBezTo>
                  <a:cubicBezTo>
                    <a:pt x="4952" y="3063"/>
                    <a:pt x="5058" y="3060"/>
                    <a:pt x="5166" y="3060"/>
                  </a:cubicBezTo>
                  <a:cubicBezTo>
                    <a:pt x="5380" y="3060"/>
                    <a:pt x="5598" y="3072"/>
                    <a:pt x="5812" y="3072"/>
                  </a:cubicBezTo>
                  <a:cubicBezTo>
                    <a:pt x="6408" y="3072"/>
                    <a:pt x="6861" y="3412"/>
                    <a:pt x="7447" y="3497"/>
                  </a:cubicBezTo>
                  <a:lnTo>
                    <a:pt x="7223" y="3436"/>
                  </a:lnTo>
                  <a:lnTo>
                    <a:pt x="7223" y="3436"/>
                  </a:lnTo>
                  <a:cubicBezTo>
                    <a:pt x="7488" y="3505"/>
                    <a:pt x="7781" y="3524"/>
                    <a:pt x="8079" y="3524"/>
                  </a:cubicBezTo>
                  <a:cubicBezTo>
                    <a:pt x="8430" y="3524"/>
                    <a:pt x="8787" y="3497"/>
                    <a:pt x="9111" y="3497"/>
                  </a:cubicBezTo>
                  <a:cubicBezTo>
                    <a:pt x="9177" y="3497"/>
                    <a:pt x="9249" y="3498"/>
                    <a:pt x="9325" y="3498"/>
                  </a:cubicBezTo>
                  <a:cubicBezTo>
                    <a:pt x="9973" y="3498"/>
                    <a:pt x="10920" y="3483"/>
                    <a:pt x="11436" y="3195"/>
                  </a:cubicBezTo>
                  <a:cubicBezTo>
                    <a:pt x="11936" y="2930"/>
                    <a:pt x="11247" y="2845"/>
                    <a:pt x="10850" y="2845"/>
                  </a:cubicBezTo>
                  <a:cubicBezTo>
                    <a:pt x="11247" y="2836"/>
                    <a:pt x="11625" y="2713"/>
                    <a:pt x="12031" y="2713"/>
                  </a:cubicBezTo>
                  <a:cubicBezTo>
                    <a:pt x="12054" y="2713"/>
                    <a:pt x="12078" y="2713"/>
                    <a:pt x="12102" y="2713"/>
                  </a:cubicBezTo>
                  <a:cubicBezTo>
                    <a:pt x="12521" y="2713"/>
                    <a:pt x="13002" y="2705"/>
                    <a:pt x="13288" y="2392"/>
                  </a:cubicBezTo>
                  <a:cubicBezTo>
                    <a:pt x="13156" y="2316"/>
                    <a:pt x="12985" y="2297"/>
                    <a:pt x="12815" y="2297"/>
                  </a:cubicBezTo>
                  <a:cubicBezTo>
                    <a:pt x="12916" y="2291"/>
                    <a:pt x="13017" y="2291"/>
                    <a:pt x="13117" y="2291"/>
                  </a:cubicBezTo>
                  <a:cubicBezTo>
                    <a:pt x="13316" y="2291"/>
                    <a:pt x="13512" y="2291"/>
                    <a:pt x="13694" y="2241"/>
                  </a:cubicBezTo>
                  <a:cubicBezTo>
                    <a:pt x="14323" y="2082"/>
                    <a:pt x="14382" y="2056"/>
                    <a:pt x="14184" y="2056"/>
                  </a:cubicBezTo>
                  <a:cubicBezTo>
                    <a:pt x="14090" y="2056"/>
                    <a:pt x="13937" y="2062"/>
                    <a:pt x="13761" y="2062"/>
                  </a:cubicBezTo>
                  <a:cubicBezTo>
                    <a:pt x="13645" y="2062"/>
                    <a:pt x="13519" y="2060"/>
                    <a:pt x="13392" y="2052"/>
                  </a:cubicBezTo>
                  <a:cubicBezTo>
                    <a:pt x="13260" y="1853"/>
                    <a:pt x="12749" y="2004"/>
                    <a:pt x="12683" y="1730"/>
                  </a:cubicBezTo>
                  <a:cubicBezTo>
                    <a:pt x="12528" y="1724"/>
                    <a:pt x="12371" y="1721"/>
                    <a:pt x="12212" y="1721"/>
                  </a:cubicBezTo>
                  <a:cubicBezTo>
                    <a:pt x="11436" y="1721"/>
                    <a:pt x="10630" y="1790"/>
                    <a:pt x="9876" y="1853"/>
                  </a:cubicBezTo>
                  <a:cubicBezTo>
                    <a:pt x="9281" y="1900"/>
                    <a:pt x="8695" y="2165"/>
                    <a:pt x="8118" y="2184"/>
                  </a:cubicBezTo>
                  <a:cubicBezTo>
                    <a:pt x="8101" y="2184"/>
                    <a:pt x="8084" y="2184"/>
                    <a:pt x="8066" y="2184"/>
                  </a:cubicBezTo>
                  <a:cubicBezTo>
                    <a:pt x="7720" y="2184"/>
                    <a:pt x="7374" y="2106"/>
                    <a:pt x="7034" y="2106"/>
                  </a:cubicBezTo>
                  <a:cubicBezTo>
                    <a:pt x="7002" y="2106"/>
                    <a:pt x="6969" y="2107"/>
                    <a:pt x="6937" y="2108"/>
                  </a:cubicBezTo>
                  <a:cubicBezTo>
                    <a:pt x="7088" y="2089"/>
                    <a:pt x="7239" y="2061"/>
                    <a:pt x="7287" y="1919"/>
                  </a:cubicBezTo>
                  <a:cubicBezTo>
                    <a:pt x="6791" y="1845"/>
                    <a:pt x="6348" y="1754"/>
                    <a:pt x="5875" y="1754"/>
                  </a:cubicBezTo>
                  <a:cubicBezTo>
                    <a:pt x="5744" y="1754"/>
                    <a:pt x="5610" y="1761"/>
                    <a:pt x="5472" y="1777"/>
                  </a:cubicBezTo>
                  <a:cubicBezTo>
                    <a:pt x="5444" y="1655"/>
                    <a:pt x="5557" y="1588"/>
                    <a:pt x="5680" y="1588"/>
                  </a:cubicBezTo>
                  <a:cubicBezTo>
                    <a:pt x="5378" y="1541"/>
                    <a:pt x="5141" y="1324"/>
                    <a:pt x="4830" y="1258"/>
                  </a:cubicBezTo>
                  <a:cubicBezTo>
                    <a:pt x="5236" y="1192"/>
                    <a:pt x="5661" y="1106"/>
                    <a:pt x="5812" y="662"/>
                  </a:cubicBezTo>
                  <a:cubicBezTo>
                    <a:pt x="5604" y="549"/>
                    <a:pt x="5557" y="332"/>
                    <a:pt x="5378" y="218"/>
                  </a:cubicBezTo>
                  <a:cubicBezTo>
                    <a:pt x="5169" y="100"/>
                    <a:pt x="4682" y="8"/>
                    <a:pt x="4426" y="1"/>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6" name="Google Shape;226;p15"/>
            <p:cNvSpPr/>
            <p:nvPr/>
          </p:nvSpPr>
          <p:spPr>
            <a:xfrm>
              <a:off x="867593" y="109020"/>
              <a:ext cx="2286928" cy="523471"/>
            </a:xfrm>
            <a:custGeom>
              <a:avLst/>
              <a:gdLst/>
              <a:ahLst/>
              <a:cxnLst/>
              <a:rect l="l" t="t" r="r" b="b"/>
              <a:pathLst>
                <a:path w="12901" h="2953" extrusionOk="0">
                  <a:moveTo>
                    <a:pt x="5699" y="0"/>
                  </a:moveTo>
                  <a:cubicBezTo>
                    <a:pt x="5642" y="9"/>
                    <a:pt x="5595" y="38"/>
                    <a:pt x="5529" y="47"/>
                  </a:cubicBezTo>
                  <a:cubicBezTo>
                    <a:pt x="5189" y="151"/>
                    <a:pt x="4839" y="227"/>
                    <a:pt x="4536" y="444"/>
                  </a:cubicBezTo>
                  <a:cubicBezTo>
                    <a:pt x="4432" y="529"/>
                    <a:pt x="4347" y="652"/>
                    <a:pt x="4234" y="709"/>
                  </a:cubicBezTo>
                  <a:cubicBezTo>
                    <a:pt x="4187" y="728"/>
                    <a:pt x="3951" y="756"/>
                    <a:pt x="3922" y="794"/>
                  </a:cubicBezTo>
                  <a:cubicBezTo>
                    <a:pt x="3875" y="869"/>
                    <a:pt x="4007" y="1040"/>
                    <a:pt x="4054" y="1096"/>
                  </a:cubicBezTo>
                  <a:cubicBezTo>
                    <a:pt x="4130" y="1172"/>
                    <a:pt x="4385" y="1238"/>
                    <a:pt x="4376" y="1361"/>
                  </a:cubicBezTo>
                  <a:cubicBezTo>
                    <a:pt x="4376" y="1418"/>
                    <a:pt x="4140" y="1512"/>
                    <a:pt x="4092" y="1550"/>
                  </a:cubicBezTo>
                  <a:cubicBezTo>
                    <a:pt x="3903" y="1663"/>
                    <a:pt x="3724" y="1748"/>
                    <a:pt x="3497" y="1767"/>
                  </a:cubicBezTo>
                  <a:cubicBezTo>
                    <a:pt x="3452" y="1773"/>
                    <a:pt x="3387" y="1776"/>
                    <a:pt x="3310" y="1776"/>
                  </a:cubicBezTo>
                  <a:cubicBezTo>
                    <a:pt x="2977" y="1776"/>
                    <a:pt x="2419" y="1714"/>
                    <a:pt x="2334" y="1484"/>
                  </a:cubicBezTo>
                  <a:cubicBezTo>
                    <a:pt x="2268" y="1314"/>
                    <a:pt x="2495" y="1200"/>
                    <a:pt x="2476" y="1040"/>
                  </a:cubicBezTo>
                  <a:cubicBezTo>
                    <a:pt x="2420" y="1027"/>
                    <a:pt x="2361" y="1024"/>
                    <a:pt x="2301" y="1024"/>
                  </a:cubicBezTo>
                  <a:cubicBezTo>
                    <a:pt x="2241" y="1024"/>
                    <a:pt x="2180" y="1027"/>
                    <a:pt x="2119" y="1027"/>
                  </a:cubicBezTo>
                  <a:cubicBezTo>
                    <a:pt x="2058" y="1027"/>
                    <a:pt x="1997" y="1024"/>
                    <a:pt x="1938" y="1011"/>
                  </a:cubicBezTo>
                  <a:cubicBezTo>
                    <a:pt x="1645" y="955"/>
                    <a:pt x="1446" y="888"/>
                    <a:pt x="1172" y="756"/>
                  </a:cubicBezTo>
                  <a:cubicBezTo>
                    <a:pt x="1085" y="714"/>
                    <a:pt x="1003" y="698"/>
                    <a:pt x="922" y="698"/>
                  </a:cubicBezTo>
                  <a:cubicBezTo>
                    <a:pt x="765" y="698"/>
                    <a:pt x="616" y="760"/>
                    <a:pt x="454" y="822"/>
                  </a:cubicBezTo>
                  <a:cubicBezTo>
                    <a:pt x="312" y="869"/>
                    <a:pt x="161" y="917"/>
                    <a:pt x="0" y="945"/>
                  </a:cubicBezTo>
                  <a:cubicBezTo>
                    <a:pt x="88" y="1074"/>
                    <a:pt x="387" y="1087"/>
                    <a:pt x="651" y="1087"/>
                  </a:cubicBezTo>
                  <a:cubicBezTo>
                    <a:pt x="715" y="1087"/>
                    <a:pt x="777" y="1086"/>
                    <a:pt x="833" y="1086"/>
                  </a:cubicBezTo>
                  <a:cubicBezTo>
                    <a:pt x="919" y="1086"/>
                    <a:pt x="992" y="1088"/>
                    <a:pt x="1040" y="1096"/>
                  </a:cubicBezTo>
                  <a:cubicBezTo>
                    <a:pt x="1314" y="1134"/>
                    <a:pt x="1578" y="1200"/>
                    <a:pt x="1796" y="1323"/>
                  </a:cubicBezTo>
                  <a:cubicBezTo>
                    <a:pt x="1635" y="1503"/>
                    <a:pt x="1267" y="1380"/>
                    <a:pt x="1078" y="1522"/>
                  </a:cubicBezTo>
                  <a:cubicBezTo>
                    <a:pt x="926" y="1654"/>
                    <a:pt x="964" y="1815"/>
                    <a:pt x="926" y="1994"/>
                  </a:cubicBezTo>
                  <a:cubicBezTo>
                    <a:pt x="1068" y="2051"/>
                    <a:pt x="1418" y="2051"/>
                    <a:pt x="1484" y="2211"/>
                  </a:cubicBezTo>
                  <a:cubicBezTo>
                    <a:pt x="1550" y="2372"/>
                    <a:pt x="1248" y="2306"/>
                    <a:pt x="1361" y="2495"/>
                  </a:cubicBezTo>
                  <a:cubicBezTo>
                    <a:pt x="1440" y="2618"/>
                    <a:pt x="1751" y="2639"/>
                    <a:pt x="2033" y="2639"/>
                  </a:cubicBezTo>
                  <a:cubicBezTo>
                    <a:pt x="2170" y="2639"/>
                    <a:pt x="2301" y="2634"/>
                    <a:pt x="2393" y="2634"/>
                  </a:cubicBezTo>
                  <a:cubicBezTo>
                    <a:pt x="2431" y="2634"/>
                    <a:pt x="2462" y="2635"/>
                    <a:pt x="2486" y="2637"/>
                  </a:cubicBezTo>
                  <a:cubicBezTo>
                    <a:pt x="2434" y="2886"/>
                    <a:pt x="2653" y="2953"/>
                    <a:pt x="2899" y="2953"/>
                  </a:cubicBezTo>
                  <a:cubicBezTo>
                    <a:pt x="3100" y="2953"/>
                    <a:pt x="3319" y="2908"/>
                    <a:pt x="3421" y="2882"/>
                  </a:cubicBezTo>
                  <a:cubicBezTo>
                    <a:pt x="3894" y="2750"/>
                    <a:pt x="4329" y="2504"/>
                    <a:pt x="4820" y="2467"/>
                  </a:cubicBezTo>
                  <a:cubicBezTo>
                    <a:pt x="4927" y="2460"/>
                    <a:pt x="5035" y="2458"/>
                    <a:pt x="5144" y="2458"/>
                  </a:cubicBezTo>
                  <a:cubicBezTo>
                    <a:pt x="5361" y="2458"/>
                    <a:pt x="5579" y="2467"/>
                    <a:pt x="5793" y="2467"/>
                  </a:cubicBezTo>
                  <a:cubicBezTo>
                    <a:pt x="6379" y="2467"/>
                    <a:pt x="6842" y="2807"/>
                    <a:pt x="7419" y="2892"/>
                  </a:cubicBezTo>
                  <a:lnTo>
                    <a:pt x="7242" y="2848"/>
                  </a:lnTo>
                  <a:lnTo>
                    <a:pt x="7242" y="2848"/>
                  </a:lnTo>
                  <a:cubicBezTo>
                    <a:pt x="7489" y="2904"/>
                    <a:pt x="7758" y="2920"/>
                    <a:pt x="8031" y="2920"/>
                  </a:cubicBezTo>
                  <a:cubicBezTo>
                    <a:pt x="8392" y="2920"/>
                    <a:pt x="8760" y="2892"/>
                    <a:pt x="9092" y="2892"/>
                  </a:cubicBezTo>
                  <a:cubicBezTo>
                    <a:pt x="9187" y="2892"/>
                    <a:pt x="9292" y="2893"/>
                    <a:pt x="9406" y="2893"/>
                  </a:cubicBezTo>
                  <a:cubicBezTo>
                    <a:pt x="10047" y="2893"/>
                    <a:pt x="10927" y="2872"/>
                    <a:pt x="11417" y="2599"/>
                  </a:cubicBezTo>
                  <a:cubicBezTo>
                    <a:pt x="11908" y="2325"/>
                    <a:pt x="11228" y="2240"/>
                    <a:pt x="10821" y="2240"/>
                  </a:cubicBezTo>
                  <a:cubicBezTo>
                    <a:pt x="11228" y="2230"/>
                    <a:pt x="11606" y="2117"/>
                    <a:pt x="12002" y="2117"/>
                  </a:cubicBezTo>
                  <a:cubicBezTo>
                    <a:pt x="12305" y="2089"/>
                    <a:pt x="12626" y="2089"/>
                    <a:pt x="12900" y="2004"/>
                  </a:cubicBezTo>
                  <a:cubicBezTo>
                    <a:pt x="12834" y="1994"/>
                    <a:pt x="12768" y="1985"/>
                    <a:pt x="12702" y="1975"/>
                  </a:cubicBezTo>
                  <a:cubicBezTo>
                    <a:pt x="12369" y="1898"/>
                    <a:pt x="12036" y="1833"/>
                    <a:pt x="11692" y="1833"/>
                  </a:cubicBezTo>
                  <a:cubicBezTo>
                    <a:pt x="11616" y="1833"/>
                    <a:pt x="11540" y="1836"/>
                    <a:pt x="11464" y="1843"/>
                  </a:cubicBezTo>
                  <a:cubicBezTo>
                    <a:pt x="11086" y="1862"/>
                    <a:pt x="10679" y="1900"/>
                    <a:pt x="10301" y="1937"/>
                  </a:cubicBezTo>
                  <a:cubicBezTo>
                    <a:pt x="10103" y="1956"/>
                    <a:pt x="9876" y="1985"/>
                    <a:pt x="9697" y="2079"/>
                  </a:cubicBezTo>
                  <a:cubicBezTo>
                    <a:pt x="9555" y="2136"/>
                    <a:pt x="9422" y="2240"/>
                    <a:pt x="9262" y="2287"/>
                  </a:cubicBezTo>
                  <a:cubicBezTo>
                    <a:pt x="9187" y="2312"/>
                    <a:pt x="9118" y="2323"/>
                    <a:pt x="9052" y="2323"/>
                  </a:cubicBezTo>
                  <a:cubicBezTo>
                    <a:pt x="8704" y="2323"/>
                    <a:pt x="8462" y="2018"/>
                    <a:pt x="8080" y="1994"/>
                  </a:cubicBezTo>
                  <a:cubicBezTo>
                    <a:pt x="8032" y="1991"/>
                    <a:pt x="7984" y="1989"/>
                    <a:pt x="7936" y="1989"/>
                  </a:cubicBezTo>
                  <a:cubicBezTo>
                    <a:pt x="7566" y="1989"/>
                    <a:pt x="7223" y="2077"/>
                    <a:pt x="6863" y="2077"/>
                  </a:cubicBezTo>
                  <a:cubicBezTo>
                    <a:pt x="6730" y="2077"/>
                    <a:pt x="6595" y="2065"/>
                    <a:pt x="6455" y="2032"/>
                  </a:cubicBezTo>
                  <a:cubicBezTo>
                    <a:pt x="6209" y="1975"/>
                    <a:pt x="5982" y="1890"/>
                    <a:pt x="5737" y="1815"/>
                  </a:cubicBezTo>
                  <a:cubicBezTo>
                    <a:pt x="5576" y="1767"/>
                    <a:pt x="5359" y="1748"/>
                    <a:pt x="5217" y="1663"/>
                  </a:cubicBezTo>
                  <a:cubicBezTo>
                    <a:pt x="5047" y="1569"/>
                    <a:pt x="5425" y="1484"/>
                    <a:pt x="5264" y="1474"/>
                  </a:cubicBezTo>
                  <a:cubicBezTo>
                    <a:pt x="4480" y="1408"/>
                    <a:pt x="5122" y="728"/>
                    <a:pt x="4811" y="671"/>
                  </a:cubicBezTo>
                  <a:cubicBezTo>
                    <a:pt x="5217" y="605"/>
                    <a:pt x="5642" y="520"/>
                    <a:pt x="5793" y="66"/>
                  </a:cubicBezTo>
                  <a:cubicBezTo>
                    <a:pt x="5756" y="47"/>
                    <a:pt x="5718" y="19"/>
                    <a:pt x="5699"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grpSp>
        <p:nvGrpSpPr>
          <p:cNvPr id="227" name="Google Shape;227;p15"/>
          <p:cNvGrpSpPr/>
          <p:nvPr/>
        </p:nvGrpSpPr>
        <p:grpSpPr>
          <a:xfrm flipH="1">
            <a:off x="-1689015" y="3388010"/>
            <a:ext cx="6018203" cy="5908452"/>
            <a:chOff x="763575" y="3697175"/>
            <a:chExt cx="638875" cy="611000"/>
          </a:xfrm>
        </p:grpSpPr>
        <p:sp>
          <p:nvSpPr>
            <p:cNvPr id="228" name="Google Shape;228;p15"/>
            <p:cNvSpPr/>
            <p:nvPr/>
          </p:nvSpPr>
          <p:spPr>
            <a:xfrm>
              <a:off x="1081575" y="3859950"/>
              <a:ext cx="50600" cy="43275"/>
            </a:xfrm>
            <a:custGeom>
              <a:avLst/>
              <a:gdLst/>
              <a:ahLst/>
              <a:cxnLst/>
              <a:rect l="l" t="t" r="r" b="b"/>
              <a:pathLst>
                <a:path w="2024" h="1731" extrusionOk="0">
                  <a:moveTo>
                    <a:pt x="29" y="1"/>
                  </a:moveTo>
                  <a:lnTo>
                    <a:pt x="1" y="48"/>
                  </a:lnTo>
                  <a:cubicBezTo>
                    <a:pt x="473" y="303"/>
                    <a:pt x="1636" y="823"/>
                    <a:pt x="1948" y="1730"/>
                  </a:cubicBezTo>
                  <a:lnTo>
                    <a:pt x="2023" y="1352"/>
                  </a:lnTo>
                  <a:cubicBezTo>
                    <a:pt x="1740" y="530"/>
                    <a:pt x="95" y="29"/>
                    <a:pt x="29" y="1"/>
                  </a:cubicBez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9" name="Google Shape;229;p15"/>
            <p:cNvSpPr/>
            <p:nvPr/>
          </p:nvSpPr>
          <p:spPr>
            <a:xfrm>
              <a:off x="1163800" y="3751750"/>
              <a:ext cx="66650" cy="265350"/>
            </a:xfrm>
            <a:custGeom>
              <a:avLst/>
              <a:gdLst/>
              <a:ahLst/>
              <a:cxnLst/>
              <a:rect l="l" t="t" r="r" b="b"/>
              <a:pathLst>
                <a:path w="2666" h="10614" extrusionOk="0">
                  <a:moveTo>
                    <a:pt x="2420" y="1"/>
                  </a:moveTo>
                  <a:cubicBezTo>
                    <a:pt x="2392" y="898"/>
                    <a:pt x="1777" y="1749"/>
                    <a:pt x="1399" y="2269"/>
                  </a:cubicBezTo>
                  <a:cubicBezTo>
                    <a:pt x="1258" y="2458"/>
                    <a:pt x="1154" y="2599"/>
                    <a:pt x="1116" y="2694"/>
                  </a:cubicBezTo>
                  <a:cubicBezTo>
                    <a:pt x="1059" y="2855"/>
                    <a:pt x="1116" y="3110"/>
                    <a:pt x="1201" y="3507"/>
                  </a:cubicBezTo>
                  <a:cubicBezTo>
                    <a:pt x="1324" y="4017"/>
                    <a:pt x="1626" y="4820"/>
                    <a:pt x="1588" y="5775"/>
                  </a:cubicBezTo>
                  <a:cubicBezTo>
                    <a:pt x="1532" y="7372"/>
                    <a:pt x="10" y="10472"/>
                    <a:pt x="1" y="10500"/>
                  </a:cubicBezTo>
                  <a:lnTo>
                    <a:pt x="218" y="10614"/>
                  </a:lnTo>
                  <a:cubicBezTo>
                    <a:pt x="284" y="10481"/>
                    <a:pt x="1636" y="7419"/>
                    <a:pt x="1702" y="5765"/>
                  </a:cubicBezTo>
                  <a:cubicBezTo>
                    <a:pt x="1730" y="4773"/>
                    <a:pt x="1569" y="3979"/>
                    <a:pt x="1447" y="3450"/>
                  </a:cubicBezTo>
                  <a:cubicBezTo>
                    <a:pt x="1380" y="3138"/>
                    <a:pt x="1324" y="2883"/>
                    <a:pt x="1352" y="2788"/>
                  </a:cubicBezTo>
                  <a:cubicBezTo>
                    <a:pt x="1380" y="2732"/>
                    <a:pt x="1484" y="2590"/>
                    <a:pt x="1607" y="2420"/>
                  </a:cubicBezTo>
                  <a:cubicBezTo>
                    <a:pt x="1995" y="1891"/>
                    <a:pt x="2647" y="993"/>
                    <a:pt x="2666" y="10"/>
                  </a:cubicBezTo>
                  <a:lnTo>
                    <a:pt x="2420" y="1"/>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0" name="Google Shape;230;p15"/>
            <p:cNvSpPr/>
            <p:nvPr/>
          </p:nvSpPr>
          <p:spPr>
            <a:xfrm>
              <a:off x="1126700" y="3842725"/>
              <a:ext cx="31925" cy="110825"/>
            </a:xfrm>
            <a:custGeom>
              <a:avLst/>
              <a:gdLst/>
              <a:ahLst/>
              <a:cxnLst/>
              <a:rect l="l" t="t" r="r" b="b"/>
              <a:pathLst>
                <a:path w="1277" h="4433" extrusionOk="0">
                  <a:moveTo>
                    <a:pt x="199" y="0"/>
                  </a:moveTo>
                  <a:cubicBezTo>
                    <a:pt x="190" y="47"/>
                    <a:pt x="1" y="1172"/>
                    <a:pt x="39" y="1966"/>
                  </a:cubicBezTo>
                  <a:cubicBezTo>
                    <a:pt x="58" y="2457"/>
                    <a:pt x="322" y="2939"/>
                    <a:pt x="596" y="3440"/>
                  </a:cubicBezTo>
                  <a:cubicBezTo>
                    <a:pt x="766" y="3761"/>
                    <a:pt x="946" y="4092"/>
                    <a:pt x="1069" y="4432"/>
                  </a:cubicBezTo>
                  <a:lnTo>
                    <a:pt x="1277" y="4300"/>
                  </a:lnTo>
                  <a:cubicBezTo>
                    <a:pt x="1163" y="3941"/>
                    <a:pt x="984" y="3620"/>
                    <a:pt x="804" y="3289"/>
                  </a:cubicBezTo>
                  <a:cubicBezTo>
                    <a:pt x="559" y="2816"/>
                    <a:pt x="313" y="2363"/>
                    <a:pt x="294" y="1928"/>
                  </a:cubicBezTo>
                  <a:cubicBezTo>
                    <a:pt x="266" y="1172"/>
                    <a:pt x="455" y="57"/>
                    <a:pt x="455" y="47"/>
                  </a:cubicBezTo>
                  <a:lnTo>
                    <a:pt x="199" y="0"/>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1" name="Google Shape;231;p15"/>
            <p:cNvSpPr/>
            <p:nvPr/>
          </p:nvSpPr>
          <p:spPr>
            <a:xfrm>
              <a:off x="1160975" y="3888325"/>
              <a:ext cx="165175" cy="138225"/>
            </a:xfrm>
            <a:custGeom>
              <a:avLst/>
              <a:gdLst/>
              <a:ahLst/>
              <a:cxnLst/>
              <a:rect l="l" t="t" r="r" b="b"/>
              <a:pathLst>
                <a:path w="6607" h="5529" extrusionOk="0">
                  <a:moveTo>
                    <a:pt x="6587" y="0"/>
                  </a:moveTo>
                  <a:cubicBezTo>
                    <a:pt x="2335" y="1427"/>
                    <a:pt x="652" y="3922"/>
                    <a:pt x="38" y="5264"/>
                  </a:cubicBezTo>
                  <a:cubicBezTo>
                    <a:pt x="29" y="5302"/>
                    <a:pt x="0" y="5321"/>
                    <a:pt x="0" y="5340"/>
                  </a:cubicBezTo>
                  <a:cubicBezTo>
                    <a:pt x="0" y="5340"/>
                    <a:pt x="29" y="5311"/>
                    <a:pt x="48" y="5302"/>
                  </a:cubicBezTo>
                  <a:lnTo>
                    <a:pt x="161" y="5529"/>
                  </a:lnTo>
                  <a:cubicBezTo>
                    <a:pt x="208" y="5500"/>
                    <a:pt x="218" y="5481"/>
                    <a:pt x="265" y="5368"/>
                  </a:cubicBezTo>
                  <a:cubicBezTo>
                    <a:pt x="870" y="4064"/>
                    <a:pt x="2448" y="1484"/>
                    <a:pt x="6606" y="76"/>
                  </a:cubicBezTo>
                  <a:lnTo>
                    <a:pt x="6587" y="0"/>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2" name="Google Shape;232;p15"/>
            <p:cNvSpPr/>
            <p:nvPr/>
          </p:nvSpPr>
          <p:spPr>
            <a:xfrm>
              <a:off x="1039050" y="3865150"/>
              <a:ext cx="138475" cy="443025"/>
            </a:xfrm>
            <a:custGeom>
              <a:avLst/>
              <a:gdLst/>
              <a:ahLst/>
              <a:cxnLst/>
              <a:rect l="l" t="t" r="r" b="b"/>
              <a:pathLst>
                <a:path w="5539" h="17721" extrusionOk="0">
                  <a:moveTo>
                    <a:pt x="29" y="1"/>
                  </a:moveTo>
                  <a:cubicBezTo>
                    <a:pt x="0" y="1"/>
                    <a:pt x="75" y="162"/>
                    <a:pt x="199" y="351"/>
                  </a:cubicBezTo>
                  <a:cubicBezTo>
                    <a:pt x="1229" y="1844"/>
                    <a:pt x="4102" y="3091"/>
                    <a:pt x="4575" y="3271"/>
                  </a:cubicBezTo>
                  <a:cubicBezTo>
                    <a:pt x="4679" y="3639"/>
                    <a:pt x="5236" y="5558"/>
                    <a:pt x="4868" y="6276"/>
                  </a:cubicBezTo>
                  <a:cubicBezTo>
                    <a:pt x="2628" y="10756"/>
                    <a:pt x="2637" y="14243"/>
                    <a:pt x="2845" y="17721"/>
                  </a:cubicBezTo>
                  <a:lnTo>
                    <a:pt x="3101" y="17692"/>
                  </a:lnTo>
                  <a:cubicBezTo>
                    <a:pt x="2883" y="14262"/>
                    <a:pt x="2883" y="10812"/>
                    <a:pt x="5095" y="6389"/>
                  </a:cubicBezTo>
                  <a:cubicBezTo>
                    <a:pt x="5539" y="5501"/>
                    <a:pt x="4830" y="3233"/>
                    <a:pt x="4802" y="3138"/>
                  </a:cubicBezTo>
                  <a:lnTo>
                    <a:pt x="4773" y="3082"/>
                  </a:lnTo>
                  <a:lnTo>
                    <a:pt x="4717" y="3063"/>
                  </a:lnTo>
                  <a:cubicBezTo>
                    <a:pt x="4679" y="3044"/>
                    <a:pt x="1352" y="1853"/>
                    <a:pt x="294" y="332"/>
                  </a:cubicBezTo>
                  <a:cubicBezTo>
                    <a:pt x="131" y="92"/>
                    <a:pt x="51" y="1"/>
                    <a:pt x="29" y="1"/>
                  </a:cubicBezTo>
                  <a:close/>
                </a:path>
              </a:pathLst>
            </a:custGeom>
            <a:solidFill>
              <a:srgbClr val="AA4A43"/>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3" name="Google Shape;233;p15"/>
            <p:cNvSpPr/>
            <p:nvPr/>
          </p:nvSpPr>
          <p:spPr>
            <a:xfrm>
              <a:off x="1039400" y="3865450"/>
              <a:ext cx="138600" cy="186375"/>
            </a:xfrm>
            <a:custGeom>
              <a:avLst/>
              <a:gdLst/>
              <a:ahLst/>
              <a:cxnLst/>
              <a:rect l="l" t="t" r="r" b="b"/>
              <a:pathLst>
                <a:path w="5544" h="7455" extrusionOk="0">
                  <a:moveTo>
                    <a:pt x="31" y="0"/>
                  </a:moveTo>
                  <a:cubicBezTo>
                    <a:pt x="0" y="0"/>
                    <a:pt x="74" y="159"/>
                    <a:pt x="204" y="348"/>
                  </a:cubicBezTo>
                  <a:cubicBezTo>
                    <a:pt x="1225" y="1832"/>
                    <a:pt x="4098" y="3098"/>
                    <a:pt x="4570" y="3259"/>
                  </a:cubicBezTo>
                  <a:cubicBezTo>
                    <a:pt x="4674" y="3637"/>
                    <a:pt x="5222" y="5555"/>
                    <a:pt x="4863" y="6274"/>
                  </a:cubicBezTo>
                  <a:cubicBezTo>
                    <a:pt x="4721" y="6566"/>
                    <a:pt x="4580" y="6850"/>
                    <a:pt x="4457" y="7134"/>
                  </a:cubicBezTo>
                  <a:cubicBezTo>
                    <a:pt x="4495" y="7247"/>
                    <a:pt x="4532" y="7351"/>
                    <a:pt x="4580" y="7455"/>
                  </a:cubicBezTo>
                  <a:cubicBezTo>
                    <a:pt x="4740" y="7105"/>
                    <a:pt x="4901" y="6746"/>
                    <a:pt x="5090" y="6377"/>
                  </a:cubicBezTo>
                  <a:cubicBezTo>
                    <a:pt x="5544" y="5499"/>
                    <a:pt x="4816" y="3230"/>
                    <a:pt x="4797" y="3136"/>
                  </a:cubicBezTo>
                  <a:lnTo>
                    <a:pt x="4769" y="3070"/>
                  </a:lnTo>
                  <a:lnTo>
                    <a:pt x="4712" y="3051"/>
                  </a:lnTo>
                  <a:cubicBezTo>
                    <a:pt x="4674" y="3041"/>
                    <a:pt x="1348" y="1841"/>
                    <a:pt x="299" y="320"/>
                  </a:cubicBezTo>
                  <a:cubicBezTo>
                    <a:pt x="137" y="89"/>
                    <a:pt x="55" y="0"/>
                    <a:pt x="31" y="0"/>
                  </a:cubicBez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4" name="Google Shape;234;p15"/>
            <p:cNvSpPr/>
            <p:nvPr/>
          </p:nvSpPr>
          <p:spPr>
            <a:xfrm>
              <a:off x="1231850" y="3883575"/>
              <a:ext cx="170600" cy="64775"/>
            </a:xfrm>
            <a:custGeom>
              <a:avLst/>
              <a:gdLst/>
              <a:ahLst/>
              <a:cxnLst/>
              <a:rect l="l" t="t" r="r" b="b"/>
              <a:pathLst>
                <a:path w="6824" h="2591" extrusionOk="0">
                  <a:moveTo>
                    <a:pt x="6036" y="1"/>
                  </a:moveTo>
                  <a:cubicBezTo>
                    <a:pt x="5723" y="1"/>
                    <a:pt x="5328" y="64"/>
                    <a:pt x="5151" y="77"/>
                  </a:cubicBezTo>
                  <a:cubicBezTo>
                    <a:pt x="5088" y="83"/>
                    <a:pt x="5024" y="86"/>
                    <a:pt x="4960" y="86"/>
                  </a:cubicBezTo>
                  <a:cubicBezTo>
                    <a:pt x="4698" y="86"/>
                    <a:pt x="4426" y="43"/>
                    <a:pt x="4160" y="43"/>
                  </a:cubicBezTo>
                  <a:cubicBezTo>
                    <a:pt x="4109" y="43"/>
                    <a:pt x="4058" y="44"/>
                    <a:pt x="4008" y="48"/>
                  </a:cubicBezTo>
                  <a:cubicBezTo>
                    <a:pt x="3932" y="51"/>
                    <a:pt x="3852" y="51"/>
                    <a:pt x="3770" y="51"/>
                  </a:cubicBezTo>
                  <a:cubicBezTo>
                    <a:pt x="3632" y="51"/>
                    <a:pt x="3487" y="49"/>
                    <a:pt x="3339" y="49"/>
                  </a:cubicBezTo>
                  <a:cubicBezTo>
                    <a:pt x="2865" y="49"/>
                    <a:pt x="2363" y="70"/>
                    <a:pt x="2004" y="247"/>
                  </a:cubicBezTo>
                  <a:cubicBezTo>
                    <a:pt x="1654" y="407"/>
                    <a:pt x="1390" y="710"/>
                    <a:pt x="1059" y="899"/>
                  </a:cubicBezTo>
                  <a:cubicBezTo>
                    <a:pt x="728" y="1088"/>
                    <a:pt x="275" y="1201"/>
                    <a:pt x="0" y="1447"/>
                  </a:cubicBezTo>
                  <a:cubicBezTo>
                    <a:pt x="454" y="1475"/>
                    <a:pt x="936" y="1437"/>
                    <a:pt x="1371" y="1560"/>
                  </a:cubicBezTo>
                  <a:cubicBezTo>
                    <a:pt x="1371" y="1579"/>
                    <a:pt x="1352" y="1617"/>
                    <a:pt x="1352" y="1636"/>
                  </a:cubicBezTo>
                  <a:cubicBezTo>
                    <a:pt x="1399" y="1636"/>
                    <a:pt x="1456" y="1636"/>
                    <a:pt x="1494" y="1655"/>
                  </a:cubicBezTo>
                  <a:cubicBezTo>
                    <a:pt x="1614" y="1827"/>
                    <a:pt x="1727" y="2117"/>
                    <a:pt x="1961" y="2117"/>
                  </a:cubicBezTo>
                  <a:cubicBezTo>
                    <a:pt x="1983" y="2117"/>
                    <a:pt x="2007" y="2114"/>
                    <a:pt x="2032" y="2108"/>
                  </a:cubicBezTo>
                  <a:lnTo>
                    <a:pt x="2032" y="2108"/>
                  </a:lnTo>
                  <a:cubicBezTo>
                    <a:pt x="1921" y="2465"/>
                    <a:pt x="2120" y="2537"/>
                    <a:pt x="2385" y="2537"/>
                  </a:cubicBezTo>
                  <a:cubicBezTo>
                    <a:pt x="2565" y="2537"/>
                    <a:pt x="2776" y="2503"/>
                    <a:pt x="2939" y="2503"/>
                  </a:cubicBezTo>
                  <a:cubicBezTo>
                    <a:pt x="2962" y="2503"/>
                    <a:pt x="2985" y="2504"/>
                    <a:pt x="3006" y="2505"/>
                  </a:cubicBezTo>
                  <a:cubicBezTo>
                    <a:pt x="2959" y="2524"/>
                    <a:pt x="2911" y="2562"/>
                    <a:pt x="2873" y="2581"/>
                  </a:cubicBezTo>
                  <a:cubicBezTo>
                    <a:pt x="2919" y="2588"/>
                    <a:pt x="2970" y="2591"/>
                    <a:pt x="3025" y="2591"/>
                  </a:cubicBezTo>
                  <a:cubicBezTo>
                    <a:pt x="3200" y="2591"/>
                    <a:pt x="3415" y="2560"/>
                    <a:pt x="3609" y="2525"/>
                  </a:cubicBezTo>
                  <a:lnTo>
                    <a:pt x="3609" y="2525"/>
                  </a:lnTo>
                  <a:cubicBezTo>
                    <a:pt x="3867" y="2522"/>
                    <a:pt x="4108" y="2268"/>
                    <a:pt x="4386" y="2231"/>
                  </a:cubicBezTo>
                  <a:cubicBezTo>
                    <a:pt x="4415" y="2228"/>
                    <a:pt x="4451" y="2227"/>
                    <a:pt x="4491" y="2227"/>
                  </a:cubicBezTo>
                  <a:cubicBezTo>
                    <a:pt x="4650" y="2227"/>
                    <a:pt x="4883" y="2246"/>
                    <a:pt x="5114" y="2246"/>
                  </a:cubicBezTo>
                  <a:cubicBezTo>
                    <a:pt x="5556" y="2246"/>
                    <a:pt x="5991" y="2177"/>
                    <a:pt x="5888" y="1778"/>
                  </a:cubicBezTo>
                  <a:cubicBezTo>
                    <a:pt x="6219" y="1768"/>
                    <a:pt x="6143" y="1655"/>
                    <a:pt x="6276" y="1447"/>
                  </a:cubicBezTo>
                  <a:cubicBezTo>
                    <a:pt x="6408" y="1211"/>
                    <a:pt x="6824" y="1003"/>
                    <a:pt x="6758" y="644"/>
                  </a:cubicBezTo>
                  <a:cubicBezTo>
                    <a:pt x="6682" y="644"/>
                    <a:pt x="6606" y="577"/>
                    <a:pt x="6521" y="568"/>
                  </a:cubicBezTo>
                  <a:cubicBezTo>
                    <a:pt x="6512" y="388"/>
                    <a:pt x="6569" y="181"/>
                    <a:pt x="6427" y="77"/>
                  </a:cubicBezTo>
                  <a:cubicBezTo>
                    <a:pt x="6353" y="20"/>
                    <a:pt x="6207" y="1"/>
                    <a:pt x="6036" y="1"/>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5" name="Google Shape;235;p15"/>
            <p:cNvSpPr/>
            <p:nvPr/>
          </p:nvSpPr>
          <p:spPr>
            <a:xfrm>
              <a:off x="1231375" y="3895250"/>
              <a:ext cx="162100" cy="53450"/>
            </a:xfrm>
            <a:custGeom>
              <a:avLst/>
              <a:gdLst/>
              <a:ahLst/>
              <a:cxnLst/>
              <a:rect l="l" t="t" r="r" b="b"/>
              <a:pathLst>
                <a:path w="6484" h="2138" extrusionOk="0">
                  <a:moveTo>
                    <a:pt x="4998" y="0"/>
                  </a:moveTo>
                  <a:cubicBezTo>
                    <a:pt x="4805" y="0"/>
                    <a:pt x="4624" y="38"/>
                    <a:pt x="4509" y="129"/>
                  </a:cubicBezTo>
                  <a:cubicBezTo>
                    <a:pt x="4698" y="129"/>
                    <a:pt x="5520" y="356"/>
                    <a:pt x="5057" y="489"/>
                  </a:cubicBezTo>
                  <a:cubicBezTo>
                    <a:pt x="4926" y="524"/>
                    <a:pt x="4784" y="535"/>
                    <a:pt x="4638" y="535"/>
                  </a:cubicBezTo>
                  <a:cubicBezTo>
                    <a:pt x="4412" y="535"/>
                    <a:pt x="4174" y="509"/>
                    <a:pt x="3947" y="509"/>
                  </a:cubicBezTo>
                  <a:cubicBezTo>
                    <a:pt x="3778" y="509"/>
                    <a:pt x="3616" y="524"/>
                    <a:pt x="3469" y="574"/>
                  </a:cubicBezTo>
                  <a:cubicBezTo>
                    <a:pt x="3686" y="621"/>
                    <a:pt x="3516" y="763"/>
                    <a:pt x="3450" y="819"/>
                  </a:cubicBezTo>
                  <a:cubicBezTo>
                    <a:pt x="3393" y="876"/>
                    <a:pt x="3346" y="876"/>
                    <a:pt x="3299" y="952"/>
                  </a:cubicBezTo>
                  <a:cubicBezTo>
                    <a:pt x="3233" y="1027"/>
                    <a:pt x="3261" y="1150"/>
                    <a:pt x="3176" y="1216"/>
                  </a:cubicBezTo>
                  <a:cubicBezTo>
                    <a:pt x="3104" y="1282"/>
                    <a:pt x="3007" y="1312"/>
                    <a:pt x="2905" y="1312"/>
                  </a:cubicBezTo>
                  <a:cubicBezTo>
                    <a:pt x="2657" y="1312"/>
                    <a:pt x="2379" y="1134"/>
                    <a:pt x="2373" y="867"/>
                  </a:cubicBezTo>
                  <a:cubicBezTo>
                    <a:pt x="1928" y="857"/>
                    <a:pt x="1475" y="772"/>
                    <a:pt x="1012" y="772"/>
                  </a:cubicBezTo>
                  <a:cubicBezTo>
                    <a:pt x="776" y="772"/>
                    <a:pt x="558" y="772"/>
                    <a:pt x="331" y="781"/>
                  </a:cubicBezTo>
                  <a:cubicBezTo>
                    <a:pt x="199" y="838"/>
                    <a:pt x="95" y="914"/>
                    <a:pt x="1" y="999"/>
                  </a:cubicBezTo>
                  <a:cubicBezTo>
                    <a:pt x="445" y="1018"/>
                    <a:pt x="936" y="980"/>
                    <a:pt x="1371" y="1103"/>
                  </a:cubicBezTo>
                  <a:cubicBezTo>
                    <a:pt x="1371" y="1122"/>
                    <a:pt x="1343" y="1160"/>
                    <a:pt x="1343" y="1188"/>
                  </a:cubicBezTo>
                  <a:cubicBezTo>
                    <a:pt x="1390" y="1188"/>
                    <a:pt x="1456" y="1188"/>
                    <a:pt x="1484" y="1197"/>
                  </a:cubicBezTo>
                  <a:cubicBezTo>
                    <a:pt x="1606" y="1372"/>
                    <a:pt x="1728" y="1667"/>
                    <a:pt x="1969" y="1667"/>
                  </a:cubicBezTo>
                  <a:cubicBezTo>
                    <a:pt x="1990" y="1667"/>
                    <a:pt x="2011" y="1665"/>
                    <a:pt x="2032" y="1660"/>
                  </a:cubicBezTo>
                  <a:lnTo>
                    <a:pt x="2032" y="1660"/>
                  </a:lnTo>
                  <a:cubicBezTo>
                    <a:pt x="1922" y="2009"/>
                    <a:pt x="2114" y="2080"/>
                    <a:pt x="2374" y="2080"/>
                  </a:cubicBezTo>
                  <a:cubicBezTo>
                    <a:pt x="2553" y="2080"/>
                    <a:pt x="2765" y="2046"/>
                    <a:pt x="2930" y="2046"/>
                  </a:cubicBezTo>
                  <a:cubicBezTo>
                    <a:pt x="2953" y="2046"/>
                    <a:pt x="2975" y="2046"/>
                    <a:pt x="2996" y="2048"/>
                  </a:cubicBezTo>
                  <a:cubicBezTo>
                    <a:pt x="2949" y="2067"/>
                    <a:pt x="2902" y="2105"/>
                    <a:pt x="2874" y="2133"/>
                  </a:cubicBezTo>
                  <a:cubicBezTo>
                    <a:pt x="2908" y="2136"/>
                    <a:pt x="2945" y="2138"/>
                    <a:pt x="2985" y="2138"/>
                  </a:cubicBezTo>
                  <a:cubicBezTo>
                    <a:pt x="3166" y="2138"/>
                    <a:pt x="3399" y="2106"/>
                    <a:pt x="3600" y="2067"/>
                  </a:cubicBezTo>
                  <a:lnTo>
                    <a:pt x="3600" y="2067"/>
                  </a:lnTo>
                  <a:cubicBezTo>
                    <a:pt x="3602" y="2067"/>
                    <a:pt x="3604" y="2067"/>
                    <a:pt x="3605" y="2067"/>
                  </a:cubicBezTo>
                  <a:cubicBezTo>
                    <a:pt x="3856" y="2067"/>
                    <a:pt x="4107" y="1811"/>
                    <a:pt x="4386" y="1774"/>
                  </a:cubicBezTo>
                  <a:cubicBezTo>
                    <a:pt x="4413" y="1771"/>
                    <a:pt x="4446" y="1770"/>
                    <a:pt x="4484" y="1770"/>
                  </a:cubicBezTo>
                  <a:cubicBezTo>
                    <a:pt x="4647" y="1770"/>
                    <a:pt x="4893" y="1792"/>
                    <a:pt x="5135" y="1792"/>
                  </a:cubicBezTo>
                  <a:cubicBezTo>
                    <a:pt x="5568" y="1792"/>
                    <a:pt x="5985" y="1721"/>
                    <a:pt x="5879" y="1330"/>
                  </a:cubicBezTo>
                  <a:cubicBezTo>
                    <a:pt x="6210" y="1311"/>
                    <a:pt x="6143" y="1197"/>
                    <a:pt x="6276" y="999"/>
                  </a:cubicBezTo>
                  <a:cubicBezTo>
                    <a:pt x="6314" y="914"/>
                    <a:pt x="6399" y="838"/>
                    <a:pt x="6484" y="763"/>
                  </a:cubicBezTo>
                  <a:cubicBezTo>
                    <a:pt x="6399" y="725"/>
                    <a:pt x="6351" y="621"/>
                    <a:pt x="6285" y="574"/>
                  </a:cubicBezTo>
                  <a:cubicBezTo>
                    <a:pt x="6191" y="498"/>
                    <a:pt x="6096" y="479"/>
                    <a:pt x="5992" y="422"/>
                  </a:cubicBezTo>
                  <a:cubicBezTo>
                    <a:pt x="5879" y="366"/>
                    <a:pt x="5813" y="252"/>
                    <a:pt x="5709" y="177"/>
                  </a:cubicBezTo>
                  <a:cubicBezTo>
                    <a:pt x="5550" y="72"/>
                    <a:pt x="5264" y="0"/>
                    <a:pt x="4998"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6" name="Google Shape;236;p15"/>
            <p:cNvSpPr/>
            <p:nvPr/>
          </p:nvSpPr>
          <p:spPr>
            <a:xfrm>
              <a:off x="763575" y="3697175"/>
              <a:ext cx="500675" cy="248100"/>
            </a:xfrm>
            <a:custGeom>
              <a:avLst/>
              <a:gdLst/>
              <a:ahLst/>
              <a:cxnLst/>
              <a:rect l="l" t="t" r="r" b="b"/>
              <a:pathLst>
                <a:path w="20027" h="9924" extrusionOk="0">
                  <a:moveTo>
                    <a:pt x="19246" y="0"/>
                  </a:moveTo>
                  <a:cubicBezTo>
                    <a:pt x="18397" y="0"/>
                    <a:pt x="17564" y="253"/>
                    <a:pt x="16737" y="397"/>
                  </a:cubicBezTo>
                  <a:cubicBezTo>
                    <a:pt x="16114" y="520"/>
                    <a:pt x="15698" y="634"/>
                    <a:pt x="15235" y="1087"/>
                  </a:cubicBezTo>
                  <a:cubicBezTo>
                    <a:pt x="15131" y="1191"/>
                    <a:pt x="15027" y="1333"/>
                    <a:pt x="14904" y="1418"/>
                  </a:cubicBezTo>
                  <a:cubicBezTo>
                    <a:pt x="14762" y="1522"/>
                    <a:pt x="14375" y="1579"/>
                    <a:pt x="14280" y="1683"/>
                  </a:cubicBezTo>
                  <a:cubicBezTo>
                    <a:pt x="14157" y="1843"/>
                    <a:pt x="14327" y="1995"/>
                    <a:pt x="14195" y="2193"/>
                  </a:cubicBezTo>
                  <a:cubicBezTo>
                    <a:pt x="13987" y="2486"/>
                    <a:pt x="13430" y="2316"/>
                    <a:pt x="13250" y="2599"/>
                  </a:cubicBezTo>
                  <a:cubicBezTo>
                    <a:pt x="13628" y="2552"/>
                    <a:pt x="13978" y="2382"/>
                    <a:pt x="14337" y="2288"/>
                  </a:cubicBezTo>
                  <a:lnTo>
                    <a:pt x="14337" y="2288"/>
                  </a:lnTo>
                  <a:cubicBezTo>
                    <a:pt x="13987" y="2609"/>
                    <a:pt x="13534" y="2788"/>
                    <a:pt x="13118" y="2996"/>
                  </a:cubicBezTo>
                  <a:cubicBezTo>
                    <a:pt x="12834" y="3148"/>
                    <a:pt x="11209" y="3856"/>
                    <a:pt x="11209" y="4215"/>
                  </a:cubicBezTo>
                  <a:cubicBezTo>
                    <a:pt x="11280" y="4201"/>
                    <a:pt x="11353" y="4194"/>
                    <a:pt x="11426" y="4194"/>
                  </a:cubicBezTo>
                  <a:cubicBezTo>
                    <a:pt x="11499" y="4194"/>
                    <a:pt x="11573" y="4201"/>
                    <a:pt x="11643" y="4215"/>
                  </a:cubicBezTo>
                  <a:cubicBezTo>
                    <a:pt x="11776" y="4820"/>
                    <a:pt x="10642" y="4556"/>
                    <a:pt x="10642" y="5151"/>
                  </a:cubicBezTo>
                  <a:cubicBezTo>
                    <a:pt x="11033" y="4991"/>
                    <a:pt x="11452" y="4608"/>
                    <a:pt x="11881" y="4608"/>
                  </a:cubicBezTo>
                  <a:cubicBezTo>
                    <a:pt x="11959" y="4608"/>
                    <a:pt x="12037" y="4621"/>
                    <a:pt x="12116" y="4650"/>
                  </a:cubicBezTo>
                  <a:cubicBezTo>
                    <a:pt x="12012" y="4773"/>
                    <a:pt x="11880" y="4877"/>
                    <a:pt x="11776" y="4981"/>
                  </a:cubicBezTo>
                  <a:cubicBezTo>
                    <a:pt x="11814" y="5009"/>
                    <a:pt x="11861" y="5057"/>
                    <a:pt x="11908" y="5085"/>
                  </a:cubicBezTo>
                  <a:cubicBezTo>
                    <a:pt x="11656" y="5445"/>
                    <a:pt x="11310" y="5539"/>
                    <a:pt x="10918" y="5539"/>
                  </a:cubicBezTo>
                  <a:cubicBezTo>
                    <a:pt x="10899" y="5539"/>
                    <a:pt x="10879" y="5539"/>
                    <a:pt x="10859" y="5539"/>
                  </a:cubicBezTo>
                  <a:lnTo>
                    <a:pt x="10859" y="5539"/>
                  </a:lnTo>
                  <a:cubicBezTo>
                    <a:pt x="10840" y="5586"/>
                    <a:pt x="10878" y="5605"/>
                    <a:pt x="10878" y="5624"/>
                  </a:cubicBezTo>
                  <a:cubicBezTo>
                    <a:pt x="10566" y="5624"/>
                    <a:pt x="10301" y="5964"/>
                    <a:pt x="10009" y="6068"/>
                  </a:cubicBezTo>
                  <a:cubicBezTo>
                    <a:pt x="9612" y="6219"/>
                    <a:pt x="9215" y="6295"/>
                    <a:pt x="8808" y="6446"/>
                  </a:cubicBezTo>
                  <a:cubicBezTo>
                    <a:pt x="8978" y="6673"/>
                    <a:pt x="9271" y="6502"/>
                    <a:pt x="9489" y="6663"/>
                  </a:cubicBezTo>
                  <a:cubicBezTo>
                    <a:pt x="9460" y="6814"/>
                    <a:pt x="9404" y="6899"/>
                    <a:pt x="9234" y="6947"/>
                  </a:cubicBezTo>
                  <a:cubicBezTo>
                    <a:pt x="9224" y="6975"/>
                    <a:pt x="9252" y="7041"/>
                    <a:pt x="9224" y="7060"/>
                  </a:cubicBezTo>
                  <a:cubicBezTo>
                    <a:pt x="8950" y="7060"/>
                    <a:pt x="8619" y="6635"/>
                    <a:pt x="8307" y="6569"/>
                  </a:cubicBezTo>
                  <a:cubicBezTo>
                    <a:pt x="7835" y="6455"/>
                    <a:pt x="7296" y="6285"/>
                    <a:pt x="6824" y="6247"/>
                  </a:cubicBezTo>
                  <a:cubicBezTo>
                    <a:pt x="6765" y="6242"/>
                    <a:pt x="6706" y="6239"/>
                    <a:pt x="6646" y="6239"/>
                  </a:cubicBezTo>
                  <a:cubicBezTo>
                    <a:pt x="6310" y="6239"/>
                    <a:pt x="5960" y="6324"/>
                    <a:pt x="5671" y="6436"/>
                  </a:cubicBezTo>
                  <a:cubicBezTo>
                    <a:pt x="5302" y="6588"/>
                    <a:pt x="4376" y="6635"/>
                    <a:pt x="4187" y="6918"/>
                  </a:cubicBezTo>
                  <a:cubicBezTo>
                    <a:pt x="4376" y="6928"/>
                    <a:pt x="4565" y="6899"/>
                    <a:pt x="4697" y="7013"/>
                  </a:cubicBezTo>
                  <a:cubicBezTo>
                    <a:pt x="4159" y="7013"/>
                    <a:pt x="2977" y="7372"/>
                    <a:pt x="2590" y="7655"/>
                  </a:cubicBezTo>
                  <a:cubicBezTo>
                    <a:pt x="2599" y="7659"/>
                    <a:pt x="2611" y="7660"/>
                    <a:pt x="2623" y="7660"/>
                  </a:cubicBezTo>
                  <a:cubicBezTo>
                    <a:pt x="2647" y="7660"/>
                    <a:pt x="2675" y="7655"/>
                    <a:pt x="2694" y="7655"/>
                  </a:cubicBezTo>
                  <a:cubicBezTo>
                    <a:pt x="2259" y="7986"/>
                    <a:pt x="1881" y="8412"/>
                    <a:pt x="1418" y="8657"/>
                  </a:cubicBezTo>
                  <a:cubicBezTo>
                    <a:pt x="908" y="8912"/>
                    <a:pt x="463" y="9309"/>
                    <a:pt x="0" y="9621"/>
                  </a:cubicBezTo>
                  <a:cubicBezTo>
                    <a:pt x="57" y="9650"/>
                    <a:pt x="151" y="9744"/>
                    <a:pt x="246" y="9753"/>
                  </a:cubicBezTo>
                  <a:cubicBezTo>
                    <a:pt x="246" y="9810"/>
                    <a:pt x="255" y="9876"/>
                    <a:pt x="255" y="9924"/>
                  </a:cubicBezTo>
                  <a:cubicBezTo>
                    <a:pt x="671" y="9848"/>
                    <a:pt x="1097" y="9650"/>
                    <a:pt x="1531" y="9555"/>
                  </a:cubicBezTo>
                  <a:cubicBezTo>
                    <a:pt x="2089" y="9451"/>
                    <a:pt x="2665" y="9546"/>
                    <a:pt x="3176" y="9215"/>
                  </a:cubicBezTo>
                  <a:lnTo>
                    <a:pt x="3176" y="9215"/>
                  </a:lnTo>
                  <a:cubicBezTo>
                    <a:pt x="3157" y="9281"/>
                    <a:pt x="3166" y="9357"/>
                    <a:pt x="3138" y="9413"/>
                  </a:cubicBezTo>
                  <a:cubicBezTo>
                    <a:pt x="3601" y="9375"/>
                    <a:pt x="3979" y="9130"/>
                    <a:pt x="4452" y="9101"/>
                  </a:cubicBezTo>
                  <a:cubicBezTo>
                    <a:pt x="4472" y="9100"/>
                    <a:pt x="4494" y="9100"/>
                    <a:pt x="4516" y="9100"/>
                  </a:cubicBezTo>
                  <a:cubicBezTo>
                    <a:pt x="4682" y="9100"/>
                    <a:pt x="4898" y="9131"/>
                    <a:pt x="5100" y="9131"/>
                  </a:cubicBezTo>
                  <a:cubicBezTo>
                    <a:pt x="5264" y="9131"/>
                    <a:pt x="5419" y="9110"/>
                    <a:pt x="5529" y="9035"/>
                  </a:cubicBezTo>
                  <a:lnTo>
                    <a:pt x="5529" y="9035"/>
                  </a:lnTo>
                  <a:cubicBezTo>
                    <a:pt x="5463" y="9092"/>
                    <a:pt x="5406" y="9177"/>
                    <a:pt x="5349" y="9234"/>
                  </a:cubicBezTo>
                  <a:cubicBezTo>
                    <a:pt x="5392" y="9238"/>
                    <a:pt x="5433" y="9240"/>
                    <a:pt x="5474" y="9240"/>
                  </a:cubicBezTo>
                  <a:cubicBezTo>
                    <a:pt x="6159" y="9240"/>
                    <a:pt x="6613" y="8667"/>
                    <a:pt x="7211" y="8506"/>
                  </a:cubicBezTo>
                  <a:cubicBezTo>
                    <a:pt x="7466" y="8430"/>
                    <a:pt x="7788" y="8430"/>
                    <a:pt x="8005" y="8241"/>
                  </a:cubicBezTo>
                  <a:cubicBezTo>
                    <a:pt x="8128" y="8137"/>
                    <a:pt x="8109" y="8015"/>
                    <a:pt x="8222" y="7920"/>
                  </a:cubicBezTo>
                  <a:cubicBezTo>
                    <a:pt x="8477" y="7684"/>
                    <a:pt x="8752" y="7655"/>
                    <a:pt x="9073" y="7655"/>
                  </a:cubicBezTo>
                  <a:cubicBezTo>
                    <a:pt x="9215" y="7769"/>
                    <a:pt x="9243" y="8005"/>
                    <a:pt x="9423" y="8100"/>
                  </a:cubicBezTo>
                  <a:cubicBezTo>
                    <a:pt x="9602" y="8194"/>
                    <a:pt x="10027" y="8251"/>
                    <a:pt x="10226" y="8289"/>
                  </a:cubicBezTo>
                  <a:cubicBezTo>
                    <a:pt x="10474" y="8329"/>
                    <a:pt x="10743" y="8339"/>
                    <a:pt x="11020" y="8339"/>
                  </a:cubicBezTo>
                  <a:cubicBezTo>
                    <a:pt x="11327" y="8339"/>
                    <a:pt x="11643" y="8326"/>
                    <a:pt x="11949" y="8326"/>
                  </a:cubicBezTo>
                  <a:cubicBezTo>
                    <a:pt x="12083" y="8326"/>
                    <a:pt x="12214" y="8329"/>
                    <a:pt x="12343" y="8336"/>
                  </a:cubicBezTo>
                  <a:cubicBezTo>
                    <a:pt x="12384" y="8514"/>
                    <a:pt x="12583" y="8686"/>
                    <a:pt x="12772" y="8686"/>
                  </a:cubicBezTo>
                  <a:cubicBezTo>
                    <a:pt x="12845" y="8686"/>
                    <a:pt x="12916" y="8661"/>
                    <a:pt x="12976" y="8601"/>
                  </a:cubicBezTo>
                  <a:cubicBezTo>
                    <a:pt x="13288" y="8298"/>
                    <a:pt x="12825" y="8232"/>
                    <a:pt x="12900" y="7892"/>
                  </a:cubicBezTo>
                  <a:cubicBezTo>
                    <a:pt x="12949" y="7892"/>
                    <a:pt x="13018" y="7871"/>
                    <a:pt x="13073" y="7871"/>
                  </a:cubicBezTo>
                  <a:cubicBezTo>
                    <a:pt x="13082" y="7871"/>
                    <a:pt x="13091" y="7871"/>
                    <a:pt x="13099" y="7873"/>
                  </a:cubicBezTo>
                  <a:cubicBezTo>
                    <a:pt x="12976" y="7542"/>
                    <a:pt x="12485" y="7523"/>
                    <a:pt x="12806" y="7098"/>
                  </a:cubicBezTo>
                  <a:cubicBezTo>
                    <a:pt x="12998" y="6848"/>
                    <a:pt x="13447" y="6833"/>
                    <a:pt x="13758" y="6833"/>
                  </a:cubicBezTo>
                  <a:cubicBezTo>
                    <a:pt x="13799" y="6833"/>
                    <a:pt x="13838" y="6833"/>
                    <a:pt x="13874" y="6833"/>
                  </a:cubicBezTo>
                  <a:cubicBezTo>
                    <a:pt x="14180" y="6833"/>
                    <a:pt x="14435" y="6935"/>
                    <a:pt x="14690" y="6935"/>
                  </a:cubicBezTo>
                  <a:cubicBezTo>
                    <a:pt x="14727" y="6935"/>
                    <a:pt x="14763" y="6932"/>
                    <a:pt x="14800" y="6928"/>
                  </a:cubicBezTo>
                  <a:cubicBezTo>
                    <a:pt x="15215" y="6872"/>
                    <a:pt x="15405" y="6341"/>
                    <a:pt x="15817" y="6341"/>
                  </a:cubicBezTo>
                  <a:cubicBezTo>
                    <a:pt x="15828" y="6341"/>
                    <a:pt x="15838" y="6341"/>
                    <a:pt x="15849" y="6342"/>
                  </a:cubicBezTo>
                  <a:cubicBezTo>
                    <a:pt x="15906" y="6918"/>
                    <a:pt x="15480" y="7164"/>
                    <a:pt x="15339" y="7655"/>
                  </a:cubicBezTo>
                  <a:cubicBezTo>
                    <a:pt x="15284" y="7875"/>
                    <a:pt x="15359" y="8125"/>
                    <a:pt x="15520" y="8125"/>
                  </a:cubicBezTo>
                  <a:cubicBezTo>
                    <a:pt x="15580" y="8125"/>
                    <a:pt x="15653" y="8090"/>
                    <a:pt x="15736" y="8005"/>
                  </a:cubicBezTo>
                  <a:lnTo>
                    <a:pt x="15736" y="8005"/>
                  </a:lnTo>
                  <a:cubicBezTo>
                    <a:pt x="15906" y="8194"/>
                    <a:pt x="15802" y="8534"/>
                    <a:pt x="15698" y="8723"/>
                  </a:cubicBezTo>
                  <a:cubicBezTo>
                    <a:pt x="15745" y="8723"/>
                    <a:pt x="15802" y="8742"/>
                    <a:pt x="15849" y="8742"/>
                  </a:cubicBezTo>
                  <a:cubicBezTo>
                    <a:pt x="15858" y="8884"/>
                    <a:pt x="15792" y="9319"/>
                    <a:pt x="15887" y="9423"/>
                  </a:cubicBezTo>
                  <a:cubicBezTo>
                    <a:pt x="15916" y="9454"/>
                    <a:pt x="15963" y="9465"/>
                    <a:pt x="16019" y="9465"/>
                  </a:cubicBezTo>
                  <a:cubicBezTo>
                    <a:pt x="16133" y="9465"/>
                    <a:pt x="16284" y="9421"/>
                    <a:pt x="16390" y="9421"/>
                  </a:cubicBezTo>
                  <a:cubicBezTo>
                    <a:pt x="16402" y="9421"/>
                    <a:pt x="16414" y="9421"/>
                    <a:pt x="16425" y="9423"/>
                  </a:cubicBezTo>
                  <a:cubicBezTo>
                    <a:pt x="16416" y="9479"/>
                    <a:pt x="16416" y="9527"/>
                    <a:pt x="16407" y="9574"/>
                  </a:cubicBezTo>
                  <a:cubicBezTo>
                    <a:pt x="16560" y="9444"/>
                    <a:pt x="17381" y="8998"/>
                    <a:pt x="17759" y="8998"/>
                  </a:cubicBezTo>
                  <a:cubicBezTo>
                    <a:pt x="17848" y="8998"/>
                    <a:pt x="17912" y="9023"/>
                    <a:pt x="17938" y="9083"/>
                  </a:cubicBezTo>
                  <a:cubicBezTo>
                    <a:pt x="17967" y="9088"/>
                    <a:pt x="17995" y="9090"/>
                    <a:pt x="18023" y="9090"/>
                  </a:cubicBezTo>
                  <a:cubicBezTo>
                    <a:pt x="18461" y="9090"/>
                    <a:pt x="18692" y="8487"/>
                    <a:pt x="18372" y="8185"/>
                  </a:cubicBezTo>
                  <a:cubicBezTo>
                    <a:pt x="18713" y="8185"/>
                    <a:pt x="18524" y="7844"/>
                    <a:pt x="18684" y="7665"/>
                  </a:cubicBezTo>
                  <a:cubicBezTo>
                    <a:pt x="18738" y="7608"/>
                    <a:pt x="18807" y="7601"/>
                    <a:pt x="18875" y="7601"/>
                  </a:cubicBezTo>
                  <a:cubicBezTo>
                    <a:pt x="18899" y="7601"/>
                    <a:pt x="18923" y="7602"/>
                    <a:pt x="18946" y="7602"/>
                  </a:cubicBezTo>
                  <a:cubicBezTo>
                    <a:pt x="19054" y="7602"/>
                    <a:pt x="19143" y="7582"/>
                    <a:pt x="19138" y="7353"/>
                  </a:cubicBezTo>
                  <a:lnTo>
                    <a:pt x="19138" y="7353"/>
                  </a:lnTo>
                  <a:cubicBezTo>
                    <a:pt x="19157" y="7391"/>
                    <a:pt x="19232" y="7429"/>
                    <a:pt x="19270" y="7485"/>
                  </a:cubicBezTo>
                  <a:cubicBezTo>
                    <a:pt x="19365" y="7381"/>
                    <a:pt x="19440" y="7344"/>
                    <a:pt x="19478" y="7183"/>
                  </a:cubicBezTo>
                  <a:cubicBezTo>
                    <a:pt x="19516" y="7202"/>
                    <a:pt x="19582" y="7230"/>
                    <a:pt x="19629" y="7259"/>
                  </a:cubicBezTo>
                  <a:cubicBezTo>
                    <a:pt x="19610" y="6862"/>
                    <a:pt x="19894" y="6521"/>
                    <a:pt x="19941" y="6124"/>
                  </a:cubicBezTo>
                  <a:cubicBezTo>
                    <a:pt x="20026" y="5387"/>
                    <a:pt x="19648" y="4669"/>
                    <a:pt x="19506" y="3932"/>
                  </a:cubicBezTo>
                  <a:cubicBezTo>
                    <a:pt x="19459" y="3686"/>
                    <a:pt x="19459" y="3459"/>
                    <a:pt x="19440" y="3204"/>
                  </a:cubicBezTo>
                  <a:cubicBezTo>
                    <a:pt x="19431" y="3034"/>
                    <a:pt x="19384" y="2883"/>
                    <a:pt x="19365" y="2703"/>
                  </a:cubicBezTo>
                  <a:cubicBezTo>
                    <a:pt x="19289" y="2165"/>
                    <a:pt x="19658" y="2080"/>
                    <a:pt x="19393" y="1569"/>
                  </a:cubicBezTo>
                  <a:cubicBezTo>
                    <a:pt x="19251" y="1286"/>
                    <a:pt x="19081" y="1172"/>
                    <a:pt x="18854" y="917"/>
                  </a:cubicBezTo>
                  <a:cubicBezTo>
                    <a:pt x="18996" y="785"/>
                    <a:pt x="19223" y="586"/>
                    <a:pt x="19034" y="397"/>
                  </a:cubicBezTo>
                  <a:cubicBezTo>
                    <a:pt x="19157" y="256"/>
                    <a:pt x="19393" y="152"/>
                    <a:pt x="19525" y="10"/>
                  </a:cubicBezTo>
                  <a:cubicBezTo>
                    <a:pt x="19432" y="3"/>
                    <a:pt x="19339" y="0"/>
                    <a:pt x="19246" y="0"/>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7" name="Google Shape;237;p15"/>
            <p:cNvSpPr/>
            <p:nvPr/>
          </p:nvSpPr>
          <p:spPr>
            <a:xfrm>
              <a:off x="768525" y="3845675"/>
              <a:ext cx="492650" cy="100775"/>
            </a:xfrm>
            <a:custGeom>
              <a:avLst/>
              <a:gdLst/>
              <a:ahLst/>
              <a:cxnLst/>
              <a:rect l="l" t="t" r="r" b="b"/>
              <a:pathLst>
                <a:path w="19706" h="4031" extrusionOk="0">
                  <a:moveTo>
                    <a:pt x="16126" y="0"/>
                  </a:moveTo>
                  <a:cubicBezTo>
                    <a:pt x="15814" y="0"/>
                    <a:pt x="15416" y="193"/>
                    <a:pt x="15169" y="251"/>
                  </a:cubicBezTo>
                  <a:cubicBezTo>
                    <a:pt x="15008" y="279"/>
                    <a:pt x="14838" y="281"/>
                    <a:pt x="14674" y="281"/>
                  </a:cubicBezTo>
                  <a:cubicBezTo>
                    <a:pt x="14641" y="281"/>
                    <a:pt x="14609" y="281"/>
                    <a:pt x="14576" y="281"/>
                  </a:cubicBezTo>
                  <a:cubicBezTo>
                    <a:pt x="14447" y="281"/>
                    <a:pt x="14324" y="283"/>
                    <a:pt x="14215" y="298"/>
                  </a:cubicBezTo>
                  <a:cubicBezTo>
                    <a:pt x="13884" y="345"/>
                    <a:pt x="13600" y="525"/>
                    <a:pt x="13222" y="525"/>
                  </a:cubicBezTo>
                  <a:cubicBezTo>
                    <a:pt x="13052" y="525"/>
                    <a:pt x="12324" y="525"/>
                    <a:pt x="12598" y="874"/>
                  </a:cubicBezTo>
                  <a:cubicBezTo>
                    <a:pt x="12440" y="1042"/>
                    <a:pt x="11903" y="1333"/>
                    <a:pt x="11655" y="1333"/>
                  </a:cubicBezTo>
                  <a:cubicBezTo>
                    <a:pt x="11637" y="1333"/>
                    <a:pt x="11621" y="1331"/>
                    <a:pt x="11606" y="1328"/>
                  </a:cubicBezTo>
                  <a:cubicBezTo>
                    <a:pt x="11634" y="1044"/>
                    <a:pt x="11956" y="1016"/>
                    <a:pt x="11871" y="676"/>
                  </a:cubicBezTo>
                  <a:cubicBezTo>
                    <a:pt x="11682" y="676"/>
                    <a:pt x="11474" y="742"/>
                    <a:pt x="11275" y="770"/>
                  </a:cubicBezTo>
                  <a:cubicBezTo>
                    <a:pt x="11191" y="779"/>
                    <a:pt x="11092" y="810"/>
                    <a:pt x="11005" y="810"/>
                  </a:cubicBezTo>
                  <a:cubicBezTo>
                    <a:pt x="10994" y="810"/>
                    <a:pt x="10983" y="809"/>
                    <a:pt x="10973" y="808"/>
                  </a:cubicBezTo>
                  <a:cubicBezTo>
                    <a:pt x="10869" y="780"/>
                    <a:pt x="10822" y="685"/>
                    <a:pt x="10727" y="676"/>
                  </a:cubicBezTo>
                  <a:cubicBezTo>
                    <a:pt x="10387" y="629"/>
                    <a:pt x="10018" y="648"/>
                    <a:pt x="9659" y="572"/>
                  </a:cubicBezTo>
                  <a:cubicBezTo>
                    <a:pt x="9366" y="506"/>
                    <a:pt x="9092" y="534"/>
                    <a:pt x="8799" y="459"/>
                  </a:cubicBezTo>
                  <a:lnTo>
                    <a:pt x="8620" y="534"/>
                  </a:lnTo>
                  <a:cubicBezTo>
                    <a:pt x="8790" y="761"/>
                    <a:pt x="9083" y="591"/>
                    <a:pt x="9300" y="742"/>
                  </a:cubicBezTo>
                  <a:cubicBezTo>
                    <a:pt x="9272" y="903"/>
                    <a:pt x="9215" y="978"/>
                    <a:pt x="9045" y="1026"/>
                  </a:cubicBezTo>
                  <a:cubicBezTo>
                    <a:pt x="9036" y="1063"/>
                    <a:pt x="9064" y="1120"/>
                    <a:pt x="9036" y="1148"/>
                  </a:cubicBezTo>
                  <a:lnTo>
                    <a:pt x="9026" y="1148"/>
                  </a:lnTo>
                  <a:cubicBezTo>
                    <a:pt x="9036" y="1186"/>
                    <a:pt x="9045" y="1215"/>
                    <a:pt x="9045" y="1262"/>
                  </a:cubicBezTo>
                  <a:cubicBezTo>
                    <a:pt x="9041" y="1413"/>
                    <a:pt x="8966" y="1462"/>
                    <a:pt x="8862" y="1462"/>
                  </a:cubicBezTo>
                  <a:cubicBezTo>
                    <a:pt x="8688" y="1462"/>
                    <a:pt x="8436" y="1323"/>
                    <a:pt x="8317" y="1300"/>
                  </a:cubicBezTo>
                  <a:cubicBezTo>
                    <a:pt x="8257" y="1290"/>
                    <a:pt x="8198" y="1287"/>
                    <a:pt x="8141" y="1287"/>
                  </a:cubicBezTo>
                  <a:cubicBezTo>
                    <a:pt x="7904" y="1287"/>
                    <a:pt x="7690" y="1352"/>
                    <a:pt x="7438" y="1375"/>
                  </a:cubicBezTo>
                  <a:cubicBezTo>
                    <a:pt x="7457" y="1422"/>
                    <a:pt x="7429" y="1479"/>
                    <a:pt x="7429" y="1526"/>
                  </a:cubicBezTo>
                  <a:cubicBezTo>
                    <a:pt x="7108" y="1630"/>
                    <a:pt x="6871" y="1895"/>
                    <a:pt x="6569" y="1999"/>
                  </a:cubicBezTo>
                  <a:cubicBezTo>
                    <a:pt x="6210" y="2131"/>
                    <a:pt x="5813" y="2084"/>
                    <a:pt x="5435" y="2207"/>
                  </a:cubicBezTo>
                  <a:cubicBezTo>
                    <a:pt x="5028" y="2349"/>
                    <a:pt x="4641" y="2396"/>
                    <a:pt x="4244" y="2481"/>
                  </a:cubicBezTo>
                  <a:cubicBezTo>
                    <a:pt x="3942" y="2538"/>
                    <a:pt x="3601" y="2500"/>
                    <a:pt x="3318" y="2575"/>
                  </a:cubicBezTo>
                  <a:cubicBezTo>
                    <a:pt x="2997" y="2661"/>
                    <a:pt x="2694" y="2812"/>
                    <a:pt x="2354" y="2878"/>
                  </a:cubicBezTo>
                  <a:cubicBezTo>
                    <a:pt x="1891" y="2963"/>
                    <a:pt x="1570" y="2925"/>
                    <a:pt x="1182" y="3275"/>
                  </a:cubicBezTo>
                  <a:cubicBezTo>
                    <a:pt x="823" y="3577"/>
                    <a:pt x="417" y="3710"/>
                    <a:pt x="1" y="3851"/>
                  </a:cubicBezTo>
                  <a:cubicBezTo>
                    <a:pt x="10" y="3851"/>
                    <a:pt x="10" y="3851"/>
                    <a:pt x="20" y="3861"/>
                  </a:cubicBezTo>
                  <a:cubicBezTo>
                    <a:pt x="20" y="3917"/>
                    <a:pt x="39" y="3984"/>
                    <a:pt x="39" y="4031"/>
                  </a:cubicBezTo>
                  <a:cubicBezTo>
                    <a:pt x="445" y="3955"/>
                    <a:pt x="870" y="3757"/>
                    <a:pt x="1314" y="3662"/>
                  </a:cubicBezTo>
                  <a:cubicBezTo>
                    <a:pt x="1863" y="3558"/>
                    <a:pt x="2448" y="3653"/>
                    <a:pt x="2949" y="3322"/>
                  </a:cubicBezTo>
                  <a:lnTo>
                    <a:pt x="2949" y="3322"/>
                  </a:lnTo>
                  <a:cubicBezTo>
                    <a:pt x="2930" y="3388"/>
                    <a:pt x="2940" y="3464"/>
                    <a:pt x="2921" y="3521"/>
                  </a:cubicBezTo>
                  <a:cubicBezTo>
                    <a:pt x="3375" y="3483"/>
                    <a:pt x="3753" y="3237"/>
                    <a:pt x="4225" y="3209"/>
                  </a:cubicBezTo>
                  <a:cubicBezTo>
                    <a:pt x="4246" y="3207"/>
                    <a:pt x="4269" y="3207"/>
                    <a:pt x="4292" y="3207"/>
                  </a:cubicBezTo>
                  <a:cubicBezTo>
                    <a:pt x="4461" y="3207"/>
                    <a:pt x="4679" y="3238"/>
                    <a:pt x="4880" y="3238"/>
                  </a:cubicBezTo>
                  <a:cubicBezTo>
                    <a:pt x="5044" y="3238"/>
                    <a:pt x="5196" y="3217"/>
                    <a:pt x="5303" y="3143"/>
                  </a:cubicBezTo>
                  <a:lnTo>
                    <a:pt x="5303" y="3143"/>
                  </a:lnTo>
                  <a:cubicBezTo>
                    <a:pt x="5246" y="3199"/>
                    <a:pt x="5189" y="3284"/>
                    <a:pt x="5123" y="3341"/>
                  </a:cubicBezTo>
                  <a:cubicBezTo>
                    <a:pt x="5165" y="3345"/>
                    <a:pt x="5207" y="3347"/>
                    <a:pt x="5247" y="3347"/>
                  </a:cubicBezTo>
                  <a:cubicBezTo>
                    <a:pt x="5932" y="3347"/>
                    <a:pt x="6387" y="2774"/>
                    <a:pt x="6994" y="2613"/>
                  </a:cubicBezTo>
                  <a:cubicBezTo>
                    <a:pt x="7240" y="2538"/>
                    <a:pt x="7561" y="2538"/>
                    <a:pt x="7788" y="2349"/>
                  </a:cubicBezTo>
                  <a:cubicBezTo>
                    <a:pt x="7901" y="2245"/>
                    <a:pt x="7892" y="2122"/>
                    <a:pt x="7996" y="2027"/>
                  </a:cubicBezTo>
                  <a:cubicBezTo>
                    <a:pt x="8261" y="1791"/>
                    <a:pt x="8525" y="1763"/>
                    <a:pt x="8847" y="1763"/>
                  </a:cubicBezTo>
                  <a:cubicBezTo>
                    <a:pt x="8988" y="1876"/>
                    <a:pt x="9026" y="2112"/>
                    <a:pt x="9206" y="2207"/>
                  </a:cubicBezTo>
                  <a:cubicBezTo>
                    <a:pt x="9376" y="2301"/>
                    <a:pt x="9801" y="2358"/>
                    <a:pt x="10009" y="2396"/>
                  </a:cubicBezTo>
                  <a:cubicBezTo>
                    <a:pt x="10253" y="2436"/>
                    <a:pt x="10522" y="2447"/>
                    <a:pt x="10799" y="2447"/>
                  </a:cubicBezTo>
                  <a:cubicBezTo>
                    <a:pt x="11105" y="2447"/>
                    <a:pt x="11421" y="2434"/>
                    <a:pt x="11726" y="2434"/>
                  </a:cubicBezTo>
                  <a:cubicBezTo>
                    <a:pt x="11859" y="2434"/>
                    <a:pt x="11990" y="2436"/>
                    <a:pt x="12116" y="2443"/>
                  </a:cubicBezTo>
                  <a:cubicBezTo>
                    <a:pt x="12164" y="2621"/>
                    <a:pt x="12360" y="2793"/>
                    <a:pt x="12551" y="2793"/>
                  </a:cubicBezTo>
                  <a:cubicBezTo>
                    <a:pt x="12624" y="2793"/>
                    <a:pt x="12696" y="2768"/>
                    <a:pt x="12759" y="2708"/>
                  </a:cubicBezTo>
                  <a:cubicBezTo>
                    <a:pt x="13062" y="2405"/>
                    <a:pt x="12608" y="2339"/>
                    <a:pt x="12674" y="1999"/>
                  </a:cubicBezTo>
                  <a:cubicBezTo>
                    <a:pt x="12723" y="1999"/>
                    <a:pt x="12792" y="1978"/>
                    <a:pt x="12847" y="1978"/>
                  </a:cubicBezTo>
                  <a:cubicBezTo>
                    <a:pt x="12856" y="1978"/>
                    <a:pt x="12864" y="1979"/>
                    <a:pt x="12873" y="1980"/>
                  </a:cubicBezTo>
                  <a:cubicBezTo>
                    <a:pt x="12759" y="1649"/>
                    <a:pt x="12258" y="1630"/>
                    <a:pt x="12580" y="1205"/>
                  </a:cubicBezTo>
                  <a:cubicBezTo>
                    <a:pt x="12780" y="955"/>
                    <a:pt x="13223" y="940"/>
                    <a:pt x="13538" y="940"/>
                  </a:cubicBezTo>
                  <a:cubicBezTo>
                    <a:pt x="13580" y="940"/>
                    <a:pt x="13620" y="941"/>
                    <a:pt x="13657" y="941"/>
                  </a:cubicBezTo>
                  <a:cubicBezTo>
                    <a:pt x="13955" y="941"/>
                    <a:pt x="14209" y="1042"/>
                    <a:pt x="14464" y="1042"/>
                  </a:cubicBezTo>
                  <a:cubicBezTo>
                    <a:pt x="14501" y="1042"/>
                    <a:pt x="14537" y="1040"/>
                    <a:pt x="14574" y="1035"/>
                  </a:cubicBezTo>
                  <a:cubicBezTo>
                    <a:pt x="14988" y="980"/>
                    <a:pt x="15178" y="448"/>
                    <a:pt x="15600" y="448"/>
                  </a:cubicBezTo>
                  <a:cubicBezTo>
                    <a:pt x="15610" y="448"/>
                    <a:pt x="15621" y="448"/>
                    <a:pt x="15632" y="449"/>
                  </a:cubicBezTo>
                  <a:cubicBezTo>
                    <a:pt x="15689" y="1026"/>
                    <a:pt x="15264" y="1271"/>
                    <a:pt x="15122" y="1763"/>
                  </a:cubicBezTo>
                  <a:cubicBezTo>
                    <a:pt x="15060" y="1983"/>
                    <a:pt x="15138" y="2233"/>
                    <a:pt x="15298" y="2233"/>
                  </a:cubicBezTo>
                  <a:cubicBezTo>
                    <a:pt x="15358" y="2233"/>
                    <a:pt x="15429" y="2197"/>
                    <a:pt x="15509" y="2112"/>
                  </a:cubicBezTo>
                  <a:lnTo>
                    <a:pt x="15509" y="2112"/>
                  </a:lnTo>
                  <a:cubicBezTo>
                    <a:pt x="15689" y="2301"/>
                    <a:pt x="15585" y="2642"/>
                    <a:pt x="15471" y="2831"/>
                  </a:cubicBezTo>
                  <a:cubicBezTo>
                    <a:pt x="15519" y="2831"/>
                    <a:pt x="15585" y="2850"/>
                    <a:pt x="15632" y="2850"/>
                  </a:cubicBezTo>
                  <a:cubicBezTo>
                    <a:pt x="15642" y="2991"/>
                    <a:pt x="15566" y="3426"/>
                    <a:pt x="15660" y="3530"/>
                  </a:cubicBezTo>
                  <a:cubicBezTo>
                    <a:pt x="15689" y="3562"/>
                    <a:pt x="15737" y="3572"/>
                    <a:pt x="15794" y="3572"/>
                  </a:cubicBezTo>
                  <a:cubicBezTo>
                    <a:pt x="15911" y="3572"/>
                    <a:pt x="16066" y="3528"/>
                    <a:pt x="16173" y="3528"/>
                  </a:cubicBezTo>
                  <a:cubicBezTo>
                    <a:pt x="16185" y="3528"/>
                    <a:pt x="16197" y="3529"/>
                    <a:pt x="16209" y="3530"/>
                  </a:cubicBezTo>
                  <a:cubicBezTo>
                    <a:pt x="16199" y="3587"/>
                    <a:pt x="16199" y="3634"/>
                    <a:pt x="16180" y="3681"/>
                  </a:cubicBezTo>
                  <a:cubicBezTo>
                    <a:pt x="16333" y="3551"/>
                    <a:pt x="17155" y="3106"/>
                    <a:pt x="17538" y="3106"/>
                  </a:cubicBezTo>
                  <a:cubicBezTo>
                    <a:pt x="17628" y="3106"/>
                    <a:pt x="17694" y="3130"/>
                    <a:pt x="17721" y="3190"/>
                  </a:cubicBezTo>
                  <a:cubicBezTo>
                    <a:pt x="17749" y="3195"/>
                    <a:pt x="17777" y="3197"/>
                    <a:pt x="17805" y="3197"/>
                  </a:cubicBezTo>
                  <a:cubicBezTo>
                    <a:pt x="18234" y="3197"/>
                    <a:pt x="18466" y="2594"/>
                    <a:pt x="18146" y="2292"/>
                  </a:cubicBezTo>
                  <a:cubicBezTo>
                    <a:pt x="18486" y="2292"/>
                    <a:pt x="18297" y="1952"/>
                    <a:pt x="18467" y="1772"/>
                  </a:cubicBezTo>
                  <a:cubicBezTo>
                    <a:pt x="18518" y="1715"/>
                    <a:pt x="18585" y="1708"/>
                    <a:pt x="18652" y="1708"/>
                  </a:cubicBezTo>
                  <a:cubicBezTo>
                    <a:pt x="18675" y="1708"/>
                    <a:pt x="18699" y="1709"/>
                    <a:pt x="18721" y="1709"/>
                  </a:cubicBezTo>
                  <a:cubicBezTo>
                    <a:pt x="18828" y="1709"/>
                    <a:pt x="18917" y="1689"/>
                    <a:pt x="18911" y="1460"/>
                  </a:cubicBezTo>
                  <a:lnTo>
                    <a:pt x="18911" y="1460"/>
                  </a:lnTo>
                  <a:cubicBezTo>
                    <a:pt x="18940" y="1498"/>
                    <a:pt x="19006" y="1536"/>
                    <a:pt x="19044" y="1593"/>
                  </a:cubicBezTo>
                  <a:cubicBezTo>
                    <a:pt x="19138" y="1489"/>
                    <a:pt x="19223" y="1451"/>
                    <a:pt x="19261" y="1290"/>
                  </a:cubicBezTo>
                  <a:cubicBezTo>
                    <a:pt x="19290" y="1309"/>
                    <a:pt x="19365" y="1337"/>
                    <a:pt x="19412" y="1366"/>
                  </a:cubicBezTo>
                  <a:cubicBezTo>
                    <a:pt x="19403" y="1007"/>
                    <a:pt x="19620" y="695"/>
                    <a:pt x="19705" y="355"/>
                  </a:cubicBezTo>
                  <a:lnTo>
                    <a:pt x="19705" y="355"/>
                  </a:lnTo>
                  <a:cubicBezTo>
                    <a:pt x="19611" y="392"/>
                    <a:pt x="19469" y="440"/>
                    <a:pt x="19460" y="440"/>
                  </a:cubicBezTo>
                  <a:cubicBezTo>
                    <a:pt x="19350" y="473"/>
                    <a:pt x="19308" y="537"/>
                    <a:pt x="19200" y="537"/>
                  </a:cubicBezTo>
                  <a:cubicBezTo>
                    <a:pt x="19187" y="537"/>
                    <a:pt x="19173" y="536"/>
                    <a:pt x="19157" y="534"/>
                  </a:cubicBezTo>
                  <a:cubicBezTo>
                    <a:pt x="19110" y="765"/>
                    <a:pt x="18910" y="874"/>
                    <a:pt x="18800" y="874"/>
                  </a:cubicBezTo>
                  <a:cubicBezTo>
                    <a:pt x="18735" y="874"/>
                    <a:pt x="18701" y="835"/>
                    <a:pt x="18751" y="761"/>
                  </a:cubicBezTo>
                  <a:lnTo>
                    <a:pt x="18751" y="761"/>
                  </a:lnTo>
                  <a:cubicBezTo>
                    <a:pt x="18552" y="855"/>
                    <a:pt x="18335" y="931"/>
                    <a:pt x="18108" y="1016"/>
                  </a:cubicBezTo>
                  <a:cubicBezTo>
                    <a:pt x="17799" y="1136"/>
                    <a:pt x="17435" y="1452"/>
                    <a:pt x="17102" y="1452"/>
                  </a:cubicBezTo>
                  <a:cubicBezTo>
                    <a:pt x="17069" y="1452"/>
                    <a:pt x="17035" y="1448"/>
                    <a:pt x="17002" y="1441"/>
                  </a:cubicBezTo>
                  <a:cubicBezTo>
                    <a:pt x="17002" y="1347"/>
                    <a:pt x="17021" y="1167"/>
                    <a:pt x="17002" y="1101"/>
                  </a:cubicBezTo>
                  <a:cubicBezTo>
                    <a:pt x="16917" y="912"/>
                    <a:pt x="16898" y="1026"/>
                    <a:pt x="16785" y="931"/>
                  </a:cubicBezTo>
                  <a:cubicBezTo>
                    <a:pt x="16643" y="780"/>
                    <a:pt x="16634" y="808"/>
                    <a:pt x="16624" y="506"/>
                  </a:cubicBezTo>
                  <a:cubicBezTo>
                    <a:pt x="16520" y="506"/>
                    <a:pt x="16407" y="534"/>
                    <a:pt x="16294" y="534"/>
                  </a:cubicBezTo>
                  <a:cubicBezTo>
                    <a:pt x="16341" y="449"/>
                    <a:pt x="16350" y="336"/>
                    <a:pt x="16341" y="222"/>
                  </a:cubicBezTo>
                  <a:lnTo>
                    <a:pt x="16341" y="222"/>
                  </a:lnTo>
                  <a:cubicBezTo>
                    <a:pt x="16294" y="251"/>
                    <a:pt x="16209" y="260"/>
                    <a:pt x="16171" y="270"/>
                  </a:cubicBezTo>
                  <a:cubicBezTo>
                    <a:pt x="16265" y="222"/>
                    <a:pt x="16313" y="128"/>
                    <a:pt x="16379" y="62"/>
                  </a:cubicBezTo>
                  <a:cubicBezTo>
                    <a:pt x="16307" y="18"/>
                    <a:pt x="16220" y="0"/>
                    <a:pt x="16126"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8" name="Google Shape;238;p15"/>
            <p:cNvSpPr/>
            <p:nvPr/>
          </p:nvSpPr>
          <p:spPr>
            <a:xfrm>
              <a:off x="1029850" y="3792625"/>
              <a:ext cx="222825" cy="46300"/>
            </a:xfrm>
            <a:custGeom>
              <a:avLst/>
              <a:gdLst/>
              <a:ahLst/>
              <a:cxnLst/>
              <a:rect l="l" t="t" r="r" b="b"/>
              <a:pathLst>
                <a:path w="8913" h="1852" extrusionOk="0">
                  <a:moveTo>
                    <a:pt x="7765" y="1"/>
                  </a:moveTo>
                  <a:cubicBezTo>
                    <a:pt x="7566" y="1"/>
                    <a:pt x="7403" y="40"/>
                    <a:pt x="7154" y="67"/>
                  </a:cubicBezTo>
                  <a:cubicBezTo>
                    <a:pt x="7142" y="68"/>
                    <a:pt x="7129" y="68"/>
                    <a:pt x="7117" y="68"/>
                  </a:cubicBezTo>
                  <a:cubicBezTo>
                    <a:pt x="7035" y="68"/>
                    <a:pt x="6950" y="52"/>
                    <a:pt x="6870" y="52"/>
                  </a:cubicBezTo>
                  <a:cubicBezTo>
                    <a:pt x="6831" y="52"/>
                    <a:pt x="6794" y="56"/>
                    <a:pt x="6757" y="67"/>
                  </a:cubicBezTo>
                  <a:cubicBezTo>
                    <a:pt x="6616" y="104"/>
                    <a:pt x="6597" y="180"/>
                    <a:pt x="6455" y="256"/>
                  </a:cubicBezTo>
                  <a:cubicBezTo>
                    <a:pt x="6346" y="308"/>
                    <a:pt x="6239" y="322"/>
                    <a:pt x="6131" y="322"/>
                  </a:cubicBezTo>
                  <a:cubicBezTo>
                    <a:pt x="6005" y="322"/>
                    <a:pt x="5878" y="303"/>
                    <a:pt x="5746" y="303"/>
                  </a:cubicBezTo>
                  <a:cubicBezTo>
                    <a:pt x="5415" y="303"/>
                    <a:pt x="5141" y="454"/>
                    <a:pt x="4820" y="539"/>
                  </a:cubicBezTo>
                  <a:cubicBezTo>
                    <a:pt x="4757" y="556"/>
                    <a:pt x="4701" y="563"/>
                    <a:pt x="4650" y="563"/>
                  </a:cubicBezTo>
                  <a:cubicBezTo>
                    <a:pt x="4465" y="563"/>
                    <a:pt x="4337" y="478"/>
                    <a:pt x="4160" y="478"/>
                  </a:cubicBezTo>
                  <a:cubicBezTo>
                    <a:pt x="4110" y="478"/>
                    <a:pt x="4057" y="484"/>
                    <a:pt x="3998" y="501"/>
                  </a:cubicBezTo>
                  <a:cubicBezTo>
                    <a:pt x="3512" y="633"/>
                    <a:pt x="3021" y="741"/>
                    <a:pt x="2532" y="741"/>
                  </a:cubicBezTo>
                  <a:cubicBezTo>
                    <a:pt x="2318" y="741"/>
                    <a:pt x="2103" y="720"/>
                    <a:pt x="1890" y="672"/>
                  </a:cubicBezTo>
                  <a:cubicBezTo>
                    <a:pt x="1522" y="586"/>
                    <a:pt x="1219" y="350"/>
                    <a:pt x="851" y="227"/>
                  </a:cubicBezTo>
                  <a:cubicBezTo>
                    <a:pt x="803" y="218"/>
                    <a:pt x="756" y="208"/>
                    <a:pt x="699" y="208"/>
                  </a:cubicBezTo>
                  <a:cubicBezTo>
                    <a:pt x="614" y="293"/>
                    <a:pt x="567" y="360"/>
                    <a:pt x="567" y="416"/>
                  </a:cubicBezTo>
                  <a:cubicBezTo>
                    <a:pt x="638" y="407"/>
                    <a:pt x="711" y="402"/>
                    <a:pt x="785" y="402"/>
                  </a:cubicBezTo>
                  <a:cubicBezTo>
                    <a:pt x="858" y="402"/>
                    <a:pt x="931" y="407"/>
                    <a:pt x="1002" y="416"/>
                  </a:cubicBezTo>
                  <a:cubicBezTo>
                    <a:pt x="1134" y="1021"/>
                    <a:pt x="0" y="766"/>
                    <a:pt x="0" y="1352"/>
                  </a:cubicBezTo>
                  <a:cubicBezTo>
                    <a:pt x="391" y="1193"/>
                    <a:pt x="815" y="818"/>
                    <a:pt x="1239" y="818"/>
                  </a:cubicBezTo>
                  <a:cubicBezTo>
                    <a:pt x="1317" y="818"/>
                    <a:pt x="1396" y="831"/>
                    <a:pt x="1474" y="861"/>
                  </a:cubicBezTo>
                  <a:cubicBezTo>
                    <a:pt x="1370" y="974"/>
                    <a:pt x="1238" y="1078"/>
                    <a:pt x="1134" y="1191"/>
                  </a:cubicBezTo>
                  <a:cubicBezTo>
                    <a:pt x="1172" y="1210"/>
                    <a:pt x="1219" y="1257"/>
                    <a:pt x="1267" y="1295"/>
                  </a:cubicBezTo>
                  <a:cubicBezTo>
                    <a:pt x="1024" y="1641"/>
                    <a:pt x="703" y="1742"/>
                    <a:pt x="324" y="1742"/>
                  </a:cubicBezTo>
                  <a:cubicBezTo>
                    <a:pt x="289" y="1742"/>
                    <a:pt x="253" y="1741"/>
                    <a:pt x="218" y="1739"/>
                  </a:cubicBezTo>
                  <a:lnTo>
                    <a:pt x="218" y="1739"/>
                  </a:lnTo>
                  <a:cubicBezTo>
                    <a:pt x="199" y="1768"/>
                    <a:pt x="218" y="1787"/>
                    <a:pt x="227" y="1806"/>
                  </a:cubicBezTo>
                  <a:cubicBezTo>
                    <a:pt x="348" y="1813"/>
                    <a:pt x="476" y="1851"/>
                    <a:pt x="605" y="1851"/>
                  </a:cubicBezTo>
                  <a:cubicBezTo>
                    <a:pt x="636" y="1851"/>
                    <a:pt x="668" y="1849"/>
                    <a:pt x="699" y="1843"/>
                  </a:cubicBezTo>
                  <a:cubicBezTo>
                    <a:pt x="917" y="1777"/>
                    <a:pt x="1115" y="1588"/>
                    <a:pt x="1361" y="1541"/>
                  </a:cubicBezTo>
                  <a:cubicBezTo>
                    <a:pt x="1654" y="1484"/>
                    <a:pt x="1956" y="1428"/>
                    <a:pt x="2249" y="1343"/>
                  </a:cubicBezTo>
                  <a:cubicBezTo>
                    <a:pt x="2807" y="1201"/>
                    <a:pt x="3383" y="1182"/>
                    <a:pt x="3960" y="1153"/>
                  </a:cubicBezTo>
                  <a:cubicBezTo>
                    <a:pt x="4381" y="1133"/>
                    <a:pt x="4746" y="906"/>
                    <a:pt x="5129" y="906"/>
                  </a:cubicBezTo>
                  <a:cubicBezTo>
                    <a:pt x="5271" y="906"/>
                    <a:pt x="5416" y="937"/>
                    <a:pt x="5567" y="1021"/>
                  </a:cubicBezTo>
                  <a:cubicBezTo>
                    <a:pt x="5697" y="1103"/>
                    <a:pt x="5778" y="1220"/>
                    <a:pt x="5914" y="1220"/>
                  </a:cubicBezTo>
                  <a:cubicBezTo>
                    <a:pt x="5935" y="1220"/>
                    <a:pt x="5958" y="1217"/>
                    <a:pt x="5982" y="1210"/>
                  </a:cubicBezTo>
                  <a:cubicBezTo>
                    <a:pt x="6134" y="1182"/>
                    <a:pt x="6398" y="785"/>
                    <a:pt x="6540" y="690"/>
                  </a:cubicBezTo>
                  <a:cubicBezTo>
                    <a:pt x="6776" y="511"/>
                    <a:pt x="7041" y="388"/>
                    <a:pt x="7306" y="265"/>
                  </a:cubicBezTo>
                  <a:cubicBezTo>
                    <a:pt x="7398" y="227"/>
                    <a:pt x="7484" y="212"/>
                    <a:pt x="7567" y="212"/>
                  </a:cubicBezTo>
                  <a:cubicBezTo>
                    <a:pt x="7829" y="212"/>
                    <a:pt x="8062" y="360"/>
                    <a:pt x="8392" y="360"/>
                  </a:cubicBezTo>
                  <a:cubicBezTo>
                    <a:pt x="8458" y="360"/>
                    <a:pt x="8521" y="359"/>
                    <a:pt x="8582" y="359"/>
                  </a:cubicBezTo>
                  <a:cubicBezTo>
                    <a:pt x="8702" y="359"/>
                    <a:pt x="8811" y="363"/>
                    <a:pt x="8912" y="388"/>
                  </a:cubicBezTo>
                  <a:cubicBezTo>
                    <a:pt x="8884" y="293"/>
                    <a:pt x="8865" y="208"/>
                    <a:pt x="8855" y="114"/>
                  </a:cubicBezTo>
                  <a:cubicBezTo>
                    <a:pt x="8790" y="136"/>
                    <a:pt x="8722" y="145"/>
                    <a:pt x="8653" y="145"/>
                  </a:cubicBezTo>
                  <a:cubicBezTo>
                    <a:pt x="8453" y="145"/>
                    <a:pt x="8244" y="71"/>
                    <a:pt x="8062" y="29"/>
                  </a:cubicBezTo>
                  <a:cubicBezTo>
                    <a:pt x="7948" y="9"/>
                    <a:pt x="7853" y="1"/>
                    <a:pt x="7765"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9" name="Google Shape;239;p15"/>
            <p:cNvSpPr/>
            <p:nvPr/>
          </p:nvSpPr>
          <p:spPr>
            <a:xfrm>
              <a:off x="1123650" y="3819325"/>
              <a:ext cx="250" cy="500"/>
            </a:xfrm>
            <a:custGeom>
              <a:avLst/>
              <a:gdLst/>
              <a:ahLst/>
              <a:cxnLst/>
              <a:rect l="l" t="t" r="r" b="b"/>
              <a:pathLst>
                <a:path w="10" h="20" extrusionOk="0">
                  <a:moveTo>
                    <a:pt x="0" y="19"/>
                  </a:moveTo>
                  <a:cubicBezTo>
                    <a:pt x="0" y="19"/>
                    <a:pt x="10" y="0"/>
                    <a:pt x="0" y="19"/>
                  </a:cubicBezTo>
                  <a:cubicBezTo>
                    <a:pt x="0" y="0"/>
                    <a:pt x="0" y="0"/>
                    <a:pt x="0" y="19"/>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40" name="Google Shape;240;p15"/>
            <p:cNvSpPr/>
            <p:nvPr/>
          </p:nvSpPr>
          <p:spPr>
            <a:xfrm>
              <a:off x="1124350" y="3811625"/>
              <a:ext cx="103750" cy="56400"/>
            </a:xfrm>
            <a:custGeom>
              <a:avLst/>
              <a:gdLst/>
              <a:ahLst/>
              <a:cxnLst/>
              <a:rect l="l" t="t" r="r" b="b"/>
              <a:pathLst>
                <a:path w="4150" h="2256" extrusionOk="0">
                  <a:moveTo>
                    <a:pt x="1021" y="0"/>
                  </a:moveTo>
                  <a:cubicBezTo>
                    <a:pt x="809" y="0"/>
                    <a:pt x="610" y="96"/>
                    <a:pt x="416" y="204"/>
                  </a:cubicBezTo>
                  <a:cubicBezTo>
                    <a:pt x="350" y="242"/>
                    <a:pt x="274" y="290"/>
                    <a:pt x="189" y="299"/>
                  </a:cubicBezTo>
                  <a:cubicBezTo>
                    <a:pt x="158" y="299"/>
                    <a:pt x="122" y="295"/>
                    <a:pt x="91" y="295"/>
                  </a:cubicBezTo>
                  <a:cubicBezTo>
                    <a:pt x="75" y="295"/>
                    <a:pt x="60" y="296"/>
                    <a:pt x="48" y="299"/>
                  </a:cubicBezTo>
                  <a:cubicBezTo>
                    <a:pt x="29" y="308"/>
                    <a:pt x="19" y="308"/>
                    <a:pt x="0" y="327"/>
                  </a:cubicBezTo>
                  <a:cubicBezTo>
                    <a:pt x="76" y="337"/>
                    <a:pt x="133" y="384"/>
                    <a:pt x="189" y="384"/>
                  </a:cubicBezTo>
                  <a:cubicBezTo>
                    <a:pt x="265" y="393"/>
                    <a:pt x="322" y="403"/>
                    <a:pt x="397" y="422"/>
                  </a:cubicBezTo>
                  <a:cubicBezTo>
                    <a:pt x="462" y="437"/>
                    <a:pt x="530" y="440"/>
                    <a:pt x="601" y="440"/>
                  </a:cubicBezTo>
                  <a:cubicBezTo>
                    <a:pt x="648" y="440"/>
                    <a:pt x="695" y="439"/>
                    <a:pt x="742" y="439"/>
                  </a:cubicBezTo>
                  <a:cubicBezTo>
                    <a:pt x="802" y="439"/>
                    <a:pt x="860" y="441"/>
                    <a:pt x="917" y="450"/>
                  </a:cubicBezTo>
                  <a:cubicBezTo>
                    <a:pt x="1078" y="488"/>
                    <a:pt x="1210" y="601"/>
                    <a:pt x="1390" y="630"/>
                  </a:cubicBezTo>
                  <a:cubicBezTo>
                    <a:pt x="1417" y="637"/>
                    <a:pt x="1445" y="638"/>
                    <a:pt x="1474" y="638"/>
                  </a:cubicBezTo>
                  <a:cubicBezTo>
                    <a:pt x="1510" y="638"/>
                    <a:pt x="1547" y="636"/>
                    <a:pt x="1583" y="636"/>
                  </a:cubicBezTo>
                  <a:cubicBezTo>
                    <a:pt x="1638" y="636"/>
                    <a:pt x="1692" y="642"/>
                    <a:pt x="1739" y="677"/>
                  </a:cubicBezTo>
                  <a:cubicBezTo>
                    <a:pt x="1796" y="715"/>
                    <a:pt x="1834" y="772"/>
                    <a:pt x="1909" y="790"/>
                  </a:cubicBezTo>
                  <a:lnTo>
                    <a:pt x="2013" y="828"/>
                  </a:lnTo>
                  <a:cubicBezTo>
                    <a:pt x="2108" y="875"/>
                    <a:pt x="2250" y="932"/>
                    <a:pt x="2306" y="1027"/>
                  </a:cubicBezTo>
                  <a:cubicBezTo>
                    <a:pt x="2287" y="1064"/>
                    <a:pt x="2269" y="1112"/>
                    <a:pt x="2269" y="1150"/>
                  </a:cubicBezTo>
                  <a:cubicBezTo>
                    <a:pt x="2297" y="1159"/>
                    <a:pt x="2316" y="1187"/>
                    <a:pt x="2354" y="1187"/>
                  </a:cubicBezTo>
                  <a:cubicBezTo>
                    <a:pt x="2108" y="1244"/>
                    <a:pt x="1805" y="1395"/>
                    <a:pt x="1607" y="1546"/>
                  </a:cubicBezTo>
                  <a:cubicBezTo>
                    <a:pt x="1654" y="1546"/>
                    <a:pt x="1749" y="1565"/>
                    <a:pt x="1796" y="1613"/>
                  </a:cubicBezTo>
                  <a:cubicBezTo>
                    <a:pt x="1843" y="1660"/>
                    <a:pt x="1834" y="1707"/>
                    <a:pt x="1862" y="1773"/>
                  </a:cubicBezTo>
                  <a:cubicBezTo>
                    <a:pt x="1919" y="1953"/>
                    <a:pt x="2155" y="2151"/>
                    <a:pt x="2297" y="2255"/>
                  </a:cubicBezTo>
                  <a:cubicBezTo>
                    <a:pt x="2165" y="2151"/>
                    <a:pt x="2165" y="1906"/>
                    <a:pt x="2193" y="1735"/>
                  </a:cubicBezTo>
                  <a:cubicBezTo>
                    <a:pt x="2212" y="1632"/>
                    <a:pt x="2382" y="1518"/>
                    <a:pt x="2335" y="1405"/>
                  </a:cubicBezTo>
                  <a:cubicBezTo>
                    <a:pt x="2429" y="1386"/>
                    <a:pt x="2486" y="1320"/>
                    <a:pt x="2571" y="1253"/>
                  </a:cubicBezTo>
                  <a:cubicBezTo>
                    <a:pt x="2647" y="1187"/>
                    <a:pt x="2741" y="1159"/>
                    <a:pt x="2836" y="1131"/>
                  </a:cubicBezTo>
                  <a:cubicBezTo>
                    <a:pt x="2949" y="1093"/>
                    <a:pt x="3044" y="1017"/>
                    <a:pt x="3147" y="979"/>
                  </a:cubicBezTo>
                  <a:cubicBezTo>
                    <a:pt x="3233" y="961"/>
                    <a:pt x="3308" y="951"/>
                    <a:pt x="3393" y="904"/>
                  </a:cubicBezTo>
                  <a:cubicBezTo>
                    <a:pt x="3526" y="828"/>
                    <a:pt x="3677" y="762"/>
                    <a:pt x="3818" y="677"/>
                  </a:cubicBezTo>
                  <a:cubicBezTo>
                    <a:pt x="3904" y="630"/>
                    <a:pt x="3970" y="573"/>
                    <a:pt x="4045" y="526"/>
                  </a:cubicBezTo>
                  <a:cubicBezTo>
                    <a:pt x="4083" y="497"/>
                    <a:pt x="4111" y="450"/>
                    <a:pt x="4149" y="431"/>
                  </a:cubicBezTo>
                  <a:lnTo>
                    <a:pt x="4149" y="431"/>
                  </a:lnTo>
                  <a:cubicBezTo>
                    <a:pt x="3941" y="479"/>
                    <a:pt x="3724" y="469"/>
                    <a:pt x="3535" y="497"/>
                  </a:cubicBezTo>
                  <a:cubicBezTo>
                    <a:pt x="3440" y="516"/>
                    <a:pt x="3384" y="564"/>
                    <a:pt x="3308" y="611"/>
                  </a:cubicBezTo>
                  <a:cubicBezTo>
                    <a:pt x="3233" y="658"/>
                    <a:pt x="3110" y="668"/>
                    <a:pt x="3015" y="686"/>
                  </a:cubicBezTo>
                  <a:cubicBezTo>
                    <a:pt x="2991" y="694"/>
                    <a:pt x="2974" y="697"/>
                    <a:pt x="2960" y="697"/>
                  </a:cubicBezTo>
                  <a:cubicBezTo>
                    <a:pt x="2921" y="697"/>
                    <a:pt x="2916" y="672"/>
                    <a:pt x="2873" y="658"/>
                  </a:cubicBezTo>
                  <a:cubicBezTo>
                    <a:pt x="2845" y="644"/>
                    <a:pt x="2810" y="644"/>
                    <a:pt x="2774" y="644"/>
                  </a:cubicBezTo>
                  <a:cubicBezTo>
                    <a:pt x="2739" y="644"/>
                    <a:pt x="2703" y="644"/>
                    <a:pt x="2675" y="630"/>
                  </a:cubicBezTo>
                  <a:cubicBezTo>
                    <a:pt x="2618" y="611"/>
                    <a:pt x="2599" y="573"/>
                    <a:pt x="2552" y="535"/>
                  </a:cubicBezTo>
                  <a:cubicBezTo>
                    <a:pt x="2476" y="479"/>
                    <a:pt x="2354" y="441"/>
                    <a:pt x="2259" y="403"/>
                  </a:cubicBezTo>
                  <a:cubicBezTo>
                    <a:pt x="2193" y="384"/>
                    <a:pt x="2155" y="384"/>
                    <a:pt x="2108" y="327"/>
                  </a:cubicBezTo>
                  <a:cubicBezTo>
                    <a:pt x="2098" y="299"/>
                    <a:pt x="2098" y="261"/>
                    <a:pt x="2080" y="242"/>
                  </a:cubicBezTo>
                  <a:cubicBezTo>
                    <a:pt x="2051" y="195"/>
                    <a:pt x="2004" y="195"/>
                    <a:pt x="1957" y="167"/>
                  </a:cubicBezTo>
                  <a:cubicBezTo>
                    <a:pt x="1702" y="63"/>
                    <a:pt x="1418" y="63"/>
                    <a:pt x="1163" y="15"/>
                  </a:cubicBezTo>
                  <a:cubicBezTo>
                    <a:pt x="1115" y="5"/>
                    <a:pt x="1068" y="0"/>
                    <a:pt x="1021"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41" name="Google Shape;241;p15"/>
            <p:cNvSpPr/>
            <p:nvPr/>
          </p:nvSpPr>
          <p:spPr>
            <a:xfrm>
              <a:off x="1227125" y="3821225"/>
              <a:ext cx="1675" cy="475"/>
            </a:xfrm>
            <a:custGeom>
              <a:avLst/>
              <a:gdLst/>
              <a:ahLst/>
              <a:cxnLst/>
              <a:rect l="l" t="t" r="r" b="b"/>
              <a:pathLst>
                <a:path w="67" h="19" extrusionOk="0">
                  <a:moveTo>
                    <a:pt x="67" y="0"/>
                  </a:moveTo>
                  <a:cubicBezTo>
                    <a:pt x="48" y="0"/>
                    <a:pt x="29" y="9"/>
                    <a:pt x="0" y="19"/>
                  </a:cubicBezTo>
                  <a:cubicBezTo>
                    <a:pt x="29" y="9"/>
                    <a:pt x="38" y="9"/>
                    <a:pt x="67"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42" name="Google Shape;242;p15"/>
            <p:cNvSpPr/>
            <p:nvPr/>
          </p:nvSpPr>
          <p:spPr>
            <a:xfrm>
              <a:off x="1106400" y="3757550"/>
              <a:ext cx="93350" cy="22475"/>
            </a:xfrm>
            <a:custGeom>
              <a:avLst/>
              <a:gdLst/>
              <a:ahLst/>
              <a:cxnLst/>
              <a:rect l="l" t="t" r="r" b="b"/>
              <a:pathLst>
                <a:path w="3734" h="899" extrusionOk="0">
                  <a:moveTo>
                    <a:pt x="1228" y="1"/>
                  </a:moveTo>
                  <a:cubicBezTo>
                    <a:pt x="1139" y="1"/>
                    <a:pt x="1091" y="44"/>
                    <a:pt x="1002" y="52"/>
                  </a:cubicBezTo>
                  <a:lnTo>
                    <a:pt x="0" y="336"/>
                  </a:lnTo>
                  <a:cubicBezTo>
                    <a:pt x="397" y="336"/>
                    <a:pt x="851" y="468"/>
                    <a:pt x="1276" y="515"/>
                  </a:cubicBezTo>
                  <a:cubicBezTo>
                    <a:pt x="1371" y="525"/>
                    <a:pt x="1881" y="544"/>
                    <a:pt x="1645" y="733"/>
                  </a:cubicBezTo>
                  <a:cubicBezTo>
                    <a:pt x="1720" y="808"/>
                    <a:pt x="1881" y="799"/>
                    <a:pt x="1975" y="818"/>
                  </a:cubicBezTo>
                  <a:cubicBezTo>
                    <a:pt x="2108" y="846"/>
                    <a:pt x="2231" y="846"/>
                    <a:pt x="2363" y="865"/>
                  </a:cubicBezTo>
                  <a:cubicBezTo>
                    <a:pt x="2546" y="890"/>
                    <a:pt x="2716" y="898"/>
                    <a:pt x="2890" y="898"/>
                  </a:cubicBezTo>
                  <a:cubicBezTo>
                    <a:pt x="2977" y="898"/>
                    <a:pt x="3065" y="896"/>
                    <a:pt x="3157" y="893"/>
                  </a:cubicBezTo>
                  <a:cubicBezTo>
                    <a:pt x="3261" y="893"/>
                    <a:pt x="3308" y="865"/>
                    <a:pt x="3402" y="818"/>
                  </a:cubicBezTo>
                  <a:cubicBezTo>
                    <a:pt x="3506" y="770"/>
                    <a:pt x="3629" y="751"/>
                    <a:pt x="3733" y="714"/>
                  </a:cubicBezTo>
                  <a:cubicBezTo>
                    <a:pt x="3676" y="680"/>
                    <a:pt x="3593" y="673"/>
                    <a:pt x="3518" y="673"/>
                  </a:cubicBezTo>
                  <a:cubicBezTo>
                    <a:pt x="3469" y="673"/>
                    <a:pt x="3423" y="676"/>
                    <a:pt x="3393" y="676"/>
                  </a:cubicBezTo>
                  <a:cubicBezTo>
                    <a:pt x="3298" y="676"/>
                    <a:pt x="3223" y="666"/>
                    <a:pt x="3128" y="666"/>
                  </a:cubicBezTo>
                  <a:cubicBezTo>
                    <a:pt x="2987" y="666"/>
                    <a:pt x="2864" y="647"/>
                    <a:pt x="2722" y="647"/>
                  </a:cubicBezTo>
                  <a:cubicBezTo>
                    <a:pt x="2722" y="581"/>
                    <a:pt x="2779" y="515"/>
                    <a:pt x="2798" y="468"/>
                  </a:cubicBezTo>
                  <a:cubicBezTo>
                    <a:pt x="2599" y="383"/>
                    <a:pt x="2410" y="364"/>
                    <a:pt x="2193" y="317"/>
                  </a:cubicBezTo>
                  <a:cubicBezTo>
                    <a:pt x="2051" y="288"/>
                    <a:pt x="1975" y="184"/>
                    <a:pt x="1843" y="147"/>
                  </a:cubicBezTo>
                  <a:lnTo>
                    <a:pt x="1276" y="5"/>
                  </a:lnTo>
                  <a:cubicBezTo>
                    <a:pt x="1259" y="2"/>
                    <a:pt x="1243" y="1"/>
                    <a:pt x="1228"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43" name="Google Shape;243;p15"/>
            <p:cNvSpPr/>
            <p:nvPr/>
          </p:nvSpPr>
          <p:spPr>
            <a:xfrm>
              <a:off x="1295650" y="4284525"/>
              <a:ext cx="32850" cy="22475"/>
            </a:xfrm>
            <a:custGeom>
              <a:avLst/>
              <a:gdLst/>
              <a:ahLst/>
              <a:cxnLst/>
              <a:rect l="l" t="t" r="r" b="b"/>
              <a:pathLst>
                <a:path w="1314" h="899" extrusionOk="0">
                  <a:moveTo>
                    <a:pt x="1314" y="1"/>
                  </a:moveTo>
                  <a:cubicBezTo>
                    <a:pt x="1163" y="133"/>
                    <a:pt x="926" y="568"/>
                    <a:pt x="926" y="568"/>
                  </a:cubicBezTo>
                  <a:cubicBezTo>
                    <a:pt x="974" y="435"/>
                    <a:pt x="879" y="199"/>
                    <a:pt x="879" y="199"/>
                  </a:cubicBezTo>
                  <a:cubicBezTo>
                    <a:pt x="879" y="379"/>
                    <a:pt x="699" y="653"/>
                    <a:pt x="699" y="653"/>
                  </a:cubicBezTo>
                  <a:cubicBezTo>
                    <a:pt x="775" y="388"/>
                    <a:pt x="662" y="48"/>
                    <a:pt x="662" y="48"/>
                  </a:cubicBezTo>
                  <a:cubicBezTo>
                    <a:pt x="662" y="284"/>
                    <a:pt x="463" y="596"/>
                    <a:pt x="463" y="596"/>
                  </a:cubicBezTo>
                  <a:cubicBezTo>
                    <a:pt x="501" y="379"/>
                    <a:pt x="359" y="209"/>
                    <a:pt x="359" y="209"/>
                  </a:cubicBezTo>
                  <a:lnTo>
                    <a:pt x="359" y="209"/>
                  </a:lnTo>
                  <a:cubicBezTo>
                    <a:pt x="411" y="399"/>
                    <a:pt x="257" y="716"/>
                    <a:pt x="231" y="768"/>
                  </a:cubicBezTo>
                  <a:lnTo>
                    <a:pt x="231" y="768"/>
                  </a:lnTo>
                  <a:cubicBezTo>
                    <a:pt x="264" y="696"/>
                    <a:pt x="255" y="511"/>
                    <a:pt x="255" y="511"/>
                  </a:cubicBezTo>
                  <a:lnTo>
                    <a:pt x="255" y="511"/>
                  </a:lnTo>
                  <a:cubicBezTo>
                    <a:pt x="189" y="719"/>
                    <a:pt x="0" y="898"/>
                    <a:pt x="0" y="898"/>
                  </a:cubicBezTo>
                  <a:lnTo>
                    <a:pt x="1087" y="898"/>
                  </a:lnTo>
                  <a:cubicBezTo>
                    <a:pt x="1040" y="568"/>
                    <a:pt x="1314" y="1"/>
                    <a:pt x="1314"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44" name="Google Shape;244;p15"/>
            <p:cNvSpPr/>
            <p:nvPr/>
          </p:nvSpPr>
          <p:spPr>
            <a:xfrm>
              <a:off x="1273900" y="4273425"/>
              <a:ext cx="35475" cy="33575"/>
            </a:xfrm>
            <a:custGeom>
              <a:avLst/>
              <a:gdLst/>
              <a:ahLst/>
              <a:cxnLst/>
              <a:rect l="l" t="t" r="r" b="b"/>
              <a:pathLst>
                <a:path w="1419" h="1343" extrusionOk="0">
                  <a:moveTo>
                    <a:pt x="1418" y="1"/>
                  </a:moveTo>
                  <a:lnTo>
                    <a:pt x="1418" y="1"/>
                  </a:lnTo>
                  <a:cubicBezTo>
                    <a:pt x="1248" y="199"/>
                    <a:pt x="993" y="832"/>
                    <a:pt x="993" y="832"/>
                  </a:cubicBezTo>
                  <a:cubicBezTo>
                    <a:pt x="1040" y="634"/>
                    <a:pt x="946" y="275"/>
                    <a:pt x="946" y="275"/>
                  </a:cubicBezTo>
                  <a:cubicBezTo>
                    <a:pt x="946" y="549"/>
                    <a:pt x="747" y="955"/>
                    <a:pt x="747" y="955"/>
                  </a:cubicBezTo>
                  <a:cubicBezTo>
                    <a:pt x="813" y="568"/>
                    <a:pt x="709" y="38"/>
                    <a:pt x="709" y="38"/>
                  </a:cubicBezTo>
                  <a:cubicBezTo>
                    <a:pt x="709" y="407"/>
                    <a:pt x="492" y="861"/>
                    <a:pt x="492" y="861"/>
                  </a:cubicBezTo>
                  <a:cubicBezTo>
                    <a:pt x="530" y="539"/>
                    <a:pt x="388" y="294"/>
                    <a:pt x="388" y="293"/>
                  </a:cubicBezTo>
                  <a:lnTo>
                    <a:pt x="388" y="293"/>
                  </a:lnTo>
                  <a:cubicBezTo>
                    <a:pt x="445" y="596"/>
                    <a:pt x="246" y="1153"/>
                    <a:pt x="246" y="1153"/>
                  </a:cubicBezTo>
                  <a:cubicBezTo>
                    <a:pt x="284" y="1040"/>
                    <a:pt x="275" y="747"/>
                    <a:pt x="275" y="747"/>
                  </a:cubicBezTo>
                  <a:lnTo>
                    <a:pt x="275" y="747"/>
                  </a:lnTo>
                  <a:cubicBezTo>
                    <a:pt x="199" y="1068"/>
                    <a:pt x="1" y="1342"/>
                    <a:pt x="1" y="1342"/>
                  </a:cubicBezTo>
                  <a:lnTo>
                    <a:pt x="1191" y="1342"/>
                  </a:lnTo>
                  <a:cubicBezTo>
                    <a:pt x="1125" y="851"/>
                    <a:pt x="1418" y="1"/>
                    <a:pt x="1418"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45" name="Google Shape;245;p15"/>
            <p:cNvSpPr/>
            <p:nvPr/>
          </p:nvSpPr>
          <p:spPr>
            <a:xfrm>
              <a:off x="1246025" y="4284525"/>
              <a:ext cx="32875" cy="22475"/>
            </a:xfrm>
            <a:custGeom>
              <a:avLst/>
              <a:gdLst/>
              <a:ahLst/>
              <a:cxnLst/>
              <a:rect l="l" t="t" r="r" b="b"/>
              <a:pathLst>
                <a:path w="1315" h="899" extrusionOk="0">
                  <a:moveTo>
                    <a:pt x="1314" y="1"/>
                  </a:moveTo>
                  <a:lnTo>
                    <a:pt x="1314" y="1"/>
                  </a:lnTo>
                  <a:cubicBezTo>
                    <a:pt x="1163" y="133"/>
                    <a:pt x="927" y="568"/>
                    <a:pt x="927" y="568"/>
                  </a:cubicBezTo>
                  <a:cubicBezTo>
                    <a:pt x="974" y="435"/>
                    <a:pt x="879" y="199"/>
                    <a:pt x="879" y="199"/>
                  </a:cubicBezTo>
                  <a:cubicBezTo>
                    <a:pt x="879" y="379"/>
                    <a:pt x="700" y="653"/>
                    <a:pt x="700" y="653"/>
                  </a:cubicBezTo>
                  <a:cubicBezTo>
                    <a:pt x="775" y="388"/>
                    <a:pt x="662" y="48"/>
                    <a:pt x="662" y="48"/>
                  </a:cubicBezTo>
                  <a:cubicBezTo>
                    <a:pt x="662" y="284"/>
                    <a:pt x="464" y="596"/>
                    <a:pt x="464" y="596"/>
                  </a:cubicBezTo>
                  <a:cubicBezTo>
                    <a:pt x="501" y="379"/>
                    <a:pt x="360" y="209"/>
                    <a:pt x="360" y="209"/>
                  </a:cubicBezTo>
                  <a:lnTo>
                    <a:pt x="360" y="209"/>
                  </a:lnTo>
                  <a:cubicBezTo>
                    <a:pt x="412" y="399"/>
                    <a:pt x="257" y="716"/>
                    <a:pt x="231" y="768"/>
                  </a:cubicBezTo>
                  <a:lnTo>
                    <a:pt x="231" y="768"/>
                  </a:lnTo>
                  <a:cubicBezTo>
                    <a:pt x="264" y="696"/>
                    <a:pt x="256" y="511"/>
                    <a:pt x="256" y="511"/>
                  </a:cubicBezTo>
                  <a:lnTo>
                    <a:pt x="256" y="511"/>
                  </a:lnTo>
                  <a:cubicBezTo>
                    <a:pt x="190" y="719"/>
                    <a:pt x="0" y="898"/>
                    <a:pt x="0" y="898"/>
                  </a:cubicBezTo>
                  <a:lnTo>
                    <a:pt x="1087" y="898"/>
                  </a:lnTo>
                  <a:cubicBezTo>
                    <a:pt x="1040" y="568"/>
                    <a:pt x="1314" y="1"/>
                    <a:pt x="1314"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246" name="Google Shape;246;p15"/>
          <p:cNvSpPr/>
          <p:nvPr/>
        </p:nvSpPr>
        <p:spPr>
          <a:xfrm>
            <a:off x="-444033" y="3828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17501792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47"/>
        <p:cNvGrpSpPr/>
        <p:nvPr/>
      </p:nvGrpSpPr>
      <p:grpSpPr>
        <a:xfrm>
          <a:off x="0" y="0"/>
          <a:ext cx="0" cy="0"/>
          <a:chOff x="0" y="0"/>
          <a:chExt cx="0" cy="0"/>
        </a:xfrm>
      </p:grpSpPr>
      <p:sp>
        <p:nvSpPr>
          <p:cNvPr id="248" name="Google Shape;248;p16"/>
          <p:cNvSpPr txBox="1">
            <a:spLocks noGrp="1"/>
          </p:cNvSpPr>
          <p:nvPr>
            <p:ph type="subTitle" idx="1"/>
          </p:nvPr>
        </p:nvSpPr>
        <p:spPr>
          <a:xfrm>
            <a:off x="1513800" y="3694800"/>
            <a:ext cx="4679600" cy="1168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49" name="Google Shape;249;p16"/>
          <p:cNvSpPr txBox="1">
            <a:spLocks noGrp="1"/>
          </p:cNvSpPr>
          <p:nvPr>
            <p:ph type="title"/>
          </p:nvPr>
        </p:nvSpPr>
        <p:spPr>
          <a:xfrm>
            <a:off x="1333800" y="1326967"/>
            <a:ext cx="4859600" cy="22848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3000"/>
              <a:buNone/>
              <a:defRPr sz="4800"/>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250" name="Google Shape;250;p16"/>
          <p:cNvSpPr/>
          <p:nvPr/>
        </p:nvSpPr>
        <p:spPr>
          <a:xfrm flipH="1">
            <a:off x="-12066" y="5584433"/>
            <a:ext cx="12220433" cy="1289035"/>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251" name="Google Shape;251;p16"/>
          <p:cNvSpPr/>
          <p:nvPr/>
        </p:nvSpPr>
        <p:spPr>
          <a:xfrm>
            <a:off x="-10700" y="6122349"/>
            <a:ext cx="12207667" cy="779905"/>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252" name="Google Shape;252;p16"/>
          <p:cNvSpPr/>
          <p:nvPr/>
        </p:nvSpPr>
        <p:spPr>
          <a:xfrm flipH="1">
            <a:off x="-690072"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53" name="Google Shape;253;p16"/>
          <p:cNvSpPr/>
          <p:nvPr/>
        </p:nvSpPr>
        <p:spPr>
          <a:xfrm rot="544783" flipH="1">
            <a:off x="9014779"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54" name="Google Shape;254;p16"/>
          <p:cNvSpPr/>
          <p:nvPr/>
        </p:nvSpPr>
        <p:spPr>
          <a:xfrm>
            <a:off x="-1471333"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255" name="Google Shape;255;p16"/>
          <p:cNvGrpSpPr/>
          <p:nvPr/>
        </p:nvGrpSpPr>
        <p:grpSpPr>
          <a:xfrm>
            <a:off x="-126189" y="4765335"/>
            <a:ext cx="4105023" cy="1894959"/>
            <a:chOff x="3311075" y="2692625"/>
            <a:chExt cx="1472601" cy="679717"/>
          </a:xfrm>
        </p:grpSpPr>
        <p:sp>
          <p:nvSpPr>
            <p:cNvPr id="256" name="Google Shape;256;p16"/>
            <p:cNvSpPr/>
            <p:nvPr/>
          </p:nvSpPr>
          <p:spPr>
            <a:xfrm>
              <a:off x="4265859" y="2961135"/>
              <a:ext cx="176102" cy="179821"/>
            </a:xfrm>
            <a:custGeom>
              <a:avLst/>
              <a:gdLst/>
              <a:ahLst/>
              <a:cxnLst/>
              <a:rect l="l" t="t" r="r" b="b"/>
              <a:pathLst>
                <a:path w="1797" h="1835" extrusionOk="0">
                  <a:moveTo>
                    <a:pt x="1" y="1"/>
                  </a:moveTo>
                  <a:cubicBezTo>
                    <a:pt x="1" y="1"/>
                    <a:pt x="360" y="1135"/>
                    <a:pt x="256" y="1787"/>
                  </a:cubicBezTo>
                  <a:lnTo>
                    <a:pt x="1796" y="1834"/>
                  </a:lnTo>
                  <a:cubicBezTo>
                    <a:pt x="1796" y="1834"/>
                    <a:pt x="1551" y="1456"/>
                    <a:pt x="1485" y="1040"/>
                  </a:cubicBezTo>
                  <a:lnTo>
                    <a:pt x="1485" y="1040"/>
                  </a:lnTo>
                  <a:cubicBezTo>
                    <a:pt x="1485" y="1040"/>
                    <a:pt x="1447" y="1418"/>
                    <a:pt x="1494" y="1569"/>
                  </a:cubicBezTo>
                  <a:cubicBezTo>
                    <a:pt x="1494" y="1569"/>
                    <a:pt x="1248" y="842"/>
                    <a:pt x="1343" y="435"/>
                  </a:cubicBezTo>
                  <a:lnTo>
                    <a:pt x="1343" y="435"/>
                  </a:lnTo>
                  <a:cubicBezTo>
                    <a:pt x="1343" y="435"/>
                    <a:pt x="1154" y="757"/>
                    <a:pt x="1173" y="1172"/>
                  </a:cubicBezTo>
                  <a:cubicBezTo>
                    <a:pt x="1173" y="1172"/>
                    <a:pt x="918" y="558"/>
                    <a:pt x="927" y="86"/>
                  </a:cubicBezTo>
                  <a:lnTo>
                    <a:pt x="927" y="86"/>
                  </a:lnTo>
                  <a:cubicBezTo>
                    <a:pt x="927" y="86"/>
                    <a:pt x="776" y="766"/>
                    <a:pt x="842" y="1276"/>
                  </a:cubicBezTo>
                  <a:cubicBezTo>
                    <a:pt x="842" y="1276"/>
                    <a:pt x="606" y="747"/>
                    <a:pt x="615" y="388"/>
                  </a:cubicBezTo>
                  <a:lnTo>
                    <a:pt x="615" y="388"/>
                  </a:lnTo>
                  <a:cubicBezTo>
                    <a:pt x="615" y="388"/>
                    <a:pt x="464" y="861"/>
                    <a:pt x="521" y="1125"/>
                  </a:cubicBezTo>
                  <a:cubicBezTo>
                    <a:pt x="521" y="1125"/>
                    <a:pt x="209" y="256"/>
                    <a:pt x="1"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57" name="Google Shape;257;p16"/>
            <p:cNvSpPr/>
            <p:nvPr/>
          </p:nvSpPr>
          <p:spPr>
            <a:xfrm>
              <a:off x="4555832" y="3272174"/>
              <a:ext cx="97312" cy="91037"/>
            </a:xfrm>
            <a:custGeom>
              <a:avLst/>
              <a:gdLst/>
              <a:ahLst/>
              <a:cxnLst/>
              <a:rect l="l" t="t" r="r" b="b"/>
              <a:pathLst>
                <a:path w="993" h="929" extrusionOk="0">
                  <a:moveTo>
                    <a:pt x="510" y="0"/>
                  </a:moveTo>
                  <a:cubicBezTo>
                    <a:pt x="0" y="0"/>
                    <a:pt x="9" y="928"/>
                    <a:pt x="9" y="928"/>
                  </a:cubicBezTo>
                  <a:lnTo>
                    <a:pt x="992" y="928"/>
                  </a:lnTo>
                  <a:cubicBezTo>
                    <a:pt x="992" y="928"/>
                    <a:pt x="822" y="30"/>
                    <a:pt x="548" y="2"/>
                  </a:cubicBezTo>
                  <a:cubicBezTo>
                    <a:pt x="535" y="1"/>
                    <a:pt x="522" y="0"/>
                    <a:pt x="510"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58" name="Google Shape;258;p16"/>
            <p:cNvSpPr/>
            <p:nvPr/>
          </p:nvSpPr>
          <p:spPr>
            <a:xfrm>
              <a:off x="4346511" y="3098917"/>
              <a:ext cx="300460" cy="161202"/>
            </a:xfrm>
            <a:custGeom>
              <a:avLst/>
              <a:gdLst/>
              <a:ahLst/>
              <a:cxnLst/>
              <a:rect l="l" t="t" r="r" b="b"/>
              <a:pathLst>
                <a:path w="3066" h="1645" extrusionOk="0">
                  <a:moveTo>
                    <a:pt x="865" y="1"/>
                  </a:moveTo>
                  <a:cubicBezTo>
                    <a:pt x="733" y="1"/>
                    <a:pt x="601" y="25"/>
                    <a:pt x="473" y="78"/>
                  </a:cubicBezTo>
                  <a:cubicBezTo>
                    <a:pt x="0" y="258"/>
                    <a:pt x="397" y="778"/>
                    <a:pt x="766" y="1005"/>
                  </a:cubicBezTo>
                  <a:cubicBezTo>
                    <a:pt x="1510" y="1469"/>
                    <a:pt x="1982" y="1645"/>
                    <a:pt x="2248" y="1645"/>
                  </a:cubicBezTo>
                  <a:cubicBezTo>
                    <a:pt x="3066" y="1645"/>
                    <a:pt x="1960" y="1"/>
                    <a:pt x="865"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59" name="Google Shape;259;p16"/>
            <p:cNvSpPr/>
            <p:nvPr/>
          </p:nvSpPr>
          <p:spPr>
            <a:xfrm>
              <a:off x="3311075" y="2692625"/>
              <a:ext cx="1322672" cy="668718"/>
            </a:xfrm>
            <a:custGeom>
              <a:avLst/>
              <a:gdLst/>
              <a:ahLst/>
              <a:cxnLst/>
              <a:rect l="l" t="t" r="r" b="b"/>
              <a:pathLst>
                <a:path w="13497" h="6824" extrusionOk="0">
                  <a:moveTo>
                    <a:pt x="3295" y="0"/>
                  </a:moveTo>
                  <a:cubicBezTo>
                    <a:pt x="3140" y="0"/>
                    <a:pt x="2995" y="29"/>
                    <a:pt x="2864" y="94"/>
                  </a:cubicBezTo>
                  <a:cubicBezTo>
                    <a:pt x="2056" y="486"/>
                    <a:pt x="1439" y="1295"/>
                    <a:pt x="432" y="1295"/>
                  </a:cubicBezTo>
                  <a:cubicBezTo>
                    <a:pt x="296" y="1295"/>
                    <a:pt x="152" y="1280"/>
                    <a:pt x="0" y="1247"/>
                  </a:cubicBezTo>
                  <a:lnTo>
                    <a:pt x="0" y="1247"/>
                  </a:lnTo>
                  <a:lnTo>
                    <a:pt x="95" y="6823"/>
                  </a:lnTo>
                  <a:lnTo>
                    <a:pt x="13259" y="6823"/>
                  </a:lnTo>
                  <a:cubicBezTo>
                    <a:pt x="13246" y="6805"/>
                    <a:pt x="13497" y="5013"/>
                    <a:pt x="11795" y="4527"/>
                  </a:cubicBezTo>
                  <a:cubicBezTo>
                    <a:pt x="10065" y="4026"/>
                    <a:pt x="8931" y="2722"/>
                    <a:pt x="8893" y="2410"/>
                  </a:cubicBezTo>
                  <a:cubicBezTo>
                    <a:pt x="8846" y="2089"/>
                    <a:pt x="7211" y="1077"/>
                    <a:pt x="6266" y="1030"/>
                  </a:cubicBezTo>
                  <a:cubicBezTo>
                    <a:pt x="5458" y="982"/>
                    <a:pt x="4208" y="0"/>
                    <a:pt x="3295" y="0"/>
                  </a:cubicBezTo>
                  <a:close/>
                  <a:moveTo>
                    <a:pt x="13259" y="6823"/>
                  </a:moveTo>
                  <a:lnTo>
                    <a:pt x="13259" y="6823"/>
                  </a:lnTo>
                  <a:cubicBezTo>
                    <a:pt x="13259" y="6823"/>
                    <a:pt x="13259" y="6823"/>
                    <a:pt x="13259" y="6823"/>
                  </a:cubicBezTo>
                  <a:cubicBezTo>
                    <a:pt x="13259" y="6823"/>
                    <a:pt x="13259" y="6823"/>
                    <a:pt x="13259" y="6823"/>
                  </a:cubicBezTo>
                  <a:close/>
                </a:path>
              </a:pathLst>
            </a:custGeom>
            <a:solidFill>
              <a:srgbClr val="937373"/>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0" name="Google Shape;260;p16"/>
            <p:cNvSpPr/>
            <p:nvPr/>
          </p:nvSpPr>
          <p:spPr>
            <a:xfrm>
              <a:off x="3938941" y="2886265"/>
              <a:ext cx="231666" cy="204320"/>
            </a:xfrm>
            <a:custGeom>
              <a:avLst/>
              <a:gdLst/>
              <a:ahLst/>
              <a:cxnLst/>
              <a:rect l="l" t="t" r="r" b="b"/>
              <a:pathLst>
                <a:path w="2364" h="2085" extrusionOk="0">
                  <a:moveTo>
                    <a:pt x="996" y="0"/>
                  </a:moveTo>
                  <a:cubicBezTo>
                    <a:pt x="520" y="0"/>
                    <a:pt x="71" y="330"/>
                    <a:pt x="29" y="623"/>
                  </a:cubicBezTo>
                  <a:cubicBezTo>
                    <a:pt x="1" y="897"/>
                    <a:pt x="284" y="1341"/>
                    <a:pt x="530" y="1634"/>
                  </a:cubicBezTo>
                  <a:cubicBezTo>
                    <a:pt x="753" y="1900"/>
                    <a:pt x="1073" y="2085"/>
                    <a:pt x="1389" y="2085"/>
                  </a:cubicBezTo>
                  <a:cubicBezTo>
                    <a:pt x="1567" y="2085"/>
                    <a:pt x="1743" y="2026"/>
                    <a:pt x="1900" y="1889"/>
                  </a:cubicBezTo>
                  <a:cubicBezTo>
                    <a:pt x="2363" y="1521"/>
                    <a:pt x="2108" y="207"/>
                    <a:pt x="1182" y="18"/>
                  </a:cubicBezTo>
                  <a:cubicBezTo>
                    <a:pt x="1120" y="6"/>
                    <a:pt x="1058" y="0"/>
                    <a:pt x="996"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1" name="Google Shape;261;p16"/>
            <p:cNvSpPr/>
            <p:nvPr/>
          </p:nvSpPr>
          <p:spPr>
            <a:xfrm>
              <a:off x="3311957" y="2794443"/>
              <a:ext cx="1300427" cy="569645"/>
            </a:xfrm>
            <a:custGeom>
              <a:avLst/>
              <a:gdLst/>
              <a:ahLst/>
              <a:cxnLst/>
              <a:rect l="l" t="t" r="r" b="b"/>
              <a:pathLst>
                <a:path w="13270" h="5813" extrusionOk="0">
                  <a:moveTo>
                    <a:pt x="1437" y="0"/>
                  </a:moveTo>
                  <a:lnTo>
                    <a:pt x="1437" y="0"/>
                  </a:lnTo>
                  <a:cubicBezTo>
                    <a:pt x="1126" y="163"/>
                    <a:pt x="793" y="278"/>
                    <a:pt x="408" y="278"/>
                  </a:cubicBezTo>
                  <a:cubicBezTo>
                    <a:pt x="279" y="278"/>
                    <a:pt x="143" y="265"/>
                    <a:pt x="1" y="237"/>
                  </a:cubicBezTo>
                  <a:lnTo>
                    <a:pt x="1" y="237"/>
                  </a:lnTo>
                  <a:lnTo>
                    <a:pt x="95" y="5813"/>
                  </a:lnTo>
                  <a:lnTo>
                    <a:pt x="13260" y="5813"/>
                  </a:lnTo>
                  <a:cubicBezTo>
                    <a:pt x="13260" y="5813"/>
                    <a:pt x="13260" y="5784"/>
                    <a:pt x="13269" y="5728"/>
                  </a:cubicBezTo>
                  <a:cubicBezTo>
                    <a:pt x="13090" y="5567"/>
                    <a:pt x="12948" y="5387"/>
                    <a:pt x="12787" y="5255"/>
                  </a:cubicBezTo>
                  <a:cubicBezTo>
                    <a:pt x="12466" y="5009"/>
                    <a:pt x="12126" y="4953"/>
                    <a:pt x="11719" y="4915"/>
                  </a:cubicBezTo>
                  <a:cubicBezTo>
                    <a:pt x="11105" y="4858"/>
                    <a:pt x="10604" y="4679"/>
                    <a:pt x="10018" y="4546"/>
                  </a:cubicBezTo>
                  <a:cubicBezTo>
                    <a:pt x="9957" y="4533"/>
                    <a:pt x="9892" y="4529"/>
                    <a:pt x="9825" y="4529"/>
                  </a:cubicBezTo>
                  <a:cubicBezTo>
                    <a:pt x="9716" y="4529"/>
                    <a:pt x="9602" y="4539"/>
                    <a:pt x="9491" y="4539"/>
                  </a:cubicBezTo>
                  <a:cubicBezTo>
                    <a:pt x="9328" y="4539"/>
                    <a:pt x="9171" y="4517"/>
                    <a:pt x="9045" y="4404"/>
                  </a:cubicBezTo>
                  <a:cubicBezTo>
                    <a:pt x="8884" y="4263"/>
                    <a:pt x="8903" y="3989"/>
                    <a:pt x="8771" y="3894"/>
                  </a:cubicBezTo>
                  <a:cubicBezTo>
                    <a:pt x="8639" y="3781"/>
                    <a:pt x="8289" y="3705"/>
                    <a:pt x="8119" y="3639"/>
                  </a:cubicBezTo>
                  <a:cubicBezTo>
                    <a:pt x="7703" y="3450"/>
                    <a:pt x="7297" y="3384"/>
                    <a:pt x="6852" y="3280"/>
                  </a:cubicBezTo>
                  <a:cubicBezTo>
                    <a:pt x="5936" y="3062"/>
                    <a:pt x="5057" y="3384"/>
                    <a:pt x="4187" y="2807"/>
                  </a:cubicBezTo>
                  <a:cubicBezTo>
                    <a:pt x="3904" y="2618"/>
                    <a:pt x="3639" y="2420"/>
                    <a:pt x="3535" y="2089"/>
                  </a:cubicBezTo>
                  <a:cubicBezTo>
                    <a:pt x="3488" y="1947"/>
                    <a:pt x="3564" y="1843"/>
                    <a:pt x="3441" y="1711"/>
                  </a:cubicBezTo>
                  <a:cubicBezTo>
                    <a:pt x="3327" y="1588"/>
                    <a:pt x="2968" y="1494"/>
                    <a:pt x="2817" y="1428"/>
                  </a:cubicBezTo>
                  <a:cubicBezTo>
                    <a:pt x="2647" y="1342"/>
                    <a:pt x="2439" y="1182"/>
                    <a:pt x="2297" y="1116"/>
                  </a:cubicBezTo>
                  <a:cubicBezTo>
                    <a:pt x="2210" y="1084"/>
                    <a:pt x="2118" y="1078"/>
                    <a:pt x="2028" y="1078"/>
                  </a:cubicBezTo>
                  <a:cubicBezTo>
                    <a:pt x="1987" y="1078"/>
                    <a:pt x="1946" y="1080"/>
                    <a:pt x="1906" y="1080"/>
                  </a:cubicBezTo>
                  <a:cubicBezTo>
                    <a:pt x="1749" y="1080"/>
                    <a:pt x="1603" y="1064"/>
                    <a:pt x="1494" y="908"/>
                  </a:cubicBezTo>
                  <a:cubicBezTo>
                    <a:pt x="1305" y="662"/>
                    <a:pt x="1390" y="312"/>
                    <a:pt x="1437"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2" name="Google Shape;262;p16"/>
            <p:cNvSpPr/>
            <p:nvPr/>
          </p:nvSpPr>
          <p:spPr>
            <a:xfrm>
              <a:off x="3524022" y="2714576"/>
              <a:ext cx="308496" cy="198048"/>
            </a:xfrm>
            <a:custGeom>
              <a:avLst/>
              <a:gdLst/>
              <a:ahLst/>
              <a:cxnLst/>
              <a:rect l="l" t="t" r="r" b="b"/>
              <a:pathLst>
                <a:path w="3148" h="2021" extrusionOk="0">
                  <a:moveTo>
                    <a:pt x="1235" y="1"/>
                  </a:moveTo>
                  <a:cubicBezTo>
                    <a:pt x="438" y="1"/>
                    <a:pt x="48" y="688"/>
                    <a:pt x="29" y="1118"/>
                  </a:cubicBezTo>
                  <a:cubicBezTo>
                    <a:pt x="1" y="1572"/>
                    <a:pt x="672" y="1968"/>
                    <a:pt x="1522" y="2016"/>
                  </a:cubicBezTo>
                  <a:cubicBezTo>
                    <a:pt x="1578" y="2019"/>
                    <a:pt x="1633" y="2020"/>
                    <a:pt x="1687" y="2020"/>
                  </a:cubicBezTo>
                  <a:cubicBezTo>
                    <a:pt x="2480" y="2020"/>
                    <a:pt x="3102" y="1704"/>
                    <a:pt x="3120" y="1288"/>
                  </a:cubicBezTo>
                  <a:cubicBezTo>
                    <a:pt x="3148" y="834"/>
                    <a:pt x="2175" y="50"/>
                    <a:pt x="1315" y="3"/>
                  </a:cubicBezTo>
                  <a:cubicBezTo>
                    <a:pt x="1288" y="1"/>
                    <a:pt x="1261" y="1"/>
                    <a:pt x="1235"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3" name="Google Shape;263;p16"/>
            <p:cNvSpPr/>
            <p:nvPr/>
          </p:nvSpPr>
          <p:spPr>
            <a:xfrm>
              <a:off x="3525002" y="2707128"/>
              <a:ext cx="304772" cy="197754"/>
            </a:xfrm>
            <a:custGeom>
              <a:avLst/>
              <a:gdLst/>
              <a:ahLst/>
              <a:cxnLst/>
              <a:rect l="l" t="t" r="r" b="b"/>
              <a:pathLst>
                <a:path w="3110" h="2018" extrusionOk="0">
                  <a:moveTo>
                    <a:pt x="1224" y="1"/>
                  </a:moveTo>
                  <a:cubicBezTo>
                    <a:pt x="428" y="1"/>
                    <a:pt x="47" y="679"/>
                    <a:pt x="29" y="1118"/>
                  </a:cubicBezTo>
                  <a:cubicBezTo>
                    <a:pt x="0" y="1562"/>
                    <a:pt x="662" y="1969"/>
                    <a:pt x="1512" y="2016"/>
                  </a:cubicBezTo>
                  <a:cubicBezTo>
                    <a:pt x="1546" y="2017"/>
                    <a:pt x="1580" y="2018"/>
                    <a:pt x="1613" y="2018"/>
                  </a:cubicBezTo>
                  <a:cubicBezTo>
                    <a:pt x="2409" y="2018"/>
                    <a:pt x="3063" y="1696"/>
                    <a:pt x="3091" y="1279"/>
                  </a:cubicBezTo>
                  <a:cubicBezTo>
                    <a:pt x="3110" y="835"/>
                    <a:pt x="2146" y="50"/>
                    <a:pt x="1305" y="3"/>
                  </a:cubicBezTo>
                  <a:cubicBezTo>
                    <a:pt x="1277" y="2"/>
                    <a:pt x="1251" y="1"/>
                    <a:pt x="122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4" name="Google Shape;264;p16"/>
            <p:cNvSpPr/>
            <p:nvPr/>
          </p:nvSpPr>
          <p:spPr>
            <a:xfrm>
              <a:off x="3461990" y="3020422"/>
              <a:ext cx="276059" cy="204320"/>
            </a:xfrm>
            <a:custGeom>
              <a:avLst/>
              <a:gdLst/>
              <a:ahLst/>
              <a:cxnLst/>
              <a:rect l="l" t="t" r="r" b="b"/>
              <a:pathLst>
                <a:path w="2817" h="2085" extrusionOk="0">
                  <a:moveTo>
                    <a:pt x="584" y="1"/>
                  </a:moveTo>
                  <a:cubicBezTo>
                    <a:pt x="547" y="1"/>
                    <a:pt x="514" y="4"/>
                    <a:pt x="483" y="10"/>
                  </a:cubicBezTo>
                  <a:cubicBezTo>
                    <a:pt x="171" y="67"/>
                    <a:pt x="1" y="719"/>
                    <a:pt x="435" y="1333"/>
                  </a:cubicBezTo>
                  <a:cubicBezTo>
                    <a:pt x="831" y="1893"/>
                    <a:pt x="1426" y="2084"/>
                    <a:pt x="1895" y="2084"/>
                  </a:cubicBezTo>
                  <a:cubicBezTo>
                    <a:pt x="2155" y="2084"/>
                    <a:pt x="2377" y="2025"/>
                    <a:pt x="2505" y="1938"/>
                  </a:cubicBezTo>
                  <a:cubicBezTo>
                    <a:pt x="2817" y="1711"/>
                    <a:pt x="2382" y="1040"/>
                    <a:pt x="1768" y="539"/>
                  </a:cubicBezTo>
                  <a:cubicBezTo>
                    <a:pt x="1339" y="202"/>
                    <a:pt x="879" y="1"/>
                    <a:pt x="58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5" name="Google Shape;265;p16"/>
            <p:cNvSpPr/>
            <p:nvPr/>
          </p:nvSpPr>
          <p:spPr>
            <a:xfrm>
              <a:off x="3941783" y="2876074"/>
              <a:ext cx="233430" cy="203634"/>
            </a:xfrm>
            <a:custGeom>
              <a:avLst/>
              <a:gdLst/>
              <a:ahLst/>
              <a:cxnLst/>
              <a:rect l="l" t="t" r="r" b="b"/>
              <a:pathLst>
                <a:path w="2382" h="2078" extrusionOk="0">
                  <a:moveTo>
                    <a:pt x="998" y="1"/>
                  </a:moveTo>
                  <a:cubicBezTo>
                    <a:pt x="529" y="1"/>
                    <a:pt x="80" y="330"/>
                    <a:pt x="38" y="623"/>
                  </a:cubicBezTo>
                  <a:cubicBezTo>
                    <a:pt x="0" y="888"/>
                    <a:pt x="284" y="1341"/>
                    <a:pt x="539" y="1634"/>
                  </a:cubicBezTo>
                  <a:cubicBezTo>
                    <a:pt x="761" y="1898"/>
                    <a:pt x="1074" y="2078"/>
                    <a:pt x="1386" y="2078"/>
                  </a:cubicBezTo>
                  <a:cubicBezTo>
                    <a:pt x="1567" y="2078"/>
                    <a:pt x="1747" y="2018"/>
                    <a:pt x="1909" y="1880"/>
                  </a:cubicBezTo>
                  <a:cubicBezTo>
                    <a:pt x="2382" y="1502"/>
                    <a:pt x="2127" y="207"/>
                    <a:pt x="1181" y="18"/>
                  </a:cubicBezTo>
                  <a:cubicBezTo>
                    <a:pt x="1121" y="6"/>
                    <a:pt x="1059" y="1"/>
                    <a:pt x="99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6" name="Google Shape;266;p16"/>
            <p:cNvSpPr/>
            <p:nvPr/>
          </p:nvSpPr>
          <p:spPr>
            <a:xfrm>
              <a:off x="4035664" y="3172806"/>
              <a:ext cx="232156" cy="170413"/>
            </a:xfrm>
            <a:custGeom>
              <a:avLst/>
              <a:gdLst/>
              <a:ahLst/>
              <a:cxnLst/>
              <a:rect l="l" t="t" r="r" b="b"/>
              <a:pathLst>
                <a:path w="2369" h="1739" extrusionOk="0">
                  <a:moveTo>
                    <a:pt x="636" y="1"/>
                  </a:moveTo>
                  <a:cubicBezTo>
                    <a:pt x="254" y="1"/>
                    <a:pt x="0" y="427"/>
                    <a:pt x="53" y="884"/>
                  </a:cubicBezTo>
                  <a:cubicBezTo>
                    <a:pt x="111" y="1470"/>
                    <a:pt x="697" y="1739"/>
                    <a:pt x="1265" y="1739"/>
                  </a:cubicBezTo>
                  <a:cubicBezTo>
                    <a:pt x="1622" y="1739"/>
                    <a:pt x="1972" y="1632"/>
                    <a:pt x="2180" y="1432"/>
                  </a:cubicBezTo>
                  <a:cubicBezTo>
                    <a:pt x="2369" y="1243"/>
                    <a:pt x="2255" y="770"/>
                    <a:pt x="932" y="80"/>
                  </a:cubicBezTo>
                  <a:cubicBezTo>
                    <a:pt x="828" y="25"/>
                    <a:pt x="728" y="1"/>
                    <a:pt x="636"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7" name="Google Shape;267;p16"/>
            <p:cNvSpPr/>
            <p:nvPr/>
          </p:nvSpPr>
          <p:spPr>
            <a:xfrm>
              <a:off x="4180700" y="3091175"/>
              <a:ext cx="255283" cy="96917"/>
            </a:xfrm>
            <a:custGeom>
              <a:avLst/>
              <a:gdLst/>
              <a:ahLst/>
              <a:cxnLst/>
              <a:rect l="l" t="t" r="r" b="b"/>
              <a:pathLst>
                <a:path w="2605" h="989" extrusionOk="0">
                  <a:moveTo>
                    <a:pt x="934" y="1"/>
                  </a:moveTo>
                  <a:cubicBezTo>
                    <a:pt x="891" y="1"/>
                    <a:pt x="850" y="5"/>
                    <a:pt x="813" y="16"/>
                  </a:cubicBezTo>
                  <a:cubicBezTo>
                    <a:pt x="142" y="205"/>
                    <a:pt x="0" y="583"/>
                    <a:pt x="104" y="847"/>
                  </a:cubicBezTo>
                  <a:cubicBezTo>
                    <a:pt x="146" y="959"/>
                    <a:pt x="441" y="988"/>
                    <a:pt x="763" y="988"/>
                  </a:cubicBezTo>
                  <a:cubicBezTo>
                    <a:pt x="878" y="988"/>
                    <a:pt x="995" y="984"/>
                    <a:pt x="1106" y="980"/>
                  </a:cubicBezTo>
                  <a:cubicBezTo>
                    <a:pt x="2604" y="909"/>
                    <a:pt x="1531" y="1"/>
                    <a:pt x="934"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8" name="Google Shape;268;p16"/>
            <p:cNvSpPr/>
            <p:nvPr/>
          </p:nvSpPr>
          <p:spPr>
            <a:xfrm>
              <a:off x="4181582" y="3084708"/>
              <a:ext cx="254402" cy="96525"/>
            </a:xfrm>
            <a:custGeom>
              <a:avLst/>
              <a:gdLst/>
              <a:ahLst/>
              <a:cxnLst/>
              <a:rect l="l" t="t" r="r" b="b"/>
              <a:pathLst>
                <a:path w="2596" h="985" extrusionOk="0">
                  <a:moveTo>
                    <a:pt x="925" y="0"/>
                  </a:moveTo>
                  <a:cubicBezTo>
                    <a:pt x="882" y="0"/>
                    <a:pt x="841" y="5"/>
                    <a:pt x="804" y="15"/>
                  </a:cubicBezTo>
                  <a:cubicBezTo>
                    <a:pt x="143" y="204"/>
                    <a:pt x="1" y="582"/>
                    <a:pt x="95" y="838"/>
                  </a:cubicBezTo>
                  <a:cubicBezTo>
                    <a:pt x="135" y="951"/>
                    <a:pt x="405" y="984"/>
                    <a:pt x="709" y="984"/>
                  </a:cubicBezTo>
                  <a:cubicBezTo>
                    <a:pt x="837" y="984"/>
                    <a:pt x="971" y="978"/>
                    <a:pt x="1097" y="970"/>
                  </a:cubicBezTo>
                  <a:cubicBezTo>
                    <a:pt x="2595" y="908"/>
                    <a:pt x="1522" y="0"/>
                    <a:pt x="925"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9" name="Google Shape;269;p16"/>
            <p:cNvSpPr/>
            <p:nvPr/>
          </p:nvSpPr>
          <p:spPr>
            <a:xfrm>
              <a:off x="4137875" y="3186820"/>
              <a:ext cx="441185" cy="151696"/>
            </a:xfrm>
            <a:custGeom>
              <a:avLst/>
              <a:gdLst/>
              <a:ahLst/>
              <a:cxnLst/>
              <a:rect l="l" t="t" r="r" b="b"/>
              <a:pathLst>
                <a:path w="4502" h="1548" extrusionOk="0">
                  <a:moveTo>
                    <a:pt x="3415" y="1"/>
                  </a:moveTo>
                  <a:cubicBezTo>
                    <a:pt x="1" y="1"/>
                    <a:pt x="2232" y="1547"/>
                    <a:pt x="3624" y="1547"/>
                  </a:cubicBezTo>
                  <a:cubicBezTo>
                    <a:pt x="3935" y="1547"/>
                    <a:pt x="4205" y="1469"/>
                    <a:pt x="4359" y="1279"/>
                  </a:cubicBezTo>
                  <a:cubicBezTo>
                    <a:pt x="4473" y="1138"/>
                    <a:pt x="4501" y="864"/>
                    <a:pt x="4473" y="760"/>
                  </a:cubicBezTo>
                  <a:cubicBezTo>
                    <a:pt x="4454" y="675"/>
                    <a:pt x="4378" y="542"/>
                    <a:pt x="4322" y="438"/>
                  </a:cubicBezTo>
                  <a:cubicBezTo>
                    <a:pt x="4218" y="268"/>
                    <a:pt x="3972" y="13"/>
                    <a:pt x="3670" y="4"/>
                  </a:cubicBezTo>
                  <a:cubicBezTo>
                    <a:pt x="3581" y="2"/>
                    <a:pt x="3496" y="1"/>
                    <a:pt x="3415"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0" name="Google Shape;270;p16"/>
            <p:cNvSpPr/>
            <p:nvPr/>
          </p:nvSpPr>
          <p:spPr>
            <a:xfrm>
              <a:off x="4143559" y="3183194"/>
              <a:ext cx="440989" cy="151598"/>
            </a:xfrm>
            <a:custGeom>
              <a:avLst/>
              <a:gdLst/>
              <a:ahLst/>
              <a:cxnLst/>
              <a:rect l="l" t="t" r="r" b="b"/>
              <a:pathLst>
                <a:path w="4500" h="1547" extrusionOk="0">
                  <a:moveTo>
                    <a:pt x="3422" y="0"/>
                  </a:moveTo>
                  <a:cubicBezTo>
                    <a:pt x="1" y="0"/>
                    <a:pt x="2231" y="1546"/>
                    <a:pt x="3622" y="1546"/>
                  </a:cubicBezTo>
                  <a:cubicBezTo>
                    <a:pt x="3934" y="1546"/>
                    <a:pt x="4204" y="1469"/>
                    <a:pt x="4358" y="1279"/>
                  </a:cubicBezTo>
                  <a:cubicBezTo>
                    <a:pt x="4481" y="1137"/>
                    <a:pt x="4500" y="863"/>
                    <a:pt x="4481" y="759"/>
                  </a:cubicBezTo>
                  <a:cubicBezTo>
                    <a:pt x="4453" y="674"/>
                    <a:pt x="4386" y="541"/>
                    <a:pt x="4320" y="437"/>
                  </a:cubicBezTo>
                  <a:cubicBezTo>
                    <a:pt x="4216" y="277"/>
                    <a:pt x="3971" y="12"/>
                    <a:pt x="3678" y="3"/>
                  </a:cubicBezTo>
                  <a:cubicBezTo>
                    <a:pt x="3589" y="1"/>
                    <a:pt x="3504" y="0"/>
                    <a:pt x="3422"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1" name="Google Shape;271;p16"/>
            <p:cNvSpPr/>
            <p:nvPr/>
          </p:nvSpPr>
          <p:spPr>
            <a:xfrm>
              <a:off x="4221271" y="3188094"/>
              <a:ext cx="363277" cy="147090"/>
            </a:xfrm>
            <a:custGeom>
              <a:avLst/>
              <a:gdLst/>
              <a:ahLst/>
              <a:cxnLst/>
              <a:rect l="l" t="t" r="r" b="b"/>
              <a:pathLst>
                <a:path w="3707" h="1501" extrusionOk="0">
                  <a:moveTo>
                    <a:pt x="3083" y="0"/>
                  </a:moveTo>
                  <a:cubicBezTo>
                    <a:pt x="3074" y="9"/>
                    <a:pt x="3055" y="28"/>
                    <a:pt x="3045" y="47"/>
                  </a:cubicBezTo>
                  <a:cubicBezTo>
                    <a:pt x="2889" y="235"/>
                    <a:pt x="2620" y="312"/>
                    <a:pt x="2310" y="312"/>
                  </a:cubicBezTo>
                  <a:cubicBezTo>
                    <a:pt x="1982" y="312"/>
                    <a:pt x="1609" y="226"/>
                    <a:pt x="1278" y="95"/>
                  </a:cubicBezTo>
                  <a:lnTo>
                    <a:pt x="1278" y="95"/>
                  </a:lnTo>
                  <a:cubicBezTo>
                    <a:pt x="0" y="473"/>
                    <a:pt x="1706" y="1500"/>
                    <a:pt x="2844" y="1500"/>
                  </a:cubicBezTo>
                  <a:cubicBezTo>
                    <a:pt x="3153" y="1500"/>
                    <a:pt x="3421" y="1424"/>
                    <a:pt x="3575" y="1238"/>
                  </a:cubicBezTo>
                  <a:cubicBezTo>
                    <a:pt x="3688" y="1087"/>
                    <a:pt x="3707" y="822"/>
                    <a:pt x="3688" y="709"/>
                  </a:cubicBezTo>
                  <a:cubicBezTo>
                    <a:pt x="3660" y="624"/>
                    <a:pt x="3593" y="491"/>
                    <a:pt x="3527" y="387"/>
                  </a:cubicBezTo>
                  <a:cubicBezTo>
                    <a:pt x="3452" y="255"/>
                    <a:pt x="3282" y="76"/>
                    <a:pt x="3083"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2" name="Google Shape;272;p16"/>
            <p:cNvSpPr/>
            <p:nvPr/>
          </p:nvSpPr>
          <p:spPr>
            <a:xfrm>
              <a:off x="3813897" y="2917918"/>
              <a:ext cx="95744" cy="102993"/>
            </a:xfrm>
            <a:custGeom>
              <a:avLst/>
              <a:gdLst/>
              <a:ahLst/>
              <a:cxnLst/>
              <a:rect l="l" t="t" r="r" b="b"/>
              <a:pathLst>
                <a:path w="977" h="1051" extrusionOk="0">
                  <a:moveTo>
                    <a:pt x="441" y="0"/>
                  </a:moveTo>
                  <a:cubicBezTo>
                    <a:pt x="395" y="0"/>
                    <a:pt x="346" y="8"/>
                    <a:pt x="294" y="26"/>
                  </a:cubicBezTo>
                  <a:cubicBezTo>
                    <a:pt x="67" y="101"/>
                    <a:pt x="1" y="366"/>
                    <a:pt x="20" y="574"/>
                  </a:cubicBezTo>
                  <a:cubicBezTo>
                    <a:pt x="48" y="697"/>
                    <a:pt x="152" y="924"/>
                    <a:pt x="247" y="1009"/>
                  </a:cubicBezTo>
                  <a:cubicBezTo>
                    <a:pt x="281" y="1037"/>
                    <a:pt x="322" y="1050"/>
                    <a:pt x="365" y="1050"/>
                  </a:cubicBezTo>
                  <a:cubicBezTo>
                    <a:pt x="466" y="1050"/>
                    <a:pt x="583" y="982"/>
                    <a:pt x="681" y="876"/>
                  </a:cubicBezTo>
                  <a:cubicBezTo>
                    <a:pt x="977" y="547"/>
                    <a:pt x="820" y="0"/>
                    <a:pt x="441"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3" name="Google Shape;273;p16"/>
            <p:cNvSpPr/>
            <p:nvPr/>
          </p:nvSpPr>
          <p:spPr>
            <a:xfrm>
              <a:off x="3816739" y="2908609"/>
              <a:ext cx="96626" cy="102993"/>
            </a:xfrm>
            <a:custGeom>
              <a:avLst/>
              <a:gdLst/>
              <a:ahLst/>
              <a:cxnLst/>
              <a:rect l="l" t="t" r="r" b="b"/>
              <a:pathLst>
                <a:path w="986" h="1051" extrusionOk="0">
                  <a:moveTo>
                    <a:pt x="450" y="1"/>
                  </a:moveTo>
                  <a:cubicBezTo>
                    <a:pt x="404" y="1"/>
                    <a:pt x="355" y="9"/>
                    <a:pt x="303" y="26"/>
                  </a:cubicBezTo>
                  <a:cubicBezTo>
                    <a:pt x="66" y="102"/>
                    <a:pt x="0" y="366"/>
                    <a:pt x="29" y="574"/>
                  </a:cubicBezTo>
                  <a:cubicBezTo>
                    <a:pt x="48" y="697"/>
                    <a:pt x="161" y="924"/>
                    <a:pt x="255" y="1009"/>
                  </a:cubicBezTo>
                  <a:cubicBezTo>
                    <a:pt x="290" y="1038"/>
                    <a:pt x="330" y="1051"/>
                    <a:pt x="374" y="1051"/>
                  </a:cubicBezTo>
                  <a:cubicBezTo>
                    <a:pt x="474" y="1051"/>
                    <a:pt x="591" y="982"/>
                    <a:pt x="690" y="877"/>
                  </a:cubicBezTo>
                  <a:cubicBezTo>
                    <a:pt x="985" y="548"/>
                    <a:pt x="829" y="1"/>
                    <a:pt x="450"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4" name="Google Shape;274;p16"/>
            <p:cNvSpPr/>
            <p:nvPr/>
          </p:nvSpPr>
          <p:spPr>
            <a:xfrm>
              <a:off x="3878771" y="2829232"/>
              <a:ext cx="117107" cy="53897"/>
            </a:xfrm>
            <a:custGeom>
              <a:avLst/>
              <a:gdLst/>
              <a:ahLst/>
              <a:cxnLst/>
              <a:rect l="l" t="t" r="r" b="b"/>
              <a:pathLst>
                <a:path w="1195" h="550" extrusionOk="0">
                  <a:moveTo>
                    <a:pt x="518" y="0"/>
                  </a:moveTo>
                  <a:cubicBezTo>
                    <a:pt x="383" y="0"/>
                    <a:pt x="252" y="43"/>
                    <a:pt x="171" y="90"/>
                  </a:cubicBezTo>
                  <a:cubicBezTo>
                    <a:pt x="95" y="156"/>
                    <a:pt x="0" y="279"/>
                    <a:pt x="0" y="354"/>
                  </a:cubicBezTo>
                  <a:cubicBezTo>
                    <a:pt x="0" y="449"/>
                    <a:pt x="171" y="515"/>
                    <a:pt x="388" y="543"/>
                  </a:cubicBezTo>
                  <a:cubicBezTo>
                    <a:pt x="426" y="548"/>
                    <a:pt x="464" y="550"/>
                    <a:pt x="500" y="550"/>
                  </a:cubicBezTo>
                  <a:cubicBezTo>
                    <a:pt x="944" y="550"/>
                    <a:pt x="1194" y="245"/>
                    <a:pt x="766" y="61"/>
                  </a:cubicBezTo>
                  <a:cubicBezTo>
                    <a:pt x="689" y="17"/>
                    <a:pt x="603" y="0"/>
                    <a:pt x="518"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5" name="Google Shape;275;p16"/>
            <p:cNvSpPr/>
            <p:nvPr/>
          </p:nvSpPr>
          <p:spPr>
            <a:xfrm>
              <a:off x="3881515" y="2822666"/>
              <a:ext cx="116813" cy="53211"/>
            </a:xfrm>
            <a:custGeom>
              <a:avLst/>
              <a:gdLst/>
              <a:ahLst/>
              <a:cxnLst/>
              <a:rect l="l" t="t" r="r" b="b"/>
              <a:pathLst>
                <a:path w="1192" h="543" extrusionOk="0">
                  <a:moveTo>
                    <a:pt x="522" y="1"/>
                  </a:moveTo>
                  <a:cubicBezTo>
                    <a:pt x="388" y="1"/>
                    <a:pt x="261" y="39"/>
                    <a:pt x="180" y="91"/>
                  </a:cubicBezTo>
                  <a:cubicBezTo>
                    <a:pt x="95" y="147"/>
                    <a:pt x="1" y="280"/>
                    <a:pt x="1" y="346"/>
                  </a:cubicBezTo>
                  <a:cubicBezTo>
                    <a:pt x="1" y="440"/>
                    <a:pt x="180" y="516"/>
                    <a:pt x="398" y="535"/>
                  </a:cubicBezTo>
                  <a:cubicBezTo>
                    <a:pt x="440" y="540"/>
                    <a:pt x="481" y="543"/>
                    <a:pt x="521" y="543"/>
                  </a:cubicBezTo>
                  <a:cubicBezTo>
                    <a:pt x="949" y="543"/>
                    <a:pt x="1191" y="234"/>
                    <a:pt x="776" y="53"/>
                  </a:cubicBezTo>
                  <a:cubicBezTo>
                    <a:pt x="695" y="16"/>
                    <a:pt x="607" y="1"/>
                    <a:pt x="522"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6" name="Google Shape;276;p16"/>
            <p:cNvSpPr/>
            <p:nvPr/>
          </p:nvSpPr>
          <p:spPr>
            <a:xfrm>
              <a:off x="3379575" y="2835993"/>
              <a:ext cx="145330" cy="204124"/>
            </a:xfrm>
            <a:custGeom>
              <a:avLst/>
              <a:gdLst/>
              <a:ahLst/>
              <a:cxnLst/>
              <a:rect l="l" t="t" r="r" b="b"/>
              <a:pathLst>
                <a:path w="1483" h="2083" extrusionOk="0">
                  <a:moveTo>
                    <a:pt x="826" y="1"/>
                  </a:moveTo>
                  <a:cubicBezTo>
                    <a:pt x="717" y="1"/>
                    <a:pt x="579" y="47"/>
                    <a:pt x="407" y="153"/>
                  </a:cubicBezTo>
                  <a:cubicBezTo>
                    <a:pt x="1" y="418"/>
                    <a:pt x="57" y="1297"/>
                    <a:pt x="142" y="1618"/>
                  </a:cubicBezTo>
                  <a:cubicBezTo>
                    <a:pt x="190" y="1788"/>
                    <a:pt x="294" y="1986"/>
                    <a:pt x="369" y="2043"/>
                  </a:cubicBezTo>
                  <a:cubicBezTo>
                    <a:pt x="396" y="2070"/>
                    <a:pt x="430" y="2083"/>
                    <a:pt x="468" y="2083"/>
                  </a:cubicBezTo>
                  <a:cubicBezTo>
                    <a:pt x="536" y="2083"/>
                    <a:pt x="619" y="2043"/>
                    <a:pt x="709" y="1977"/>
                  </a:cubicBezTo>
                  <a:cubicBezTo>
                    <a:pt x="1082" y="1677"/>
                    <a:pt x="1483" y="1"/>
                    <a:pt x="826"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7" name="Google Shape;277;p16"/>
            <p:cNvSpPr/>
            <p:nvPr/>
          </p:nvSpPr>
          <p:spPr>
            <a:xfrm>
              <a:off x="3399076" y="3162125"/>
              <a:ext cx="72322" cy="75260"/>
            </a:xfrm>
            <a:custGeom>
              <a:avLst/>
              <a:gdLst/>
              <a:ahLst/>
              <a:cxnLst/>
              <a:rect l="l" t="t" r="r" b="b"/>
              <a:pathLst>
                <a:path w="738" h="768" extrusionOk="0">
                  <a:moveTo>
                    <a:pt x="321" y="0"/>
                  </a:moveTo>
                  <a:cubicBezTo>
                    <a:pt x="142" y="19"/>
                    <a:pt x="38" y="189"/>
                    <a:pt x="9" y="350"/>
                  </a:cubicBezTo>
                  <a:cubicBezTo>
                    <a:pt x="0" y="454"/>
                    <a:pt x="28" y="634"/>
                    <a:pt x="76" y="700"/>
                  </a:cubicBezTo>
                  <a:cubicBezTo>
                    <a:pt x="103" y="746"/>
                    <a:pt x="151" y="767"/>
                    <a:pt x="209" y="767"/>
                  </a:cubicBezTo>
                  <a:cubicBezTo>
                    <a:pt x="270" y="767"/>
                    <a:pt x="343" y="743"/>
                    <a:pt x="416" y="700"/>
                  </a:cubicBezTo>
                  <a:cubicBezTo>
                    <a:pt x="737" y="511"/>
                    <a:pt x="709" y="0"/>
                    <a:pt x="321"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8" name="Google Shape;278;p16"/>
            <p:cNvSpPr/>
            <p:nvPr/>
          </p:nvSpPr>
          <p:spPr>
            <a:xfrm>
              <a:off x="3376831" y="3230330"/>
              <a:ext cx="272335" cy="113576"/>
            </a:xfrm>
            <a:custGeom>
              <a:avLst/>
              <a:gdLst/>
              <a:ahLst/>
              <a:cxnLst/>
              <a:rect l="l" t="t" r="r" b="b"/>
              <a:pathLst>
                <a:path w="2779" h="1159" extrusionOk="0">
                  <a:moveTo>
                    <a:pt x="1674" y="1"/>
                  </a:moveTo>
                  <a:cubicBezTo>
                    <a:pt x="1138" y="1"/>
                    <a:pt x="501" y="215"/>
                    <a:pt x="255" y="486"/>
                  </a:cubicBezTo>
                  <a:cubicBezTo>
                    <a:pt x="0" y="788"/>
                    <a:pt x="615" y="1072"/>
                    <a:pt x="1229" y="1138"/>
                  </a:cubicBezTo>
                  <a:cubicBezTo>
                    <a:pt x="1352" y="1152"/>
                    <a:pt x="1500" y="1159"/>
                    <a:pt x="1652" y="1159"/>
                  </a:cubicBezTo>
                  <a:cubicBezTo>
                    <a:pt x="2001" y="1159"/>
                    <a:pt x="2375" y="1124"/>
                    <a:pt x="2533" y="1072"/>
                  </a:cubicBezTo>
                  <a:cubicBezTo>
                    <a:pt x="2779" y="977"/>
                    <a:pt x="2590" y="363"/>
                    <a:pt x="2306" y="155"/>
                  </a:cubicBezTo>
                  <a:cubicBezTo>
                    <a:pt x="2150" y="47"/>
                    <a:pt x="1923" y="1"/>
                    <a:pt x="167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9" name="Google Shape;279;p16"/>
            <p:cNvSpPr/>
            <p:nvPr/>
          </p:nvSpPr>
          <p:spPr>
            <a:xfrm>
              <a:off x="3603008" y="2940555"/>
              <a:ext cx="150818" cy="116516"/>
            </a:xfrm>
            <a:custGeom>
              <a:avLst/>
              <a:gdLst/>
              <a:ahLst/>
              <a:cxnLst/>
              <a:rect l="l" t="t" r="r" b="b"/>
              <a:pathLst>
                <a:path w="1539" h="1189" extrusionOk="0">
                  <a:moveTo>
                    <a:pt x="837" y="0"/>
                  </a:moveTo>
                  <a:cubicBezTo>
                    <a:pt x="510" y="0"/>
                    <a:pt x="142" y="134"/>
                    <a:pt x="83" y="362"/>
                  </a:cubicBezTo>
                  <a:cubicBezTo>
                    <a:pt x="1" y="684"/>
                    <a:pt x="758" y="1188"/>
                    <a:pt x="1068" y="1188"/>
                  </a:cubicBezTo>
                  <a:cubicBezTo>
                    <a:pt x="1113" y="1188"/>
                    <a:pt x="1148" y="1178"/>
                    <a:pt x="1170" y="1156"/>
                  </a:cubicBezTo>
                  <a:cubicBezTo>
                    <a:pt x="1369" y="957"/>
                    <a:pt x="1539" y="447"/>
                    <a:pt x="1312" y="163"/>
                  </a:cubicBezTo>
                  <a:cubicBezTo>
                    <a:pt x="1225" y="51"/>
                    <a:pt x="1039" y="0"/>
                    <a:pt x="837"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0" name="Google Shape;280;p16"/>
            <p:cNvSpPr/>
            <p:nvPr/>
          </p:nvSpPr>
          <p:spPr>
            <a:xfrm>
              <a:off x="3603008" y="2930854"/>
              <a:ext cx="150818" cy="116908"/>
            </a:xfrm>
            <a:custGeom>
              <a:avLst/>
              <a:gdLst/>
              <a:ahLst/>
              <a:cxnLst/>
              <a:rect l="l" t="t" r="r" b="b"/>
              <a:pathLst>
                <a:path w="1539" h="1193" extrusionOk="0">
                  <a:moveTo>
                    <a:pt x="839" y="1"/>
                  </a:moveTo>
                  <a:cubicBezTo>
                    <a:pt x="512" y="1"/>
                    <a:pt x="142" y="138"/>
                    <a:pt x="83" y="366"/>
                  </a:cubicBezTo>
                  <a:cubicBezTo>
                    <a:pt x="0" y="681"/>
                    <a:pt x="760" y="1192"/>
                    <a:pt x="1070" y="1192"/>
                  </a:cubicBezTo>
                  <a:cubicBezTo>
                    <a:pt x="1113" y="1192"/>
                    <a:pt x="1148" y="1182"/>
                    <a:pt x="1170" y="1160"/>
                  </a:cubicBezTo>
                  <a:cubicBezTo>
                    <a:pt x="1369" y="962"/>
                    <a:pt x="1539" y="451"/>
                    <a:pt x="1312" y="168"/>
                  </a:cubicBezTo>
                  <a:cubicBezTo>
                    <a:pt x="1225" y="53"/>
                    <a:pt x="1040" y="1"/>
                    <a:pt x="839"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1" name="Google Shape;281;p16"/>
            <p:cNvSpPr/>
            <p:nvPr/>
          </p:nvSpPr>
          <p:spPr>
            <a:xfrm>
              <a:off x="3726876" y="3034534"/>
              <a:ext cx="310358" cy="172177"/>
            </a:xfrm>
            <a:custGeom>
              <a:avLst/>
              <a:gdLst/>
              <a:ahLst/>
              <a:cxnLst/>
              <a:rect l="l" t="t" r="r" b="b"/>
              <a:pathLst>
                <a:path w="3167" h="1757" extrusionOk="0">
                  <a:moveTo>
                    <a:pt x="1783" y="0"/>
                  </a:moveTo>
                  <a:cubicBezTo>
                    <a:pt x="1241" y="0"/>
                    <a:pt x="557" y="233"/>
                    <a:pt x="331" y="565"/>
                  </a:cubicBezTo>
                  <a:cubicBezTo>
                    <a:pt x="1" y="1057"/>
                    <a:pt x="587" y="1567"/>
                    <a:pt x="1040" y="1699"/>
                  </a:cubicBezTo>
                  <a:cubicBezTo>
                    <a:pt x="1185" y="1738"/>
                    <a:pt x="1366" y="1757"/>
                    <a:pt x="1558" y="1757"/>
                  </a:cubicBezTo>
                  <a:cubicBezTo>
                    <a:pt x="2116" y="1757"/>
                    <a:pt x="2771" y="1598"/>
                    <a:pt x="2940" y="1302"/>
                  </a:cubicBezTo>
                  <a:cubicBezTo>
                    <a:pt x="3167" y="924"/>
                    <a:pt x="2789" y="612"/>
                    <a:pt x="2420" y="197"/>
                  </a:cubicBezTo>
                  <a:cubicBezTo>
                    <a:pt x="2296" y="60"/>
                    <a:pt x="2058" y="0"/>
                    <a:pt x="1783"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2" name="Google Shape;282;p16"/>
            <p:cNvSpPr/>
            <p:nvPr/>
          </p:nvSpPr>
          <p:spPr>
            <a:xfrm>
              <a:off x="3735206" y="3028948"/>
              <a:ext cx="310358" cy="172079"/>
            </a:xfrm>
            <a:custGeom>
              <a:avLst/>
              <a:gdLst/>
              <a:ahLst/>
              <a:cxnLst/>
              <a:rect l="l" t="t" r="r" b="b"/>
              <a:pathLst>
                <a:path w="3167" h="1756" extrusionOk="0">
                  <a:moveTo>
                    <a:pt x="1781" y="0"/>
                  </a:moveTo>
                  <a:cubicBezTo>
                    <a:pt x="1239" y="0"/>
                    <a:pt x="557" y="230"/>
                    <a:pt x="331" y="556"/>
                  </a:cubicBezTo>
                  <a:cubicBezTo>
                    <a:pt x="1" y="1057"/>
                    <a:pt x="587" y="1567"/>
                    <a:pt x="1040" y="1690"/>
                  </a:cubicBezTo>
                  <a:cubicBezTo>
                    <a:pt x="1189" y="1735"/>
                    <a:pt x="1374" y="1756"/>
                    <a:pt x="1571" y="1756"/>
                  </a:cubicBezTo>
                  <a:cubicBezTo>
                    <a:pt x="2123" y="1756"/>
                    <a:pt x="2766" y="1588"/>
                    <a:pt x="2940" y="1303"/>
                  </a:cubicBezTo>
                  <a:cubicBezTo>
                    <a:pt x="3167" y="925"/>
                    <a:pt x="2789" y="603"/>
                    <a:pt x="2420" y="197"/>
                  </a:cubicBezTo>
                  <a:cubicBezTo>
                    <a:pt x="2296" y="60"/>
                    <a:pt x="2056" y="0"/>
                    <a:pt x="1781"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3" name="Google Shape;283;p16"/>
            <p:cNvSpPr/>
            <p:nvPr/>
          </p:nvSpPr>
          <p:spPr>
            <a:xfrm>
              <a:off x="4108378" y="3102641"/>
              <a:ext cx="69676" cy="49389"/>
            </a:xfrm>
            <a:custGeom>
              <a:avLst/>
              <a:gdLst/>
              <a:ahLst/>
              <a:cxnLst/>
              <a:rect l="l" t="t" r="r" b="b"/>
              <a:pathLst>
                <a:path w="711" h="504" extrusionOk="0">
                  <a:moveTo>
                    <a:pt x="366" y="0"/>
                  </a:moveTo>
                  <a:cubicBezTo>
                    <a:pt x="234" y="0"/>
                    <a:pt x="34" y="124"/>
                    <a:pt x="20" y="296"/>
                  </a:cubicBezTo>
                  <a:cubicBezTo>
                    <a:pt x="1" y="443"/>
                    <a:pt x="151" y="503"/>
                    <a:pt x="315" y="503"/>
                  </a:cubicBezTo>
                  <a:cubicBezTo>
                    <a:pt x="393" y="503"/>
                    <a:pt x="473" y="490"/>
                    <a:pt x="540" y="466"/>
                  </a:cubicBezTo>
                  <a:cubicBezTo>
                    <a:pt x="710" y="399"/>
                    <a:pt x="559" y="154"/>
                    <a:pt x="464" y="40"/>
                  </a:cubicBezTo>
                  <a:cubicBezTo>
                    <a:pt x="444" y="13"/>
                    <a:pt x="408" y="0"/>
                    <a:pt x="366"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4" name="Google Shape;284;p16"/>
            <p:cNvSpPr/>
            <p:nvPr/>
          </p:nvSpPr>
          <p:spPr>
            <a:xfrm>
              <a:off x="4111808" y="3097055"/>
              <a:ext cx="69872" cy="49389"/>
            </a:xfrm>
            <a:custGeom>
              <a:avLst/>
              <a:gdLst/>
              <a:ahLst/>
              <a:cxnLst/>
              <a:rect l="l" t="t" r="r" b="b"/>
              <a:pathLst>
                <a:path w="713" h="504" extrusionOk="0">
                  <a:moveTo>
                    <a:pt x="368" y="1"/>
                  </a:moveTo>
                  <a:cubicBezTo>
                    <a:pt x="235" y="1"/>
                    <a:pt x="35" y="122"/>
                    <a:pt x="13" y="286"/>
                  </a:cubicBezTo>
                  <a:cubicBezTo>
                    <a:pt x="1" y="441"/>
                    <a:pt x="155" y="503"/>
                    <a:pt x="317" y="503"/>
                  </a:cubicBezTo>
                  <a:cubicBezTo>
                    <a:pt x="393" y="503"/>
                    <a:pt x="470" y="490"/>
                    <a:pt x="533" y="466"/>
                  </a:cubicBezTo>
                  <a:cubicBezTo>
                    <a:pt x="713" y="400"/>
                    <a:pt x="562" y="145"/>
                    <a:pt x="467" y="41"/>
                  </a:cubicBezTo>
                  <a:cubicBezTo>
                    <a:pt x="446" y="13"/>
                    <a:pt x="411" y="1"/>
                    <a:pt x="36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5" name="Google Shape;285;p16"/>
            <p:cNvSpPr/>
            <p:nvPr/>
          </p:nvSpPr>
          <p:spPr>
            <a:xfrm>
              <a:off x="3937275" y="3219256"/>
              <a:ext cx="99075" cy="104169"/>
            </a:xfrm>
            <a:custGeom>
              <a:avLst/>
              <a:gdLst/>
              <a:ahLst/>
              <a:cxnLst/>
              <a:rect l="l" t="t" r="r" b="b"/>
              <a:pathLst>
                <a:path w="1011" h="1063" extrusionOk="0">
                  <a:moveTo>
                    <a:pt x="505" y="1"/>
                  </a:moveTo>
                  <a:cubicBezTo>
                    <a:pt x="332" y="1"/>
                    <a:pt x="100" y="148"/>
                    <a:pt x="65" y="438"/>
                  </a:cubicBezTo>
                  <a:cubicBezTo>
                    <a:pt x="0" y="845"/>
                    <a:pt x="479" y="1062"/>
                    <a:pt x="721" y="1062"/>
                  </a:cubicBezTo>
                  <a:cubicBezTo>
                    <a:pt x="726" y="1062"/>
                    <a:pt x="731" y="1062"/>
                    <a:pt x="736" y="1062"/>
                  </a:cubicBezTo>
                  <a:cubicBezTo>
                    <a:pt x="1010" y="1043"/>
                    <a:pt x="793" y="173"/>
                    <a:pt x="651" y="51"/>
                  </a:cubicBezTo>
                  <a:cubicBezTo>
                    <a:pt x="615" y="17"/>
                    <a:pt x="564" y="1"/>
                    <a:pt x="505"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6" name="Google Shape;286;p16"/>
            <p:cNvSpPr/>
            <p:nvPr/>
          </p:nvSpPr>
          <p:spPr>
            <a:xfrm>
              <a:off x="3689637" y="3234740"/>
              <a:ext cx="226276" cy="98975"/>
            </a:xfrm>
            <a:custGeom>
              <a:avLst/>
              <a:gdLst/>
              <a:ahLst/>
              <a:cxnLst/>
              <a:rect l="l" t="t" r="r" b="b"/>
              <a:pathLst>
                <a:path w="2309" h="1010" extrusionOk="0">
                  <a:moveTo>
                    <a:pt x="1250" y="1"/>
                  </a:moveTo>
                  <a:cubicBezTo>
                    <a:pt x="735" y="1"/>
                    <a:pt x="48" y="256"/>
                    <a:pt x="21" y="535"/>
                  </a:cubicBezTo>
                  <a:cubicBezTo>
                    <a:pt x="1" y="765"/>
                    <a:pt x="508" y="1010"/>
                    <a:pt x="1014" y="1010"/>
                  </a:cubicBezTo>
                  <a:cubicBezTo>
                    <a:pt x="1195" y="1010"/>
                    <a:pt x="1377" y="979"/>
                    <a:pt x="1534" y="904"/>
                  </a:cubicBezTo>
                  <a:cubicBezTo>
                    <a:pt x="2309" y="554"/>
                    <a:pt x="1893" y="63"/>
                    <a:pt x="1373" y="6"/>
                  </a:cubicBezTo>
                  <a:cubicBezTo>
                    <a:pt x="1333" y="2"/>
                    <a:pt x="1292" y="1"/>
                    <a:pt x="1250"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7" name="Google Shape;287;p16"/>
            <p:cNvSpPr/>
            <p:nvPr/>
          </p:nvSpPr>
          <p:spPr>
            <a:xfrm>
              <a:off x="3771955" y="2737115"/>
              <a:ext cx="208833" cy="75358"/>
            </a:xfrm>
            <a:custGeom>
              <a:avLst/>
              <a:gdLst/>
              <a:ahLst/>
              <a:cxnLst/>
              <a:rect l="l" t="t" r="r" b="b"/>
              <a:pathLst>
                <a:path w="2131" h="769" extrusionOk="0">
                  <a:moveTo>
                    <a:pt x="269" y="1"/>
                  </a:moveTo>
                  <a:cubicBezTo>
                    <a:pt x="98" y="1"/>
                    <a:pt x="0" y="30"/>
                    <a:pt x="70" y="104"/>
                  </a:cubicBezTo>
                  <a:cubicBezTo>
                    <a:pt x="488" y="557"/>
                    <a:pt x="1318" y="768"/>
                    <a:pt x="1759" y="768"/>
                  </a:cubicBezTo>
                  <a:cubicBezTo>
                    <a:pt x="1915" y="768"/>
                    <a:pt x="2023" y="741"/>
                    <a:pt x="2045" y="689"/>
                  </a:cubicBezTo>
                  <a:cubicBezTo>
                    <a:pt x="2130" y="491"/>
                    <a:pt x="1639" y="302"/>
                    <a:pt x="1232" y="160"/>
                  </a:cubicBezTo>
                  <a:cubicBezTo>
                    <a:pt x="984" y="73"/>
                    <a:pt x="537" y="1"/>
                    <a:pt x="269"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8" name="Google Shape;288;p16"/>
            <p:cNvSpPr/>
            <p:nvPr/>
          </p:nvSpPr>
          <p:spPr>
            <a:xfrm>
              <a:off x="3768329" y="2728492"/>
              <a:ext cx="213341" cy="74868"/>
            </a:xfrm>
            <a:custGeom>
              <a:avLst/>
              <a:gdLst/>
              <a:ahLst/>
              <a:cxnLst/>
              <a:rect l="l" t="t" r="r" b="b"/>
              <a:pathLst>
                <a:path w="2177" h="764" extrusionOk="0">
                  <a:moveTo>
                    <a:pt x="304" y="1"/>
                  </a:moveTo>
                  <a:cubicBezTo>
                    <a:pt x="116" y="1"/>
                    <a:pt x="1" y="31"/>
                    <a:pt x="69" y="106"/>
                  </a:cubicBezTo>
                  <a:cubicBezTo>
                    <a:pt x="485" y="557"/>
                    <a:pt x="1332" y="763"/>
                    <a:pt x="1788" y="763"/>
                  </a:cubicBezTo>
                  <a:cubicBezTo>
                    <a:pt x="1954" y="763"/>
                    <a:pt x="2069" y="736"/>
                    <a:pt x="2091" y="683"/>
                  </a:cubicBezTo>
                  <a:cubicBezTo>
                    <a:pt x="2177" y="484"/>
                    <a:pt x="1695" y="295"/>
                    <a:pt x="1279" y="154"/>
                  </a:cubicBezTo>
                  <a:cubicBezTo>
                    <a:pt x="1035" y="69"/>
                    <a:pt x="587" y="1"/>
                    <a:pt x="30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9" name="Google Shape;289;p16"/>
            <p:cNvSpPr/>
            <p:nvPr/>
          </p:nvSpPr>
          <p:spPr>
            <a:xfrm>
              <a:off x="4163060" y="2924190"/>
              <a:ext cx="179629" cy="163358"/>
            </a:xfrm>
            <a:custGeom>
              <a:avLst/>
              <a:gdLst/>
              <a:ahLst/>
              <a:cxnLst/>
              <a:rect l="l" t="t" r="r" b="b"/>
              <a:pathLst>
                <a:path w="1833" h="1667" extrusionOk="0">
                  <a:moveTo>
                    <a:pt x="213" y="0"/>
                  </a:moveTo>
                  <a:cubicBezTo>
                    <a:pt x="156" y="0"/>
                    <a:pt x="117" y="29"/>
                    <a:pt x="105" y="94"/>
                  </a:cubicBezTo>
                  <a:cubicBezTo>
                    <a:pt x="1" y="623"/>
                    <a:pt x="388" y="850"/>
                    <a:pt x="625" y="1068"/>
                  </a:cubicBezTo>
                  <a:cubicBezTo>
                    <a:pt x="856" y="1282"/>
                    <a:pt x="1591" y="1666"/>
                    <a:pt x="1735" y="1666"/>
                  </a:cubicBezTo>
                  <a:cubicBezTo>
                    <a:pt x="1749" y="1666"/>
                    <a:pt x="1758" y="1662"/>
                    <a:pt x="1759" y="1653"/>
                  </a:cubicBezTo>
                  <a:cubicBezTo>
                    <a:pt x="1833" y="1292"/>
                    <a:pt x="598" y="0"/>
                    <a:pt x="213"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0" name="Google Shape;290;p16"/>
            <p:cNvSpPr/>
            <p:nvPr/>
          </p:nvSpPr>
          <p:spPr>
            <a:xfrm>
              <a:off x="4166784" y="2920172"/>
              <a:ext cx="181589" cy="163652"/>
            </a:xfrm>
            <a:custGeom>
              <a:avLst/>
              <a:gdLst/>
              <a:ahLst/>
              <a:cxnLst/>
              <a:rect l="l" t="t" r="r" b="b"/>
              <a:pathLst>
                <a:path w="1853" h="1670" extrusionOk="0">
                  <a:moveTo>
                    <a:pt x="178" y="1"/>
                  </a:moveTo>
                  <a:cubicBezTo>
                    <a:pt x="113" y="1"/>
                    <a:pt x="70" y="33"/>
                    <a:pt x="57" y="107"/>
                  </a:cubicBezTo>
                  <a:cubicBezTo>
                    <a:pt x="1" y="475"/>
                    <a:pt x="379" y="834"/>
                    <a:pt x="634" y="1080"/>
                  </a:cubicBezTo>
                  <a:cubicBezTo>
                    <a:pt x="873" y="1294"/>
                    <a:pt x="1600" y="1670"/>
                    <a:pt x="1757" y="1670"/>
                  </a:cubicBezTo>
                  <a:cubicBezTo>
                    <a:pt x="1774" y="1670"/>
                    <a:pt x="1784" y="1666"/>
                    <a:pt x="1787" y="1657"/>
                  </a:cubicBezTo>
                  <a:cubicBezTo>
                    <a:pt x="1852" y="1298"/>
                    <a:pt x="585" y="1"/>
                    <a:pt x="17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1" name="Google Shape;291;p16"/>
            <p:cNvSpPr/>
            <p:nvPr/>
          </p:nvSpPr>
          <p:spPr>
            <a:xfrm>
              <a:off x="3417500" y="2742995"/>
              <a:ext cx="115931" cy="76142"/>
            </a:xfrm>
            <a:custGeom>
              <a:avLst/>
              <a:gdLst/>
              <a:ahLst/>
              <a:cxnLst/>
              <a:rect l="l" t="t" r="r" b="b"/>
              <a:pathLst>
                <a:path w="1183" h="777" extrusionOk="0">
                  <a:moveTo>
                    <a:pt x="842" y="0"/>
                  </a:moveTo>
                  <a:cubicBezTo>
                    <a:pt x="339" y="0"/>
                    <a:pt x="76" y="316"/>
                    <a:pt x="11" y="667"/>
                  </a:cubicBezTo>
                  <a:cubicBezTo>
                    <a:pt x="1" y="735"/>
                    <a:pt x="157" y="776"/>
                    <a:pt x="343" y="776"/>
                  </a:cubicBezTo>
                  <a:cubicBezTo>
                    <a:pt x="517" y="776"/>
                    <a:pt x="718" y="740"/>
                    <a:pt x="833" y="658"/>
                  </a:cubicBezTo>
                  <a:cubicBezTo>
                    <a:pt x="1088" y="469"/>
                    <a:pt x="1182" y="44"/>
                    <a:pt x="1097" y="25"/>
                  </a:cubicBezTo>
                  <a:cubicBezTo>
                    <a:pt x="1006" y="8"/>
                    <a:pt x="921" y="0"/>
                    <a:pt x="842"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2" name="Google Shape;292;p16"/>
            <p:cNvSpPr/>
            <p:nvPr/>
          </p:nvSpPr>
          <p:spPr>
            <a:xfrm>
              <a:off x="3412894" y="2737115"/>
              <a:ext cx="115931" cy="77024"/>
            </a:xfrm>
            <a:custGeom>
              <a:avLst/>
              <a:gdLst/>
              <a:ahLst/>
              <a:cxnLst/>
              <a:rect l="l" t="t" r="r" b="b"/>
              <a:pathLst>
                <a:path w="1183" h="786" extrusionOk="0">
                  <a:moveTo>
                    <a:pt x="832" y="1"/>
                  </a:moveTo>
                  <a:cubicBezTo>
                    <a:pt x="335" y="1"/>
                    <a:pt x="75" y="322"/>
                    <a:pt x="10" y="671"/>
                  </a:cubicBezTo>
                  <a:cubicBezTo>
                    <a:pt x="1" y="742"/>
                    <a:pt x="154" y="785"/>
                    <a:pt x="337" y="785"/>
                  </a:cubicBezTo>
                  <a:cubicBezTo>
                    <a:pt x="515" y="785"/>
                    <a:pt x="721" y="745"/>
                    <a:pt x="832" y="652"/>
                  </a:cubicBezTo>
                  <a:cubicBezTo>
                    <a:pt x="1088" y="463"/>
                    <a:pt x="1182" y="37"/>
                    <a:pt x="1097" y="28"/>
                  </a:cubicBezTo>
                  <a:cubicBezTo>
                    <a:pt x="1002" y="9"/>
                    <a:pt x="914" y="1"/>
                    <a:pt x="832"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3" name="Google Shape;293;p16"/>
            <p:cNvSpPr/>
            <p:nvPr/>
          </p:nvSpPr>
          <p:spPr>
            <a:xfrm>
              <a:off x="4440980" y="3127745"/>
              <a:ext cx="258419" cy="241852"/>
            </a:xfrm>
            <a:custGeom>
              <a:avLst/>
              <a:gdLst/>
              <a:ahLst/>
              <a:cxnLst/>
              <a:rect l="l" t="t" r="r" b="b"/>
              <a:pathLst>
                <a:path w="2637" h="2468" extrusionOk="0">
                  <a:moveTo>
                    <a:pt x="1597" y="1"/>
                  </a:moveTo>
                  <a:lnTo>
                    <a:pt x="1597" y="1"/>
                  </a:lnTo>
                  <a:cubicBezTo>
                    <a:pt x="1711" y="502"/>
                    <a:pt x="1323" y="1163"/>
                    <a:pt x="1323" y="1163"/>
                  </a:cubicBezTo>
                  <a:cubicBezTo>
                    <a:pt x="1191" y="842"/>
                    <a:pt x="1276" y="199"/>
                    <a:pt x="1276" y="199"/>
                  </a:cubicBezTo>
                  <a:lnTo>
                    <a:pt x="1276" y="199"/>
                  </a:lnTo>
                  <a:cubicBezTo>
                    <a:pt x="1087" y="454"/>
                    <a:pt x="973" y="1324"/>
                    <a:pt x="973" y="1324"/>
                  </a:cubicBezTo>
                  <a:cubicBezTo>
                    <a:pt x="832" y="880"/>
                    <a:pt x="425" y="606"/>
                    <a:pt x="425" y="605"/>
                  </a:cubicBezTo>
                  <a:lnTo>
                    <a:pt x="425" y="605"/>
                  </a:lnTo>
                  <a:cubicBezTo>
                    <a:pt x="595" y="955"/>
                    <a:pt x="690" y="1664"/>
                    <a:pt x="690" y="1664"/>
                  </a:cubicBezTo>
                  <a:cubicBezTo>
                    <a:pt x="482" y="1362"/>
                    <a:pt x="9" y="1258"/>
                    <a:pt x="0" y="1258"/>
                  </a:cubicBezTo>
                  <a:lnTo>
                    <a:pt x="0" y="1258"/>
                  </a:lnTo>
                  <a:cubicBezTo>
                    <a:pt x="473" y="1787"/>
                    <a:pt x="671" y="2467"/>
                    <a:pt x="671" y="2467"/>
                  </a:cubicBezTo>
                  <a:lnTo>
                    <a:pt x="2571" y="2467"/>
                  </a:lnTo>
                  <a:cubicBezTo>
                    <a:pt x="2467" y="1702"/>
                    <a:pt x="2627" y="1182"/>
                    <a:pt x="2627" y="1182"/>
                  </a:cubicBezTo>
                  <a:lnTo>
                    <a:pt x="2627" y="1182"/>
                  </a:lnTo>
                  <a:cubicBezTo>
                    <a:pt x="2372" y="1352"/>
                    <a:pt x="2060" y="1796"/>
                    <a:pt x="2060" y="1796"/>
                  </a:cubicBezTo>
                  <a:lnTo>
                    <a:pt x="2060" y="1796"/>
                  </a:lnTo>
                  <a:cubicBezTo>
                    <a:pt x="2164" y="795"/>
                    <a:pt x="2637" y="284"/>
                    <a:pt x="2637" y="284"/>
                  </a:cubicBezTo>
                  <a:lnTo>
                    <a:pt x="2637" y="284"/>
                  </a:lnTo>
                  <a:cubicBezTo>
                    <a:pt x="2202" y="331"/>
                    <a:pt x="1701" y="1286"/>
                    <a:pt x="1701" y="1286"/>
                  </a:cubicBezTo>
                  <a:cubicBezTo>
                    <a:pt x="1862" y="379"/>
                    <a:pt x="1597" y="1"/>
                    <a:pt x="1597" y="1"/>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4" name="Google Shape;294;p16"/>
            <p:cNvSpPr/>
            <p:nvPr/>
          </p:nvSpPr>
          <p:spPr>
            <a:xfrm>
              <a:off x="4566906" y="3160263"/>
              <a:ext cx="216770" cy="203830"/>
            </a:xfrm>
            <a:custGeom>
              <a:avLst/>
              <a:gdLst/>
              <a:ahLst/>
              <a:cxnLst/>
              <a:rect l="l" t="t" r="r" b="b"/>
              <a:pathLst>
                <a:path w="2212" h="2080" extrusionOk="0">
                  <a:moveTo>
                    <a:pt x="2212" y="0"/>
                  </a:moveTo>
                  <a:lnTo>
                    <a:pt x="2212" y="0"/>
                  </a:lnTo>
                  <a:cubicBezTo>
                    <a:pt x="1966" y="293"/>
                    <a:pt x="1550" y="1286"/>
                    <a:pt x="1550" y="1286"/>
                  </a:cubicBezTo>
                  <a:cubicBezTo>
                    <a:pt x="1635" y="993"/>
                    <a:pt x="1465" y="435"/>
                    <a:pt x="1465" y="435"/>
                  </a:cubicBezTo>
                  <a:cubicBezTo>
                    <a:pt x="1465" y="851"/>
                    <a:pt x="1163" y="1465"/>
                    <a:pt x="1163" y="1465"/>
                  </a:cubicBezTo>
                  <a:cubicBezTo>
                    <a:pt x="1267" y="870"/>
                    <a:pt x="1115" y="76"/>
                    <a:pt x="1115" y="76"/>
                  </a:cubicBezTo>
                  <a:cubicBezTo>
                    <a:pt x="1115" y="634"/>
                    <a:pt x="785" y="1333"/>
                    <a:pt x="785" y="1333"/>
                  </a:cubicBezTo>
                  <a:cubicBezTo>
                    <a:pt x="832" y="851"/>
                    <a:pt x="605" y="473"/>
                    <a:pt x="605" y="473"/>
                  </a:cubicBezTo>
                  <a:lnTo>
                    <a:pt x="605" y="473"/>
                  </a:lnTo>
                  <a:cubicBezTo>
                    <a:pt x="700" y="946"/>
                    <a:pt x="378" y="1787"/>
                    <a:pt x="378" y="1787"/>
                  </a:cubicBezTo>
                  <a:cubicBezTo>
                    <a:pt x="444" y="1607"/>
                    <a:pt x="416" y="1173"/>
                    <a:pt x="416" y="1172"/>
                  </a:cubicBezTo>
                  <a:lnTo>
                    <a:pt x="416" y="1172"/>
                  </a:lnTo>
                  <a:cubicBezTo>
                    <a:pt x="312" y="1654"/>
                    <a:pt x="0" y="2080"/>
                    <a:pt x="0" y="2080"/>
                  </a:cubicBezTo>
                  <a:lnTo>
                    <a:pt x="1834" y="2080"/>
                  </a:lnTo>
                  <a:cubicBezTo>
                    <a:pt x="1758" y="1295"/>
                    <a:pt x="2212" y="1"/>
                    <a:pt x="2212" y="0"/>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5" name="Google Shape;295;p16"/>
            <p:cNvSpPr/>
            <p:nvPr/>
          </p:nvSpPr>
          <p:spPr>
            <a:xfrm>
              <a:off x="4352978" y="3250926"/>
              <a:ext cx="179727" cy="121416"/>
            </a:xfrm>
            <a:custGeom>
              <a:avLst/>
              <a:gdLst/>
              <a:ahLst/>
              <a:cxnLst/>
              <a:rect l="l" t="t" r="r" b="b"/>
              <a:pathLst>
                <a:path w="1834" h="1239" extrusionOk="0">
                  <a:moveTo>
                    <a:pt x="1730" y="1"/>
                  </a:moveTo>
                  <a:cubicBezTo>
                    <a:pt x="1541" y="171"/>
                    <a:pt x="1371" y="766"/>
                    <a:pt x="1371" y="766"/>
                  </a:cubicBezTo>
                  <a:cubicBezTo>
                    <a:pt x="1380" y="587"/>
                    <a:pt x="1087" y="256"/>
                    <a:pt x="1087" y="256"/>
                  </a:cubicBezTo>
                  <a:lnTo>
                    <a:pt x="1087" y="256"/>
                  </a:lnTo>
                  <a:cubicBezTo>
                    <a:pt x="1182" y="501"/>
                    <a:pt x="1030" y="870"/>
                    <a:pt x="1030" y="870"/>
                  </a:cubicBezTo>
                  <a:cubicBezTo>
                    <a:pt x="1002" y="520"/>
                    <a:pt x="652" y="48"/>
                    <a:pt x="652" y="48"/>
                  </a:cubicBezTo>
                  <a:lnTo>
                    <a:pt x="652" y="48"/>
                  </a:lnTo>
                  <a:cubicBezTo>
                    <a:pt x="785" y="379"/>
                    <a:pt x="605" y="785"/>
                    <a:pt x="605" y="785"/>
                  </a:cubicBezTo>
                  <a:cubicBezTo>
                    <a:pt x="548" y="502"/>
                    <a:pt x="227" y="284"/>
                    <a:pt x="227" y="284"/>
                  </a:cubicBezTo>
                  <a:lnTo>
                    <a:pt x="227" y="284"/>
                  </a:lnTo>
                  <a:cubicBezTo>
                    <a:pt x="425" y="549"/>
                    <a:pt x="312" y="1059"/>
                    <a:pt x="312" y="1059"/>
                  </a:cubicBezTo>
                  <a:cubicBezTo>
                    <a:pt x="331" y="955"/>
                    <a:pt x="199" y="691"/>
                    <a:pt x="199" y="690"/>
                  </a:cubicBezTo>
                  <a:lnTo>
                    <a:pt x="199" y="690"/>
                  </a:lnTo>
                  <a:cubicBezTo>
                    <a:pt x="218" y="974"/>
                    <a:pt x="0" y="1239"/>
                    <a:pt x="0" y="1239"/>
                  </a:cubicBezTo>
                  <a:lnTo>
                    <a:pt x="1834" y="1239"/>
                  </a:lnTo>
                  <a:cubicBezTo>
                    <a:pt x="1569" y="766"/>
                    <a:pt x="1730" y="1"/>
                    <a:pt x="1730" y="1"/>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6" name="Google Shape;296;p16"/>
            <p:cNvSpPr/>
            <p:nvPr/>
          </p:nvSpPr>
          <p:spPr>
            <a:xfrm>
              <a:off x="3941783" y="2892635"/>
              <a:ext cx="208441" cy="187072"/>
            </a:xfrm>
            <a:custGeom>
              <a:avLst/>
              <a:gdLst/>
              <a:ahLst/>
              <a:cxnLst/>
              <a:rect l="l" t="t" r="r" b="b"/>
              <a:pathLst>
                <a:path w="2127" h="1909" extrusionOk="0">
                  <a:moveTo>
                    <a:pt x="397" y="0"/>
                  </a:moveTo>
                  <a:cubicBezTo>
                    <a:pt x="189" y="123"/>
                    <a:pt x="66" y="293"/>
                    <a:pt x="38" y="444"/>
                  </a:cubicBezTo>
                  <a:cubicBezTo>
                    <a:pt x="0" y="719"/>
                    <a:pt x="284" y="1172"/>
                    <a:pt x="539" y="1465"/>
                  </a:cubicBezTo>
                  <a:cubicBezTo>
                    <a:pt x="761" y="1729"/>
                    <a:pt x="1074" y="1909"/>
                    <a:pt x="1386" y="1909"/>
                  </a:cubicBezTo>
                  <a:cubicBezTo>
                    <a:pt x="1567" y="1909"/>
                    <a:pt x="1747" y="1849"/>
                    <a:pt x="1909" y="1711"/>
                  </a:cubicBezTo>
                  <a:cubicBezTo>
                    <a:pt x="2051" y="1597"/>
                    <a:pt x="2127" y="1380"/>
                    <a:pt x="2127" y="1134"/>
                  </a:cubicBezTo>
                  <a:lnTo>
                    <a:pt x="2127" y="1134"/>
                  </a:lnTo>
                  <a:cubicBezTo>
                    <a:pt x="2056" y="1153"/>
                    <a:pt x="1982" y="1162"/>
                    <a:pt x="1907" y="1162"/>
                  </a:cubicBezTo>
                  <a:cubicBezTo>
                    <a:pt x="1610" y="1162"/>
                    <a:pt x="1287" y="1020"/>
                    <a:pt x="1030" y="794"/>
                  </a:cubicBezTo>
                  <a:cubicBezTo>
                    <a:pt x="785" y="577"/>
                    <a:pt x="520" y="274"/>
                    <a:pt x="39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7" name="Google Shape;297;p16"/>
            <p:cNvSpPr/>
            <p:nvPr/>
          </p:nvSpPr>
          <p:spPr>
            <a:xfrm>
              <a:off x="3818601" y="2925072"/>
              <a:ext cx="80652" cy="86530"/>
            </a:xfrm>
            <a:custGeom>
              <a:avLst/>
              <a:gdLst/>
              <a:ahLst/>
              <a:cxnLst/>
              <a:rect l="l" t="t" r="r" b="b"/>
              <a:pathLst>
                <a:path w="823" h="883" extrusionOk="0">
                  <a:moveTo>
                    <a:pt x="95" y="0"/>
                  </a:moveTo>
                  <a:cubicBezTo>
                    <a:pt x="10" y="123"/>
                    <a:pt x="0" y="274"/>
                    <a:pt x="10" y="406"/>
                  </a:cubicBezTo>
                  <a:cubicBezTo>
                    <a:pt x="29" y="529"/>
                    <a:pt x="142" y="756"/>
                    <a:pt x="227" y="841"/>
                  </a:cubicBezTo>
                  <a:cubicBezTo>
                    <a:pt x="264" y="870"/>
                    <a:pt x="307" y="883"/>
                    <a:pt x="352" y="883"/>
                  </a:cubicBezTo>
                  <a:cubicBezTo>
                    <a:pt x="455" y="883"/>
                    <a:pt x="572" y="814"/>
                    <a:pt x="671" y="709"/>
                  </a:cubicBezTo>
                  <a:cubicBezTo>
                    <a:pt x="775" y="605"/>
                    <a:pt x="822" y="463"/>
                    <a:pt x="822" y="331"/>
                  </a:cubicBezTo>
                  <a:lnTo>
                    <a:pt x="822" y="331"/>
                  </a:lnTo>
                  <a:cubicBezTo>
                    <a:pt x="745" y="377"/>
                    <a:pt x="641" y="411"/>
                    <a:pt x="539" y="411"/>
                  </a:cubicBezTo>
                  <a:cubicBezTo>
                    <a:pt x="517" y="411"/>
                    <a:pt x="494" y="410"/>
                    <a:pt x="473" y="406"/>
                  </a:cubicBezTo>
                  <a:cubicBezTo>
                    <a:pt x="255" y="369"/>
                    <a:pt x="104" y="189"/>
                    <a:pt x="95"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8" name="Google Shape;298;p16"/>
            <p:cNvSpPr/>
            <p:nvPr/>
          </p:nvSpPr>
          <p:spPr>
            <a:xfrm>
              <a:off x="3881515" y="2839815"/>
              <a:ext cx="104465" cy="35082"/>
            </a:xfrm>
            <a:custGeom>
              <a:avLst/>
              <a:gdLst/>
              <a:ahLst/>
              <a:cxnLst/>
              <a:rect l="l" t="t" r="r" b="b"/>
              <a:pathLst>
                <a:path w="1066" h="358" extrusionOk="0">
                  <a:moveTo>
                    <a:pt x="86" y="1"/>
                  </a:moveTo>
                  <a:cubicBezTo>
                    <a:pt x="39" y="57"/>
                    <a:pt x="1" y="123"/>
                    <a:pt x="1" y="161"/>
                  </a:cubicBezTo>
                  <a:cubicBezTo>
                    <a:pt x="1" y="256"/>
                    <a:pt x="180" y="322"/>
                    <a:pt x="388" y="350"/>
                  </a:cubicBezTo>
                  <a:cubicBezTo>
                    <a:pt x="429" y="355"/>
                    <a:pt x="468" y="357"/>
                    <a:pt x="506" y="357"/>
                  </a:cubicBezTo>
                  <a:cubicBezTo>
                    <a:pt x="840" y="357"/>
                    <a:pt x="1066" y="180"/>
                    <a:pt x="955" y="10"/>
                  </a:cubicBezTo>
                  <a:lnTo>
                    <a:pt x="955" y="10"/>
                  </a:lnTo>
                  <a:cubicBezTo>
                    <a:pt x="887" y="86"/>
                    <a:pt x="751" y="132"/>
                    <a:pt x="582" y="132"/>
                  </a:cubicBezTo>
                  <a:cubicBezTo>
                    <a:pt x="541" y="132"/>
                    <a:pt x="499" y="129"/>
                    <a:pt x="454" y="123"/>
                  </a:cubicBezTo>
                  <a:cubicBezTo>
                    <a:pt x="284" y="105"/>
                    <a:pt x="143" y="67"/>
                    <a:pt x="86"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9" name="Google Shape;299;p16"/>
            <p:cNvSpPr/>
            <p:nvPr/>
          </p:nvSpPr>
          <p:spPr>
            <a:xfrm>
              <a:off x="3769505" y="2728688"/>
              <a:ext cx="203835" cy="73692"/>
            </a:xfrm>
            <a:custGeom>
              <a:avLst/>
              <a:gdLst/>
              <a:ahLst/>
              <a:cxnLst/>
              <a:rect l="l" t="t" r="r" b="b"/>
              <a:pathLst>
                <a:path w="2080" h="752" extrusionOk="0">
                  <a:moveTo>
                    <a:pt x="170" y="1"/>
                  </a:moveTo>
                  <a:cubicBezTo>
                    <a:pt x="48" y="10"/>
                    <a:pt x="0" y="48"/>
                    <a:pt x="48" y="95"/>
                  </a:cubicBezTo>
                  <a:cubicBezTo>
                    <a:pt x="463" y="545"/>
                    <a:pt x="1311" y="752"/>
                    <a:pt x="1767" y="752"/>
                  </a:cubicBezTo>
                  <a:cubicBezTo>
                    <a:pt x="1933" y="752"/>
                    <a:pt x="2047" y="724"/>
                    <a:pt x="2070" y="671"/>
                  </a:cubicBezTo>
                  <a:cubicBezTo>
                    <a:pt x="2079" y="624"/>
                    <a:pt x="2079" y="586"/>
                    <a:pt x="2061" y="549"/>
                  </a:cubicBezTo>
                  <a:cubicBezTo>
                    <a:pt x="2006" y="574"/>
                    <a:pt x="1916" y="587"/>
                    <a:pt x="1803" y="587"/>
                  </a:cubicBezTo>
                  <a:cubicBezTo>
                    <a:pt x="1370" y="587"/>
                    <a:pt x="598" y="398"/>
                    <a:pt x="170"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0" name="Google Shape;300;p16"/>
            <p:cNvSpPr/>
            <p:nvPr/>
          </p:nvSpPr>
          <p:spPr>
            <a:xfrm>
              <a:off x="4167764" y="2921348"/>
              <a:ext cx="176004" cy="163456"/>
            </a:xfrm>
            <a:custGeom>
              <a:avLst/>
              <a:gdLst/>
              <a:ahLst/>
              <a:cxnLst/>
              <a:rect l="l" t="t" r="r" b="b"/>
              <a:pathLst>
                <a:path w="1796" h="1668" extrusionOk="0">
                  <a:moveTo>
                    <a:pt x="132" y="0"/>
                  </a:moveTo>
                  <a:cubicBezTo>
                    <a:pt x="95" y="19"/>
                    <a:pt x="57" y="47"/>
                    <a:pt x="57" y="114"/>
                  </a:cubicBezTo>
                  <a:cubicBezTo>
                    <a:pt x="0" y="473"/>
                    <a:pt x="378" y="832"/>
                    <a:pt x="643" y="1078"/>
                  </a:cubicBezTo>
                  <a:cubicBezTo>
                    <a:pt x="874" y="1291"/>
                    <a:pt x="1599" y="1667"/>
                    <a:pt x="1757" y="1667"/>
                  </a:cubicBezTo>
                  <a:cubicBezTo>
                    <a:pt x="1773" y="1667"/>
                    <a:pt x="1784" y="1663"/>
                    <a:pt x="1786" y="1654"/>
                  </a:cubicBezTo>
                  <a:cubicBezTo>
                    <a:pt x="1796" y="1588"/>
                    <a:pt x="1758" y="1465"/>
                    <a:pt x="1682" y="1333"/>
                  </a:cubicBezTo>
                  <a:cubicBezTo>
                    <a:pt x="1380" y="1219"/>
                    <a:pt x="888" y="936"/>
                    <a:pt x="699" y="775"/>
                  </a:cubicBezTo>
                  <a:cubicBezTo>
                    <a:pt x="482" y="567"/>
                    <a:pt x="199" y="303"/>
                    <a:pt x="13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1" name="Google Shape;301;p16"/>
            <p:cNvSpPr/>
            <p:nvPr/>
          </p:nvSpPr>
          <p:spPr>
            <a:xfrm>
              <a:off x="4186286" y="3122338"/>
              <a:ext cx="189037" cy="58895"/>
            </a:xfrm>
            <a:custGeom>
              <a:avLst/>
              <a:gdLst/>
              <a:ahLst/>
              <a:cxnLst/>
              <a:rect l="l" t="t" r="r" b="b"/>
              <a:pathLst>
                <a:path w="1929" h="601" extrusionOk="0">
                  <a:moveTo>
                    <a:pt x="1692" y="0"/>
                  </a:moveTo>
                  <a:lnTo>
                    <a:pt x="1692" y="0"/>
                  </a:lnTo>
                  <a:cubicBezTo>
                    <a:pt x="1569" y="57"/>
                    <a:pt x="1380" y="104"/>
                    <a:pt x="1096" y="113"/>
                  </a:cubicBezTo>
                  <a:cubicBezTo>
                    <a:pt x="971" y="123"/>
                    <a:pt x="836" y="129"/>
                    <a:pt x="707" y="129"/>
                  </a:cubicBezTo>
                  <a:cubicBezTo>
                    <a:pt x="440" y="129"/>
                    <a:pt x="200" y="102"/>
                    <a:pt x="123" y="19"/>
                  </a:cubicBezTo>
                  <a:cubicBezTo>
                    <a:pt x="10" y="170"/>
                    <a:pt x="0" y="331"/>
                    <a:pt x="47" y="454"/>
                  </a:cubicBezTo>
                  <a:cubicBezTo>
                    <a:pt x="87" y="567"/>
                    <a:pt x="357" y="600"/>
                    <a:pt x="661" y="600"/>
                  </a:cubicBezTo>
                  <a:cubicBezTo>
                    <a:pt x="789" y="600"/>
                    <a:pt x="923" y="594"/>
                    <a:pt x="1049" y="586"/>
                  </a:cubicBezTo>
                  <a:cubicBezTo>
                    <a:pt x="1890" y="548"/>
                    <a:pt x="1928" y="246"/>
                    <a:pt x="169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2" name="Google Shape;302;p16"/>
            <p:cNvSpPr/>
            <p:nvPr/>
          </p:nvSpPr>
          <p:spPr>
            <a:xfrm>
              <a:off x="3525002" y="2762986"/>
              <a:ext cx="304772" cy="142191"/>
            </a:xfrm>
            <a:custGeom>
              <a:avLst/>
              <a:gdLst/>
              <a:ahLst/>
              <a:cxnLst/>
              <a:rect l="l" t="t" r="r" b="b"/>
              <a:pathLst>
                <a:path w="3110" h="1451" extrusionOk="0">
                  <a:moveTo>
                    <a:pt x="208" y="0"/>
                  </a:moveTo>
                  <a:cubicBezTo>
                    <a:pt x="95" y="180"/>
                    <a:pt x="29" y="378"/>
                    <a:pt x="29" y="548"/>
                  </a:cubicBezTo>
                  <a:cubicBezTo>
                    <a:pt x="0" y="992"/>
                    <a:pt x="662" y="1399"/>
                    <a:pt x="1512" y="1446"/>
                  </a:cubicBezTo>
                  <a:cubicBezTo>
                    <a:pt x="1568" y="1449"/>
                    <a:pt x="1623" y="1451"/>
                    <a:pt x="1678" y="1451"/>
                  </a:cubicBezTo>
                  <a:cubicBezTo>
                    <a:pt x="2453" y="1451"/>
                    <a:pt x="3074" y="1142"/>
                    <a:pt x="3100" y="718"/>
                  </a:cubicBezTo>
                  <a:cubicBezTo>
                    <a:pt x="3110" y="577"/>
                    <a:pt x="3006" y="388"/>
                    <a:pt x="2836" y="218"/>
                  </a:cubicBezTo>
                  <a:cubicBezTo>
                    <a:pt x="2564" y="393"/>
                    <a:pt x="2130" y="503"/>
                    <a:pt x="1646" y="503"/>
                  </a:cubicBezTo>
                  <a:cubicBezTo>
                    <a:pt x="1608" y="503"/>
                    <a:pt x="1570" y="502"/>
                    <a:pt x="1531" y="501"/>
                  </a:cubicBezTo>
                  <a:cubicBezTo>
                    <a:pt x="945" y="463"/>
                    <a:pt x="454" y="265"/>
                    <a:pt x="208"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3" name="Google Shape;303;p16"/>
            <p:cNvSpPr/>
            <p:nvPr/>
          </p:nvSpPr>
          <p:spPr>
            <a:xfrm>
              <a:off x="3603008" y="2944475"/>
              <a:ext cx="141606" cy="103287"/>
            </a:xfrm>
            <a:custGeom>
              <a:avLst/>
              <a:gdLst/>
              <a:ahLst/>
              <a:cxnLst/>
              <a:rect l="l" t="t" r="r" b="b"/>
              <a:pathLst>
                <a:path w="1445" h="1054" extrusionOk="0">
                  <a:moveTo>
                    <a:pt x="272" y="0"/>
                  </a:moveTo>
                  <a:cubicBezTo>
                    <a:pt x="178" y="67"/>
                    <a:pt x="102" y="133"/>
                    <a:pt x="83" y="227"/>
                  </a:cubicBezTo>
                  <a:cubicBezTo>
                    <a:pt x="1" y="550"/>
                    <a:pt x="765" y="1054"/>
                    <a:pt x="1071" y="1054"/>
                  </a:cubicBezTo>
                  <a:cubicBezTo>
                    <a:pt x="1115" y="1054"/>
                    <a:pt x="1149" y="1044"/>
                    <a:pt x="1170" y="1021"/>
                  </a:cubicBezTo>
                  <a:cubicBezTo>
                    <a:pt x="1312" y="879"/>
                    <a:pt x="1444" y="586"/>
                    <a:pt x="1416" y="312"/>
                  </a:cubicBezTo>
                  <a:lnTo>
                    <a:pt x="1416" y="312"/>
                  </a:lnTo>
                  <a:cubicBezTo>
                    <a:pt x="1369" y="397"/>
                    <a:pt x="1321" y="464"/>
                    <a:pt x="1274" y="520"/>
                  </a:cubicBezTo>
                  <a:cubicBezTo>
                    <a:pt x="1253" y="541"/>
                    <a:pt x="1220" y="551"/>
                    <a:pt x="1178" y="551"/>
                  </a:cubicBezTo>
                  <a:cubicBezTo>
                    <a:pt x="954" y="551"/>
                    <a:pt x="479" y="279"/>
                    <a:pt x="27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4" name="Google Shape;304;p16"/>
            <p:cNvSpPr/>
            <p:nvPr/>
          </p:nvSpPr>
          <p:spPr>
            <a:xfrm>
              <a:off x="4111808" y="3104699"/>
              <a:ext cx="63404" cy="41256"/>
            </a:xfrm>
            <a:custGeom>
              <a:avLst/>
              <a:gdLst/>
              <a:ahLst/>
              <a:cxnLst/>
              <a:rect l="l" t="t" r="r" b="b"/>
              <a:pathLst>
                <a:path w="647" h="421" extrusionOk="0">
                  <a:moveTo>
                    <a:pt x="146" y="0"/>
                  </a:moveTo>
                  <a:cubicBezTo>
                    <a:pt x="80" y="48"/>
                    <a:pt x="32" y="114"/>
                    <a:pt x="13" y="199"/>
                  </a:cubicBezTo>
                  <a:cubicBezTo>
                    <a:pt x="1" y="353"/>
                    <a:pt x="159" y="420"/>
                    <a:pt x="321" y="420"/>
                  </a:cubicBezTo>
                  <a:cubicBezTo>
                    <a:pt x="396" y="420"/>
                    <a:pt x="473" y="406"/>
                    <a:pt x="533" y="378"/>
                  </a:cubicBezTo>
                  <a:cubicBezTo>
                    <a:pt x="647" y="341"/>
                    <a:pt x="628" y="246"/>
                    <a:pt x="599" y="152"/>
                  </a:cubicBezTo>
                  <a:lnTo>
                    <a:pt x="599" y="152"/>
                  </a:lnTo>
                  <a:cubicBezTo>
                    <a:pt x="550" y="164"/>
                    <a:pt x="496" y="171"/>
                    <a:pt x="443" y="171"/>
                  </a:cubicBezTo>
                  <a:cubicBezTo>
                    <a:pt x="293" y="171"/>
                    <a:pt x="153" y="119"/>
                    <a:pt x="146"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5" name="Google Shape;305;p16"/>
            <p:cNvSpPr/>
            <p:nvPr/>
          </p:nvSpPr>
          <p:spPr>
            <a:xfrm>
              <a:off x="3733344" y="3063051"/>
              <a:ext cx="301146" cy="137585"/>
            </a:xfrm>
            <a:custGeom>
              <a:avLst/>
              <a:gdLst/>
              <a:ahLst/>
              <a:cxnLst/>
              <a:rect l="l" t="t" r="r" b="b"/>
              <a:pathLst>
                <a:path w="3073" h="1404" extrusionOk="0">
                  <a:moveTo>
                    <a:pt x="587" y="0"/>
                  </a:moveTo>
                  <a:cubicBezTo>
                    <a:pt x="492" y="66"/>
                    <a:pt x="407" y="142"/>
                    <a:pt x="350" y="208"/>
                  </a:cubicBezTo>
                  <a:cubicBezTo>
                    <a:pt x="1" y="709"/>
                    <a:pt x="596" y="1219"/>
                    <a:pt x="1059" y="1342"/>
                  </a:cubicBezTo>
                  <a:cubicBezTo>
                    <a:pt x="1207" y="1384"/>
                    <a:pt x="1390" y="1404"/>
                    <a:pt x="1586" y="1404"/>
                  </a:cubicBezTo>
                  <a:cubicBezTo>
                    <a:pt x="2142" y="1404"/>
                    <a:pt x="2791" y="1241"/>
                    <a:pt x="2959" y="955"/>
                  </a:cubicBezTo>
                  <a:cubicBezTo>
                    <a:pt x="3072" y="756"/>
                    <a:pt x="3025" y="567"/>
                    <a:pt x="2902" y="378"/>
                  </a:cubicBezTo>
                  <a:cubicBezTo>
                    <a:pt x="2609" y="516"/>
                    <a:pt x="2191" y="591"/>
                    <a:pt x="1820" y="591"/>
                  </a:cubicBezTo>
                  <a:cubicBezTo>
                    <a:pt x="1628" y="591"/>
                    <a:pt x="1449" y="571"/>
                    <a:pt x="1305" y="529"/>
                  </a:cubicBezTo>
                  <a:cubicBezTo>
                    <a:pt x="1040" y="463"/>
                    <a:pt x="728" y="246"/>
                    <a:pt x="58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6" name="Google Shape;306;p16"/>
            <p:cNvSpPr/>
            <p:nvPr/>
          </p:nvSpPr>
          <p:spPr>
            <a:xfrm>
              <a:off x="4038016" y="3191720"/>
              <a:ext cx="223336" cy="150618"/>
            </a:xfrm>
            <a:custGeom>
              <a:avLst/>
              <a:gdLst/>
              <a:ahLst/>
              <a:cxnLst/>
              <a:rect l="l" t="t" r="r" b="b"/>
              <a:pathLst>
                <a:path w="2279" h="1537" extrusionOk="0">
                  <a:moveTo>
                    <a:pt x="218" y="1"/>
                  </a:moveTo>
                  <a:cubicBezTo>
                    <a:pt x="77" y="161"/>
                    <a:pt x="1" y="426"/>
                    <a:pt x="29" y="681"/>
                  </a:cubicBezTo>
                  <a:cubicBezTo>
                    <a:pt x="87" y="1267"/>
                    <a:pt x="673" y="1536"/>
                    <a:pt x="1241" y="1536"/>
                  </a:cubicBezTo>
                  <a:cubicBezTo>
                    <a:pt x="1598" y="1536"/>
                    <a:pt x="1948" y="1430"/>
                    <a:pt x="2156" y="1229"/>
                  </a:cubicBezTo>
                  <a:cubicBezTo>
                    <a:pt x="2279" y="1107"/>
                    <a:pt x="2269" y="851"/>
                    <a:pt x="1844" y="483"/>
                  </a:cubicBezTo>
                  <a:cubicBezTo>
                    <a:pt x="1687" y="533"/>
                    <a:pt x="1512" y="558"/>
                    <a:pt x="1336" y="558"/>
                  </a:cubicBezTo>
                  <a:cubicBezTo>
                    <a:pt x="877" y="558"/>
                    <a:pt x="410" y="383"/>
                    <a:pt x="218"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7" name="Google Shape;307;p16"/>
            <p:cNvSpPr/>
            <p:nvPr/>
          </p:nvSpPr>
          <p:spPr>
            <a:xfrm>
              <a:off x="3461990" y="3020422"/>
              <a:ext cx="266847" cy="204320"/>
            </a:xfrm>
            <a:custGeom>
              <a:avLst/>
              <a:gdLst/>
              <a:ahLst/>
              <a:cxnLst/>
              <a:rect l="l" t="t" r="r" b="b"/>
              <a:pathLst>
                <a:path w="2723" h="2085" extrusionOk="0">
                  <a:moveTo>
                    <a:pt x="615" y="0"/>
                  </a:moveTo>
                  <a:cubicBezTo>
                    <a:pt x="568" y="0"/>
                    <a:pt x="520" y="0"/>
                    <a:pt x="483" y="10"/>
                  </a:cubicBezTo>
                  <a:cubicBezTo>
                    <a:pt x="171" y="67"/>
                    <a:pt x="1" y="719"/>
                    <a:pt x="435" y="1333"/>
                  </a:cubicBezTo>
                  <a:cubicBezTo>
                    <a:pt x="831" y="1893"/>
                    <a:pt x="1426" y="2084"/>
                    <a:pt x="1895" y="2084"/>
                  </a:cubicBezTo>
                  <a:cubicBezTo>
                    <a:pt x="2155" y="2084"/>
                    <a:pt x="2377" y="2025"/>
                    <a:pt x="2505" y="1938"/>
                  </a:cubicBezTo>
                  <a:cubicBezTo>
                    <a:pt x="2722" y="1768"/>
                    <a:pt x="2571" y="1380"/>
                    <a:pt x="2231" y="993"/>
                  </a:cubicBezTo>
                  <a:cubicBezTo>
                    <a:pt x="1768" y="993"/>
                    <a:pt x="1154" y="804"/>
                    <a:pt x="757" y="237"/>
                  </a:cubicBezTo>
                  <a:cubicBezTo>
                    <a:pt x="691" y="152"/>
                    <a:pt x="643" y="76"/>
                    <a:pt x="615"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8" name="Google Shape;308;p16"/>
            <p:cNvSpPr/>
            <p:nvPr/>
          </p:nvSpPr>
          <p:spPr>
            <a:xfrm>
              <a:off x="3379575" y="2841677"/>
              <a:ext cx="113089" cy="198440"/>
            </a:xfrm>
            <a:custGeom>
              <a:avLst/>
              <a:gdLst/>
              <a:ahLst/>
              <a:cxnLst/>
              <a:rect l="l" t="t" r="r" b="b"/>
              <a:pathLst>
                <a:path w="1154" h="2025" extrusionOk="0">
                  <a:moveTo>
                    <a:pt x="577" y="0"/>
                  </a:moveTo>
                  <a:cubicBezTo>
                    <a:pt x="520" y="29"/>
                    <a:pt x="473" y="57"/>
                    <a:pt x="398" y="95"/>
                  </a:cubicBezTo>
                  <a:cubicBezTo>
                    <a:pt x="1" y="360"/>
                    <a:pt x="48" y="1229"/>
                    <a:pt x="142" y="1560"/>
                  </a:cubicBezTo>
                  <a:cubicBezTo>
                    <a:pt x="190" y="1720"/>
                    <a:pt x="294" y="1928"/>
                    <a:pt x="369" y="1985"/>
                  </a:cubicBezTo>
                  <a:cubicBezTo>
                    <a:pt x="396" y="2012"/>
                    <a:pt x="429" y="2024"/>
                    <a:pt x="466" y="2024"/>
                  </a:cubicBezTo>
                  <a:cubicBezTo>
                    <a:pt x="534" y="2024"/>
                    <a:pt x="618" y="1983"/>
                    <a:pt x="709" y="1910"/>
                  </a:cubicBezTo>
                  <a:cubicBezTo>
                    <a:pt x="898" y="1758"/>
                    <a:pt x="1097" y="1267"/>
                    <a:pt x="1154" y="804"/>
                  </a:cubicBezTo>
                  <a:cubicBezTo>
                    <a:pt x="1106" y="766"/>
                    <a:pt x="1059" y="738"/>
                    <a:pt x="1031" y="700"/>
                  </a:cubicBezTo>
                  <a:cubicBezTo>
                    <a:pt x="898" y="568"/>
                    <a:pt x="700" y="293"/>
                    <a:pt x="57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9" name="Google Shape;309;p16"/>
            <p:cNvSpPr/>
            <p:nvPr/>
          </p:nvSpPr>
          <p:spPr>
            <a:xfrm>
              <a:off x="3412894" y="2747209"/>
              <a:ext cx="107601" cy="66931"/>
            </a:xfrm>
            <a:custGeom>
              <a:avLst/>
              <a:gdLst/>
              <a:ahLst/>
              <a:cxnLst/>
              <a:rect l="l" t="t" r="r" b="b"/>
              <a:pathLst>
                <a:path w="1098" h="683" extrusionOk="0">
                  <a:moveTo>
                    <a:pt x="417" y="1"/>
                  </a:moveTo>
                  <a:cubicBezTo>
                    <a:pt x="180" y="114"/>
                    <a:pt x="58" y="341"/>
                    <a:pt x="10" y="558"/>
                  </a:cubicBezTo>
                  <a:cubicBezTo>
                    <a:pt x="0" y="637"/>
                    <a:pt x="163" y="682"/>
                    <a:pt x="354" y="682"/>
                  </a:cubicBezTo>
                  <a:cubicBezTo>
                    <a:pt x="529" y="682"/>
                    <a:pt x="729" y="644"/>
                    <a:pt x="842" y="558"/>
                  </a:cubicBezTo>
                  <a:cubicBezTo>
                    <a:pt x="974" y="473"/>
                    <a:pt x="1050" y="312"/>
                    <a:pt x="1097" y="180"/>
                  </a:cubicBezTo>
                  <a:lnTo>
                    <a:pt x="1097" y="180"/>
                  </a:lnTo>
                  <a:cubicBezTo>
                    <a:pt x="1078" y="190"/>
                    <a:pt x="1040" y="199"/>
                    <a:pt x="1021" y="199"/>
                  </a:cubicBezTo>
                  <a:cubicBezTo>
                    <a:pt x="1007" y="200"/>
                    <a:pt x="992" y="201"/>
                    <a:pt x="977" y="201"/>
                  </a:cubicBezTo>
                  <a:cubicBezTo>
                    <a:pt x="799" y="201"/>
                    <a:pt x="556" y="105"/>
                    <a:pt x="417"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10" name="Google Shape;310;p16"/>
            <p:cNvSpPr/>
            <p:nvPr/>
          </p:nvSpPr>
          <p:spPr>
            <a:xfrm>
              <a:off x="3376831" y="3238954"/>
              <a:ext cx="267729" cy="106129"/>
            </a:xfrm>
            <a:custGeom>
              <a:avLst/>
              <a:gdLst/>
              <a:ahLst/>
              <a:cxnLst/>
              <a:rect l="l" t="t" r="r" b="b"/>
              <a:pathLst>
                <a:path w="2732" h="1083" extrusionOk="0">
                  <a:moveTo>
                    <a:pt x="1087" y="1"/>
                  </a:moveTo>
                  <a:cubicBezTo>
                    <a:pt x="747" y="86"/>
                    <a:pt x="426" y="237"/>
                    <a:pt x="265" y="417"/>
                  </a:cubicBezTo>
                  <a:cubicBezTo>
                    <a:pt x="0" y="710"/>
                    <a:pt x="615" y="984"/>
                    <a:pt x="1229" y="1059"/>
                  </a:cubicBezTo>
                  <a:cubicBezTo>
                    <a:pt x="1361" y="1075"/>
                    <a:pt x="1522" y="1082"/>
                    <a:pt x="1686" y="1082"/>
                  </a:cubicBezTo>
                  <a:cubicBezTo>
                    <a:pt x="2025" y="1082"/>
                    <a:pt x="2380" y="1050"/>
                    <a:pt x="2533" y="993"/>
                  </a:cubicBezTo>
                  <a:cubicBezTo>
                    <a:pt x="2731" y="917"/>
                    <a:pt x="2646" y="511"/>
                    <a:pt x="2476" y="247"/>
                  </a:cubicBezTo>
                  <a:cubicBezTo>
                    <a:pt x="2418" y="249"/>
                    <a:pt x="2360" y="250"/>
                    <a:pt x="2304" y="250"/>
                  </a:cubicBezTo>
                  <a:cubicBezTo>
                    <a:pt x="2150" y="250"/>
                    <a:pt x="2003" y="241"/>
                    <a:pt x="1871" y="228"/>
                  </a:cubicBezTo>
                  <a:cubicBezTo>
                    <a:pt x="1578" y="190"/>
                    <a:pt x="1295" y="105"/>
                    <a:pt x="1087"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11" name="Google Shape;311;p16"/>
            <p:cNvSpPr/>
            <p:nvPr/>
          </p:nvSpPr>
          <p:spPr>
            <a:xfrm>
              <a:off x="3690323" y="3242678"/>
              <a:ext cx="212655" cy="90645"/>
            </a:xfrm>
            <a:custGeom>
              <a:avLst/>
              <a:gdLst/>
              <a:ahLst/>
              <a:cxnLst/>
              <a:rect l="l" t="t" r="r" b="b"/>
              <a:pathLst>
                <a:path w="2170" h="925" extrusionOk="0">
                  <a:moveTo>
                    <a:pt x="1612" y="1"/>
                  </a:moveTo>
                  <a:lnTo>
                    <a:pt x="1545" y="29"/>
                  </a:lnTo>
                  <a:cubicBezTo>
                    <a:pt x="1383" y="103"/>
                    <a:pt x="1193" y="135"/>
                    <a:pt x="1006" y="135"/>
                  </a:cubicBezTo>
                  <a:cubicBezTo>
                    <a:pt x="832" y="135"/>
                    <a:pt x="661" y="107"/>
                    <a:pt x="515" y="57"/>
                  </a:cubicBezTo>
                  <a:cubicBezTo>
                    <a:pt x="241" y="152"/>
                    <a:pt x="33" y="303"/>
                    <a:pt x="14" y="454"/>
                  </a:cubicBezTo>
                  <a:cubicBezTo>
                    <a:pt x="0" y="684"/>
                    <a:pt x="512" y="925"/>
                    <a:pt x="1016" y="925"/>
                  </a:cubicBezTo>
                  <a:cubicBezTo>
                    <a:pt x="1195" y="925"/>
                    <a:pt x="1373" y="895"/>
                    <a:pt x="1527" y="823"/>
                  </a:cubicBezTo>
                  <a:cubicBezTo>
                    <a:pt x="2169" y="530"/>
                    <a:pt x="1990" y="152"/>
                    <a:pt x="1612"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12" name="Google Shape;312;p16"/>
            <p:cNvSpPr/>
            <p:nvPr/>
          </p:nvSpPr>
          <p:spPr>
            <a:xfrm>
              <a:off x="3936295" y="3230624"/>
              <a:ext cx="90746" cy="92801"/>
            </a:xfrm>
            <a:custGeom>
              <a:avLst/>
              <a:gdLst/>
              <a:ahLst/>
              <a:cxnLst/>
              <a:rect l="l" t="t" r="r" b="b"/>
              <a:pathLst>
                <a:path w="926" h="947" extrusionOk="0">
                  <a:moveTo>
                    <a:pt x="226" y="1"/>
                  </a:moveTo>
                  <a:cubicBezTo>
                    <a:pt x="141" y="76"/>
                    <a:pt x="84" y="180"/>
                    <a:pt x="56" y="322"/>
                  </a:cubicBezTo>
                  <a:cubicBezTo>
                    <a:pt x="1" y="729"/>
                    <a:pt x="480" y="946"/>
                    <a:pt x="721" y="946"/>
                  </a:cubicBezTo>
                  <a:cubicBezTo>
                    <a:pt x="727" y="946"/>
                    <a:pt x="732" y="946"/>
                    <a:pt x="737" y="946"/>
                  </a:cubicBezTo>
                  <a:cubicBezTo>
                    <a:pt x="926" y="936"/>
                    <a:pt x="878" y="521"/>
                    <a:pt x="793" y="228"/>
                  </a:cubicBezTo>
                  <a:lnTo>
                    <a:pt x="793" y="228"/>
                  </a:lnTo>
                  <a:cubicBezTo>
                    <a:pt x="782" y="228"/>
                    <a:pt x="771" y="228"/>
                    <a:pt x="759" y="228"/>
                  </a:cubicBezTo>
                  <a:cubicBezTo>
                    <a:pt x="584" y="228"/>
                    <a:pt x="359" y="160"/>
                    <a:pt x="226"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13" name="Google Shape;313;p16"/>
            <p:cNvSpPr/>
            <p:nvPr/>
          </p:nvSpPr>
          <p:spPr>
            <a:xfrm>
              <a:off x="3399076" y="3173198"/>
              <a:ext cx="66736" cy="64187"/>
            </a:xfrm>
            <a:custGeom>
              <a:avLst/>
              <a:gdLst/>
              <a:ahLst/>
              <a:cxnLst/>
              <a:rect l="l" t="t" r="r" b="b"/>
              <a:pathLst>
                <a:path w="681" h="655" extrusionOk="0">
                  <a:moveTo>
                    <a:pt x="123" y="1"/>
                  </a:moveTo>
                  <a:cubicBezTo>
                    <a:pt x="57" y="67"/>
                    <a:pt x="28" y="152"/>
                    <a:pt x="9" y="237"/>
                  </a:cubicBezTo>
                  <a:cubicBezTo>
                    <a:pt x="0" y="341"/>
                    <a:pt x="28" y="521"/>
                    <a:pt x="76" y="587"/>
                  </a:cubicBezTo>
                  <a:cubicBezTo>
                    <a:pt x="103" y="633"/>
                    <a:pt x="151" y="654"/>
                    <a:pt x="209" y="654"/>
                  </a:cubicBezTo>
                  <a:cubicBezTo>
                    <a:pt x="270" y="654"/>
                    <a:pt x="343" y="630"/>
                    <a:pt x="416" y="587"/>
                  </a:cubicBezTo>
                  <a:cubicBezTo>
                    <a:pt x="614" y="473"/>
                    <a:pt x="680" y="218"/>
                    <a:pt x="605" y="57"/>
                  </a:cubicBezTo>
                  <a:lnTo>
                    <a:pt x="605" y="57"/>
                  </a:lnTo>
                  <a:cubicBezTo>
                    <a:pt x="551" y="92"/>
                    <a:pt x="484" y="110"/>
                    <a:pt x="414" y="110"/>
                  </a:cubicBezTo>
                  <a:cubicBezTo>
                    <a:pt x="314" y="110"/>
                    <a:pt x="207" y="73"/>
                    <a:pt x="123"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24196318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14"/>
        <p:cNvGrpSpPr/>
        <p:nvPr/>
      </p:nvGrpSpPr>
      <p:grpSpPr>
        <a:xfrm>
          <a:off x="0" y="0"/>
          <a:ext cx="0" cy="0"/>
          <a:chOff x="0" y="0"/>
          <a:chExt cx="0" cy="0"/>
        </a:xfrm>
      </p:grpSpPr>
      <p:sp>
        <p:nvSpPr>
          <p:cNvPr id="315" name="Google Shape;315;p17"/>
          <p:cNvSpPr txBox="1">
            <a:spLocks noGrp="1"/>
          </p:cNvSpPr>
          <p:nvPr>
            <p:ph type="title"/>
          </p:nvPr>
        </p:nvSpPr>
        <p:spPr>
          <a:xfrm>
            <a:off x="960000" y="491767"/>
            <a:ext cx="102720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6" name="Google Shape;316;p17"/>
          <p:cNvSpPr txBox="1">
            <a:spLocks noGrp="1"/>
          </p:cNvSpPr>
          <p:nvPr>
            <p:ph type="body" idx="1"/>
          </p:nvPr>
        </p:nvSpPr>
        <p:spPr>
          <a:xfrm>
            <a:off x="960000" y="1841433"/>
            <a:ext cx="10272000" cy="3362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Darker Grotesque SemiBold"/>
              <a:buChar char="●"/>
              <a:defRPr>
                <a:solidFill>
                  <a:srgbClr val="434343"/>
                </a:solidFill>
              </a:defRPr>
            </a:lvl1pPr>
            <a:lvl2pPr marL="1219170" lvl="1" indent="-423323"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828754" lvl="2" indent="-423323"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2438339" lvl="3" indent="-423323"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3047924" lvl="4" indent="-423323"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3657509" lvl="5" indent="-423323"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4267093" lvl="6" indent="-423323"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4876678" lvl="7" indent="-423323"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5486263" lvl="8" indent="-423323"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
        <p:nvSpPr>
          <p:cNvPr id="317" name="Google Shape;317;p17"/>
          <p:cNvSpPr/>
          <p:nvPr/>
        </p:nvSpPr>
        <p:spPr>
          <a:xfrm flipH="1">
            <a:off x="-12066" y="5862931"/>
            <a:ext cx="12220433" cy="1016584"/>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318" name="Google Shape;318;p17"/>
          <p:cNvSpPr/>
          <p:nvPr/>
        </p:nvSpPr>
        <p:spPr>
          <a:xfrm>
            <a:off x="-10700" y="6287171"/>
            <a:ext cx="12207667" cy="615071"/>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319" name="Google Shape;319;p17"/>
          <p:cNvSpPr/>
          <p:nvPr/>
        </p:nvSpPr>
        <p:spPr>
          <a:xfrm flipH="1">
            <a:off x="9341901" y="-870561"/>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20" name="Google Shape;320;p17"/>
          <p:cNvSpPr/>
          <p:nvPr/>
        </p:nvSpPr>
        <p:spPr>
          <a:xfrm rot="544783" flipH="1">
            <a:off x="9405413" y="2876078"/>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2382621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601796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21"/>
        <p:cNvGrpSpPr/>
        <p:nvPr/>
      </p:nvGrpSpPr>
      <p:grpSpPr>
        <a:xfrm>
          <a:off x="0" y="0"/>
          <a:ext cx="0" cy="0"/>
          <a:chOff x="0" y="0"/>
          <a:chExt cx="0" cy="0"/>
        </a:xfrm>
      </p:grpSpPr>
      <p:sp>
        <p:nvSpPr>
          <p:cNvPr id="322" name="Google Shape;322;p18"/>
          <p:cNvSpPr txBox="1">
            <a:spLocks noGrp="1"/>
          </p:cNvSpPr>
          <p:nvPr>
            <p:ph type="subTitle" idx="1"/>
          </p:nvPr>
        </p:nvSpPr>
        <p:spPr>
          <a:xfrm>
            <a:off x="6483033" y="3411700"/>
            <a:ext cx="4679600" cy="116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323" name="Google Shape;323;p18"/>
          <p:cNvSpPr txBox="1">
            <a:spLocks noGrp="1"/>
          </p:cNvSpPr>
          <p:nvPr>
            <p:ph type="title"/>
          </p:nvPr>
        </p:nvSpPr>
        <p:spPr>
          <a:xfrm>
            <a:off x="6483033" y="2320567"/>
            <a:ext cx="4859600" cy="10792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324" name="Google Shape;324;p18"/>
          <p:cNvSpPr/>
          <p:nvPr/>
        </p:nvSpPr>
        <p:spPr>
          <a:xfrm flipH="1">
            <a:off x="-12066" y="5584433"/>
            <a:ext cx="12220433" cy="1289035"/>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325" name="Google Shape;325;p18"/>
          <p:cNvSpPr/>
          <p:nvPr/>
        </p:nvSpPr>
        <p:spPr>
          <a:xfrm>
            <a:off x="-10700" y="6122349"/>
            <a:ext cx="12207667" cy="779905"/>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326" name="Google Shape;326;p18"/>
          <p:cNvSpPr/>
          <p:nvPr/>
        </p:nvSpPr>
        <p:spPr>
          <a:xfrm>
            <a:off x="8206659"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27" name="Google Shape;327;p18"/>
          <p:cNvSpPr/>
          <p:nvPr/>
        </p:nvSpPr>
        <p:spPr>
          <a:xfrm rot="-544783">
            <a:off x="-2630526"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28" name="Google Shape;328;p18"/>
          <p:cNvSpPr/>
          <p:nvPr/>
        </p:nvSpPr>
        <p:spPr>
          <a:xfrm flipH="1">
            <a:off x="10927709"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26796670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title 1">
  <p:cSld name="Section title 1">
    <p:spTree>
      <p:nvGrpSpPr>
        <p:cNvPr id="1" name="Shape 367"/>
        <p:cNvGrpSpPr/>
        <p:nvPr/>
      </p:nvGrpSpPr>
      <p:grpSpPr>
        <a:xfrm>
          <a:off x="0" y="0"/>
          <a:ext cx="0" cy="0"/>
          <a:chOff x="0" y="0"/>
          <a:chExt cx="0" cy="0"/>
        </a:xfrm>
      </p:grpSpPr>
      <p:sp>
        <p:nvSpPr>
          <p:cNvPr id="368" name="Google Shape;368;p21"/>
          <p:cNvSpPr/>
          <p:nvPr/>
        </p:nvSpPr>
        <p:spPr>
          <a:xfrm flipH="1">
            <a:off x="8113067" y="4191415"/>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69" name="Google Shape;369;p21"/>
          <p:cNvSpPr/>
          <p:nvPr/>
        </p:nvSpPr>
        <p:spPr>
          <a:xfrm>
            <a:off x="-12066" y="5658767"/>
            <a:ext cx="12220433" cy="1216300"/>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370" name="Google Shape;370;p21"/>
          <p:cNvSpPr/>
          <p:nvPr/>
        </p:nvSpPr>
        <p:spPr>
          <a:xfrm flipH="1">
            <a:off x="-667" y="6166333"/>
            <a:ext cx="12207667" cy="735856"/>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371" name="Google Shape;371;p21"/>
          <p:cNvSpPr/>
          <p:nvPr/>
        </p:nvSpPr>
        <p:spPr>
          <a:xfrm flipH="1">
            <a:off x="6758928" y="-377582"/>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72" name="Google Shape;372;p21"/>
          <p:cNvSpPr/>
          <p:nvPr/>
        </p:nvSpPr>
        <p:spPr>
          <a:xfrm flipH="1">
            <a:off x="-775953" y="1396911"/>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73" name="Google Shape;373;p21"/>
          <p:cNvSpPr txBox="1">
            <a:spLocks noGrp="1"/>
          </p:cNvSpPr>
          <p:nvPr>
            <p:ph type="title"/>
          </p:nvPr>
        </p:nvSpPr>
        <p:spPr>
          <a:xfrm>
            <a:off x="5255700" y="2683567"/>
            <a:ext cx="5522800" cy="11224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3600"/>
              <a:buNone/>
              <a:defRPr sz="64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374" name="Google Shape;374;p21"/>
          <p:cNvSpPr txBox="1">
            <a:spLocks noGrp="1"/>
          </p:cNvSpPr>
          <p:nvPr>
            <p:ph type="title" idx="2" hasCustomPrompt="1"/>
          </p:nvPr>
        </p:nvSpPr>
        <p:spPr>
          <a:xfrm>
            <a:off x="9003800" y="1252833"/>
            <a:ext cx="1516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375" name="Google Shape;375;p21"/>
          <p:cNvSpPr txBox="1">
            <a:spLocks noGrp="1"/>
          </p:cNvSpPr>
          <p:nvPr>
            <p:ph type="subTitle" idx="1"/>
          </p:nvPr>
        </p:nvSpPr>
        <p:spPr>
          <a:xfrm>
            <a:off x="6390631" y="3828144"/>
            <a:ext cx="4341600" cy="87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2605054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title 2">
  <p:cSld name="Section title 2">
    <p:spTree>
      <p:nvGrpSpPr>
        <p:cNvPr id="1" name="Shape 376"/>
        <p:cNvGrpSpPr/>
        <p:nvPr/>
      </p:nvGrpSpPr>
      <p:grpSpPr>
        <a:xfrm>
          <a:off x="0" y="0"/>
          <a:ext cx="0" cy="0"/>
          <a:chOff x="0" y="0"/>
          <a:chExt cx="0" cy="0"/>
        </a:xfrm>
      </p:grpSpPr>
      <p:sp>
        <p:nvSpPr>
          <p:cNvPr id="377" name="Google Shape;377;p22"/>
          <p:cNvSpPr/>
          <p:nvPr/>
        </p:nvSpPr>
        <p:spPr>
          <a:xfrm flipH="1">
            <a:off x="-1825433" y="3937415"/>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78" name="Google Shape;378;p22"/>
          <p:cNvSpPr/>
          <p:nvPr/>
        </p:nvSpPr>
        <p:spPr>
          <a:xfrm flipH="1">
            <a:off x="-12066" y="5658767"/>
            <a:ext cx="12220433" cy="1216300"/>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379" name="Google Shape;379;p22"/>
          <p:cNvSpPr/>
          <p:nvPr/>
        </p:nvSpPr>
        <p:spPr>
          <a:xfrm>
            <a:off x="-10700" y="6166333"/>
            <a:ext cx="12207667" cy="735856"/>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380" name="Google Shape;380;p22"/>
          <p:cNvSpPr/>
          <p:nvPr/>
        </p:nvSpPr>
        <p:spPr>
          <a:xfrm flipH="1">
            <a:off x="8333595" y="-1154382"/>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81" name="Google Shape;381;p22"/>
          <p:cNvSpPr/>
          <p:nvPr/>
        </p:nvSpPr>
        <p:spPr>
          <a:xfrm flipH="1">
            <a:off x="-1128753" y="458977"/>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82" name="Google Shape;382;p22"/>
          <p:cNvSpPr txBox="1">
            <a:spLocks noGrp="1"/>
          </p:cNvSpPr>
          <p:nvPr>
            <p:ph type="title"/>
          </p:nvPr>
        </p:nvSpPr>
        <p:spPr>
          <a:xfrm>
            <a:off x="2076000" y="2683567"/>
            <a:ext cx="8040000" cy="1122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600"/>
              <a:buNone/>
              <a:defRPr sz="64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83" name="Google Shape;383;p22"/>
          <p:cNvSpPr txBox="1">
            <a:spLocks noGrp="1"/>
          </p:cNvSpPr>
          <p:nvPr>
            <p:ph type="title" idx="2" hasCustomPrompt="1"/>
          </p:nvPr>
        </p:nvSpPr>
        <p:spPr>
          <a:xfrm>
            <a:off x="5337800" y="1252833"/>
            <a:ext cx="1516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84" name="Google Shape;384;p22"/>
          <p:cNvSpPr txBox="1">
            <a:spLocks noGrp="1"/>
          </p:cNvSpPr>
          <p:nvPr>
            <p:ph type="subTitle" idx="1"/>
          </p:nvPr>
        </p:nvSpPr>
        <p:spPr>
          <a:xfrm>
            <a:off x="3145567" y="3828133"/>
            <a:ext cx="5900800" cy="65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295896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85"/>
        <p:cNvGrpSpPr/>
        <p:nvPr/>
      </p:nvGrpSpPr>
      <p:grpSpPr>
        <a:xfrm>
          <a:off x="0" y="0"/>
          <a:ext cx="0" cy="0"/>
          <a:chOff x="0" y="0"/>
          <a:chExt cx="0" cy="0"/>
        </a:xfrm>
      </p:grpSpPr>
      <p:sp>
        <p:nvSpPr>
          <p:cNvPr id="386" name="Google Shape;386;p23"/>
          <p:cNvSpPr/>
          <p:nvPr/>
        </p:nvSpPr>
        <p:spPr>
          <a:xfrm flipH="1">
            <a:off x="-690072"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87" name="Google Shape;387;p23"/>
          <p:cNvSpPr/>
          <p:nvPr/>
        </p:nvSpPr>
        <p:spPr>
          <a:xfrm rot="544783" flipH="1">
            <a:off x="9014779"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88" name="Google Shape;388;p23"/>
          <p:cNvSpPr/>
          <p:nvPr/>
        </p:nvSpPr>
        <p:spPr>
          <a:xfrm>
            <a:off x="-1471333"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89" name="Google Shape;389;p23"/>
          <p:cNvSpPr txBox="1">
            <a:spLocks noGrp="1"/>
          </p:cNvSpPr>
          <p:nvPr>
            <p:ph type="subTitle" idx="1"/>
          </p:nvPr>
        </p:nvSpPr>
        <p:spPr>
          <a:xfrm>
            <a:off x="1721827" y="4125100"/>
            <a:ext cx="3656800" cy="6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90" name="Google Shape;390;p23"/>
          <p:cNvSpPr txBox="1">
            <a:spLocks noGrp="1"/>
          </p:cNvSpPr>
          <p:nvPr>
            <p:ph type="subTitle" idx="2"/>
          </p:nvPr>
        </p:nvSpPr>
        <p:spPr>
          <a:xfrm>
            <a:off x="6813373" y="4125100"/>
            <a:ext cx="3656800" cy="6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91" name="Google Shape;391;p23"/>
          <p:cNvSpPr txBox="1">
            <a:spLocks noGrp="1"/>
          </p:cNvSpPr>
          <p:nvPr>
            <p:ph type="subTitle" idx="3"/>
          </p:nvPr>
        </p:nvSpPr>
        <p:spPr>
          <a:xfrm>
            <a:off x="1721827" y="4740600"/>
            <a:ext cx="3656800" cy="8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2" name="Google Shape;392;p23"/>
          <p:cNvSpPr txBox="1">
            <a:spLocks noGrp="1"/>
          </p:cNvSpPr>
          <p:nvPr>
            <p:ph type="subTitle" idx="4"/>
          </p:nvPr>
        </p:nvSpPr>
        <p:spPr>
          <a:xfrm>
            <a:off x="6813363" y="4740600"/>
            <a:ext cx="3656800" cy="8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3" name="Google Shape;393;p23"/>
          <p:cNvSpPr txBox="1">
            <a:spLocks noGrp="1"/>
          </p:cNvSpPr>
          <p:nvPr>
            <p:ph type="title"/>
          </p:nvPr>
        </p:nvSpPr>
        <p:spPr>
          <a:xfrm>
            <a:off x="960000" y="491767"/>
            <a:ext cx="10272000" cy="108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94" name="Google Shape;394;p23"/>
          <p:cNvSpPr/>
          <p:nvPr/>
        </p:nvSpPr>
        <p:spPr>
          <a:xfrm>
            <a:off x="-221900" y="5761834"/>
            <a:ext cx="12591307" cy="1039501"/>
          </a:xfrm>
          <a:custGeom>
            <a:avLst/>
            <a:gdLst/>
            <a:ahLst/>
            <a:cxnLst/>
            <a:rect l="l" t="t" r="r" b="b"/>
            <a:pathLst>
              <a:path w="376047" h="17145" extrusionOk="0">
                <a:moveTo>
                  <a:pt x="373761" y="1524"/>
                </a:moveTo>
                <a:lnTo>
                  <a:pt x="0" y="0"/>
                </a:lnTo>
                <a:lnTo>
                  <a:pt x="4572" y="17145"/>
                </a:lnTo>
                <a:lnTo>
                  <a:pt x="376047" y="16383"/>
                </a:lnTo>
                <a:close/>
              </a:path>
            </a:pathLst>
          </a:custGeom>
          <a:solidFill>
            <a:schemeClr val="accent1"/>
          </a:solidFill>
          <a:ln>
            <a:noFill/>
          </a:ln>
        </p:spPr>
      </p:sp>
      <p:sp>
        <p:nvSpPr>
          <p:cNvPr id="395" name="Google Shape;395;p23"/>
          <p:cNvSpPr/>
          <p:nvPr/>
        </p:nvSpPr>
        <p:spPr>
          <a:xfrm>
            <a:off x="-32778" y="5992634"/>
            <a:ext cx="12402683" cy="935333"/>
          </a:xfrm>
          <a:custGeom>
            <a:avLst/>
            <a:gdLst/>
            <a:ahLst/>
            <a:cxnLst/>
            <a:rect l="l" t="t" r="r" b="b"/>
            <a:pathLst>
              <a:path w="375346" h="28060" extrusionOk="0">
                <a:moveTo>
                  <a:pt x="373060" y="0"/>
                </a:moveTo>
                <a:lnTo>
                  <a:pt x="0" y="8902"/>
                </a:lnTo>
                <a:lnTo>
                  <a:pt x="555" y="28060"/>
                </a:lnTo>
                <a:lnTo>
                  <a:pt x="375346" y="27027"/>
                </a:lnTo>
                <a:close/>
              </a:path>
            </a:pathLst>
          </a:custGeom>
          <a:solidFill>
            <a:schemeClr val="accent2"/>
          </a:solidFill>
          <a:ln>
            <a:noFill/>
          </a:ln>
        </p:spPr>
      </p:sp>
    </p:spTree>
    <p:extLst>
      <p:ext uri="{BB962C8B-B14F-4D97-AF65-F5344CB8AC3E}">
        <p14:creationId xmlns:p14="http://schemas.microsoft.com/office/powerpoint/2010/main" val="27174328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96"/>
        <p:cNvGrpSpPr/>
        <p:nvPr/>
      </p:nvGrpSpPr>
      <p:grpSpPr>
        <a:xfrm>
          <a:off x="0" y="0"/>
          <a:ext cx="0" cy="0"/>
          <a:chOff x="0" y="0"/>
          <a:chExt cx="0" cy="0"/>
        </a:xfrm>
      </p:grpSpPr>
      <p:sp>
        <p:nvSpPr>
          <p:cNvPr id="397" name="Google Shape;397;p24"/>
          <p:cNvSpPr/>
          <p:nvPr/>
        </p:nvSpPr>
        <p:spPr>
          <a:xfrm flipH="1">
            <a:off x="-670772" y="41002"/>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98" name="Google Shape;398;p24"/>
          <p:cNvSpPr/>
          <p:nvPr/>
        </p:nvSpPr>
        <p:spPr>
          <a:xfrm rot="544783" flipH="1">
            <a:off x="-1518187" y="46300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399" name="Google Shape;399;p24"/>
          <p:cNvSpPr/>
          <p:nvPr/>
        </p:nvSpPr>
        <p:spPr>
          <a:xfrm>
            <a:off x="10103334" y="41379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00" name="Google Shape;400;p24"/>
          <p:cNvSpPr txBox="1">
            <a:spLocks noGrp="1"/>
          </p:cNvSpPr>
          <p:nvPr>
            <p:ph type="subTitle" idx="1"/>
          </p:nvPr>
        </p:nvSpPr>
        <p:spPr>
          <a:xfrm>
            <a:off x="2100832" y="2117767"/>
            <a:ext cx="3849600" cy="6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01" name="Google Shape;401;p24"/>
          <p:cNvSpPr txBox="1">
            <a:spLocks noGrp="1"/>
          </p:cNvSpPr>
          <p:nvPr>
            <p:ph type="subTitle" idx="2"/>
          </p:nvPr>
        </p:nvSpPr>
        <p:spPr>
          <a:xfrm>
            <a:off x="6241551" y="2117767"/>
            <a:ext cx="3849600" cy="6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02" name="Google Shape;402;p24"/>
          <p:cNvSpPr txBox="1">
            <a:spLocks noGrp="1"/>
          </p:cNvSpPr>
          <p:nvPr>
            <p:ph type="subTitle" idx="3"/>
          </p:nvPr>
        </p:nvSpPr>
        <p:spPr>
          <a:xfrm>
            <a:off x="2001259" y="2733267"/>
            <a:ext cx="4048800" cy="23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403" name="Google Shape;403;p24"/>
          <p:cNvSpPr txBox="1">
            <a:spLocks noGrp="1"/>
          </p:cNvSpPr>
          <p:nvPr>
            <p:ph type="subTitle" idx="4"/>
          </p:nvPr>
        </p:nvSpPr>
        <p:spPr>
          <a:xfrm>
            <a:off x="6141941" y="2733267"/>
            <a:ext cx="4048800" cy="23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404" name="Google Shape;404;p24"/>
          <p:cNvSpPr txBox="1">
            <a:spLocks noGrp="1"/>
          </p:cNvSpPr>
          <p:nvPr>
            <p:ph type="title"/>
          </p:nvPr>
        </p:nvSpPr>
        <p:spPr>
          <a:xfrm>
            <a:off x="960000" y="491767"/>
            <a:ext cx="10272000" cy="108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05" name="Google Shape;405;p24"/>
          <p:cNvSpPr/>
          <p:nvPr/>
        </p:nvSpPr>
        <p:spPr>
          <a:xfrm>
            <a:off x="-414657" y="5974239"/>
            <a:ext cx="12794367" cy="1241733"/>
          </a:xfrm>
          <a:custGeom>
            <a:avLst/>
            <a:gdLst/>
            <a:ahLst/>
            <a:cxnLst/>
            <a:rect l="l" t="t" r="r" b="b"/>
            <a:pathLst>
              <a:path w="383831" h="37252" extrusionOk="0">
                <a:moveTo>
                  <a:pt x="3008" y="16952"/>
                </a:moveTo>
                <a:cubicBezTo>
                  <a:pt x="-1570" y="13055"/>
                  <a:pt x="-4067" y="10490"/>
                  <a:pt x="19684" y="8975"/>
                </a:cubicBezTo>
                <a:cubicBezTo>
                  <a:pt x="43435" y="7460"/>
                  <a:pt x="109572" y="8790"/>
                  <a:pt x="145514" y="7862"/>
                </a:cubicBezTo>
                <a:cubicBezTo>
                  <a:pt x="181457" y="6934"/>
                  <a:pt x="200448" y="4584"/>
                  <a:pt x="235339" y="3408"/>
                </a:cubicBezTo>
                <a:cubicBezTo>
                  <a:pt x="270230" y="2233"/>
                  <a:pt x="330275" y="-1670"/>
                  <a:pt x="354859" y="809"/>
                </a:cubicBezTo>
                <a:cubicBezTo>
                  <a:pt x="379443" y="3288"/>
                  <a:pt x="386742" y="12345"/>
                  <a:pt x="382844" y="18284"/>
                </a:cubicBezTo>
                <a:cubicBezTo>
                  <a:pt x="378947" y="24223"/>
                  <a:pt x="387423" y="34097"/>
                  <a:pt x="331474" y="36443"/>
                </a:cubicBezTo>
                <a:cubicBezTo>
                  <a:pt x="275525" y="38789"/>
                  <a:pt x="101895" y="35609"/>
                  <a:pt x="47151" y="32360"/>
                </a:cubicBezTo>
                <a:cubicBezTo>
                  <a:pt x="-7593" y="29112"/>
                  <a:pt x="7586" y="20850"/>
                  <a:pt x="3008" y="16952"/>
                </a:cubicBezTo>
                <a:close/>
              </a:path>
            </a:pathLst>
          </a:custGeom>
          <a:solidFill>
            <a:schemeClr val="accent1"/>
          </a:solidFill>
          <a:ln>
            <a:noFill/>
          </a:ln>
        </p:spPr>
      </p:sp>
      <p:sp>
        <p:nvSpPr>
          <p:cNvPr id="406" name="Google Shape;406;p24"/>
          <p:cNvSpPr/>
          <p:nvPr/>
        </p:nvSpPr>
        <p:spPr>
          <a:xfrm>
            <a:off x="-516710" y="6554085"/>
            <a:ext cx="12998433" cy="703300"/>
          </a:xfrm>
          <a:custGeom>
            <a:avLst/>
            <a:gdLst/>
            <a:ahLst/>
            <a:cxnLst/>
            <a:rect l="l" t="t" r="r" b="b"/>
            <a:pathLst>
              <a:path w="389953" h="21099" extrusionOk="0">
                <a:moveTo>
                  <a:pt x="10719" y="9691"/>
                </a:moveTo>
                <a:cubicBezTo>
                  <a:pt x="22473" y="7773"/>
                  <a:pt x="60086" y="9073"/>
                  <a:pt x="109824" y="7464"/>
                </a:cubicBezTo>
                <a:cubicBezTo>
                  <a:pt x="159562" y="5856"/>
                  <a:pt x="262750" y="411"/>
                  <a:pt x="309147" y="40"/>
                </a:cubicBezTo>
                <a:cubicBezTo>
                  <a:pt x="355545" y="-331"/>
                  <a:pt x="383883" y="1919"/>
                  <a:pt x="388209" y="5237"/>
                </a:cubicBezTo>
                <a:cubicBezTo>
                  <a:pt x="392535" y="8556"/>
                  <a:pt x="393256" y="17662"/>
                  <a:pt x="335104" y="19951"/>
                </a:cubicBezTo>
                <a:cubicBezTo>
                  <a:pt x="276953" y="22240"/>
                  <a:pt x="93364" y="20681"/>
                  <a:pt x="39300" y="18971"/>
                </a:cubicBezTo>
                <a:cubicBezTo>
                  <a:pt x="-14764" y="17261"/>
                  <a:pt x="-1035" y="11609"/>
                  <a:pt x="10719" y="9691"/>
                </a:cubicBezTo>
                <a:close/>
              </a:path>
            </a:pathLst>
          </a:custGeom>
          <a:solidFill>
            <a:schemeClr val="accent2"/>
          </a:solidFill>
          <a:ln>
            <a:noFill/>
          </a:ln>
        </p:spPr>
      </p:sp>
    </p:spTree>
    <p:extLst>
      <p:ext uri="{BB962C8B-B14F-4D97-AF65-F5344CB8AC3E}">
        <p14:creationId xmlns:p14="http://schemas.microsoft.com/office/powerpoint/2010/main" val="35852552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07"/>
        <p:cNvGrpSpPr/>
        <p:nvPr/>
      </p:nvGrpSpPr>
      <p:grpSpPr>
        <a:xfrm>
          <a:off x="0" y="0"/>
          <a:ext cx="0" cy="0"/>
          <a:chOff x="0" y="0"/>
          <a:chExt cx="0" cy="0"/>
        </a:xfrm>
      </p:grpSpPr>
      <p:sp>
        <p:nvSpPr>
          <p:cNvPr id="408" name="Google Shape;408;p25"/>
          <p:cNvSpPr txBox="1">
            <a:spLocks noGrp="1"/>
          </p:cNvSpPr>
          <p:nvPr>
            <p:ph type="title"/>
          </p:nvPr>
        </p:nvSpPr>
        <p:spPr>
          <a:xfrm>
            <a:off x="4371947" y="1468333"/>
            <a:ext cx="3448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09" name="Google Shape;409;p25"/>
          <p:cNvSpPr txBox="1">
            <a:spLocks noGrp="1"/>
          </p:cNvSpPr>
          <p:nvPr>
            <p:ph type="subTitle" idx="1"/>
          </p:nvPr>
        </p:nvSpPr>
        <p:spPr>
          <a:xfrm>
            <a:off x="3708100" y="2087899"/>
            <a:ext cx="47756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0" name="Google Shape;410;p25"/>
          <p:cNvSpPr txBox="1">
            <a:spLocks noGrp="1"/>
          </p:cNvSpPr>
          <p:nvPr>
            <p:ph type="title" idx="2"/>
          </p:nvPr>
        </p:nvSpPr>
        <p:spPr>
          <a:xfrm>
            <a:off x="4371947" y="4244468"/>
            <a:ext cx="3448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11" name="Google Shape;411;p25"/>
          <p:cNvSpPr txBox="1">
            <a:spLocks noGrp="1"/>
          </p:cNvSpPr>
          <p:nvPr>
            <p:ph type="subTitle" idx="3"/>
          </p:nvPr>
        </p:nvSpPr>
        <p:spPr>
          <a:xfrm>
            <a:off x="3708200" y="4863033"/>
            <a:ext cx="47756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2" name="Google Shape;412;p25"/>
          <p:cNvSpPr txBox="1">
            <a:spLocks noGrp="1"/>
          </p:cNvSpPr>
          <p:nvPr>
            <p:ph type="title" idx="4"/>
          </p:nvPr>
        </p:nvSpPr>
        <p:spPr>
          <a:xfrm>
            <a:off x="4371843" y="2856401"/>
            <a:ext cx="3448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13" name="Google Shape;413;p25"/>
          <p:cNvSpPr txBox="1">
            <a:spLocks noGrp="1"/>
          </p:cNvSpPr>
          <p:nvPr>
            <p:ph type="subTitle" idx="5"/>
          </p:nvPr>
        </p:nvSpPr>
        <p:spPr>
          <a:xfrm>
            <a:off x="3708100" y="3475467"/>
            <a:ext cx="47756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 name="Google Shape;414;p25"/>
          <p:cNvSpPr txBox="1">
            <a:spLocks noGrp="1"/>
          </p:cNvSpPr>
          <p:nvPr>
            <p:ph type="title" idx="6"/>
          </p:nvPr>
        </p:nvSpPr>
        <p:spPr>
          <a:xfrm>
            <a:off x="3501533" y="491767"/>
            <a:ext cx="51888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5" name="Google Shape;415;p25"/>
          <p:cNvSpPr/>
          <p:nvPr/>
        </p:nvSpPr>
        <p:spPr>
          <a:xfrm flipH="1">
            <a:off x="-12066" y="5584433"/>
            <a:ext cx="12220433" cy="1289035"/>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416" name="Google Shape;416;p25"/>
          <p:cNvSpPr/>
          <p:nvPr/>
        </p:nvSpPr>
        <p:spPr>
          <a:xfrm>
            <a:off x="-10700" y="6122333"/>
            <a:ext cx="12207667" cy="763563"/>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417" name="Google Shape;417;p25"/>
          <p:cNvSpPr/>
          <p:nvPr/>
        </p:nvSpPr>
        <p:spPr>
          <a:xfrm flipH="1">
            <a:off x="-363044" y="1924064"/>
            <a:ext cx="2139581" cy="807075"/>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18" name="Google Shape;418;p25"/>
          <p:cNvSpPr/>
          <p:nvPr/>
        </p:nvSpPr>
        <p:spPr>
          <a:xfrm>
            <a:off x="10115912" y="791268"/>
            <a:ext cx="3309081" cy="1236257"/>
          </a:xfrm>
          <a:custGeom>
            <a:avLst/>
            <a:gdLst/>
            <a:ahLst/>
            <a:cxnLst/>
            <a:rect l="l" t="t" r="r" b="b"/>
            <a:pathLst>
              <a:path w="32388" h="12100" extrusionOk="0">
                <a:moveTo>
                  <a:pt x="15035" y="1"/>
                </a:moveTo>
                <a:cubicBezTo>
                  <a:pt x="14202" y="1"/>
                  <a:pt x="13526" y="500"/>
                  <a:pt x="13278" y="1859"/>
                </a:cubicBezTo>
                <a:cubicBezTo>
                  <a:pt x="13132" y="1831"/>
                  <a:pt x="12999" y="1817"/>
                  <a:pt x="12877" y="1817"/>
                </a:cubicBezTo>
                <a:cubicBezTo>
                  <a:pt x="11122" y="1817"/>
                  <a:pt x="11786" y="4562"/>
                  <a:pt x="10145" y="4562"/>
                </a:cubicBezTo>
                <a:cubicBezTo>
                  <a:pt x="9992" y="4562"/>
                  <a:pt x="9818" y="4538"/>
                  <a:pt x="9621" y="4486"/>
                </a:cubicBezTo>
                <a:lnTo>
                  <a:pt x="9621" y="4486"/>
                </a:lnTo>
                <a:cubicBezTo>
                  <a:pt x="9659" y="4873"/>
                  <a:pt x="9489" y="5308"/>
                  <a:pt x="9611" y="5686"/>
                </a:cubicBezTo>
                <a:cubicBezTo>
                  <a:pt x="9152" y="5644"/>
                  <a:pt x="8677" y="5623"/>
                  <a:pt x="8193" y="5623"/>
                </a:cubicBezTo>
                <a:cubicBezTo>
                  <a:pt x="6298" y="5623"/>
                  <a:pt x="4272" y="5948"/>
                  <a:pt x="2571" y="6603"/>
                </a:cubicBezTo>
                <a:cubicBezTo>
                  <a:pt x="0" y="7567"/>
                  <a:pt x="227" y="10364"/>
                  <a:pt x="3072" y="11064"/>
                </a:cubicBezTo>
                <a:cubicBezTo>
                  <a:pt x="3243" y="11106"/>
                  <a:pt x="3407" y="11124"/>
                  <a:pt x="3567" y="11124"/>
                </a:cubicBezTo>
                <a:cubicBezTo>
                  <a:pt x="4842" y="11124"/>
                  <a:pt x="5781" y="9931"/>
                  <a:pt x="6896" y="9931"/>
                </a:cubicBezTo>
                <a:cubicBezTo>
                  <a:pt x="6990" y="9931"/>
                  <a:pt x="7086" y="9939"/>
                  <a:pt x="7183" y="9958"/>
                </a:cubicBezTo>
                <a:cubicBezTo>
                  <a:pt x="7816" y="10071"/>
                  <a:pt x="8241" y="10553"/>
                  <a:pt x="8922" y="10648"/>
                </a:cubicBezTo>
                <a:cubicBezTo>
                  <a:pt x="9008" y="10659"/>
                  <a:pt x="9095" y="10664"/>
                  <a:pt x="9184" y="10664"/>
                </a:cubicBezTo>
                <a:cubicBezTo>
                  <a:pt x="9764" y="10664"/>
                  <a:pt x="10383" y="10436"/>
                  <a:pt x="10916" y="10166"/>
                </a:cubicBezTo>
                <a:cubicBezTo>
                  <a:pt x="11406" y="10298"/>
                  <a:pt x="11925" y="10366"/>
                  <a:pt x="12490" y="10366"/>
                </a:cubicBezTo>
                <a:cubicBezTo>
                  <a:pt x="12894" y="10366"/>
                  <a:pt x="13322" y="10331"/>
                  <a:pt x="13779" y="10260"/>
                </a:cubicBezTo>
                <a:cubicBezTo>
                  <a:pt x="15234" y="10046"/>
                  <a:pt x="16244" y="9157"/>
                  <a:pt x="17459" y="9157"/>
                </a:cubicBezTo>
                <a:cubicBezTo>
                  <a:pt x="17800" y="9157"/>
                  <a:pt x="18156" y="9227"/>
                  <a:pt x="18542" y="9400"/>
                </a:cubicBezTo>
                <a:cubicBezTo>
                  <a:pt x="20206" y="10156"/>
                  <a:pt x="20933" y="11801"/>
                  <a:pt x="22899" y="12056"/>
                </a:cubicBezTo>
                <a:cubicBezTo>
                  <a:pt x="23119" y="12085"/>
                  <a:pt x="23339" y="12099"/>
                  <a:pt x="23555" y="12099"/>
                </a:cubicBezTo>
                <a:cubicBezTo>
                  <a:pt x="25113" y="12099"/>
                  <a:pt x="26521" y="11349"/>
                  <a:pt x="27010" y="9797"/>
                </a:cubicBezTo>
                <a:cubicBezTo>
                  <a:pt x="27555" y="10139"/>
                  <a:pt x="28179" y="10303"/>
                  <a:pt x="28777" y="10303"/>
                </a:cubicBezTo>
                <a:cubicBezTo>
                  <a:pt x="30162" y="10303"/>
                  <a:pt x="31413" y="9425"/>
                  <a:pt x="31235" y="7841"/>
                </a:cubicBezTo>
                <a:cubicBezTo>
                  <a:pt x="32388" y="7217"/>
                  <a:pt x="31679" y="6130"/>
                  <a:pt x="30715" y="5809"/>
                </a:cubicBezTo>
                <a:cubicBezTo>
                  <a:pt x="31025" y="3881"/>
                  <a:pt x="29094" y="2706"/>
                  <a:pt x="27317" y="2706"/>
                </a:cubicBezTo>
                <a:cubicBezTo>
                  <a:pt x="26166" y="2706"/>
                  <a:pt x="25079" y="3198"/>
                  <a:pt x="24704" y="4297"/>
                </a:cubicBezTo>
                <a:cubicBezTo>
                  <a:pt x="23794" y="3300"/>
                  <a:pt x="22851" y="2859"/>
                  <a:pt x="21490" y="2859"/>
                </a:cubicBezTo>
                <a:cubicBezTo>
                  <a:pt x="21368" y="2859"/>
                  <a:pt x="21242" y="2863"/>
                  <a:pt x="21113" y="2870"/>
                </a:cubicBezTo>
                <a:cubicBezTo>
                  <a:pt x="20508" y="2898"/>
                  <a:pt x="20197" y="2953"/>
                  <a:pt x="19987" y="2953"/>
                </a:cubicBezTo>
                <a:cubicBezTo>
                  <a:pt x="19635" y="2953"/>
                  <a:pt x="19565" y="2800"/>
                  <a:pt x="18873" y="2114"/>
                </a:cubicBezTo>
                <a:cubicBezTo>
                  <a:pt x="17846" y="1098"/>
                  <a:pt x="16269" y="1"/>
                  <a:pt x="15035" y="1"/>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419" name="Google Shape;419;p25"/>
          <p:cNvGrpSpPr/>
          <p:nvPr/>
        </p:nvGrpSpPr>
        <p:grpSpPr>
          <a:xfrm flipH="1">
            <a:off x="9868237" y="5299819"/>
            <a:ext cx="3595307" cy="1659596"/>
            <a:chOff x="3311075" y="2692625"/>
            <a:chExt cx="1472601" cy="679717"/>
          </a:xfrm>
        </p:grpSpPr>
        <p:sp>
          <p:nvSpPr>
            <p:cNvPr id="420" name="Google Shape;420;p25"/>
            <p:cNvSpPr/>
            <p:nvPr/>
          </p:nvSpPr>
          <p:spPr>
            <a:xfrm>
              <a:off x="4265859" y="2961135"/>
              <a:ext cx="176102" cy="179821"/>
            </a:xfrm>
            <a:custGeom>
              <a:avLst/>
              <a:gdLst/>
              <a:ahLst/>
              <a:cxnLst/>
              <a:rect l="l" t="t" r="r" b="b"/>
              <a:pathLst>
                <a:path w="1797" h="1835" extrusionOk="0">
                  <a:moveTo>
                    <a:pt x="1" y="1"/>
                  </a:moveTo>
                  <a:cubicBezTo>
                    <a:pt x="1" y="1"/>
                    <a:pt x="360" y="1135"/>
                    <a:pt x="256" y="1787"/>
                  </a:cubicBezTo>
                  <a:lnTo>
                    <a:pt x="1796" y="1834"/>
                  </a:lnTo>
                  <a:cubicBezTo>
                    <a:pt x="1796" y="1834"/>
                    <a:pt x="1551" y="1456"/>
                    <a:pt x="1485" y="1040"/>
                  </a:cubicBezTo>
                  <a:lnTo>
                    <a:pt x="1485" y="1040"/>
                  </a:lnTo>
                  <a:cubicBezTo>
                    <a:pt x="1485" y="1040"/>
                    <a:pt x="1447" y="1418"/>
                    <a:pt x="1494" y="1569"/>
                  </a:cubicBezTo>
                  <a:cubicBezTo>
                    <a:pt x="1494" y="1569"/>
                    <a:pt x="1248" y="842"/>
                    <a:pt x="1343" y="435"/>
                  </a:cubicBezTo>
                  <a:lnTo>
                    <a:pt x="1343" y="435"/>
                  </a:lnTo>
                  <a:cubicBezTo>
                    <a:pt x="1343" y="435"/>
                    <a:pt x="1154" y="757"/>
                    <a:pt x="1173" y="1172"/>
                  </a:cubicBezTo>
                  <a:cubicBezTo>
                    <a:pt x="1173" y="1172"/>
                    <a:pt x="918" y="558"/>
                    <a:pt x="927" y="86"/>
                  </a:cubicBezTo>
                  <a:lnTo>
                    <a:pt x="927" y="86"/>
                  </a:lnTo>
                  <a:cubicBezTo>
                    <a:pt x="927" y="86"/>
                    <a:pt x="776" y="766"/>
                    <a:pt x="842" y="1276"/>
                  </a:cubicBezTo>
                  <a:cubicBezTo>
                    <a:pt x="842" y="1276"/>
                    <a:pt x="606" y="747"/>
                    <a:pt x="615" y="388"/>
                  </a:cubicBezTo>
                  <a:lnTo>
                    <a:pt x="615" y="388"/>
                  </a:lnTo>
                  <a:cubicBezTo>
                    <a:pt x="615" y="388"/>
                    <a:pt x="464" y="861"/>
                    <a:pt x="521" y="1125"/>
                  </a:cubicBezTo>
                  <a:cubicBezTo>
                    <a:pt x="521" y="1125"/>
                    <a:pt x="209" y="256"/>
                    <a:pt x="1"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1" name="Google Shape;421;p25"/>
            <p:cNvSpPr/>
            <p:nvPr/>
          </p:nvSpPr>
          <p:spPr>
            <a:xfrm>
              <a:off x="4555832" y="3272174"/>
              <a:ext cx="97312" cy="91037"/>
            </a:xfrm>
            <a:custGeom>
              <a:avLst/>
              <a:gdLst/>
              <a:ahLst/>
              <a:cxnLst/>
              <a:rect l="l" t="t" r="r" b="b"/>
              <a:pathLst>
                <a:path w="993" h="929" extrusionOk="0">
                  <a:moveTo>
                    <a:pt x="510" y="0"/>
                  </a:moveTo>
                  <a:cubicBezTo>
                    <a:pt x="0" y="0"/>
                    <a:pt x="9" y="928"/>
                    <a:pt x="9" y="928"/>
                  </a:cubicBezTo>
                  <a:lnTo>
                    <a:pt x="992" y="928"/>
                  </a:lnTo>
                  <a:cubicBezTo>
                    <a:pt x="992" y="928"/>
                    <a:pt x="822" y="30"/>
                    <a:pt x="548" y="2"/>
                  </a:cubicBezTo>
                  <a:cubicBezTo>
                    <a:pt x="535" y="1"/>
                    <a:pt x="522" y="0"/>
                    <a:pt x="510"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2" name="Google Shape;422;p25"/>
            <p:cNvSpPr/>
            <p:nvPr/>
          </p:nvSpPr>
          <p:spPr>
            <a:xfrm>
              <a:off x="4346511" y="3098917"/>
              <a:ext cx="300460" cy="161202"/>
            </a:xfrm>
            <a:custGeom>
              <a:avLst/>
              <a:gdLst/>
              <a:ahLst/>
              <a:cxnLst/>
              <a:rect l="l" t="t" r="r" b="b"/>
              <a:pathLst>
                <a:path w="3066" h="1645" extrusionOk="0">
                  <a:moveTo>
                    <a:pt x="865" y="1"/>
                  </a:moveTo>
                  <a:cubicBezTo>
                    <a:pt x="733" y="1"/>
                    <a:pt x="601" y="25"/>
                    <a:pt x="473" y="78"/>
                  </a:cubicBezTo>
                  <a:cubicBezTo>
                    <a:pt x="0" y="258"/>
                    <a:pt x="397" y="778"/>
                    <a:pt x="766" y="1005"/>
                  </a:cubicBezTo>
                  <a:cubicBezTo>
                    <a:pt x="1510" y="1469"/>
                    <a:pt x="1982" y="1645"/>
                    <a:pt x="2248" y="1645"/>
                  </a:cubicBezTo>
                  <a:cubicBezTo>
                    <a:pt x="3066" y="1645"/>
                    <a:pt x="1960" y="1"/>
                    <a:pt x="865"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3" name="Google Shape;423;p25"/>
            <p:cNvSpPr/>
            <p:nvPr/>
          </p:nvSpPr>
          <p:spPr>
            <a:xfrm>
              <a:off x="3311075" y="2692625"/>
              <a:ext cx="1322672" cy="668718"/>
            </a:xfrm>
            <a:custGeom>
              <a:avLst/>
              <a:gdLst/>
              <a:ahLst/>
              <a:cxnLst/>
              <a:rect l="l" t="t" r="r" b="b"/>
              <a:pathLst>
                <a:path w="13497" h="6824" extrusionOk="0">
                  <a:moveTo>
                    <a:pt x="3295" y="0"/>
                  </a:moveTo>
                  <a:cubicBezTo>
                    <a:pt x="3140" y="0"/>
                    <a:pt x="2995" y="29"/>
                    <a:pt x="2864" y="94"/>
                  </a:cubicBezTo>
                  <a:cubicBezTo>
                    <a:pt x="2056" y="486"/>
                    <a:pt x="1439" y="1295"/>
                    <a:pt x="432" y="1295"/>
                  </a:cubicBezTo>
                  <a:cubicBezTo>
                    <a:pt x="296" y="1295"/>
                    <a:pt x="152" y="1280"/>
                    <a:pt x="0" y="1247"/>
                  </a:cubicBezTo>
                  <a:lnTo>
                    <a:pt x="0" y="1247"/>
                  </a:lnTo>
                  <a:lnTo>
                    <a:pt x="95" y="6823"/>
                  </a:lnTo>
                  <a:lnTo>
                    <a:pt x="13259" y="6823"/>
                  </a:lnTo>
                  <a:cubicBezTo>
                    <a:pt x="13246" y="6805"/>
                    <a:pt x="13497" y="5013"/>
                    <a:pt x="11795" y="4527"/>
                  </a:cubicBezTo>
                  <a:cubicBezTo>
                    <a:pt x="10065" y="4026"/>
                    <a:pt x="8931" y="2722"/>
                    <a:pt x="8893" y="2410"/>
                  </a:cubicBezTo>
                  <a:cubicBezTo>
                    <a:pt x="8846" y="2089"/>
                    <a:pt x="7211" y="1077"/>
                    <a:pt x="6266" y="1030"/>
                  </a:cubicBezTo>
                  <a:cubicBezTo>
                    <a:pt x="5458" y="982"/>
                    <a:pt x="4208" y="0"/>
                    <a:pt x="3295" y="0"/>
                  </a:cubicBezTo>
                  <a:close/>
                  <a:moveTo>
                    <a:pt x="13259" y="6823"/>
                  </a:moveTo>
                  <a:lnTo>
                    <a:pt x="13259" y="6823"/>
                  </a:lnTo>
                  <a:cubicBezTo>
                    <a:pt x="13259" y="6823"/>
                    <a:pt x="13259" y="6823"/>
                    <a:pt x="13259" y="6823"/>
                  </a:cubicBezTo>
                  <a:cubicBezTo>
                    <a:pt x="13259" y="6823"/>
                    <a:pt x="13259" y="6823"/>
                    <a:pt x="13259" y="6823"/>
                  </a:cubicBezTo>
                  <a:close/>
                </a:path>
              </a:pathLst>
            </a:custGeom>
            <a:solidFill>
              <a:srgbClr val="937373"/>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4" name="Google Shape;424;p25"/>
            <p:cNvSpPr/>
            <p:nvPr/>
          </p:nvSpPr>
          <p:spPr>
            <a:xfrm>
              <a:off x="3938941" y="2886265"/>
              <a:ext cx="231666" cy="204320"/>
            </a:xfrm>
            <a:custGeom>
              <a:avLst/>
              <a:gdLst/>
              <a:ahLst/>
              <a:cxnLst/>
              <a:rect l="l" t="t" r="r" b="b"/>
              <a:pathLst>
                <a:path w="2364" h="2085" extrusionOk="0">
                  <a:moveTo>
                    <a:pt x="996" y="0"/>
                  </a:moveTo>
                  <a:cubicBezTo>
                    <a:pt x="520" y="0"/>
                    <a:pt x="71" y="330"/>
                    <a:pt x="29" y="623"/>
                  </a:cubicBezTo>
                  <a:cubicBezTo>
                    <a:pt x="1" y="897"/>
                    <a:pt x="284" y="1341"/>
                    <a:pt x="530" y="1634"/>
                  </a:cubicBezTo>
                  <a:cubicBezTo>
                    <a:pt x="753" y="1900"/>
                    <a:pt x="1073" y="2085"/>
                    <a:pt x="1389" y="2085"/>
                  </a:cubicBezTo>
                  <a:cubicBezTo>
                    <a:pt x="1567" y="2085"/>
                    <a:pt x="1743" y="2026"/>
                    <a:pt x="1900" y="1889"/>
                  </a:cubicBezTo>
                  <a:cubicBezTo>
                    <a:pt x="2363" y="1521"/>
                    <a:pt x="2108" y="207"/>
                    <a:pt x="1182" y="18"/>
                  </a:cubicBezTo>
                  <a:cubicBezTo>
                    <a:pt x="1120" y="6"/>
                    <a:pt x="1058" y="0"/>
                    <a:pt x="996"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5" name="Google Shape;425;p25"/>
            <p:cNvSpPr/>
            <p:nvPr/>
          </p:nvSpPr>
          <p:spPr>
            <a:xfrm>
              <a:off x="3311957" y="2794443"/>
              <a:ext cx="1300427" cy="569645"/>
            </a:xfrm>
            <a:custGeom>
              <a:avLst/>
              <a:gdLst/>
              <a:ahLst/>
              <a:cxnLst/>
              <a:rect l="l" t="t" r="r" b="b"/>
              <a:pathLst>
                <a:path w="13270" h="5813" extrusionOk="0">
                  <a:moveTo>
                    <a:pt x="1437" y="0"/>
                  </a:moveTo>
                  <a:lnTo>
                    <a:pt x="1437" y="0"/>
                  </a:lnTo>
                  <a:cubicBezTo>
                    <a:pt x="1126" y="163"/>
                    <a:pt x="793" y="278"/>
                    <a:pt x="408" y="278"/>
                  </a:cubicBezTo>
                  <a:cubicBezTo>
                    <a:pt x="279" y="278"/>
                    <a:pt x="143" y="265"/>
                    <a:pt x="1" y="237"/>
                  </a:cubicBezTo>
                  <a:lnTo>
                    <a:pt x="1" y="237"/>
                  </a:lnTo>
                  <a:lnTo>
                    <a:pt x="95" y="5813"/>
                  </a:lnTo>
                  <a:lnTo>
                    <a:pt x="13260" y="5813"/>
                  </a:lnTo>
                  <a:cubicBezTo>
                    <a:pt x="13260" y="5813"/>
                    <a:pt x="13260" y="5784"/>
                    <a:pt x="13269" y="5728"/>
                  </a:cubicBezTo>
                  <a:cubicBezTo>
                    <a:pt x="13090" y="5567"/>
                    <a:pt x="12948" y="5387"/>
                    <a:pt x="12787" y="5255"/>
                  </a:cubicBezTo>
                  <a:cubicBezTo>
                    <a:pt x="12466" y="5009"/>
                    <a:pt x="12126" y="4953"/>
                    <a:pt x="11719" y="4915"/>
                  </a:cubicBezTo>
                  <a:cubicBezTo>
                    <a:pt x="11105" y="4858"/>
                    <a:pt x="10604" y="4679"/>
                    <a:pt x="10018" y="4546"/>
                  </a:cubicBezTo>
                  <a:cubicBezTo>
                    <a:pt x="9957" y="4533"/>
                    <a:pt x="9892" y="4529"/>
                    <a:pt x="9825" y="4529"/>
                  </a:cubicBezTo>
                  <a:cubicBezTo>
                    <a:pt x="9716" y="4529"/>
                    <a:pt x="9602" y="4539"/>
                    <a:pt x="9491" y="4539"/>
                  </a:cubicBezTo>
                  <a:cubicBezTo>
                    <a:pt x="9328" y="4539"/>
                    <a:pt x="9171" y="4517"/>
                    <a:pt x="9045" y="4404"/>
                  </a:cubicBezTo>
                  <a:cubicBezTo>
                    <a:pt x="8884" y="4263"/>
                    <a:pt x="8903" y="3989"/>
                    <a:pt x="8771" y="3894"/>
                  </a:cubicBezTo>
                  <a:cubicBezTo>
                    <a:pt x="8639" y="3781"/>
                    <a:pt x="8289" y="3705"/>
                    <a:pt x="8119" y="3639"/>
                  </a:cubicBezTo>
                  <a:cubicBezTo>
                    <a:pt x="7703" y="3450"/>
                    <a:pt x="7297" y="3384"/>
                    <a:pt x="6852" y="3280"/>
                  </a:cubicBezTo>
                  <a:cubicBezTo>
                    <a:pt x="5936" y="3062"/>
                    <a:pt x="5057" y="3384"/>
                    <a:pt x="4187" y="2807"/>
                  </a:cubicBezTo>
                  <a:cubicBezTo>
                    <a:pt x="3904" y="2618"/>
                    <a:pt x="3639" y="2420"/>
                    <a:pt x="3535" y="2089"/>
                  </a:cubicBezTo>
                  <a:cubicBezTo>
                    <a:pt x="3488" y="1947"/>
                    <a:pt x="3564" y="1843"/>
                    <a:pt x="3441" y="1711"/>
                  </a:cubicBezTo>
                  <a:cubicBezTo>
                    <a:pt x="3327" y="1588"/>
                    <a:pt x="2968" y="1494"/>
                    <a:pt x="2817" y="1428"/>
                  </a:cubicBezTo>
                  <a:cubicBezTo>
                    <a:pt x="2647" y="1342"/>
                    <a:pt x="2439" y="1182"/>
                    <a:pt x="2297" y="1116"/>
                  </a:cubicBezTo>
                  <a:cubicBezTo>
                    <a:pt x="2210" y="1084"/>
                    <a:pt x="2118" y="1078"/>
                    <a:pt x="2028" y="1078"/>
                  </a:cubicBezTo>
                  <a:cubicBezTo>
                    <a:pt x="1987" y="1078"/>
                    <a:pt x="1946" y="1080"/>
                    <a:pt x="1906" y="1080"/>
                  </a:cubicBezTo>
                  <a:cubicBezTo>
                    <a:pt x="1749" y="1080"/>
                    <a:pt x="1603" y="1064"/>
                    <a:pt x="1494" y="908"/>
                  </a:cubicBezTo>
                  <a:cubicBezTo>
                    <a:pt x="1305" y="662"/>
                    <a:pt x="1390" y="312"/>
                    <a:pt x="1437"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6" name="Google Shape;426;p25"/>
            <p:cNvSpPr/>
            <p:nvPr/>
          </p:nvSpPr>
          <p:spPr>
            <a:xfrm>
              <a:off x="3524022" y="2714576"/>
              <a:ext cx="308496" cy="198048"/>
            </a:xfrm>
            <a:custGeom>
              <a:avLst/>
              <a:gdLst/>
              <a:ahLst/>
              <a:cxnLst/>
              <a:rect l="l" t="t" r="r" b="b"/>
              <a:pathLst>
                <a:path w="3148" h="2021" extrusionOk="0">
                  <a:moveTo>
                    <a:pt x="1235" y="1"/>
                  </a:moveTo>
                  <a:cubicBezTo>
                    <a:pt x="438" y="1"/>
                    <a:pt x="48" y="688"/>
                    <a:pt x="29" y="1118"/>
                  </a:cubicBezTo>
                  <a:cubicBezTo>
                    <a:pt x="1" y="1572"/>
                    <a:pt x="672" y="1968"/>
                    <a:pt x="1522" y="2016"/>
                  </a:cubicBezTo>
                  <a:cubicBezTo>
                    <a:pt x="1578" y="2019"/>
                    <a:pt x="1633" y="2020"/>
                    <a:pt x="1687" y="2020"/>
                  </a:cubicBezTo>
                  <a:cubicBezTo>
                    <a:pt x="2480" y="2020"/>
                    <a:pt x="3102" y="1704"/>
                    <a:pt x="3120" y="1288"/>
                  </a:cubicBezTo>
                  <a:cubicBezTo>
                    <a:pt x="3148" y="834"/>
                    <a:pt x="2175" y="50"/>
                    <a:pt x="1315" y="3"/>
                  </a:cubicBezTo>
                  <a:cubicBezTo>
                    <a:pt x="1288" y="1"/>
                    <a:pt x="1261" y="1"/>
                    <a:pt x="1235"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7" name="Google Shape;427;p25"/>
            <p:cNvSpPr/>
            <p:nvPr/>
          </p:nvSpPr>
          <p:spPr>
            <a:xfrm>
              <a:off x="3525002" y="2707128"/>
              <a:ext cx="304772" cy="197754"/>
            </a:xfrm>
            <a:custGeom>
              <a:avLst/>
              <a:gdLst/>
              <a:ahLst/>
              <a:cxnLst/>
              <a:rect l="l" t="t" r="r" b="b"/>
              <a:pathLst>
                <a:path w="3110" h="2018" extrusionOk="0">
                  <a:moveTo>
                    <a:pt x="1224" y="1"/>
                  </a:moveTo>
                  <a:cubicBezTo>
                    <a:pt x="428" y="1"/>
                    <a:pt x="47" y="679"/>
                    <a:pt x="29" y="1118"/>
                  </a:cubicBezTo>
                  <a:cubicBezTo>
                    <a:pt x="0" y="1562"/>
                    <a:pt x="662" y="1969"/>
                    <a:pt x="1512" y="2016"/>
                  </a:cubicBezTo>
                  <a:cubicBezTo>
                    <a:pt x="1546" y="2017"/>
                    <a:pt x="1580" y="2018"/>
                    <a:pt x="1613" y="2018"/>
                  </a:cubicBezTo>
                  <a:cubicBezTo>
                    <a:pt x="2409" y="2018"/>
                    <a:pt x="3063" y="1696"/>
                    <a:pt x="3091" y="1279"/>
                  </a:cubicBezTo>
                  <a:cubicBezTo>
                    <a:pt x="3110" y="835"/>
                    <a:pt x="2146" y="50"/>
                    <a:pt x="1305" y="3"/>
                  </a:cubicBezTo>
                  <a:cubicBezTo>
                    <a:pt x="1277" y="2"/>
                    <a:pt x="1251" y="1"/>
                    <a:pt x="122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8" name="Google Shape;428;p25"/>
            <p:cNvSpPr/>
            <p:nvPr/>
          </p:nvSpPr>
          <p:spPr>
            <a:xfrm>
              <a:off x="3461990" y="3020422"/>
              <a:ext cx="276059" cy="204320"/>
            </a:xfrm>
            <a:custGeom>
              <a:avLst/>
              <a:gdLst/>
              <a:ahLst/>
              <a:cxnLst/>
              <a:rect l="l" t="t" r="r" b="b"/>
              <a:pathLst>
                <a:path w="2817" h="2085" extrusionOk="0">
                  <a:moveTo>
                    <a:pt x="584" y="1"/>
                  </a:moveTo>
                  <a:cubicBezTo>
                    <a:pt x="547" y="1"/>
                    <a:pt x="514" y="4"/>
                    <a:pt x="483" y="10"/>
                  </a:cubicBezTo>
                  <a:cubicBezTo>
                    <a:pt x="171" y="67"/>
                    <a:pt x="1" y="719"/>
                    <a:pt x="435" y="1333"/>
                  </a:cubicBezTo>
                  <a:cubicBezTo>
                    <a:pt x="831" y="1893"/>
                    <a:pt x="1426" y="2084"/>
                    <a:pt x="1895" y="2084"/>
                  </a:cubicBezTo>
                  <a:cubicBezTo>
                    <a:pt x="2155" y="2084"/>
                    <a:pt x="2377" y="2025"/>
                    <a:pt x="2505" y="1938"/>
                  </a:cubicBezTo>
                  <a:cubicBezTo>
                    <a:pt x="2817" y="1711"/>
                    <a:pt x="2382" y="1040"/>
                    <a:pt x="1768" y="539"/>
                  </a:cubicBezTo>
                  <a:cubicBezTo>
                    <a:pt x="1339" y="202"/>
                    <a:pt x="879" y="1"/>
                    <a:pt x="58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29" name="Google Shape;429;p25"/>
            <p:cNvSpPr/>
            <p:nvPr/>
          </p:nvSpPr>
          <p:spPr>
            <a:xfrm>
              <a:off x="3941783" y="2876074"/>
              <a:ext cx="233430" cy="203634"/>
            </a:xfrm>
            <a:custGeom>
              <a:avLst/>
              <a:gdLst/>
              <a:ahLst/>
              <a:cxnLst/>
              <a:rect l="l" t="t" r="r" b="b"/>
              <a:pathLst>
                <a:path w="2382" h="2078" extrusionOk="0">
                  <a:moveTo>
                    <a:pt x="998" y="1"/>
                  </a:moveTo>
                  <a:cubicBezTo>
                    <a:pt x="529" y="1"/>
                    <a:pt x="80" y="330"/>
                    <a:pt x="38" y="623"/>
                  </a:cubicBezTo>
                  <a:cubicBezTo>
                    <a:pt x="0" y="888"/>
                    <a:pt x="284" y="1341"/>
                    <a:pt x="539" y="1634"/>
                  </a:cubicBezTo>
                  <a:cubicBezTo>
                    <a:pt x="761" y="1898"/>
                    <a:pt x="1074" y="2078"/>
                    <a:pt x="1386" y="2078"/>
                  </a:cubicBezTo>
                  <a:cubicBezTo>
                    <a:pt x="1567" y="2078"/>
                    <a:pt x="1747" y="2018"/>
                    <a:pt x="1909" y="1880"/>
                  </a:cubicBezTo>
                  <a:cubicBezTo>
                    <a:pt x="2382" y="1502"/>
                    <a:pt x="2127" y="207"/>
                    <a:pt x="1181" y="18"/>
                  </a:cubicBezTo>
                  <a:cubicBezTo>
                    <a:pt x="1121" y="6"/>
                    <a:pt x="1059" y="1"/>
                    <a:pt x="99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0" name="Google Shape;430;p25"/>
            <p:cNvSpPr/>
            <p:nvPr/>
          </p:nvSpPr>
          <p:spPr>
            <a:xfrm>
              <a:off x="4035664" y="3172806"/>
              <a:ext cx="232156" cy="170413"/>
            </a:xfrm>
            <a:custGeom>
              <a:avLst/>
              <a:gdLst/>
              <a:ahLst/>
              <a:cxnLst/>
              <a:rect l="l" t="t" r="r" b="b"/>
              <a:pathLst>
                <a:path w="2369" h="1739" extrusionOk="0">
                  <a:moveTo>
                    <a:pt x="636" y="1"/>
                  </a:moveTo>
                  <a:cubicBezTo>
                    <a:pt x="254" y="1"/>
                    <a:pt x="0" y="427"/>
                    <a:pt x="53" y="884"/>
                  </a:cubicBezTo>
                  <a:cubicBezTo>
                    <a:pt x="111" y="1470"/>
                    <a:pt x="697" y="1739"/>
                    <a:pt x="1265" y="1739"/>
                  </a:cubicBezTo>
                  <a:cubicBezTo>
                    <a:pt x="1622" y="1739"/>
                    <a:pt x="1972" y="1632"/>
                    <a:pt x="2180" y="1432"/>
                  </a:cubicBezTo>
                  <a:cubicBezTo>
                    <a:pt x="2369" y="1243"/>
                    <a:pt x="2255" y="770"/>
                    <a:pt x="932" y="80"/>
                  </a:cubicBezTo>
                  <a:cubicBezTo>
                    <a:pt x="828" y="25"/>
                    <a:pt x="728" y="1"/>
                    <a:pt x="636"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1" name="Google Shape;431;p25"/>
            <p:cNvSpPr/>
            <p:nvPr/>
          </p:nvSpPr>
          <p:spPr>
            <a:xfrm>
              <a:off x="4180700" y="3091175"/>
              <a:ext cx="255283" cy="96917"/>
            </a:xfrm>
            <a:custGeom>
              <a:avLst/>
              <a:gdLst/>
              <a:ahLst/>
              <a:cxnLst/>
              <a:rect l="l" t="t" r="r" b="b"/>
              <a:pathLst>
                <a:path w="2605" h="989" extrusionOk="0">
                  <a:moveTo>
                    <a:pt x="934" y="1"/>
                  </a:moveTo>
                  <a:cubicBezTo>
                    <a:pt x="891" y="1"/>
                    <a:pt x="850" y="5"/>
                    <a:pt x="813" y="16"/>
                  </a:cubicBezTo>
                  <a:cubicBezTo>
                    <a:pt x="142" y="205"/>
                    <a:pt x="0" y="583"/>
                    <a:pt x="104" y="847"/>
                  </a:cubicBezTo>
                  <a:cubicBezTo>
                    <a:pt x="146" y="959"/>
                    <a:pt x="441" y="988"/>
                    <a:pt x="763" y="988"/>
                  </a:cubicBezTo>
                  <a:cubicBezTo>
                    <a:pt x="878" y="988"/>
                    <a:pt x="995" y="984"/>
                    <a:pt x="1106" y="980"/>
                  </a:cubicBezTo>
                  <a:cubicBezTo>
                    <a:pt x="2604" y="909"/>
                    <a:pt x="1531" y="1"/>
                    <a:pt x="934"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2" name="Google Shape;432;p25"/>
            <p:cNvSpPr/>
            <p:nvPr/>
          </p:nvSpPr>
          <p:spPr>
            <a:xfrm>
              <a:off x="4181582" y="3084708"/>
              <a:ext cx="254402" cy="96525"/>
            </a:xfrm>
            <a:custGeom>
              <a:avLst/>
              <a:gdLst/>
              <a:ahLst/>
              <a:cxnLst/>
              <a:rect l="l" t="t" r="r" b="b"/>
              <a:pathLst>
                <a:path w="2596" h="985" extrusionOk="0">
                  <a:moveTo>
                    <a:pt x="925" y="0"/>
                  </a:moveTo>
                  <a:cubicBezTo>
                    <a:pt x="882" y="0"/>
                    <a:pt x="841" y="5"/>
                    <a:pt x="804" y="15"/>
                  </a:cubicBezTo>
                  <a:cubicBezTo>
                    <a:pt x="143" y="204"/>
                    <a:pt x="1" y="582"/>
                    <a:pt x="95" y="838"/>
                  </a:cubicBezTo>
                  <a:cubicBezTo>
                    <a:pt x="135" y="951"/>
                    <a:pt x="405" y="984"/>
                    <a:pt x="709" y="984"/>
                  </a:cubicBezTo>
                  <a:cubicBezTo>
                    <a:pt x="837" y="984"/>
                    <a:pt x="971" y="978"/>
                    <a:pt x="1097" y="970"/>
                  </a:cubicBezTo>
                  <a:cubicBezTo>
                    <a:pt x="2595" y="908"/>
                    <a:pt x="1522" y="0"/>
                    <a:pt x="925"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3" name="Google Shape;433;p25"/>
            <p:cNvSpPr/>
            <p:nvPr/>
          </p:nvSpPr>
          <p:spPr>
            <a:xfrm>
              <a:off x="4137875" y="3186820"/>
              <a:ext cx="441185" cy="151696"/>
            </a:xfrm>
            <a:custGeom>
              <a:avLst/>
              <a:gdLst/>
              <a:ahLst/>
              <a:cxnLst/>
              <a:rect l="l" t="t" r="r" b="b"/>
              <a:pathLst>
                <a:path w="4502" h="1548" extrusionOk="0">
                  <a:moveTo>
                    <a:pt x="3415" y="1"/>
                  </a:moveTo>
                  <a:cubicBezTo>
                    <a:pt x="1" y="1"/>
                    <a:pt x="2232" y="1547"/>
                    <a:pt x="3624" y="1547"/>
                  </a:cubicBezTo>
                  <a:cubicBezTo>
                    <a:pt x="3935" y="1547"/>
                    <a:pt x="4205" y="1469"/>
                    <a:pt x="4359" y="1279"/>
                  </a:cubicBezTo>
                  <a:cubicBezTo>
                    <a:pt x="4473" y="1138"/>
                    <a:pt x="4501" y="864"/>
                    <a:pt x="4473" y="760"/>
                  </a:cubicBezTo>
                  <a:cubicBezTo>
                    <a:pt x="4454" y="675"/>
                    <a:pt x="4378" y="542"/>
                    <a:pt x="4322" y="438"/>
                  </a:cubicBezTo>
                  <a:cubicBezTo>
                    <a:pt x="4218" y="268"/>
                    <a:pt x="3972" y="13"/>
                    <a:pt x="3670" y="4"/>
                  </a:cubicBezTo>
                  <a:cubicBezTo>
                    <a:pt x="3581" y="2"/>
                    <a:pt x="3496" y="1"/>
                    <a:pt x="3415"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4" name="Google Shape;434;p25"/>
            <p:cNvSpPr/>
            <p:nvPr/>
          </p:nvSpPr>
          <p:spPr>
            <a:xfrm>
              <a:off x="4143559" y="3183194"/>
              <a:ext cx="440989" cy="151598"/>
            </a:xfrm>
            <a:custGeom>
              <a:avLst/>
              <a:gdLst/>
              <a:ahLst/>
              <a:cxnLst/>
              <a:rect l="l" t="t" r="r" b="b"/>
              <a:pathLst>
                <a:path w="4500" h="1547" extrusionOk="0">
                  <a:moveTo>
                    <a:pt x="3422" y="0"/>
                  </a:moveTo>
                  <a:cubicBezTo>
                    <a:pt x="1" y="0"/>
                    <a:pt x="2231" y="1546"/>
                    <a:pt x="3622" y="1546"/>
                  </a:cubicBezTo>
                  <a:cubicBezTo>
                    <a:pt x="3934" y="1546"/>
                    <a:pt x="4204" y="1469"/>
                    <a:pt x="4358" y="1279"/>
                  </a:cubicBezTo>
                  <a:cubicBezTo>
                    <a:pt x="4481" y="1137"/>
                    <a:pt x="4500" y="863"/>
                    <a:pt x="4481" y="759"/>
                  </a:cubicBezTo>
                  <a:cubicBezTo>
                    <a:pt x="4453" y="674"/>
                    <a:pt x="4386" y="541"/>
                    <a:pt x="4320" y="437"/>
                  </a:cubicBezTo>
                  <a:cubicBezTo>
                    <a:pt x="4216" y="277"/>
                    <a:pt x="3971" y="12"/>
                    <a:pt x="3678" y="3"/>
                  </a:cubicBezTo>
                  <a:cubicBezTo>
                    <a:pt x="3589" y="1"/>
                    <a:pt x="3504" y="0"/>
                    <a:pt x="3422"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5" name="Google Shape;435;p25"/>
            <p:cNvSpPr/>
            <p:nvPr/>
          </p:nvSpPr>
          <p:spPr>
            <a:xfrm>
              <a:off x="4221271" y="3188094"/>
              <a:ext cx="363277" cy="147090"/>
            </a:xfrm>
            <a:custGeom>
              <a:avLst/>
              <a:gdLst/>
              <a:ahLst/>
              <a:cxnLst/>
              <a:rect l="l" t="t" r="r" b="b"/>
              <a:pathLst>
                <a:path w="3707" h="1501" extrusionOk="0">
                  <a:moveTo>
                    <a:pt x="3083" y="0"/>
                  </a:moveTo>
                  <a:cubicBezTo>
                    <a:pt x="3074" y="9"/>
                    <a:pt x="3055" y="28"/>
                    <a:pt x="3045" y="47"/>
                  </a:cubicBezTo>
                  <a:cubicBezTo>
                    <a:pt x="2889" y="235"/>
                    <a:pt x="2620" y="312"/>
                    <a:pt x="2310" y="312"/>
                  </a:cubicBezTo>
                  <a:cubicBezTo>
                    <a:pt x="1982" y="312"/>
                    <a:pt x="1609" y="226"/>
                    <a:pt x="1278" y="95"/>
                  </a:cubicBezTo>
                  <a:lnTo>
                    <a:pt x="1278" y="95"/>
                  </a:lnTo>
                  <a:cubicBezTo>
                    <a:pt x="0" y="473"/>
                    <a:pt x="1706" y="1500"/>
                    <a:pt x="2844" y="1500"/>
                  </a:cubicBezTo>
                  <a:cubicBezTo>
                    <a:pt x="3153" y="1500"/>
                    <a:pt x="3421" y="1424"/>
                    <a:pt x="3575" y="1238"/>
                  </a:cubicBezTo>
                  <a:cubicBezTo>
                    <a:pt x="3688" y="1087"/>
                    <a:pt x="3707" y="822"/>
                    <a:pt x="3688" y="709"/>
                  </a:cubicBezTo>
                  <a:cubicBezTo>
                    <a:pt x="3660" y="624"/>
                    <a:pt x="3593" y="491"/>
                    <a:pt x="3527" y="387"/>
                  </a:cubicBezTo>
                  <a:cubicBezTo>
                    <a:pt x="3452" y="255"/>
                    <a:pt x="3282" y="76"/>
                    <a:pt x="3083"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6" name="Google Shape;436;p25"/>
            <p:cNvSpPr/>
            <p:nvPr/>
          </p:nvSpPr>
          <p:spPr>
            <a:xfrm>
              <a:off x="3813897" y="2917918"/>
              <a:ext cx="95744" cy="102993"/>
            </a:xfrm>
            <a:custGeom>
              <a:avLst/>
              <a:gdLst/>
              <a:ahLst/>
              <a:cxnLst/>
              <a:rect l="l" t="t" r="r" b="b"/>
              <a:pathLst>
                <a:path w="977" h="1051" extrusionOk="0">
                  <a:moveTo>
                    <a:pt x="441" y="0"/>
                  </a:moveTo>
                  <a:cubicBezTo>
                    <a:pt x="395" y="0"/>
                    <a:pt x="346" y="8"/>
                    <a:pt x="294" y="26"/>
                  </a:cubicBezTo>
                  <a:cubicBezTo>
                    <a:pt x="67" y="101"/>
                    <a:pt x="1" y="366"/>
                    <a:pt x="20" y="574"/>
                  </a:cubicBezTo>
                  <a:cubicBezTo>
                    <a:pt x="48" y="697"/>
                    <a:pt x="152" y="924"/>
                    <a:pt x="247" y="1009"/>
                  </a:cubicBezTo>
                  <a:cubicBezTo>
                    <a:pt x="281" y="1037"/>
                    <a:pt x="322" y="1050"/>
                    <a:pt x="365" y="1050"/>
                  </a:cubicBezTo>
                  <a:cubicBezTo>
                    <a:pt x="466" y="1050"/>
                    <a:pt x="583" y="982"/>
                    <a:pt x="681" y="876"/>
                  </a:cubicBezTo>
                  <a:cubicBezTo>
                    <a:pt x="977" y="547"/>
                    <a:pt x="820" y="0"/>
                    <a:pt x="441"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7" name="Google Shape;437;p25"/>
            <p:cNvSpPr/>
            <p:nvPr/>
          </p:nvSpPr>
          <p:spPr>
            <a:xfrm>
              <a:off x="3816739" y="2908609"/>
              <a:ext cx="96626" cy="102993"/>
            </a:xfrm>
            <a:custGeom>
              <a:avLst/>
              <a:gdLst/>
              <a:ahLst/>
              <a:cxnLst/>
              <a:rect l="l" t="t" r="r" b="b"/>
              <a:pathLst>
                <a:path w="986" h="1051" extrusionOk="0">
                  <a:moveTo>
                    <a:pt x="450" y="1"/>
                  </a:moveTo>
                  <a:cubicBezTo>
                    <a:pt x="404" y="1"/>
                    <a:pt x="355" y="9"/>
                    <a:pt x="303" y="26"/>
                  </a:cubicBezTo>
                  <a:cubicBezTo>
                    <a:pt x="66" y="102"/>
                    <a:pt x="0" y="366"/>
                    <a:pt x="29" y="574"/>
                  </a:cubicBezTo>
                  <a:cubicBezTo>
                    <a:pt x="48" y="697"/>
                    <a:pt x="161" y="924"/>
                    <a:pt x="255" y="1009"/>
                  </a:cubicBezTo>
                  <a:cubicBezTo>
                    <a:pt x="290" y="1038"/>
                    <a:pt x="330" y="1051"/>
                    <a:pt x="374" y="1051"/>
                  </a:cubicBezTo>
                  <a:cubicBezTo>
                    <a:pt x="474" y="1051"/>
                    <a:pt x="591" y="982"/>
                    <a:pt x="690" y="877"/>
                  </a:cubicBezTo>
                  <a:cubicBezTo>
                    <a:pt x="985" y="548"/>
                    <a:pt x="829" y="1"/>
                    <a:pt x="450"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8" name="Google Shape;438;p25"/>
            <p:cNvSpPr/>
            <p:nvPr/>
          </p:nvSpPr>
          <p:spPr>
            <a:xfrm>
              <a:off x="3878771" y="2829232"/>
              <a:ext cx="117107" cy="53897"/>
            </a:xfrm>
            <a:custGeom>
              <a:avLst/>
              <a:gdLst/>
              <a:ahLst/>
              <a:cxnLst/>
              <a:rect l="l" t="t" r="r" b="b"/>
              <a:pathLst>
                <a:path w="1195" h="550" extrusionOk="0">
                  <a:moveTo>
                    <a:pt x="518" y="0"/>
                  </a:moveTo>
                  <a:cubicBezTo>
                    <a:pt x="383" y="0"/>
                    <a:pt x="252" y="43"/>
                    <a:pt x="171" y="90"/>
                  </a:cubicBezTo>
                  <a:cubicBezTo>
                    <a:pt x="95" y="156"/>
                    <a:pt x="0" y="279"/>
                    <a:pt x="0" y="354"/>
                  </a:cubicBezTo>
                  <a:cubicBezTo>
                    <a:pt x="0" y="449"/>
                    <a:pt x="171" y="515"/>
                    <a:pt x="388" y="543"/>
                  </a:cubicBezTo>
                  <a:cubicBezTo>
                    <a:pt x="426" y="548"/>
                    <a:pt x="464" y="550"/>
                    <a:pt x="500" y="550"/>
                  </a:cubicBezTo>
                  <a:cubicBezTo>
                    <a:pt x="944" y="550"/>
                    <a:pt x="1194" y="245"/>
                    <a:pt x="766" y="61"/>
                  </a:cubicBezTo>
                  <a:cubicBezTo>
                    <a:pt x="689" y="17"/>
                    <a:pt x="603" y="0"/>
                    <a:pt x="518"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39" name="Google Shape;439;p25"/>
            <p:cNvSpPr/>
            <p:nvPr/>
          </p:nvSpPr>
          <p:spPr>
            <a:xfrm>
              <a:off x="3881515" y="2822666"/>
              <a:ext cx="116813" cy="53211"/>
            </a:xfrm>
            <a:custGeom>
              <a:avLst/>
              <a:gdLst/>
              <a:ahLst/>
              <a:cxnLst/>
              <a:rect l="l" t="t" r="r" b="b"/>
              <a:pathLst>
                <a:path w="1192" h="543" extrusionOk="0">
                  <a:moveTo>
                    <a:pt x="522" y="1"/>
                  </a:moveTo>
                  <a:cubicBezTo>
                    <a:pt x="388" y="1"/>
                    <a:pt x="261" y="39"/>
                    <a:pt x="180" y="91"/>
                  </a:cubicBezTo>
                  <a:cubicBezTo>
                    <a:pt x="95" y="147"/>
                    <a:pt x="1" y="280"/>
                    <a:pt x="1" y="346"/>
                  </a:cubicBezTo>
                  <a:cubicBezTo>
                    <a:pt x="1" y="440"/>
                    <a:pt x="180" y="516"/>
                    <a:pt x="398" y="535"/>
                  </a:cubicBezTo>
                  <a:cubicBezTo>
                    <a:pt x="440" y="540"/>
                    <a:pt x="481" y="543"/>
                    <a:pt x="521" y="543"/>
                  </a:cubicBezTo>
                  <a:cubicBezTo>
                    <a:pt x="949" y="543"/>
                    <a:pt x="1191" y="234"/>
                    <a:pt x="776" y="53"/>
                  </a:cubicBezTo>
                  <a:cubicBezTo>
                    <a:pt x="695" y="16"/>
                    <a:pt x="607" y="1"/>
                    <a:pt x="522"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0" name="Google Shape;440;p25"/>
            <p:cNvSpPr/>
            <p:nvPr/>
          </p:nvSpPr>
          <p:spPr>
            <a:xfrm>
              <a:off x="3379575" y="2835993"/>
              <a:ext cx="145330" cy="204124"/>
            </a:xfrm>
            <a:custGeom>
              <a:avLst/>
              <a:gdLst/>
              <a:ahLst/>
              <a:cxnLst/>
              <a:rect l="l" t="t" r="r" b="b"/>
              <a:pathLst>
                <a:path w="1483" h="2083" extrusionOk="0">
                  <a:moveTo>
                    <a:pt x="826" y="1"/>
                  </a:moveTo>
                  <a:cubicBezTo>
                    <a:pt x="717" y="1"/>
                    <a:pt x="579" y="47"/>
                    <a:pt x="407" y="153"/>
                  </a:cubicBezTo>
                  <a:cubicBezTo>
                    <a:pt x="1" y="418"/>
                    <a:pt x="57" y="1297"/>
                    <a:pt x="142" y="1618"/>
                  </a:cubicBezTo>
                  <a:cubicBezTo>
                    <a:pt x="190" y="1788"/>
                    <a:pt x="294" y="1986"/>
                    <a:pt x="369" y="2043"/>
                  </a:cubicBezTo>
                  <a:cubicBezTo>
                    <a:pt x="396" y="2070"/>
                    <a:pt x="430" y="2083"/>
                    <a:pt x="468" y="2083"/>
                  </a:cubicBezTo>
                  <a:cubicBezTo>
                    <a:pt x="536" y="2083"/>
                    <a:pt x="619" y="2043"/>
                    <a:pt x="709" y="1977"/>
                  </a:cubicBezTo>
                  <a:cubicBezTo>
                    <a:pt x="1082" y="1677"/>
                    <a:pt x="1483" y="1"/>
                    <a:pt x="826"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1" name="Google Shape;441;p25"/>
            <p:cNvSpPr/>
            <p:nvPr/>
          </p:nvSpPr>
          <p:spPr>
            <a:xfrm>
              <a:off x="3399076" y="3162125"/>
              <a:ext cx="72322" cy="75260"/>
            </a:xfrm>
            <a:custGeom>
              <a:avLst/>
              <a:gdLst/>
              <a:ahLst/>
              <a:cxnLst/>
              <a:rect l="l" t="t" r="r" b="b"/>
              <a:pathLst>
                <a:path w="738" h="768" extrusionOk="0">
                  <a:moveTo>
                    <a:pt x="321" y="0"/>
                  </a:moveTo>
                  <a:cubicBezTo>
                    <a:pt x="142" y="19"/>
                    <a:pt x="38" y="189"/>
                    <a:pt x="9" y="350"/>
                  </a:cubicBezTo>
                  <a:cubicBezTo>
                    <a:pt x="0" y="454"/>
                    <a:pt x="28" y="634"/>
                    <a:pt x="76" y="700"/>
                  </a:cubicBezTo>
                  <a:cubicBezTo>
                    <a:pt x="103" y="746"/>
                    <a:pt x="151" y="767"/>
                    <a:pt x="209" y="767"/>
                  </a:cubicBezTo>
                  <a:cubicBezTo>
                    <a:pt x="270" y="767"/>
                    <a:pt x="343" y="743"/>
                    <a:pt x="416" y="700"/>
                  </a:cubicBezTo>
                  <a:cubicBezTo>
                    <a:pt x="737" y="511"/>
                    <a:pt x="709" y="0"/>
                    <a:pt x="321"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2" name="Google Shape;442;p25"/>
            <p:cNvSpPr/>
            <p:nvPr/>
          </p:nvSpPr>
          <p:spPr>
            <a:xfrm>
              <a:off x="3376831" y="3230330"/>
              <a:ext cx="272335" cy="113576"/>
            </a:xfrm>
            <a:custGeom>
              <a:avLst/>
              <a:gdLst/>
              <a:ahLst/>
              <a:cxnLst/>
              <a:rect l="l" t="t" r="r" b="b"/>
              <a:pathLst>
                <a:path w="2779" h="1159" extrusionOk="0">
                  <a:moveTo>
                    <a:pt x="1674" y="1"/>
                  </a:moveTo>
                  <a:cubicBezTo>
                    <a:pt x="1138" y="1"/>
                    <a:pt x="501" y="215"/>
                    <a:pt x="255" y="486"/>
                  </a:cubicBezTo>
                  <a:cubicBezTo>
                    <a:pt x="0" y="788"/>
                    <a:pt x="615" y="1072"/>
                    <a:pt x="1229" y="1138"/>
                  </a:cubicBezTo>
                  <a:cubicBezTo>
                    <a:pt x="1352" y="1152"/>
                    <a:pt x="1500" y="1159"/>
                    <a:pt x="1652" y="1159"/>
                  </a:cubicBezTo>
                  <a:cubicBezTo>
                    <a:pt x="2001" y="1159"/>
                    <a:pt x="2375" y="1124"/>
                    <a:pt x="2533" y="1072"/>
                  </a:cubicBezTo>
                  <a:cubicBezTo>
                    <a:pt x="2779" y="977"/>
                    <a:pt x="2590" y="363"/>
                    <a:pt x="2306" y="155"/>
                  </a:cubicBezTo>
                  <a:cubicBezTo>
                    <a:pt x="2150" y="47"/>
                    <a:pt x="1923" y="1"/>
                    <a:pt x="167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3" name="Google Shape;443;p25"/>
            <p:cNvSpPr/>
            <p:nvPr/>
          </p:nvSpPr>
          <p:spPr>
            <a:xfrm>
              <a:off x="3603008" y="2940555"/>
              <a:ext cx="150818" cy="116516"/>
            </a:xfrm>
            <a:custGeom>
              <a:avLst/>
              <a:gdLst/>
              <a:ahLst/>
              <a:cxnLst/>
              <a:rect l="l" t="t" r="r" b="b"/>
              <a:pathLst>
                <a:path w="1539" h="1189" extrusionOk="0">
                  <a:moveTo>
                    <a:pt x="837" y="0"/>
                  </a:moveTo>
                  <a:cubicBezTo>
                    <a:pt x="510" y="0"/>
                    <a:pt x="142" y="134"/>
                    <a:pt x="83" y="362"/>
                  </a:cubicBezTo>
                  <a:cubicBezTo>
                    <a:pt x="1" y="684"/>
                    <a:pt x="758" y="1188"/>
                    <a:pt x="1068" y="1188"/>
                  </a:cubicBezTo>
                  <a:cubicBezTo>
                    <a:pt x="1113" y="1188"/>
                    <a:pt x="1148" y="1178"/>
                    <a:pt x="1170" y="1156"/>
                  </a:cubicBezTo>
                  <a:cubicBezTo>
                    <a:pt x="1369" y="957"/>
                    <a:pt x="1539" y="447"/>
                    <a:pt x="1312" y="163"/>
                  </a:cubicBezTo>
                  <a:cubicBezTo>
                    <a:pt x="1225" y="51"/>
                    <a:pt x="1039" y="0"/>
                    <a:pt x="837"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4" name="Google Shape;444;p25"/>
            <p:cNvSpPr/>
            <p:nvPr/>
          </p:nvSpPr>
          <p:spPr>
            <a:xfrm>
              <a:off x="3603008" y="2930854"/>
              <a:ext cx="150818" cy="116908"/>
            </a:xfrm>
            <a:custGeom>
              <a:avLst/>
              <a:gdLst/>
              <a:ahLst/>
              <a:cxnLst/>
              <a:rect l="l" t="t" r="r" b="b"/>
              <a:pathLst>
                <a:path w="1539" h="1193" extrusionOk="0">
                  <a:moveTo>
                    <a:pt x="839" y="1"/>
                  </a:moveTo>
                  <a:cubicBezTo>
                    <a:pt x="512" y="1"/>
                    <a:pt x="142" y="138"/>
                    <a:pt x="83" y="366"/>
                  </a:cubicBezTo>
                  <a:cubicBezTo>
                    <a:pt x="0" y="681"/>
                    <a:pt x="760" y="1192"/>
                    <a:pt x="1070" y="1192"/>
                  </a:cubicBezTo>
                  <a:cubicBezTo>
                    <a:pt x="1113" y="1192"/>
                    <a:pt x="1148" y="1182"/>
                    <a:pt x="1170" y="1160"/>
                  </a:cubicBezTo>
                  <a:cubicBezTo>
                    <a:pt x="1369" y="962"/>
                    <a:pt x="1539" y="451"/>
                    <a:pt x="1312" y="168"/>
                  </a:cubicBezTo>
                  <a:cubicBezTo>
                    <a:pt x="1225" y="53"/>
                    <a:pt x="1040" y="1"/>
                    <a:pt x="839"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5" name="Google Shape;445;p25"/>
            <p:cNvSpPr/>
            <p:nvPr/>
          </p:nvSpPr>
          <p:spPr>
            <a:xfrm>
              <a:off x="3726876" y="3034534"/>
              <a:ext cx="310358" cy="172177"/>
            </a:xfrm>
            <a:custGeom>
              <a:avLst/>
              <a:gdLst/>
              <a:ahLst/>
              <a:cxnLst/>
              <a:rect l="l" t="t" r="r" b="b"/>
              <a:pathLst>
                <a:path w="3167" h="1757" extrusionOk="0">
                  <a:moveTo>
                    <a:pt x="1783" y="0"/>
                  </a:moveTo>
                  <a:cubicBezTo>
                    <a:pt x="1241" y="0"/>
                    <a:pt x="557" y="233"/>
                    <a:pt x="331" y="565"/>
                  </a:cubicBezTo>
                  <a:cubicBezTo>
                    <a:pt x="1" y="1057"/>
                    <a:pt x="587" y="1567"/>
                    <a:pt x="1040" y="1699"/>
                  </a:cubicBezTo>
                  <a:cubicBezTo>
                    <a:pt x="1185" y="1738"/>
                    <a:pt x="1366" y="1757"/>
                    <a:pt x="1558" y="1757"/>
                  </a:cubicBezTo>
                  <a:cubicBezTo>
                    <a:pt x="2116" y="1757"/>
                    <a:pt x="2771" y="1598"/>
                    <a:pt x="2940" y="1302"/>
                  </a:cubicBezTo>
                  <a:cubicBezTo>
                    <a:pt x="3167" y="924"/>
                    <a:pt x="2789" y="612"/>
                    <a:pt x="2420" y="197"/>
                  </a:cubicBezTo>
                  <a:cubicBezTo>
                    <a:pt x="2296" y="60"/>
                    <a:pt x="2058" y="0"/>
                    <a:pt x="1783"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6" name="Google Shape;446;p25"/>
            <p:cNvSpPr/>
            <p:nvPr/>
          </p:nvSpPr>
          <p:spPr>
            <a:xfrm>
              <a:off x="3735206" y="3028948"/>
              <a:ext cx="310358" cy="172079"/>
            </a:xfrm>
            <a:custGeom>
              <a:avLst/>
              <a:gdLst/>
              <a:ahLst/>
              <a:cxnLst/>
              <a:rect l="l" t="t" r="r" b="b"/>
              <a:pathLst>
                <a:path w="3167" h="1756" extrusionOk="0">
                  <a:moveTo>
                    <a:pt x="1781" y="0"/>
                  </a:moveTo>
                  <a:cubicBezTo>
                    <a:pt x="1239" y="0"/>
                    <a:pt x="557" y="230"/>
                    <a:pt x="331" y="556"/>
                  </a:cubicBezTo>
                  <a:cubicBezTo>
                    <a:pt x="1" y="1057"/>
                    <a:pt x="587" y="1567"/>
                    <a:pt x="1040" y="1690"/>
                  </a:cubicBezTo>
                  <a:cubicBezTo>
                    <a:pt x="1189" y="1735"/>
                    <a:pt x="1374" y="1756"/>
                    <a:pt x="1571" y="1756"/>
                  </a:cubicBezTo>
                  <a:cubicBezTo>
                    <a:pt x="2123" y="1756"/>
                    <a:pt x="2766" y="1588"/>
                    <a:pt x="2940" y="1303"/>
                  </a:cubicBezTo>
                  <a:cubicBezTo>
                    <a:pt x="3167" y="925"/>
                    <a:pt x="2789" y="603"/>
                    <a:pt x="2420" y="197"/>
                  </a:cubicBezTo>
                  <a:cubicBezTo>
                    <a:pt x="2296" y="60"/>
                    <a:pt x="2056" y="0"/>
                    <a:pt x="1781"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7" name="Google Shape;447;p25"/>
            <p:cNvSpPr/>
            <p:nvPr/>
          </p:nvSpPr>
          <p:spPr>
            <a:xfrm>
              <a:off x="4108378" y="3102641"/>
              <a:ext cx="69676" cy="49389"/>
            </a:xfrm>
            <a:custGeom>
              <a:avLst/>
              <a:gdLst/>
              <a:ahLst/>
              <a:cxnLst/>
              <a:rect l="l" t="t" r="r" b="b"/>
              <a:pathLst>
                <a:path w="711" h="504" extrusionOk="0">
                  <a:moveTo>
                    <a:pt x="366" y="0"/>
                  </a:moveTo>
                  <a:cubicBezTo>
                    <a:pt x="234" y="0"/>
                    <a:pt x="34" y="124"/>
                    <a:pt x="20" y="296"/>
                  </a:cubicBezTo>
                  <a:cubicBezTo>
                    <a:pt x="1" y="443"/>
                    <a:pt x="151" y="503"/>
                    <a:pt x="315" y="503"/>
                  </a:cubicBezTo>
                  <a:cubicBezTo>
                    <a:pt x="393" y="503"/>
                    <a:pt x="473" y="490"/>
                    <a:pt x="540" y="466"/>
                  </a:cubicBezTo>
                  <a:cubicBezTo>
                    <a:pt x="710" y="399"/>
                    <a:pt x="559" y="154"/>
                    <a:pt x="464" y="40"/>
                  </a:cubicBezTo>
                  <a:cubicBezTo>
                    <a:pt x="444" y="13"/>
                    <a:pt x="408" y="0"/>
                    <a:pt x="366"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8" name="Google Shape;448;p25"/>
            <p:cNvSpPr/>
            <p:nvPr/>
          </p:nvSpPr>
          <p:spPr>
            <a:xfrm>
              <a:off x="4111808" y="3097055"/>
              <a:ext cx="69872" cy="49389"/>
            </a:xfrm>
            <a:custGeom>
              <a:avLst/>
              <a:gdLst/>
              <a:ahLst/>
              <a:cxnLst/>
              <a:rect l="l" t="t" r="r" b="b"/>
              <a:pathLst>
                <a:path w="713" h="504" extrusionOk="0">
                  <a:moveTo>
                    <a:pt x="368" y="1"/>
                  </a:moveTo>
                  <a:cubicBezTo>
                    <a:pt x="235" y="1"/>
                    <a:pt x="35" y="122"/>
                    <a:pt x="13" y="286"/>
                  </a:cubicBezTo>
                  <a:cubicBezTo>
                    <a:pt x="1" y="441"/>
                    <a:pt x="155" y="503"/>
                    <a:pt x="317" y="503"/>
                  </a:cubicBezTo>
                  <a:cubicBezTo>
                    <a:pt x="393" y="503"/>
                    <a:pt x="470" y="490"/>
                    <a:pt x="533" y="466"/>
                  </a:cubicBezTo>
                  <a:cubicBezTo>
                    <a:pt x="713" y="400"/>
                    <a:pt x="562" y="145"/>
                    <a:pt x="467" y="41"/>
                  </a:cubicBezTo>
                  <a:cubicBezTo>
                    <a:pt x="446" y="13"/>
                    <a:pt x="411" y="1"/>
                    <a:pt x="36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49" name="Google Shape;449;p25"/>
            <p:cNvSpPr/>
            <p:nvPr/>
          </p:nvSpPr>
          <p:spPr>
            <a:xfrm>
              <a:off x="3937275" y="3219256"/>
              <a:ext cx="99075" cy="104169"/>
            </a:xfrm>
            <a:custGeom>
              <a:avLst/>
              <a:gdLst/>
              <a:ahLst/>
              <a:cxnLst/>
              <a:rect l="l" t="t" r="r" b="b"/>
              <a:pathLst>
                <a:path w="1011" h="1063" extrusionOk="0">
                  <a:moveTo>
                    <a:pt x="505" y="1"/>
                  </a:moveTo>
                  <a:cubicBezTo>
                    <a:pt x="332" y="1"/>
                    <a:pt x="100" y="148"/>
                    <a:pt x="65" y="438"/>
                  </a:cubicBezTo>
                  <a:cubicBezTo>
                    <a:pt x="0" y="845"/>
                    <a:pt x="479" y="1062"/>
                    <a:pt x="721" y="1062"/>
                  </a:cubicBezTo>
                  <a:cubicBezTo>
                    <a:pt x="726" y="1062"/>
                    <a:pt x="731" y="1062"/>
                    <a:pt x="736" y="1062"/>
                  </a:cubicBezTo>
                  <a:cubicBezTo>
                    <a:pt x="1010" y="1043"/>
                    <a:pt x="793" y="173"/>
                    <a:pt x="651" y="51"/>
                  </a:cubicBezTo>
                  <a:cubicBezTo>
                    <a:pt x="615" y="17"/>
                    <a:pt x="564" y="1"/>
                    <a:pt x="505"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0" name="Google Shape;450;p25"/>
            <p:cNvSpPr/>
            <p:nvPr/>
          </p:nvSpPr>
          <p:spPr>
            <a:xfrm>
              <a:off x="3689637" y="3234740"/>
              <a:ext cx="226276" cy="98975"/>
            </a:xfrm>
            <a:custGeom>
              <a:avLst/>
              <a:gdLst/>
              <a:ahLst/>
              <a:cxnLst/>
              <a:rect l="l" t="t" r="r" b="b"/>
              <a:pathLst>
                <a:path w="2309" h="1010" extrusionOk="0">
                  <a:moveTo>
                    <a:pt x="1250" y="1"/>
                  </a:moveTo>
                  <a:cubicBezTo>
                    <a:pt x="735" y="1"/>
                    <a:pt x="48" y="256"/>
                    <a:pt x="21" y="535"/>
                  </a:cubicBezTo>
                  <a:cubicBezTo>
                    <a:pt x="1" y="765"/>
                    <a:pt x="508" y="1010"/>
                    <a:pt x="1014" y="1010"/>
                  </a:cubicBezTo>
                  <a:cubicBezTo>
                    <a:pt x="1195" y="1010"/>
                    <a:pt x="1377" y="979"/>
                    <a:pt x="1534" y="904"/>
                  </a:cubicBezTo>
                  <a:cubicBezTo>
                    <a:pt x="2309" y="554"/>
                    <a:pt x="1893" y="63"/>
                    <a:pt x="1373" y="6"/>
                  </a:cubicBezTo>
                  <a:cubicBezTo>
                    <a:pt x="1333" y="2"/>
                    <a:pt x="1292" y="1"/>
                    <a:pt x="1250"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1" name="Google Shape;451;p25"/>
            <p:cNvSpPr/>
            <p:nvPr/>
          </p:nvSpPr>
          <p:spPr>
            <a:xfrm>
              <a:off x="3771955" y="2737115"/>
              <a:ext cx="208833" cy="75358"/>
            </a:xfrm>
            <a:custGeom>
              <a:avLst/>
              <a:gdLst/>
              <a:ahLst/>
              <a:cxnLst/>
              <a:rect l="l" t="t" r="r" b="b"/>
              <a:pathLst>
                <a:path w="2131" h="769" extrusionOk="0">
                  <a:moveTo>
                    <a:pt x="269" y="1"/>
                  </a:moveTo>
                  <a:cubicBezTo>
                    <a:pt x="98" y="1"/>
                    <a:pt x="0" y="30"/>
                    <a:pt x="70" y="104"/>
                  </a:cubicBezTo>
                  <a:cubicBezTo>
                    <a:pt x="488" y="557"/>
                    <a:pt x="1318" y="768"/>
                    <a:pt x="1759" y="768"/>
                  </a:cubicBezTo>
                  <a:cubicBezTo>
                    <a:pt x="1915" y="768"/>
                    <a:pt x="2023" y="741"/>
                    <a:pt x="2045" y="689"/>
                  </a:cubicBezTo>
                  <a:cubicBezTo>
                    <a:pt x="2130" y="491"/>
                    <a:pt x="1639" y="302"/>
                    <a:pt x="1232" y="160"/>
                  </a:cubicBezTo>
                  <a:cubicBezTo>
                    <a:pt x="984" y="73"/>
                    <a:pt x="537" y="1"/>
                    <a:pt x="269"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2" name="Google Shape;452;p25"/>
            <p:cNvSpPr/>
            <p:nvPr/>
          </p:nvSpPr>
          <p:spPr>
            <a:xfrm>
              <a:off x="3768329" y="2728492"/>
              <a:ext cx="213341" cy="74868"/>
            </a:xfrm>
            <a:custGeom>
              <a:avLst/>
              <a:gdLst/>
              <a:ahLst/>
              <a:cxnLst/>
              <a:rect l="l" t="t" r="r" b="b"/>
              <a:pathLst>
                <a:path w="2177" h="764" extrusionOk="0">
                  <a:moveTo>
                    <a:pt x="304" y="1"/>
                  </a:moveTo>
                  <a:cubicBezTo>
                    <a:pt x="116" y="1"/>
                    <a:pt x="1" y="31"/>
                    <a:pt x="69" y="106"/>
                  </a:cubicBezTo>
                  <a:cubicBezTo>
                    <a:pt x="485" y="557"/>
                    <a:pt x="1332" y="763"/>
                    <a:pt x="1788" y="763"/>
                  </a:cubicBezTo>
                  <a:cubicBezTo>
                    <a:pt x="1954" y="763"/>
                    <a:pt x="2069" y="736"/>
                    <a:pt x="2091" y="683"/>
                  </a:cubicBezTo>
                  <a:cubicBezTo>
                    <a:pt x="2177" y="484"/>
                    <a:pt x="1695" y="295"/>
                    <a:pt x="1279" y="154"/>
                  </a:cubicBezTo>
                  <a:cubicBezTo>
                    <a:pt x="1035" y="69"/>
                    <a:pt x="587" y="1"/>
                    <a:pt x="30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3" name="Google Shape;453;p25"/>
            <p:cNvSpPr/>
            <p:nvPr/>
          </p:nvSpPr>
          <p:spPr>
            <a:xfrm>
              <a:off x="4163060" y="2924190"/>
              <a:ext cx="179629" cy="163358"/>
            </a:xfrm>
            <a:custGeom>
              <a:avLst/>
              <a:gdLst/>
              <a:ahLst/>
              <a:cxnLst/>
              <a:rect l="l" t="t" r="r" b="b"/>
              <a:pathLst>
                <a:path w="1833" h="1667" extrusionOk="0">
                  <a:moveTo>
                    <a:pt x="213" y="0"/>
                  </a:moveTo>
                  <a:cubicBezTo>
                    <a:pt x="156" y="0"/>
                    <a:pt x="117" y="29"/>
                    <a:pt x="105" y="94"/>
                  </a:cubicBezTo>
                  <a:cubicBezTo>
                    <a:pt x="1" y="623"/>
                    <a:pt x="388" y="850"/>
                    <a:pt x="625" y="1068"/>
                  </a:cubicBezTo>
                  <a:cubicBezTo>
                    <a:pt x="856" y="1282"/>
                    <a:pt x="1591" y="1666"/>
                    <a:pt x="1735" y="1666"/>
                  </a:cubicBezTo>
                  <a:cubicBezTo>
                    <a:pt x="1749" y="1666"/>
                    <a:pt x="1758" y="1662"/>
                    <a:pt x="1759" y="1653"/>
                  </a:cubicBezTo>
                  <a:cubicBezTo>
                    <a:pt x="1833" y="1292"/>
                    <a:pt x="598" y="0"/>
                    <a:pt x="213"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4" name="Google Shape;454;p25"/>
            <p:cNvSpPr/>
            <p:nvPr/>
          </p:nvSpPr>
          <p:spPr>
            <a:xfrm>
              <a:off x="4166784" y="2920172"/>
              <a:ext cx="181589" cy="163652"/>
            </a:xfrm>
            <a:custGeom>
              <a:avLst/>
              <a:gdLst/>
              <a:ahLst/>
              <a:cxnLst/>
              <a:rect l="l" t="t" r="r" b="b"/>
              <a:pathLst>
                <a:path w="1853" h="1670" extrusionOk="0">
                  <a:moveTo>
                    <a:pt x="178" y="1"/>
                  </a:moveTo>
                  <a:cubicBezTo>
                    <a:pt x="113" y="1"/>
                    <a:pt x="70" y="33"/>
                    <a:pt x="57" y="107"/>
                  </a:cubicBezTo>
                  <a:cubicBezTo>
                    <a:pt x="1" y="475"/>
                    <a:pt x="379" y="834"/>
                    <a:pt x="634" y="1080"/>
                  </a:cubicBezTo>
                  <a:cubicBezTo>
                    <a:pt x="873" y="1294"/>
                    <a:pt x="1600" y="1670"/>
                    <a:pt x="1757" y="1670"/>
                  </a:cubicBezTo>
                  <a:cubicBezTo>
                    <a:pt x="1774" y="1670"/>
                    <a:pt x="1784" y="1666"/>
                    <a:pt x="1787" y="1657"/>
                  </a:cubicBezTo>
                  <a:cubicBezTo>
                    <a:pt x="1852" y="1298"/>
                    <a:pt x="585" y="1"/>
                    <a:pt x="17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5" name="Google Shape;455;p25"/>
            <p:cNvSpPr/>
            <p:nvPr/>
          </p:nvSpPr>
          <p:spPr>
            <a:xfrm>
              <a:off x="3417500" y="2742995"/>
              <a:ext cx="115931" cy="76142"/>
            </a:xfrm>
            <a:custGeom>
              <a:avLst/>
              <a:gdLst/>
              <a:ahLst/>
              <a:cxnLst/>
              <a:rect l="l" t="t" r="r" b="b"/>
              <a:pathLst>
                <a:path w="1183" h="777" extrusionOk="0">
                  <a:moveTo>
                    <a:pt x="842" y="0"/>
                  </a:moveTo>
                  <a:cubicBezTo>
                    <a:pt x="339" y="0"/>
                    <a:pt x="76" y="316"/>
                    <a:pt x="11" y="667"/>
                  </a:cubicBezTo>
                  <a:cubicBezTo>
                    <a:pt x="1" y="735"/>
                    <a:pt x="157" y="776"/>
                    <a:pt x="343" y="776"/>
                  </a:cubicBezTo>
                  <a:cubicBezTo>
                    <a:pt x="517" y="776"/>
                    <a:pt x="718" y="740"/>
                    <a:pt x="833" y="658"/>
                  </a:cubicBezTo>
                  <a:cubicBezTo>
                    <a:pt x="1088" y="469"/>
                    <a:pt x="1182" y="44"/>
                    <a:pt x="1097" y="25"/>
                  </a:cubicBezTo>
                  <a:cubicBezTo>
                    <a:pt x="1006" y="8"/>
                    <a:pt x="921" y="0"/>
                    <a:pt x="842"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6" name="Google Shape;456;p25"/>
            <p:cNvSpPr/>
            <p:nvPr/>
          </p:nvSpPr>
          <p:spPr>
            <a:xfrm>
              <a:off x="3412894" y="2737115"/>
              <a:ext cx="115931" cy="77024"/>
            </a:xfrm>
            <a:custGeom>
              <a:avLst/>
              <a:gdLst/>
              <a:ahLst/>
              <a:cxnLst/>
              <a:rect l="l" t="t" r="r" b="b"/>
              <a:pathLst>
                <a:path w="1183" h="786" extrusionOk="0">
                  <a:moveTo>
                    <a:pt x="832" y="1"/>
                  </a:moveTo>
                  <a:cubicBezTo>
                    <a:pt x="335" y="1"/>
                    <a:pt x="75" y="322"/>
                    <a:pt x="10" y="671"/>
                  </a:cubicBezTo>
                  <a:cubicBezTo>
                    <a:pt x="1" y="742"/>
                    <a:pt x="154" y="785"/>
                    <a:pt x="337" y="785"/>
                  </a:cubicBezTo>
                  <a:cubicBezTo>
                    <a:pt x="515" y="785"/>
                    <a:pt x="721" y="745"/>
                    <a:pt x="832" y="652"/>
                  </a:cubicBezTo>
                  <a:cubicBezTo>
                    <a:pt x="1088" y="463"/>
                    <a:pt x="1182" y="37"/>
                    <a:pt x="1097" y="28"/>
                  </a:cubicBezTo>
                  <a:cubicBezTo>
                    <a:pt x="1002" y="9"/>
                    <a:pt x="914" y="1"/>
                    <a:pt x="832"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7" name="Google Shape;457;p25"/>
            <p:cNvSpPr/>
            <p:nvPr/>
          </p:nvSpPr>
          <p:spPr>
            <a:xfrm>
              <a:off x="4440980" y="3127745"/>
              <a:ext cx="258419" cy="241852"/>
            </a:xfrm>
            <a:custGeom>
              <a:avLst/>
              <a:gdLst/>
              <a:ahLst/>
              <a:cxnLst/>
              <a:rect l="l" t="t" r="r" b="b"/>
              <a:pathLst>
                <a:path w="2637" h="2468" extrusionOk="0">
                  <a:moveTo>
                    <a:pt x="1597" y="1"/>
                  </a:moveTo>
                  <a:lnTo>
                    <a:pt x="1597" y="1"/>
                  </a:lnTo>
                  <a:cubicBezTo>
                    <a:pt x="1711" y="502"/>
                    <a:pt x="1323" y="1163"/>
                    <a:pt x="1323" y="1163"/>
                  </a:cubicBezTo>
                  <a:cubicBezTo>
                    <a:pt x="1191" y="842"/>
                    <a:pt x="1276" y="199"/>
                    <a:pt x="1276" y="199"/>
                  </a:cubicBezTo>
                  <a:lnTo>
                    <a:pt x="1276" y="199"/>
                  </a:lnTo>
                  <a:cubicBezTo>
                    <a:pt x="1087" y="454"/>
                    <a:pt x="973" y="1324"/>
                    <a:pt x="973" y="1324"/>
                  </a:cubicBezTo>
                  <a:cubicBezTo>
                    <a:pt x="832" y="880"/>
                    <a:pt x="425" y="606"/>
                    <a:pt x="425" y="605"/>
                  </a:cubicBezTo>
                  <a:lnTo>
                    <a:pt x="425" y="605"/>
                  </a:lnTo>
                  <a:cubicBezTo>
                    <a:pt x="595" y="955"/>
                    <a:pt x="690" y="1664"/>
                    <a:pt x="690" y="1664"/>
                  </a:cubicBezTo>
                  <a:cubicBezTo>
                    <a:pt x="482" y="1362"/>
                    <a:pt x="9" y="1258"/>
                    <a:pt x="0" y="1258"/>
                  </a:cubicBezTo>
                  <a:lnTo>
                    <a:pt x="0" y="1258"/>
                  </a:lnTo>
                  <a:cubicBezTo>
                    <a:pt x="473" y="1787"/>
                    <a:pt x="671" y="2467"/>
                    <a:pt x="671" y="2467"/>
                  </a:cubicBezTo>
                  <a:lnTo>
                    <a:pt x="2571" y="2467"/>
                  </a:lnTo>
                  <a:cubicBezTo>
                    <a:pt x="2467" y="1702"/>
                    <a:pt x="2627" y="1182"/>
                    <a:pt x="2627" y="1182"/>
                  </a:cubicBezTo>
                  <a:lnTo>
                    <a:pt x="2627" y="1182"/>
                  </a:lnTo>
                  <a:cubicBezTo>
                    <a:pt x="2372" y="1352"/>
                    <a:pt x="2060" y="1796"/>
                    <a:pt x="2060" y="1796"/>
                  </a:cubicBezTo>
                  <a:lnTo>
                    <a:pt x="2060" y="1796"/>
                  </a:lnTo>
                  <a:cubicBezTo>
                    <a:pt x="2164" y="795"/>
                    <a:pt x="2637" y="284"/>
                    <a:pt x="2637" y="284"/>
                  </a:cubicBezTo>
                  <a:lnTo>
                    <a:pt x="2637" y="284"/>
                  </a:lnTo>
                  <a:cubicBezTo>
                    <a:pt x="2202" y="331"/>
                    <a:pt x="1701" y="1286"/>
                    <a:pt x="1701" y="1286"/>
                  </a:cubicBezTo>
                  <a:cubicBezTo>
                    <a:pt x="1862" y="379"/>
                    <a:pt x="1597" y="1"/>
                    <a:pt x="1597" y="1"/>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8" name="Google Shape;458;p25"/>
            <p:cNvSpPr/>
            <p:nvPr/>
          </p:nvSpPr>
          <p:spPr>
            <a:xfrm>
              <a:off x="4566906" y="3160263"/>
              <a:ext cx="216770" cy="203830"/>
            </a:xfrm>
            <a:custGeom>
              <a:avLst/>
              <a:gdLst/>
              <a:ahLst/>
              <a:cxnLst/>
              <a:rect l="l" t="t" r="r" b="b"/>
              <a:pathLst>
                <a:path w="2212" h="2080" extrusionOk="0">
                  <a:moveTo>
                    <a:pt x="2212" y="0"/>
                  </a:moveTo>
                  <a:lnTo>
                    <a:pt x="2212" y="0"/>
                  </a:lnTo>
                  <a:cubicBezTo>
                    <a:pt x="1966" y="293"/>
                    <a:pt x="1550" y="1286"/>
                    <a:pt x="1550" y="1286"/>
                  </a:cubicBezTo>
                  <a:cubicBezTo>
                    <a:pt x="1635" y="993"/>
                    <a:pt x="1465" y="435"/>
                    <a:pt x="1465" y="435"/>
                  </a:cubicBezTo>
                  <a:cubicBezTo>
                    <a:pt x="1465" y="851"/>
                    <a:pt x="1163" y="1465"/>
                    <a:pt x="1163" y="1465"/>
                  </a:cubicBezTo>
                  <a:cubicBezTo>
                    <a:pt x="1267" y="870"/>
                    <a:pt x="1115" y="76"/>
                    <a:pt x="1115" y="76"/>
                  </a:cubicBezTo>
                  <a:cubicBezTo>
                    <a:pt x="1115" y="634"/>
                    <a:pt x="785" y="1333"/>
                    <a:pt x="785" y="1333"/>
                  </a:cubicBezTo>
                  <a:cubicBezTo>
                    <a:pt x="832" y="851"/>
                    <a:pt x="605" y="473"/>
                    <a:pt x="605" y="473"/>
                  </a:cubicBezTo>
                  <a:lnTo>
                    <a:pt x="605" y="473"/>
                  </a:lnTo>
                  <a:cubicBezTo>
                    <a:pt x="700" y="946"/>
                    <a:pt x="378" y="1787"/>
                    <a:pt x="378" y="1787"/>
                  </a:cubicBezTo>
                  <a:cubicBezTo>
                    <a:pt x="444" y="1607"/>
                    <a:pt x="416" y="1173"/>
                    <a:pt x="416" y="1172"/>
                  </a:cubicBezTo>
                  <a:lnTo>
                    <a:pt x="416" y="1172"/>
                  </a:lnTo>
                  <a:cubicBezTo>
                    <a:pt x="312" y="1654"/>
                    <a:pt x="0" y="2080"/>
                    <a:pt x="0" y="2080"/>
                  </a:cubicBezTo>
                  <a:lnTo>
                    <a:pt x="1834" y="2080"/>
                  </a:lnTo>
                  <a:cubicBezTo>
                    <a:pt x="1758" y="1295"/>
                    <a:pt x="2212" y="1"/>
                    <a:pt x="2212" y="0"/>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59" name="Google Shape;459;p25"/>
            <p:cNvSpPr/>
            <p:nvPr/>
          </p:nvSpPr>
          <p:spPr>
            <a:xfrm>
              <a:off x="4352978" y="3250926"/>
              <a:ext cx="179727" cy="121416"/>
            </a:xfrm>
            <a:custGeom>
              <a:avLst/>
              <a:gdLst/>
              <a:ahLst/>
              <a:cxnLst/>
              <a:rect l="l" t="t" r="r" b="b"/>
              <a:pathLst>
                <a:path w="1834" h="1239" extrusionOk="0">
                  <a:moveTo>
                    <a:pt x="1730" y="1"/>
                  </a:moveTo>
                  <a:cubicBezTo>
                    <a:pt x="1541" y="171"/>
                    <a:pt x="1371" y="766"/>
                    <a:pt x="1371" y="766"/>
                  </a:cubicBezTo>
                  <a:cubicBezTo>
                    <a:pt x="1380" y="587"/>
                    <a:pt x="1087" y="256"/>
                    <a:pt x="1087" y="256"/>
                  </a:cubicBezTo>
                  <a:lnTo>
                    <a:pt x="1087" y="256"/>
                  </a:lnTo>
                  <a:cubicBezTo>
                    <a:pt x="1182" y="501"/>
                    <a:pt x="1030" y="870"/>
                    <a:pt x="1030" y="870"/>
                  </a:cubicBezTo>
                  <a:cubicBezTo>
                    <a:pt x="1002" y="520"/>
                    <a:pt x="652" y="48"/>
                    <a:pt x="652" y="48"/>
                  </a:cubicBezTo>
                  <a:lnTo>
                    <a:pt x="652" y="48"/>
                  </a:lnTo>
                  <a:cubicBezTo>
                    <a:pt x="785" y="379"/>
                    <a:pt x="605" y="785"/>
                    <a:pt x="605" y="785"/>
                  </a:cubicBezTo>
                  <a:cubicBezTo>
                    <a:pt x="548" y="502"/>
                    <a:pt x="227" y="284"/>
                    <a:pt x="227" y="284"/>
                  </a:cubicBezTo>
                  <a:lnTo>
                    <a:pt x="227" y="284"/>
                  </a:lnTo>
                  <a:cubicBezTo>
                    <a:pt x="425" y="549"/>
                    <a:pt x="312" y="1059"/>
                    <a:pt x="312" y="1059"/>
                  </a:cubicBezTo>
                  <a:cubicBezTo>
                    <a:pt x="331" y="955"/>
                    <a:pt x="199" y="691"/>
                    <a:pt x="199" y="690"/>
                  </a:cubicBezTo>
                  <a:lnTo>
                    <a:pt x="199" y="690"/>
                  </a:lnTo>
                  <a:cubicBezTo>
                    <a:pt x="218" y="974"/>
                    <a:pt x="0" y="1239"/>
                    <a:pt x="0" y="1239"/>
                  </a:cubicBezTo>
                  <a:lnTo>
                    <a:pt x="1834" y="1239"/>
                  </a:lnTo>
                  <a:cubicBezTo>
                    <a:pt x="1569" y="766"/>
                    <a:pt x="1730" y="1"/>
                    <a:pt x="1730" y="1"/>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0" name="Google Shape;460;p25"/>
            <p:cNvSpPr/>
            <p:nvPr/>
          </p:nvSpPr>
          <p:spPr>
            <a:xfrm>
              <a:off x="3941783" y="2892635"/>
              <a:ext cx="208441" cy="187072"/>
            </a:xfrm>
            <a:custGeom>
              <a:avLst/>
              <a:gdLst/>
              <a:ahLst/>
              <a:cxnLst/>
              <a:rect l="l" t="t" r="r" b="b"/>
              <a:pathLst>
                <a:path w="2127" h="1909" extrusionOk="0">
                  <a:moveTo>
                    <a:pt x="397" y="0"/>
                  </a:moveTo>
                  <a:cubicBezTo>
                    <a:pt x="189" y="123"/>
                    <a:pt x="66" y="293"/>
                    <a:pt x="38" y="444"/>
                  </a:cubicBezTo>
                  <a:cubicBezTo>
                    <a:pt x="0" y="719"/>
                    <a:pt x="284" y="1172"/>
                    <a:pt x="539" y="1465"/>
                  </a:cubicBezTo>
                  <a:cubicBezTo>
                    <a:pt x="761" y="1729"/>
                    <a:pt x="1074" y="1909"/>
                    <a:pt x="1386" y="1909"/>
                  </a:cubicBezTo>
                  <a:cubicBezTo>
                    <a:pt x="1567" y="1909"/>
                    <a:pt x="1747" y="1849"/>
                    <a:pt x="1909" y="1711"/>
                  </a:cubicBezTo>
                  <a:cubicBezTo>
                    <a:pt x="2051" y="1597"/>
                    <a:pt x="2127" y="1380"/>
                    <a:pt x="2127" y="1134"/>
                  </a:cubicBezTo>
                  <a:lnTo>
                    <a:pt x="2127" y="1134"/>
                  </a:lnTo>
                  <a:cubicBezTo>
                    <a:pt x="2056" y="1153"/>
                    <a:pt x="1982" y="1162"/>
                    <a:pt x="1907" y="1162"/>
                  </a:cubicBezTo>
                  <a:cubicBezTo>
                    <a:pt x="1610" y="1162"/>
                    <a:pt x="1287" y="1020"/>
                    <a:pt x="1030" y="794"/>
                  </a:cubicBezTo>
                  <a:cubicBezTo>
                    <a:pt x="785" y="577"/>
                    <a:pt x="520" y="274"/>
                    <a:pt x="39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1" name="Google Shape;461;p25"/>
            <p:cNvSpPr/>
            <p:nvPr/>
          </p:nvSpPr>
          <p:spPr>
            <a:xfrm>
              <a:off x="3818601" y="2925072"/>
              <a:ext cx="80652" cy="86530"/>
            </a:xfrm>
            <a:custGeom>
              <a:avLst/>
              <a:gdLst/>
              <a:ahLst/>
              <a:cxnLst/>
              <a:rect l="l" t="t" r="r" b="b"/>
              <a:pathLst>
                <a:path w="823" h="883" extrusionOk="0">
                  <a:moveTo>
                    <a:pt x="95" y="0"/>
                  </a:moveTo>
                  <a:cubicBezTo>
                    <a:pt x="10" y="123"/>
                    <a:pt x="0" y="274"/>
                    <a:pt x="10" y="406"/>
                  </a:cubicBezTo>
                  <a:cubicBezTo>
                    <a:pt x="29" y="529"/>
                    <a:pt x="142" y="756"/>
                    <a:pt x="227" y="841"/>
                  </a:cubicBezTo>
                  <a:cubicBezTo>
                    <a:pt x="264" y="870"/>
                    <a:pt x="307" y="883"/>
                    <a:pt x="352" y="883"/>
                  </a:cubicBezTo>
                  <a:cubicBezTo>
                    <a:pt x="455" y="883"/>
                    <a:pt x="572" y="814"/>
                    <a:pt x="671" y="709"/>
                  </a:cubicBezTo>
                  <a:cubicBezTo>
                    <a:pt x="775" y="605"/>
                    <a:pt x="822" y="463"/>
                    <a:pt x="822" y="331"/>
                  </a:cubicBezTo>
                  <a:lnTo>
                    <a:pt x="822" y="331"/>
                  </a:lnTo>
                  <a:cubicBezTo>
                    <a:pt x="745" y="377"/>
                    <a:pt x="641" y="411"/>
                    <a:pt x="539" y="411"/>
                  </a:cubicBezTo>
                  <a:cubicBezTo>
                    <a:pt x="517" y="411"/>
                    <a:pt x="494" y="410"/>
                    <a:pt x="473" y="406"/>
                  </a:cubicBezTo>
                  <a:cubicBezTo>
                    <a:pt x="255" y="369"/>
                    <a:pt x="104" y="189"/>
                    <a:pt x="95"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2" name="Google Shape;462;p25"/>
            <p:cNvSpPr/>
            <p:nvPr/>
          </p:nvSpPr>
          <p:spPr>
            <a:xfrm>
              <a:off x="3881515" y="2839815"/>
              <a:ext cx="104465" cy="35082"/>
            </a:xfrm>
            <a:custGeom>
              <a:avLst/>
              <a:gdLst/>
              <a:ahLst/>
              <a:cxnLst/>
              <a:rect l="l" t="t" r="r" b="b"/>
              <a:pathLst>
                <a:path w="1066" h="358" extrusionOk="0">
                  <a:moveTo>
                    <a:pt x="86" y="1"/>
                  </a:moveTo>
                  <a:cubicBezTo>
                    <a:pt x="39" y="57"/>
                    <a:pt x="1" y="123"/>
                    <a:pt x="1" y="161"/>
                  </a:cubicBezTo>
                  <a:cubicBezTo>
                    <a:pt x="1" y="256"/>
                    <a:pt x="180" y="322"/>
                    <a:pt x="388" y="350"/>
                  </a:cubicBezTo>
                  <a:cubicBezTo>
                    <a:pt x="429" y="355"/>
                    <a:pt x="468" y="357"/>
                    <a:pt x="506" y="357"/>
                  </a:cubicBezTo>
                  <a:cubicBezTo>
                    <a:pt x="840" y="357"/>
                    <a:pt x="1066" y="180"/>
                    <a:pt x="955" y="10"/>
                  </a:cubicBezTo>
                  <a:lnTo>
                    <a:pt x="955" y="10"/>
                  </a:lnTo>
                  <a:cubicBezTo>
                    <a:pt x="887" y="86"/>
                    <a:pt x="751" y="132"/>
                    <a:pt x="582" y="132"/>
                  </a:cubicBezTo>
                  <a:cubicBezTo>
                    <a:pt x="541" y="132"/>
                    <a:pt x="499" y="129"/>
                    <a:pt x="454" y="123"/>
                  </a:cubicBezTo>
                  <a:cubicBezTo>
                    <a:pt x="284" y="105"/>
                    <a:pt x="143" y="67"/>
                    <a:pt x="86"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3" name="Google Shape;463;p25"/>
            <p:cNvSpPr/>
            <p:nvPr/>
          </p:nvSpPr>
          <p:spPr>
            <a:xfrm>
              <a:off x="3769505" y="2728688"/>
              <a:ext cx="203835" cy="73692"/>
            </a:xfrm>
            <a:custGeom>
              <a:avLst/>
              <a:gdLst/>
              <a:ahLst/>
              <a:cxnLst/>
              <a:rect l="l" t="t" r="r" b="b"/>
              <a:pathLst>
                <a:path w="2080" h="752" extrusionOk="0">
                  <a:moveTo>
                    <a:pt x="170" y="1"/>
                  </a:moveTo>
                  <a:cubicBezTo>
                    <a:pt x="48" y="10"/>
                    <a:pt x="0" y="48"/>
                    <a:pt x="48" y="95"/>
                  </a:cubicBezTo>
                  <a:cubicBezTo>
                    <a:pt x="463" y="545"/>
                    <a:pt x="1311" y="752"/>
                    <a:pt x="1767" y="752"/>
                  </a:cubicBezTo>
                  <a:cubicBezTo>
                    <a:pt x="1933" y="752"/>
                    <a:pt x="2047" y="724"/>
                    <a:pt x="2070" y="671"/>
                  </a:cubicBezTo>
                  <a:cubicBezTo>
                    <a:pt x="2079" y="624"/>
                    <a:pt x="2079" y="586"/>
                    <a:pt x="2061" y="549"/>
                  </a:cubicBezTo>
                  <a:cubicBezTo>
                    <a:pt x="2006" y="574"/>
                    <a:pt x="1916" y="587"/>
                    <a:pt x="1803" y="587"/>
                  </a:cubicBezTo>
                  <a:cubicBezTo>
                    <a:pt x="1370" y="587"/>
                    <a:pt x="598" y="398"/>
                    <a:pt x="170"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4" name="Google Shape;464;p25"/>
            <p:cNvSpPr/>
            <p:nvPr/>
          </p:nvSpPr>
          <p:spPr>
            <a:xfrm>
              <a:off x="4167764" y="2921348"/>
              <a:ext cx="176004" cy="163456"/>
            </a:xfrm>
            <a:custGeom>
              <a:avLst/>
              <a:gdLst/>
              <a:ahLst/>
              <a:cxnLst/>
              <a:rect l="l" t="t" r="r" b="b"/>
              <a:pathLst>
                <a:path w="1796" h="1668" extrusionOk="0">
                  <a:moveTo>
                    <a:pt x="132" y="0"/>
                  </a:moveTo>
                  <a:cubicBezTo>
                    <a:pt x="95" y="19"/>
                    <a:pt x="57" y="47"/>
                    <a:pt x="57" y="114"/>
                  </a:cubicBezTo>
                  <a:cubicBezTo>
                    <a:pt x="0" y="473"/>
                    <a:pt x="378" y="832"/>
                    <a:pt x="643" y="1078"/>
                  </a:cubicBezTo>
                  <a:cubicBezTo>
                    <a:pt x="874" y="1291"/>
                    <a:pt x="1599" y="1667"/>
                    <a:pt x="1757" y="1667"/>
                  </a:cubicBezTo>
                  <a:cubicBezTo>
                    <a:pt x="1773" y="1667"/>
                    <a:pt x="1784" y="1663"/>
                    <a:pt x="1786" y="1654"/>
                  </a:cubicBezTo>
                  <a:cubicBezTo>
                    <a:pt x="1796" y="1588"/>
                    <a:pt x="1758" y="1465"/>
                    <a:pt x="1682" y="1333"/>
                  </a:cubicBezTo>
                  <a:cubicBezTo>
                    <a:pt x="1380" y="1219"/>
                    <a:pt x="888" y="936"/>
                    <a:pt x="699" y="775"/>
                  </a:cubicBezTo>
                  <a:cubicBezTo>
                    <a:pt x="482" y="567"/>
                    <a:pt x="199" y="303"/>
                    <a:pt x="13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5" name="Google Shape;465;p25"/>
            <p:cNvSpPr/>
            <p:nvPr/>
          </p:nvSpPr>
          <p:spPr>
            <a:xfrm>
              <a:off x="4186286" y="3122338"/>
              <a:ext cx="189037" cy="58895"/>
            </a:xfrm>
            <a:custGeom>
              <a:avLst/>
              <a:gdLst/>
              <a:ahLst/>
              <a:cxnLst/>
              <a:rect l="l" t="t" r="r" b="b"/>
              <a:pathLst>
                <a:path w="1929" h="601" extrusionOk="0">
                  <a:moveTo>
                    <a:pt x="1692" y="0"/>
                  </a:moveTo>
                  <a:lnTo>
                    <a:pt x="1692" y="0"/>
                  </a:lnTo>
                  <a:cubicBezTo>
                    <a:pt x="1569" y="57"/>
                    <a:pt x="1380" y="104"/>
                    <a:pt x="1096" y="113"/>
                  </a:cubicBezTo>
                  <a:cubicBezTo>
                    <a:pt x="971" y="123"/>
                    <a:pt x="836" y="129"/>
                    <a:pt x="707" y="129"/>
                  </a:cubicBezTo>
                  <a:cubicBezTo>
                    <a:pt x="440" y="129"/>
                    <a:pt x="200" y="102"/>
                    <a:pt x="123" y="19"/>
                  </a:cubicBezTo>
                  <a:cubicBezTo>
                    <a:pt x="10" y="170"/>
                    <a:pt x="0" y="331"/>
                    <a:pt x="47" y="454"/>
                  </a:cubicBezTo>
                  <a:cubicBezTo>
                    <a:pt x="87" y="567"/>
                    <a:pt x="357" y="600"/>
                    <a:pt x="661" y="600"/>
                  </a:cubicBezTo>
                  <a:cubicBezTo>
                    <a:pt x="789" y="600"/>
                    <a:pt x="923" y="594"/>
                    <a:pt x="1049" y="586"/>
                  </a:cubicBezTo>
                  <a:cubicBezTo>
                    <a:pt x="1890" y="548"/>
                    <a:pt x="1928" y="246"/>
                    <a:pt x="169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6" name="Google Shape;466;p25"/>
            <p:cNvSpPr/>
            <p:nvPr/>
          </p:nvSpPr>
          <p:spPr>
            <a:xfrm>
              <a:off x="3525002" y="2762986"/>
              <a:ext cx="304772" cy="142191"/>
            </a:xfrm>
            <a:custGeom>
              <a:avLst/>
              <a:gdLst/>
              <a:ahLst/>
              <a:cxnLst/>
              <a:rect l="l" t="t" r="r" b="b"/>
              <a:pathLst>
                <a:path w="3110" h="1451" extrusionOk="0">
                  <a:moveTo>
                    <a:pt x="208" y="0"/>
                  </a:moveTo>
                  <a:cubicBezTo>
                    <a:pt x="95" y="180"/>
                    <a:pt x="29" y="378"/>
                    <a:pt x="29" y="548"/>
                  </a:cubicBezTo>
                  <a:cubicBezTo>
                    <a:pt x="0" y="992"/>
                    <a:pt x="662" y="1399"/>
                    <a:pt x="1512" y="1446"/>
                  </a:cubicBezTo>
                  <a:cubicBezTo>
                    <a:pt x="1568" y="1449"/>
                    <a:pt x="1623" y="1451"/>
                    <a:pt x="1678" y="1451"/>
                  </a:cubicBezTo>
                  <a:cubicBezTo>
                    <a:pt x="2453" y="1451"/>
                    <a:pt x="3074" y="1142"/>
                    <a:pt x="3100" y="718"/>
                  </a:cubicBezTo>
                  <a:cubicBezTo>
                    <a:pt x="3110" y="577"/>
                    <a:pt x="3006" y="388"/>
                    <a:pt x="2836" y="218"/>
                  </a:cubicBezTo>
                  <a:cubicBezTo>
                    <a:pt x="2564" y="393"/>
                    <a:pt x="2130" y="503"/>
                    <a:pt x="1646" y="503"/>
                  </a:cubicBezTo>
                  <a:cubicBezTo>
                    <a:pt x="1608" y="503"/>
                    <a:pt x="1570" y="502"/>
                    <a:pt x="1531" y="501"/>
                  </a:cubicBezTo>
                  <a:cubicBezTo>
                    <a:pt x="945" y="463"/>
                    <a:pt x="454" y="265"/>
                    <a:pt x="208"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7" name="Google Shape;467;p25"/>
            <p:cNvSpPr/>
            <p:nvPr/>
          </p:nvSpPr>
          <p:spPr>
            <a:xfrm>
              <a:off x="3603008" y="2944475"/>
              <a:ext cx="141606" cy="103287"/>
            </a:xfrm>
            <a:custGeom>
              <a:avLst/>
              <a:gdLst/>
              <a:ahLst/>
              <a:cxnLst/>
              <a:rect l="l" t="t" r="r" b="b"/>
              <a:pathLst>
                <a:path w="1445" h="1054" extrusionOk="0">
                  <a:moveTo>
                    <a:pt x="272" y="0"/>
                  </a:moveTo>
                  <a:cubicBezTo>
                    <a:pt x="178" y="67"/>
                    <a:pt x="102" y="133"/>
                    <a:pt x="83" y="227"/>
                  </a:cubicBezTo>
                  <a:cubicBezTo>
                    <a:pt x="1" y="550"/>
                    <a:pt x="765" y="1054"/>
                    <a:pt x="1071" y="1054"/>
                  </a:cubicBezTo>
                  <a:cubicBezTo>
                    <a:pt x="1115" y="1054"/>
                    <a:pt x="1149" y="1044"/>
                    <a:pt x="1170" y="1021"/>
                  </a:cubicBezTo>
                  <a:cubicBezTo>
                    <a:pt x="1312" y="879"/>
                    <a:pt x="1444" y="586"/>
                    <a:pt x="1416" y="312"/>
                  </a:cubicBezTo>
                  <a:lnTo>
                    <a:pt x="1416" y="312"/>
                  </a:lnTo>
                  <a:cubicBezTo>
                    <a:pt x="1369" y="397"/>
                    <a:pt x="1321" y="464"/>
                    <a:pt x="1274" y="520"/>
                  </a:cubicBezTo>
                  <a:cubicBezTo>
                    <a:pt x="1253" y="541"/>
                    <a:pt x="1220" y="551"/>
                    <a:pt x="1178" y="551"/>
                  </a:cubicBezTo>
                  <a:cubicBezTo>
                    <a:pt x="954" y="551"/>
                    <a:pt x="479" y="279"/>
                    <a:pt x="27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8" name="Google Shape;468;p25"/>
            <p:cNvSpPr/>
            <p:nvPr/>
          </p:nvSpPr>
          <p:spPr>
            <a:xfrm>
              <a:off x="4111808" y="3104699"/>
              <a:ext cx="63404" cy="41256"/>
            </a:xfrm>
            <a:custGeom>
              <a:avLst/>
              <a:gdLst/>
              <a:ahLst/>
              <a:cxnLst/>
              <a:rect l="l" t="t" r="r" b="b"/>
              <a:pathLst>
                <a:path w="647" h="421" extrusionOk="0">
                  <a:moveTo>
                    <a:pt x="146" y="0"/>
                  </a:moveTo>
                  <a:cubicBezTo>
                    <a:pt x="80" y="48"/>
                    <a:pt x="32" y="114"/>
                    <a:pt x="13" y="199"/>
                  </a:cubicBezTo>
                  <a:cubicBezTo>
                    <a:pt x="1" y="353"/>
                    <a:pt x="159" y="420"/>
                    <a:pt x="321" y="420"/>
                  </a:cubicBezTo>
                  <a:cubicBezTo>
                    <a:pt x="396" y="420"/>
                    <a:pt x="473" y="406"/>
                    <a:pt x="533" y="378"/>
                  </a:cubicBezTo>
                  <a:cubicBezTo>
                    <a:pt x="647" y="341"/>
                    <a:pt x="628" y="246"/>
                    <a:pt x="599" y="152"/>
                  </a:cubicBezTo>
                  <a:lnTo>
                    <a:pt x="599" y="152"/>
                  </a:lnTo>
                  <a:cubicBezTo>
                    <a:pt x="550" y="164"/>
                    <a:pt x="496" y="171"/>
                    <a:pt x="443" y="171"/>
                  </a:cubicBezTo>
                  <a:cubicBezTo>
                    <a:pt x="293" y="171"/>
                    <a:pt x="153" y="119"/>
                    <a:pt x="146"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69" name="Google Shape;469;p25"/>
            <p:cNvSpPr/>
            <p:nvPr/>
          </p:nvSpPr>
          <p:spPr>
            <a:xfrm>
              <a:off x="3733344" y="3063051"/>
              <a:ext cx="301146" cy="137585"/>
            </a:xfrm>
            <a:custGeom>
              <a:avLst/>
              <a:gdLst/>
              <a:ahLst/>
              <a:cxnLst/>
              <a:rect l="l" t="t" r="r" b="b"/>
              <a:pathLst>
                <a:path w="3073" h="1404" extrusionOk="0">
                  <a:moveTo>
                    <a:pt x="587" y="0"/>
                  </a:moveTo>
                  <a:cubicBezTo>
                    <a:pt x="492" y="66"/>
                    <a:pt x="407" y="142"/>
                    <a:pt x="350" y="208"/>
                  </a:cubicBezTo>
                  <a:cubicBezTo>
                    <a:pt x="1" y="709"/>
                    <a:pt x="596" y="1219"/>
                    <a:pt x="1059" y="1342"/>
                  </a:cubicBezTo>
                  <a:cubicBezTo>
                    <a:pt x="1207" y="1384"/>
                    <a:pt x="1390" y="1404"/>
                    <a:pt x="1586" y="1404"/>
                  </a:cubicBezTo>
                  <a:cubicBezTo>
                    <a:pt x="2142" y="1404"/>
                    <a:pt x="2791" y="1241"/>
                    <a:pt x="2959" y="955"/>
                  </a:cubicBezTo>
                  <a:cubicBezTo>
                    <a:pt x="3072" y="756"/>
                    <a:pt x="3025" y="567"/>
                    <a:pt x="2902" y="378"/>
                  </a:cubicBezTo>
                  <a:cubicBezTo>
                    <a:pt x="2609" y="516"/>
                    <a:pt x="2191" y="591"/>
                    <a:pt x="1820" y="591"/>
                  </a:cubicBezTo>
                  <a:cubicBezTo>
                    <a:pt x="1628" y="591"/>
                    <a:pt x="1449" y="571"/>
                    <a:pt x="1305" y="529"/>
                  </a:cubicBezTo>
                  <a:cubicBezTo>
                    <a:pt x="1040" y="463"/>
                    <a:pt x="728" y="246"/>
                    <a:pt x="58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0" name="Google Shape;470;p25"/>
            <p:cNvSpPr/>
            <p:nvPr/>
          </p:nvSpPr>
          <p:spPr>
            <a:xfrm>
              <a:off x="4038016" y="3191720"/>
              <a:ext cx="223336" cy="150618"/>
            </a:xfrm>
            <a:custGeom>
              <a:avLst/>
              <a:gdLst/>
              <a:ahLst/>
              <a:cxnLst/>
              <a:rect l="l" t="t" r="r" b="b"/>
              <a:pathLst>
                <a:path w="2279" h="1537" extrusionOk="0">
                  <a:moveTo>
                    <a:pt x="218" y="1"/>
                  </a:moveTo>
                  <a:cubicBezTo>
                    <a:pt x="77" y="161"/>
                    <a:pt x="1" y="426"/>
                    <a:pt x="29" y="681"/>
                  </a:cubicBezTo>
                  <a:cubicBezTo>
                    <a:pt x="87" y="1267"/>
                    <a:pt x="673" y="1536"/>
                    <a:pt x="1241" y="1536"/>
                  </a:cubicBezTo>
                  <a:cubicBezTo>
                    <a:pt x="1598" y="1536"/>
                    <a:pt x="1948" y="1430"/>
                    <a:pt x="2156" y="1229"/>
                  </a:cubicBezTo>
                  <a:cubicBezTo>
                    <a:pt x="2279" y="1107"/>
                    <a:pt x="2269" y="851"/>
                    <a:pt x="1844" y="483"/>
                  </a:cubicBezTo>
                  <a:cubicBezTo>
                    <a:pt x="1687" y="533"/>
                    <a:pt x="1512" y="558"/>
                    <a:pt x="1336" y="558"/>
                  </a:cubicBezTo>
                  <a:cubicBezTo>
                    <a:pt x="877" y="558"/>
                    <a:pt x="410" y="383"/>
                    <a:pt x="218"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1" name="Google Shape;471;p25"/>
            <p:cNvSpPr/>
            <p:nvPr/>
          </p:nvSpPr>
          <p:spPr>
            <a:xfrm>
              <a:off x="3461990" y="3020422"/>
              <a:ext cx="266847" cy="204320"/>
            </a:xfrm>
            <a:custGeom>
              <a:avLst/>
              <a:gdLst/>
              <a:ahLst/>
              <a:cxnLst/>
              <a:rect l="l" t="t" r="r" b="b"/>
              <a:pathLst>
                <a:path w="2723" h="2085" extrusionOk="0">
                  <a:moveTo>
                    <a:pt x="615" y="0"/>
                  </a:moveTo>
                  <a:cubicBezTo>
                    <a:pt x="568" y="0"/>
                    <a:pt x="520" y="0"/>
                    <a:pt x="483" y="10"/>
                  </a:cubicBezTo>
                  <a:cubicBezTo>
                    <a:pt x="171" y="67"/>
                    <a:pt x="1" y="719"/>
                    <a:pt x="435" y="1333"/>
                  </a:cubicBezTo>
                  <a:cubicBezTo>
                    <a:pt x="831" y="1893"/>
                    <a:pt x="1426" y="2084"/>
                    <a:pt x="1895" y="2084"/>
                  </a:cubicBezTo>
                  <a:cubicBezTo>
                    <a:pt x="2155" y="2084"/>
                    <a:pt x="2377" y="2025"/>
                    <a:pt x="2505" y="1938"/>
                  </a:cubicBezTo>
                  <a:cubicBezTo>
                    <a:pt x="2722" y="1768"/>
                    <a:pt x="2571" y="1380"/>
                    <a:pt x="2231" y="993"/>
                  </a:cubicBezTo>
                  <a:cubicBezTo>
                    <a:pt x="1768" y="993"/>
                    <a:pt x="1154" y="804"/>
                    <a:pt x="757" y="237"/>
                  </a:cubicBezTo>
                  <a:cubicBezTo>
                    <a:pt x="691" y="152"/>
                    <a:pt x="643" y="76"/>
                    <a:pt x="615"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2" name="Google Shape;472;p25"/>
            <p:cNvSpPr/>
            <p:nvPr/>
          </p:nvSpPr>
          <p:spPr>
            <a:xfrm>
              <a:off x="3379575" y="2841677"/>
              <a:ext cx="113089" cy="198440"/>
            </a:xfrm>
            <a:custGeom>
              <a:avLst/>
              <a:gdLst/>
              <a:ahLst/>
              <a:cxnLst/>
              <a:rect l="l" t="t" r="r" b="b"/>
              <a:pathLst>
                <a:path w="1154" h="2025" extrusionOk="0">
                  <a:moveTo>
                    <a:pt x="577" y="0"/>
                  </a:moveTo>
                  <a:cubicBezTo>
                    <a:pt x="520" y="29"/>
                    <a:pt x="473" y="57"/>
                    <a:pt x="398" y="95"/>
                  </a:cubicBezTo>
                  <a:cubicBezTo>
                    <a:pt x="1" y="360"/>
                    <a:pt x="48" y="1229"/>
                    <a:pt x="142" y="1560"/>
                  </a:cubicBezTo>
                  <a:cubicBezTo>
                    <a:pt x="190" y="1720"/>
                    <a:pt x="294" y="1928"/>
                    <a:pt x="369" y="1985"/>
                  </a:cubicBezTo>
                  <a:cubicBezTo>
                    <a:pt x="396" y="2012"/>
                    <a:pt x="429" y="2024"/>
                    <a:pt x="466" y="2024"/>
                  </a:cubicBezTo>
                  <a:cubicBezTo>
                    <a:pt x="534" y="2024"/>
                    <a:pt x="618" y="1983"/>
                    <a:pt x="709" y="1910"/>
                  </a:cubicBezTo>
                  <a:cubicBezTo>
                    <a:pt x="898" y="1758"/>
                    <a:pt x="1097" y="1267"/>
                    <a:pt x="1154" y="804"/>
                  </a:cubicBezTo>
                  <a:cubicBezTo>
                    <a:pt x="1106" y="766"/>
                    <a:pt x="1059" y="738"/>
                    <a:pt x="1031" y="700"/>
                  </a:cubicBezTo>
                  <a:cubicBezTo>
                    <a:pt x="898" y="568"/>
                    <a:pt x="700" y="293"/>
                    <a:pt x="57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3" name="Google Shape;473;p25"/>
            <p:cNvSpPr/>
            <p:nvPr/>
          </p:nvSpPr>
          <p:spPr>
            <a:xfrm>
              <a:off x="3412894" y="2747209"/>
              <a:ext cx="107601" cy="66931"/>
            </a:xfrm>
            <a:custGeom>
              <a:avLst/>
              <a:gdLst/>
              <a:ahLst/>
              <a:cxnLst/>
              <a:rect l="l" t="t" r="r" b="b"/>
              <a:pathLst>
                <a:path w="1098" h="683" extrusionOk="0">
                  <a:moveTo>
                    <a:pt x="417" y="1"/>
                  </a:moveTo>
                  <a:cubicBezTo>
                    <a:pt x="180" y="114"/>
                    <a:pt x="58" y="341"/>
                    <a:pt x="10" y="558"/>
                  </a:cubicBezTo>
                  <a:cubicBezTo>
                    <a:pt x="0" y="637"/>
                    <a:pt x="163" y="682"/>
                    <a:pt x="354" y="682"/>
                  </a:cubicBezTo>
                  <a:cubicBezTo>
                    <a:pt x="529" y="682"/>
                    <a:pt x="729" y="644"/>
                    <a:pt x="842" y="558"/>
                  </a:cubicBezTo>
                  <a:cubicBezTo>
                    <a:pt x="974" y="473"/>
                    <a:pt x="1050" y="312"/>
                    <a:pt x="1097" y="180"/>
                  </a:cubicBezTo>
                  <a:lnTo>
                    <a:pt x="1097" y="180"/>
                  </a:lnTo>
                  <a:cubicBezTo>
                    <a:pt x="1078" y="190"/>
                    <a:pt x="1040" y="199"/>
                    <a:pt x="1021" y="199"/>
                  </a:cubicBezTo>
                  <a:cubicBezTo>
                    <a:pt x="1007" y="200"/>
                    <a:pt x="992" y="201"/>
                    <a:pt x="977" y="201"/>
                  </a:cubicBezTo>
                  <a:cubicBezTo>
                    <a:pt x="799" y="201"/>
                    <a:pt x="556" y="105"/>
                    <a:pt x="417"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4" name="Google Shape;474;p25"/>
            <p:cNvSpPr/>
            <p:nvPr/>
          </p:nvSpPr>
          <p:spPr>
            <a:xfrm>
              <a:off x="3376831" y="3238954"/>
              <a:ext cx="267729" cy="106129"/>
            </a:xfrm>
            <a:custGeom>
              <a:avLst/>
              <a:gdLst/>
              <a:ahLst/>
              <a:cxnLst/>
              <a:rect l="l" t="t" r="r" b="b"/>
              <a:pathLst>
                <a:path w="2732" h="1083" extrusionOk="0">
                  <a:moveTo>
                    <a:pt x="1087" y="1"/>
                  </a:moveTo>
                  <a:cubicBezTo>
                    <a:pt x="747" y="86"/>
                    <a:pt x="426" y="237"/>
                    <a:pt x="265" y="417"/>
                  </a:cubicBezTo>
                  <a:cubicBezTo>
                    <a:pt x="0" y="710"/>
                    <a:pt x="615" y="984"/>
                    <a:pt x="1229" y="1059"/>
                  </a:cubicBezTo>
                  <a:cubicBezTo>
                    <a:pt x="1361" y="1075"/>
                    <a:pt x="1522" y="1082"/>
                    <a:pt x="1686" y="1082"/>
                  </a:cubicBezTo>
                  <a:cubicBezTo>
                    <a:pt x="2025" y="1082"/>
                    <a:pt x="2380" y="1050"/>
                    <a:pt x="2533" y="993"/>
                  </a:cubicBezTo>
                  <a:cubicBezTo>
                    <a:pt x="2731" y="917"/>
                    <a:pt x="2646" y="511"/>
                    <a:pt x="2476" y="247"/>
                  </a:cubicBezTo>
                  <a:cubicBezTo>
                    <a:pt x="2418" y="249"/>
                    <a:pt x="2360" y="250"/>
                    <a:pt x="2304" y="250"/>
                  </a:cubicBezTo>
                  <a:cubicBezTo>
                    <a:pt x="2150" y="250"/>
                    <a:pt x="2003" y="241"/>
                    <a:pt x="1871" y="228"/>
                  </a:cubicBezTo>
                  <a:cubicBezTo>
                    <a:pt x="1578" y="190"/>
                    <a:pt x="1295" y="105"/>
                    <a:pt x="1087"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5" name="Google Shape;475;p25"/>
            <p:cNvSpPr/>
            <p:nvPr/>
          </p:nvSpPr>
          <p:spPr>
            <a:xfrm>
              <a:off x="3690323" y="3242678"/>
              <a:ext cx="212655" cy="90645"/>
            </a:xfrm>
            <a:custGeom>
              <a:avLst/>
              <a:gdLst/>
              <a:ahLst/>
              <a:cxnLst/>
              <a:rect l="l" t="t" r="r" b="b"/>
              <a:pathLst>
                <a:path w="2170" h="925" extrusionOk="0">
                  <a:moveTo>
                    <a:pt x="1612" y="1"/>
                  </a:moveTo>
                  <a:lnTo>
                    <a:pt x="1545" y="29"/>
                  </a:lnTo>
                  <a:cubicBezTo>
                    <a:pt x="1383" y="103"/>
                    <a:pt x="1193" y="135"/>
                    <a:pt x="1006" y="135"/>
                  </a:cubicBezTo>
                  <a:cubicBezTo>
                    <a:pt x="832" y="135"/>
                    <a:pt x="661" y="107"/>
                    <a:pt x="515" y="57"/>
                  </a:cubicBezTo>
                  <a:cubicBezTo>
                    <a:pt x="241" y="152"/>
                    <a:pt x="33" y="303"/>
                    <a:pt x="14" y="454"/>
                  </a:cubicBezTo>
                  <a:cubicBezTo>
                    <a:pt x="0" y="684"/>
                    <a:pt x="512" y="925"/>
                    <a:pt x="1016" y="925"/>
                  </a:cubicBezTo>
                  <a:cubicBezTo>
                    <a:pt x="1195" y="925"/>
                    <a:pt x="1373" y="895"/>
                    <a:pt x="1527" y="823"/>
                  </a:cubicBezTo>
                  <a:cubicBezTo>
                    <a:pt x="2169" y="530"/>
                    <a:pt x="1990" y="152"/>
                    <a:pt x="1612"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6" name="Google Shape;476;p25"/>
            <p:cNvSpPr/>
            <p:nvPr/>
          </p:nvSpPr>
          <p:spPr>
            <a:xfrm>
              <a:off x="3936295" y="3230624"/>
              <a:ext cx="90746" cy="92801"/>
            </a:xfrm>
            <a:custGeom>
              <a:avLst/>
              <a:gdLst/>
              <a:ahLst/>
              <a:cxnLst/>
              <a:rect l="l" t="t" r="r" b="b"/>
              <a:pathLst>
                <a:path w="926" h="947" extrusionOk="0">
                  <a:moveTo>
                    <a:pt x="226" y="1"/>
                  </a:moveTo>
                  <a:cubicBezTo>
                    <a:pt x="141" y="76"/>
                    <a:pt x="84" y="180"/>
                    <a:pt x="56" y="322"/>
                  </a:cubicBezTo>
                  <a:cubicBezTo>
                    <a:pt x="1" y="729"/>
                    <a:pt x="480" y="946"/>
                    <a:pt x="721" y="946"/>
                  </a:cubicBezTo>
                  <a:cubicBezTo>
                    <a:pt x="727" y="946"/>
                    <a:pt x="732" y="946"/>
                    <a:pt x="737" y="946"/>
                  </a:cubicBezTo>
                  <a:cubicBezTo>
                    <a:pt x="926" y="936"/>
                    <a:pt x="878" y="521"/>
                    <a:pt x="793" y="228"/>
                  </a:cubicBezTo>
                  <a:lnTo>
                    <a:pt x="793" y="228"/>
                  </a:lnTo>
                  <a:cubicBezTo>
                    <a:pt x="782" y="228"/>
                    <a:pt x="771" y="228"/>
                    <a:pt x="759" y="228"/>
                  </a:cubicBezTo>
                  <a:cubicBezTo>
                    <a:pt x="584" y="228"/>
                    <a:pt x="359" y="160"/>
                    <a:pt x="226"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77" name="Google Shape;477;p25"/>
            <p:cNvSpPr/>
            <p:nvPr/>
          </p:nvSpPr>
          <p:spPr>
            <a:xfrm>
              <a:off x="3399076" y="3173198"/>
              <a:ext cx="66736" cy="64187"/>
            </a:xfrm>
            <a:custGeom>
              <a:avLst/>
              <a:gdLst/>
              <a:ahLst/>
              <a:cxnLst/>
              <a:rect l="l" t="t" r="r" b="b"/>
              <a:pathLst>
                <a:path w="681" h="655" extrusionOk="0">
                  <a:moveTo>
                    <a:pt x="123" y="1"/>
                  </a:moveTo>
                  <a:cubicBezTo>
                    <a:pt x="57" y="67"/>
                    <a:pt x="28" y="152"/>
                    <a:pt x="9" y="237"/>
                  </a:cubicBezTo>
                  <a:cubicBezTo>
                    <a:pt x="0" y="341"/>
                    <a:pt x="28" y="521"/>
                    <a:pt x="76" y="587"/>
                  </a:cubicBezTo>
                  <a:cubicBezTo>
                    <a:pt x="103" y="633"/>
                    <a:pt x="151" y="654"/>
                    <a:pt x="209" y="654"/>
                  </a:cubicBezTo>
                  <a:cubicBezTo>
                    <a:pt x="270" y="654"/>
                    <a:pt x="343" y="630"/>
                    <a:pt x="416" y="587"/>
                  </a:cubicBezTo>
                  <a:cubicBezTo>
                    <a:pt x="614" y="473"/>
                    <a:pt x="680" y="218"/>
                    <a:pt x="605" y="57"/>
                  </a:cubicBezTo>
                  <a:lnTo>
                    <a:pt x="605" y="57"/>
                  </a:lnTo>
                  <a:cubicBezTo>
                    <a:pt x="551" y="92"/>
                    <a:pt x="484" y="110"/>
                    <a:pt x="414" y="110"/>
                  </a:cubicBezTo>
                  <a:cubicBezTo>
                    <a:pt x="314" y="110"/>
                    <a:pt x="207" y="73"/>
                    <a:pt x="123"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5110466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78"/>
        <p:cNvGrpSpPr/>
        <p:nvPr/>
      </p:nvGrpSpPr>
      <p:grpSpPr>
        <a:xfrm>
          <a:off x="0" y="0"/>
          <a:ext cx="0" cy="0"/>
          <a:chOff x="0" y="0"/>
          <a:chExt cx="0" cy="0"/>
        </a:xfrm>
      </p:grpSpPr>
      <p:sp>
        <p:nvSpPr>
          <p:cNvPr id="479" name="Google Shape;479;p26"/>
          <p:cNvSpPr/>
          <p:nvPr/>
        </p:nvSpPr>
        <p:spPr>
          <a:xfrm rot="544783" flipH="1">
            <a:off x="10114679" y="4434445"/>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80" name="Google Shape;480;p26"/>
          <p:cNvSpPr txBox="1">
            <a:spLocks noGrp="1"/>
          </p:cNvSpPr>
          <p:nvPr>
            <p:ph type="title"/>
          </p:nvPr>
        </p:nvSpPr>
        <p:spPr>
          <a:xfrm>
            <a:off x="1694700" y="2163720"/>
            <a:ext cx="23876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1" name="Google Shape;481;p26"/>
          <p:cNvSpPr txBox="1">
            <a:spLocks noGrp="1"/>
          </p:cNvSpPr>
          <p:nvPr>
            <p:ph type="subTitle" idx="1"/>
          </p:nvPr>
        </p:nvSpPr>
        <p:spPr>
          <a:xfrm>
            <a:off x="972300" y="2777016"/>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Manrope Medium"/>
                <a:ea typeface="Manrope Medium"/>
                <a:cs typeface="Manrope Medium"/>
                <a:sym typeface="Manrop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2" name="Google Shape;482;p26"/>
          <p:cNvSpPr txBox="1">
            <a:spLocks noGrp="1"/>
          </p:cNvSpPr>
          <p:nvPr>
            <p:ph type="title" idx="2"/>
          </p:nvPr>
        </p:nvSpPr>
        <p:spPr>
          <a:xfrm>
            <a:off x="7975300" y="2163720"/>
            <a:ext cx="26564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3" name="Google Shape;483;p26"/>
          <p:cNvSpPr txBox="1">
            <a:spLocks noGrp="1"/>
          </p:cNvSpPr>
          <p:nvPr>
            <p:ph type="subTitle" idx="3"/>
          </p:nvPr>
        </p:nvSpPr>
        <p:spPr>
          <a:xfrm>
            <a:off x="7387300" y="2777016"/>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Manrope Medium"/>
                <a:ea typeface="Manrope Medium"/>
                <a:cs typeface="Manrope Medium"/>
                <a:sym typeface="Manrop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4" name="Google Shape;484;p26"/>
          <p:cNvSpPr txBox="1">
            <a:spLocks noGrp="1"/>
          </p:cNvSpPr>
          <p:nvPr>
            <p:ph type="title" idx="4"/>
          </p:nvPr>
        </p:nvSpPr>
        <p:spPr>
          <a:xfrm>
            <a:off x="1694700" y="3679255"/>
            <a:ext cx="23876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5" name="Google Shape;485;p26"/>
          <p:cNvSpPr txBox="1">
            <a:spLocks noGrp="1"/>
          </p:cNvSpPr>
          <p:nvPr>
            <p:ph type="subTitle" idx="5"/>
          </p:nvPr>
        </p:nvSpPr>
        <p:spPr>
          <a:xfrm>
            <a:off x="972300" y="4292565"/>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Manrope Medium"/>
                <a:ea typeface="Manrope Medium"/>
                <a:cs typeface="Manrope Medium"/>
                <a:sym typeface="Manrop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6" name="Google Shape;486;p26"/>
          <p:cNvSpPr txBox="1">
            <a:spLocks noGrp="1"/>
          </p:cNvSpPr>
          <p:nvPr>
            <p:ph type="title" idx="6"/>
          </p:nvPr>
        </p:nvSpPr>
        <p:spPr>
          <a:xfrm>
            <a:off x="7984500" y="3679253"/>
            <a:ext cx="26380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87" name="Google Shape;487;p26"/>
          <p:cNvSpPr txBox="1">
            <a:spLocks noGrp="1"/>
          </p:cNvSpPr>
          <p:nvPr>
            <p:ph type="subTitle" idx="7"/>
          </p:nvPr>
        </p:nvSpPr>
        <p:spPr>
          <a:xfrm>
            <a:off x="7387300" y="4292565"/>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Manrope Medium"/>
                <a:ea typeface="Manrope Medium"/>
                <a:cs typeface="Manrope Medium"/>
                <a:sym typeface="Manrope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8" name="Google Shape;488;p26"/>
          <p:cNvSpPr txBox="1">
            <a:spLocks noGrp="1"/>
          </p:cNvSpPr>
          <p:nvPr>
            <p:ph type="title" idx="8"/>
          </p:nvPr>
        </p:nvSpPr>
        <p:spPr>
          <a:xfrm>
            <a:off x="2779467" y="491767"/>
            <a:ext cx="66332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solidFill>
                  <a:srgbClr val="5E261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89" name="Google Shape;489;p26"/>
          <p:cNvSpPr/>
          <p:nvPr/>
        </p:nvSpPr>
        <p:spPr>
          <a:xfrm>
            <a:off x="-9599" y="5785767"/>
            <a:ext cx="12204900" cy="1089333"/>
          </a:xfrm>
          <a:custGeom>
            <a:avLst/>
            <a:gdLst/>
            <a:ahLst/>
            <a:cxnLst/>
            <a:rect l="l" t="t" r="r" b="b"/>
            <a:pathLst>
              <a:path w="366147" h="32680" extrusionOk="0">
                <a:moveTo>
                  <a:pt x="100" y="0"/>
                </a:moveTo>
                <a:lnTo>
                  <a:pt x="56771" y="1292"/>
                </a:lnTo>
                <a:lnTo>
                  <a:pt x="366147" y="9358"/>
                </a:lnTo>
                <a:lnTo>
                  <a:pt x="366065" y="32680"/>
                </a:lnTo>
                <a:lnTo>
                  <a:pt x="0" y="32680"/>
                </a:lnTo>
                <a:close/>
              </a:path>
            </a:pathLst>
          </a:custGeom>
          <a:solidFill>
            <a:schemeClr val="accent1"/>
          </a:solidFill>
          <a:ln>
            <a:noFill/>
          </a:ln>
        </p:spPr>
      </p:sp>
      <p:sp>
        <p:nvSpPr>
          <p:cNvPr id="490" name="Google Shape;490;p26"/>
          <p:cNvSpPr/>
          <p:nvPr/>
        </p:nvSpPr>
        <p:spPr>
          <a:xfrm>
            <a:off x="-8234" y="6166333"/>
            <a:ext cx="12207667" cy="735856"/>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grpSp>
        <p:nvGrpSpPr>
          <p:cNvPr id="491" name="Google Shape;491;p26"/>
          <p:cNvGrpSpPr/>
          <p:nvPr/>
        </p:nvGrpSpPr>
        <p:grpSpPr>
          <a:xfrm>
            <a:off x="11037868" y="5818957"/>
            <a:ext cx="978661" cy="735871"/>
            <a:chOff x="3005133" y="3226715"/>
            <a:chExt cx="454965" cy="342096"/>
          </a:xfrm>
        </p:grpSpPr>
        <p:sp>
          <p:nvSpPr>
            <p:cNvPr id="492" name="Google Shape;492;p26"/>
            <p:cNvSpPr/>
            <p:nvPr/>
          </p:nvSpPr>
          <p:spPr>
            <a:xfrm>
              <a:off x="3191462" y="3340657"/>
              <a:ext cx="268636" cy="228153"/>
            </a:xfrm>
            <a:custGeom>
              <a:avLst/>
              <a:gdLst/>
              <a:ahLst/>
              <a:cxnLst/>
              <a:rect l="l" t="t" r="r" b="b"/>
              <a:pathLst>
                <a:path w="2004" h="1702" extrusionOk="0">
                  <a:moveTo>
                    <a:pt x="2004" y="1"/>
                  </a:moveTo>
                  <a:cubicBezTo>
                    <a:pt x="1767" y="256"/>
                    <a:pt x="1399" y="1059"/>
                    <a:pt x="1399" y="1059"/>
                  </a:cubicBezTo>
                  <a:cubicBezTo>
                    <a:pt x="1474" y="804"/>
                    <a:pt x="1323" y="360"/>
                    <a:pt x="1323" y="360"/>
                  </a:cubicBezTo>
                  <a:cubicBezTo>
                    <a:pt x="1323" y="690"/>
                    <a:pt x="1059" y="1201"/>
                    <a:pt x="1059" y="1201"/>
                  </a:cubicBezTo>
                  <a:cubicBezTo>
                    <a:pt x="1163" y="709"/>
                    <a:pt x="1011" y="67"/>
                    <a:pt x="1011" y="67"/>
                  </a:cubicBezTo>
                  <a:cubicBezTo>
                    <a:pt x="1011" y="511"/>
                    <a:pt x="699" y="1087"/>
                    <a:pt x="699" y="1087"/>
                  </a:cubicBezTo>
                  <a:cubicBezTo>
                    <a:pt x="747" y="691"/>
                    <a:pt x="548" y="379"/>
                    <a:pt x="548" y="379"/>
                  </a:cubicBezTo>
                  <a:lnTo>
                    <a:pt x="548" y="379"/>
                  </a:lnTo>
                  <a:cubicBezTo>
                    <a:pt x="633" y="757"/>
                    <a:pt x="350" y="1456"/>
                    <a:pt x="350" y="1456"/>
                  </a:cubicBezTo>
                  <a:cubicBezTo>
                    <a:pt x="406" y="1314"/>
                    <a:pt x="378" y="946"/>
                    <a:pt x="378" y="946"/>
                  </a:cubicBezTo>
                  <a:lnTo>
                    <a:pt x="378" y="946"/>
                  </a:lnTo>
                  <a:cubicBezTo>
                    <a:pt x="284" y="1352"/>
                    <a:pt x="0" y="1692"/>
                    <a:pt x="0" y="1692"/>
                  </a:cubicBezTo>
                  <a:lnTo>
                    <a:pt x="1673" y="1702"/>
                  </a:lnTo>
                  <a:cubicBezTo>
                    <a:pt x="1588" y="1069"/>
                    <a:pt x="2004" y="1"/>
                    <a:pt x="2004" y="1"/>
                  </a:cubicBezTo>
                  <a:close/>
                </a:path>
              </a:pathLst>
            </a:custGeom>
            <a:solidFill>
              <a:schemeClr val="accent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93" name="Google Shape;493;p26"/>
            <p:cNvSpPr/>
            <p:nvPr/>
          </p:nvSpPr>
          <p:spPr>
            <a:xfrm>
              <a:off x="3005133" y="3226715"/>
              <a:ext cx="296653" cy="342096"/>
            </a:xfrm>
            <a:custGeom>
              <a:avLst/>
              <a:gdLst/>
              <a:ahLst/>
              <a:cxnLst/>
              <a:rect l="l" t="t" r="r" b="b"/>
              <a:pathLst>
                <a:path w="2213" h="2552" extrusionOk="0">
                  <a:moveTo>
                    <a:pt x="2212" y="0"/>
                  </a:moveTo>
                  <a:cubicBezTo>
                    <a:pt x="1957" y="369"/>
                    <a:pt x="1551" y="1588"/>
                    <a:pt x="1551" y="1588"/>
                  </a:cubicBezTo>
                  <a:cubicBezTo>
                    <a:pt x="1626" y="1219"/>
                    <a:pt x="1466" y="539"/>
                    <a:pt x="1466" y="539"/>
                  </a:cubicBezTo>
                  <a:cubicBezTo>
                    <a:pt x="1466" y="1040"/>
                    <a:pt x="1154" y="1796"/>
                    <a:pt x="1154" y="1796"/>
                  </a:cubicBezTo>
                  <a:cubicBezTo>
                    <a:pt x="1267" y="1068"/>
                    <a:pt x="1116" y="95"/>
                    <a:pt x="1116" y="95"/>
                  </a:cubicBezTo>
                  <a:cubicBezTo>
                    <a:pt x="1116" y="775"/>
                    <a:pt x="776" y="1635"/>
                    <a:pt x="776" y="1635"/>
                  </a:cubicBezTo>
                  <a:cubicBezTo>
                    <a:pt x="823" y="1040"/>
                    <a:pt x="606" y="586"/>
                    <a:pt x="606" y="586"/>
                  </a:cubicBezTo>
                  <a:lnTo>
                    <a:pt x="606" y="586"/>
                  </a:lnTo>
                  <a:cubicBezTo>
                    <a:pt x="700" y="1162"/>
                    <a:pt x="379" y="2193"/>
                    <a:pt x="379" y="2193"/>
                  </a:cubicBezTo>
                  <a:cubicBezTo>
                    <a:pt x="436" y="1975"/>
                    <a:pt x="417" y="1437"/>
                    <a:pt x="417" y="1437"/>
                  </a:cubicBezTo>
                  <a:lnTo>
                    <a:pt x="417" y="1437"/>
                  </a:lnTo>
                  <a:cubicBezTo>
                    <a:pt x="313" y="2022"/>
                    <a:pt x="1" y="2542"/>
                    <a:pt x="1" y="2542"/>
                  </a:cubicBezTo>
                  <a:lnTo>
                    <a:pt x="1844" y="2552"/>
                  </a:lnTo>
                  <a:cubicBezTo>
                    <a:pt x="1759" y="1607"/>
                    <a:pt x="2212" y="0"/>
                    <a:pt x="2212" y="0"/>
                  </a:cubicBezTo>
                  <a:close/>
                </a:path>
              </a:pathLst>
            </a:custGeom>
            <a:solidFill>
              <a:schemeClr val="accent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grpSp>
        <p:nvGrpSpPr>
          <p:cNvPr id="494" name="Google Shape;494;p26"/>
          <p:cNvGrpSpPr/>
          <p:nvPr/>
        </p:nvGrpSpPr>
        <p:grpSpPr>
          <a:xfrm>
            <a:off x="49435" y="5145123"/>
            <a:ext cx="978661" cy="735871"/>
            <a:chOff x="3005133" y="3226715"/>
            <a:chExt cx="454965" cy="342096"/>
          </a:xfrm>
        </p:grpSpPr>
        <p:sp>
          <p:nvSpPr>
            <p:cNvPr id="495" name="Google Shape;495;p26"/>
            <p:cNvSpPr/>
            <p:nvPr/>
          </p:nvSpPr>
          <p:spPr>
            <a:xfrm>
              <a:off x="3191462" y="3340657"/>
              <a:ext cx="268636" cy="228153"/>
            </a:xfrm>
            <a:custGeom>
              <a:avLst/>
              <a:gdLst/>
              <a:ahLst/>
              <a:cxnLst/>
              <a:rect l="l" t="t" r="r" b="b"/>
              <a:pathLst>
                <a:path w="2004" h="1702" extrusionOk="0">
                  <a:moveTo>
                    <a:pt x="2004" y="1"/>
                  </a:moveTo>
                  <a:cubicBezTo>
                    <a:pt x="1767" y="256"/>
                    <a:pt x="1399" y="1059"/>
                    <a:pt x="1399" y="1059"/>
                  </a:cubicBezTo>
                  <a:cubicBezTo>
                    <a:pt x="1474" y="804"/>
                    <a:pt x="1323" y="360"/>
                    <a:pt x="1323" y="360"/>
                  </a:cubicBezTo>
                  <a:cubicBezTo>
                    <a:pt x="1323" y="690"/>
                    <a:pt x="1059" y="1201"/>
                    <a:pt x="1059" y="1201"/>
                  </a:cubicBezTo>
                  <a:cubicBezTo>
                    <a:pt x="1163" y="709"/>
                    <a:pt x="1011" y="67"/>
                    <a:pt x="1011" y="67"/>
                  </a:cubicBezTo>
                  <a:cubicBezTo>
                    <a:pt x="1011" y="511"/>
                    <a:pt x="699" y="1087"/>
                    <a:pt x="699" y="1087"/>
                  </a:cubicBezTo>
                  <a:cubicBezTo>
                    <a:pt x="747" y="691"/>
                    <a:pt x="548" y="379"/>
                    <a:pt x="548" y="379"/>
                  </a:cubicBezTo>
                  <a:lnTo>
                    <a:pt x="548" y="379"/>
                  </a:lnTo>
                  <a:cubicBezTo>
                    <a:pt x="633" y="757"/>
                    <a:pt x="350" y="1456"/>
                    <a:pt x="350" y="1456"/>
                  </a:cubicBezTo>
                  <a:cubicBezTo>
                    <a:pt x="406" y="1314"/>
                    <a:pt x="378" y="946"/>
                    <a:pt x="378" y="946"/>
                  </a:cubicBezTo>
                  <a:lnTo>
                    <a:pt x="378" y="946"/>
                  </a:lnTo>
                  <a:cubicBezTo>
                    <a:pt x="284" y="1352"/>
                    <a:pt x="0" y="1692"/>
                    <a:pt x="0" y="1692"/>
                  </a:cubicBezTo>
                  <a:lnTo>
                    <a:pt x="1673" y="1702"/>
                  </a:lnTo>
                  <a:cubicBezTo>
                    <a:pt x="1588" y="1069"/>
                    <a:pt x="2004" y="1"/>
                    <a:pt x="2004"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496" name="Google Shape;496;p26"/>
            <p:cNvSpPr/>
            <p:nvPr/>
          </p:nvSpPr>
          <p:spPr>
            <a:xfrm>
              <a:off x="3005133" y="3226715"/>
              <a:ext cx="296653" cy="342096"/>
            </a:xfrm>
            <a:custGeom>
              <a:avLst/>
              <a:gdLst/>
              <a:ahLst/>
              <a:cxnLst/>
              <a:rect l="l" t="t" r="r" b="b"/>
              <a:pathLst>
                <a:path w="2213" h="2552" extrusionOk="0">
                  <a:moveTo>
                    <a:pt x="2212" y="0"/>
                  </a:moveTo>
                  <a:cubicBezTo>
                    <a:pt x="1957" y="369"/>
                    <a:pt x="1551" y="1588"/>
                    <a:pt x="1551" y="1588"/>
                  </a:cubicBezTo>
                  <a:cubicBezTo>
                    <a:pt x="1626" y="1219"/>
                    <a:pt x="1466" y="539"/>
                    <a:pt x="1466" y="539"/>
                  </a:cubicBezTo>
                  <a:cubicBezTo>
                    <a:pt x="1466" y="1040"/>
                    <a:pt x="1154" y="1796"/>
                    <a:pt x="1154" y="1796"/>
                  </a:cubicBezTo>
                  <a:cubicBezTo>
                    <a:pt x="1267" y="1068"/>
                    <a:pt x="1116" y="95"/>
                    <a:pt x="1116" y="95"/>
                  </a:cubicBezTo>
                  <a:cubicBezTo>
                    <a:pt x="1116" y="775"/>
                    <a:pt x="776" y="1635"/>
                    <a:pt x="776" y="1635"/>
                  </a:cubicBezTo>
                  <a:cubicBezTo>
                    <a:pt x="823" y="1040"/>
                    <a:pt x="606" y="586"/>
                    <a:pt x="606" y="586"/>
                  </a:cubicBezTo>
                  <a:lnTo>
                    <a:pt x="606" y="586"/>
                  </a:lnTo>
                  <a:cubicBezTo>
                    <a:pt x="700" y="1162"/>
                    <a:pt x="379" y="2193"/>
                    <a:pt x="379" y="2193"/>
                  </a:cubicBezTo>
                  <a:cubicBezTo>
                    <a:pt x="436" y="1975"/>
                    <a:pt x="417" y="1437"/>
                    <a:pt x="417" y="1437"/>
                  </a:cubicBezTo>
                  <a:lnTo>
                    <a:pt x="417" y="1437"/>
                  </a:lnTo>
                  <a:cubicBezTo>
                    <a:pt x="313" y="2022"/>
                    <a:pt x="1" y="2542"/>
                    <a:pt x="1" y="2542"/>
                  </a:cubicBezTo>
                  <a:lnTo>
                    <a:pt x="1844" y="2552"/>
                  </a:lnTo>
                  <a:cubicBezTo>
                    <a:pt x="1759" y="1607"/>
                    <a:pt x="2212" y="0"/>
                    <a:pt x="2212"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497" name="Google Shape;497;p26"/>
          <p:cNvSpPr/>
          <p:nvPr/>
        </p:nvSpPr>
        <p:spPr>
          <a:xfrm>
            <a:off x="-9600" y="6580201"/>
            <a:ext cx="12217967" cy="361575"/>
          </a:xfrm>
          <a:custGeom>
            <a:avLst/>
            <a:gdLst/>
            <a:ahLst/>
            <a:cxnLst/>
            <a:rect l="l" t="t" r="r" b="b"/>
            <a:pathLst>
              <a:path w="366539" h="17704" extrusionOk="0">
                <a:moveTo>
                  <a:pt x="0" y="3485"/>
                </a:moveTo>
                <a:lnTo>
                  <a:pt x="169355" y="0"/>
                </a:lnTo>
                <a:lnTo>
                  <a:pt x="366230" y="7258"/>
                </a:lnTo>
                <a:lnTo>
                  <a:pt x="366539" y="17704"/>
                </a:lnTo>
                <a:lnTo>
                  <a:pt x="0" y="17583"/>
                </a:lnTo>
                <a:close/>
              </a:path>
            </a:pathLst>
          </a:custGeom>
          <a:solidFill>
            <a:schemeClr val="dk2"/>
          </a:solidFill>
          <a:ln>
            <a:noFill/>
          </a:ln>
        </p:spPr>
      </p:sp>
      <p:sp>
        <p:nvSpPr>
          <p:cNvPr id="498" name="Google Shape;498;p26"/>
          <p:cNvSpPr/>
          <p:nvPr/>
        </p:nvSpPr>
        <p:spPr>
          <a:xfrm flipH="1">
            <a:off x="-101585" y="-164778"/>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99" name="Google Shape;499;p26"/>
          <p:cNvSpPr/>
          <p:nvPr/>
        </p:nvSpPr>
        <p:spPr>
          <a:xfrm>
            <a:off x="9902001" y="-164765"/>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3946721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00"/>
        <p:cNvGrpSpPr/>
        <p:nvPr/>
      </p:nvGrpSpPr>
      <p:grpSpPr>
        <a:xfrm>
          <a:off x="0" y="0"/>
          <a:ext cx="0" cy="0"/>
          <a:chOff x="0" y="0"/>
          <a:chExt cx="0" cy="0"/>
        </a:xfrm>
      </p:grpSpPr>
      <p:sp>
        <p:nvSpPr>
          <p:cNvPr id="501" name="Google Shape;501;p27"/>
          <p:cNvSpPr txBox="1">
            <a:spLocks noGrp="1"/>
          </p:cNvSpPr>
          <p:nvPr>
            <p:ph type="title"/>
          </p:nvPr>
        </p:nvSpPr>
        <p:spPr>
          <a:xfrm>
            <a:off x="1569567"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2" name="Google Shape;502;p27"/>
          <p:cNvSpPr txBox="1">
            <a:spLocks noGrp="1"/>
          </p:cNvSpPr>
          <p:nvPr>
            <p:ph type="subTitle" idx="1"/>
          </p:nvPr>
        </p:nvSpPr>
        <p:spPr>
          <a:xfrm>
            <a:off x="1569567"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3" name="Google Shape;503;p27"/>
          <p:cNvSpPr txBox="1">
            <a:spLocks noGrp="1"/>
          </p:cNvSpPr>
          <p:nvPr>
            <p:ph type="title" idx="2"/>
          </p:nvPr>
        </p:nvSpPr>
        <p:spPr>
          <a:xfrm>
            <a:off x="4558992"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4" name="Google Shape;504;p27"/>
          <p:cNvSpPr txBox="1">
            <a:spLocks noGrp="1"/>
          </p:cNvSpPr>
          <p:nvPr>
            <p:ph type="subTitle" idx="3"/>
          </p:nvPr>
        </p:nvSpPr>
        <p:spPr>
          <a:xfrm>
            <a:off x="4558992"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5" name="Google Shape;505;p27"/>
          <p:cNvSpPr txBox="1">
            <a:spLocks noGrp="1"/>
          </p:cNvSpPr>
          <p:nvPr>
            <p:ph type="title" idx="4"/>
          </p:nvPr>
        </p:nvSpPr>
        <p:spPr>
          <a:xfrm>
            <a:off x="1569567" y="32634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6" name="Google Shape;506;p27"/>
          <p:cNvSpPr txBox="1">
            <a:spLocks noGrp="1"/>
          </p:cNvSpPr>
          <p:nvPr>
            <p:ph type="subTitle" idx="5"/>
          </p:nvPr>
        </p:nvSpPr>
        <p:spPr>
          <a:xfrm>
            <a:off x="1569567" y="38766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7" name="Google Shape;507;p27"/>
          <p:cNvSpPr txBox="1">
            <a:spLocks noGrp="1"/>
          </p:cNvSpPr>
          <p:nvPr>
            <p:ph type="title" idx="6"/>
          </p:nvPr>
        </p:nvSpPr>
        <p:spPr>
          <a:xfrm>
            <a:off x="4558992" y="32634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8" name="Google Shape;508;p27"/>
          <p:cNvSpPr txBox="1">
            <a:spLocks noGrp="1"/>
          </p:cNvSpPr>
          <p:nvPr>
            <p:ph type="subTitle" idx="7"/>
          </p:nvPr>
        </p:nvSpPr>
        <p:spPr>
          <a:xfrm>
            <a:off x="4558992" y="38766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9" name="Google Shape;509;p27"/>
          <p:cNvSpPr txBox="1">
            <a:spLocks noGrp="1"/>
          </p:cNvSpPr>
          <p:nvPr>
            <p:ph type="title" idx="8"/>
          </p:nvPr>
        </p:nvSpPr>
        <p:spPr>
          <a:xfrm>
            <a:off x="7548427"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10" name="Google Shape;510;p27"/>
          <p:cNvSpPr txBox="1">
            <a:spLocks noGrp="1"/>
          </p:cNvSpPr>
          <p:nvPr>
            <p:ph type="subTitle" idx="9"/>
          </p:nvPr>
        </p:nvSpPr>
        <p:spPr>
          <a:xfrm>
            <a:off x="7548427"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1" name="Google Shape;511;p27"/>
          <p:cNvSpPr txBox="1">
            <a:spLocks noGrp="1"/>
          </p:cNvSpPr>
          <p:nvPr>
            <p:ph type="title" idx="13"/>
          </p:nvPr>
        </p:nvSpPr>
        <p:spPr>
          <a:xfrm>
            <a:off x="7548427" y="32634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12" name="Google Shape;512;p27"/>
          <p:cNvSpPr txBox="1">
            <a:spLocks noGrp="1"/>
          </p:cNvSpPr>
          <p:nvPr>
            <p:ph type="subTitle" idx="14"/>
          </p:nvPr>
        </p:nvSpPr>
        <p:spPr>
          <a:xfrm>
            <a:off x="7548427" y="38766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3" name="Google Shape;513;p27"/>
          <p:cNvSpPr txBox="1">
            <a:spLocks noGrp="1"/>
          </p:cNvSpPr>
          <p:nvPr>
            <p:ph type="title" idx="15"/>
          </p:nvPr>
        </p:nvSpPr>
        <p:spPr>
          <a:xfrm>
            <a:off x="1177167" y="491767"/>
            <a:ext cx="98376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14" name="Google Shape;514;p27"/>
          <p:cNvSpPr/>
          <p:nvPr/>
        </p:nvSpPr>
        <p:spPr>
          <a:xfrm flipH="1">
            <a:off x="8657328" y="-169815"/>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15" name="Google Shape;515;p27"/>
          <p:cNvSpPr/>
          <p:nvPr/>
        </p:nvSpPr>
        <p:spPr>
          <a:xfrm flipH="1">
            <a:off x="-1836585" y="1245170"/>
            <a:ext cx="3618919" cy="1133604"/>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516" name="Google Shape;516;p27"/>
          <p:cNvGrpSpPr/>
          <p:nvPr/>
        </p:nvGrpSpPr>
        <p:grpSpPr>
          <a:xfrm flipH="1">
            <a:off x="-269061" y="6138671"/>
            <a:ext cx="12356757" cy="807839"/>
            <a:chOff x="-65798" y="4177775"/>
            <a:chExt cx="9267568" cy="907276"/>
          </a:xfrm>
        </p:grpSpPr>
        <p:sp>
          <p:nvSpPr>
            <p:cNvPr id="517" name="Google Shape;517;p27"/>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18" name="Google Shape;518;p27"/>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grpSp>
        <p:nvGrpSpPr>
          <p:cNvPr id="519" name="Google Shape;519;p27"/>
          <p:cNvGrpSpPr/>
          <p:nvPr/>
        </p:nvGrpSpPr>
        <p:grpSpPr>
          <a:xfrm flipH="1">
            <a:off x="9644048" y="4989122"/>
            <a:ext cx="3278909" cy="2142389"/>
            <a:chOff x="-213250" y="3651883"/>
            <a:chExt cx="1136984" cy="742888"/>
          </a:xfrm>
        </p:grpSpPr>
        <p:sp>
          <p:nvSpPr>
            <p:cNvPr id="520" name="Google Shape;520;p27"/>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21" name="Google Shape;521;p27"/>
            <p:cNvSpPr/>
            <p:nvPr/>
          </p:nvSpPr>
          <p:spPr>
            <a:xfrm>
              <a:off x="323901" y="3956162"/>
              <a:ext cx="599833" cy="438609"/>
            </a:xfrm>
            <a:custGeom>
              <a:avLst/>
              <a:gdLst/>
              <a:ahLst/>
              <a:cxnLst/>
              <a:rect l="l" t="t" r="r" b="b"/>
              <a:pathLst>
                <a:path w="2742" h="2005" extrusionOk="0">
                  <a:moveTo>
                    <a:pt x="950" y="0"/>
                  </a:moveTo>
                  <a:cubicBezTo>
                    <a:pt x="949" y="0"/>
                    <a:pt x="947" y="1"/>
                    <a:pt x="946" y="1"/>
                  </a:cubicBezTo>
                  <a:cubicBezTo>
                    <a:pt x="861" y="29"/>
                    <a:pt x="861" y="351"/>
                    <a:pt x="861" y="351"/>
                  </a:cubicBezTo>
                  <a:cubicBezTo>
                    <a:pt x="861" y="351"/>
                    <a:pt x="736" y="155"/>
                    <a:pt x="656" y="155"/>
                  </a:cubicBezTo>
                  <a:cubicBezTo>
                    <a:pt x="648" y="155"/>
                    <a:pt x="641" y="157"/>
                    <a:pt x="634" y="162"/>
                  </a:cubicBezTo>
                  <a:cubicBezTo>
                    <a:pt x="568" y="209"/>
                    <a:pt x="691" y="634"/>
                    <a:pt x="691" y="634"/>
                  </a:cubicBezTo>
                  <a:cubicBezTo>
                    <a:pt x="691" y="634"/>
                    <a:pt x="406" y="268"/>
                    <a:pt x="342" y="268"/>
                  </a:cubicBezTo>
                  <a:cubicBezTo>
                    <a:pt x="337" y="268"/>
                    <a:pt x="334" y="270"/>
                    <a:pt x="332" y="275"/>
                  </a:cubicBezTo>
                  <a:cubicBezTo>
                    <a:pt x="322" y="351"/>
                    <a:pt x="521" y="852"/>
                    <a:pt x="521" y="852"/>
                  </a:cubicBezTo>
                  <a:cubicBezTo>
                    <a:pt x="521" y="852"/>
                    <a:pt x="326" y="774"/>
                    <a:pt x="238" y="774"/>
                  </a:cubicBezTo>
                  <a:cubicBezTo>
                    <a:pt x="220" y="774"/>
                    <a:pt x="206" y="777"/>
                    <a:pt x="199" y="785"/>
                  </a:cubicBezTo>
                  <a:cubicBezTo>
                    <a:pt x="161" y="833"/>
                    <a:pt x="445" y="1088"/>
                    <a:pt x="445" y="1088"/>
                  </a:cubicBezTo>
                  <a:cubicBezTo>
                    <a:pt x="445" y="1088"/>
                    <a:pt x="303" y="1051"/>
                    <a:pt x="214" y="1051"/>
                  </a:cubicBezTo>
                  <a:cubicBezTo>
                    <a:pt x="175" y="1051"/>
                    <a:pt x="145" y="1058"/>
                    <a:pt x="143" y="1078"/>
                  </a:cubicBezTo>
                  <a:cubicBezTo>
                    <a:pt x="133" y="1154"/>
                    <a:pt x="492" y="1390"/>
                    <a:pt x="492" y="1390"/>
                  </a:cubicBezTo>
                  <a:cubicBezTo>
                    <a:pt x="492" y="1390"/>
                    <a:pt x="378" y="1374"/>
                    <a:pt x="278" y="1374"/>
                  </a:cubicBezTo>
                  <a:cubicBezTo>
                    <a:pt x="208" y="1374"/>
                    <a:pt x="145" y="1382"/>
                    <a:pt x="133" y="1409"/>
                  </a:cubicBezTo>
                  <a:cubicBezTo>
                    <a:pt x="95" y="1485"/>
                    <a:pt x="464" y="1645"/>
                    <a:pt x="464" y="1645"/>
                  </a:cubicBezTo>
                  <a:cubicBezTo>
                    <a:pt x="464" y="1645"/>
                    <a:pt x="438" y="1645"/>
                    <a:pt x="400" y="1645"/>
                  </a:cubicBezTo>
                  <a:cubicBezTo>
                    <a:pt x="285" y="1645"/>
                    <a:pt x="53" y="1650"/>
                    <a:pt x="39" y="1693"/>
                  </a:cubicBezTo>
                  <a:cubicBezTo>
                    <a:pt x="1" y="1797"/>
                    <a:pt x="804" y="2005"/>
                    <a:pt x="804" y="2005"/>
                  </a:cubicBezTo>
                  <a:lnTo>
                    <a:pt x="1929" y="2005"/>
                  </a:lnTo>
                  <a:cubicBezTo>
                    <a:pt x="1929" y="2005"/>
                    <a:pt x="2741" y="1872"/>
                    <a:pt x="2704" y="1778"/>
                  </a:cubicBezTo>
                  <a:cubicBezTo>
                    <a:pt x="2699" y="1735"/>
                    <a:pt x="2605" y="1723"/>
                    <a:pt x="2504" y="1723"/>
                  </a:cubicBezTo>
                  <a:cubicBezTo>
                    <a:pt x="2382" y="1723"/>
                    <a:pt x="2250" y="1740"/>
                    <a:pt x="2250" y="1740"/>
                  </a:cubicBezTo>
                  <a:cubicBezTo>
                    <a:pt x="2250" y="1740"/>
                    <a:pt x="2723" y="1475"/>
                    <a:pt x="2723" y="1419"/>
                  </a:cubicBezTo>
                  <a:cubicBezTo>
                    <a:pt x="2724" y="1411"/>
                    <a:pt x="2710" y="1408"/>
                    <a:pt x="2685" y="1408"/>
                  </a:cubicBezTo>
                  <a:cubicBezTo>
                    <a:pt x="2555" y="1408"/>
                    <a:pt x="2137" y="1494"/>
                    <a:pt x="2137" y="1494"/>
                  </a:cubicBezTo>
                  <a:cubicBezTo>
                    <a:pt x="2137" y="1494"/>
                    <a:pt x="2430" y="1182"/>
                    <a:pt x="2411" y="1154"/>
                  </a:cubicBezTo>
                  <a:cubicBezTo>
                    <a:pt x="2407" y="1149"/>
                    <a:pt x="2399" y="1147"/>
                    <a:pt x="2388" y="1147"/>
                  </a:cubicBezTo>
                  <a:cubicBezTo>
                    <a:pt x="2311" y="1147"/>
                    <a:pt x="2080" y="1248"/>
                    <a:pt x="2080" y="1248"/>
                  </a:cubicBezTo>
                  <a:cubicBezTo>
                    <a:pt x="2080" y="1248"/>
                    <a:pt x="2363" y="889"/>
                    <a:pt x="2307" y="852"/>
                  </a:cubicBezTo>
                  <a:cubicBezTo>
                    <a:pt x="2302" y="849"/>
                    <a:pt x="2295" y="848"/>
                    <a:pt x="2287" y="848"/>
                  </a:cubicBezTo>
                  <a:cubicBezTo>
                    <a:pt x="2206" y="848"/>
                    <a:pt x="1995" y="965"/>
                    <a:pt x="1995" y="965"/>
                  </a:cubicBezTo>
                  <a:cubicBezTo>
                    <a:pt x="1995" y="965"/>
                    <a:pt x="2363" y="445"/>
                    <a:pt x="2307" y="417"/>
                  </a:cubicBezTo>
                  <a:cubicBezTo>
                    <a:pt x="2306" y="417"/>
                    <a:pt x="2305" y="417"/>
                    <a:pt x="2304" y="417"/>
                  </a:cubicBezTo>
                  <a:cubicBezTo>
                    <a:pt x="2240" y="417"/>
                    <a:pt x="1938" y="691"/>
                    <a:pt x="1938" y="691"/>
                  </a:cubicBezTo>
                  <a:cubicBezTo>
                    <a:pt x="1938" y="691"/>
                    <a:pt x="2108" y="322"/>
                    <a:pt x="2042" y="313"/>
                  </a:cubicBezTo>
                  <a:cubicBezTo>
                    <a:pt x="2041" y="313"/>
                    <a:pt x="2040" y="313"/>
                    <a:pt x="2039" y="313"/>
                  </a:cubicBezTo>
                  <a:cubicBezTo>
                    <a:pt x="1977" y="313"/>
                    <a:pt x="1702" y="606"/>
                    <a:pt x="1702" y="606"/>
                  </a:cubicBezTo>
                  <a:cubicBezTo>
                    <a:pt x="1702" y="606"/>
                    <a:pt x="1778" y="133"/>
                    <a:pt x="1730" y="133"/>
                  </a:cubicBezTo>
                  <a:cubicBezTo>
                    <a:pt x="1683" y="133"/>
                    <a:pt x="1456" y="445"/>
                    <a:pt x="1456" y="445"/>
                  </a:cubicBezTo>
                  <a:cubicBezTo>
                    <a:pt x="1456" y="445"/>
                    <a:pt x="1420" y="66"/>
                    <a:pt x="1357" y="66"/>
                  </a:cubicBezTo>
                  <a:cubicBezTo>
                    <a:pt x="1355" y="66"/>
                    <a:pt x="1354" y="67"/>
                    <a:pt x="1352" y="67"/>
                  </a:cubicBezTo>
                  <a:cubicBezTo>
                    <a:pt x="1277" y="77"/>
                    <a:pt x="1173" y="407"/>
                    <a:pt x="1173" y="407"/>
                  </a:cubicBezTo>
                  <a:cubicBezTo>
                    <a:pt x="1173" y="407"/>
                    <a:pt x="1019" y="0"/>
                    <a:pt x="950"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22" name="Google Shape;522;p27"/>
            <p:cNvSpPr/>
            <p:nvPr/>
          </p:nvSpPr>
          <p:spPr>
            <a:xfrm>
              <a:off x="11629" y="3651883"/>
              <a:ext cx="730213" cy="732619"/>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rgbClr val="C6C23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1511395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five columns ">
  <p:cSld name="Title and five columns ">
    <p:spTree>
      <p:nvGrpSpPr>
        <p:cNvPr id="1" name="Shape 523"/>
        <p:cNvGrpSpPr/>
        <p:nvPr/>
      </p:nvGrpSpPr>
      <p:grpSpPr>
        <a:xfrm>
          <a:off x="0" y="0"/>
          <a:ext cx="0" cy="0"/>
          <a:chOff x="0" y="0"/>
          <a:chExt cx="0" cy="0"/>
        </a:xfrm>
      </p:grpSpPr>
      <p:sp>
        <p:nvSpPr>
          <p:cNvPr id="524" name="Google Shape;524;p28"/>
          <p:cNvSpPr txBox="1">
            <a:spLocks noGrp="1"/>
          </p:cNvSpPr>
          <p:nvPr>
            <p:ph type="title"/>
          </p:nvPr>
        </p:nvSpPr>
        <p:spPr>
          <a:xfrm>
            <a:off x="959967"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25" name="Google Shape;525;p28"/>
          <p:cNvSpPr txBox="1">
            <a:spLocks noGrp="1"/>
          </p:cNvSpPr>
          <p:nvPr>
            <p:ph type="subTitle" idx="1"/>
          </p:nvPr>
        </p:nvSpPr>
        <p:spPr>
          <a:xfrm>
            <a:off x="959967"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6" name="Google Shape;526;p28"/>
          <p:cNvSpPr txBox="1">
            <a:spLocks noGrp="1"/>
          </p:cNvSpPr>
          <p:nvPr>
            <p:ph type="title" idx="2"/>
          </p:nvPr>
        </p:nvSpPr>
        <p:spPr>
          <a:xfrm>
            <a:off x="4558997"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27" name="Google Shape;527;p28"/>
          <p:cNvSpPr txBox="1">
            <a:spLocks noGrp="1"/>
          </p:cNvSpPr>
          <p:nvPr>
            <p:ph type="subTitle" idx="3"/>
          </p:nvPr>
        </p:nvSpPr>
        <p:spPr>
          <a:xfrm>
            <a:off x="4558997"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8" name="Google Shape;528;p28"/>
          <p:cNvSpPr txBox="1">
            <a:spLocks noGrp="1"/>
          </p:cNvSpPr>
          <p:nvPr>
            <p:ph type="title" idx="4"/>
          </p:nvPr>
        </p:nvSpPr>
        <p:spPr>
          <a:xfrm>
            <a:off x="2759481" y="33650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29" name="Google Shape;529;p28"/>
          <p:cNvSpPr txBox="1">
            <a:spLocks noGrp="1"/>
          </p:cNvSpPr>
          <p:nvPr>
            <p:ph type="subTitle" idx="5"/>
          </p:nvPr>
        </p:nvSpPr>
        <p:spPr>
          <a:xfrm>
            <a:off x="2759481" y="39782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0" name="Google Shape;530;p28"/>
          <p:cNvSpPr txBox="1">
            <a:spLocks noGrp="1"/>
          </p:cNvSpPr>
          <p:nvPr>
            <p:ph type="title" idx="6"/>
          </p:nvPr>
        </p:nvSpPr>
        <p:spPr>
          <a:xfrm>
            <a:off x="8158027" y="18602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31" name="Google Shape;531;p28"/>
          <p:cNvSpPr txBox="1">
            <a:spLocks noGrp="1"/>
          </p:cNvSpPr>
          <p:nvPr>
            <p:ph type="subTitle" idx="7"/>
          </p:nvPr>
        </p:nvSpPr>
        <p:spPr>
          <a:xfrm>
            <a:off x="8158027" y="24734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2" name="Google Shape;532;p28"/>
          <p:cNvSpPr txBox="1">
            <a:spLocks noGrp="1"/>
          </p:cNvSpPr>
          <p:nvPr>
            <p:ph type="title" idx="8"/>
          </p:nvPr>
        </p:nvSpPr>
        <p:spPr>
          <a:xfrm>
            <a:off x="6358512" y="3365000"/>
            <a:ext cx="307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33" name="Google Shape;533;p28"/>
          <p:cNvSpPr txBox="1">
            <a:spLocks noGrp="1"/>
          </p:cNvSpPr>
          <p:nvPr>
            <p:ph type="subTitle" idx="9"/>
          </p:nvPr>
        </p:nvSpPr>
        <p:spPr>
          <a:xfrm>
            <a:off x="6358512" y="3978296"/>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4" name="Google Shape;534;p28"/>
          <p:cNvSpPr txBox="1">
            <a:spLocks noGrp="1"/>
          </p:cNvSpPr>
          <p:nvPr>
            <p:ph type="title" idx="13"/>
          </p:nvPr>
        </p:nvSpPr>
        <p:spPr>
          <a:xfrm>
            <a:off x="960000" y="491767"/>
            <a:ext cx="102720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35" name="Google Shape;535;p28"/>
          <p:cNvSpPr/>
          <p:nvPr/>
        </p:nvSpPr>
        <p:spPr>
          <a:xfrm flipH="1">
            <a:off x="9181209" y="326999"/>
            <a:ext cx="4974892" cy="1558444"/>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36" name="Google Shape;536;p28"/>
          <p:cNvSpPr/>
          <p:nvPr/>
        </p:nvSpPr>
        <p:spPr>
          <a:xfrm>
            <a:off x="10219480" y="3617127"/>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37" name="Google Shape;537;p28"/>
          <p:cNvSpPr/>
          <p:nvPr/>
        </p:nvSpPr>
        <p:spPr>
          <a:xfrm flipH="1">
            <a:off x="-1599887" y="270511"/>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38" name="Google Shape;538;p28"/>
          <p:cNvSpPr/>
          <p:nvPr/>
        </p:nvSpPr>
        <p:spPr>
          <a:xfrm flipH="1">
            <a:off x="-12066" y="5584433"/>
            <a:ext cx="12220433" cy="1289035"/>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539" name="Google Shape;539;p28"/>
          <p:cNvSpPr/>
          <p:nvPr/>
        </p:nvSpPr>
        <p:spPr>
          <a:xfrm>
            <a:off x="-41733" y="5858600"/>
            <a:ext cx="12250200" cy="984200"/>
          </a:xfrm>
          <a:custGeom>
            <a:avLst/>
            <a:gdLst/>
            <a:ahLst/>
            <a:cxnLst/>
            <a:rect l="l" t="t" r="r" b="b"/>
            <a:pathLst>
              <a:path w="367506" h="29526" extrusionOk="0">
                <a:moveTo>
                  <a:pt x="0" y="6910"/>
                </a:moveTo>
                <a:lnTo>
                  <a:pt x="0" y="29526"/>
                </a:lnTo>
                <a:lnTo>
                  <a:pt x="367506" y="29526"/>
                </a:lnTo>
                <a:lnTo>
                  <a:pt x="367506" y="0"/>
                </a:lnTo>
                <a:close/>
              </a:path>
            </a:pathLst>
          </a:custGeom>
          <a:solidFill>
            <a:schemeClr val="accent2"/>
          </a:solidFill>
          <a:ln>
            <a:noFill/>
          </a:ln>
        </p:spPr>
      </p:sp>
      <p:grpSp>
        <p:nvGrpSpPr>
          <p:cNvPr id="540" name="Google Shape;540;p28"/>
          <p:cNvGrpSpPr/>
          <p:nvPr/>
        </p:nvGrpSpPr>
        <p:grpSpPr>
          <a:xfrm>
            <a:off x="10739855" y="5176689"/>
            <a:ext cx="1200613" cy="681904"/>
            <a:chOff x="4352978" y="3127745"/>
            <a:chExt cx="430698" cy="244597"/>
          </a:xfrm>
        </p:grpSpPr>
        <p:sp>
          <p:nvSpPr>
            <p:cNvPr id="541" name="Google Shape;541;p28"/>
            <p:cNvSpPr/>
            <p:nvPr/>
          </p:nvSpPr>
          <p:spPr>
            <a:xfrm>
              <a:off x="4440980" y="3127745"/>
              <a:ext cx="258419" cy="241852"/>
            </a:xfrm>
            <a:custGeom>
              <a:avLst/>
              <a:gdLst/>
              <a:ahLst/>
              <a:cxnLst/>
              <a:rect l="l" t="t" r="r" b="b"/>
              <a:pathLst>
                <a:path w="2637" h="2468" extrusionOk="0">
                  <a:moveTo>
                    <a:pt x="1597" y="1"/>
                  </a:moveTo>
                  <a:lnTo>
                    <a:pt x="1597" y="1"/>
                  </a:lnTo>
                  <a:cubicBezTo>
                    <a:pt x="1711" y="502"/>
                    <a:pt x="1323" y="1163"/>
                    <a:pt x="1323" y="1163"/>
                  </a:cubicBezTo>
                  <a:cubicBezTo>
                    <a:pt x="1191" y="842"/>
                    <a:pt x="1276" y="199"/>
                    <a:pt x="1276" y="199"/>
                  </a:cubicBezTo>
                  <a:lnTo>
                    <a:pt x="1276" y="199"/>
                  </a:lnTo>
                  <a:cubicBezTo>
                    <a:pt x="1087" y="454"/>
                    <a:pt x="973" y="1324"/>
                    <a:pt x="973" y="1324"/>
                  </a:cubicBezTo>
                  <a:cubicBezTo>
                    <a:pt x="832" y="880"/>
                    <a:pt x="425" y="606"/>
                    <a:pt x="425" y="605"/>
                  </a:cubicBezTo>
                  <a:lnTo>
                    <a:pt x="425" y="605"/>
                  </a:lnTo>
                  <a:cubicBezTo>
                    <a:pt x="595" y="955"/>
                    <a:pt x="690" y="1664"/>
                    <a:pt x="690" y="1664"/>
                  </a:cubicBezTo>
                  <a:cubicBezTo>
                    <a:pt x="482" y="1362"/>
                    <a:pt x="9" y="1258"/>
                    <a:pt x="0" y="1258"/>
                  </a:cubicBezTo>
                  <a:lnTo>
                    <a:pt x="0" y="1258"/>
                  </a:lnTo>
                  <a:cubicBezTo>
                    <a:pt x="473" y="1787"/>
                    <a:pt x="671" y="2467"/>
                    <a:pt x="671" y="2467"/>
                  </a:cubicBezTo>
                  <a:lnTo>
                    <a:pt x="2571" y="2467"/>
                  </a:lnTo>
                  <a:cubicBezTo>
                    <a:pt x="2467" y="1702"/>
                    <a:pt x="2627" y="1182"/>
                    <a:pt x="2627" y="1182"/>
                  </a:cubicBezTo>
                  <a:lnTo>
                    <a:pt x="2627" y="1182"/>
                  </a:lnTo>
                  <a:cubicBezTo>
                    <a:pt x="2372" y="1352"/>
                    <a:pt x="2060" y="1796"/>
                    <a:pt x="2060" y="1796"/>
                  </a:cubicBezTo>
                  <a:lnTo>
                    <a:pt x="2060" y="1796"/>
                  </a:lnTo>
                  <a:cubicBezTo>
                    <a:pt x="2164" y="795"/>
                    <a:pt x="2637" y="284"/>
                    <a:pt x="2637" y="284"/>
                  </a:cubicBezTo>
                  <a:lnTo>
                    <a:pt x="2637" y="284"/>
                  </a:lnTo>
                  <a:cubicBezTo>
                    <a:pt x="2202" y="331"/>
                    <a:pt x="1701" y="1286"/>
                    <a:pt x="1701" y="1286"/>
                  </a:cubicBezTo>
                  <a:cubicBezTo>
                    <a:pt x="1862" y="379"/>
                    <a:pt x="1597" y="1"/>
                    <a:pt x="1597"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42" name="Google Shape;542;p28"/>
            <p:cNvSpPr/>
            <p:nvPr/>
          </p:nvSpPr>
          <p:spPr>
            <a:xfrm>
              <a:off x="4566906" y="3160263"/>
              <a:ext cx="216770" cy="203830"/>
            </a:xfrm>
            <a:custGeom>
              <a:avLst/>
              <a:gdLst/>
              <a:ahLst/>
              <a:cxnLst/>
              <a:rect l="l" t="t" r="r" b="b"/>
              <a:pathLst>
                <a:path w="2212" h="2080" extrusionOk="0">
                  <a:moveTo>
                    <a:pt x="2212" y="0"/>
                  </a:moveTo>
                  <a:lnTo>
                    <a:pt x="2212" y="0"/>
                  </a:lnTo>
                  <a:cubicBezTo>
                    <a:pt x="1966" y="293"/>
                    <a:pt x="1550" y="1286"/>
                    <a:pt x="1550" y="1286"/>
                  </a:cubicBezTo>
                  <a:cubicBezTo>
                    <a:pt x="1635" y="993"/>
                    <a:pt x="1465" y="435"/>
                    <a:pt x="1465" y="435"/>
                  </a:cubicBezTo>
                  <a:cubicBezTo>
                    <a:pt x="1465" y="851"/>
                    <a:pt x="1163" y="1465"/>
                    <a:pt x="1163" y="1465"/>
                  </a:cubicBezTo>
                  <a:cubicBezTo>
                    <a:pt x="1267" y="870"/>
                    <a:pt x="1115" y="76"/>
                    <a:pt x="1115" y="76"/>
                  </a:cubicBezTo>
                  <a:cubicBezTo>
                    <a:pt x="1115" y="634"/>
                    <a:pt x="785" y="1333"/>
                    <a:pt x="785" y="1333"/>
                  </a:cubicBezTo>
                  <a:cubicBezTo>
                    <a:pt x="832" y="851"/>
                    <a:pt x="605" y="473"/>
                    <a:pt x="605" y="473"/>
                  </a:cubicBezTo>
                  <a:lnTo>
                    <a:pt x="605" y="473"/>
                  </a:lnTo>
                  <a:cubicBezTo>
                    <a:pt x="700" y="946"/>
                    <a:pt x="378" y="1787"/>
                    <a:pt x="378" y="1787"/>
                  </a:cubicBezTo>
                  <a:cubicBezTo>
                    <a:pt x="444" y="1607"/>
                    <a:pt x="416" y="1173"/>
                    <a:pt x="416" y="1172"/>
                  </a:cubicBezTo>
                  <a:lnTo>
                    <a:pt x="416" y="1172"/>
                  </a:lnTo>
                  <a:cubicBezTo>
                    <a:pt x="312" y="1654"/>
                    <a:pt x="0" y="2080"/>
                    <a:pt x="0" y="2080"/>
                  </a:cubicBezTo>
                  <a:lnTo>
                    <a:pt x="1834" y="2080"/>
                  </a:lnTo>
                  <a:cubicBezTo>
                    <a:pt x="1758" y="1295"/>
                    <a:pt x="2212" y="1"/>
                    <a:pt x="2212"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43" name="Google Shape;543;p28"/>
            <p:cNvSpPr/>
            <p:nvPr/>
          </p:nvSpPr>
          <p:spPr>
            <a:xfrm>
              <a:off x="4352978" y="3250926"/>
              <a:ext cx="179727" cy="121416"/>
            </a:xfrm>
            <a:custGeom>
              <a:avLst/>
              <a:gdLst/>
              <a:ahLst/>
              <a:cxnLst/>
              <a:rect l="l" t="t" r="r" b="b"/>
              <a:pathLst>
                <a:path w="1834" h="1239" extrusionOk="0">
                  <a:moveTo>
                    <a:pt x="1730" y="1"/>
                  </a:moveTo>
                  <a:cubicBezTo>
                    <a:pt x="1541" y="171"/>
                    <a:pt x="1371" y="766"/>
                    <a:pt x="1371" y="766"/>
                  </a:cubicBezTo>
                  <a:cubicBezTo>
                    <a:pt x="1380" y="587"/>
                    <a:pt x="1087" y="256"/>
                    <a:pt x="1087" y="256"/>
                  </a:cubicBezTo>
                  <a:lnTo>
                    <a:pt x="1087" y="256"/>
                  </a:lnTo>
                  <a:cubicBezTo>
                    <a:pt x="1182" y="501"/>
                    <a:pt x="1030" y="870"/>
                    <a:pt x="1030" y="870"/>
                  </a:cubicBezTo>
                  <a:cubicBezTo>
                    <a:pt x="1002" y="520"/>
                    <a:pt x="652" y="48"/>
                    <a:pt x="652" y="48"/>
                  </a:cubicBezTo>
                  <a:lnTo>
                    <a:pt x="652" y="48"/>
                  </a:lnTo>
                  <a:cubicBezTo>
                    <a:pt x="785" y="379"/>
                    <a:pt x="605" y="785"/>
                    <a:pt x="605" y="785"/>
                  </a:cubicBezTo>
                  <a:cubicBezTo>
                    <a:pt x="548" y="502"/>
                    <a:pt x="227" y="284"/>
                    <a:pt x="227" y="284"/>
                  </a:cubicBezTo>
                  <a:lnTo>
                    <a:pt x="227" y="284"/>
                  </a:lnTo>
                  <a:cubicBezTo>
                    <a:pt x="425" y="549"/>
                    <a:pt x="312" y="1059"/>
                    <a:pt x="312" y="1059"/>
                  </a:cubicBezTo>
                  <a:cubicBezTo>
                    <a:pt x="331" y="955"/>
                    <a:pt x="199" y="691"/>
                    <a:pt x="199" y="690"/>
                  </a:cubicBezTo>
                  <a:lnTo>
                    <a:pt x="199" y="690"/>
                  </a:lnTo>
                  <a:cubicBezTo>
                    <a:pt x="218" y="974"/>
                    <a:pt x="0" y="1239"/>
                    <a:pt x="0" y="1239"/>
                  </a:cubicBezTo>
                  <a:lnTo>
                    <a:pt x="1834" y="1239"/>
                  </a:lnTo>
                  <a:cubicBezTo>
                    <a:pt x="1569" y="766"/>
                    <a:pt x="1730" y="1"/>
                    <a:pt x="1730"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544" name="Google Shape;544;p28"/>
          <p:cNvSpPr/>
          <p:nvPr/>
        </p:nvSpPr>
        <p:spPr>
          <a:xfrm>
            <a:off x="5886433" y="6150433"/>
            <a:ext cx="6386000" cy="786667"/>
          </a:xfrm>
          <a:custGeom>
            <a:avLst/>
            <a:gdLst/>
            <a:ahLst/>
            <a:cxnLst/>
            <a:rect l="l" t="t" r="r" b="b"/>
            <a:pathLst>
              <a:path w="191580" h="23600" extrusionOk="0">
                <a:moveTo>
                  <a:pt x="190192" y="1666"/>
                </a:moveTo>
                <a:lnTo>
                  <a:pt x="184916" y="1943"/>
                </a:lnTo>
                <a:lnTo>
                  <a:pt x="104952" y="0"/>
                </a:lnTo>
                <a:lnTo>
                  <a:pt x="38594" y="9995"/>
                </a:lnTo>
                <a:lnTo>
                  <a:pt x="0" y="21934"/>
                </a:lnTo>
                <a:lnTo>
                  <a:pt x="2777" y="23600"/>
                </a:lnTo>
                <a:lnTo>
                  <a:pt x="191580" y="21656"/>
                </a:lnTo>
                <a:close/>
              </a:path>
            </a:pathLst>
          </a:custGeom>
          <a:solidFill>
            <a:srgbClr val="50AAAA"/>
          </a:solidFill>
          <a:ln>
            <a:noFill/>
          </a:ln>
        </p:spPr>
      </p:sp>
    </p:spTree>
    <p:extLst>
      <p:ext uri="{BB962C8B-B14F-4D97-AF65-F5344CB8AC3E}">
        <p14:creationId xmlns:p14="http://schemas.microsoft.com/office/powerpoint/2010/main" val="16461572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545"/>
        <p:cNvGrpSpPr/>
        <p:nvPr/>
      </p:nvGrpSpPr>
      <p:grpSpPr>
        <a:xfrm>
          <a:off x="0" y="0"/>
          <a:ext cx="0" cy="0"/>
          <a:chOff x="0" y="0"/>
          <a:chExt cx="0" cy="0"/>
        </a:xfrm>
      </p:grpSpPr>
      <p:sp>
        <p:nvSpPr>
          <p:cNvPr id="546" name="Google Shape;546;p29"/>
          <p:cNvSpPr txBox="1">
            <a:spLocks noGrp="1"/>
          </p:cNvSpPr>
          <p:nvPr>
            <p:ph type="title" hasCustomPrompt="1"/>
          </p:nvPr>
        </p:nvSpPr>
        <p:spPr>
          <a:xfrm>
            <a:off x="2992267" y="1244980"/>
            <a:ext cx="62076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47" name="Google Shape;547;p29"/>
          <p:cNvSpPr txBox="1">
            <a:spLocks noGrp="1"/>
          </p:cNvSpPr>
          <p:nvPr>
            <p:ph type="subTitle" idx="1"/>
          </p:nvPr>
        </p:nvSpPr>
        <p:spPr>
          <a:xfrm>
            <a:off x="3223633" y="2386400"/>
            <a:ext cx="5744800" cy="720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8" name="Google Shape;548;p29"/>
          <p:cNvSpPr txBox="1">
            <a:spLocks noGrp="1"/>
          </p:cNvSpPr>
          <p:nvPr>
            <p:ph type="title" idx="2" hasCustomPrompt="1"/>
          </p:nvPr>
        </p:nvSpPr>
        <p:spPr>
          <a:xfrm>
            <a:off x="2992267" y="3610552"/>
            <a:ext cx="62076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49" name="Google Shape;549;p29"/>
          <p:cNvSpPr txBox="1">
            <a:spLocks noGrp="1"/>
          </p:cNvSpPr>
          <p:nvPr>
            <p:ph type="subTitle" idx="3"/>
          </p:nvPr>
        </p:nvSpPr>
        <p:spPr>
          <a:xfrm>
            <a:off x="3223633" y="4751967"/>
            <a:ext cx="5744800" cy="720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0" name="Google Shape;550;p29"/>
          <p:cNvSpPr/>
          <p:nvPr/>
        </p:nvSpPr>
        <p:spPr>
          <a:xfrm>
            <a:off x="-221900" y="5761834"/>
            <a:ext cx="12591307" cy="1039501"/>
          </a:xfrm>
          <a:custGeom>
            <a:avLst/>
            <a:gdLst/>
            <a:ahLst/>
            <a:cxnLst/>
            <a:rect l="l" t="t" r="r" b="b"/>
            <a:pathLst>
              <a:path w="376047" h="17145" extrusionOk="0">
                <a:moveTo>
                  <a:pt x="373761" y="1524"/>
                </a:moveTo>
                <a:lnTo>
                  <a:pt x="0" y="0"/>
                </a:lnTo>
                <a:lnTo>
                  <a:pt x="4572" y="17145"/>
                </a:lnTo>
                <a:lnTo>
                  <a:pt x="376047" y="16383"/>
                </a:lnTo>
                <a:close/>
              </a:path>
            </a:pathLst>
          </a:custGeom>
          <a:solidFill>
            <a:schemeClr val="accent1"/>
          </a:solidFill>
          <a:ln>
            <a:noFill/>
          </a:ln>
        </p:spPr>
      </p:sp>
      <p:sp>
        <p:nvSpPr>
          <p:cNvPr id="551" name="Google Shape;551;p29"/>
          <p:cNvSpPr/>
          <p:nvPr/>
        </p:nvSpPr>
        <p:spPr>
          <a:xfrm>
            <a:off x="-32778" y="5992634"/>
            <a:ext cx="12402683" cy="935333"/>
          </a:xfrm>
          <a:custGeom>
            <a:avLst/>
            <a:gdLst/>
            <a:ahLst/>
            <a:cxnLst/>
            <a:rect l="l" t="t" r="r" b="b"/>
            <a:pathLst>
              <a:path w="375346" h="28060" extrusionOk="0">
                <a:moveTo>
                  <a:pt x="373060" y="0"/>
                </a:moveTo>
                <a:lnTo>
                  <a:pt x="0" y="8902"/>
                </a:lnTo>
                <a:lnTo>
                  <a:pt x="555" y="28060"/>
                </a:lnTo>
                <a:lnTo>
                  <a:pt x="375346" y="27027"/>
                </a:lnTo>
                <a:close/>
              </a:path>
            </a:pathLst>
          </a:custGeom>
          <a:solidFill>
            <a:schemeClr val="accent2"/>
          </a:solidFill>
          <a:ln>
            <a:noFill/>
          </a:ln>
        </p:spPr>
      </p:sp>
      <p:sp>
        <p:nvSpPr>
          <p:cNvPr id="552" name="Google Shape;552;p29"/>
          <p:cNvSpPr/>
          <p:nvPr/>
        </p:nvSpPr>
        <p:spPr>
          <a:xfrm flipH="1">
            <a:off x="8439275" y="-313467"/>
            <a:ext cx="4974892" cy="1558444"/>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53" name="Google Shape;553;p29"/>
          <p:cNvSpPr/>
          <p:nvPr/>
        </p:nvSpPr>
        <p:spPr>
          <a:xfrm>
            <a:off x="9770647" y="2589593"/>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54" name="Google Shape;554;p29"/>
          <p:cNvSpPr/>
          <p:nvPr/>
        </p:nvSpPr>
        <p:spPr>
          <a:xfrm flipH="1">
            <a:off x="-573953" y="161060"/>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555" name="Google Shape;555;p29"/>
          <p:cNvGrpSpPr/>
          <p:nvPr/>
        </p:nvGrpSpPr>
        <p:grpSpPr>
          <a:xfrm>
            <a:off x="-665070" y="4842268"/>
            <a:ext cx="3404887" cy="2224800"/>
            <a:chOff x="-213250" y="3651883"/>
            <a:chExt cx="1136984" cy="742888"/>
          </a:xfrm>
        </p:grpSpPr>
        <p:sp>
          <p:nvSpPr>
            <p:cNvPr id="556" name="Google Shape;556;p29"/>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57" name="Google Shape;557;p29"/>
            <p:cNvSpPr/>
            <p:nvPr/>
          </p:nvSpPr>
          <p:spPr>
            <a:xfrm>
              <a:off x="323901" y="3956162"/>
              <a:ext cx="599833" cy="438609"/>
            </a:xfrm>
            <a:custGeom>
              <a:avLst/>
              <a:gdLst/>
              <a:ahLst/>
              <a:cxnLst/>
              <a:rect l="l" t="t" r="r" b="b"/>
              <a:pathLst>
                <a:path w="2742" h="2005" extrusionOk="0">
                  <a:moveTo>
                    <a:pt x="950" y="0"/>
                  </a:moveTo>
                  <a:cubicBezTo>
                    <a:pt x="949" y="0"/>
                    <a:pt x="947" y="1"/>
                    <a:pt x="946" y="1"/>
                  </a:cubicBezTo>
                  <a:cubicBezTo>
                    <a:pt x="861" y="29"/>
                    <a:pt x="861" y="351"/>
                    <a:pt x="861" y="351"/>
                  </a:cubicBezTo>
                  <a:cubicBezTo>
                    <a:pt x="861" y="351"/>
                    <a:pt x="736" y="155"/>
                    <a:pt x="656" y="155"/>
                  </a:cubicBezTo>
                  <a:cubicBezTo>
                    <a:pt x="648" y="155"/>
                    <a:pt x="641" y="157"/>
                    <a:pt x="634" y="162"/>
                  </a:cubicBezTo>
                  <a:cubicBezTo>
                    <a:pt x="568" y="209"/>
                    <a:pt x="691" y="634"/>
                    <a:pt x="691" y="634"/>
                  </a:cubicBezTo>
                  <a:cubicBezTo>
                    <a:pt x="691" y="634"/>
                    <a:pt x="406" y="268"/>
                    <a:pt x="342" y="268"/>
                  </a:cubicBezTo>
                  <a:cubicBezTo>
                    <a:pt x="337" y="268"/>
                    <a:pt x="334" y="270"/>
                    <a:pt x="332" y="275"/>
                  </a:cubicBezTo>
                  <a:cubicBezTo>
                    <a:pt x="322" y="351"/>
                    <a:pt x="521" y="852"/>
                    <a:pt x="521" y="852"/>
                  </a:cubicBezTo>
                  <a:cubicBezTo>
                    <a:pt x="521" y="852"/>
                    <a:pt x="326" y="774"/>
                    <a:pt x="238" y="774"/>
                  </a:cubicBezTo>
                  <a:cubicBezTo>
                    <a:pt x="220" y="774"/>
                    <a:pt x="206" y="777"/>
                    <a:pt x="199" y="785"/>
                  </a:cubicBezTo>
                  <a:cubicBezTo>
                    <a:pt x="161" y="833"/>
                    <a:pt x="445" y="1088"/>
                    <a:pt x="445" y="1088"/>
                  </a:cubicBezTo>
                  <a:cubicBezTo>
                    <a:pt x="445" y="1088"/>
                    <a:pt x="303" y="1051"/>
                    <a:pt x="214" y="1051"/>
                  </a:cubicBezTo>
                  <a:cubicBezTo>
                    <a:pt x="175" y="1051"/>
                    <a:pt x="145" y="1058"/>
                    <a:pt x="143" y="1078"/>
                  </a:cubicBezTo>
                  <a:cubicBezTo>
                    <a:pt x="133" y="1154"/>
                    <a:pt x="492" y="1390"/>
                    <a:pt x="492" y="1390"/>
                  </a:cubicBezTo>
                  <a:cubicBezTo>
                    <a:pt x="492" y="1390"/>
                    <a:pt x="378" y="1374"/>
                    <a:pt x="278" y="1374"/>
                  </a:cubicBezTo>
                  <a:cubicBezTo>
                    <a:pt x="208" y="1374"/>
                    <a:pt x="145" y="1382"/>
                    <a:pt x="133" y="1409"/>
                  </a:cubicBezTo>
                  <a:cubicBezTo>
                    <a:pt x="95" y="1485"/>
                    <a:pt x="464" y="1645"/>
                    <a:pt x="464" y="1645"/>
                  </a:cubicBezTo>
                  <a:cubicBezTo>
                    <a:pt x="464" y="1645"/>
                    <a:pt x="438" y="1645"/>
                    <a:pt x="400" y="1645"/>
                  </a:cubicBezTo>
                  <a:cubicBezTo>
                    <a:pt x="285" y="1645"/>
                    <a:pt x="53" y="1650"/>
                    <a:pt x="39" y="1693"/>
                  </a:cubicBezTo>
                  <a:cubicBezTo>
                    <a:pt x="1" y="1797"/>
                    <a:pt x="804" y="2005"/>
                    <a:pt x="804" y="2005"/>
                  </a:cubicBezTo>
                  <a:lnTo>
                    <a:pt x="1929" y="2005"/>
                  </a:lnTo>
                  <a:cubicBezTo>
                    <a:pt x="1929" y="2005"/>
                    <a:pt x="2741" y="1872"/>
                    <a:pt x="2704" y="1778"/>
                  </a:cubicBezTo>
                  <a:cubicBezTo>
                    <a:pt x="2699" y="1735"/>
                    <a:pt x="2605" y="1723"/>
                    <a:pt x="2504" y="1723"/>
                  </a:cubicBezTo>
                  <a:cubicBezTo>
                    <a:pt x="2382" y="1723"/>
                    <a:pt x="2250" y="1740"/>
                    <a:pt x="2250" y="1740"/>
                  </a:cubicBezTo>
                  <a:cubicBezTo>
                    <a:pt x="2250" y="1740"/>
                    <a:pt x="2723" y="1475"/>
                    <a:pt x="2723" y="1419"/>
                  </a:cubicBezTo>
                  <a:cubicBezTo>
                    <a:pt x="2724" y="1411"/>
                    <a:pt x="2710" y="1408"/>
                    <a:pt x="2685" y="1408"/>
                  </a:cubicBezTo>
                  <a:cubicBezTo>
                    <a:pt x="2555" y="1408"/>
                    <a:pt x="2137" y="1494"/>
                    <a:pt x="2137" y="1494"/>
                  </a:cubicBezTo>
                  <a:cubicBezTo>
                    <a:pt x="2137" y="1494"/>
                    <a:pt x="2430" y="1182"/>
                    <a:pt x="2411" y="1154"/>
                  </a:cubicBezTo>
                  <a:cubicBezTo>
                    <a:pt x="2407" y="1149"/>
                    <a:pt x="2399" y="1147"/>
                    <a:pt x="2388" y="1147"/>
                  </a:cubicBezTo>
                  <a:cubicBezTo>
                    <a:pt x="2311" y="1147"/>
                    <a:pt x="2080" y="1248"/>
                    <a:pt x="2080" y="1248"/>
                  </a:cubicBezTo>
                  <a:cubicBezTo>
                    <a:pt x="2080" y="1248"/>
                    <a:pt x="2363" y="889"/>
                    <a:pt x="2307" y="852"/>
                  </a:cubicBezTo>
                  <a:cubicBezTo>
                    <a:pt x="2302" y="849"/>
                    <a:pt x="2295" y="848"/>
                    <a:pt x="2287" y="848"/>
                  </a:cubicBezTo>
                  <a:cubicBezTo>
                    <a:pt x="2206" y="848"/>
                    <a:pt x="1995" y="965"/>
                    <a:pt x="1995" y="965"/>
                  </a:cubicBezTo>
                  <a:cubicBezTo>
                    <a:pt x="1995" y="965"/>
                    <a:pt x="2363" y="445"/>
                    <a:pt x="2307" y="417"/>
                  </a:cubicBezTo>
                  <a:cubicBezTo>
                    <a:pt x="2306" y="417"/>
                    <a:pt x="2305" y="417"/>
                    <a:pt x="2304" y="417"/>
                  </a:cubicBezTo>
                  <a:cubicBezTo>
                    <a:pt x="2240" y="417"/>
                    <a:pt x="1938" y="691"/>
                    <a:pt x="1938" y="691"/>
                  </a:cubicBezTo>
                  <a:cubicBezTo>
                    <a:pt x="1938" y="691"/>
                    <a:pt x="2108" y="322"/>
                    <a:pt x="2042" y="313"/>
                  </a:cubicBezTo>
                  <a:cubicBezTo>
                    <a:pt x="2041" y="313"/>
                    <a:pt x="2040" y="313"/>
                    <a:pt x="2039" y="313"/>
                  </a:cubicBezTo>
                  <a:cubicBezTo>
                    <a:pt x="1977" y="313"/>
                    <a:pt x="1702" y="606"/>
                    <a:pt x="1702" y="606"/>
                  </a:cubicBezTo>
                  <a:cubicBezTo>
                    <a:pt x="1702" y="606"/>
                    <a:pt x="1778" y="133"/>
                    <a:pt x="1730" y="133"/>
                  </a:cubicBezTo>
                  <a:cubicBezTo>
                    <a:pt x="1683" y="133"/>
                    <a:pt x="1456" y="445"/>
                    <a:pt x="1456" y="445"/>
                  </a:cubicBezTo>
                  <a:cubicBezTo>
                    <a:pt x="1456" y="445"/>
                    <a:pt x="1420" y="66"/>
                    <a:pt x="1357" y="66"/>
                  </a:cubicBezTo>
                  <a:cubicBezTo>
                    <a:pt x="1355" y="66"/>
                    <a:pt x="1354" y="67"/>
                    <a:pt x="1352" y="67"/>
                  </a:cubicBezTo>
                  <a:cubicBezTo>
                    <a:pt x="1277" y="77"/>
                    <a:pt x="1173" y="407"/>
                    <a:pt x="1173" y="407"/>
                  </a:cubicBezTo>
                  <a:cubicBezTo>
                    <a:pt x="1173" y="407"/>
                    <a:pt x="1019" y="0"/>
                    <a:pt x="950"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58" name="Google Shape;558;p29"/>
            <p:cNvSpPr/>
            <p:nvPr/>
          </p:nvSpPr>
          <p:spPr>
            <a:xfrm>
              <a:off x="11629" y="3651883"/>
              <a:ext cx="730213" cy="732619"/>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rgbClr val="C6C23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59" name="Google Shape;559;p29"/>
            <p:cNvSpPr/>
            <p:nvPr/>
          </p:nvSpPr>
          <p:spPr>
            <a:xfrm>
              <a:off x="-6965" y="4147806"/>
              <a:ext cx="767401" cy="240852"/>
            </a:xfrm>
            <a:custGeom>
              <a:avLst/>
              <a:gdLst/>
              <a:ahLst/>
              <a:cxnLst/>
              <a:rect l="l" t="t" r="r" b="b"/>
              <a:pathLst>
                <a:path w="3508" h="1101" extrusionOk="0">
                  <a:moveTo>
                    <a:pt x="373" y="1"/>
                  </a:moveTo>
                  <a:cubicBezTo>
                    <a:pt x="282" y="1"/>
                    <a:pt x="195" y="18"/>
                    <a:pt x="180" y="70"/>
                  </a:cubicBezTo>
                  <a:cubicBezTo>
                    <a:pt x="133" y="202"/>
                    <a:pt x="587" y="486"/>
                    <a:pt x="587" y="486"/>
                  </a:cubicBezTo>
                  <a:cubicBezTo>
                    <a:pt x="587" y="486"/>
                    <a:pt x="551" y="485"/>
                    <a:pt x="498" y="485"/>
                  </a:cubicBezTo>
                  <a:cubicBezTo>
                    <a:pt x="353" y="485"/>
                    <a:pt x="78" y="495"/>
                    <a:pt x="58" y="571"/>
                  </a:cubicBezTo>
                  <a:cubicBezTo>
                    <a:pt x="1" y="750"/>
                    <a:pt x="1031" y="1100"/>
                    <a:pt x="1031" y="1100"/>
                  </a:cubicBezTo>
                  <a:lnTo>
                    <a:pt x="2458" y="1100"/>
                  </a:lnTo>
                  <a:cubicBezTo>
                    <a:pt x="2458" y="1100"/>
                    <a:pt x="3507" y="864"/>
                    <a:pt x="3488" y="713"/>
                  </a:cubicBezTo>
                  <a:cubicBezTo>
                    <a:pt x="3476" y="645"/>
                    <a:pt x="3357" y="627"/>
                    <a:pt x="3228" y="627"/>
                  </a:cubicBezTo>
                  <a:cubicBezTo>
                    <a:pt x="3068" y="627"/>
                    <a:pt x="2893" y="656"/>
                    <a:pt x="2893" y="656"/>
                  </a:cubicBezTo>
                  <a:cubicBezTo>
                    <a:pt x="2893" y="656"/>
                    <a:pt x="3025" y="543"/>
                    <a:pt x="3167" y="429"/>
                  </a:cubicBezTo>
                  <a:lnTo>
                    <a:pt x="3167" y="429"/>
                  </a:lnTo>
                  <a:cubicBezTo>
                    <a:pt x="2885" y="542"/>
                    <a:pt x="2557" y="602"/>
                    <a:pt x="2208" y="602"/>
                  </a:cubicBezTo>
                  <a:cubicBezTo>
                    <a:pt x="2089" y="602"/>
                    <a:pt x="1967" y="595"/>
                    <a:pt x="1844" y="580"/>
                  </a:cubicBezTo>
                  <a:cubicBezTo>
                    <a:pt x="1286" y="514"/>
                    <a:pt x="804" y="297"/>
                    <a:pt x="445" y="4"/>
                  </a:cubicBezTo>
                  <a:cubicBezTo>
                    <a:pt x="422" y="2"/>
                    <a:pt x="397" y="1"/>
                    <a:pt x="373"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grpSp>
        <p:nvGrpSpPr>
          <p:cNvPr id="560" name="Google Shape;560;p29"/>
          <p:cNvGrpSpPr/>
          <p:nvPr/>
        </p:nvGrpSpPr>
        <p:grpSpPr>
          <a:xfrm>
            <a:off x="-2722997" y="81339"/>
            <a:ext cx="5596800" cy="5700304"/>
            <a:chOff x="763575" y="3697175"/>
            <a:chExt cx="638875" cy="611000"/>
          </a:xfrm>
        </p:grpSpPr>
        <p:sp>
          <p:nvSpPr>
            <p:cNvPr id="561" name="Google Shape;561;p29"/>
            <p:cNvSpPr/>
            <p:nvPr/>
          </p:nvSpPr>
          <p:spPr>
            <a:xfrm>
              <a:off x="1081575" y="3859950"/>
              <a:ext cx="50600" cy="43275"/>
            </a:xfrm>
            <a:custGeom>
              <a:avLst/>
              <a:gdLst/>
              <a:ahLst/>
              <a:cxnLst/>
              <a:rect l="l" t="t" r="r" b="b"/>
              <a:pathLst>
                <a:path w="2024" h="1731" extrusionOk="0">
                  <a:moveTo>
                    <a:pt x="29" y="1"/>
                  </a:moveTo>
                  <a:lnTo>
                    <a:pt x="1" y="48"/>
                  </a:lnTo>
                  <a:cubicBezTo>
                    <a:pt x="473" y="303"/>
                    <a:pt x="1636" y="823"/>
                    <a:pt x="1948" y="1730"/>
                  </a:cubicBezTo>
                  <a:lnTo>
                    <a:pt x="2023" y="1352"/>
                  </a:lnTo>
                  <a:cubicBezTo>
                    <a:pt x="1740" y="530"/>
                    <a:pt x="95" y="29"/>
                    <a:pt x="29" y="1"/>
                  </a:cubicBez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2" name="Google Shape;562;p29"/>
            <p:cNvSpPr/>
            <p:nvPr/>
          </p:nvSpPr>
          <p:spPr>
            <a:xfrm>
              <a:off x="1163800" y="3751750"/>
              <a:ext cx="66650" cy="265350"/>
            </a:xfrm>
            <a:custGeom>
              <a:avLst/>
              <a:gdLst/>
              <a:ahLst/>
              <a:cxnLst/>
              <a:rect l="l" t="t" r="r" b="b"/>
              <a:pathLst>
                <a:path w="2666" h="10614" extrusionOk="0">
                  <a:moveTo>
                    <a:pt x="2420" y="1"/>
                  </a:moveTo>
                  <a:cubicBezTo>
                    <a:pt x="2392" y="898"/>
                    <a:pt x="1777" y="1749"/>
                    <a:pt x="1399" y="2269"/>
                  </a:cubicBezTo>
                  <a:cubicBezTo>
                    <a:pt x="1258" y="2458"/>
                    <a:pt x="1154" y="2599"/>
                    <a:pt x="1116" y="2694"/>
                  </a:cubicBezTo>
                  <a:cubicBezTo>
                    <a:pt x="1059" y="2855"/>
                    <a:pt x="1116" y="3110"/>
                    <a:pt x="1201" y="3507"/>
                  </a:cubicBezTo>
                  <a:cubicBezTo>
                    <a:pt x="1324" y="4017"/>
                    <a:pt x="1626" y="4820"/>
                    <a:pt x="1588" y="5775"/>
                  </a:cubicBezTo>
                  <a:cubicBezTo>
                    <a:pt x="1532" y="7372"/>
                    <a:pt x="10" y="10472"/>
                    <a:pt x="1" y="10500"/>
                  </a:cubicBezTo>
                  <a:lnTo>
                    <a:pt x="218" y="10614"/>
                  </a:lnTo>
                  <a:cubicBezTo>
                    <a:pt x="284" y="10481"/>
                    <a:pt x="1636" y="7419"/>
                    <a:pt x="1702" y="5765"/>
                  </a:cubicBezTo>
                  <a:cubicBezTo>
                    <a:pt x="1730" y="4773"/>
                    <a:pt x="1569" y="3979"/>
                    <a:pt x="1447" y="3450"/>
                  </a:cubicBezTo>
                  <a:cubicBezTo>
                    <a:pt x="1380" y="3138"/>
                    <a:pt x="1324" y="2883"/>
                    <a:pt x="1352" y="2788"/>
                  </a:cubicBezTo>
                  <a:cubicBezTo>
                    <a:pt x="1380" y="2732"/>
                    <a:pt x="1484" y="2590"/>
                    <a:pt x="1607" y="2420"/>
                  </a:cubicBezTo>
                  <a:cubicBezTo>
                    <a:pt x="1995" y="1891"/>
                    <a:pt x="2647" y="993"/>
                    <a:pt x="2666" y="10"/>
                  </a:cubicBezTo>
                  <a:lnTo>
                    <a:pt x="2420" y="1"/>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3" name="Google Shape;563;p29"/>
            <p:cNvSpPr/>
            <p:nvPr/>
          </p:nvSpPr>
          <p:spPr>
            <a:xfrm>
              <a:off x="1126700" y="3842725"/>
              <a:ext cx="31925" cy="110825"/>
            </a:xfrm>
            <a:custGeom>
              <a:avLst/>
              <a:gdLst/>
              <a:ahLst/>
              <a:cxnLst/>
              <a:rect l="l" t="t" r="r" b="b"/>
              <a:pathLst>
                <a:path w="1277" h="4433" extrusionOk="0">
                  <a:moveTo>
                    <a:pt x="199" y="0"/>
                  </a:moveTo>
                  <a:cubicBezTo>
                    <a:pt x="190" y="47"/>
                    <a:pt x="1" y="1172"/>
                    <a:pt x="39" y="1966"/>
                  </a:cubicBezTo>
                  <a:cubicBezTo>
                    <a:pt x="58" y="2457"/>
                    <a:pt x="322" y="2939"/>
                    <a:pt x="596" y="3440"/>
                  </a:cubicBezTo>
                  <a:cubicBezTo>
                    <a:pt x="766" y="3761"/>
                    <a:pt x="946" y="4092"/>
                    <a:pt x="1069" y="4432"/>
                  </a:cubicBezTo>
                  <a:lnTo>
                    <a:pt x="1277" y="4300"/>
                  </a:lnTo>
                  <a:cubicBezTo>
                    <a:pt x="1163" y="3941"/>
                    <a:pt x="984" y="3620"/>
                    <a:pt x="804" y="3289"/>
                  </a:cubicBezTo>
                  <a:cubicBezTo>
                    <a:pt x="559" y="2816"/>
                    <a:pt x="313" y="2363"/>
                    <a:pt x="294" y="1928"/>
                  </a:cubicBezTo>
                  <a:cubicBezTo>
                    <a:pt x="266" y="1172"/>
                    <a:pt x="455" y="57"/>
                    <a:pt x="455" y="47"/>
                  </a:cubicBezTo>
                  <a:lnTo>
                    <a:pt x="199" y="0"/>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4" name="Google Shape;564;p29"/>
            <p:cNvSpPr/>
            <p:nvPr/>
          </p:nvSpPr>
          <p:spPr>
            <a:xfrm>
              <a:off x="1160975" y="3888325"/>
              <a:ext cx="165175" cy="138225"/>
            </a:xfrm>
            <a:custGeom>
              <a:avLst/>
              <a:gdLst/>
              <a:ahLst/>
              <a:cxnLst/>
              <a:rect l="l" t="t" r="r" b="b"/>
              <a:pathLst>
                <a:path w="6607" h="5529" extrusionOk="0">
                  <a:moveTo>
                    <a:pt x="6587" y="0"/>
                  </a:moveTo>
                  <a:cubicBezTo>
                    <a:pt x="2335" y="1427"/>
                    <a:pt x="652" y="3922"/>
                    <a:pt x="38" y="5264"/>
                  </a:cubicBezTo>
                  <a:cubicBezTo>
                    <a:pt x="29" y="5302"/>
                    <a:pt x="0" y="5321"/>
                    <a:pt x="0" y="5340"/>
                  </a:cubicBezTo>
                  <a:cubicBezTo>
                    <a:pt x="0" y="5340"/>
                    <a:pt x="29" y="5311"/>
                    <a:pt x="48" y="5302"/>
                  </a:cubicBezTo>
                  <a:lnTo>
                    <a:pt x="161" y="5529"/>
                  </a:lnTo>
                  <a:cubicBezTo>
                    <a:pt x="208" y="5500"/>
                    <a:pt x="218" y="5481"/>
                    <a:pt x="265" y="5368"/>
                  </a:cubicBezTo>
                  <a:cubicBezTo>
                    <a:pt x="870" y="4064"/>
                    <a:pt x="2448" y="1484"/>
                    <a:pt x="6606" y="76"/>
                  </a:cubicBezTo>
                  <a:lnTo>
                    <a:pt x="6587" y="0"/>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5" name="Google Shape;565;p29"/>
            <p:cNvSpPr/>
            <p:nvPr/>
          </p:nvSpPr>
          <p:spPr>
            <a:xfrm>
              <a:off x="1039050" y="3865150"/>
              <a:ext cx="138475" cy="443025"/>
            </a:xfrm>
            <a:custGeom>
              <a:avLst/>
              <a:gdLst/>
              <a:ahLst/>
              <a:cxnLst/>
              <a:rect l="l" t="t" r="r" b="b"/>
              <a:pathLst>
                <a:path w="5539" h="17721" extrusionOk="0">
                  <a:moveTo>
                    <a:pt x="29" y="1"/>
                  </a:moveTo>
                  <a:cubicBezTo>
                    <a:pt x="0" y="1"/>
                    <a:pt x="75" y="162"/>
                    <a:pt x="199" y="351"/>
                  </a:cubicBezTo>
                  <a:cubicBezTo>
                    <a:pt x="1229" y="1844"/>
                    <a:pt x="4102" y="3091"/>
                    <a:pt x="4575" y="3271"/>
                  </a:cubicBezTo>
                  <a:cubicBezTo>
                    <a:pt x="4679" y="3639"/>
                    <a:pt x="5236" y="5558"/>
                    <a:pt x="4868" y="6276"/>
                  </a:cubicBezTo>
                  <a:cubicBezTo>
                    <a:pt x="2628" y="10756"/>
                    <a:pt x="2637" y="14243"/>
                    <a:pt x="2845" y="17721"/>
                  </a:cubicBezTo>
                  <a:lnTo>
                    <a:pt x="3101" y="17692"/>
                  </a:lnTo>
                  <a:cubicBezTo>
                    <a:pt x="2883" y="14262"/>
                    <a:pt x="2883" y="10812"/>
                    <a:pt x="5095" y="6389"/>
                  </a:cubicBezTo>
                  <a:cubicBezTo>
                    <a:pt x="5539" y="5501"/>
                    <a:pt x="4830" y="3233"/>
                    <a:pt x="4802" y="3138"/>
                  </a:cubicBezTo>
                  <a:lnTo>
                    <a:pt x="4773" y="3082"/>
                  </a:lnTo>
                  <a:lnTo>
                    <a:pt x="4717" y="3063"/>
                  </a:lnTo>
                  <a:cubicBezTo>
                    <a:pt x="4679" y="3044"/>
                    <a:pt x="1352" y="1853"/>
                    <a:pt x="294" y="332"/>
                  </a:cubicBezTo>
                  <a:cubicBezTo>
                    <a:pt x="131" y="92"/>
                    <a:pt x="51" y="1"/>
                    <a:pt x="29" y="1"/>
                  </a:cubicBezTo>
                  <a:close/>
                </a:path>
              </a:pathLst>
            </a:custGeom>
            <a:solidFill>
              <a:srgbClr val="AA4A43"/>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6" name="Google Shape;566;p29"/>
            <p:cNvSpPr/>
            <p:nvPr/>
          </p:nvSpPr>
          <p:spPr>
            <a:xfrm>
              <a:off x="1039400" y="3865450"/>
              <a:ext cx="138600" cy="186375"/>
            </a:xfrm>
            <a:custGeom>
              <a:avLst/>
              <a:gdLst/>
              <a:ahLst/>
              <a:cxnLst/>
              <a:rect l="l" t="t" r="r" b="b"/>
              <a:pathLst>
                <a:path w="5544" h="7455" extrusionOk="0">
                  <a:moveTo>
                    <a:pt x="31" y="0"/>
                  </a:moveTo>
                  <a:cubicBezTo>
                    <a:pt x="0" y="0"/>
                    <a:pt x="74" y="159"/>
                    <a:pt x="204" y="348"/>
                  </a:cubicBezTo>
                  <a:cubicBezTo>
                    <a:pt x="1225" y="1832"/>
                    <a:pt x="4098" y="3098"/>
                    <a:pt x="4570" y="3259"/>
                  </a:cubicBezTo>
                  <a:cubicBezTo>
                    <a:pt x="4674" y="3637"/>
                    <a:pt x="5222" y="5555"/>
                    <a:pt x="4863" y="6274"/>
                  </a:cubicBezTo>
                  <a:cubicBezTo>
                    <a:pt x="4721" y="6566"/>
                    <a:pt x="4580" y="6850"/>
                    <a:pt x="4457" y="7134"/>
                  </a:cubicBezTo>
                  <a:cubicBezTo>
                    <a:pt x="4495" y="7247"/>
                    <a:pt x="4532" y="7351"/>
                    <a:pt x="4580" y="7455"/>
                  </a:cubicBezTo>
                  <a:cubicBezTo>
                    <a:pt x="4740" y="7105"/>
                    <a:pt x="4901" y="6746"/>
                    <a:pt x="5090" y="6377"/>
                  </a:cubicBezTo>
                  <a:cubicBezTo>
                    <a:pt x="5544" y="5499"/>
                    <a:pt x="4816" y="3230"/>
                    <a:pt x="4797" y="3136"/>
                  </a:cubicBezTo>
                  <a:lnTo>
                    <a:pt x="4769" y="3070"/>
                  </a:lnTo>
                  <a:lnTo>
                    <a:pt x="4712" y="3051"/>
                  </a:lnTo>
                  <a:cubicBezTo>
                    <a:pt x="4674" y="3041"/>
                    <a:pt x="1348" y="1841"/>
                    <a:pt x="299" y="320"/>
                  </a:cubicBezTo>
                  <a:cubicBezTo>
                    <a:pt x="137" y="89"/>
                    <a:pt x="55" y="0"/>
                    <a:pt x="31" y="0"/>
                  </a:cubicBez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7" name="Google Shape;567;p29"/>
            <p:cNvSpPr/>
            <p:nvPr/>
          </p:nvSpPr>
          <p:spPr>
            <a:xfrm>
              <a:off x="1231850" y="3883575"/>
              <a:ext cx="170600" cy="64775"/>
            </a:xfrm>
            <a:custGeom>
              <a:avLst/>
              <a:gdLst/>
              <a:ahLst/>
              <a:cxnLst/>
              <a:rect l="l" t="t" r="r" b="b"/>
              <a:pathLst>
                <a:path w="6824" h="2591" extrusionOk="0">
                  <a:moveTo>
                    <a:pt x="6036" y="1"/>
                  </a:moveTo>
                  <a:cubicBezTo>
                    <a:pt x="5723" y="1"/>
                    <a:pt x="5328" y="64"/>
                    <a:pt x="5151" y="77"/>
                  </a:cubicBezTo>
                  <a:cubicBezTo>
                    <a:pt x="5088" y="83"/>
                    <a:pt x="5024" y="86"/>
                    <a:pt x="4960" y="86"/>
                  </a:cubicBezTo>
                  <a:cubicBezTo>
                    <a:pt x="4698" y="86"/>
                    <a:pt x="4426" y="43"/>
                    <a:pt x="4160" y="43"/>
                  </a:cubicBezTo>
                  <a:cubicBezTo>
                    <a:pt x="4109" y="43"/>
                    <a:pt x="4058" y="44"/>
                    <a:pt x="4008" y="48"/>
                  </a:cubicBezTo>
                  <a:cubicBezTo>
                    <a:pt x="3932" y="51"/>
                    <a:pt x="3852" y="51"/>
                    <a:pt x="3770" y="51"/>
                  </a:cubicBezTo>
                  <a:cubicBezTo>
                    <a:pt x="3632" y="51"/>
                    <a:pt x="3487" y="49"/>
                    <a:pt x="3339" y="49"/>
                  </a:cubicBezTo>
                  <a:cubicBezTo>
                    <a:pt x="2865" y="49"/>
                    <a:pt x="2363" y="70"/>
                    <a:pt x="2004" y="247"/>
                  </a:cubicBezTo>
                  <a:cubicBezTo>
                    <a:pt x="1654" y="407"/>
                    <a:pt x="1390" y="710"/>
                    <a:pt x="1059" y="899"/>
                  </a:cubicBezTo>
                  <a:cubicBezTo>
                    <a:pt x="728" y="1088"/>
                    <a:pt x="275" y="1201"/>
                    <a:pt x="0" y="1447"/>
                  </a:cubicBezTo>
                  <a:cubicBezTo>
                    <a:pt x="454" y="1475"/>
                    <a:pt x="936" y="1437"/>
                    <a:pt x="1371" y="1560"/>
                  </a:cubicBezTo>
                  <a:cubicBezTo>
                    <a:pt x="1371" y="1579"/>
                    <a:pt x="1352" y="1617"/>
                    <a:pt x="1352" y="1636"/>
                  </a:cubicBezTo>
                  <a:cubicBezTo>
                    <a:pt x="1399" y="1636"/>
                    <a:pt x="1456" y="1636"/>
                    <a:pt x="1494" y="1655"/>
                  </a:cubicBezTo>
                  <a:cubicBezTo>
                    <a:pt x="1614" y="1827"/>
                    <a:pt x="1727" y="2117"/>
                    <a:pt x="1961" y="2117"/>
                  </a:cubicBezTo>
                  <a:cubicBezTo>
                    <a:pt x="1983" y="2117"/>
                    <a:pt x="2007" y="2114"/>
                    <a:pt x="2032" y="2108"/>
                  </a:cubicBezTo>
                  <a:lnTo>
                    <a:pt x="2032" y="2108"/>
                  </a:lnTo>
                  <a:cubicBezTo>
                    <a:pt x="1921" y="2465"/>
                    <a:pt x="2120" y="2537"/>
                    <a:pt x="2385" y="2537"/>
                  </a:cubicBezTo>
                  <a:cubicBezTo>
                    <a:pt x="2565" y="2537"/>
                    <a:pt x="2776" y="2503"/>
                    <a:pt x="2939" y="2503"/>
                  </a:cubicBezTo>
                  <a:cubicBezTo>
                    <a:pt x="2962" y="2503"/>
                    <a:pt x="2985" y="2504"/>
                    <a:pt x="3006" y="2505"/>
                  </a:cubicBezTo>
                  <a:cubicBezTo>
                    <a:pt x="2959" y="2524"/>
                    <a:pt x="2911" y="2562"/>
                    <a:pt x="2873" y="2581"/>
                  </a:cubicBezTo>
                  <a:cubicBezTo>
                    <a:pt x="2919" y="2588"/>
                    <a:pt x="2970" y="2591"/>
                    <a:pt x="3025" y="2591"/>
                  </a:cubicBezTo>
                  <a:cubicBezTo>
                    <a:pt x="3200" y="2591"/>
                    <a:pt x="3415" y="2560"/>
                    <a:pt x="3609" y="2525"/>
                  </a:cubicBezTo>
                  <a:lnTo>
                    <a:pt x="3609" y="2525"/>
                  </a:lnTo>
                  <a:cubicBezTo>
                    <a:pt x="3867" y="2522"/>
                    <a:pt x="4108" y="2268"/>
                    <a:pt x="4386" y="2231"/>
                  </a:cubicBezTo>
                  <a:cubicBezTo>
                    <a:pt x="4415" y="2228"/>
                    <a:pt x="4451" y="2227"/>
                    <a:pt x="4491" y="2227"/>
                  </a:cubicBezTo>
                  <a:cubicBezTo>
                    <a:pt x="4650" y="2227"/>
                    <a:pt x="4883" y="2246"/>
                    <a:pt x="5114" y="2246"/>
                  </a:cubicBezTo>
                  <a:cubicBezTo>
                    <a:pt x="5556" y="2246"/>
                    <a:pt x="5991" y="2177"/>
                    <a:pt x="5888" y="1778"/>
                  </a:cubicBezTo>
                  <a:cubicBezTo>
                    <a:pt x="6219" y="1768"/>
                    <a:pt x="6143" y="1655"/>
                    <a:pt x="6276" y="1447"/>
                  </a:cubicBezTo>
                  <a:cubicBezTo>
                    <a:pt x="6408" y="1211"/>
                    <a:pt x="6824" y="1003"/>
                    <a:pt x="6758" y="644"/>
                  </a:cubicBezTo>
                  <a:cubicBezTo>
                    <a:pt x="6682" y="644"/>
                    <a:pt x="6606" y="577"/>
                    <a:pt x="6521" y="568"/>
                  </a:cubicBezTo>
                  <a:cubicBezTo>
                    <a:pt x="6512" y="388"/>
                    <a:pt x="6569" y="181"/>
                    <a:pt x="6427" y="77"/>
                  </a:cubicBezTo>
                  <a:cubicBezTo>
                    <a:pt x="6353" y="20"/>
                    <a:pt x="6207" y="1"/>
                    <a:pt x="6036" y="1"/>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8" name="Google Shape;568;p29"/>
            <p:cNvSpPr/>
            <p:nvPr/>
          </p:nvSpPr>
          <p:spPr>
            <a:xfrm>
              <a:off x="1231375" y="3895250"/>
              <a:ext cx="162100" cy="53450"/>
            </a:xfrm>
            <a:custGeom>
              <a:avLst/>
              <a:gdLst/>
              <a:ahLst/>
              <a:cxnLst/>
              <a:rect l="l" t="t" r="r" b="b"/>
              <a:pathLst>
                <a:path w="6484" h="2138" extrusionOk="0">
                  <a:moveTo>
                    <a:pt x="4998" y="0"/>
                  </a:moveTo>
                  <a:cubicBezTo>
                    <a:pt x="4805" y="0"/>
                    <a:pt x="4624" y="38"/>
                    <a:pt x="4509" y="129"/>
                  </a:cubicBezTo>
                  <a:cubicBezTo>
                    <a:pt x="4698" y="129"/>
                    <a:pt x="5520" y="356"/>
                    <a:pt x="5057" y="489"/>
                  </a:cubicBezTo>
                  <a:cubicBezTo>
                    <a:pt x="4926" y="524"/>
                    <a:pt x="4784" y="535"/>
                    <a:pt x="4638" y="535"/>
                  </a:cubicBezTo>
                  <a:cubicBezTo>
                    <a:pt x="4412" y="535"/>
                    <a:pt x="4174" y="509"/>
                    <a:pt x="3947" y="509"/>
                  </a:cubicBezTo>
                  <a:cubicBezTo>
                    <a:pt x="3778" y="509"/>
                    <a:pt x="3616" y="524"/>
                    <a:pt x="3469" y="574"/>
                  </a:cubicBezTo>
                  <a:cubicBezTo>
                    <a:pt x="3686" y="621"/>
                    <a:pt x="3516" y="763"/>
                    <a:pt x="3450" y="819"/>
                  </a:cubicBezTo>
                  <a:cubicBezTo>
                    <a:pt x="3393" y="876"/>
                    <a:pt x="3346" y="876"/>
                    <a:pt x="3299" y="952"/>
                  </a:cubicBezTo>
                  <a:cubicBezTo>
                    <a:pt x="3233" y="1027"/>
                    <a:pt x="3261" y="1150"/>
                    <a:pt x="3176" y="1216"/>
                  </a:cubicBezTo>
                  <a:cubicBezTo>
                    <a:pt x="3104" y="1282"/>
                    <a:pt x="3007" y="1312"/>
                    <a:pt x="2905" y="1312"/>
                  </a:cubicBezTo>
                  <a:cubicBezTo>
                    <a:pt x="2657" y="1312"/>
                    <a:pt x="2379" y="1134"/>
                    <a:pt x="2373" y="867"/>
                  </a:cubicBezTo>
                  <a:cubicBezTo>
                    <a:pt x="1928" y="857"/>
                    <a:pt x="1475" y="772"/>
                    <a:pt x="1012" y="772"/>
                  </a:cubicBezTo>
                  <a:cubicBezTo>
                    <a:pt x="776" y="772"/>
                    <a:pt x="558" y="772"/>
                    <a:pt x="331" y="781"/>
                  </a:cubicBezTo>
                  <a:cubicBezTo>
                    <a:pt x="199" y="838"/>
                    <a:pt x="95" y="914"/>
                    <a:pt x="1" y="999"/>
                  </a:cubicBezTo>
                  <a:cubicBezTo>
                    <a:pt x="445" y="1018"/>
                    <a:pt x="936" y="980"/>
                    <a:pt x="1371" y="1103"/>
                  </a:cubicBezTo>
                  <a:cubicBezTo>
                    <a:pt x="1371" y="1122"/>
                    <a:pt x="1343" y="1160"/>
                    <a:pt x="1343" y="1188"/>
                  </a:cubicBezTo>
                  <a:cubicBezTo>
                    <a:pt x="1390" y="1188"/>
                    <a:pt x="1456" y="1188"/>
                    <a:pt x="1484" y="1197"/>
                  </a:cubicBezTo>
                  <a:cubicBezTo>
                    <a:pt x="1606" y="1372"/>
                    <a:pt x="1728" y="1667"/>
                    <a:pt x="1969" y="1667"/>
                  </a:cubicBezTo>
                  <a:cubicBezTo>
                    <a:pt x="1990" y="1667"/>
                    <a:pt x="2011" y="1665"/>
                    <a:pt x="2032" y="1660"/>
                  </a:cubicBezTo>
                  <a:lnTo>
                    <a:pt x="2032" y="1660"/>
                  </a:lnTo>
                  <a:cubicBezTo>
                    <a:pt x="1922" y="2009"/>
                    <a:pt x="2114" y="2080"/>
                    <a:pt x="2374" y="2080"/>
                  </a:cubicBezTo>
                  <a:cubicBezTo>
                    <a:pt x="2553" y="2080"/>
                    <a:pt x="2765" y="2046"/>
                    <a:pt x="2930" y="2046"/>
                  </a:cubicBezTo>
                  <a:cubicBezTo>
                    <a:pt x="2953" y="2046"/>
                    <a:pt x="2975" y="2046"/>
                    <a:pt x="2996" y="2048"/>
                  </a:cubicBezTo>
                  <a:cubicBezTo>
                    <a:pt x="2949" y="2067"/>
                    <a:pt x="2902" y="2105"/>
                    <a:pt x="2874" y="2133"/>
                  </a:cubicBezTo>
                  <a:cubicBezTo>
                    <a:pt x="2908" y="2136"/>
                    <a:pt x="2945" y="2138"/>
                    <a:pt x="2985" y="2138"/>
                  </a:cubicBezTo>
                  <a:cubicBezTo>
                    <a:pt x="3166" y="2138"/>
                    <a:pt x="3399" y="2106"/>
                    <a:pt x="3600" y="2067"/>
                  </a:cubicBezTo>
                  <a:lnTo>
                    <a:pt x="3600" y="2067"/>
                  </a:lnTo>
                  <a:cubicBezTo>
                    <a:pt x="3602" y="2067"/>
                    <a:pt x="3604" y="2067"/>
                    <a:pt x="3605" y="2067"/>
                  </a:cubicBezTo>
                  <a:cubicBezTo>
                    <a:pt x="3856" y="2067"/>
                    <a:pt x="4107" y="1811"/>
                    <a:pt x="4386" y="1774"/>
                  </a:cubicBezTo>
                  <a:cubicBezTo>
                    <a:pt x="4413" y="1771"/>
                    <a:pt x="4446" y="1770"/>
                    <a:pt x="4484" y="1770"/>
                  </a:cubicBezTo>
                  <a:cubicBezTo>
                    <a:pt x="4647" y="1770"/>
                    <a:pt x="4893" y="1792"/>
                    <a:pt x="5135" y="1792"/>
                  </a:cubicBezTo>
                  <a:cubicBezTo>
                    <a:pt x="5568" y="1792"/>
                    <a:pt x="5985" y="1721"/>
                    <a:pt x="5879" y="1330"/>
                  </a:cubicBezTo>
                  <a:cubicBezTo>
                    <a:pt x="6210" y="1311"/>
                    <a:pt x="6143" y="1197"/>
                    <a:pt x="6276" y="999"/>
                  </a:cubicBezTo>
                  <a:cubicBezTo>
                    <a:pt x="6314" y="914"/>
                    <a:pt x="6399" y="838"/>
                    <a:pt x="6484" y="763"/>
                  </a:cubicBezTo>
                  <a:cubicBezTo>
                    <a:pt x="6399" y="725"/>
                    <a:pt x="6351" y="621"/>
                    <a:pt x="6285" y="574"/>
                  </a:cubicBezTo>
                  <a:cubicBezTo>
                    <a:pt x="6191" y="498"/>
                    <a:pt x="6096" y="479"/>
                    <a:pt x="5992" y="422"/>
                  </a:cubicBezTo>
                  <a:cubicBezTo>
                    <a:pt x="5879" y="366"/>
                    <a:pt x="5813" y="252"/>
                    <a:pt x="5709" y="177"/>
                  </a:cubicBezTo>
                  <a:cubicBezTo>
                    <a:pt x="5550" y="72"/>
                    <a:pt x="5264" y="0"/>
                    <a:pt x="4998"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9" name="Google Shape;569;p29"/>
            <p:cNvSpPr/>
            <p:nvPr/>
          </p:nvSpPr>
          <p:spPr>
            <a:xfrm>
              <a:off x="763575" y="3697175"/>
              <a:ext cx="500675" cy="248100"/>
            </a:xfrm>
            <a:custGeom>
              <a:avLst/>
              <a:gdLst/>
              <a:ahLst/>
              <a:cxnLst/>
              <a:rect l="l" t="t" r="r" b="b"/>
              <a:pathLst>
                <a:path w="20027" h="9924" extrusionOk="0">
                  <a:moveTo>
                    <a:pt x="19246" y="0"/>
                  </a:moveTo>
                  <a:cubicBezTo>
                    <a:pt x="18397" y="0"/>
                    <a:pt x="17564" y="253"/>
                    <a:pt x="16737" y="397"/>
                  </a:cubicBezTo>
                  <a:cubicBezTo>
                    <a:pt x="16114" y="520"/>
                    <a:pt x="15698" y="634"/>
                    <a:pt x="15235" y="1087"/>
                  </a:cubicBezTo>
                  <a:cubicBezTo>
                    <a:pt x="15131" y="1191"/>
                    <a:pt x="15027" y="1333"/>
                    <a:pt x="14904" y="1418"/>
                  </a:cubicBezTo>
                  <a:cubicBezTo>
                    <a:pt x="14762" y="1522"/>
                    <a:pt x="14375" y="1579"/>
                    <a:pt x="14280" y="1683"/>
                  </a:cubicBezTo>
                  <a:cubicBezTo>
                    <a:pt x="14157" y="1843"/>
                    <a:pt x="14327" y="1995"/>
                    <a:pt x="14195" y="2193"/>
                  </a:cubicBezTo>
                  <a:cubicBezTo>
                    <a:pt x="13987" y="2486"/>
                    <a:pt x="13430" y="2316"/>
                    <a:pt x="13250" y="2599"/>
                  </a:cubicBezTo>
                  <a:cubicBezTo>
                    <a:pt x="13628" y="2552"/>
                    <a:pt x="13978" y="2382"/>
                    <a:pt x="14337" y="2288"/>
                  </a:cubicBezTo>
                  <a:lnTo>
                    <a:pt x="14337" y="2288"/>
                  </a:lnTo>
                  <a:cubicBezTo>
                    <a:pt x="13987" y="2609"/>
                    <a:pt x="13534" y="2788"/>
                    <a:pt x="13118" y="2996"/>
                  </a:cubicBezTo>
                  <a:cubicBezTo>
                    <a:pt x="12834" y="3148"/>
                    <a:pt x="11209" y="3856"/>
                    <a:pt x="11209" y="4215"/>
                  </a:cubicBezTo>
                  <a:cubicBezTo>
                    <a:pt x="11280" y="4201"/>
                    <a:pt x="11353" y="4194"/>
                    <a:pt x="11426" y="4194"/>
                  </a:cubicBezTo>
                  <a:cubicBezTo>
                    <a:pt x="11499" y="4194"/>
                    <a:pt x="11573" y="4201"/>
                    <a:pt x="11643" y="4215"/>
                  </a:cubicBezTo>
                  <a:cubicBezTo>
                    <a:pt x="11776" y="4820"/>
                    <a:pt x="10642" y="4556"/>
                    <a:pt x="10642" y="5151"/>
                  </a:cubicBezTo>
                  <a:cubicBezTo>
                    <a:pt x="11033" y="4991"/>
                    <a:pt x="11452" y="4608"/>
                    <a:pt x="11881" y="4608"/>
                  </a:cubicBezTo>
                  <a:cubicBezTo>
                    <a:pt x="11959" y="4608"/>
                    <a:pt x="12037" y="4621"/>
                    <a:pt x="12116" y="4650"/>
                  </a:cubicBezTo>
                  <a:cubicBezTo>
                    <a:pt x="12012" y="4773"/>
                    <a:pt x="11880" y="4877"/>
                    <a:pt x="11776" y="4981"/>
                  </a:cubicBezTo>
                  <a:cubicBezTo>
                    <a:pt x="11814" y="5009"/>
                    <a:pt x="11861" y="5057"/>
                    <a:pt x="11908" y="5085"/>
                  </a:cubicBezTo>
                  <a:cubicBezTo>
                    <a:pt x="11656" y="5445"/>
                    <a:pt x="11310" y="5539"/>
                    <a:pt x="10918" y="5539"/>
                  </a:cubicBezTo>
                  <a:cubicBezTo>
                    <a:pt x="10899" y="5539"/>
                    <a:pt x="10879" y="5539"/>
                    <a:pt x="10859" y="5539"/>
                  </a:cubicBezTo>
                  <a:lnTo>
                    <a:pt x="10859" y="5539"/>
                  </a:lnTo>
                  <a:cubicBezTo>
                    <a:pt x="10840" y="5586"/>
                    <a:pt x="10878" y="5605"/>
                    <a:pt x="10878" y="5624"/>
                  </a:cubicBezTo>
                  <a:cubicBezTo>
                    <a:pt x="10566" y="5624"/>
                    <a:pt x="10301" y="5964"/>
                    <a:pt x="10009" y="6068"/>
                  </a:cubicBezTo>
                  <a:cubicBezTo>
                    <a:pt x="9612" y="6219"/>
                    <a:pt x="9215" y="6295"/>
                    <a:pt x="8808" y="6446"/>
                  </a:cubicBezTo>
                  <a:cubicBezTo>
                    <a:pt x="8978" y="6673"/>
                    <a:pt x="9271" y="6502"/>
                    <a:pt x="9489" y="6663"/>
                  </a:cubicBezTo>
                  <a:cubicBezTo>
                    <a:pt x="9460" y="6814"/>
                    <a:pt x="9404" y="6899"/>
                    <a:pt x="9234" y="6947"/>
                  </a:cubicBezTo>
                  <a:cubicBezTo>
                    <a:pt x="9224" y="6975"/>
                    <a:pt x="9252" y="7041"/>
                    <a:pt x="9224" y="7060"/>
                  </a:cubicBezTo>
                  <a:cubicBezTo>
                    <a:pt x="8950" y="7060"/>
                    <a:pt x="8619" y="6635"/>
                    <a:pt x="8307" y="6569"/>
                  </a:cubicBezTo>
                  <a:cubicBezTo>
                    <a:pt x="7835" y="6455"/>
                    <a:pt x="7296" y="6285"/>
                    <a:pt x="6824" y="6247"/>
                  </a:cubicBezTo>
                  <a:cubicBezTo>
                    <a:pt x="6765" y="6242"/>
                    <a:pt x="6706" y="6239"/>
                    <a:pt x="6646" y="6239"/>
                  </a:cubicBezTo>
                  <a:cubicBezTo>
                    <a:pt x="6310" y="6239"/>
                    <a:pt x="5960" y="6324"/>
                    <a:pt x="5671" y="6436"/>
                  </a:cubicBezTo>
                  <a:cubicBezTo>
                    <a:pt x="5302" y="6588"/>
                    <a:pt x="4376" y="6635"/>
                    <a:pt x="4187" y="6918"/>
                  </a:cubicBezTo>
                  <a:cubicBezTo>
                    <a:pt x="4376" y="6928"/>
                    <a:pt x="4565" y="6899"/>
                    <a:pt x="4697" y="7013"/>
                  </a:cubicBezTo>
                  <a:cubicBezTo>
                    <a:pt x="4159" y="7013"/>
                    <a:pt x="2977" y="7372"/>
                    <a:pt x="2590" y="7655"/>
                  </a:cubicBezTo>
                  <a:cubicBezTo>
                    <a:pt x="2599" y="7659"/>
                    <a:pt x="2611" y="7660"/>
                    <a:pt x="2623" y="7660"/>
                  </a:cubicBezTo>
                  <a:cubicBezTo>
                    <a:pt x="2647" y="7660"/>
                    <a:pt x="2675" y="7655"/>
                    <a:pt x="2694" y="7655"/>
                  </a:cubicBezTo>
                  <a:cubicBezTo>
                    <a:pt x="2259" y="7986"/>
                    <a:pt x="1881" y="8412"/>
                    <a:pt x="1418" y="8657"/>
                  </a:cubicBezTo>
                  <a:cubicBezTo>
                    <a:pt x="908" y="8912"/>
                    <a:pt x="463" y="9309"/>
                    <a:pt x="0" y="9621"/>
                  </a:cubicBezTo>
                  <a:cubicBezTo>
                    <a:pt x="57" y="9650"/>
                    <a:pt x="151" y="9744"/>
                    <a:pt x="246" y="9753"/>
                  </a:cubicBezTo>
                  <a:cubicBezTo>
                    <a:pt x="246" y="9810"/>
                    <a:pt x="255" y="9876"/>
                    <a:pt x="255" y="9924"/>
                  </a:cubicBezTo>
                  <a:cubicBezTo>
                    <a:pt x="671" y="9848"/>
                    <a:pt x="1097" y="9650"/>
                    <a:pt x="1531" y="9555"/>
                  </a:cubicBezTo>
                  <a:cubicBezTo>
                    <a:pt x="2089" y="9451"/>
                    <a:pt x="2665" y="9546"/>
                    <a:pt x="3176" y="9215"/>
                  </a:cubicBezTo>
                  <a:lnTo>
                    <a:pt x="3176" y="9215"/>
                  </a:lnTo>
                  <a:cubicBezTo>
                    <a:pt x="3157" y="9281"/>
                    <a:pt x="3166" y="9357"/>
                    <a:pt x="3138" y="9413"/>
                  </a:cubicBezTo>
                  <a:cubicBezTo>
                    <a:pt x="3601" y="9375"/>
                    <a:pt x="3979" y="9130"/>
                    <a:pt x="4452" y="9101"/>
                  </a:cubicBezTo>
                  <a:cubicBezTo>
                    <a:pt x="4472" y="9100"/>
                    <a:pt x="4494" y="9100"/>
                    <a:pt x="4516" y="9100"/>
                  </a:cubicBezTo>
                  <a:cubicBezTo>
                    <a:pt x="4682" y="9100"/>
                    <a:pt x="4898" y="9131"/>
                    <a:pt x="5100" y="9131"/>
                  </a:cubicBezTo>
                  <a:cubicBezTo>
                    <a:pt x="5264" y="9131"/>
                    <a:pt x="5419" y="9110"/>
                    <a:pt x="5529" y="9035"/>
                  </a:cubicBezTo>
                  <a:lnTo>
                    <a:pt x="5529" y="9035"/>
                  </a:lnTo>
                  <a:cubicBezTo>
                    <a:pt x="5463" y="9092"/>
                    <a:pt x="5406" y="9177"/>
                    <a:pt x="5349" y="9234"/>
                  </a:cubicBezTo>
                  <a:cubicBezTo>
                    <a:pt x="5392" y="9238"/>
                    <a:pt x="5433" y="9240"/>
                    <a:pt x="5474" y="9240"/>
                  </a:cubicBezTo>
                  <a:cubicBezTo>
                    <a:pt x="6159" y="9240"/>
                    <a:pt x="6613" y="8667"/>
                    <a:pt x="7211" y="8506"/>
                  </a:cubicBezTo>
                  <a:cubicBezTo>
                    <a:pt x="7466" y="8430"/>
                    <a:pt x="7788" y="8430"/>
                    <a:pt x="8005" y="8241"/>
                  </a:cubicBezTo>
                  <a:cubicBezTo>
                    <a:pt x="8128" y="8137"/>
                    <a:pt x="8109" y="8015"/>
                    <a:pt x="8222" y="7920"/>
                  </a:cubicBezTo>
                  <a:cubicBezTo>
                    <a:pt x="8477" y="7684"/>
                    <a:pt x="8752" y="7655"/>
                    <a:pt x="9073" y="7655"/>
                  </a:cubicBezTo>
                  <a:cubicBezTo>
                    <a:pt x="9215" y="7769"/>
                    <a:pt x="9243" y="8005"/>
                    <a:pt x="9423" y="8100"/>
                  </a:cubicBezTo>
                  <a:cubicBezTo>
                    <a:pt x="9602" y="8194"/>
                    <a:pt x="10027" y="8251"/>
                    <a:pt x="10226" y="8289"/>
                  </a:cubicBezTo>
                  <a:cubicBezTo>
                    <a:pt x="10474" y="8329"/>
                    <a:pt x="10743" y="8339"/>
                    <a:pt x="11020" y="8339"/>
                  </a:cubicBezTo>
                  <a:cubicBezTo>
                    <a:pt x="11327" y="8339"/>
                    <a:pt x="11643" y="8326"/>
                    <a:pt x="11949" y="8326"/>
                  </a:cubicBezTo>
                  <a:cubicBezTo>
                    <a:pt x="12083" y="8326"/>
                    <a:pt x="12214" y="8329"/>
                    <a:pt x="12343" y="8336"/>
                  </a:cubicBezTo>
                  <a:cubicBezTo>
                    <a:pt x="12384" y="8514"/>
                    <a:pt x="12583" y="8686"/>
                    <a:pt x="12772" y="8686"/>
                  </a:cubicBezTo>
                  <a:cubicBezTo>
                    <a:pt x="12845" y="8686"/>
                    <a:pt x="12916" y="8661"/>
                    <a:pt x="12976" y="8601"/>
                  </a:cubicBezTo>
                  <a:cubicBezTo>
                    <a:pt x="13288" y="8298"/>
                    <a:pt x="12825" y="8232"/>
                    <a:pt x="12900" y="7892"/>
                  </a:cubicBezTo>
                  <a:cubicBezTo>
                    <a:pt x="12949" y="7892"/>
                    <a:pt x="13018" y="7871"/>
                    <a:pt x="13073" y="7871"/>
                  </a:cubicBezTo>
                  <a:cubicBezTo>
                    <a:pt x="13082" y="7871"/>
                    <a:pt x="13091" y="7871"/>
                    <a:pt x="13099" y="7873"/>
                  </a:cubicBezTo>
                  <a:cubicBezTo>
                    <a:pt x="12976" y="7542"/>
                    <a:pt x="12485" y="7523"/>
                    <a:pt x="12806" y="7098"/>
                  </a:cubicBezTo>
                  <a:cubicBezTo>
                    <a:pt x="12998" y="6848"/>
                    <a:pt x="13447" y="6833"/>
                    <a:pt x="13758" y="6833"/>
                  </a:cubicBezTo>
                  <a:cubicBezTo>
                    <a:pt x="13799" y="6833"/>
                    <a:pt x="13838" y="6833"/>
                    <a:pt x="13874" y="6833"/>
                  </a:cubicBezTo>
                  <a:cubicBezTo>
                    <a:pt x="14180" y="6833"/>
                    <a:pt x="14435" y="6935"/>
                    <a:pt x="14690" y="6935"/>
                  </a:cubicBezTo>
                  <a:cubicBezTo>
                    <a:pt x="14727" y="6935"/>
                    <a:pt x="14763" y="6932"/>
                    <a:pt x="14800" y="6928"/>
                  </a:cubicBezTo>
                  <a:cubicBezTo>
                    <a:pt x="15215" y="6872"/>
                    <a:pt x="15405" y="6341"/>
                    <a:pt x="15817" y="6341"/>
                  </a:cubicBezTo>
                  <a:cubicBezTo>
                    <a:pt x="15828" y="6341"/>
                    <a:pt x="15838" y="6341"/>
                    <a:pt x="15849" y="6342"/>
                  </a:cubicBezTo>
                  <a:cubicBezTo>
                    <a:pt x="15906" y="6918"/>
                    <a:pt x="15480" y="7164"/>
                    <a:pt x="15339" y="7655"/>
                  </a:cubicBezTo>
                  <a:cubicBezTo>
                    <a:pt x="15284" y="7875"/>
                    <a:pt x="15359" y="8125"/>
                    <a:pt x="15520" y="8125"/>
                  </a:cubicBezTo>
                  <a:cubicBezTo>
                    <a:pt x="15580" y="8125"/>
                    <a:pt x="15653" y="8090"/>
                    <a:pt x="15736" y="8005"/>
                  </a:cubicBezTo>
                  <a:lnTo>
                    <a:pt x="15736" y="8005"/>
                  </a:lnTo>
                  <a:cubicBezTo>
                    <a:pt x="15906" y="8194"/>
                    <a:pt x="15802" y="8534"/>
                    <a:pt x="15698" y="8723"/>
                  </a:cubicBezTo>
                  <a:cubicBezTo>
                    <a:pt x="15745" y="8723"/>
                    <a:pt x="15802" y="8742"/>
                    <a:pt x="15849" y="8742"/>
                  </a:cubicBezTo>
                  <a:cubicBezTo>
                    <a:pt x="15858" y="8884"/>
                    <a:pt x="15792" y="9319"/>
                    <a:pt x="15887" y="9423"/>
                  </a:cubicBezTo>
                  <a:cubicBezTo>
                    <a:pt x="15916" y="9454"/>
                    <a:pt x="15963" y="9465"/>
                    <a:pt x="16019" y="9465"/>
                  </a:cubicBezTo>
                  <a:cubicBezTo>
                    <a:pt x="16133" y="9465"/>
                    <a:pt x="16284" y="9421"/>
                    <a:pt x="16390" y="9421"/>
                  </a:cubicBezTo>
                  <a:cubicBezTo>
                    <a:pt x="16402" y="9421"/>
                    <a:pt x="16414" y="9421"/>
                    <a:pt x="16425" y="9423"/>
                  </a:cubicBezTo>
                  <a:cubicBezTo>
                    <a:pt x="16416" y="9479"/>
                    <a:pt x="16416" y="9527"/>
                    <a:pt x="16407" y="9574"/>
                  </a:cubicBezTo>
                  <a:cubicBezTo>
                    <a:pt x="16560" y="9444"/>
                    <a:pt x="17381" y="8998"/>
                    <a:pt x="17759" y="8998"/>
                  </a:cubicBezTo>
                  <a:cubicBezTo>
                    <a:pt x="17848" y="8998"/>
                    <a:pt x="17912" y="9023"/>
                    <a:pt x="17938" y="9083"/>
                  </a:cubicBezTo>
                  <a:cubicBezTo>
                    <a:pt x="17967" y="9088"/>
                    <a:pt x="17995" y="9090"/>
                    <a:pt x="18023" y="9090"/>
                  </a:cubicBezTo>
                  <a:cubicBezTo>
                    <a:pt x="18461" y="9090"/>
                    <a:pt x="18692" y="8487"/>
                    <a:pt x="18372" y="8185"/>
                  </a:cubicBezTo>
                  <a:cubicBezTo>
                    <a:pt x="18713" y="8185"/>
                    <a:pt x="18524" y="7844"/>
                    <a:pt x="18684" y="7665"/>
                  </a:cubicBezTo>
                  <a:cubicBezTo>
                    <a:pt x="18738" y="7608"/>
                    <a:pt x="18807" y="7601"/>
                    <a:pt x="18875" y="7601"/>
                  </a:cubicBezTo>
                  <a:cubicBezTo>
                    <a:pt x="18899" y="7601"/>
                    <a:pt x="18923" y="7602"/>
                    <a:pt x="18946" y="7602"/>
                  </a:cubicBezTo>
                  <a:cubicBezTo>
                    <a:pt x="19054" y="7602"/>
                    <a:pt x="19143" y="7582"/>
                    <a:pt x="19138" y="7353"/>
                  </a:cubicBezTo>
                  <a:lnTo>
                    <a:pt x="19138" y="7353"/>
                  </a:lnTo>
                  <a:cubicBezTo>
                    <a:pt x="19157" y="7391"/>
                    <a:pt x="19232" y="7429"/>
                    <a:pt x="19270" y="7485"/>
                  </a:cubicBezTo>
                  <a:cubicBezTo>
                    <a:pt x="19365" y="7381"/>
                    <a:pt x="19440" y="7344"/>
                    <a:pt x="19478" y="7183"/>
                  </a:cubicBezTo>
                  <a:cubicBezTo>
                    <a:pt x="19516" y="7202"/>
                    <a:pt x="19582" y="7230"/>
                    <a:pt x="19629" y="7259"/>
                  </a:cubicBezTo>
                  <a:cubicBezTo>
                    <a:pt x="19610" y="6862"/>
                    <a:pt x="19894" y="6521"/>
                    <a:pt x="19941" y="6124"/>
                  </a:cubicBezTo>
                  <a:cubicBezTo>
                    <a:pt x="20026" y="5387"/>
                    <a:pt x="19648" y="4669"/>
                    <a:pt x="19506" y="3932"/>
                  </a:cubicBezTo>
                  <a:cubicBezTo>
                    <a:pt x="19459" y="3686"/>
                    <a:pt x="19459" y="3459"/>
                    <a:pt x="19440" y="3204"/>
                  </a:cubicBezTo>
                  <a:cubicBezTo>
                    <a:pt x="19431" y="3034"/>
                    <a:pt x="19384" y="2883"/>
                    <a:pt x="19365" y="2703"/>
                  </a:cubicBezTo>
                  <a:cubicBezTo>
                    <a:pt x="19289" y="2165"/>
                    <a:pt x="19658" y="2080"/>
                    <a:pt x="19393" y="1569"/>
                  </a:cubicBezTo>
                  <a:cubicBezTo>
                    <a:pt x="19251" y="1286"/>
                    <a:pt x="19081" y="1172"/>
                    <a:pt x="18854" y="917"/>
                  </a:cubicBezTo>
                  <a:cubicBezTo>
                    <a:pt x="18996" y="785"/>
                    <a:pt x="19223" y="586"/>
                    <a:pt x="19034" y="397"/>
                  </a:cubicBezTo>
                  <a:cubicBezTo>
                    <a:pt x="19157" y="256"/>
                    <a:pt x="19393" y="152"/>
                    <a:pt x="19525" y="10"/>
                  </a:cubicBezTo>
                  <a:cubicBezTo>
                    <a:pt x="19432" y="3"/>
                    <a:pt x="19339" y="0"/>
                    <a:pt x="19246" y="0"/>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70" name="Google Shape;570;p29"/>
            <p:cNvSpPr/>
            <p:nvPr/>
          </p:nvSpPr>
          <p:spPr>
            <a:xfrm>
              <a:off x="768525" y="3845675"/>
              <a:ext cx="492650" cy="100775"/>
            </a:xfrm>
            <a:custGeom>
              <a:avLst/>
              <a:gdLst/>
              <a:ahLst/>
              <a:cxnLst/>
              <a:rect l="l" t="t" r="r" b="b"/>
              <a:pathLst>
                <a:path w="19706" h="4031" extrusionOk="0">
                  <a:moveTo>
                    <a:pt x="16126" y="0"/>
                  </a:moveTo>
                  <a:cubicBezTo>
                    <a:pt x="15814" y="0"/>
                    <a:pt x="15416" y="193"/>
                    <a:pt x="15169" y="251"/>
                  </a:cubicBezTo>
                  <a:cubicBezTo>
                    <a:pt x="15008" y="279"/>
                    <a:pt x="14838" y="281"/>
                    <a:pt x="14674" y="281"/>
                  </a:cubicBezTo>
                  <a:cubicBezTo>
                    <a:pt x="14641" y="281"/>
                    <a:pt x="14609" y="281"/>
                    <a:pt x="14576" y="281"/>
                  </a:cubicBezTo>
                  <a:cubicBezTo>
                    <a:pt x="14447" y="281"/>
                    <a:pt x="14324" y="283"/>
                    <a:pt x="14215" y="298"/>
                  </a:cubicBezTo>
                  <a:cubicBezTo>
                    <a:pt x="13884" y="345"/>
                    <a:pt x="13600" y="525"/>
                    <a:pt x="13222" y="525"/>
                  </a:cubicBezTo>
                  <a:cubicBezTo>
                    <a:pt x="13052" y="525"/>
                    <a:pt x="12324" y="525"/>
                    <a:pt x="12598" y="874"/>
                  </a:cubicBezTo>
                  <a:cubicBezTo>
                    <a:pt x="12440" y="1042"/>
                    <a:pt x="11903" y="1333"/>
                    <a:pt x="11655" y="1333"/>
                  </a:cubicBezTo>
                  <a:cubicBezTo>
                    <a:pt x="11637" y="1333"/>
                    <a:pt x="11621" y="1331"/>
                    <a:pt x="11606" y="1328"/>
                  </a:cubicBezTo>
                  <a:cubicBezTo>
                    <a:pt x="11634" y="1044"/>
                    <a:pt x="11956" y="1016"/>
                    <a:pt x="11871" y="676"/>
                  </a:cubicBezTo>
                  <a:cubicBezTo>
                    <a:pt x="11682" y="676"/>
                    <a:pt x="11474" y="742"/>
                    <a:pt x="11275" y="770"/>
                  </a:cubicBezTo>
                  <a:cubicBezTo>
                    <a:pt x="11191" y="779"/>
                    <a:pt x="11092" y="810"/>
                    <a:pt x="11005" y="810"/>
                  </a:cubicBezTo>
                  <a:cubicBezTo>
                    <a:pt x="10994" y="810"/>
                    <a:pt x="10983" y="809"/>
                    <a:pt x="10973" y="808"/>
                  </a:cubicBezTo>
                  <a:cubicBezTo>
                    <a:pt x="10869" y="780"/>
                    <a:pt x="10822" y="685"/>
                    <a:pt x="10727" y="676"/>
                  </a:cubicBezTo>
                  <a:cubicBezTo>
                    <a:pt x="10387" y="629"/>
                    <a:pt x="10018" y="648"/>
                    <a:pt x="9659" y="572"/>
                  </a:cubicBezTo>
                  <a:cubicBezTo>
                    <a:pt x="9366" y="506"/>
                    <a:pt x="9092" y="534"/>
                    <a:pt x="8799" y="459"/>
                  </a:cubicBezTo>
                  <a:lnTo>
                    <a:pt x="8620" y="534"/>
                  </a:lnTo>
                  <a:cubicBezTo>
                    <a:pt x="8790" y="761"/>
                    <a:pt x="9083" y="591"/>
                    <a:pt x="9300" y="742"/>
                  </a:cubicBezTo>
                  <a:cubicBezTo>
                    <a:pt x="9272" y="903"/>
                    <a:pt x="9215" y="978"/>
                    <a:pt x="9045" y="1026"/>
                  </a:cubicBezTo>
                  <a:cubicBezTo>
                    <a:pt x="9036" y="1063"/>
                    <a:pt x="9064" y="1120"/>
                    <a:pt x="9036" y="1148"/>
                  </a:cubicBezTo>
                  <a:lnTo>
                    <a:pt x="9026" y="1148"/>
                  </a:lnTo>
                  <a:cubicBezTo>
                    <a:pt x="9036" y="1186"/>
                    <a:pt x="9045" y="1215"/>
                    <a:pt x="9045" y="1262"/>
                  </a:cubicBezTo>
                  <a:cubicBezTo>
                    <a:pt x="9041" y="1413"/>
                    <a:pt x="8966" y="1462"/>
                    <a:pt x="8862" y="1462"/>
                  </a:cubicBezTo>
                  <a:cubicBezTo>
                    <a:pt x="8688" y="1462"/>
                    <a:pt x="8436" y="1323"/>
                    <a:pt x="8317" y="1300"/>
                  </a:cubicBezTo>
                  <a:cubicBezTo>
                    <a:pt x="8257" y="1290"/>
                    <a:pt x="8198" y="1287"/>
                    <a:pt x="8141" y="1287"/>
                  </a:cubicBezTo>
                  <a:cubicBezTo>
                    <a:pt x="7904" y="1287"/>
                    <a:pt x="7690" y="1352"/>
                    <a:pt x="7438" y="1375"/>
                  </a:cubicBezTo>
                  <a:cubicBezTo>
                    <a:pt x="7457" y="1422"/>
                    <a:pt x="7429" y="1479"/>
                    <a:pt x="7429" y="1526"/>
                  </a:cubicBezTo>
                  <a:cubicBezTo>
                    <a:pt x="7108" y="1630"/>
                    <a:pt x="6871" y="1895"/>
                    <a:pt x="6569" y="1999"/>
                  </a:cubicBezTo>
                  <a:cubicBezTo>
                    <a:pt x="6210" y="2131"/>
                    <a:pt x="5813" y="2084"/>
                    <a:pt x="5435" y="2207"/>
                  </a:cubicBezTo>
                  <a:cubicBezTo>
                    <a:pt x="5028" y="2349"/>
                    <a:pt x="4641" y="2396"/>
                    <a:pt x="4244" y="2481"/>
                  </a:cubicBezTo>
                  <a:cubicBezTo>
                    <a:pt x="3942" y="2538"/>
                    <a:pt x="3601" y="2500"/>
                    <a:pt x="3318" y="2575"/>
                  </a:cubicBezTo>
                  <a:cubicBezTo>
                    <a:pt x="2997" y="2661"/>
                    <a:pt x="2694" y="2812"/>
                    <a:pt x="2354" y="2878"/>
                  </a:cubicBezTo>
                  <a:cubicBezTo>
                    <a:pt x="1891" y="2963"/>
                    <a:pt x="1570" y="2925"/>
                    <a:pt x="1182" y="3275"/>
                  </a:cubicBezTo>
                  <a:cubicBezTo>
                    <a:pt x="823" y="3577"/>
                    <a:pt x="417" y="3710"/>
                    <a:pt x="1" y="3851"/>
                  </a:cubicBezTo>
                  <a:cubicBezTo>
                    <a:pt x="10" y="3851"/>
                    <a:pt x="10" y="3851"/>
                    <a:pt x="20" y="3861"/>
                  </a:cubicBezTo>
                  <a:cubicBezTo>
                    <a:pt x="20" y="3917"/>
                    <a:pt x="39" y="3984"/>
                    <a:pt x="39" y="4031"/>
                  </a:cubicBezTo>
                  <a:cubicBezTo>
                    <a:pt x="445" y="3955"/>
                    <a:pt x="870" y="3757"/>
                    <a:pt x="1314" y="3662"/>
                  </a:cubicBezTo>
                  <a:cubicBezTo>
                    <a:pt x="1863" y="3558"/>
                    <a:pt x="2448" y="3653"/>
                    <a:pt x="2949" y="3322"/>
                  </a:cubicBezTo>
                  <a:lnTo>
                    <a:pt x="2949" y="3322"/>
                  </a:lnTo>
                  <a:cubicBezTo>
                    <a:pt x="2930" y="3388"/>
                    <a:pt x="2940" y="3464"/>
                    <a:pt x="2921" y="3521"/>
                  </a:cubicBezTo>
                  <a:cubicBezTo>
                    <a:pt x="3375" y="3483"/>
                    <a:pt x="3753" y="3237"/>
                    <a:pt x="4225" y="3209"/>
                  </a:cubicBezTo>
                  <a:cubicBezTo>
                    <a:pt x="4246" y="3207"/>
                    <a:pt x="4269" y="3207"/>
                    <a:pt x="4292" y="3207"/>
                  </a:cubicBezTo>
                  <a:cubicBezTo>
                    <a:pt x="4461" y="3207"/>
                    <a:pt x="4679" y="3238"/>
                    <a:pt x="4880" y="3238"/>
                  </a:cubicBezTo>
                  <a:cubicBezTo>
                    <a:pt x="5044" y="3238"/>
                    <a:pt x="5196" y="3217"/>
                    <a:pt x="5303" y="3143"/>
                  </a:cubicBezTo>
                  <a:lnTo>
                    <a:pt x="5303" y="3143"/>
                  </a:lnTo>
                  <a:cubicBezTo>
                    <a:pt x="5246" y="3199"/>
                    <a:pt x="5189" y="3284"/>
                    <a:pt x="5123" y="3341"/>
                  </a:cubicBezTo>
                  <a:cubicBezTo>
                    <a:pt x="5165" y="3345"/>
                    <a:pt x="5207" y="3347"/>
                    <a:pt x="5247" y="3347"/>
                  </a:cubicBezTo>
                  <a:cubicBezTo>
                    <a:pt x="5932" y="3347"/>
                    <a:pt x="6387" y="2774"/>
                    <a:pt x="6994" y="2613"/>
                  </a:cubicBezTo>
                  <a:cubicBezTo>
                    <a:pt x="7240" y="2538"/>
                    <a:pt x="7561" y="2538"/>
                    <a:pt x="7788" y="2349"/>
                  </a:cubicBezTo>
                  <a:cubicBezTo>
                    <a:pt x="7901" y="2245"/>
                    <a:pt x="7892" y="2122"/>
                    <a:pt x="7996" y="2027"/>
                  </a:cubicBezTo>
                  <a:cubicBezTo>
                    <a:pt x="8261" y="1791"/>
                    <a:pt x="8525" y="1763"/>
                    <a:pt x="8847" y="1763"/>
                  </a:cubicBezTo>
                  <a:cubicBezTo>
                    <a:pt x="8988" y="1876"/>
                    <a:pt x="9026" y="2112"/>
                    <a:pt x="9206" y="2207"/>
                  </a:cubicBezTo>
                  <a:cubicBezTo>
                    <a:pt x="9376" y="2301"/>
                    <a:pt x="9801" y="2358"/>
                    <a:pt x="10009" y="2396"/>
                  </a:cubicBezTo>
                  <a:cubicBezTo>
                    <a:pt x="10253" y="2436"/>
                    <a:pt x="10522" y="2447"/>
                    <a:pt x="10799" y="2447"/>
                  </a:cubicBezTo>
                  <a:cubicBezTo>
                    <a:pt x="11105" y="2447"/>
                    <a:pt x="11421" y="2434"/>
                    <a:pt x="11726" y="2434"/>
                  </a:cubicBezTo>
                  <a:cubicBezTo>
                    <a:pt x="11859" y="2434"/>
                    <a:pt x="11990" y="2436"/>
                    <a:pt x="12116" y="2443"/>
                  </a:cubicBezTo>
                  <a:cubicBezTo>
                    <a:pt x="12164" y="2621"/>
                    <a:pt x="12360" y="2793"/>
                    <a:pt x="12551" y="2793"/>
                  </a:cubicBezTo>
                  <a:cubicBezTo>
                    <a:pt x="12624" y="2793"/>
                    <a:pt x="12696" y="2768"/>
                    <a:pt x="12759" y="2708"/>
                  </a:cubicBezTo>
                  <a:cubicBezTo>
                    <a:pt x="13062" y="2405"/>
                    <a:pt x="12608" y="2339"/>
                    <a:pt x="12674" y="1999"/>
                  </a:cubicBezTo>
                  <a:cubicBezTo>
                    <a:pt x="12723" y="1999"/>
                    <a:pt x="12792" y="1978"/>
                    <a:pt x="12847" y="1978"/>
                  </a:cubicBezTo>
                  <a:cubicBezTo>
                    <a:pt x="12856" y="1978"/>
                    <a:pt x="12864" y="1979"/>
                    <a:pt x="12873" y="1980"/>
                  </a:cubicBezTo>
                  <a:cubicBezTo>
                    <a:pt x="12759" y="1649"/>
                    <a:pt x="12258" y="1630"/>
                    <a:pt x="12580" y="1205"/>
                  </a:cubicBezTo>
                  <a:cubicBezTo>
                    <a:pt x="12780" y="955"/>
                    <a:pt x="13223" y="940"/>
                    <a:pt x="13538" y="940"/>
                  </a:cubicBezTo>
                  <a:cubicBezTo>
                    <a:pt x="13580" y="940"/>
                    <a:pt x="13620" y="941"/>
                    <a:pt x="13657" y="941"/>
                  </a:cubicBezTo>
                  <a:cubicBezTo>
                    <a:pt x="13955" y="941"/>
                    <a:pt x="14209" y="1042"/>
                    <a:pt x="14464" y="1042"/>
                  </a:cubicBezTo>
                  <a:cubicBezTo>
                    <a:pt x="14501" y="1042"/>
                    <a:pt x="14537" y="1040"/>
                    <a:pt x="14574" y="1035"/>
                  </a:cubicBezTo>
                  <a:cubicBezTo>
                    <a:pt x="14988" y="980"/>
                    <a:pt x="15178" y="448"/>
                    <a:pt x="15600" y="448"/>
                  </a:cubicBezTo>
                  <a:cubicBezTo>
                    <a:pt x="15610" y="448"/>
                    <a:pt x="15621" y="448"/>
                    <a:pt x="15632" y="449"/>
                  </a:cubicBezTo>
                  <a:cubicBezTo>
                    <a:pt x="15689" y="1026"/>
                    <a:pt x="15264" y="1271"/>
                    <a:pt x="15122" y="1763"/>
                  </a:cubicBezTo>
                  <a:cubicBezTo>
                    <a:pt x="15060" y="1983"/>
                    <a:pt x="15138" y="2233"/>
                    <a:pt x="15298" y="2233"/>
                  </a:cubicBezTo>
                  <a:cubicBezTo>
                    <a:pt x="15358" y="2233"/>
                    <a:pt x="15429" y="2197"/>
                    <a:pt x="15509" y="2112"/>
                  </a:cubicBezTo>
                  <a:lnTo>
                    <a:pt x="15509" y="2112"/>
                  </a:lnTo>
                  <a:cubicBezTo>
                    <a:pt x="15689" y="2301"/>
                    <a:pt x="15585" y="2642"/>
                    <a:pt x="15471" y="2831"/>
                  </a:cubicBezTo>
                  <a:cubicBezTo>
                    <a:pt x="15519" y="2831"/>
                    <a:pt x="15585" y="2850"/>
                    <a:pt x="15632" y="2850"/>
                  </a:cubicBezTo>
                  <a:cubicBezTo>
                    <a:pt x="15642" y="2991"/>
                    <a:pt x="15566" y="3426"/>
                    <a:pt x="15660" y="3530"/>
                  </a:cubicBezTo>
                  <a:cubicBezTo>
                    <a:pt x="15689" y="3562"/>
                    <a:pt x="15737" y="3572"/>
                    <a:pt x="15794" y="3572"/>
                  </a:cubicBezTo>
                  <a:cubicBezTo>
                    <a:pt x="15911" y="3572"/>
                    <a:pt x="16066" y="3528"/>
                    <a:pt x="16173" y="3528"/>
                  </a:cubicBezTo>
                  <a:cubicBezTo>
                    <a:pt x="16185" y="3528"/>
                    <a:pt x="16197" y="3529"/>
                    <a:pt x="16209" y="3530"/>
                  </a:cubicBezTo>
                  <a:cubicBezTo>
                    <a:pt x="16199" y="3587"/>
                    <a:pt x="16199" y="3634"/>
                    <a:pt x="16180" y="3681"/>
                  </a:cubicBezTo>
                  <a:cubicBezTo>
                    <a:pt x="16333" y="3551"/>
                    <a:pt x="17155" y="3106"/>
                    <a:pt x="17538" y="3106"/>
                  </a:cubicBezTo>
                  <a:cubicBezTo>
                    <a:pt x="17628" y="3106"/>
                    <a:pt x="17694" y="3130"/>
                    <a:pt x="17721" y="3190"/>
                  </a:cubicBezTo>
                  <a:cubicBezTo>
                    <a:pt x="17749" y="3195"/>
                    <a:pt x="17777" y="3197"/>
                    <a:pt x="17805" y="3197"/>
                  </a:cubicBezTo>
                  <a:cubicBezTo>
                    <a:pt x="18234" y="3197"/>
                    <a:pt x="18466" y="2594"/>
                    <a:pt x="18146" y="2292"/>
                  </a:cubicBezTo>
                  <a:cubicBezTo>
                    <a:pt x="18486" y="2292"/>
                    <a:pt x="18297" y="1952"/>
                    <a:pt x="18467" y="1772"/>
                  </a:cubicBezTo>
                  <a:cubicBezTo>
                    <a:pt x="18518" y="1715"/>
                    <a:pt x="18585" y="1708"/>
                    <a:pt x="18652" y="1708"/>
                  </a:cubicBezTo>
                  <a:cubicBezTo>
                    <a:pt x="18675" y="1708"/>
                    <a:pt x="18699" y="1709"/>
                    <a:pt x="18721" y="1709"/>
                  </a:cubicBezTo>
                  <a:cubicBezTo>
                    <a:pt x="18828" y="1709"/>
                    <a:pt x="18917" y="1689"/>
                    <a:pt x="18911" y="1460"/>
                  </a:cubicBezTo>
                  <a:lnTo>
                    <a:pt x="18911" y="1460"/>
                  </a:lnTo>
                  <a:cubicBezTo>
                    <a:pt x="18940" y="1498"/>
                    <a:pt x="19006" y="1536"/>
                    <a:pt x="19044" y="1593"/>
                  </a:cubicBezTo>
                  <a:cubicBezTo>
                    <a:pt x="19138" y="1489"/>
                    <a:pt x="19223" y="1451"/>
                    <a:pt x="19261" y="1290"/>
                  </a:cubicBezTo>
                  <a:cubicBezTo>
                    <a:pt x="19290" y="1309"/>
                    <a:pt x="19365" y="1337"/>
                    <a:pt x="19412" y="1366"/>
                  </a:cubicBezTo>
                  <a:cubicBezTo>
                    <a:pt x="19403" y="1007"/>
                    <a:pt x="19620" y="695"/>
                    <a:pt x="19705" y="355"/>
                  </a:cubicBezTo>
                  <a:lnTo>
                    <a:pt x="19705" y="355"/>
                  </a:lnTo>
                  <a:cubicBezTo>
                    <a:pt x="19611" y="392"/>
                    <a:pt x="19469" y="440"/>
                    <a:pt x="19460" y="440"/>
                  </a:cubicBezTo>
                  <a:cubicBezTo>
                    <a:pt x="19350" y="473"/>
                    <a:pt x="19308" y="537"/>
                    <a:pt x="19200" y="537"/>
                  </a:cubicBezTo>
                  <a:cubicBezTo>
                    <a:pt x="19187" y="537"/>
                    <a:pt x="19173" y="536"/>
                    <a:pt x="19157" y="534"/>
                  </a:cubicBezTo>
                  <a:cubicBezTo>
                    <a:pt x="19110" y="765"/>
                    <a:pt x="18910" y="874"/>
                    <a:pt x="18800" y="874"/>
                  </a:cubicBezTo>
                  <a:cubicBezTo>
                    <a:pt x="18735" y="874"/>
                    <a:pt x="18701" y="835"/>
                    <a:pt x="18751" y="761"/>
                  </a:cubicBezTo>
                  <a:lnTo>
                    <a:pt x="18751" y="761"/>
                  </a:lnTo>
                  <a:cubicBezTo>
                    <a:pt x="18552" y="855"/>
                    <a:pt x="18335" y="931"/>
                    <a:pt x="18108" y="1016"/>
                  </a:cubicBezTo>
                  <a:cubicBezTo>
                    <a:pt x="17799" y="1136"/>
                    <a:pt x="17435" y="1452"/>
                    <a:pt x="17102" y="1452"/>
                  </a:cubicBezTo>
                  <a:cubicBezTo>
                    <a:pt x="17069" y="1452"/>
                    <a:pt x="17035" y="1448"/>
                    <a:pt x="17002" y="1441"/>
                  </a:cubicBezTo>
                  <a:cubicBezTo>
                    <a:pt x="17002" y="1347"/>
                    <a:pt x="17021" y="1167"/>
                    <a:pt x="17002" y="1101"/>
                  </a:cubicBezTo>
                  <a:cubicBezTo>
                    <a:pt x="16917" y="912"/>
                    <a:pt x="16898" y="1026"/>
                    <a:pt x="16785" y="931"/>
                  </a:cubicBezTo>
                  <a:cubicBezTo>
                    <a:pt x="16643" y="780"/>
                    <a:pt x="16634" y="808"/>
                    <a:pt x="16624" y="506"/>
                  </a:cubicBezTo>
                  <a:cubicBezTo>
                    <a:pt x="16520" y="506"/>
                    <a:pt x="16407" y="534"/>
                    <a:pt x="16294" y="534"/>
                  </a:cubicBezTo>
                  <a:cubicBezTo>
                    <a:pt x="16341" y="449"/>
                    <a:pt x="16350" y="336"/>
                    <a:pt x="16341" y="222"/>
                  </a:cubicBezTo>
                  <a:lnTo>
                    <a:pt x="16341" y="222"/>
                  </a:lnTo>
                  <a:cubicBezTo>
                    <a:pt x="16294" y="251"/>
                    <a:pt x="16209" y="260"/>
                    <a:pt x="16171" y="270"/>
                  </a:cubicBezTo>
                  <a:cubicBezTo>
                    <a:pt x="16265" y="222"/>
                    <a:pt x="16313" y="128"/>
                    <a:pt x="16379" y="62"/>
                  </a:cubicBezTo>
                  <a:cubicBezTo>
                    <a:pt x="16307" y="18"/>
                    <a:pt x="16220" y="0"/>
                    <a:pt x="16126"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71" name="Google Shape;571;p29"/>
            <p:cNvSpPr/>
            <p:nvPr/>
          </p:nvSpPr>
          <p:spPr>
            <a:xfrm>
              <a:off x="1029850" y="3792625"/>
              <a:ext cx="222825" cy="46300"/>
            </a:xfrm>
            <a:custGeom>
              <a:avLst/>
              <a:gdLst/>
              <a:ahLst/>
              <a:cxnLst/>
              <a:rect l="l" t="t" r="r" b="b"/>
              <a:pathLst>
                <a:path w="8913" h="1852" extrusionOk="0">
                  <a:moveTo>
                    <a:pt x="7765" y="1"/>
                  </a:moveTo>
                  <a:cubicBezTo>
                    <a:pt x="7566" y="1"/>
                    <a:pt x="7403" y="40"/>
                    <a:pt x="7154" y="67"/>
                  </a:cubicBezTo>
                  <a:cubicBezTo>
                    <a:pt x="7142" y="68"/>
                    <a:pt x="7129" y="68"/>
                    <a:pt x="7117" y="68"/>
                  </a:cubicBezTo>
                  <a:cubicBezTo>
                    <a:pt x="7035" y="68"/>
                    <a:pt x="6950" y="52"/>
                    <a:pt x="6870" y="52"/>
                  </a:cubicBezTo>
                  <a:cubicBezTo>
                    <a:pt x="6831" y="52"/>
                    <a:pt x="6794" y="56"/>
                    <a:pt x="6757" y="67"/>
                  </a:cubicBezTo>
                  <a:cubicBezTo>
                    <a:pt x="6616" y="104"/>
                    <a:pt x="6597" y="180"/>
                    <a:pt x="6455" y="256"/>
                  </a:cubicBezTo>
                  <a:cubicBezTo>
                    <a:pt x="6346" y="308"/>
                    <a:pt x="6239" y="322"/>
                    <a:pt x="6131" y="322"/>
                  </a:cubicBezTo>
                  <a:cubicBezTo>
                    <a:pt x="6005" y="322"/>
                    <a:pt x="5878" y="303"/>
                    <a:pt x="5746" y="303"/>
                  </a:cubicBezTo>
                  <a:cubicBezTo>
                    <a:pt x="5415" y="303"/>
                    <a:pt x="5141" y="454"/>
                    <a:pt x="4820" y="539"/>
                  </a:cubicBezTo>
                  <a:cubicBezTo>
                    <a:pt x="4757" y="556"/>
                    <a:pt x="4701" y="563"/>
                    <a:pt x="4650" y="563"/>
                  </a:cubicBezTo>
                  <a:cubicBezTo>
                    <a:pt x="4465" y="563"/>
                    <a:pt x="4337" y="478"/>
                    <a:pt x="4160" y="478"/>
                  </a:cubicBezTo>
                  <a:cubicBezTo>
                    <a:pt x="4110" y="478"/>
                    <a:pt x="4057" y="484"/>
                    <a:pt x="3998" y="501"/>
                  </a:cubicBezTo>
                  <a:cubicBezTo>
                    <a:pt x="3512" y="633"/>
                    <a:pt x="3021" y="741"/>
                    <a:pt x="2532" y="741"/>
                  </a:cubicBezTo>
                  <a:cubicBezTo>
                    <a:pt x="2318" y="741"/>
                    <a:pt x="2103" y="720"/>
                    <a:pt x="1890" y="672"/>
                  </a:cubicBezTo>
                  <a:cubicBezTo>
                    <a:pt x="1522" y="586"/>
                    <a:pt x="1219" y="350"/>
                    <a:pt x="851" y="227"/>
                  </a:cubicBezTo>
                  <a:cubicBezTo>
                    <a:pt x="803" y="218"/>
                    <a:pt x="756" y="208"/>
                    <a:pt x="699" y="208"/>
                  </a:cubicBezTo>
                  <a:cubicBezTo>
                    <a:pt x="614" y="293"/>
                    <a:pt x="567" y="360"/>
                    <a:pt x="567" y="416"/>
                  </a:cubicBezTo>
                  <a:cubicBezTo>
                    <a:pt x="638" y="407"/>
                    <a:pt x="711" y="402"/>
                    <a:pt x="785" y="402"/>
                  </a:cubicBezTo>
                  <a:cubicBezTo>
                    <a:pt x="858" y="402"/>
                    <a:pt x="931" y="407"/>
                    <a:pt x="1002" y="416"/>
                  </a:cubicBezTo>
                  <a:cubicBezTo>
                    <a:pt x="1134" y="1021"/>
                    <a:pt x="0" y="766"/>
                    <a:pt x="0" y="1352"/>
                  </a:cubicBezTo>
                  <a:cubicBezTo>
                    <a:pt x="391" y="1193"/>
                    <a:pt x="815" y="818"/>
                    <a:pt x="1239" y="818"/>
                  </a:cubicBezTo>
                  <a:cubicBezTo>
                    <a:pt x="1317" y="818"/>
                    <a:pt x="1396" y="831"/>
                    <a:pt x="1474" y="861"/>
                  </a:cubicBezTo>
                  <a:cubicBezTo>
                    <a:pt x="1370" y="974"/>
                    <a:pt x="1238" y="1078"/>
                    <a:pt x="1134" y="1191"/>
                  </a:cubicBezTo>
                  <a:cubicBezTo>
                    <a:pt x="1172" y="1210"/>
                    <a:pt x="1219" y="1257"/>
                    <a:pt x="1267" y="1295"/>
                  </a:cubicBezTo>
                  <a:cubicBezTo>
                    <a:pt x="1024" y="1641"/>
                    <a:pt x="703" y="1742"/>
                    <a:pt x="324" y="1742"/>
                  </a:cubicBezTo>
                  <a:cubicBezTo>
                    <a:pt x="289" y="1742"/>
                    <a:pt x="253" y="1741"/>
                    <a:pt x="218" y="1739"/>
                  </a:cubicBezTo>
                  <a:lnTo>
                    <a:pt x="218" y="1739"/>
                  </a:lnTo>
                  <a:cubicBezTo>
                    <a:pt x="199" y="1768"/>
                    <a:pt x="218" y="1787"/>
                    <a:pt x="227" y="1806"/>
                  </a:cubicBezTo>
                  <a:cubicBezTo>
                    <a:pt x="348" y="1813"/>
                    <a:pt x="476" y="1851"/>
                    <a:pt x="605" y="1851"/>
                  </a:cubicBezTo>
                  <a:cubicBezTo>
                    <a:pt x="636" y="1851"/>
                    <a:pt x="668" y="1849"/>
                    <a:pt x="699" y="1843"/>
                  </a:cubicBezTo>
                  <a:cubicBezTo>
                    <a:pt x="917" y="1777"/>
                    <a:pt x="1115" y="1588"/>
                    <a:pt x="1361" y="1541"/>
                  </a:cubicBezTo>
                  <a:cubicBezTo>
                    <a:pt x="1654" y="1484"/>
                    <a:pt x="1956" y="1428"/>
                    <a:pt x="2249" y="1343"/>
                  </a:cubicBezTo>
                  <a:cubicBezTo>
                    <a:pt x="2807" y="1201"/>
                    <a:pt x="3383" y="1182"/>
                    <a:pt x="3960" y="1153"/>
                  </a:cubicBezTo>
                  <a:cubicBezTo>
                    <a:pt x="4381" y="1133"/>
                    <a:pt x="4746" y="906"/>
                    <a:pt x="5129" y="906"/>
                  </a:cubicBezTo>
                  <a:cubicBezTo>
                    <a:pt x="5271" y="906"/>
                    <a:pt x="5416" y="937"/>
                    <a:pt x="5567" y="1021"/>
                  </a:cubicBezTo>
                  <a:cubicBezTo>
                    <a:pt x="5697" y="1103"/>
                    <a:pt x="5778" y="1220"/>
                    <a:pt x="5914" y="1220"/>
                  </a:cubicBezTo>
                  <a:cubicBezTo>
                    <a:pt x="5935" y="1220"/>
                    <a:pt x="5958" y="1217"/>
                    <a:pt x="5982" y="1210"/>
                  </a:cubicBezTo>
                  <a:cubicBezTo>
                    <a:pt x="6134" y="1182"/>
                    <a:pt x="6398" y="785"/>
                    <a:pt x="6540" y="690"/>
                  </a:cubicBezTo>
                  <a:cubicBezTo>
                    <a:pt x="6776" y="511"/>
                    <a:pt x="7041" y="388"/>
                    <a:pt x="7306" y="265"/>
                  </a:cubicBezTo>
                  <a:cubicBezTo>
                    <a:pt x="7398" y="227"/>
                    <a:pt x="7484" y="212"/>
                    <a:pt x="7567" y="212"/>
                  </a:cubicBezTo>
                  <a:cubicBezTo>
                    <a:pt x="7829" y="212"/>
                    <a:pt x="8062" y="360"/>
                    <a:pt x="8392" y="360"/>
                  </a:cubicBezTo>
                  <a:cubicBezTo>
                    <a:pt x="8458" y="360"/>
                    <a:pt x="8521" y="359"/>
                    <a:pt x="8582" y="359"/>
                  </a:cubicBezTo>
                  <a:cubicBezTo>
                    <a:pt x="8702" y="359"/>
                    <a:pt x="8811" y="363"/>
                    <a:pt x="8912" y="388"/>
                  </a:cubicBezTo>
                  <a:cubicBezTo>
                    <a:pt x="8884" y="293"/>
                    <a:pt x="8865" y="208"/>
                    <a:pt x="8855" y="114"/>
                  </a:cubicBezTo>
                  <a:cubicBezTo>
                    <a:pt x="8790" y="136"/>
                    <a:pt x="8722" y="145"/>
                    <a:pt x="8653" y="145"/>
                  </a:cubicBezTo>
                  <a:cubicBezTo>
                    <a:pt x="8453" y="145"/>
                    <a:pt x="8244" y="71"/>
                    <a:pt x="8062" y="29"/>
                  </a:cubicBezTo>
                  <a:cubicBezTo>
                    <a:pt x="7948" y="9"/>
                    <a:pt x="7853" y="1"/>
                    <a:pt x="7765"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72" name="Google Shape;572;p29"/>
            <p:cNvSpPr/>
            <p:nvPr/>
          </p:nvSpPr>
          <p:spPr>
            <a:xfrm>
              <a:off x="1123650" y="3819325"/>
              <a:ext cx="250" cy="500"/>
            </a:xfrm>
            <a:custGeom>
              <a:avLst/>
              <a:gdLst/>
              <a:ahLst/>
              <a:cxnLst/>
              <a:rect l="l" t="t" r="r" b="b"/>
              <a:pathLst>
                <a:path w="10" h="20" extrusionOk="0">
                  <a:moveTo>
                    <a:pt x="0" y="19"/>
                  </a:moveTo>
                  <a:cubicBezTo>
                    <a:pt x="0" y="19"/>
                    <a:pt x="10" y="0"/>
                    <a:pt x="0" y="19"/>
                  </a:cubicBezTo>
                  <a:cubicBezTo>
                    <a:pt x="0" y="0"/>
                    <a:pt x="0" y="0"/>
                    <a:pt x="0" y="19"/>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73" name="Google Shape;573;p29"/>
            <p:cNvSpPr/>
            <p:nvPr/>
          </p:nvSpPr>
          <p:spPr>
            <a:xfrm>
              <a:off x="1124350" y="3811625"/>
              <a:ext cx="103750" cy="56400"/>
            </a:xfrm>
            <a:custGeom>
              <a:avLst/>
              <a:gdLst/>
              <a:ahLst/>
              <a:cxnLst/>
              <a:rect l="l" t="t" r="r" b="b"/>
              <a:pathLst>
                <a:path w="4150" h="2256" extrusionOk="0">
                  <a:moveTo>
                    <a:pt x="1021" y="0"/>
                  </a:moveTo>
                  <a:cubicBezTo>
                    <a:pt x="809" y="0"/>
                    <a:pt x="610" y="96"/>
                    <a:pt x="416" y="204"/>
                  </a:cubicBezTo>
                  <a:cubicBezTo>
                    <a:pt x="350" y="242"/>
                    <a:pt x="274" y="290"/>
                    <a:pt x="189" y="299"/>
                  </a:cubicBezTo>
                  <a:cubicBezTo>
                    <a:pt x="158" y="299"/>
                    <a:pt x="122" y="295"/>
                    <a:pt x="91" y="295"/>
                  </a:cubicBezTo>
                  <a:cubicBezTo>
                    <a:pt x="75" y="295"/>
                    <a:pt x="60" y="296"/>
                    <a:pt x="48" y="299"/>
                  </a:cubicBezTo>
                  <a:cubicBezTo>
                    <a:pt x="29" y="308"/>
                    <a:pt x="19" y="308"/>
                    <a:pt x="0" y="327"/>
                  </a:cubicBezTo>
                  <a:cubicBezTo>
                    <a:pt x="76" y="337"/>
                    <a:pt x="133" y="384"/>
                    <a:pt x="189" y="384"/>
                  </a:cubicBezTo>
                  <a:cubicBezTo>
                    <a:pt x="265" y="393"/>
                    <a:pt x="322" y="403"/>
                    <a:pt x="397" y="422"/>
                  </a:cubicBezTo>
                  <a:cubicBezTo>
                    <a:pt x="462" y="437"/>
                    <a:pt x="530" y="440"/>
                    <a:pt x="601" y="440"/>
                  </a:cubicBezTo>
                  <a:cubicBezTo>
                    <a:pt x="648" y="440"/>
                    <a:pt x="695" y="439"/>
                    <a:pt x="742" y="439"/>
                  </a:cubicBezTo>
                  <a:cubicBezTo>
                    <a:pt x="802" y="439"/>
                    <a:pt x="860" y="441"/>
                    <a:pt x="917" y="450"/>
                  </a:cubicBezTo>
                  <a:cubicBezTo>
                    <a:pt x="1078" y="488"/>
                    <a:pt x="1210" y="601"/>
                    <a:pt x="1390" y="630"/>
                  </a:cubicBezTo>
                  <a:cubicBezTo>
                    <a:pt x="1417" y="637"/>
                    <a:pt x="1445" y="638"/>
                    <a:pt x="1474" y="638"/>
                  </a:cubicBezTo>
                  <a:cubicBezTo>
                    <a:pt x="1510" y="638"/>
                    <a:pt x="1547" y="636"/>
                    <a:pt x="1583" y="636"/>
                  </a:cubicBezTo>
                  <a:cubicBezTo>
                    <a:pt x="1638" y="636"/>
                    <a:pt x="1692" y="642"/>
                    <a:pt x="1739" y="677"/>
                  </a:cubicBezTo>
                  <a:cubicBezTo>
                    <a:pt x="1796" y="715"/>
                    <a:pt x="1834" y="772"/>
                    <a:pt x="1909" y="790"/>
                  </a:cubicBezTo>
                  <a:lnTo>
                    <a:pt x="2013" y="828"/>
                  </a:lnTo>
                  <a:cubicBezTo>
                    <a:pt x="2108" y="875"/>
                    <a:pt x="2250" y="932"/>
                    <a:pt x="2306" y="1027"/>
                  </a:cubicBezTo>
                  <a:cubicBezTo>
                    <a:pt x="2287" y="1064"/>
                    <a:pt x="2269" y="1112"/>
                    <a:pt x="2269" y="1150"/>
                  </a:cubicBezTo>
                  <a:cubicBezTo>
                    <a:pt x="2297" y="1159"/>
                    <a:pt x="2316" y="1187"/>
                    <a:pt x="2354" y="1187"/>
                  </a:cubicBezTo>
                  <a:cubicBezTo>
                    <a:pt x="2108" y="1244"/>
                    <a:pt x="1805" y="1395"/>
                    <a:pt x="1607" y="1546"/>
                  </a:cubicBezTo>
                  <a:cubicBezTo>
                    <a:pt x="1654" y="1546"/>
                    <a:pt x="1749" y="1565"/>
                    <a:pt x="1796" y="1613"/>
                  </a:cubicBezTo>
                  <a:cubicBezTo>
                    <a:pt x="1843" y="1660"/>
                    <a:pt x="1834" y="1707"/>
                    <a:pt x="1862" y="1773"/>
                  </a:cubicBezTo>
                  <a:cubicBezTo>
                    <a:pt x="1919" y="1953"/>
                    <a:pt x="2155" y="2151"/>
                    <a:pt x="2297" y="2255"/>
                  </a:cubicBezTo>
                  <a:cubicBezTo>
                    <a:pt x="2165" y="2151"/>
                    <a:pt x="2165" y="1906"/>
                    <a:pt x="2193" y="1735"/>
                  </a:cubicBezTo>
                  <a:cubicBezTo>
                    <a:pt x="2212" y="1632"/>
                    <a:pt x="2382" y="1518"/>
                    <a:pt x="2335" y="1405"/>
                  </a:cubicBezTo>
                  <a:cubicBezTo>
                    <a:pt x="2429" y="1386"/>
                    <a:pt x="2486" y="1320"/>
                    <a:pt x="2571" y="1253"/>
                  </a:cubicBezTo>
                  <a:cubicBezTo>
                    <a:pt x="2647" y="1187"/>
                    <a:pt x="2741" y="1159"/>
                    <a:pt x="2836" y="1131"/>
                  </a:cubicBezTo>
                  <a:cubicBezTo>
                    <a:pt x="2949" y="1093"/>
                    <a:pt x="3044" y="1017"/>
                    <a:pt x="3147" y="979"/>
                  </a:cubicBezTo>
                  <a:cubicBezTo>
                    <a:pt x="3233" y="961"/>
                    <a:pt x="3308" y="951"/>
                    <a:pt x="3393" y="904"/>
                  </a:cubicBezTo>
                  <a:cubicBezTo>
                    <a:pt x="3526" y="828"/>
                    <a:pt x="3677" y="762"/>
                    <a:pt x="3818" y="677"/>
                  </a:cubicBezTo>
                  <a:cubicBezTo>
                    <a:pt x="3904" y="630"/>
                    <a:pt x="3970" y="573"/>
                    <a:pt x="4045" y="526"/>
                  </a:cubicBezTo>
                  <a:cubicBezTo>
                    <a:pt x="4083" y="497"/>
                    <a:pt x="4111" y="450"/>
                    <a:pt x="4149" y="431"/>
                  </a:cubicBezTo>
                  <a:lnTo>
                    <a:pt x="4149" y="431"/>
                  </a:lnTo>
                  <a:cubicBezTo>
                    <a:pt x="3941" y="479"/>
                    <a:pt x="3724" y="469"/>
                    <a:pt x="3535" y="497"/>
                  </a:cubicBezTo>
                  <a:cubicBezTo>
                    <a:pt x="3440" y="516"/>
                    <a:pt x="3384" y="564"/>
                    <a:pt x="3308" y="611"/>
                  </a:cubicBezTo>
                  <a:cubicBezTo>
                    <a:pt x="3233" y="658"/>
                    <a:pt x="3110" y="668"/>
                    <a:pt x="3015" y="686"/>
                  </a:cubicBezTo>
                  <a:cubicBezTo>
                    <a:pt x="2991" y="694"/>
                    <a:pt x="2974" y="697"/>
                    <a:pt x="2960" y="697"/>
                  </a:cubicBezTo>
                  <a:cubicBezTo>
                    <a:pt x="2921" y="697"/>
                    <a:pt x="2916" y="672"/>
                    <a:pt x="2873" y="658"/>
                  </a:cubicBezTo>
                  <a:cubicBezTo>
                    <a:pt x="2845" y="644"/>
                    <a:pt x="2810" y="644"/>
                    <a:pt x="2774" y="644"/>
                  </a:cubicBezTo>
                  <a:cubicBezTo>
                    <a:pt x="2739" y="644"/>
                    <a:pt x="2703" y="644"/>
                    <a:pt x="2675" y="630"/>
                  </a:cubicBezTo>
                  <a:cubicBezTo>
                    <a:pt x="2618" y="611"/>
                    <a:pt x="2599" y="573"/>
                    <a:pt x="2552" y="535"/>
                  </a:cubicBezTo>
                  <a:cubicBezTo>
                    <a:pt x="2476" y="479"/>
                    <a:pt x="2354" y="441"/>
                    <a:pt x="2259" y="403"/>
                  </a:cubicBezTo>
                  <a:cubicBezTo>
                    <a:pt x="2193" y="384"/>
                    <a:pt x="2155" y="384"/>
                    <a:pt x="2108" y="327"/>
                  </a:cubicBezTo>
                  <a:cubicBezTo>
                    <a:pt x="2098" y="299"/>
                    <a:pt x="2098" y="261"/>
                    <a:pt x="2080" y="242"/>
                  </a:cubicBezTo>
                  <a:cubicBezTo>
                    <a:pt x="2051" y="195"/>
                    <a:pt x="2004" y="195"/>
                    <a:pt x="1957" y="167"/>
                  </a:cubicBezTo>
                  <a:cubicBezTo>
                    <a:pt x="1702" y="63"/>
                    <a:pt x="1418" y="63"/>
                    <a:pt x="1163" y="15"/>
                  </a:cubicBezTo>
                  <a:cubicBezTo>
                    <a:pt x="1115" y="5"/>
                    <a:pt x="1068" y="0"/>
                    <a:pt x="1021"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74" name="Google Shape;574;p29"/>
            <p:cNvSpPr/>
            <p:nvPr/>
          </p:nvSpPr>
          <p:spPr>
            <a:xfrm>
              <a:off x="1227125" y="3821225"/>
              <a:ext cx="1675" cy="475"/>
            </a:xfrm>
            <a:custGeom>
              <a:avLst/>
              <a:gdLst/>
              <a:ahLst/>
              <a:cxnLst/>
              <a:rect l="l" t="t" r="r" b="b"/>
              <a:pathLst>
                <a:path w="67" h="19" extrusionOk="0">
                  <a:moveTo>
                    <a:pt x="67" y="0"/>
                  </a:moveTo>
                  <a:cubicBezTo>
                    <a:pt x="48" y="0"/>
                    <a:pt x="29" y="9"/>
                    <a:pt x="0" y="19"/>
                  </a:cubicBezTo>
                  <a:cubicBezTo>
                    <a:pt x="29" y="9"/>
                    <a:pt x="38" y="9"/>
                    <a:pt x="67"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75" name="Google Shape;575;p29"/>
            <p:cNvSpPr/>
            <p:nvPr/>
          </p:nvSpPr>
          <p:spPr>
            <a:xfrm>
              <a:off x="1106400" y="3757550"/>
              <a:ext cx="93350" cy="22475"/>
            </a:xfrm>
            <a:custGeom>
              <a:avLst/>
              <a:gdLst/>
              <a:ahLst/>
              <a:cxnLst/>
              <a:rect l="l" t="t" r="r" b="b"/>
              <a:pathLst>
                <a:path w="3734" h="899" extrusionOk="0">
                  <a:moveTo>
                    <a:pt x="1228" y="1"/>
                  </a:moveTo>
                  <a:cubicBezTo>
                    <a:pt x="1139" y="1"/>
                    <a:pt x="1091" y="44"/>
                    <a:pt x="1002" y="52"/>
                  </a:cubicBezTo>
                  <a:lnTo>
                    <a:pt x="0" y="336"/>
                  </a:lnTo>
                  <a:cubicBezTo>
                    <a:pt x="397" y="336"/>
                    <a:pt x="851" y="468"/>
                    <a:pt x="1276" y="515"/>
                  </a:cubicBezTo>
                  <a:cubicBezTo>
                    <a:pt x="1371" y="525"/>
                    <a:pt x="1881" y="544"/>
                    <a:pt x="1645" y="733"/>
                  </a:cubicBezTo>
                  <a:cubicBezTo>
                    <a:pt x="1720" y="808"/>
                    <a:pt x="1881" y="799"/>
                    <a:pt x="1975" y="818"/>
                  </a:cubicBezTo>
                  <a:cubicBezTo>
                    <a:pt x="2108" y="846"/>
                    <a:pt x="2231" y="846"/>
                    <a:pt x="2363" y="865"/>
                  </a:cubicBezTo>
                  <a:cubicBezTo>
                    <a:pt x="2546" y="890"/>
                    <a:pt x="2716" y="898"/>
                    <a:pt x="2890" y="898"/>
                  </a:cubicBezTo>
                  <a:cubicBezTo>
                    <a:pt x="2977" y="898"/>
                    <a:pt x="3065" y="896"/>
                    <a:pt x="3157" y="893"/>
                  </a:cubicBezTo>
                  <a:cubicBezTo>
                    <a:pt x="3261" y="893"/>
                    <a:pt x="3308" y="865"/>
                    <a:pt x="3402" y="818"/>
                  </a:cubicBezTo>
                  <a:cubicBezTo>
                    <a:pt x="3506" y="770"/>
                    <a:pt x="3629" y="751"/>
                    <a:pt x="3733" y="714"/>
                  </a:cubicBezTo>
                  <a:cubicBezTo>
                    <a:pt x="3676" y="680"/>
                    <a:pt x="3593" y="673"/>
                    <a:pt x="3518" y="673"/>
                  </a:cubicBezTo>
                  <a:cubicBezTo>
                    <a:pt x="3469" y="673"/>
                    <a:pt x="3423" y="676"/>
                    <a:pt x="3393" y="676"/>
                  </a:cubicBezTo>
                  <a:cubicBezTo>
                    <a:pt x="3298" y="676"/>
                    <a:pt x="3223" y="666"/>
                    <a:pt x="3128" y="666"/>
                  </a:cubicBezTo>
                  <a:cubicBezTo>
                    <a:pt x="2987" y="666"/>
                    <a:pt x="2864" y="647"/>
                    <a:pt x="2722" y="647"/>
                  </a:cubicBezTo>
                  <a:cubicBezTo>
                    <a:pt x="2722" y="581"/>
                    <a:pt x="2779" y="515"/>
                    <a:pt x="2798" y="468"/>
                  </a:cubicBezTo>
                  <a:cubicBezTo>
                    <a:pt x="2599" y="383"/>
                    <a:pt x="2410" y="364"/>
                    <a:pt x="2193" y="317"/>
                  </a:cubicBezTo>
                  <a:cubicBezTo>
                    <a:pt x="2051" y="288"/>
                    <a:pt x="1975" y="184"/>
                    <a:pt x="1843" y="147"/>
                  </a:cubicBezTo>
                  <a:lnTo>
                    <a:pt x="1276" y="5"/>
                  </a:lnTo>
                  <a:cubicBezTo>
                    <a:pt x="1259" y="2"/>
                    <a:pt x="1243" y="1"/>
                    <a:pt x="1228"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140080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290954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576"/>
        <p:cNvGrpSpPr/>
        <p:nvPr/>
      </p:nvGrpSpPr>
      <p:grpSpPr>
        <a:xfrm>
          <a:off x="0" y="0"/>
          <a:ext cx="0" cy="0"/>
          <a:chOff x="0" y="0"/>
          <a:chExt cx="0" cy="0"/>
        </a:xfrm>
      </p:grpSpPr>
      <p:sp>
        <p:nvSpPr>
          <p:cNvPr id="577" name="Google Shape;577;p30"/>
          <p:cNvSpPr txBox="1">
            <a:spLocks noGrp="1"/>
          </p:cNvSpPr>
          <p:nvPr>
            <p:ph type="title" hasCustomPrompt="1"/>
          </p:nvPr>
        </p:nvSpPr>
        <p:spPr>
          <a:xfrm>
            <a:off x="2611044" y="1010300"/>
            <a:ext cx="23492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78" name="Google Shape;578;p30"/>
          <p:cNvSpPr txBox="1">
            <a:spLocks noGrp="1"/>
          </p:cNvSpPr>
          <p:nvPr>
            <p:ph type="subTitle" idx="1"/>
          </p:nvPr>
        </p:nvSpPr>
        <p:spPr>
          <a:xfrm>
            <a:off x="1784529" y="2253333"/>
            <a:ext cx="4003200" cy="582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30"/>
          <p:cNvSpPr txBox="1">
            <a:spLocks noGrp="1"/>
          </p:cNvSpPr>
          <p:nvPr>
            <p:ph type="title" idx="2" hasCustomPrompt="1"/>
          </p:nvPr>
        </p:nvSpPr>
        <p:spPr>
          <a:xfrm>
            <a:off x="2611044" y="3375871"/>
            <a:ext cx="23492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80" name="Google Shape;580;p30"/>
          <p:cNvSpPr txBox="1">
            <a:spLocks noGrp="1"/>
          </p:cNvSpPr>
          <p:nvPr>
            <p:ph type="subTitle" idx="3"/>
          </p:nvPr>
        </p:nvSpPr>
        <p:spPr>
          <a:xfrm>
            <a:off x="1784511" y="4618900"/>
            <a:ext cx="4003200" cy="582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30"/>
          <p:cNvSpPr/>
          <p:nvPr/>
        </p:nvSpPr>
        <p:spPr>
          <a:xfrm>
            <a:off x="-221900" y="5761834"/>
            <a:ext cx="12591307" cy="1039501"/>
          </a:xfrm>
          <a:custGeom>
            <a:avLst/>
            <a:gdLst/>
            <a:ahLst/>
            <a:cxnLst/>
            <a:rect l="l" t="t" r="r" b="b"/>
            <a:pathLst>
              <a:path w="376047" h="17145" extrusionOk="0">
                <a:moveTo>
                  <a:pt x="373761" y="1524"/>
                </a:moveTo>
                <a:lnTo>
                  <a:pt x="0" y="0"/>
                </a:lnTo>
                <a:lnTo>
                  <a:pt x="4572" y="17145"/>
                </a:lnTo>
                <a:lnTo>
                  <a:pt x="376047" y="16383"/>
                </a:lnTo>
                <a:close/>
              </a:path>
            </a:pathLst>
          </a:custGeom>
          <a:solidFill>
            <a:schemeClr val="accent1"/>
          </a:solidFill>
          <a:ln>
            <a:noFill/>
          </a:ln>
        </p:spPr>
      </p:sp>
      <p:sp>
        <p:nvSpPr>
          <p:cNvPr id="582" name="Google Shape;582;p30"/>
          <p:cNvSpPr/>
          <p:nvPr/>
        </p:nvSpPr>
        <p:spPr>
          <a:xfrm>
            <a:off x="-32778" y="5992634"/>
            <a:ext cx="12402683" cy="935333"/>
          </a:xfrm>
          <a:custGeom>
            <a:avLst/>
            <a:gdLst/>
            <a:ahLst/>
            <a:cxnLst/>
            <a:rect l="l" t="t" r="r" b="b"/>
            <a:pathLst>
              <a:path w="375346" h="28060" extrusionOk="0">
                <a:moveTo>
                  <a:pt x="373060" y="0"/>
                </a:moveTo>
                <a:lnTo>
                  <a:pt x="0" y="8902"/>
                </a:lnTo>
                <a:lnTo>
                  <a:pt x="555" y="28060"/>
                </a:lnTo>
                <a:lnTo>
                  <a:pt x="375346" y="27027"/>
                </a:lnTo>
                <a:close/>
              </a:path>
            </a:pathLst>
          </a:custGeom>
          <a:solidFill>
            <a:schemeClr val="accent2"/>
          </a:solidFill>
          <a:ln>
            <a:noFill/>
          </a:ln>
        </p:spPr>
      </p:sp>
      <p:sp>
        <p:nvSpPr>
          <p:cNvPr id="583" name="Google Shape;583;p30"/>
          <p:cNvSpPr/>
          <p:nvPr/>
        </p:nvSpPr>
        <p:spPr>
          <a:xfrm>
            <a:off x="10811814" y="4009393"/>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84" name="Google Shape;584;p30"/>
          <p:cNvSpPr/>
          <p:nvPr/>
        </p:nvSpPr>
        <p:spPr>
          <a:xfrm flipH="1">
            <a:off x="-1313953" y="109427"/>
            <a:ext cx="3688685" cy="1391371"/>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585" name="Google Shape;585;p30"/>
          <p:cNvSpPr txBox="1">
            <a:spLocks noGrp="1"/>
          </p:cNvSpPr>
          <p:nvPr>
            <p:ph type="title" idx="4" hasCustomPrompt="1"/>
          </p:nvPr>
        </p:nvSpPr>
        <p:spPr>
          <a:xfrm>
            <a:off x="7433375" y="1010300"/>
            <a:ext cx="23492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86" name="Google Shape;586;p30"/>
          <p:cNvSpPr txBox="1">
            <a:spLocks noGrp="1"/>
          </p:cNvSpPr>
          <p:nvPr>
            <p:ph type="subTitle" idx="5"/>
          </p:nvPr>
        </p:nvSpPr>
        <p:spPr>
          <a:xfrm>
            <a:off x="6809089" y="2253332"/>
            <a:ext cx="3598400" cy="582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7" name="Google Shape;587;p30"/>
          <p:cNvSpPr txBox="1">
            <a:spLocks noGrp="1"/>
          </p:cNvSpPr>
          <p:nvPr>
            <p:ph type="title" idx="6" hasCustomPrompt="1"/>
          </p:nvPr>
        </p:nvSpPr>
        <p:spPr>
          <a:xfrm>
            <a:off x="7433375" y="3375871"/>
            <a:ext cx="2349200" cy="11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88" name="Google Shape;588;p30"/>
          <p:cNvSpPr txBox="1">
            <a:spLocks noGrp="1"/>
          </p:cNvSpPr>
          <p:nvPr>
            <p:ph type="subTitle" idx="7"/>
          </p:nvPr>
        </p:nvSpPr>
        <p:spPr>
          <a:xfrm>
            <a:off x="6809083" y="4618900"/>
            <a:ext cx="3598400" cy="582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89" name="Google Shape;589;p30"/>
          <p:cNvGrpSpPr/>
          <p:nvPr/>
        </p:nvGrpSpPr>
        <p:grpSpPr>
          <a:xfrm>
            <a:off x="10371497" y="4923701"/>
            <a:ext cx="3404887" cy="2224800"/>
            <a:chOff x="-213250" y="3651883"/>
            <a:chExt cx="1136984" cy="742888"/>
          </a:xfrm>
        </p:grpSpPr>
        <p:sp>
          <p:nvSpPr>
            <p:cNvPr id="590" name="Google Shape;590;p30"/>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91" name="Google Shape;591;p30"/>
            <p:cNvSpPr/>
            <p:nvPr/>
          </p:nvSpPr>
          <p:spPr>
            <a:xfrm>
              <a:off x="323901" y="3956162"/>
              <a:ext cx="599833" cy="438609"/>
            </a:xfrm>
            <a:custGeom>
              <a:avLst/>
              <a:gdLst/>
              <a:ahLst/>
              <a:cxnLst/>
              <a:rect l="l" t="t" r="r" b="b"/>
              <a:pathLst>
                <a:path w="2742" h="2005" extrusionOk="0">
                  <a:moveTo>
                    <a:pt x="950" y="0"/>
                  </a:moveTo>
                  <a:cubicBezTo>
                    <a:pt x="949" y="0"/>
                    <a:pt x="947" y="1"/>
                    <a:pt x="946" y="1"/>
                  </a:cubicBezTo>
                  <a:cubicBezTo>
                    <a:pt x="861" y="29"/>
                    <a:pt x="861" y="351"/>
                    <a:pt x="861" y="351"/>
                  </a:cubicBezTo>
                  <a:cubicBezTo>
                    <a:pt x="861" y="351"/>
                    <a:pt x="736" y="155"/>
                    <a:pt x="656" y="155"/>
                  </a:cubicBezTo>
                  <a:cubicBezTo>
                    <a:pt x="648" y="155"/>
                    <a:pt x="641" y="157"/>
                    <a:pt x="634" y="162"/>
                  </a:cubicBezTo>
                  <a:cubicBezTo>
                    <a:pt x="568" y="209"/>
                    <a:pt x="691" y="634"/>
                    <a:pt x="691" y="634"/>
                  </a:cubicBezTo>
                  <a:cubicBezTo>
                    <a:pt x="691" y="634"/>
                    <a:pt x="406" y="268"/>
                    <a:pt x="342" y="268"/>
                  </a:cubicBezTo>
                  <a:cubicBezTo>
                    <a:pt x="337" y="268"/>
                    <a:pt x="334" y="270"/>
                    <a:pt x="332" y="275"/>
                  </a:cubicBezTo>
                  <a:cubicBezTo>
                    <a:pt x="322" y="351"/>
                    <a:pt x="521" y="852"/>
                    <a:pt x="521" y="852"/>
                  </a:cubicBezTo>
                  <a:cubicBezTo>
                    <a:pt x="521" y="852"/>
                    <a:pt x="326" y="774"/>
                    <a:pt x="238" y="774"/>
                  </a:cubicBezTo>
                  <a:cubicBezTo>
                    <a:pt x="220" y="774"/>
                    <a:pt x="206" y="777"/>
                    <a:pt x="199" y="785"/>
                  </a:cubicBezTo>
                  <a:cubicBezTo>
                    <a:pt x="161" y="833"/>
                    <a:pt x="445" y="1088"/>
                    <a:pt x="445" y="1088"/>
                  </a:cubicBezTo>
                  <a:cubicBezTo>
                    <a:pt x="445" y="1088"/>
                    <a:pt x="303" y="1051"/>
                    <a:pt x="214" y="1051"/>
                  </a:cubicBezTo>
                  <a:cubicBezTo>
                    <a:pt x="175" y="1051"/>
                    <a:pt x="145" y="1058"/>
                    <a:pt x="143" y="1078"/>
                  </a:cubicBezTo>
                  <a:cubicBezTo>
                    <a:pt x="133" y="1154"/>
                    <a:pt x="492" y="1390"/>
                    <a:pt x="492" y="1390"/>
                  </a:cubicBezTo>
                  <a:cubicBezTo>
                    <a:pt x="492" y="1390"/>
                    <a:pt x="378" y="1374"/>
                    <a:pt x="278" y="1374"/>
                  </a:cubicBezTo>
                  <a:cubicBezTo>
                    <a:pt x="208" y="1374"/>
                    <a:pt x="145" y="1382"/>
                    <a:pt x="133" y="1409"/>
                  </a:cubicBezTo>
                  <a:cubicBezTo>
                    <a:pt x="95" y="1485"/>
                    <a:pt x="464" y="1645"/>
                    <a:pt x="464" y="1645"/>
                  </a:cubicBezTo>
                  <a:cubicBezTo>
                    <a:pt x="464" y="1645"/>
                    <a:pt x="438" y="1645"/>
                    <a:pt x="400" y="1645"/>
                  </a:cubicBezTo>
                  <a:cubicBezTo>
                    <a:pt x="285" y="1645"/>
                    <a:pt x="53" y="1650"/>
                    <a:pt x="39" y="1693"/>
                  </a:cubicBezTo>
                  <a:cubicBezTo>
                    <a:pt x="1" y="1797"/>
                    <a:pt x="804" y="2005"/>
                    <a:pt x="804" y="2005"/>
                  </a:cubicBezTo>
                  <a:lnTo>
                    <a:pt x="1929" y="2005"/>
                  </a:lnTo>
                  <a:cubicBezTo>
                    <a:pt x="1929" y="2005"/>
                    <a:pt x="2741" y="1872"/>
                    <a:pt x="2704" y="1778"/>
                  </a:cubicBezTo>
                  <a:cubicBezTo>
                    <a:pt x="2699" y="1735"/>
                    <a:pt x="2605" y="1723"/>
                    <a:pt x="2504" y="1723"/>
                  </a:cubicBezTo>
                  <a:cubicBezTo>
                    <a:pt x="2382" y="1723"/>
                    <a:pt x="2250" y="1740"/>
                    <a:pt x="2250" y="1740"/>
                  </a:cubicBezTo>
                  <a:cubicBezTo>
                    <a:pt x="2250" y="1740"/>
                    <a:pt x="2723" y="1475"/>
                    <a:pt x="2723" y="1419"/>
                  </a:cubicBezTo>
                  <a:cubicBezTo>
                    <a:pt x="2724" y="1411"/>
                    <a:pt x="2710" y="1408"/>
                    <a:pt x="2685" y="1408"/>
                  </a:cubicBezTo>
                  <a:cubicBezTo>
                    <a:pt x="2555" y="1408"/>
                    <a:pt x="2137" y="1494"/>
                    <a:pt x="2137" y="1494"/>
                  </a:cubicBezTo>
                  <a:cubicBezTo>
                    <a:pt x="2137" y="1494"/>
                    <a:pt x="2430" y="1182"/>
                    <a:pt x="2411" y="1154"/>
                  </a:cubicBezTo>
                  <a:cubicBezTo>
                    <a:pt x="2407" y="1149"/>
                    <a:pt x="2399" y="1147"/>
                    <a:pt x="2388" y="1147"/>
                  </a:cubicBezTo>
                  <a:cubicBezTo>
                    <a:pt x="2311" y="1147"/>
                    <a:pt x="2080" y="1248"/>
                    <a:pt x="2080" y="1248"/>
                  </a:cubicBezTo>
                  <a:cubicBezTo>
                    <a:pt x="2080" y="1248"/>
                    <a:pt x="2363" y="889"/>
                    <a:pt x="2307" y="852"/>
                  </a:cubicBezTo>
                  <a:cubicBezTo>
                    <a:pt x="2302" y="849"/>
                    <a:pt x="2295" y="848"/>
                    <a:pt x="2287" y="848"/>
                  </a:cubicBezTo>
                  <a:cubicBezTo>
                    <a:pt x="2206" y="848"/>
                    <a:pt x="1995" y="965"/>
                    <a:pt x="1995" y="965"/>
                  </a:cubicBezTo>
                  <a:cubicBezTo>
                    <a:pt x="1995" y="965"/>
                    <a:pt x="2363" y="445"/>
                    <a:pt x="2307" y="417"/>
                  </a:cubicBezTo>
                  <a:cubicBezTo>
                    <a:pt x="2306" y="417"/>
                    <a:pt x="2305" y="417"/>
                    <a:pt x="2304" y="417"/>
                  </a:cubicBezTo>
                  <a:cubicBezTo>
                    <a:pt x="2240" y="417"/>
                    <a:pt x="1938" y="691"/>
                    <a:pt x="1938" y="691"/>
                  </a:cubicBezTo>
                  <a:cubicBezTo>
                    <a:pt x="1938" y="691"/>
                    <a:pt x="2108" y="322"/>
                    <a:pt x="2042" y="313"/>
                  </a:cubicBezTo>
                  <a:cubicBezTo>
                    <a:pt x="2041" y="313"/>
                    <a:pt x="2040" y="313"/>
                    <a:pt x="2039" y="313"/>
                  </a:cubicBezTo>
                  <a:cubicBezTo>
                    <a:pt x="1977" y="313"/>
                    <a:pt x="1702" y="606"/>
                    <a:pt x="1702" y="606"/>
                  </a:cubicBezTo>
                  <a:cubicBezTo>
                    <a:pt x="1702" y="606"/>
                    <a:pt x="1778" y="133"/>
                    <a:pt x="1730" y="133"/>
                  </a:cubicBezTo>
                  <a:cubicBezTo>
                    <a:pt x="1683" y="133"/>
                    <a:pt x="1456" y="445"/>
                    <a:pt x="1456" y="445"/>
                  </a:cubicBezTo>
                  <a:cubicBezTo>
                    <a:pt x="1456" y="445"/>
                    <a:pt x="1420" y="66"/>
                    <a:pt x="1357" y="66"/>
                  </a:cubicBezTo>
                  <a:cubicBezTo>
                    <a:pt x="1355" y="66"/>
                    <a:pt x="1354" y="67"/>
                    <a:pt x="1352" y="67"/>
                  </a:cubicBezTo>
                  <a:cubicBezTo>
                    <a:pt x="1277" y="77"/>
                    <a:pt x="1173" y="407"/>
                    <a:pt x="1173" y="407"/>
                  </a:cubicBezTo>
                  <a:cubicBezTo>
                    <a:pt x="1173" y="407"/>
                    <a:pt x="1019" y="0"/>
                    <a:pt x="950"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92" name="Google Shape;592;p30"/>
            <p:cNvSpPr/>
            <p:nvPr/>
          </p:nvSpPr>
          <p:spPr>
            <a:xfrm>
              <a:off x="11629" y="3651883"/>
              <a:ext cx="730213" cy="732619"/>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rgbClr val="C6C23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93" name="Google Shape;593;p30"/>
            <p:cNvSpPr/>
            <p:nvPr/>
          </p:nvSpPr>
          <p:spPr>
            <a:xfrm>
              <a:off x="-6965" y="4147806"/>
              <a:ext cx="767401" cy="240852"/>
            </a:xfrm>
            <a:custGeom>
              <a:avLst/>
              <a:gdLst/>
              <a:ahLst/>
              <a:cxnLst/>
              <a:rect l="l" t="t" r="r" b="b"/>
              <a:pathLst>
                <a:path w="3508" h="1101" extrusionOk="0">
                  <a:moveTo>
                    <a:pt x="373" y="1"/>
                  </a:moveTo>
                  <a:cubicBezTo>
                    <a:pt x="282" y="1"/>
                    <a:pt x="195" y="18"/>
                    <a:pt x="180" y="70"/>
                  </a:cubicBezTo>
                  <a:cubicBezTo>
                    <a:pt x="133" y="202"/>
                    <a:pt x="587" y="486"/>
                    <a:pt x="587" y="486"/>
                  </a:cubicBezTo>
                  <a:cubicBezTo>
                    <a:pt x="587" y="486"/>
                    <a:pt x="551" y="485"/>
                    <a:pt x="498" y="485"/>
                  </a:cubicBezTo>
                  <a:cubicBezTo>
                    <a:pt x="353" y="485"/>
                    <a:pt x="78" y="495"/>
                    <a:pt x="58" y="571"/>
                  </a:cubicBezTo>
                  <a:cubicBezTo>
                    <a:pt x="1" y="750"/>
                    <a:pt x="1031" y="1100"/>
                    <a:pt x="1031" y="1100"/>
                  </a:cubicBezTo>
                  <a:lnTo>
                    <a:pt x="2458" y="1100"/>
                  </a:lnTo>
                  <a:cubicBezTo>
                    <a:pt x="2458" y="1100"/>
                    <a:pt x="3507" y="864"/>
                    <a:pt x="3488" y="713"/>
                  </a:cubicBezTo>
                  <a:cubicBezTo>
                    <a:pt x="3476" y="645"/>
                    <a:pt x="3357" y="627"/>
                    <a:pt x="3228" y="627"/>
                  </a:cubicBezTo>
                  <a:cubicBezTo>
                    <a:pt x="3068" y="627"/>
                    <a:pt x="2893" y="656"/>
                    <a:pt x="2893" y="656"/>
                  </a:cubicBezTo>
                  <a:cubicBezTo>
                    <a:pt x="2893" y="656"/>
                    <a:pt x="3025" y="543"/>
                    <a:pt x="3167" y="429"/>
                  </a:cubicBezTo>
                  <a:lnTo>
                    <a:pt x="3167" y="429"/>
                  </a:lnTo>
                  <a:cubicBezTo>
                    <a:pt x="2885" y="542"/>
                    <a:pt x="2557" y="602"/>
                    <a:pt x="2208" y="602"/>
                  </a:cubicBezTo>
                  <a:cubicBezTo>
                    <a:pt x="2089" y="602"/>
                    <a:pt x="1967" y="595"/>
                    <a:pt x="1844" y="580"/>
                  </a:cubicBezTo>
                  <a:cubicBezTo>
                    <a:pt x="1286" y="514"/>
                    <a:pt x="804" y="297"/>
                    <a:pt x="445" y="4"/>
                  </a:cubicBezTo>
                  <a:cubicBezTo>
                    <a:pt x="422" y="2"/>
                    <a:pt x="397" y="1"/>
                    <a:pt x="373"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12059737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94"/>
        <p:cNvGrpSpPr/>
        <p:nvPr/>
      </p:nvGrpSpPr>
      <p:grpSpPr>
        <a:xfrm>
          <a:off x="0" y="0"/>
          <a:ext cx="0" cy="0"/>
          <a:chOff x="0" y="0"/>
          <a:chExt cx="0" cy="0"/>
        </a:xfrm>
      </p:grpSpPr>
      <p:sp>
        <p:nvSpPr>
          <p:cNvPr id="595" name="Google Shape;595;p31"/>
          <p:cNvSpPr txBox="1">
            <a:spLocks noGrp="1"/>
          </p:cNvSpPr>
          <p:nvPr>
            <p:ph type="ctrTitle"/>
          </p:nvPr>
        </p:nvSpPr>
        <p:spPr>
          <a:xfrm>
            <a:off x="3991667" y="737333"/>
            <a:ext cx="4208400" cy="133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96" name="Google Shape;596;p31"/>
          <p:cNvSpPr txBox="1">
            <a:spLocks noGrp="1"/>
          </p:cNvSpPr>
          <p:nvPr>
            <p:ph type="subTitle" idx="1"/>
          </p:nvPr>
        </p:nvSpPr>
        <p:spPr>
          <a:xfrm>
            <a:off x="4139933" y="1879433"/>
            <a:ext cx="3912400" cy="17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97" name="Google Shape;597;p31"/>
          <p:cNvSpPr txBox="1">
            <a:spLocks noGrp="1"/>
          </p:cNvSpPr>
          <p:nvPr>
            <p:ph type="subTitle" idx="2"/>
          </p:nvPr>
        </p:nvSpPr>
        <p:spPr>
          <a:xfrm>
            <a:off x="3233333" y="5557900"/>
            <a:ext cx="5725200" cy="60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98" name="Google Shape;598;p31"/>
          <p:cNvSpPr txBox="1"/>
          <p:nvPr/>
        </p:nvSpPr>
        <p:spPr>
          <a:xfrm>
            <a:off x="3295233" y="4550300"/>
            <a:ext cx="5601600" cy="594800"/>
          </a:xfrm>
          <a:prstGeom prst="rect">
            <a:avLst/>
          </a:prstGeom>
          <a:noFill/>
          <a:ln>
            <a:noFill/>
          </a:ln>
        </p:spPr>
        <p:txBody>
          <a:bodyPr spcFirstLastPara="1" wrap="square" lIns="121900" tIns="121900" rIns="121900" bIns="121900" anchor="t" anchorCtr="0">
            <a:noAutofit/>
          </a:bodyPr>
          <a:lstStyle/>
          <a:p>
            <a:pPr algn="ctr">
              <a:spcBef>
                <a:spcPts val="400"/>
              </a:spcBef>
              <a:buClrTx/>
              <a:buFontTx/>
              <a:buNone/>
            </a:pPr>
            <a:r>
              <a:rPr lang="en" sz="1600" kern="1200">
                <a:solidFill>
                  <a:srgbClr val="5E261F"/>
                </a:solidFill>
                <a:latin typeface="Manrope"/>
                <a:ea typeface="Manrope"/>
                <a:cs typeface="Manrope"/>
                <a:sym typeface="Manrope"/>
              </a:rPr>
              <a:t>CREDITS: This presentation template was created by </a:t>
            </a:r>
            <a:r>
              <a:rPr lang="en" sz="1600" b="1" kern="1200">
                <a:solidFill>
                  <a:srgbClr val="5E261F"/>
                </a:solidFill>
                <a:uFill>
                  <a:noFill/>
                </a:uFill>
                <a:latin typeface="Manrope"/>
                <a:ea typeface="Manrope"/>
                <a:cs typeface="Manrope"/>
                <a:sym typeface="Manrope"/>
                <a:hlinkClick r:id="rId2">
                  <a:extLst>
                    <a:ext uri="{A12FA001-AC4F-418D-AE19-62706E023703}">
                      <ahyp:hlinkClr xmlns:ahyp="http://schemas.microsoft.com/office/drawing/2018/hyperlinkcolor" val="tx"/>
                    </a:ext>
                  </a:extLst>
                </a:hlinkClick>
              </a:rPr>
              <a:t>Slidesgo</a:t>
            </a:r>
            <a:r>
              <a:rPr lang="en" sz="1600" kern="1200">
                <a:solidFill>
                  <a:srgbClr val="5E261F"/>
                </a:solidFill>
                <a:latin typeface="Manrope"/>
                <a:ea typeface="Manrope"/>
                <a:cs typeface="Manrope"/>
                <a:sym typeface="Manrope"/>
              </a:rPr>
              <a:t>, including icons by </a:t>
            </a:r>
            <a:r>
              <a:rPr lang="en" sz="1600" b="1" kern="1200">
                <a:solidFill>
                  <a:srgbClr val="5E261F"/>
                </a:solidFill>
                <a:uFill>
                  <a:noFill/>
                </a:uFill>
                <a:latin typeface="Manrope"/>
                <a:ea typeface="Manrope"/>
                <a:cs typeface="Manrope"/>
                <a:sym typeface="Manrope"/>
                <a:hlinkClick r:id="rId3">
                  <a:extLst>
                    <a:ext uri="{A12FA001-AC4F-418D-AE19-62706E023703}">
                      <ahyp:hlinkClr xmlns:ahyp="http://schemas.microsoft.com/office/drawing/2018/hyperlinkcolor" val="tx"/>
                    </a:ext>
                  </a:extLst>
                </a:hlinkClick>
              </a:rPr>
              <a:t>Flaticon</a:t>
            </a:r>
            <a:r>
              <a:rPr lang="en" sz="1600" kern="1200">
                <a:solidFill>
                  <a:srgbClr val="5E261F"/>
                </a:solidFill>
                <a:latin typeface="Manrope"/>
                <a:ea typeface="Manrope"/>
                <a:cs typeface="Manrope"/>
                <a:sym typeface="Manrope"/>
              </a:rPr>
              <a:t> and infographics &amp; images by </a:t>
            </a:r>
            <a:r>
              <a:rPr lang="en" sz="1600" b="1" kern="1200">
                <a:solidFill>
                  <a:srgbClr val="5E261F"/>
                </a:solidFill>
                <a:uFill>
                  <a:noFill/>
                </a:uFill>
                <a:latin typeface="Manrope"/>
                <a:ea typeface="Manrope"/>
                <a:cs typeface="Manrope"/>
                <a:sym typeface="Manrope"/>
                <a:hlinkClick r:id="rId4">
                  <a:extLst>
                    <a:ext uri="{A12FA001-AC4F-418D-AE19-62706E023703}">
                      <ahyp:hlinkClr xmlns:ahyp="http://schemas.microsoft.com/office/drawing/2018/hyperlinkcolor" val="tx"/>
                    </a:ext>
                  </a:extLst>
                </a:hlinkClick>
              </a:rPr>
              <a:t>Freepik</a:t>
            </a:r>
            <a:endParaRPr sz="1600" b="1" kern="1200">
              <a:solidFill>
                <a:srgbClr val="5E261F"/>
              </a:solidFill>
              <a:highlight>
                <a:srgbClr val="DFDEFC"/>
              </a:highlight>
              <a:latin typeface="Manrope"/>
              <a:ea typeface="Manrope"/>
              <a:cs typeface="Manrope"/>
              <a:sym typeface="Manrope"/>
            </a:endParaRPr>
          </a:p>
        </p:txBody>
      </p:sp>
      <p:sp>
        <p:nvSpPr>
          <p:cNvPr id="599" name="Google Shape;599;p31"/>
          <p:cNvSpPr/>
          <p:nvPr/>
        </p:nvSpPr>
        <p:spPr>
          <a:xfrm flipH="1">
            <a:off x="-690072"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600" name="Google Shape;600;p31"/>
          <p:cNvSpPr/>
          <p:nvPr/>
        </p:nvSpPr>
        <p:spPr>
          <a:xfrm rot="544783" flipH="1">
            <a:off x="9014779"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601" name="Google Shape;601;p31"/>
          <p:cNvSpPr/>
          <p:nvPr/>
        </p:nvSpPr>
        <p:spPr>
          <a:xfrm>
            <a:off x="-1471333"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602" name="Google Shape;602;p31"/>
          <p:cNvGrpSpPr/>
          <p:nvPr/>
        </p:nvGrpSpPr>
        <p:grpSpPr>
          <a:xfrm>
            <a:off x="-91166" y="6095030"/>
            <a:ext cx="12361425" cy="851999"/>
            <a:chOff x="-68375" y="4177775"/>
            <a:chExt cx="9271069" cy="1032308"/>
          </a:xfrm>
        </p:grpSpPr>
        <p:sp>
          <p:nvSpPr>
            <p:cNvPr id="603" name="Google Shape;603;p31"/>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04" name="Google Shape;604;p31"/>
            <p:cNvSpPr/>
            <p:nvPr/>
          </p:nvSpPr>
          <p:spPr>
            <a:xfrm>
              <a:off x="-65798" y="4178333"/>
              <a:ext cx="9268489" cy="248466"/>
            </a:xfrm>
            <a:custGeom>
              <a:avLst/>
              <a:gdLst/>
              <a:ahLst/>
              <a:cxnLst/>
              <a:rect l="l" t="t" r="r" b="b"/>
              <a:pathLst>
                <a:path w="100575" h="4452" extrusionOk="0">
                  <a:moveTo>
                    <a:pt x="1" y="0"/>
                  </a:moveTo>
                  <a:lnTo>
                    <a:pt x="61685" y="4451"/>
                  </a:lnTo>
                  <a:lnTo>
                    <a:pt x="100574" y="0"/>
                  </a:lnTo>
                  <a:close/>
                </a:path>
              </a:pathLst>
            </a:custGeom>
            <a:solidFill>
              <a:srgbClr val="F9E35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05" name="Google Shape;605;p31"/>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06" name="Google Shape;606;p31"/>
            <p:cNvSpPr/>
            <p:nvPr/>
          </p:nvSpPr>
          <p:spPr>
            <a:xfrm>
              <a:off x="-68375" y="4869853"/>
              <a:ext cx="9271069" cy="340229"/>
            </a:xfrm>
            <a:custGeom>
              <a:avLst/>
              <a:gdLst/>
              <a:ahLst/>
              <a:cxnLst/>
              <a:rect l="l" t="t" r="r" b="b"/>
              <a:pathLst>
                <a:path w="100603" h="8421" extrusionOk="0">
                  <a:moveTo>
                    <a:pt x="33503" y="0"/>
                  </a:moveTo>
                  <a:cubicBezTo>
                    <a:pt x="33503" y="0"/>
                    <a:pt x="473" y="3478"/>
                    <a:pt x="38" y="3922"/>
                  </a:cubicBezTo>
                  <a:lnTo>
                    <a:pt x="0" y="7986"/>
                  </a:lnTo>
                  <a:lnTo>
                    <a:pt x="100602" y="8421"/>
                  </a:lnTo>
                  <a:lnTo>
                    <a:pt x="100602" y="1607"/>
                  </a:lnTo>
                  <a:lnTo>
                    <a:pt x="65408" y="0"/>
                  </a:lnTo>
                  <a:close/>
                </a:path>
              </a:pathLst>
            </a:custGeom>
            <a:solidFill>
              <a:srgbClr val="FFF38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27646277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07"/>
        <p:cNvGrpSpPr/>
        <p:nvPr/>
      </p:nvGrpSpPr>
      <p:grpSpPr>
        <a:xfrm>
          <a:off x="0" y="0"/>
          <a:ext cx="0" cy="0"/>
          <a:chOff x="0" y="0"/>
          <a:chExt cx="0" cy="0"/>
        </a:xfrm>
      </p:grpSpPr>
      <p:sp>
        <p:nvSpPr>
          <p:cNvPr id="608" name="Google Shape;608;p32"/>
          <p:cNvSpPr/>
          <p:nvPr/>
        </p:nvSpPr>
        <p:spPr>
          <a:xfrm>
            <a:off x="7642692"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609" name="Google Shape;609;p32"/>
          <p:cNvSpPr/>
          <p:nvPr/>
        </p:nvSpPr>
        <p:spPr>
          <a:xfrm rot="-544783">
            <a:off x="-3194493"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610" name="Google Shape;610;p32"/>
          <p:cNvSpPr/>
          <p:nvPr/>
        </p:nvSpPr>
        <p:spPr>
          <a:xfrm flipH="1">
            <a:off x="10363742"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611" name="Google Shape;611;p32"/>
          <p:cNvGrpSpPr/>
          <p:nvPr/>
        </p:nvGrpSpPr>
        <p:grpSpPr>
          <a:xfrm flipH="1">
            <a:off x="-54833" y="6095030"/>
            <a:ext cx="12361425" cy="851999"/>
            <a:chOff x="-68375" y="4177775"/>
            <a:chExt cx="9271069" cy="1032308"/>
          </a:xfrm>
        </p:grpSpPr>
        <p:sp>
          <p:nvSpPr>
            <p:cNvPr id="612" name="Google Shape;612;p32"/>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13" name="Google Shape;613;p32"/>
            <p:cNvSpPr/>
            <p:nvPr/>
          </p:nvSpPr>
          <p:spPr>
            <a:xfrm>
              <a:off x="-65798" y="4178333"/>
              <a:ext cx="9268489" cy="248466"/>
            </a:xfrm>
            <a:custGeom>
              <a:avLst/>
              <a:gdLst/>
              <a:ahLst/>
              <a:cxnLst/>
              <a:rect l="l" t="t" r="r" b="b"/>
              <a:pathLst>
                <a:path w="100575" h="4452" extrusionOk="0">
                  <a:moveTo>
                    <a:pt x="1" y="0"/>
                  </a:moveTo>
                  <a:lnTo>
                    <a:pt x="61685" y="4451"/>
                  </a:lnTo>
                  <a:lnTo>
                    <a:pt x="100574" y="0"/>
                  </a:lnTo>
                  <a:close/>
                </a:path>
              </a:pathLst>
            </a:custGeom>
            <a:solidFill>
              <a:srgbClr val="F9E35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14" name="Google Shape;614;p32"/>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15" name="Google Shape;615;p32"/>
            <p:cNvSpPr/>
            <p:nvPr/>
          </p:nvSpPr>
          <p:spPr>
            <a:xfrm>
              <a:off x="-68375" y="4869853"/>
              <a:ext cx="9271069" cy="340229"/>
            </a:xfrm>
            <a:custGeom>
              <a:avLst/>
              <a:gdLst/>
              <a:ahLst/>
              <a:cxnLst/>
              <a:rect l="l" t="t" r="r" b="b"/>
              <a:pathLst>
                <a:path w="100603" h="8421" extrusionOk="0">
                  <a:moveTo>
                    <a:pt x="33503" y="0"/>
                  </a:moveTo>
                  <a:cubicBezTo>
                    <a:pt x="33503" y="0"/>
                    <a:pt x="473" y="3478"/>
                    <a:pt x="38" y="3922"/>
                  </a:cubicBezTo>
                  <a:lnTo>
                    <a:pt x="0" y="7986"/>
                  </a:lnTo>
                  <a:lnTo>
                    <a:pt x="100602" y="8421"/>
                  </a:lnTo>
                  <a:lnTo>
                    <a:pt x="100602" y="1607"/>
                  </a:lnTo>
                  <a:lnTo>
                    <a:pt x="65408" y="0"/>
                  </a:lnTo>
                  <a:close/>
                </a:path>
              </a:pathLst>
            </a:custGeom>
            <a:solidFill>
              <a:srgbClr val="FFF38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grpSp>
        <p:nvGrpSpPr>
          <p:cNvPr id="616" name="Google Shape;616;p32"/>
          <p:cNvGrpSpPr/>
          <p:nvPr/>
        </p:nvGrpSpPr>
        <p:grpSpPr>
          <a:xfrm>
            <a:off x="10168498" y="1679501"/>
            <a:ext cx="1892097" cy="4591537"/>
            <a:chOff x="3594050" y="3357900"/>
            <a:chExt cx="169900" cy="412300"/>
          </a:xfrm>
        </p:grpSpPr>
        <p:sp>
          <p:nvSpPr>
            <p:cNvPr id="617" name="Google Shape;617;p32"/>
            <p:cNvSpPr/>
            <p:nvPr/>
          </p:nvSpPr>
          <p:spPr>
            <a:xfrm>
              <a:off x="3700125" y="3618975"/>
              <a:ext cx="21050" cy="72075"/>
            </a:xfrm>
            <a:custGeom>
              <a:avLst/>
              <a:gdLst/>
              <a:ahLst/>
              <a:cxnLst/>
              <a:rect l="l" t="t" r="r" b="b"/>
              <a:pathLst>
                <a:path w="842" h="2883" extrusionOk="0">
                  <a:moveTo>
                    <a:pt x="57" y="0"/>
                  </a:moveTo>
                  <a:lnTo>
                    <a:pt x="0" y="95"/>
                  </a:lnTo>
                  <a:cubicBezTo>
                    <a:pt x="766" y="671"/>
                    <a:pt x="738" y="2146"/>
                    <a:pt x="624" y="2883"/>
                  </a:cubicBezTo>
                  <a:lnTo>
                    <a:pt x="662" y="2883"/>
                  </a:lnTo>
                  <a:cubicBezTo>
                    <a:pt x="785" y="2146"/>
                    <a:pt x="842" y="596"/>
                    <a:pt x="57" y="0"/>
                  </a:cubicBezTo>
                  <a:close/>
                </a:path>
              </a:pathLst>
            </a:custGeom>
            <a:solidFill>
              <a:srgbClr val="FF8E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18" name="Google Shape;618;p32"/>
            <p:cNvSpPr/>
            <p:nvPr/>
          </p:nvSpPr>
          <p:spPr>
            <a:xfrm>
              <a:off x="3713625" y="3686550"/>
              <a:ext cx="5425" cy="12775"/>
            </a:xfrm>
            <a:custGeom>
              <a:avLst/>
              <a:gdLst/>
              <a:ahLst/>
              <a:cxnLst/>
              <a:rect l="l" t="t" r="r" b="b"/>
              <a:pathLst>
                <a:path w="217" h="511" extrusionOk="0">
                  <a:moveTo>
                    <a:pt x="99" y="0"/>
                  </a:moveTo>
                  <a:cubicBezTo>
                    <a:pt x="8" y="0"/>
                    <a:pt x="0" y="343"/>
                    <a:pt x="75" y="511"/>
                  </a:cubicBezTo>
                  <a:cubicBezTo>
                    <a:pt x="75" y="511"/>
                    <a:pt x="198" y="236"/>
                    <a:pt x="188" y="161"/>
                  </a:cubicBezTo>
                  <a:cubicBezTo>
                    <a:pt x="179" y="95"/>
                    <a:pt x="217" y="10"/>
                    <a:pt x="103" y="0"/>
                  </a:cubicBezTo>
                  <a:cubicBezTo>
                    <a:pt x="102" y="0"/>
                    <a:pt x="101" y="0"/>
                    <a:pt x="99" y="0"/>
                  </a:cubicBezTo>
                  <a:close/>
                </a:path>
              </a:pathLst>
            </a:custGeom>
            <a:solidFill>
              <a:srgbClr val="F9672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19" name="Google Shape;619;p32"/>
            <p:cNvSpPr/>
            <p:nvPr/>
          </p:nvSpPr>
          <p:spPr>
            <a:xfrm>
              <a:off x="3594050" y="3676850"/>
              <a:ext cx="19150" cy="92400"/>
            </a:xfrm>
            <a:custGeom>
              <a:avLst/>
              <a:gdLst/>
              <a:ahLst/>
              <a:cxnLst/>
              <a:rect l="l" t="t" r="r" b="b"/>
              <a:pathLst>
                <a:path w="766" h="3696" extrusionOk="0">
                  <a:moveTo>
                    <a:pt x="766" y="1"/>
                  </a:moveTo>
                  <a:lnTo>
                    <a:pt x="529" y="237"/>
                  </a:lnTo>
                  <a:cubicBezTo>
                    <a:pt x="529" y="237"/>
                    <a:pt x="57" y="2316"/>
                    <a:pt x="0" y="3696"/>
                  </a:cubicBezTo>
                  <a:lnTo>
                    <a:pt x="321" y="3696"/>
                  </a:lnTo>
                  <a:cubicBezTo>
                    <a:pt x="321" y="3696"/>
                    <a:pt x="416" y="1617"/>
                    <a:pt x="766" y="1"/>
                  </a:cubicBezTo>
                  <a:close/>
                </a:path>
              </a:pathLst>
            </a:custGeom>
            <a:solidFill>
              <a:srgbClr val="F9672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0" name="Google Shape;620;p32"/>
            <p:cNvSpPr/>
            <p:nvPr/>
          </p:nvSpPr>
          <p:spPr>
            <a:xfrm>
              <a:off x="3601600" y="3595225"/>
              <a:ext cx="44675" cy="97725"/>
            </a:xfrm>
            <a:custGeom>
              <a:avLst/>
              <a:gdLst/>
              <a:ahLst/>
              <a:cxnLst/>
              <a:rect l="l" t="t" r="r" b="b"/>
              <a:pathLst>
                <a:path w="1787" h="3909" extrusionOk="0">
                  <a:moveTo>
                    <a:pt x="866" y="1"/>
                  </a:moveTo>
                  <a:cubicBezTo>
                    <a:pt x="1" y="1"/>
                    <a:pt x="82" y="2990"/>
                    <a:pt x="180" y="3908"/>
                  </a:cubicBezTo>
                  <a:lnTo>
                    <a:pt x="322" y="3814"/>
                  </a:lnTo>
                  <a:cubicBezTo>
                    <a:pt x="407" y="3322"/>
                    <a:pt x="1787" y="336"/>
                    <a:pt x="1031" y="34"/>
                  </a:cubicBezTo>
                  <a:cubicBezTo>
                    <a:pt x="972" y="11"/>
                    <a:pt x="917" y="1"/>
                    <a:pt x="866" y="1"/>
                  </a:cubicBezTo>
                  <a:close/>
                </a:path>
              </a:pathLst>
            </a:custGeom>
            <a:solidFill>
              <a:srgbClr val="F9672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1" name="Google Shape;621;p32"/>
            <p:cNvSpPr/>
            <p:nvPr/>
          </p:nvSpPr>
          <p:spPr>
            <a:xfrm>
              <a:off x="3678150" y="3683225"/>
              <a:ext cx="16575" cy="86025"/>
            </a:xfrm>
            <a:custGeom>
              <a:avLst/>
              <a:gdLst/>
              <a:ahLst/>
              <a:cxnLst/>
              <a:rect l="l" t="t" r="r" b="b"/>
              <a:pathLst>
                <a:path w="663" h="3441" extrusionOk="0">
                  <a:moveTo>
                    <a:pt x="511" y="1"/>
                  </a:moveTo>
                  <a:cubicBezTo>
                    <a:pt x="511" y="1"/>
                    <a:pt x="48" y="2061"/>
                    <a:pt x="1" y="3441"/>
                  </a:cubicBezTo>
                  <a:lnTo>
                    <a:pt x="322" y="3441"/>
                  </a:lnTo>
                  <a:cubicBezTo>
                    <a:pt x="312" y="3441"/>
                    <a:pt x="312" y="1607"/>
                    <a:pt x="662" y="1"/>
                  </a:cubicBezTo>
                  <a:close/>
                </a:path>
              </a:pathLst>
            </a:custGeom>
            <a:solidFill>
              <a:srgbClr val="F9672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2" name="Google Shape;622;p32"/>
            <p:cNvSpPr/>
            <p:nvPr/>
          </p:nvSpPr>
          <p:spPr>
            <a:xfrm>
              <a:off x="3676025" y="3607825"/>
              <a:ext cx="27225" cy="93400"/>
            </a:xfrm>
            <a:custGeom>
              <a:avLst/>
              <a:gdLst/>
              <a:ahLst/>
              <a:cxnLst/>
              <a:rect l="l" t="t" r="r" b="b"/>
              <a:pathLst>
                <a:path w="1089" h="3736" extrusionOk="0">
                  <a:moveTo>
                    <a:pt x="818" y="0"/>
                  </a:moveTo>
                  <a:cubicBezTo>
                    <a:pt x="728" y="0"/>
                    <a:pt x="613" y="76"/>
                    <a:pt x="473" y="267"/>
                  </a:cubicBezTo>
                  <a:cubicBezTo>
                    <a:pt x="38" y="872"/>
                    <a:pt x="0" y="1514"/>
                    <a:pt x="10" y="1798"/>
                  </a:cubicBezTo>
                  <a:cubicBezTo>
                    <a:pt x="29" y="2081"/>
                    <a:pt x="520" y="3111"/>
                    <a:pt x="473" y="3669"/>
                  </a:cubicBezTo>
                  <a:lnTo>
                    <a:pt x="596" y="3735"/>
                  </a:lnTo>
                  <a:cubicBezTo>
                    <a:pt x="728" y="3357"/>
                    <a:pt x="851" y="2913"/>
                    <a:pt x="832" y="2762"/>
                  </a:cubicBezTo>
                  <a:cubicBezTo>
                    <a:pt x="804" y="2601"/>
                    <a:pt x="860" y="1694"/>
                    <a:pt x="1031" y="692"/>
                  </a:cubicBezTo>
                  <a:cubicBezTo>
                    <a:pt x="1089" y="362"/>
                    <a:pt x="1014" y="0"/>
                    <a:pt x="818" y="0"/>
                  </a:cubicBezTo>
                  <a:close/>
                </a:path>
              </a:pathLst>
            </a:custGeom>
            <a:solidFill>
              <a:srgbClr val="F9672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3" name="Google Shape;623;p32"/>
            <p:cNvSpPr/>
            <p:nvPr/>
          </p:nvSpPr>
          <p:spPr>
            <a:xfrm>
              <a:off x="3662325" y="3357900"/>
              <a:ext cx="10650" cy="28850"/>
            </a:xfrm>
            <a:custGeom>
              <a:avLst/>
              <a:gdLst/>
              <a:ahLst/>
              <a:cxnLst/>
              <a:rect l="l" t="t" r="r" b="b"/>
              <a:pathLst>
                <a:path w="426" h="1154" extrusionOk="0">
                  <a:moveTo>
                    <a:pt x="369" y="0"/>
                  </a:moveTo>
                  <a:lnTo>
                    <a:pt x="0" y="1012"/>
                  </a:lnTo>
                  <a:lnTo>
                    <a:pt x="104" y="1153"/>
                  </a:lnTo>
                  <a:lnTo>
                    <a:pt x="426" y="10"/>
                  </a:lnTo>
                  <a:lnTo>
                    <a:pt x="369" y="0"/>
                  </a:ln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4" name="Google Shape;624;p32"/>
            <p:cNvSpPr/>
            <p:nvPr/>
          </p:nvSpPr>
          <p:spPr>
            <a:xfrm>
              <a:off x="3610100" y="3390775"/>
              <a:ext cx="106575" cy="254550"/>
            </a:xfrm>
            <a:custGeom>
              <a:avLst/>
              <a:gdLst/>
              <a:ahLst/>
              <a:cxnLst/>
              <a:rect l="l" t="t" r="r" b="b"/>
              <a:pathLst>
                <a:path w="4263" h="10182" extrusionOk="0">
                  <a:moveTo>
                    <a:pt x="2362" y="1"/>
                  </a:moveTo>
                  <a:cubicBezTo>
                    <a:pt x="2164" y="1"/>
                    <a:pt x="1730" y="292"/>
                    <a:pt x="1730" y="292"/>
                  </a:cubicBezTo>
                  <a:cubicBezTo>
                    <a:pt x="2288" y="793"/>
                    <a:pt x="993" y="2390"/>
                    <a:pt x="823" y="3949"/>
                  </a:cubicBezTo>
                  <a:cubicBezTo>
                    <a:pt x="738" y="4649"/>
                    <a:pt x="539" y="6114"/>
                    <a:pt x="379" y="7078"/>
                  </a:cubicBezTo>
                  <a:cubicBezTo>
                    <a:pt x="256" y="7493"/>
                    <a:pt x="1" y="8438"/>
                    <a:pt x="180" y="9346"/>
                  </a:cubicBezTo>
                  <a:cubicBezTo>
                    <a:pt x="253" y="9733"/>
                    <a:pt x="1716" y="10182"/>
                    <a:pt x="3083" y="10182"/>
                  </a:cubicBezTo>
                  <a:cubicBezTo>
                    <a:pt x="3318" y="10182"/>
                    <a:pt x="3550" y="10169"/>
                    <a:pt x="3772" y="10140"/>
                  </a:cubicBezTo>
                  <a:cubicBezTo>
                    <a:pt x="3772" y="10140"/>
                    <a:pt x="4263" y="9374"/>
                    <a:pt x="4055" y="8939"/>
                  </a:cubicBezTo>
                  <a:cubicBezTo>
                    <a:pt x="3922" y="8643"/>
                    <a:pt x="3766" y="8587"/>
                    <a:pt x="3601" y="8587"/>
                  </a:cubicBezTo>
                  <a:cubicBezTo>
                    <a:pt x="3500" y="8587"/>
                    <a:pt x="3396" y="8607"/>
                    <a:pt x="3291" y="8607"/>
                  </a:cubicBezTo>
                  <a:cubicBezTo>
                    <a:pt x="3199" y="8607"/>
                    <a:pt x="3107" y="8591"/>
                    <a:pt x="3016" y="8533"/>
                  </a:cubicBezTo>
                  <a:cubicBezTo>
                    <a:pt x="2694" y="8334"/>
                    <a:pt x="2345" y="8023"/>
                    <a:pt x="2061" y="7720"/>
                  </a:cubicBezTo>
                  <a:cubicBezTo>
                    <a:pt x="2042" y="7503"/>
                    <a:pt x="2014" y="7257"/>
                    <a:pt x="1948" y="7191"/>
                  </a:cubicBezTo>
                  <a:cubicBezTo>
                    <a:pt x="1863" y="7096"/>
                    <a:pt x="1721" y="7030"/>
                    <a:pt x="1541" y="7021"/>
                  </a:cubicBezTo>
                  <a:cubicBezTo>
                    <a:pt x="1305" y="6123"/>
                    <a:pt x="1135" y="4923"/>
                    <a:pt x="1314" y="3902"/>
                  </a:cubicBezTo>
                  <a:cubicBezTo>
                    <a:pt x="1551" y="2494"/>
                    <a:pt x="2439" y="774"/>
                    <a:pt x="2458" y="103"/>
                  </a:cubicBezTo>
                  <a:cubicBezTo>
                    <a:pt x="2462" y="29"/>
                    <a:pt x="2424" y="1"/>
                    <a:pt x="2362" y="1"/>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5" name="Google Shape;625;p32"/>
            <p:cNvSpPr/>
            <p:nvPr/>
          </p:nvSpPr>
          <p:spPr>
            <a:xfrm>
              <a:off x="3610100" y="3390500"/>
              <a:ext cx="102575" cy="254825"/>
            </a:xfrm>
            <a:custGeom>
              <a:avLst/>
              <a:gdLst/>
              <a:ahLst/>
              <a:cxnLst/>
              <a:rect l="l" t="t" r="r" b="b"/>
              <a:pathLst>
                <a:path w="4103" h="10193" extrusionOk="0">
                  <a:moveTo>
                    <a:pt x="2345" y="1"/>
                  </a:moveTo>
                  <a:lnTo>
                    <a:pt x="2345" y="1"/>
                  </a:lnTo>
                  <a:cubicBezTo>
                    <a:pt x="2137" y="29"/>
                    <a:pt x="1730" y="303"/>
                    <a:pt x="1730" y="303"/>
                  </a:cubicBezTo>
                  <a:cubicBezTo>
                    <a:pt x="2288" y="804"/>
                    <a:pt x="993" y="2401"/>
                    <a:pt x="823" y="3960"/>
                  </a:cubicBezTo>
                  <a:cubicBezTo>
                    <a:pt x="738" y="4660"/>
                    <a:pt x="539" y="6125"/>
                    <a:pt x="379" y="7089"/>
                  </a:cubicBezTo>
                  <a:cubicBezTo>
                    <a:pt x="256" y="7504"/>
                    <a:pt x="1" y="8449"/>
                    <a:pt x="180" y="9357"/>
                  </a:cubicBezTo>
                  <a:cubicBezTo>
                    <a:pt x="253" y="9744"/>
                    <a:pt x="1716" y="10193"/>
                    <a:pt x="3083" y="10193"/>
                  </a:cubicBezTo>
                  <a:cubicBezTo>
                    <a:pt x="3318" y="10193"/>
                    <a:pt x="3550" y="10180"/>
                    <a:pt x="3772" y="10151"/>
                  </a:cubicBezTo>
                  <a:cubicBezTo>
                    <a:pt x="3772" y="10151"/>
                    <a:pt x="4065" y="9678"/>
                    <a:pt x="4102" y="9262"/>
                  </a:cubicBezTo>
                  <a:cubicBezTo>
                    <a:pt x="2751" y="9262"/>
                    <a:pt x="1352" y="8931"/>
                    <a:pt x="1125" y="8629"/>
                  </a:cubicBezTo>
                  <a:cubicBezTo>
                    <a:pt x="530" y="7835"/>
                    <a:pt x="1267" y="7410"/>
                    <a:pt x="1069" y="4414"/>
                  </a:cubicBezTo>
                  <a:cubicBezTo>
                    <a:pt x="974" y="3091"/>
                    <a:pt x="2335" y="917"/>
                    <a:pt x="2345" y="1"/>
                  </a:cubicBezTo>
                  <a:close/>
                </a:path>
              </a:pathLst>
            </a:custGeom>
            <a:solidFill>
              <a:srgbClr val="FFA73E"/>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6" name="Google Shape;626;p32"/>
            <p:cNvSpPr/>
            <p:nvPr/>
          </p:nvSpPr>
          <p:spPr>
            <a:xfrm>
              <a:off x="3604425" y="3394525"/>
              <a:ext cx="104700" cy="251000"/>
            </a:xfrm>
            <a:custGeom>
              <a:avLst/>
              <a:gdLst/>
              <a:ahLst/>
              <a:cxnLst/>
              <a:rect l="l" t="t" r="r" b="b"/>
              <a:pathLst>
                <a:path w="4188" h="10040" extrusionOk="0">
                  <a:moveTo>
                    <a:pt x="2184" y="0"/>
                  </a:moveTo>
                  <a:lnTo>
                    <a:pt x="2184" y="0"/>
                  </a:lnTo>
                  <a:cubicBezTo>
                    <a:pt x="2033" y="76"/>
                    <a:pt x="1957" y="142"/>
                    <a:pt x="1957" y="142"/>
                  </a:cubicBezTo>
                  <a:cubicBezTo>
                    <a:pt x="2515" y="643"/>
                    <a:pt x="1220" y="2240"/>
                    <a:pt x="1050" y="3799"/>
                  </a:cubicBezTo>
                  <a:cubicBezTo>
                    <a:pt x="918" y="4943"/>
                    <a:pt x="681" y="6360"/>
                    <a:pt x="559" y="6899"/>
                  </a:cubicBezTo>
                  <a:cubicBezTo>
                    <a:pt x="473" y="7324"/>
                    <a:pt x="1" y="8336"/>
                    <a:pt x="388" y="9337"/>
                  </a:cubicBezTo>
                  <a:cubicBezTo>
                    <a:pt x="521" y="9689"/>
                    <a:pt x="1865" y="10040"/>
                    <a:pt x="3192" y="10040"/>
                  </a:cubicBezTo>
                  <a:cubicBezTo>
                    <a:pt x="3471" y="10040"/>
                    <a:pt x="3751" y="10024"/>
                    <a:pt x="4017" y="9990"/>
                  </a:cubicBezTo>
                  <a:cubicBezTo>
                    <a:pt x="4017" y="9990"/>
                    <a:pt x="4103" y="9923"/>
                    <a:pt x="4188" y="9574"/>
                  </a:cubicBezTo>
                  <a:cubicBezTo>
                    <a:pt x="3753" y="9356"/>
                    <a:pt x="1201" y="9328"/>
                    <a:pt x="880" y="8846"/>
                  </a:cubicBezTo>
                  <a:cubicBezTo>
                    <a:pt x="360" y="8033"/>
                    <a:pt x="1012" y="6663"/>
                    <a:pt x="1059" y="6389"/>
                  </a:cubicBezTo>
                  <a:cubicBezTo>
                    <a:pt x="1230" y="5482"/>
                    <a:pt x="1116" y="4366"/>
                    <a:pt x="1182" y="3705"/>
                  </a:cubicBezTo>
                  <a:cubicBezTo>
                    <a:pt x="1305" y="2259"/>
                    <a:pt x="2647" y="520"/>
                    <a:pt x="2184" y="0"/>
                  </a:cubicBezTo>
                  <a:close/>
                </a:path>
              </a:pathLst>
            </a:custGeom>
            <a:solidFill>
              <a:srgbClr val="FF8E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7" name="Google Shape;627;p32"/>
            <p:cNvSpPr/>
            <p:nvPr/>
          </p:nvSpPr>
          <p:spPr>
            <a:xfrm>
              <a:off x="3656425" y="3404200"/>
              <a:ext cx="11350" cy="8775"/>
            </a:xfrm>
            <a:custGeom>
              <a:avLst/>
              <a:gdLst/>
              <a:ahLst/>
              <a:cxnLst/>
              <a:rect l="l" t="t" r="r" b="b"/>
              <a:pathLst>
                <a:path w="454" h="351" extrusionOk="0">
                  <a:moveTo>
                    <a:pt x="454" y="1"/>
                  </a:moveTo>
                  <a:lnTo>
                    <a:pt x="10" y="114"/>
                  </a:lnTo>
                  <a:lnTo>
                    <a:pt x="0" y="350"/>
                  </a:lnTo>
                  <a:cubicBezTo>
                    <a:pt x="0" y="350"/>
                    <a:pt x="350" y="331"/>
                    <a:pt x="454" y="1"/>
                  </a:cubicBezTo>
                  <a:close/>
                </a:path>
              </a:pathLst>
            </a:custGeom>
            <a:solidFill>
              <a:srgbClr val="FF8E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8" name="Google Shape;628;p32"/>
            <p:cNvSpPr/>
            <p:nvPr/>
          </p:nvSpPr>
          <p:spPr>
            <a:xfrm>
              <a:off x="3607500" y="3583775"/>
              <a:ext cx="96675" cy="63275"/>
            </a:xfrm>
            <a:custGeom>
              <a:avLst/>
              <a:gdLst/>
              <a:ahLst/>
              <a:cxnLst/>
              <a:rect l="l" t="t" r="r" b="b"/>
              <a:pathLst>
                <a:path w="3867" h="2531" extrusionOk="0">
                  <a:moveTo>
                    <a:pt x="237" y="0"/>
                  </a:moveTo>
                  <a:cubicBezTo>
                    <a:pt x="114" y="492"/>
                    <a:pt x="1" y="1191"/>
                    <a:pt x="237" y="1834"/>
                  </a:cubicBezTo>
                  <a:cubicBezTo>
                    <a:pt x="376" y="2182"/>
                    <a:pt x="1703" y="2531"/>
                    <a:pt x="3015" y="2531"/>
                  </a:cubicBezTo>
                  <a:cubicBezTo>
                    <a:pt x="3303" y="2531"/>
                    <a:pt x="3592" y="2514"/>
                    <a:pt x="3866" y="2476"/>
                  </a:cubicBezTo>
                  <a:lnTo>
                    <a:pt x="3847" y="2420"/>
                  </a:lnTo>
                  <a:cubicBezTo>
                    <a:pt x="3622" y="2449"/>
                    <a:pt x="3389" y="2462"/>
                    <a:pt x="3156" y="2462"/>
                  </a:cubicBezTo>
                  <a:cubicBezTo>
                    <a:pt x="1805" y="2462"/>
                    <a:pt x="429" y="2018"/>
                    <a:pt x="284" y="1663"/>
                  </a:cubicBezTo>
                  <a:cubicBezTo>
                    <a:pt x="67" y="1078"/>
                    <a:pt x="133" y="473"/>
                    <a:pt x="237" y="0"/>
                  </a:cubicBezTo>
                  <a:close/>
                </a:path>
              </a:pathLst>
            </a:custGeom>
            <a:solidFill>
              <a:srgbClr val="F9672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9" name="Google Shape;629;p32"/>
            <p:cNvSpPr/>
            <p:nvPr/>
          </p:nvSpPr>
          <p:spPr>
            <a:xfrm>
              <a:off x="3623575" y="3596525"/>
              <a:ext cx="13500" cy="38075"/>
            </a:xfrm>
            <a:custGeom>
              <a:avLst/>
              <a:gdLst/>
              <a:ahLst/>
              <a:cxnLst/>
              <a:rect l="l" t="t" r="r" b="b"/>
              <a:pathLst>
                <a:path w="540" h="1523" extrusionOk="0">
                  <a:moveTo>
                    <a:pt x="426" y="1"/>
                  </a:moveTo>
                  <a:cubicBezTo>
                    <a:pt x="0" y="577"/>
                    <a:pt x="256" y="1522"/>
                    <a:pt x="256" y="1522"/>
                  </a:cubicBezTo>
                  <a:lnTo>
                    <a:pt x="539" y="1437"/>
                  </a:lnTo>
                  <a:lnTo>
                    <a:pt x="426" y="1"/>
                  </a:lnTo>
                  <a:close/>
                </a:path>
              </a:pathLst>
            </a:custGeom>
            <a:solidFill>
              <a:srgbClr val="FF8E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0" name="Google Shape;630;p32"/>
            <p:cNvSpPr/>
            <p:nvPr/>
          </p:nvSpPr>
          <p:spPr>
            <a:xfrm>
              <a:off x="3689725" y="3613525"/>
              <a:ext cx="11375" cy="30275"/>
            </a:xfrm>
            <a:custGeom>
              <a:avLst/>
              <a:gdLst/>
              <a:ahLst/>
              <a:cxnLst/>
              <a:rect l="l" t="t" r="r" b="b"/>
              <a:pathLst>
                <a:path w="455" h="1211" extrusionOk="0">
                  <a:moveTo>
                    <a:pt x="303" y="1"/>
                  </a:moveTo>
                  <a:cubicBezTo>
                    <a:pt x="1" y="473"/>
                    <a:pt x="237" y="1211"/>
                    <a:pt x="237" y="1211"/>
                  </a:cubicBezTo>
                  <a:lnTo>
                    <a:pt x="454" y="1135"/>
                  </a:lnTo>
                  <a:lnTo>
                    <a:pt x="303" y="1"/>
                  </a:lnTo>
                  <a:close/>
                </a:path>
              </a:pathLst>
            </a:custGeom>
            <a:solidFill>
              <a:srgbClr val="FF8E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1" name="Google Shape;631;p32"/>
            <p:cNvSpPr/>
            <p:nvPr/>
          </p:nvSpPr>
          <p:spPr>
            <a:xfrm>
              <a:off x="3632075" y="3392575"/>
              <a:ext cx="18925" cy="9400"/>
            </a:xfrm>
            <a:custGeom>
              <a:avLst/>
              <a:gdLst/>
              <a:ahLst/>
              <a:cxnLst/>
              <a:rect l="l" t="t" r="r" b="b"/>
              <a:pathLst>
                <a:path w="757" h="376" extrusionOk="0">
                  <a:moveTo>
                    <a:pt x="75" y="1"/>
                  </a:moveTo>
                  <a:cubicBezTo>
                    <a:pt x="29" y="1"/>
                    <a:pt x="1" y="15"/>
                    <a:pt x="1" y="50"/>
                  </a:cubicBezTo>
                  <a:cubicBezTo>
                    <a:pt x="1" y="201"/>
                    <a:pt x="124" y="296"/>
                    <a:pt x="246" y="362"/>
                  </a:cubicBezTo>
                  <a:cubicBezTo>
                    <a:pt x="269" y="372"/>
                    <a:pt x="300" y="376"/>
                    <a:pt x="334" y="376"/>
                  </a:cubicBezTo>
                  <a:cubicBezTo>
                    <a:pt x="496" y="376"/>
                    <a:pt x="749" y="283"/>
                    <a:pt x="757" y="267"/>
                  </a:cubicBezTo>
                  <a:cubicBezTo>
                    <a:pt x="757" y="244"/>
                    <a:pt x="266" y="1"/>
                    <a:pt x="75" y="1"/>
                  </a:cubicBezTo>
                  <a:close/>
                </a:path>
              </a:pathLst>
            </a:custGeom>
            <a:solidFill>
              <a:srgbClr val="FF8E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2" name="Google Shape;632;p32"/>
            <p:cNvSpPr/>
            <p:nvPr/>
          </p:nvSpPr>
          <p:spPr>
            <a:xfrm>
              <a:off x="3627600" y="3379100"/>
              <a:ext cx="49150" cy="30400"/>
            </a:xfrm>
            <a:custGeom>
              <a:avLst/>
              <a:gdLst/>
              <a:ahLst/>
              <a:cxnLst/>
              <a:rect l="l" t="t" r="r" b="b"/>
              <a:pathLst>
                <a:path w="1966" h="1216" extrusionOk="0">
                  <a:moveTo>
                    <a:pt x="1371" y="1"/>
                  </a:moveTo>
                  <a:cubicBezTo>
                    <a:pt x="1095" y="1"/>
                    <a:pt x="793" y="343"/>
                    <a:pt x="728" y="343"/>
                  </a:cubicBezTo>
                  <a:cubicBezTo>
                    <a:pt x="643" y="343"/>
                    <a:pt x="558" y="239"/>
                    <a:pt x="454" y="192"/>
                  </a:cubicBezTo>
                  <a:cubicBezTo>
                    <a:pt x="443" y="188"/>
                    <a:pt x="429" y="186"/>
                    <a:pt x="415" y="186"/>
                  </a:cubicBezTo>
                  <a:cubicBezTo>
                    <a:pt x="292" y="186"/>
                    <a:pt x="62" y="316"/>
                    <a:pt x="28" y="400"/>
                  </a:cubicBezTo>
                  <a:cubicBezTo>
                    <a:pt x="0" y="494"/>
                    <a:pt x="180" y="589"/>
                    <a:pt x="359" y="636"/>
                  </a:cubicBezTo>
                  <a:cubicBezTo>
                    <a:pt x="359" y="636"/>
                    <a:pt x="901" y="1215"/>
                    <a:pt x="1281" y="1215"/>
                  </a:cubicBezTo>
                  <a:cubicBezTo>
                    <a:pt x="1330" y="1215"/>
                    <a:pt x="1376" y="1206"/>
                    <a:pt x="1418" y="1184"/>
                  </a:cubicBezTo>
                  <a:cubicBezTo>
                    <a:pt x="1966" y="920"/>
                    <a:pt x="1805" y="192"/>
                    <a:pt x="1503" y="31"/>
                  </a:cubicBezTo>
                  <a:cubicBezTo>
                    <a:pt x="1460" y="10"/>
                    <a:pt x="1416" y="1"/>
                    <a:pt x="1371" y="1"/>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3" name="Google Shape;633;p32"/>
            <p:cNvSpPr/>
            <p:nvPr/>
          </p:nvSpPr>
          <p:spPr>
            <a:xfrm>
              <a:off x="3639875" y="3392625"/>
              <a:ext cx="32625" cy="17050"/>
            </a:xfrm>
            <a:custGeom>
              <a:avLst/>
              <a:gdLst/>
              <a:ahLst/>
              <a:cxnLst/>
              <a:rect l="l" t="t" r="r" b="b"/>
              <a:pathLst>
                <a:path w="1305" h="682" extrusionOk="0">
                  <a:moveTo>
                    <a:pt x="1286" y="1"/>
                  </a:moveTo>
                  <a:lnTo>
                    <a:pt x="1286" y="1"/>
                  </a:lnTo>
                  <a:cubicBezTo>
                    <a:pt x="1248" y="142"/>
                    <a:pt x="1163" y="294"/>
                    <a:pt x="1012" y="416"/>
                  </a:cubicBezTo>
                  <a:cubicBezTo>
                    <a:pt x="947" y="469"/>
                    <a:pt x="863" y="490"/>
                    <a:pt x="771" y="490"/>
                  </a:cubicBezTo>
                  <a:cubicBezTo>
                    <a:pt x="528" y="490"/>
                    <a:pt x="220" y="344"/>
                    <a:pt x="1" y="227"/>
                  </a:cubicBezTo>
                  <a:lnTo>
                    <a:pt x="1" y="227"/>
                  </a:lnTo>
                  <a:cubicBezTo>
                    <a:pt x="185" y="396"/>
                    <a:pt x="541" y="681"/>
                    <a:pt x="800" y="681"/>
                  </a:cubicBezTo>
                  <a:cubicBezTo>
                    <a:pt x="846" y="681"/>
                    <a:pt x="889" y="672"/>
                    <a:pt x="927" y="653"/>
                  </a:cubicBezTo>
                  <a:cubicBezTo>
                    <a:pt x="1210" y="511"/>
                    <a:pt x="1305" y="246"/>
                    <a:pt x="1286" y="1"/>
                  </a:cubicBezTo>
                  <a:close/>
                </a:path>
              </a:pathLst>
            </a:custGeom>
            <a:solidFill>
              <a:srgbClr val="FFA73E"/>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4" name="Google Shape;634;p32"/>
            <p:cNvSpPr/>
            <p:nvPr/>
          </p:nvSpPr>
          <p:spPr>
            <a:xfrm>
              <a:off x="3668700" y="3382450"/>
              <a:ext cx="20100" cy="10200"/>
            </a:xfrm>
            <a:custGeom>
              <a:avLst/>
              <a:gdLst/>
              <a:ahLst/>
              <a:cxnLst/>
              <a:rect l="l" t="t" r="r" b="b"/>
              <a:pathLst>
                <a:path w="804" h="408" extrusionOk="0">
                  <a:moveTo>
                    <a:pt x="566" y="0"/>
                  </a:moveTo>
                  <a:cubicBezTo>
                    <a:pt x="391" y="0"/>
                    <a:pt x="135" y="156"/>
                    <a:pt x="1" y="304"/>
                  </a:cubicBezTo>
                  <a:lnTo>
                    <a:pt x="29" y="408"/>
                  </a:lnTo>
                  <a:cubicBezTo>
                    <a:pt x="511" y="398"/>
                    <a:pt x="804" y="398"/>
                    <a:pt x="738" y="124"/>
                  </a:cubicBezTo>
                  <a:cubicBezTo>
                    <a:pt x="713" y="36"/>
                    <a:pt x="649" y="0"/>
                    <a:pt x="566" y="0"/>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5" name="Google Shape;635;p32"/>
            <p:cNvSpPr/>
            <p:nvPr/>
          </p:nvSpPr>
          <p:spPr>
            <a:xfrm>
              <a:off x="3667525" y="3360725"/>
              <a:ext cx="22475" cy="28150"/>
            </a:xfrm>
            <a:custGeom>
              <a:avLst/>
              <a:gdLst/>
              <a:ahLst/>
              <a:cxnLst/>
              <a:rect l="l" t="t" r="r" b="b"/>
              <a:pathLst>
                <a:path w="899" h="1126" extrusionOk="0">
                  <a:moveTo>
                    <a:pt x="851" y="1"/>
                  </a:moveTo>
                  <a:lnTo>
                    <a:pt x="0" y="927"/>
                  </a:lnTo>
                  <a:lnTo>
                    <a:pt x="76" y="1125"/>
                  </a:lnTo>
                  <a:lnTo>
                    <a:pt x="898" y="39"/>
                  </a:lnTo>
                  <a:lnTo>
                    <a:pt x="851" y="1"/>
                  </a:ln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6" name="Google Shape;636;p32"/>
            <p:cNvSpPr/>
            <p:nvPr/>
          </p:nvSpPr>
          <p:spPr>
            <a:xfrm>
              <a:off x="3646975" y="3675675"/>
              <a:ext cx="17250" cy="93575"/>
            </a:xfrm>
            <a:custGeom>
              <a:avLst/>
              <a:gdLst/>
              <a:ahLst/>
              <a:cxnLst/>
              <a:rect l="l" t="t" r="r" b="b"/>
              <a:pathLst>
                <a:path w="690" h="3743" extrusionOk="0">
                  <a:moveTo>
                    <a:pt x="170" y="0"/>
                  </a:moveTo>
                  <a:lnTo>
                    <a:pt x="0" y="237"/>
                  </a:lnTo>
                  <a:cubicBezTo>
                    <a:pt x="0" y="237"/>
                    <a:pt x="66" y="2335"/>
                    <a:pt x="378" y="3743"/>
                  </a:cubicBezTo>
                  <a:lnTo>
                    <a:pt x="690" y="3743"/>
                  </a:lnTo>
                  <a:cubicBezTo>
                    <a:pt x="690" y="3743"/>
                    <a:pt x="246" y="1635"/>
                    <a:pt x="170" y="0"/>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7" name="Google Shape;637;p32"/>
            <p:cNvSpPr/>
            <p:nvPr/>
          </p:nvSpPr>
          <p:spPr>
            <a:xfrm>
              <a:off x="3646975" y="3675675"/>
              <a:ext cx="8275" cy="41375"/>
            </a:xfrm>
            <a:custGeom>
              <a:avLst/>
              <a:gdLst/>
              <a:ahLst/>
              <a:cxnLst/>
              <a:rect l="l" t="t" r="r" b="b"/>
              <a:pathLst>
                <a:path w="331" h="1655" extrusionOk="0">
                  <a:moveTo>
                    <a:pt x="170" y="0"/>
                  </a:moveTo>
                  <a:lnTo>
                    <a:pt x="0" y="237"/>
                  </a:lnTo>
                  <a:cubicBezTo>
                    <a:pt x="0" y="237"/>
                    <a:pt x="10" y="728"/>
                    <a:pt x="66" y="1399"/>
                  </a:cubicBezTo>
                  <a:cubicBezTo>
                    <a:pt x="151" y="1437"/>
                    <a:pt x="246" y="1531"/>
                    <a:pt x="331" y="1654"/>
                  </a:cubicBezTo>
                  <a:cubicBezTo>
                    <a:pt x="255" y="1106"/>
                    <a:pt x="199" y="530"/>
                    <a:pt x="170" y="0"/>
                  </a:cubicBezTo>
                  <a:close/>
                </a:path>
              </a:pathLst>
            </a:custGeom>
            <a:solidFill>
              <a:srgbClr val="FFA73E"/>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8" name="Google Shape;638;p32"/>
            <p:cNvSpPr/>
            <p:nvPr/>
          </p:nvSpPr>
          <p:spPr>
            <a:xfrm>
              <a:off x="3730600" y="3683950"/>
              <a:ext cx="33350" cy="86250"/>
            </a:xfrm>
            <a:custGeom>
              <a:avLst/>
              <a:gdLst/>
              <a:ahLst/>
              <a:cxnLst/>
              <a:rect l="l" t="t" r="r" b="b"/>
              <a:pathLst>
                <a:path w="1334" h="3450" extrusionOk="0">
                  <a:moveTo>
                    <a:pt x="1" y="0"/>
                  </a:moveTo>
                  <a:cubicBezTo>
                    <a:pt x="1" y="0"/>
                    <a:pt x="445" y="2060"/>
                    <a:pt x="983" y="3450"/>
                  </a:cubicBezTo>
                  <a:lnTo>
                    <a:pt x="1314" y="3450"/>
                  </a:lnTo>
                  <a:cubicBezTo>
                    <a:pt x="1333" y="3450"/>
                    <a:pt x="511" y="1607"/>
                    <a:pt x="171" y="0"/>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9" name="Google Shape;639;p32"/>
            <p:cNvSpPr/>
            <p:nvPr/>
          </p:nvSpPr>
          <p:spPr>
            <a:xfrm>
              <a:off x="3730600" y="3683950"/>
              <a:ext cx="13500" cy="33325"/>
            </a:xfrm>
            <a:custGeom>
              <a:avLst/>
              <a:gdLst/>
              <a:ahLst/>
              <a:cxnLst/>
              <a:rect l="l" t="t" r="r" b="b"/>
              <a:pathLst>
                <a:path w="540" h="1333" extrusionOk="0">
                  <a:moveTo>
                    <a:pt x="1" y="0"/>
                  </a:moveTo>
                  <a:cubicBezTo>
                    <a:pt x="1" y="0"/>
                    <a:pt x="95" y="454"/>
                    <a:pt x="265" y="1087"/>
                  </a:cubicBezTo>
                  <a:cubicBezTo>
                    <a:pt x="360" y="1144"/>
                    <a:pt x="445" y="1229"/>
                    <a:pt x="539" y="1333"/>
                  </a:cubicBezTo>
                  <a:cubicBezTo>
                    <a:pt x="398" y="898"/>
                    <a:pt x="265" y="435"/>
                    <a:pt x="171" y="0"/>
                  </a:cubicBezTo>
                  <a:close/>
                </a:path>
              </a:pathLst>
            </a:custGeom>
            <a:solidFill>
              <a:srgbClr val="FFA73E"/>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0" name="Google Shape;640;p32"/>
            <p:cNvSpPr/>
            <p:nvPr/>
          </p:nvSpPr>
          <p:spPr>
            <a:xfrm>
              <a:off x="3618375" y="3593625"/>
              <a:ext cx="49175" cy="91750"/>
            </a:xfrm>
            <a:custGeom>
              <a:avLst/>
              <a:gdLst/>
              <a:ahLst/>
              <a:cxnLst/>
              <a:rect l="l" t="t" r="r" b="b"/>
              <a:pathLst>
                <a:path w="1967" h="3670" extrusionOk="0">
                  <a:moveTo>
                    <a:pt x="872" y="0"/>
                  </a:moveTo>
                  <a:cubicBezTo>
                    <a:pt x="0" y="0"/>
                    <a:pt x="844" y="2742"/>
                    <a:pt x="1191" y="3660"/>
                  </a:cubicBezTo>
                  <a:lnTo>
                    <a:pt x="1267" y="3670"/>
                  </a:lnTo>
                  <a:cubicBezTo>
                    <a:pt x="1220" y="3169"/>
                    <a:pt x="1966" y="324"/>
                    <a:pt x="1050" y="31"/>
                  </a:cubicBezTo>
                  <a:cubicBezTo>
                    <a:pt x="984" y="10"/>
                    <a:pt x="925" y="0"/>
                    <a:pt x="872" y="0"/>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1" name="Google Shape;641;p32"/>
            <p:cNvSpPr/>
            <p:nvPr/>
          </p:nvSpPr>
          <p:spPr>
            <a:xfrm>
              <a:off x="3623575" y="3597225"/>
              <a:ext cx="32150" cy="95250"/>
            </a:xfrm>
            <a:custGeom>
              <a:avLst/>
              <a:gdLst/>
              <a:ahLst/>
              <a:cxnLst/>
              <a:rect l="l" t="t" r="r" b="b"/>
              <a:pathLst>
                <a:path w="1286" h="3810" extrusionOk="0">
                  <a:moveTo>
                    <a:pt x="378" y="1"/>
                  </a:moveTo>
                  <a:lnTo>
                    <a:pt x="378" y="1"/>
                  </a:lnTo>
                  <a:cubicBezTo>
                    <a:pt x="0" y="653"/>
                    <a:pt x="709" y="3025"/>
                    <a:pt x="1012" y="3809"/>
                  </a:cubicBezTo>
                  <a:lnTo>
                    <a:pt x="1135" y="3724"/>
                  </a:lnTo>
                  <a:cubicBezTo>
                    <a:pt x="1097" y="3441"/>
                    <a:pt x="1276" y="2382"/>
                    <a:pt x="1286" y="1437"/>
                  </a:cubicBezTo>
                  <a:lnTo>
                    <a:pt x="1286" y="1437"/>
                  </a:lnTo>
                  <a:cubicBezTo>
                    <a:pt x="1182" y="1674"/>
                    <a:pt x="1040" y="1815"/>
                    <a:pt x="889" y="1815"/>
                  </a:cubicBezTo>
                  <a:cubicBezTo>
                    <a:pt x="577" y="1815"/>
                    <a:pt x="322" y="1258"/>
                    <a:pt x="322" y="568"/>
                  </a:cubicBezTo>
                  <a:cubicBezTo>
                    <a:pt x="322" y="369"/>
                    <a:pt x="341" y="180"/>
                    <a:pt x="378" y="1"/>
                  </a:cubicBezTo>
                  <a:close/>
                </a:path>
              </a:pathLst>
            </a:custGeom>
            <a:solidFill>
              <a:srgbClr val="FFA73E"/>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2" name="Google Shape;642;p32"/>
            <p:cNvSpPr/>
            <p:nvPr/>
          </p:nvSpPr>
          <p:spPr>
            <a:xfrm>
              <a:off x="3692325" y="3605850"/>
              <a:ext cx="47050" cy="96075"/>
            </a:xfrm>
            <a:custGeom>
              <a:avLst/>
              <a:gdLst/>
              <a:ahLst/>
              <a:cxnLst/>
              <a:rect l="l" t="t" r="r" b="b"/>
              <a:pathLst>
                <a:path w="1882" h="3843" extrusionOk="0">
                  <a:moveTo>
                    <a:pt x="417" y="0"/>
                  </a:moveTo>
                  <a:cubicBezTo>
                    <a:pt x="327" y="0"/>
                    <a:pt x="246" y="77"/>
                    <a:pt x="190" y="270"/>
                  </a:cubicBezTo>
                  <a:cubicBezTo>
                    <a:pt x="1" y="884"/>
                    <a:pt x="275" y="1565"/>
                    <a:pt x="416" y="1858"/>
                  </a:cubicBezTo>
                  <a:cubicBezTo>
                    <a:pt x="558" y="2151"/>
                    <a:pt x="1522" y="3200"/>
                    <a:pt x="1730" y="3767"/>
                  </a:cubicBezTo>
                  <a:lnTo>
                    <a:pt x="1881" y="3842"/>
                  </a:lnTo>
                  <a:cubicBezTo>
                    <a:pt x="1834" y="3464"/>
                    <a:pt x="1758" y="2992"/>
                    <a:pt x="1664" y="2841"/>
                  </a:cubicBezTo>
                  <a:cubicBezTo>
                    <a:pt x="1569" y="2680"/>
                    <a:pt x="1229" y="1754"/>
                    <a:pt x="946" y="714"/>
                  </a:cubicBezTo>
                  <a:cubicBezTo>
                    <a:pt x="848" y="371"/>
                    <a:pt x="613" y="0"/>
                    <a:pt x="417" y="0"/>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3" name="Google Shape;643;p32"/>
            <p:cNvSpPr/>
            <p:nvPr/>
          </p:nvSpPr>
          <p:spPr>
            <a:xfrm>
              <a:off x="3693750" y="3617325"/>
              <a:ext cx="45150" cy="84375"/>
            </a:xfrm>
            <a:custGeom>
              <a:avLst/>
              <a:gdLst/>
              <a:ahLst/>
              <a:cxnLst/>
              <a:rect l="l" t="t" r="r" b="b"/>
              <a:pathLst>
                <a:path w="1806" h="3375" extrusionOk="0">
                  <a:moveTo>
                    <a:pt x="85" y="0"/>
                  </a:moveTo>
                  <a:cubicBezTo>
                    <a:pt x="0" y="558"/>
                    <a:pt x="227" y="1115"/>
                    <a:pt x="350" y="1380"/>
                  </a:cubicBezTo>
                  <a:cubicBezTo>
                    <a:pt x="492" y="1682"/>
                    <a:pt x="1456" y="2731"/>
                    <a:pt x="1654" y="3298"/>
                  </a:cubicBezTo>
                  <a:lnTo>
                    <a:pt x="1805" y="3374"/>
                  </a:lnTo>
                  <a:cubicBezTo>
                    <a:pt x="1777" y="3005"/>
                    <a:pt x="1701" y="2533"/>
                    <a:pt x="1607" y="2382"/>
                  </a:cubicBezTo>
                  <a:cubicBezTo>
                    <a:pt x="1560" y="2306"/>
                    <a:pt x="1456" y="2032"/>
                    <a:pt x="1323" y="1654"/>
                  </a:cubicBezTo>
                  <a:cubicBezTo>
                    <a:pt x="1323" y="1786"/>
                    <a:pt x="1295" y="1871"/>
                    <a:pt x="1219" y="1881"/>
                  </a:cubicBezTo>
                  <a:cubicBezTo>
                    <a:pt x="1209" y="1884"/>
                    <a:pt x="1198" y="1886"/>
                    <a:pt x="1186" y="1886"/>
                  </a:cubicBezTo>
                  <a:cubicBezTo>
                    <a:pt x="918" y="1886"/>
                    <a:pt x="287" y="1078"/>
                    <a:pt x="142" y="435"/>
                  </a:cubicBezTo>
                  <a:cubicBezTo>
                    <a:pt x="114" y="284"/>
                    <a:pt x="85" y="142"/>
                    <a:pt x="85" y="0"/>
                  </a:cubicBezTo>
                  <a:close/>
                </a:path>
              </a:pathLst>
            </a:custGeom>
            <a:solidFill>
              <a:srgbClr val="FFA73E"/>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4" name="Google Shape;644;p32"/>
            <p:cNvSpPr/>
            <p:nvPr/>
          </p:nvSpPr>
          <p:spPr>
            <a:xfrm>
              <a:off x="3651700" y="3399250"/>
              <a:ext cx="15850" cy="9950"/>
            </a:xfrm>
            <a:custGeom>
              <a:avLst/>
              <a:gdLst/>
              <a:ahLst/>
              <a:cxnLst/>
              <a:rect l="l" t="t" r="r" b="b"/>
              <a:pathLst>
                <a:path w="634" h="398" extrusionOk="0">
                  <a:moveTo>
                    <a:pt x="312" y="0"/>
                  </a:moveTo>
                  <a:cubicBezTo>
                    <a:pt x="142" y="0"/>
                    <a:pt x="0" y="95"/>
                    <a:pt x="0" y="199"/>
                  </a:cubicBezTo>
                  <a:cubicBezTo>
                    <a:pt x="0" y="303"/>
                    <a:pt x="142" y="397"/>
                    <a:pt x="312" y="397"/>
                  </a:cubicBezTo>
                  <a:cubicBezTo>
                    <a:pt x="320" y="398"/>
                    <a:pt x="328" y="398"/>
                    <a:pt x="337" y="398"/>
                  </a:cubicBezTo>
                  <a:cubicBezTo>
                    <a:pt x="504" y="398"/>
                    <a:pt x="633" y="307"/>
                    <a:pt x="633" y="199"/>
                  </a:cubicBezTo>
                  <a:cubicBezTo>
                    <a:pt x="633" y="95"/>
                    <a:pt x="492" y="0"/>
                    <a:pt x="312" y="0"/>
                  </a:cubicBezTo>
                  <a:close/>
                </a:path>
              </a:pathLst>
            </a:custGeom>
            <a:solidFill>
              <a:srgbClr val="FFA73E"/>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5" name="Google Shape;645;p32"/>
            <p:cNvSpPr/>
            <p:nvPr/>
          </p:nvSpPr>
          <p:spPr>
            <a:xfrm>
              <a:off x="3634250" y="3385250"/>
              <a:ext cx="9675" cy="4025"/>
            </a:xfrm>
            <a:custGeom>
              <a:avLst/>
              <a:gdLst/>
              <a:ahLst/>
              <a:cxnLst/>
              <a:rect l="l" t="t" r="r" b="b"/>
              <a:pathLst>
                <a:path w="387" h="161" extrusionOk="0">
                  <a:moveTo>
                    <a:pt x="162" y="0"/>
                  </a:moveTo>
                  <a:cubicBezTo>
                    <a:pt x="109" y="0"/>
                    <a:pt x="16" y="20"/>
                    <a:pt x="8" y="59"/>
                  </a:cubicBezTo>
                  <a:cubicBezTo>
                    <a:pt x="0" y="99"/>
                    <a:pt x="183" y="160"/>
                    <a:pt x="290" y="160"/>
                  </a:cubicBezTo>
                  <a:cubicBezTo>
                    <a:pt x="309" y="160"/>
                    <a:pt x="326" y="158"/>
                    <a:pt x="339" y="154"/>
                  </a:cubicBezTo>
                  <a:cubicBezTo>
                    <a:pt x="386" y="135"/>
                    <a:pt x="226" y="3"/>
                    <a:pt x="188" y="3"/>
                  </a:cubicBezTo>
                  <a:cubicBezTo>
                    <a:pt x="181" y="1"/>
                    <a:pt x="173" y="0"/>
                    <a:pt x="162" y="0"/>
                  </a:cubicBezTo>
                  <a:close/>
                </a:path>
              </a:pathLst>
            </a:custGeom>
            <a:solidFill>
              <a:srgbClr val="CC5A3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6" name="Google Shape;646;p32"/>
            <p:cNvSpPr/>
            <p:nvPr/>
          </p:nvSpPr>
          <p:spPr>
            <a:xfrm>
              <a:off x="3673200" y="3384875"/>
              <a:ext cx="12125" cy="5850"/>
            </a:xfrm>
            <a:custGeom>
              <a:avLst/>
              <a:gdLst/>
              <a:ahLst/>
              <a:cxnLst/>
              <a:rect l="l" t="t" r="r" b="b"/>
              <a:pathLst>
                <a:path w="485" h="234" extrusionOk="0">
                  <a:moveTo>
                    <a:pt x="357" y="0"/>
                  </a:moveTo>
                  <a:cubicBezTo>
                    <a:pt x="249" y="0"/>
                    <a:pt x="89" y="87"/>
                    <a:pt x="0" y="169"/>
                  </a:cubicBezTo>
                  <a:lnTo>
                    <a:pt x="10" y="226"/>
                  </a:lnTo>
                  <a:cubicBezTo>
                    <a:pt x="87" y="230"/>
                    <a:pt x="157" y="234"/>
                    <a:pt x="216" y="234"/>
                  </a:cubicBezTo>
                  <a:cubicBezTo>
                    <a:pt x="394" y="234"/>
                    <a:pt x="484" y="202"/>
                    <a:pt x="463" y="74"/>
                  </a:cubicBezTo>
                  <a:cubicBezTo>
                    <a:pt x="451" y="21"/>
                    <a:pt x="410" y="0"/>
                    <a:pt x="357" y="0"/>
                  </a:cubicBezTo>
                  <a:close/>
                </a:path>
              </a:pathLst>
            </a:custGeom>
            <a:solidFill>
              <a:srgbClr val="F77A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7" name="Google Shape;647;p32"/>
            <p:cNvSpPr/>
            <p:nvPr/>
          </p:nvSpPr>
          <p:spPr>
            <a:xfrm>
              <a:off x="3672000" y="3387600"/>
              <a:ext cx="6275" cy="2975"/>
            </a:xfrm>
            <a:custGeom>
              <a:avLst/>
              <a:gdLst/>
              <a:ahLst/>
              <a:cxnLst/>
              <a:rect l="l" t="t" r="r" b="b"/>
              <a:pathLst>
                <a:path w="251" h="119" extrusionOk="0">
                  <a:moveTo>
                    <a:pt x="177" y="1"/>
                  </a:moveTo>
                  <a:cubicBezTo>
                    <a:pt x="121" y="1"/>
                    <a:pt x="45" y="44"/>
                    <a:pt x="1" y="88"/>
                  </a:cubicBezTo>
                  <a:lnTo>
                    <a:pt x="10" y="117"/>
                  </a:lnTo>
                  <a:cubicBezTo>
                    <a:pt x="53" y="117"/>
                    <a:pt x="92" y="118"/>
                    <a:pt x="125" y="118"/>
                  </a:cubicBezTo>
                  <a:cubicBezTo>
                    <a:pt x="206" y="118"/>
                    <a:pt x="251" y="108"/>
                    <a:pt x="237" y="41"/>
                  </a:cubicBezTo>
                  <a:cubicBezTo>
                    <a:pt x="227" y="12"/>
                    <a:pt x="205" y="1"/>
                    <a:pt x="177" y="1"/>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8" name="Google Shape;648;p32"/>
            <p:cNvSpPr/>
            <p:nvPr/>
          </p:nvSpPr>
          <p:spPr>
            <a:xfrm>
              <a:off x="3632075" y="3393325"/>
              <a:ext cx="8775" cy="3825"/>
            </a:xfrm>
            <a:custGeom>
              <a:avLst/>
              <a:gdLst/>
              <a:ahLst/>
              <a:cxnLst/>
              <a:rect l="l" t="t" r="r" b="b"/>
              <a:pathLst>
                <a:path w="351" h="153" extrusionOk="0">
                  <a:moveTo>
                    <a:pt x="1" y="1"/>
                  </a:moveTo>
                  <a:cubicBezTo>
                    <a:pt x="1" y="1"/>
                    <a:pt x="171" y="124"/>
                    <a:pt x="322" y="152"/>
                  </a:cubicBezTo>
                  <a:cubicBezTo>
                    <a:pt x="324" y="153"/>
                    <a:pt x="326" y="153"/>
                    <a:pt x="328" y="153"/>
                  </a:cubicBezTo>
                  <a:cubicBezTo>
                    <a:pt x="351" y="153"/>
                    <a:pt x="180" y="73"/>
                    <a:pt x="1" y="1"/>
                  </a:cubicBezTo>
                  <a:close/>
                </a:path>
              </a:pathLst>
            </a:custGeom>
            <a:solidFill>
              <a:srgbClr val="CC5A3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9" name="Google Shape;649;p32"/>
            <p:cNvSpPr/>
            <p:nvPr/>
          </p:nvSpPr>
          <p:spPr>
            <a:xfrm>
              <a:off x="3639175" y="3396225"/>
              <a:ext cx="1425" cy="1325"/>
            </a:xfrm>
            <a:custGeom>
              <a:avLst/>
              <a:gdLst/>
              <a:ahLst/>
              <a:cxnLst/>
              <a:rect l="l" t="t" r="r" b="b"/>
              <a:pathLst>
                <a:path w="57" h="53" extrusionOk="0">
                  <a:moveTo>
                    <a:pt x="32" y="1"/>
                  </a:moveTo>
                  <a:cubicBezTo>
                    <a:pt x="26" y="1"/>
                    <a:pt x="19" y="3"/>
                    <a:pt x="10" y="8"/>
                  </a:cubicBezTo>
                  <a:cubicBezTo>
                    <a:pt x="0" y="27"/>
                    <a:pt x="0" y="36"/>
                    <a:pt x="0" y="46"/>
                  </a:cubicBezTo>
                  <a:cubicBezTo>
                    <a:pt x="5" y="50"/>
                    <a:pt x="12" y="53"/>
                    <a:pt x="19" y="53"/>
                  </a:cubicBezTo>
                  <a:cubicBezTo>
                    <a:pt x="26" y="53"/>
                    <a:pt x="33" y="50"/>
                    <a:pt x="38" y="46"/>
                  </a:cubicBezTo>
                  <a:cubicBezTo>
                    <a:pt x="47" y="36"/>
                    <a:pt x="57" y="27"/>
                    <a:pt x="47" y="8"/>
                  </a:cubicBezTo>
                  <a:cubicBezTo>
                    <a:pt x="43" y="3"/>
                    <a:pt x="38" y="1"/>
                    <a:pt x="32" y="1"/>
                  </a:cubicBezTo>
                  <a:close/>
                </a:path>
              </a:pathLst>
            </a:custGeom>
            <a:solidFill>
              <a:srgbClr val="CC5A3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0" name="Google Shape;650;p32"/>
            <p:cNvSpPr/>
            <p:nvPr/>
          </p:nvSpPr>
          <p:spPr>
            <a:xfrm>
              <a:off x="3650025" y="3383975"/>
              <a:ext cx="10750" cy="8100"/>
            </a:xfrm>
            <a:custGeom>
              <a:avLst/>
              <a:gdLst/>
              <a:ahLst/>
              <a:cxnLst/>
              <a:rect l="l" t="t" r="r" b="b"/>
              <a:pathLst>
                <a:path w="430" h="324" extrusionOk="0">
                  <a:moveTo>
                    <a:pt x="162" y="1"/>
                  </a:moveTo>
                  <a:cubicBezTo>
                    <a:pt x="117" y="1"/>
                    <a:pt x="75" y="22"/>
                    <a:pt x="48" y="91"/>
                  </a:cubicBezTo>
                  <a:cubicBezTo>
                    <a:pt x="1" y="205"/>
                    <a:pt x="48" y="280"/>
                    <a:pt x="114" y="309"/>
                  </a:cubicBezTo>
                  <a:cubicBezTo>
                    <a:pt x="131" y="319"/>
                    <a:pt x="149" y="323"/>
                    <a:pt x="167" y="323"/>
                  </a:cubicBezTo>
                  <a:cubicBezTo>
                    <a:pt x="288" y="323"/>
                    <a:pt x="429" y="132"/>
                    <a:pt x="266" y="25"/>
                  </a:cubicBezTo>
                  <a:cubicBezTo>
                    <a:pt x="233" y="13"/>
                    <a:pt x="197" y="1"/>
                    <a:pt x="162" y="1"/>
                  </a:cubicBezTo>
                  <a:close/>
                </a:path>
              </a:pathLst>
            </a:custGeom>
            <a:solidFill>
              <a:srgbClr val="FF8E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1" name="Google Shape;651;p32"/>
            <p:cNvSpPr/>
            <p:nvPr/>
          </p:nvSpPr>
          <p:spPr>
            <a:xfrm>
              <a:off x="3653350" y="3386350"/>
              <a:ext cx="2850" cy="2900"/>
            </a:xfrm>
            <a:custGeom>
              <a:avLst/>
              <a:gdLst/>
              <a:ahLst/>
              <a:cxnLst/>
              <a:rect l="l" t="t" r="r" b="b"/>
              <a:pathLst>
                <a:path w="114" h="116" extrusionOk="0">
                  <a:moveTo>
                    <a:pt x="52" y="0"/>
                  </a:moveTo>
                  <a:cubicBezTo>
                    <a:pt x="33" y="0"/>
                    <a:pt x="16" y="7"/>
                    <a:pt x="10" y="25"/>
                  </a:cubicBezTo>
                  <a:cubicBezTo>
                    <a:pt x="0" y="63"/>
                    <a:pt x="10" y="100"/>
                    <a:pt x="19" y="110"/>
                  </a:cubicBezTo>
                  <a:cubicBezTo>
                    <a:pt x="30" y="113"/>
                    <a:pt x="41" y="116"/>
                    <a:pt x="52" y="116"/>
                  </a:cubicBezTo>
                  <a:cubicBezTo>
                    <a:pt x="71" y="116"/>
                    <a:pt x="89" y="109"/>
                    <a:pt x="95" y="91"/>
                  </a:cubicBezTo>
                  <a:cubicBezTo>
                    <a:pt x="114" y="63"/>
                    <a:pt x="104" y="15"/>
                    <a:pt x="85" y="6"/>
                  </a:cubicBezTo>
                  <a:cubicBezTo>
                    <a:pt x="75" y="2"/>
                    <a:pt x="63" y="0"/>
                    <a:pt x="52" y="0"/>
                  </a:cubicBezTo>
                  <a:close/>
                </a:path>
              </a:pathLst>
            </a:custGeom>
            <a:solidFill>
              <a:srgbClr val="5E38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2" name="Google Shape;652;p32"/>
            <p:cNvSpPr/>
            <p:nvPr/>
          </p:nvSpPr>
          <p:spPr>
            <a:xfrm>
              <a:off x="3654525" y="3386725"/>
              <a:ext cx="975" cy="975"/>
            </a:xfrm>
            <a:custGeom>
              <a:avLst/>
              <a:gdLst/>
              <a:ahLst/>
              <a:cxnLst/>
              <a:rect l="l" t="t" r="r" b="b"/>
              <a:pathLst>
                <a:path w="39" h="39" extrusionOk="0">
                  <a:moveTo>
                    <a:pt x="29" y="0"/>
                  </a:moveTo>
                  <a:cubicBezTo>
                    <a:pt x="10" y="0"/>
                    <a:pt x="0" y="0"/>
                    <a:pt x="0" y="10"/>
                  </a:cubicBezTo>
                  <a:lnTo>
                    <a:pt x="0" y="38"/>
                  </a:lnTo>
                  <a:cubicBezTo>
                    <a:pt x="10" y="38"/>
                    <a:pt x="29" y="38"/>
                    <a:pt x="29" y="29"/>
                  </a:cubicBezTo>
                  <a:cubicBezTo>
                    <a:pt x="38" y="10"/>
                    <a:pt x="38" y="0"/>
                    <a:pt x="29" y="0"/>
                  </a:cubicBezTo>
                  <a:close/>
                </a:path>
              </a:pathLst>
            </a:custGeom>
            <a:solidFill>
              <a:srgbClr val="FFB54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3" name="Google Shape;653;p32"/>
            <p:cNvSpPr/>
            <p:nvPr/>
          </p:nvSpPr>
          <p:spPr>
            <a:xfrm>
              <a:off x="3656425" y="3379625"/>
              <a:ext cx="5200" cy="6875"/>
            </a:xfrm>
            <a:custGeom>
              <a:avLst/>
              <a:gdLst/>
              <a:ahLst/>
              <a:cxnLst/>
              <a:rect l="l" t="t" r="r" b="b"/>
              <a:pathLst>
                <a:path w="208" h="275" extrusionOk="0">
                  <a:moveTo>
                    <a:pt x="47" y="1"/>
                  </a:moveTo>
                  <a:lnTo>
                    <a:pt x="0" y="48"/>
                  </a:lnTo>
                  <a:cubicBezTo>
                    <a:pt x="19" y="76"/>
                    <a:pt x="161" y="143"/>
                    <a:pt x="151" y="275"/>
                  </a:cubicBezTo>
                  <a:lnTo>
                    <a:pt x="199" y="256"/>
                  </a:lnTo>
                  <a:cubicBezTo>
                    <a:pt x="199" y="256"/>
                    <a:pt x="208" y="105"/>
                    <a:pt x="47" y="1"/>
                  </a:cubicBezTo>
                  <a:close/>
                </a:path>
              </a:pathLst>
            </a:custGeom>
            <a:solidFill>
              <a:srgbClr val="CC5A3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4" name="Google Shape;654;p32"/>
            <p:cNvSpPr/>
            <p:nvPr/>
          </p:nvSpPr>
          <p:spPr>
            <a:xfrm>
              <a:off x="3652875" y="3420800"/>
              <a:ext cx="11125" cy="9425"/>
            </a:xfrm>
            <a:custGeom>
              <a:avLst/>
              <a:gdLst/>
              <a:ahLst/>
              <a:cxnLst/>
              <a:rect l="l" t="t" r="r" b="b"/>
              <a:pathLst>
                <a:path w="445" h="377" extrusionOk="0">
                  <a:moveTo>
                    <a:pt x="380" y="1"/>
                  </a:moveTo>
                  <a:cubicBezTo>
                    <a:pt x="355" y="1"/>
                    <a:pt x="326" y="3"/>
                    <a:pt x="293" y="8"/>
                  </a:cubicBezTo>
                  <a:cubicBezTo>
                    <a:pt x="0" y="93"/>
                    <a:pt x="114" y="329"/>
                    <a:pt x="312" y="376"/>
                  </a:cubicBezTo>
                  <a:cubicBezTo>
                    <a:pt x="359" y="244"/>
                    <a:pt x="407" y="131"/>
                    <a:pt x="445" y="8"/>
                  </a:cubicBezTo>
                  <a:cubicBezTo>
                    <a:pt x="426" y="3"/>
                    <a:pt x="404" y="1"/>
                    <a:pt x="380"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5" name="Google Shape;655;p32"/>
            <p:cNvSpPr/>
            <p:nvPr/>
          </p:nvSpPr>
          <p:spPr>
            <a:xfrm>
              <a:off x="3640575" y="3437750"/>
              <a:ext cx="17525" cy="15375"/>
            </a:xfrm>
            <a:custGeom>
              <a:avLst/>
              <a:gdLst/>
              <a:ahLst/>
              <a:cxnLst/>
              <a:rect l="l" t="t" r="r" b="b"/>
              <a:pathLst>
                <a:path w="701" h="615" extrusionOk="0">
                  <a:moveTo>
                    <a:pt x="700" y="1"/>
                  </a:moveTo>
                  <a:cubicBezTo>
                    <a:pt x="558" y="1"/>
                    <a:pt x="398" y="29"/>
                    <a:pt x="237" y="67"/>
                  </a:cubicBezTo>
                  <a:cubicBezTo>
                    <a:pt x="171" y="237"/>
                    <a:pt x="86" y="426"/>
                    <a:pt x="1" y="615"/>
                  </a:cubicBezTo>
                  <a:cubicBezTo>
                    <a:pt x="152" y="615"/>
                    <a:pt x="332" y="587"/>
                    <a:pt x="502" y="520"/>
                  </a:cubicBezTo>
                  <a:cubicBezTo>
                    <a:pt x="568" y="350"/>
                    <a:pt x="644" y="171"/>
                    <a:pt x="700"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6" name="Google Shape;656;p32"/>
            <p:cNvSpPr/>
            <p:nvPr/>
          </p:nvSpPr>
          <p:spPr>
            <a:xfrm>
              <a:off x="3633975" y="3460075"/>
              <a:ext cx="15600" cy="32525"/>
            </a:xfrm>
            <a:custGeom>
              <a:avLst/>
              <a:gdLst/>
              <a:ahLst/>
              <a:cxnLst/>
              <a:rect l="l" t="t" r="r" b="b"/>
              <a:pathLst>
                <a:path w="624" h="1301" extrusionOk="0">
                  <a:moveTo>
                    <a:pt x="383" y="1"/>
                  </a:moveTo>
                  <a:cubicBezTo>
                    <a:pt x="298" y="1"/>
                    <a:pt x="213" y="24"/>
                    <a:pt x="142" y="72"/>
                  </a:cubicBezTo>
                  <a:cubicBezTo>
                    <a:pt x="95" y="223"/>
                    <a:pt x="29" y="365"/>
                    <a:pt x="0" y="516"/>
                  </a:cubicBezTo>
                  <a:cubicBezTo>
                    <a:pt x="10" y="847"/>
                    <a:pt x="142" y="1225"/>
                    <a:pt x="340" y="1300"/>
                  </a:cubicBezTo>
                  <a:cubicBezTo>
                    <a:pt x="350" y="1234"/>
                    <a:pt x="350" y="1177"/>
                    <a:pt x="359" y="1121"/>
                  </a:cubicBezTo>
                  <a:cubicBezTo>
                    <a:pt x="426" y="780"/>
                    <a:pt x="520" y="421"/>
                    <a:pt x="624" y="72"/>
                  </a:cubicBezTo>
                  <a:cubicBezTo>
                    <a:pt x="553" y="24"/>
                    <a:pt x="468" y="1"/>
                    <a:pt x="383"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7" name="Google Shape;657;p32"/>
            <p:cNvSpPr/>
            <p:nvPr/>
          </p:nvSpPr>
          <p:spPr>
            <a:xfrm>
              <a:off x="3628775" y="3489450"/>
              <a:ext cx="7825" cy="14950"/>
            </a:xfrm>
            <a:custGeom>
              <a:avLst/>
              <a:gdLst/>
              <a:ahLst/>
              <a:cxnLst/>
              <a:rect l="l" t="t" r="r" b="b"/>
              <a:pathLst>
                <a:path w="313" h="598" extrusionOk="0">
                  <a:moveTo>
                    <a:pt x="90" y="1"/>
                  </a:moveTo>
                  <a:cubicBezTo>
                    <a:pt x="85" y="1"/>
                    <a:pt x="81" y="1"/>
                    <a:pt x="76" y="2"/>
                  </a:cubicBezTo>
                  <a:lnTo>
                    <a:pt x="76" y="12"/>
                  </a:lnTo>
                  <a:cubicBezTo>
                    <a:pt x="76" y="40"/>
                    <a:pt x="76" y="59"/>
                    <a:pt x="67" y="87"/>
                  </a:cubicBezTo>
                  <a:cubicBezTo>
                    <a:pt x="48" y="229"/>
                    <a:pt x="29" y="409"/>
                    <a:pt x="0" y="598"/>
                  </a:cubicBezTo>
                  <a:cubicBezTo>
                    <a:pt x="161" y="503"/>
                    <a:pt x="312" y="276"/>
                    <a:pt x="227" y="125"/>
                  </a:cubicBezTo>
                  <a:cubicBezTo>
                    <a:pt x="185" y="40"/>
                    <a:pt x="134" y="1"/>
                    <a:pt x="90"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8" name="Google Shape;658;p32"/>
            <p:cNvSpPr/>
            <p:nvPr/>
          </p:nvSpPr>
          <p:spPr>
            <a:xfrm>
              <a:off x="3630200" y="3507925"/>
              <a:ext cx="12775" cy="28850"/>
            </a:xfrm>
            <a:custGeom>
              <a:avLst/>
              <a:gdLst/>
              <a:ahLst/>
              <a:cxnLst/>
              <a:rect l="l" t="t" r="r" b="b"/>
              <a:pathLst>
                <a:path w="511" h="1154" extrusionOk="0">
                  <a:moveTo>
                    <a:pt x="444" y="1"/>
                  </a:moveTo>
                  <a:cubicBezTo>
                    <a:pt x="406" y="1"/>
                    <a:pt x="388" y="1"/>
                    <a:pt x="350" y="10"/>
                  </a:cubicBezTo>
                  <a:cubicBezTo>
                    <a:pt x="66" y="95"/>
                    <a:pt x="0" y="407"/>
                    <a:pt x="104" y="681"/>
                  </a:cubicBezTo>
                  <a:cubicBezTo>
                    <a:pt x="170" y="879"/>
                    <a:pt x="350" y="1012"/>
                    <a:pt x="510" y="1154"/>
                  </a:cubicBezTo>
                  <a:cubicBezTo>
                    <a:pt x="463" y="775"/>
                    <a:pt x="444" y="388"/>
                    <a:pt x="444"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9" name="Google Shape;659;p32"/>
            <p:cNvSpPr/>
            <p:nvPr/>
          </p:nvSpPr>
          <p:spPr>
            <a:xfrm>
              <a:off x="3620500" y="3537675"/>
              <a:ext cx="9675" cy="19175"/>
            </a:xfrm>
            <a:custGeom>
              <a:avLst/>
              <a:gdLst/>
              <a:ahLst/>
              <a:cxnLst/>
              <a:rect l="l" t="t" r="r" b="b"/>
              <a:pathLst>
                <a:path w="387" h="767" extrusionOk="0">
                  <a:moveTo>
                    <a:pt x="265" y="0"/>
                  </a:moveTo>
                  <a:cubicBezTo>
                    <a:pt x="240" y="0"/>
                    <a:pt x="208" y="4"/>
                    <a:pt x="171" y="11"/>
                  </a:cubicBezTo>
                  <a:cubicBezTo>
                    <a:pt x="161" y="11"/>
                    <a:pt x="142" y="11"/>
                    <a:pt x="133" y="20"/>
                  </a:cubicBezTo>
                  <a:cubicBezTo>
                    <a:pt x="86" y="304"/>
                    <a:pt x="38" y="559"/>
                    <a:pt x="1" y="767"/>
                  </a:cubicBezTo>
                  <a:cubicBezTo>
                    <a:pt x="152" y="757"/>
                    <a:pt x="369" y="342"/>
                    <a:pt x="379" y="209"/>
                  </a:cubicBezTo>
                  <a:cubicBezTo>
                    <a:pt x="386" y="70"/>
                    <a:pt x="381" y="0"/>
                    <a:pt x="265"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0" name="Google Shape;660;p32"/>
            <p:cNvSpPr/>
            <p:nvPr/>
          </p:nvSpPr>
          <p:spPr>
            <a:xfrm>
              <a:off x="3635850" y="3553300"/>
              <a:ext cx="21300" cy="23475"/>
            </a:xfrm>
            <a:custGeom>
              <a:avLst/>
              <a:gdLst/>
              <a:ahLst/>
              <a:cxnLst/>
              <a:rect l="l" t="t" r="r" b="b"/>
              <a:pathLst>
                <a:path w="852" h="939" extrusionOk="0">
                  <a:moveTo>
                    <a:pt x="398" y="0"/>
                  </a:moveTo>
                  <a:cubicBezTo>
                    <a:pt x="190" y="170"/>
                    <a:pt x="1" y="520"/>
                    <a:pt x="67" y="718"/>
                  </a:cubicBezTo>
                  <a:cubicBezTo>
                    <a:pt x="114" y="888"/>
                    <a:pt x="186" y="938"/>
                    <a:pt x="277" y="938"/>
                  </a:cubicBezTo>
                  <a:cubicBezTo>
                    <a:pt x="333" y="938"/>
                    <a:pt x="396" y="919"/>
                    <a:pt x="464" y="898"/>
                  </a:cubicBezTo>
                  <a:cubicBezTo>
                    <a:pt x="634" y="832"/>
                    <a:pt x="747" y="803"/>
                    <a:pt x="851" y="633"/>
                  </a:cubicBezTo>
                  <a:cubicBezTo>
                    <a:pt x="776" y="577"/>
                    <a:pt x="653" y="548"/>
                    <a:pt x="521" y="529"/>
                  </a:cubicBezTo>
                  <a:cubicBezTo>
                    <a:pt x="473" y="369"/>
                    <a:pt x="445" y="189"/>
                    <a:pt x="398"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1" name="Google Shape;661;p32"/>
            <p:cNvSpPr/>
            <p:nvPr/>
          </p:nvSpPr>
          <p:spPr>
            <a:xfrm>
              <a:off x="3611750" y="3571725"/>
              <a:ext cx="16575" cy="19450"/>
            </a:xfrm>
            <a:custGeom>
              <a:avLst/>
              <a:gdLst/>
              <a:ahLst/>
              <a:cxnLst/>
              <a:rect l="l" t="t" r="r" b="b"/>
              <a:pathLst>
                <a:path w="663" h="778" extrusionOk="0">
                  <a:moveTo>
                    <a:pt x="209" y="0"/>
                  </a:moveTo>
                  <a:cubicBezTo>
                    <a:pt x="180" y="123"/>
                    <a:pt x="114" y="293"/>
                    <a:pt x="67" y="473"/>
                  </a:cubicBezTo>
                  <a:cubicBezTo>
                    <a:pt x="48" y="567"/>
                    <a:pt x="20" y="671"/>
                    <a:pt x="1" y="766"/>
                  </a:cubicBezTo>
                  <a:cubicBezTo>
                    <a:pt x="52" y="773"/>
                    <a:pt x="104" y="778"/>
                    <a:pt x="155" y="778"/>
                  </a:cubicBezTo>
                  <a:cubicBezTo>
                    <a:pt x="356" y="778"/>
                    <a:pt x="538" y="707"/>
                    <a:pt x="606" y="473"/>
                  </a:cubicBezTo>
                  <a:cubicBezTo>
                    <a:pt x="662" y="265"/>
                    <a:pt x="625" y="114"/>
                    <a:pt x="436" y="29"/>
                  </a:cubicBezTo>
                  <a:cubicBezTo>
                    <a:pt x="369" y="0"/>
                    <a:pt x="284" y="0"/>
                    <a:pt x="209"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2" name="Google Shape;662;p32"/>
            <p:cNvSpPr/>
            <p:nvPr/>
          </p:nvSpPr>
          <p:spPr>
            <a:xfrm>
              <a:off x="3651925" y="3743250"/>
              <a:ext cx="9475" cy="9950"/>
            </a:xfrm>
            <a:custGeom>
              <a:avLst/>
              <a:gdLst/>
              <a:ahLst/>
              <a:cxnLst/>
              <a:rect l="l" t="t" r="r" b="b"/>
              <a:pathLst>
                <a:path w="379" h="398" extrusionOk="0">
                  <a:moveTo>
                    <a:pt x="1" y="0"/>
                  </a:moveTo>
                  <a:lnTo>
                    <a:pt x="1" y="0"/>
                  </a:lnTo>
                  <a:cubicBezTo>
                    <a:pt x="19" y="142"/>
                    <a:pt x="38" y="274"/>
                    <a:pt x="57" y="397"/>
                  </a:cubicBezTo>
                  <a:cubicBezTo>
                    <a:pt x="67" y="397"/>
                    <a:pt x="86" y="388"/>
                    <a:pt x="104" y="378"/>
                  </a:cubicBezTo>
                  <a:cubicBezTo>
                    <a:pt x="379" y="256"/>
                    <a:pt x="199" y="38"/>
                    <a:pt x="1"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3" name="Google Shape;663;p32"/>
            <p:cNvSpPr/>
            <p:nvPr/>
          </p:nvSpPr>
          <p:spPr>
            <a:xfrm>
              <a:off x="3648625" y="3710175"/>
              <a:ext cx="9225" cy="25075"/>
            </a:xfrm>
            <a:custGeom>
              <a:avLst/>
              <a:gdLst/>
              <a:ahLst/>
              <a:cxnLst/>
              <a:rect l="l" t="t" r="r" b="b"/>
              <a:pathLst>
                <a:path w="369" h="1003" extrusionOk="0">
                  <a:moveTo>
                    <a:pt x="227" y="0"/>
                  </a:moveTo>
                  <a:cubicBezTo>
                    <a:pt x="142" y="0"/>
                    <a:pt x="76" y="10"/>
                    <a:pt x="0" y="38"/>
                  </a:cubicBezTo>
                  <a:cubicBezTo>
                    <a:pt x="10" y="255"/>
                    <a:pt x="38" y="492"/>
                    <a:pt x="57" y="747"/>
                  </a:cubicBezTo>
                  <a:cubicBezTo>
                    <a:pt x="142" y="841"/>
                    <a:pt x="246" y="936"/>
                    <a:pt x="369" y="1002"/>
                  </a:cubicBezTo>
                  <a:cubicBezTo>
                    <a:pt x="322" y="700"/>
                    <a:pt x="255" y="350"/>
                    <a:pt x="227"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4" name="Google Shape;664;p32"/>
            <p:cNvSpPr/>
            <p:nvPr/>
          </p:nvSpPr>
          <p:spPr>
            <a:xfrm>
              <a:off x="3640575" y="3662925"/>
              <a:ext cx="6875" cy="21275"/>
            </a:xfrm>
            <a:custGeom>
              <a:avLst/>
              <a:gdLst/>
              <a:ahLst/>
              <a:cxnLst/>
              <a:rect l="l" t="t" r="r" b="b"/>
              <a:pathLst>
                <a:path w="275" h="851" extrusionOk="0">
                  <a:moveTo>
                    <a:pt x="1" y="0"/>
                  </a:moveTo>
                  <a:cubicBezTo>
                    <a:pt x="86" y="293"/>
                    <a:pt x="180" y="558"/>
                    <a:pt x="256" y="766"/>
                  </a:cubicBezTo>
                  <a:lnTo>
                    <a:pt x="256" y="851"/>
                  </a:lnTo>
                  <a:cubicBezTo>
                    <a:pt x="266" y="756"/>
                    <a:pt x="275" y="662"/>
                    <a:pt x="275" y="567"/>
                  </a:cubicBezTo>
                  <a:cubicBezTo>
                    <a:pt x="275" y="425"/>
                    <a:pt x="256" y="246"/>
                    <a:pt x="162" y="132"/>
                  </a:cubicBezTo>
                  <a:cubicBezTo>
                    <a:pt x="95" y="47"/>
                    <a:pt x="39" y="10"/>
                    <a:pt x="1"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5" name="Google Shape;665;p32"/>
            <p:cNvSpPr/>
            <p:nvPr/>
          </p:nvSpPr>
          <p:spPr>
            <a:xfrm>
              <a:off x="3748325" y="3749575"/>
              <a:ext cx="5700" cy="5750"/>
            </a:xfrm>
            <a:custGeom>
              <a:avLst/>
              <a:gdLst/>
              <a:ahLst/>
              <a:cxnLst/>
              <a:rect l="l" t="t" r="r" b="b"/>
              <a:pathLst>
                <a:path w="228" h="230" extrusionOk="0">
                  <a:moveTo>
                    <a:pt x="29" y="1"/>
                  </a:moveTo>
                  <a:cubicBezTo>
                    <a:pt x="20" y="1"/>
                    <a:pt x="10" y="1"/>
                    <a:pt x="0" y="3"/>
                  </a:cubicBezTo>
                  <a:cubicBezTo>
                    <a:pt x="29" y="78"/>
                    <a:pt x="57" y="144"/>
                    <a:pt x="76" y="229"/>
                  </a:cubicBezTo>
                  <a:cubicBezTo>
                    <a:pt x="170" y="220"/>
                    <a:pt x="227" y="173"/>
                    <a:pt x="170" y="69"/>
                  </a:cubicBezTo>
                  <a:cubicBezTo>
                    <a:pt x="138" y="28"/>
                    <a:pt x="90" y="1"/>
                    <a:pt x="29"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6" name="Google Shape;666;p32"/>
            <p:cNvSpPr/>
            <p:nvPr/>
          </p:nvSpPr>
          <p:spPr>
            <a:xfrm>
              <a:off x="3745250" y="3731675"/>
              <a:ext cx="7125" cy="9475"/>
            </a:xfrm>
            <a:custGeom>
              <a:avLst/>
              <a:gdLst/>
              <a:ahLst/>
              <a:cxnLst/>
              <a:rect l="l" t="t" r="r" b="b"/>
              <a:pathLst>
                <a:path w="285" h="379" extrusionOk="0">
                  <a:moveTo>
                    <a:pt x="142" y="0"/>
                  </a:moveTo>
                  <a:lnTo>
                    <a:pt x="104" y="38"/>
                  </a:lnTo>
                  <a:cubicBezTo>
                    <a:pt x="1" y="151"/>
                    <a:pt x="142" y="312"/>
                    <a:pt x="284" y="378"/>
                  </a:cubicBezTo>
                  <a:cubicBezTo>
                    <a:pt x="237" y="265"/>
                    <a:pt x="190" y="133"/>
                    <a:pt x="142"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7" name="Google Shape;667;p32"/>
            <p:cNvSpPr/>
            <p:nvPr/>
          </p:nvSpPr>
          <p:spPr>
            <a:xfrm>
              <a:off x="3734850" y="3700000"/>
              <a:ext cx="9725" cy="23200"/>
            </a:xfrm>
            <a:custGeom>
              <a:avLst/>
              <a:gdLst/>
              <a:ahLst/>
              <a:cxnLst/>
              <a:rect l="l" t="t" r="r" b="b"/>
              <a:pathLst>
                <a:path w="389" h="928" extrusionOk="0">
                  <a:moveTo>
                    <a:pt x="1" y="1"/>
                  </a:moveTo>
                  <a:cubicBezTo>
                    <a:pt x="57" y="265"/>
                    <a:pt x="142" y="587"/>
                    <a:pt x="237" y="927"/>
                  </a:cubicBezTo>
                  <a:cubicBezTo>
                    <a:pt x="284" y="880"/>
                    <a:pt x="341" y="823"/>
                    <a:pt x="388" y="757"/>
                  </a:cubicBezTo>
                  <a:cubicBezTo>
                    <a:pt x="322" y="549"/>
                    <a:pt x="265" y="332"/>
                    <a:pt x="199" y="124"/>
                  </a:cubicBezTo>
                  <a:cubicBezTo>
                    <a:pt x="180" y="95"/>
                    <a:pt x="142" y="76"/>
                    <a:pt x="133" y="67"/>
                  </a:cubicBezTo>
                  <a:cubicBezTo>
                    <a:pt x="95" y="39"/>
                    <a:pt x="48" y="20"/>
                    <a:pt x="1"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8" name="Google Shape;668;p32"/>
            <p:cNvSpPr/>
            <p:nvPr/>
          </p:nvSpPr>
          <p:spPr>
            <a:xfrm>
              <a:off x="3723750" y="3660800"/>
              <a:ext cx="12550" cy="23450"/>
            </a:xfrm>
            <a:custGeom>
              <a:avLst/>
              <a:gdLst/>
              <a:ahLst/>
              <a:cxnLst/>
              <a:rect l="l" t="t" r="r" b="b"/>
              <a:pathLst>
                <a:path w="502" h="938" extrusionOk="0">
                  <a:moveTo>
                    <a:pt x="152" y="0"/>
                  </a:moveTo>
                  <a:cubicBezTo>
                    <a:pt x="104" y="0"/>
                    <a:pt x="57" y="10"/>
                    <a:pt x="1" y="38"/>
                  </a:cubicBezTo>
                  <a:cubicBezTo>
                    <a:pt x="1" y="268"/>
                    <a:pt x="225" y="937"/>
                    <a:pt x="481" y="937"/>
                  </a:cubicBezTo>
                  <a:cubicBezTo>
                    <a:pt x="488" y="937"/>
                    <a:pt x="494" y="937"/>
                    <a:pt x="501" y="936"/>
                  </a:cubicBezTo>
                  <a:cubicBezTo>
                    <a:pt x="473" y="803"/>
                    <a:pt x="445" y="699"/>
                    <a:pt x="407" y="643"/>
                  </a:cubicBezTo>
                  <a:cubicBezTo>
                    <a:pt x="360" y="567"/>
                    <a:pt x="265" y="331"/>
                    <a:pt x="152"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9" name="Google Shape;669;p32"/>
            <p:cNvSpPr/>
            <p:nvPr/>
          </p:nvSpPr>
          <p:spPr>
            <a:xfrm>
              <a:off x="3705550" y="3656100"/>
              <a:ext cx="17050" cy="23375"/>
            </a:xfrm>
            <a:custGeom>
              <a:avLst/>
              <a:gdLst/>
              <a:ahLst/>
              <a:cxnLst/>
              <a:rect l="l" t="t" r="r" b="b"/>
              <a:pathLst>
                <a:path w="682" h="935" extrusionOk="0">
                  <a:moveTo>
                    <a:pt x="129" y="1"/>
                  </a:moveTo>
                  <a:cubicBezTo>
                    <a:pt x="112" y="1"/>
                    <a:pt x="95" y="3"/>
                    <a:pt x="76" y="9"/>
                  </a:cubicBezTo>
                  <a:lnTo>
                    <a:pt x="1" y="46"/>
                  </a:lnTo>
                  <a:cubicBezTo>
                    <a:pt x="171" y="273"/>
                    <a:pt x="445" y="604"/>
                    <a:pt x="681" y="935"/>
                  </a:cubicBezTo>
                  <a:cubicBezTo>
                    <a:pt x="653" y="708"/>
                    <a:pt x="568" y="481"/>
                    <a:pt x="492" y="368"/>
                  </a:cubicBezTo>
                  <a:cubicBezTo>
                    <a:pt x="406" y="239"/>
                    <a:pt x="297" y="1"/>
                    <a:pt x="129"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0" name="Google Shape;670;p32"/>
            <p:cNvSpPr/>
            <p:nvPr/>
          </p:nvSpPr>
          <p:spPr>
            <a:xfrm>
              <a:off x="3683175" y="3630050"/>
              <a:ext cx="17125" cy="11575"/>
            </a:xfrm>
            <a:custGeom>
              <a:avLst/>
              <a:gdLst/>
              <a:ahLst/>
              <a:cxnLst/>
              <a:rect l="l" t="t" r="r" b="b"/>
              <a:pathLst>
                <a:path w="685" h="463" extrusionOk="0">
                  <a:moveTo>
                    <a:pt x="487" y="1"/>
                  </a:moveTo>
                  <a:cubicBezTo>
                    <a:pt x="414" y="1"/>
                    <a:pt x="321" y="44"/>
                    <a:pt x="225" y="143"/>
                  </a:cubicBezTo>
                  <a:cubicBezTo>
                    <a:pt x="0" y="368"/>
                    <a:pt x="143" y="462"/>
                    <a:pt x="303" y="462"/>
                  </a:cubicBezTo>
                  <a:cubicBezTo>
                    <a:pt x="413" y="462"/>
                    <a:pt x="531" y="418"/>
                    <a:pt x="546" y="342"/>
                  </a:cubicBezTo>
                  <a:lnTo>
                    <a:pt x="556" y="380"/>
                  </a:lnTo>
                  <a:cubicBezTo>
                    <a:pt x="685" y="152"/>
                    <a:pt x="622" y="1"/>
                    <a:pt x="487"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1" name="Google Shape;671;p32"/>
            <p:cNvSpPr/>
            <p:nvPr/>
          </p:nvSpPr>
          <p:spPr>
            <a:xfrm>
              <a:off x="3703900" y="3627475"/>
              <a:ext cx="19400" cy="21300"/>
            </a:xfrm>
            <a:custGeom>
              <a:avLst/>
              <a:gdLst/>
              <a:ahLst/>
              <a:cxnLst/>
              <a:rect l="l" t="t" r="r" b="b"/>
              <a:pathLst>
                <a:path w="776" h="852" extrusionOk="0">
                  <a:moveTo>
                    <a:pt x="520" y="1"/>
                  </a:moveTo>
                  <a:cubicBezTo>
                    <a:pt x="483" y="10"/>
                    <a:pt x="435" y="29"/>
                    <a:pt x="379" y="57"/>
                  </a:cubicBezTo>
                  <a:cubicBezTo>
                    <a:pt x="1" y="303"/>
                    <a:pt x="379" y="672"/>
                    <a:pt x="776" y="851"/>
                  </a:cubicBezTo>
                  <a:cubicBezTo>
                    <a:pt x="691" y="586"/>
                    <a:pt x="596" y="303"/>
                    <a:pt x="520" y="1"/>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2" name="Google Shape;672;p32"/>
            <p:cNvSpPr/>
            <p:nvPr/>
          </p:nvSpPr>
          <p:spPr>
            <a:xfrm>
              <a:off x="3642250" y="3631200"/>
              <a:ext cx="21750" cy="30550"/>
            </a:xfrm>
            <a:custGeom>
              <a:avLst/>
              <a:gdLst/>
              <a:ahLst/>
              <a:cxnLst/>
              <a:rect l="l" t="t" r="r" b="b"/>
              <a:pathLst>
                <a:path w="870" h="1222" extrusionOk="0">
                  <a:moveTo>
                    <a:pt x="373" y="0"/>
                  </a:moveTo>
                  <a:cubicBezTo>
                    <a:pt x="249" y="0"/>
                    <a:pt x="25" y="25"/>
                    <a:pt x="9" y="135"/>
                  </a:cubicBezTo>
                  <a:cubicBezTo>
                    <a:pt x="0" y="230"/>
                    <a:pt x="170" y="315"/>
                    <a:pt x="208" y="390"/>
                  </a:cubicBezTo>
                  <a:cubicBezTo>
                    <a:pt x="340" y="626"/>
                    <a:pt x="208" y="1052"/>
                    <a:pt x="406" y="1222"/>
                  </a:cubicBezTo>
                  <a:cubicBezTo>
                    <a:pt x="444" y="1005"/>
                    <a:pt x="473" y="768"/>
                    <a:pt x="491" y="532"/>
                  </a:cubicBezTo>
                  <a:cubicBezTo>
                    <a:pt x="624" y="560"/>
                    <a:pt x="737" y="570"/>
                    <a:pt x="870" y="579"/>
                  </a:cubicBezTo>
                  <a:cubicBezTo>
                    <a:pt x="851" y="475"/>
                    <a:pt x="822" y="381"/>
                    <a:pt x="813" y="315"/>
                  </a:cubicBezTo>
                  <a:cubicBezTo>
                    <a:pt x="851" y="145"/>
                    <a:pt x="548" y="12"/>
                    <a:pt x="435" y="3"/>
                  </a:cubicBezTo>
                  <a:cubicBezTo>
                    <a:pt x="420" y="1"/>
                    <a:pt x="399" y="0"/>
                    <a:pt x="373"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3" name="Google Shape;673;p32"/>
            <p:cNvSpPr/>
            <p:nvPr/>
          </p:nvSpPr>
          <p:spPr>
            <a:xfrm>
              <a:off x="3642000" y="3595575"/>
              <a:ext cx="18525" cy="20000"/>
            </a:xfrm>
            <a:custGeom>
              <a:avLst/>
              <a:gdLst/>
              <a:ahLst/>
              <a:cxnLst/>
              <a:rect l="l" t="t" r="r" b="b"/>
              <a:pathLst>
                <a:path w="741" h="800" extrusionOk="0">
                  <a:moveTo>
                    <a:pt x="341" y="48"/>
                  </a:moveTo>
                  <a:cubicBezTo>
                    <a:pt x="227" y="161"/>
                    <a:pt x="114" y="1"/>
                    <a:pt x="57" y="237"/>
                  </a:cubicBezTo>
                  <a:cubicBezTo>
                    <a:pt x="1" y="417"/>
                    <a:pt x="114" y="728"/>
                    <a:pt x="275" y="776"/>
                  </a:cubicBezTo>
                  <a:cubicBezTo>
                    <a:pt x="325" y="792"/>
                    <a:pt x="369" y="800"/>
                    <a:pt x="407" y="800"/>
                  </a:cubicBezTo>
                  <a:cubicBezTo>
                    <a:pt x="741" y="800"/>
                    <a:pt x="621" y="226"/>
                    <a:pt x="341" y="48"/>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4" name="Google Shape;674;p32"/>
            <p:cNvSpPr/>
            <p:nvPr/>
          </p:nvSpPr>
          <p:spPr>
            <a:xfrm>
              <a:off x="3663975" y="3614475"/>
              <a:ext cx="25075" cy="20000"/>
            </a:xfrm>
            <a:custGeom>
              <a:avLst/>
              <a:gdLst/>
              <a:ahLst/>
              <a:cxnLst/>
              <a:rect l="l" t="t" r="r" b="b"/>
              <a:pathLst>
                <a:path w="1003" h="800" extrusionOk="0">
                  <a:moveTo>
                    <a:pt x="237" y="1"/>
                  </a:moveTo>
                  <a:lnTo>
                    <a:pt x="223" y="7"/>
                  </a:lnTo>
                  <a:lnTo>
                    <a:pt x="223" y="7"/>
                  </a:lnTo>
                  <a:cubicBezTo>
                    <a:pt x="229" y="6"/>
                    <a:pt x="234" y="4"/>
                    <a:pt x="237" y="1"/>
                  </a:cubicBezTo>
                  <a:close/>
                  <a:moveTo>
                    <a:pt x="322" y="3"/>
                  </a:moveTo>
                  <a:cubicBezTo>
                    <a:pt x="276" y="3"/>
                    <a:pt x="234" y="8"/>
                    <a:pt x="199" y="20"/>
                  </a:cubicBezTo>
                  <a:lnTo>
                    <a:pt x="223" y="7"/>
                  </a:lnTo>
                  <a:lnTo>
                    <a:pt x="223" y="7"/>
                  </a:lnTo>
                  <a:cubicBezTo>
                    <a:pt x="211" y="11"/>
                    <a:pt x="196" y="13"/>
                    <a:pt x="190" y="20"/>
                  </a:cubicBezTo>
                  <a:cubicBezTo>
                    <a:pt x="161" y="39"/>
                    <a:pt x="142" y="48"/>
                    <a:pt x="133" y="57"/>
                  </a:cubicBezTo>
                  <a:lnTo>
                    <a:pt x="152" y="48"/>
                  </a:lnTo>
                  <a:lnTo>
                    <a:pt x="152" y="48"/>
                  </a:lnTo>
                  <a:cubicBezTo>
                    <a:pt x="1" y="180"/>
                    <a:pt x="95" y="379"/>
                    <a:pt x="152" y="606"/>
                  </a:cubicBezTo>
                  <a:cubicBezTo>
                    <a:pt x="196" y="739"/>
                    <a:pt x="249" y="800"/>
                    <a:pt x="344" y="800"/>
                  </a:cubicBezTo>
                  <a:cubicBezTo>
                    <a:pt x="391" y="800"/>
                    <a:pt x="449" y="785"/>
                    <a:pt x="520" y="757"/>
                  </a:cubicBezTo>
                  <a:cubicBezTo>
                    <a:pt x="662" y="710"/>
                    <a:pt x="1002" y="511"/>
                    <a:pt x="983" y="350"/>
                  </a:cubicBezTo>
                  <a:cubicBezTo>
                    <a:pt x="959" y="166"/>
                    <a:pt x="576" y="3"/>
                    <a:pt x="322" y="3"/>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5" name="Google Shape;675;p32"/>
            <p:cNvSpPr/>
            <p:nvPr/>
          </p:nvSpPr>
          <p:spPr>
            <a:xfrm>
              <a:off x="3686650" y="3604800"/>
              <a:ext cx="23175" cy="13225"/>
            </a:xfrm>
            <a:custGeom>
              <a:avLst/>
              <a:gdLst/>
              <a:ahLst/>
              <a:cxnLst/>
              <a:rect l="l" t="t" r="r" b="b"/>
              <a:pathLst>
                <a:path w="927" h="529" extrusionOk="0">
                  <a:moveTo>
                    <a:pt x="29" y="0"/>
                  </a:moveTo>
                  <a:lnTo>
                    <a:pt x="29" y="0"/>
                  </a:lnTo>
                  <a:cubicBezTo>
                    <a:pt x="1" y="208"/>
                    <a:pt x="67" y="397"/>
                    <a:pt x="228" y="473"/>
                  </a:cubicBezTo>
                  <a:cubicBezTo>
                    <a:pt x="306" y="502"/>
                    <a:pt x="432" y="529"/>
                    <a:pt x="554" y="529"/>
                  </a:cubicBezTo>
                  <a:cubicBezTo>
                    <a:pt x="712" y="529"/>
                    <a:pt x="866" y="484"/>
                    <a:pt x="908" y="341"/>
                  </a:cubicBezTo>
                  <a:cubicBezTo>
                    <a:pt x="927" y="303"/>
                    <a:pt x="908" y="255"/>
                    <a:pt x="889" y="199"/>
                  </a:cubicBezTo>
                  <a:cubicBezTo>
                    <a:pt x="889" y="199"/>
                    <a:pt x="889" y="189"/>
                    <a:pt x="880" y="189"/>
                  </a:cubicBezTo>
                  <a:cubicBezTo>
                    <a:pt x="842" y="151"/>
                    <a:pt x="814" y="114"/>
                    <a:pt x="785" y="95"/>
                  </a:cubicBezTo>
                  <a:cubicBezTo>
                    <a:pt x="747" y="66"/>
                    <a:pt x="700" y="48"/>
                    <a:pt x="662" y="29"/>
                  </a:cubicBezTo>
                  <a:cubicBezTo>
                    <a:pt x="622" y="17"/>
                    <a:pt x="580" y="13"/>
                    <a:pt x="538" y="13"/>
                  </a:cubicBezTo>
                  <a:cubicBezTo>
                    <a:pt x="434" y="13"/>
                    <a:pt x="326" y="37"/>
                    <a:pt x="219" y="37"/>
                  </a:cubicBezTo>
                  <a:cubicBezTo>
                    <a:pt x="155" y="37"/>
                    <a:pt x="91" y="29"/>
                    <a:pt x="29"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6" name="Google Shape;676;p32"/>
            <p:cNvSpPr/>
            <p:nvPr/>
          </p:nvSpPr>
          <p:spPr>
            <a:xfrm>
              <a:off x="3658075" y="3580225"/>
              <a:ext cx="22475" cy="25250"/>
            </a:xfrm>
            <a:custGeom>
              <a:avLst/>
              <a:gdLst/>
              <a:ahLst/>
              <a:cxnLst/>
              <a:rect l="l" t="t" r="r" b="b"/>
              <a:pathLst>
                <a:path w="899" h="1010" extrusionOk="0">
                  <a:moveTo>
                    <a:pt x="133" y="0"/>
                  </a:moveTo>
                  <a:cubicBezTo>
                    <a:pt x="38" y="114"/>
                    <a:pt x="0" y="284"/>
                    <a:pt x="10" y="416"/>
                  </a:cubicBezTo>
                  <a:cubicBezTo>
                    <a:pt x="33" y="716"/>
                    <a:pt x="282" y="1010"/>
                    <a:pt x="561" y="1010"/>
                  </a:cubicBezTo>
                  <a:cubicBezTo>
                    <a:pt x="616" y="1010"/>
                    <a:pt x="672" y="999"/>
                    <a:pt x="728" y="974"/>
                  </a:cubicBezTo>
                  <a:cubicBezTo>
                    <a:pt x="822" y="945"/>
                    <a:pt x="889" y="889"/>
                    <a:pt x="898" y="813"/>
                  </a:cubicBezTo>
                  <a:cubicBezTo>
                    <a:pt x="633" y="624"/>
                    <a:pt x="369" y="378"/>
                    <a:pt x="142" y="142"/>
                  </a:cubicBezTo>
                  <a:cubicBezTo>
                    <a:pt x="142" y="95"/>
                    <a:pt x="133" y="48"/>
                    <a:pt x="133" y="0"/>
                  </a:cubicBezTo>
                  <a:close/>
                </a:path>
              </a:pathLst>
            </a:custGeom>
            <a:solidFill>
              <a:srgbClr val="E580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grpSp>
        <p:nvGrpSpPr>
          <p:cNvPr id="677" name="Google Shape;677;p32"/>
          <p:cNvGrpSpPr/>
          <p:nvPr/>
        </p:nvGrpSpPr>
        <p:grpSpPr>
          <a:xfrm flipH="1">
            <a:off x="-2245713" y="690066"/>
            <a:ext cx="4497589" cy="6256972"/>
            <a:chOff x="864225" y="0"/>
            <a:chExt cx="2549461" cy="3546769"/>
          </a:xfrm>
        </p:grpSpPr>
        <p:sp>
          <p:nvSpPr>
            <p:cNvPr id="678" name="Google Shape;678;p32"/>
            <p:cNvSpPr/>
            <p:nvPr/>
          </p:nvSpPr>
          <p:spPr>
            <a:xfrm>
              <a:off x="1438749" y="3094382"/>
              <a:ext cx="516203" cy="452387"/>
            </a:xfrm>
            <a:custGeom>
              <a:avLst/>
              <a:gdLst/>
              <a:ahLst/>
              <a:cxnLst/>
              <a:rect l="l" t="t" r="r" b="b"/>
              <a:pathLst>
                <a:path w="2912" h="2552" extrusionOk="0">
                  <a:moveTo>
                    <a:pt x="1" y="0"/>
                  </a:moveTo>
                  <a:cubicBezTo>
                    <a:pt x="1" y="0"/>
                    <a:pt x="615" y="1607"/>
                    <a:pt x="473" y="2552"/>
                  </a:cubicBezTo>
                  <a:lnTo>
                    <a:pt x="2912" y="2552"/>
                  </a:lnTo>
                  <a:cubicBezTo>
                    <a:pt x="2912" y="2552"/>
                    <a:pt x="2486" y="2022"/>
                    <a:pt x="2363" y="1437"/>
                  </a:cubicBezTo>
                  <a:lnTo>
                    <a:pt x="2363" y="1437"/>
                  </a:lnTo>
                  <a:cubicBezTo>
                    <a:pt x="2363" y="1437"/>
                    <a:pt x="2335" y="1975"/>
                    <a:pt x="2420" y="2193"/>
                  </a:cubicBezTo>
                  <a:cubicBezTo>
                    <a:pt x="2420" y="2193"/>
                    <a:pt x="2004" y="1162"/>
                    <a:pt x="2127" y="586"/>
                  </a:cubicBezTo>
                  <a:lnTo>
                    <a:pt x="2127" y="586"/>
                  </a:lnTo>
                  <a:cubicBezTo>
                    <a:pt x="2127" y="586"/>
                    <a:pt x="1825" y="1040"/>
                    <a:pt x="1900" y="1635"/>
                  </a:cubicBezTo>
                  <a:cubicBezTo>
                    <a:pt x="1900" y="1635"/>
                    <a:pt x="1447" y="775"/>
                    <a:pt x="1447" y="95"/>
                  </a:cubicBezTo>
                  <a:cubicBezTo>
                    <a:pt x="1447" y="95"/>
                    <a:pt x="1229" y="1068"/>
                    <a:pt x="1381" y="1796"/>
                  </a:cubicBezTo>
                  <a:cubicBezTo>
                    <a:pt x="1381" y="1796"/>
                    <a:pt x="974" y="1040"/>
                    <a:pt x="974" y="539"/>
                  </a:cubicBezTo>
                  <a:cubicBezTo>
                    <a:pt x="974" y="539"/>
                    <a:pt x="766" y="1219"/>
                    <a:pt x="870" y="1588"/>
                  </a:cubicBezTo>
                  <a:cubicBezTo>
                    <a:pt x="870" y="1588"/>
                    <a:pt x="341" y="369"/>
                    <a:pt x="1"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9" name="Google Shape;679;p32"/>
            <p:cNvSpPr/>
            <p:nvPr/>
          </p:nvSpPr>
          <p:spPr>
            <a:xfrm>
              <a:off x="1507529" y="219457"/>
              <a:ext cx="160959" cy="378821"/>
            </a:xfrm>
            <a:custGeom>
              <a:avLst/>
              <a:gdLst/>
              <a:ahLst/>
              <a:cxnLst/>
              <a:rect l="l" t="t" r="r" b="b"/>
              <a:pathLst>
                <a:path w="908" h="2137" extrusionOk="0">
                  <a:moveTo>
                    <a:pt x="38" y="1"/>
                  </a:moveTo>
                  <a:lnTo>
                    <a:pt x="0" y="48"/>
                  </a:lnTo>
                  <a:cubicBezTo>
                    <a:pt x="237" y="322"/>
                    <a:pt x="444" y="1163"/>
                    <a:pt x="463" y="1352"/>
                  </a:cubicBezTo>
                  <a:cubicBezTo>
                    <a:pt x="473" y="1522"/>
                    <a:pt x="822" y="2137"/>
                    <a:pt x="822" y="2137"/>
                  </a:cubicBezTo>
                  <a:lnTo>
                    <a:pt x="908" y="1929"/>
                  </a:lnTo>
                  <a:cubicBezTo>
                    <a:pt x="908" y="1919"/>
                    <a:pt x="605" y="1541"/>
                    <a:pt x="577" y="1352"/>
                  </a:cubicBezTo>
                  <a:cubicBezTo>
                    <a:pt x="520" y="728"/>
                    <a:pt x="38" y="1"/>
                    <a:pt x="38" y="1"/>
                  </a:cubicBezTo>
                  <a:close/>
                </a:path>
              </a:pathLst>
            </a:custGeom>
            <a:solidFill>
              <a:srgbClr val="7F4A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0" name="Google Shape;680;p32"/>
            <p:cNvSpPr/>
            <p:nvPr/>
          </p:nvSpPr>
          <p:spPr>
            <a:xfrm>
              <a:off x="1829092" y="368539"/>
              <a:ext cx="261647" cy="308445"/>
            </a:xfrm>
            <a:custGeom>
              <a:avLst/>
              <a:gdLst/>
              <a:ahLst/>
              <a:cxnLst/>
              <a:rect l="l" t="t" r="r" b="b"/>
              <a:pathLst>
                <a:path w="1476" h="1740" extrusionOk="0">
                  <a:moveTo>
                    <a:pt x="1418" y="1"/>
                  </a:moveTo>
                  <a:cubicBezTo>
                    <a:pt x="1305" y="341"/>
                    <a:pt x="672" y="936"/>
                    <a:pt x="511" y="1031"/>
                  </a:cubicBezTo>
                  <a:cubicBezTo>
                    <a:pt x="369" y="1125"/>
                    <a:pt x="1" y="1740"/>
                    <a:pt x="1" y="1740"/>
                  </a:cubicBezTo>
                  <a:lnTo>
                    <a:pt x="228" y="1711"/>
                  </a:lnTo>
                  <a:cubicBezTo>
                    <a:pt x="228" y="1711"/>
                    <a:pt x="417" y="1248"/>
                    <a:pt x="568" y="1144"/>
                  </a:cubicBezTo>
                  <a:cubicBezTo>
                    <a:pt x="1069" y="795"/>
                    <a:pt x="1475" y="10"/>
                    <a:pt x="1475" y="10"/>
                  </a:cubicBezTo>
                  <a:lnTo>
                    <a:pt x="1418" y="1"/>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1" name="Google Shape;681;p32"/>
            <p:cNvSpPr/>
            <p:nvPr/>
          </p:nvSpPr>
          <p:spPr>
            <a:xfrm>
              <a:off x="1938112" y="539071"/>
              <a:ext cx="700384" cy="102638"/>
            </a:xfrm>
            <a:custGeom>
              <a:avLst/>
              <a:gdLst/>
              <a:ahLst/>
              <a:cxnLst/>
              <a:rect l="l" t="t" r="r" b="b"/>
              <a:pathLst>
                <a:path w="3951" h="579" extrusionOk="0">
                  <a:moveTo>
                    <a:pt x="3774" y="0"/>
                  </a:moveTo>
                  <a:cubicBezTo>
                    <a:pt x="3373" y="0"/>
                    <a:pt x="2376" y="35"/>
                    <a:pt x="1645" y="353"/>
                  </a:cubicBezTo>
                  <a:cubicBezTo>
                    <a:pt x="1543" y="393"/>
                    <a:pt x="1347" y="406"/>
                    <a:pt x="1139" y="406"/>
                  </a:cubicBezTo>
                  <a:cubicBezTo>
                    <a:pt x="793" y="406"/>
                    <a:pt x="410" y="371"/>
                    <a:pt x="364" y="371"/>
                  </a:cubicBezTo>
                  <a:cubicBezTo>
                    <a:pt x="360" y="371"/>
                    <a:pt x="359" y="371"/>
                    <a:pt x="359" y="371"/>
                  </a:cubicBezTo>
                  <a:lnTo>
                    <a:pt x="0" y="570"/>
                  </a:lnTo>
                  <a:cubicBezTo>
                    <a:pt x="0" y="570"/>
                    <a:pt x="266" y="579"/>
                    <a:pt x="588" y="579"/>
                  </a:cubicBezTo>
                  <a:cubicBezTo>
                    <a:pt x="1007" y="579"/>
                    <a:pt x="1519" y="564"/>
                    <a:pt x="1663" y="494"/>
                  </a:cubicBezTo>
                  <a:cubicBezTo>
                    <a:pt x="1908" y="372"/>
                    <a:pt x="2964" y="73"/>
                    <a:pt x="3631" y="73"/>
                  </a:cubicBezTo>
                  <a:cubicBezTo>
                    <a:pt x="3736" y="73"/>
                    <a:pt x="3832" y="81"/>
                    <a:pt x="3913" y="97"/>
                  </a:cubicBezTo>
                  <a:lnTo>
                    <a:pt x="3950" y="3"/>
                  </a:lnTo>
                  <a:cubicBezTo>
                    <a:pt x="3950" y="3"/>
                    <a:pt x="3885" y="0"/>
                    <a:pt x="3774"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2" name="Google Shape;682;p32"/>
            <p:cNvSpPr/>
            <p:nvPr/>
          </p:nvSpPr>
          <p:spPr>
            <a:xfrm>
              <a:off x="1554327" y="546161"/>
              <a:ext cx="601646" cy="291782"/>
            </a:xfrm>
            <a:custGeom>
              <a:avLst/>
              <a:gdLst/>
              <a:ahLst/>
              <a:cxnLst/>
              <a:rect l="l" t="t" r="r" b="b"/>
              <a:pathLst>
                <a:path w="3394" h="1646" extrusionOk="0">
                  <a:moveTo>
                    <a:pt x="162" y="1286"/>
                  </a:moveTo>
                  <a:cubicBezTo>
                    <a:pt x="162" y="1286"/>
                    <a:pt x="162" y="1286"/>
                    <a:pt x="162" y="1286"/>
                  </a:cubicBezTo>
                  <a:lnTo>
                    <a:pt x="162" y="1286"/>
                  </a:lnTo>
                  <a:lnTo>
                    <a:pt x="162" y="1286"/>
                  </a:lnTo>
                  <a:close/>
                  <a:moveTo>
                    <a:pt x="3394" y="1"/>
                  </a:moveTo>
                  <a:cubicBezTo>
                    <a:pt x="3394" y="1"/>
                    <a:pt x="1976" y="322"/>
                    <a:pt x="1201" y="984"/>
                  </a:cubicBezTo>
                  <a:cubicBezTo>
                    <a:pt x="981" y="1169"/>
                    <a:pt x="260" y="1288"/>
                    <a:pt x="171" y="1288"/>
                  </a:cubicBezTo>
                  <a:cubicBezTo>
                    <a:pt x="164" y="1288"/>
                    <a:pt x="161" y="1287"/>
                    <a:pt x="162" y="1286"/>
                  </a:cubicBezTo>
                  <a:lnTo>
                    <a:pt x="162" y="1286"/>
                  </a:lnTo>
                  <a:lnTo>
                    <a:pt x="1" y="1645"/>
                  </a:lnTo>
                  <a:cubicBezTo>
                    <a:pt x="1" y="1645"/>
                    <a:pt x="1135" y="1324"/>
                    <a:pt x="1352" y="1125"/>
                  </a:cubicBezTo>
                  <a:cubicBezTo>
                    <a:pt x="1579" y="908"/>
                    <a:pt x="2779" y="142"/>
                    <a:pt x="3384" y="95"/>
                  </a:cubicBezTo>
                  <a:lnTo>
                    <a:pt x="3394" y="1"/>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3" name="Google Shape;683;p32"/>
            <p:cNvSpPr/>
            <p:nvPr/>
          </p:nvSpPr>
          <p:spPr>
            <a:xfrm>
              <a:off x="1474025" y="928173"/>
              <a:ext cx="405588" cy="728924"/>
            </a:xfrm>
            <a:custGeom>
              <a:avLst/>
              <a:gdLst/>
              <a:ahLst/>
              <a:cxnLst/>
              <a:rect l="l" t="t" r="r" b="b"/>
              <a:pathLst>
                <a:path w="2288" h="4112" extrusionOk="0">
                  <a:moveTo>
                    <a:pt x="2259" y="0"/>
                  </a:moveTo>
                  <a:cubicBezTo>
                    <a:pt x="2259" y="0"/>
                    <a:pt x="1153" y="1286"/>
                    <a:pt x="775" y="2561"/>
                  </a:cubicBezTo>
                  <a:cubicBezTo>
                    <a:pt x="662" y="2949"/>
                    <a:pt x="0" y="3592"/>
                    <a:pt x="10" y="3601"/>
                  </a:cubicBezTo>
                  <a:lnTo>
                    <a:pt x="48" y="4111"/>
                  </a:lnTo>
                  <a:cubicBezTo>
                    <a:pt x="48" y="4111"/>
                    <a:pt x="889" y="2996"/>
                    <a:pt x="983" y="2628"/>
                  </a:cubicBezTo>
                  <a:cubicBezTo>
                    <a:pt x="1087" y="2240"/>
                    <a:pt x="1786" y="567"/>
                    <a:pt x="2287" y="123"/>
                  </a:cubicBezTo>
                  <a:lnTo>
                    <a:pt x="2259" y="0"/>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4" name="Google Shape;684;p32"/>
            <p:cNvSpPr/>
            <p:nvPr/>
          </p:nvSpPr>
          <p:spPr>
            <a:xfrm>
              <a:off x="1221065" y="519394"/>
              <a:ext cx="243034" cy="822698"/>
            </a:xfrm>
            <a:custGeom>
              <a:avLst/>
              <a:gdLst/>
              <a:ahLst/>
              <a:cxnLst/>
              <a:rect l="l" t="t" r="r" b="b"/>
              <a:pathLst>
                <a:path w="1371" h="4641" extrusionOk="0">
                  <a:moveTo>
                    <a:pt x="29" y="0"/>
                  </a:moveTo>
                  <a:lnTo>
                    <a:pt x="0" y="85"/>
                  </a:lnTo>
                  <a:cubicBezTo>
                    <a:pt x="284" y="492"/>
                    <a:pt x="615" y="2117"/>
                    <a:pt x="643" y="2562"/>
                  </a:cubicBezTo>
                  <a:cubicBezTo>
                    <a:pt x="681" y="3015"/>
                    <a:pt x="1333" y="4641"/>
                    <a:pt x="1333" y="4641"/>
                  </a:cubicBezTo>
                  <a:lnTo>
                    <a:pt x="1371" y="3885"/>
                  </a:lnTo>
                  <a:cubicBezTo>
                    <a:pt x="1371" y="3875"/>
                    <a:pt x="860" y="2977"/>
                    <a:pt x="804" y="2505"/>
                  </a:cubicBezTo>
                  <a:cubicBezTo>
                    <a:pt x="633" y="1182"/>
                    <a:pt x="29" y="0"/>
                    <a:pt x="29"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5" name="Google Shape;685;p32"/>
            <p:cNvSpPr/>
            <p:nvPr/>
          </p:nvSpPr>
          <p:spPr>
            <a:xfrm>
              <a:off x="1408614" y="236298"/>
              <a:ext cx="410729" cy="3308875"/>
            </a:xfrm>
            <a:custGeom>
              <a:avLst/>
              <a:gdLst/>
              <a:ahLst/>
              <a:cxnLst/>
              <a:rect l="l" t="t" r="r" b="b"/>
              <a:pathLst>
                <a:path w="2317" h="18666" extrusionOk="0">
                  <a:moveTo>
                    <a:pt x="1929" y="0"/>
                  </a:moveTo>
                  <a:cubicBezTo>
                    <a:pt x="1929" y="766"/>
                    <a:pt x="1" y="5179"/>
                    <a:pt x="133" y="6096"/>
                  </a:cubicBezTo>
                  <a:cubicBezTo>
                    <a:pt x="246" y="6937"/>
                    <a:pt x="284" y="11823"/>
                    <a:pt x="284" y="12362"/>
                  </a:cubicBezTo>
                  <a:cubicBezTo>
                    <a:pt x="284" y="12362"/>
                    <a:pt x="1740" y="17257"/>
                    <a:pt x="1966" y="18665"/>
                  </a:cubicBezTo>
                  <a:lnTo>
                    <a:pt x="2316" y="18609"/>
                  </a:lnTo>
                  <a:cubicBezTo>
                    <a:pt x="2070" y="17021"/>
                    <a:pt x="785" y="12362"/>
                    <a:pt x="785" y="12362"/>
                  </a:cubicBezTo>
                  <a:cubicBezTo>
                    <a:pt x="785" y="12296"/>
                    <a:pt x="511" y="6956"/>
                    <a:pt x="379" y="6049"/>
                  </a:cubicBezTo>
                  <a:cubicBezTo>
                    <a:pt x="265" y="5245"/>
                    <a:pt x="2023" y="832"/>
                    <a:pt x="2023" y="0"/>
                  </a:cubicBezTo>
                  <a:close/>
                </a:path>
              </a:pathLst>
            </a:custGeom>
            <a:solidFill>
              <a:srgbClr val="7F4A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6" name="Google Shape;686;p32"/>
            <p:cNvSpPr/>
            <p:nvPr/>
          </p:nvSpPr>
          <p:spPr>
            <a:xfrm>
              <a:off x="1407018" y="234525"/>
              <a:ext cx="358612" cy="1447744"/>
            </a:xfrm>
            <a:custGeom>
              <a:avLst/>
              <a:gdLst/>
              <a:ahLst/>
              <a:cxnLst/>
              <a:rect l="l" t="t" r="r" b="b"/>
              <a:pathLst>
                <a:path w="2023" h="8167" extrusionOk="0">
                  <a:moveTo>
                    <a:pt x="1928" y="1"/>
                  </a:moveTo>
                  <a:cubicBezTo>
                    <a:pt x="1928" y="766"/>
                    <a:pt x="0" y="5161"/>
                    <a:pt x="133" y="6096"/>
                  </a:cubicBezTo>
                  <a:cubicBezTo>
                    <a:pt x="189" y="6399"/>
                    <a:pt x="208" y="7221"/>
                    <a:pt x="237" y="8166"/>
                  </a:cubicBezTo>
                  <a:cubicBezTo>
                    <a:pt x="331" y="8053"/>
                    <a:pt x="426" y="7977"/>
                    <a:pt x="529" y="7930"/>
                  </a:cubicBezTo>
                  <a:cubicBezTo>
                    <a:pt x="473" y="7060"/>
                    <a:pt x="426" y="6333"/>
                    <a:pt x="378" y="6049"/>
                  </a:cubicBezTo>
                  <a:cubicBezTo>
                    <a:pt x="255" y="5255"/>
                    <a:pt x="2023" y="823"/>
                    <a:pt x="2023" y="1"/>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7" name="Google Shape;687;p32"/>
            <p:cNvSpPr/>
            <p:nvPr/>
          </p:nvSpPr>
          <p:spPr>
            <a:xfrm>
              <a:off x="1678415" y="3209960"/>
              <a:ext cx="142523" cy="335213"/>
            </a:xfrm>
            <a:custGeom>
              <a:avLst/>
              <a:gdLst/>
              <a:ahLst/>
              <a:cxnLst/>
              <a:rect l="l" t="t" r="r" b="b"/>
              <a:pathLst>
                <a:path w="804" h="1891" extrusionOk="0">
                  <a:moveTo>
                    <a:pt x="0" y="0"/>
                  </a:moveTo>
                  <a:cubicBezTo>
                    <a:pt x="208" y="785"/>
                    <a:pt x="369" y="1474"/>
                    <a:pt x="444" y="1890"/>
                  </a:cubicBezTo>
                  <a:lnTo>
                    <a:pt x="804" y="1834"/>
                  </a:lnTo>
                  <a:cubicBezTo>
                    <a:pt x="747" y="1456"/>
                    <a:pt x="633" y="907"/>
                    <a:pt x="492" y="312"/>
                  </a:cubicBezTo>
                  <a:cubicBezTo>
                    <a:pt x="322" y="265"/>
                    <a:pt x="161" y="151"/>
                    <a:pt x="0"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8" name="Google Shape;688;p32"/>
            <p:cNvSpPr/>
            <p:nvPr/>
          </p:nvSpPr>
          <p:spPr>
            <a:xfrm>
              <a:off x="864225" y="0"/>
              <a:ext cx="2549461" cy="630363"/>
            </a:xfrm>
            <a:custGeom>
              <a:avLst/>
              <a:gdLst/>
              <a:ahLst/>
              <a:cxnLst/>
              <a:rect l="l" t="t" r="r" b="b"/>
              <a:pathLst>
                <a:path w="14382" h="3556" extrusionOk="0">
                  <a:moveTo>
                    <a:pt x="4395" y="1"/>
                  </a:moveTo>
                  <a:cubicBezTo>
                    <a:pt x="4405" y="1"/>
                    <a:pt x="4415" y="1"/>
                    <a:pt x="4426" y="1"/>
                  </a:cubicBezTo>
                  <a:lnTo>
                    <a:pt x="4426" y="1"/>
                  </a:lnTo>
                  <a:cubicBezTo>
                    <a:pt x="4415" y="1"/>
                    <a:pt x="4405" y="1"/>
                    <a:pt x="4395" y="1"/>
                  </a:cubicBezTo>
                  <a:close/>
                  <a:moveTo>
                    <a:pt x="4426" y="1"/>
                  </a:moveTo>
                  <a:lnTo>
                    <a:pt x="4426" y="1"/>
                  </a:lnTo>
                  <a:cubicBezTo>
                    <a:pt x="4444" y="2"/>
                    <a:pt x="4462" y="4"/>
                    <a:pt x="4480" y="10"/>
                  </a:cubicBezTo>
                  <a:cubicBezTo>
                    <a:pt x="3780" y="341"/>
                    <a:pt x="3128" y="587"/>
                    <a:pt x="2363" y="728"/>
                  </a:cubicBezTo>
                  <a:cubicBezTo>
                    <a:pt x="1654" y="861"/>
                    <a:pt x="908" y="974"/>
                    <a:pt x="237" y="1135"/>
                  </a:cubicBezTo>
                  <a:cubicBezTo>
                    <a:pt x="378" y="1163"/>
                    <a:pt x="511" y="1163"/>
                    <a:pt x="605" y="1277"/>
                  </a:cubicBezTo>
                  <a:cubicBezTo>
                    <a:pt x="435" y="1428"/>
                    <a:pt x="218" y="1418"/>
                    <a:pt x="0" y="1475"/>
                  </a:cubicBezTo>
                  <a:cubicBezTo>
                    <a:pt x="29" y="1768"/>
                    <a:pt x="832" y="1664"/>
                    <a:pt x="1068" y="1702"/>
                  </a:cubicBezTo>
                  <a:cubicBezTo>
                    <a:pt x="1333" y="1730"/>
                    <a:pt x="1597" y="1806"/>
                    <a:pt x="1824" y="1919"/>
                  </a:cubicBezTo>
                  <a:cubicBezTo>
                    <a:pt x="1654" y="2099"/>
                    <a:pt x="1286" y="1985"/>
                    <a:pt x="1097" y="2127"/>
                  </a:cubicBezTo>
                  <a:cubicBezTo>
                    <a:pt x="945" y="2250"/>
                    <a:pt x="983" y="2420"/>
                    <a:pt x="945" y="2600"/>
                  </a:cubicBezTo>
                  <a:cubicBezTo>
                    <a:pt x="1087" y="2656"/>
                    <a:pt x="1446" y="2656"/>
                    <a:pt x="1503" y="2808"/>
                  </a:cubicBezTo>
                  <a:cubicBezTo>
                    <a:pt x="1569" y="2978"/>
                    <a:pt x="1267" y="2902"/>
                    <a:pt x="1380" y="3091"/>
                  </a:cubicBezTo>
                  <a:cubicBezTo>
                    <a:pt x="1457" y="3217"/>
                    <a:pt x="1757" y="3242"/>
                    <a:pt x="2033" y="3242"/>
                  </a:cubicBezTo>
                  <a:cubicBezTo>
                    <a:pt x="2206" y="3242"/>
                    <a:pt x="2370" y="3232"/>
                    <a:pt x="2465" y="3232"/>
                  </a:cubicBezTo>
                  <a:cubicBezTo>
                    <a:pt x="2480" y="3232"/>
                    <a:pt x="2493" y="3232"/>
                    <a:pt x="2505" y="3233"/>
                  </a:cubicBezTo>
                  <a:cubicBezTo>
                    <a:pt x="2453" y="3486"/>
                    <a:pt x="2670" y="3556"/>
                    <a:pt x="2915" y="3556"/>
                  </a:cubicBezTo>
                  <a:cubicBezTo>
                    <a:pt x="3117" y="3556"/>
                    <a:pt x="3338" y="3508"/>
                    <a:pt x="3440" y="3479"/>
                  </a:cubicBezTo>
                  <a:cubicBezTo>
                    <a:pt x="3913" y="3356"/>
                    <a:pt x="4348" y="3101"/>
                    <a:pt x="4848" y="3072"/>
                  </a:cubicBezTo>
                  <a:cubicBezTo>
                    <a:pt x="4952" y="3063"/>
                    <a:pt x="5058" y="3060"/>
                    <a:pt x="5166" y="3060"/>
                  </a:cubicBezTo>
                  <a:cubicBezTo>
                    <a:pt x="5380" y="3060"/>
                    <a:pt x="5598" y="3072"/>
                    <a:pt x="5812" y="3072"/>
                  </a:cubicBezTo>
                  <a:cubicBezTo>
                    <a:pt x="6408" y="3072"/>
                    <a:pt x="6861" y="3412"/>
                    <a:pt x="7447" y="3497"/>
                  </a:cubicBezTo>
                  <a:lnTo>
                    <a:pt x="7223" y="3436"/>
                  </a:lnTo>
                  <a:lnTo>
                    <a:pt x="7223" y="3436"/>
                  </a:lnTo>
                  <a:cubicBezTo>
                    <a:pt x="7488" y="3505"/>
                    <a:pt x="7781" y="3524"/>
                    <a:pt x="8079" y="3524"/>
                  </a:cubicBezTo>
                  <a:cubicBezTo>
                    <a:pt x="8430" y="3524"/>
                    <a:pt x="8787" y="3497"/>
                    <a:pt x="9111" y="3497"/>
                  </a:cubicBezTo>
                  <a:cubicBezTo>
                    <a:pt x="9177" y="3497"/>
                    <a:pt x="9249" y="3498"/>
                    <a:pt x="9325" y="3498"/>
                  </a:cubicBezTo>
                  <a:cubicBezTo>
                    <a:pt x="9973" y="3498"/>
                    <a:pt x="10920" y="3483"/>
                    <a:pt x="11436" y="3195"/>
                  </a:cubicBezTo>
                  <a:cubicBezTo>
                    <a:pt x="11936" y="2930"/>
                    <a:pt x="11247" y="2845"/>
                    <a:pt x="10850" y="2845"/>
                  </a:cubicBezTo>
                  <a:cubicBezTo>
                    <a:pt x="11247" y="2836"/>
                    <a:pt x="11625" y="2713"/>
                    <a:pt x="12031" y="2713"/>
                  </a:cubicBezTo>
                  <a:cubicBezTo>
                    <a:pt x="12054" y="2713"/>
                    <a:pt x="12078" y="2713"/>
                    <a:pt x="12102" y="2713"/>
                  </a:cubicBezTo>
                  <a:cubicBezTo>
                    <a:pt x="12521" y="2713"/>
                    <a:pt x="13002" y="2705"/>
                    <a:pt x="13288" y="2392"/>
                  </a:cubicBezTo>
                  <a:cubicBezTo>
                    <a:pt x="13156" y="2316"/>
                    <a:pt x="12985" y="2297"/>
                    <a:pt x="12815" y="2297"/>
                  </a:cubicBezTo>
                  <a:cubicBezTo>
                    <a:pt x="12916" y="2291"/>
                    <a:pt x="13017" y="2291"/>
                    <a:pt x="13117" y="2291"/>
                  </a:cubicBezTo>
                  <a:cubicBezTo>
                    <a:pt x="13316" y="2291"/>
                    <a:pt x="13512" y="2291"/>
                    <a:pt x="13694" y="2241"/>
                  </a:cubicBezTo>
                  <a:cubicBezTo>
                    <a:pt x="14323" y="2082"/>
                    <a:pt x="14382" y="2056"/>
                    <a:pt x="14184" y="2056"/>
                  </a:cubicBezTo>
                  <a:cubicBezTo>
                    <a:pt x="14090" y="2056"/>
                    <a:pt x="13937" y="2062"/>
                    <a:pt x="13761" y="2062"/>
                  </a:cubicBezTo>
                  <a:cubicBezTo>
                    <a:pt x="13645" y="2062"/>
                    <a:pt x="13519" y="2060"/>
                    <a:pt x="13392" y="2052"/>
                  </a:cubicBezTo>
                  <a:cubicBezTo>
                    <a:pt x="13260" y="1853"/>
                    <a:pt x="12749" y="2004"/>
                    <a:pt x="12683" y="1730"/>
                  </a:cubicBezTo>
                  <a:cubicBezTo>
                    <a:pt x="12528" y="1724"/>
                    <a:pt x="12371" y="1721"/>
                    <a:pt x="12212" y="1721"/>
                  </a:cubicBezTo>
                  <a:cubicBezTo>
                    <a:pt x="11436" y="1721"/>
                    <a:pt x="10630" y="1790"/>
                    <a:pt x="9876" y="1853"/>
                  </a:cubicBezTo>
                  <a:cubicBezTo>
                    <a:pt x="9281" y="1900"/>
                    <a:pt x="8695" y="2165"/>
                    <a:pt x="8118" y="2184"/>
                  </a:cubicBezTo>
                  <a:cubicBezTo>
                    <a:pt x="8101" y="2184"/>
                    <a:pt x="8084" y="2184"/>
                    <a:pt x="8066" y="2184"/>
                  </a:cubicBezTo>
                  <a:cubicBezTo>
                    <a:pt x="7720" y="2184"/>
                    <a:pt x="7374" y="2106"/>
                    <a:pt x="7034" y="2106"/>
                  </a:cubicBezTo>
                  <a:cubicBezTo>
                    <a:pt x="7002" y="2106"/>
                    <a:pt x="6969" y="2107"/>
                    <a:pt x="6937" y="2108"/>
                  </a:cubicBezTo>
                  <a:cubicBezTo>
                    <a:pt x="7088" y="2089"/>
                    <a:pt x="7239" y="2061"/>
                    <a:pt x="7287" y="1919"/>
                  </a:cubicBezTo>
                  <a:cubicBezTo>
                    <a:pt x="6791" y="1845"/>
                    <a:pt x="6348" y="1754"/>
                    <a:pt x="5875" y="1754"/>
                  </a:cubicBezTo>
                  <a:cubicBezTo>
                    <a:pt x="5744" y="1754"/>
                    <a:pt x="5610" y="1761"/>
                    <a:pt x="5472" y="1777"/>
                  </a:cubicBezTo>
                  <a:cubicBezTo>
                    <a:pt x="5444" y="1655"/>
                    <a:pt x="5557" y="1588"/>
                    <a:pt x="5680" y="1588"/>
                  </a:cubicBezTo>
                  <a:cubicBezTo>
                    <a:pt x="5378" y="1541"/>
                    <a:pt x="5141" y="1324"/>
                    <a:pt x="4830" y="1258"/>
                  </a:cubicBezTo>
                  <a:cubicBezTo>
                    <a:pt x="5236" y="1192"/>
                    <a:pt x="5661" y="1106"/>
                    <a:pt x="5812" y="662"/>
                  </a:cubicBezTo>
                  <a:cubicBezTo>
                    <a:pt x="5604" y="549"/>
                    <a:pt x="5557" y="332"/>
                    <a:pt x="5378" y="218"/>
                  </a:cubicBezTo>
                  <a:cubicBezTo>
                    <a:pt x="5169" y="100"/>
                    <a:pt x="4682" y="8"/>
                    <a:pt x="4426" y="1"/>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9" name="Google Shape;689;p32"/>
            <p:cNvSpPr/>
            <p:nvPr/>
          </p:nvSpPr>
          <p:spPr>
            <a:xfrm>
              <a:off x="867593" y="109020"/>
              <a:ext cx="2286928" cy="523471"/>
            </a:xfrm>
            <a:custGeom>
              <a:avLst/>
              <a:gdLst/>
              <a:ahLst/>
              <a:cxnLst/>
              <a:rect l="l" t="t" r="r" b="b"/>
              <a:pathLst>
                <a:path w="12901" h="2953" extrusionOk="0">
                  <a:moveTo>
                    <a:pt x="5699" y="0"/>
                  </a:moveTo>
                  <a:cubicBezTo>
                    <a:pt x="5642" y="9"/>
                    <a:pt x="5595" y="38"/>
                    <a:pt x="5529" y="47"/>
                  </a:cubicBezTo>
                  <a:cubicBezTo>
                    <a:pt x="5189" y="151"/>
                    <a:pt x="4839" y="227"/>
                    <a:pt x="4536" y="444"/>
                  </a:cubicBezTo>
                  <a:cubicBezTo>
                    <a:pt x="4432" y="529"/>
                    <a:pt x="4347" y="652"/>
                    <a:pt x="4234" y="709"/>
                  </a:cubicBezTo>
                  <a:cubicBezTo>
                    <a:pt x="4187" y="728"/>
                    <a:pt x="3951" y="756"/>
                    <a:pt x="3922" y="794"/>
                  </a:cubicBezTo>
                  <a:cubicBezTo>
                    <a:pt x="3875" y="869"/>
                    <a:pt x="4007" y="1040"/>
                    <a:pt x="4054" y="1096"/>
                  </a:cubicBezTo>
                  <a:cubicBezTo>
                    <a:pt x="4130" y="1172"/>
                    <a:pt x="4385" y="1238"/>
                    <a:pt x="4376" y="1361"/>
                  </a:cubicBezTo>
                  <a:cubicBezTo>
                    <a:pt x="4376" y="1418"/>
                    <a:pt x="4140" y="1512"/>
                    <a:pt x="4092" y="1550"/>
                  </a:cubicBezTo>
                  <a:cubicBezTo>
                    <a:pt x="3903" y="1663"/>
                    <a:pt x="3724" y="1748"/>
                    <a:pt x="3497" y="1767"/>
                  </a:cubicBezTo>
                  <a:cubicBezTo>
                    <a:pt x="3452" y="1773"/>
                    <a:pt x="3387" y="1776"/>
                    <a:pt x="3310" y="1776"/>
                  </a:cubicBezTo>
                  <a:cubicBezTo>
                    <a:pt x="2977" y="1776"/>
                    <a:pt x="2419" y="1714"/>
                    <a:pt x="2334" y="1484"/>
                  </a:cubicBezTo>
                  <a:cubicBezTo>
                    <a:pt x="2268" y="1314"/>
                    <a:pt x="2495" y="1200"/>
                    <a:pt x="2476" y="1040"/>
                  </a:cubicBezTo>
                  <a:cubicBezTo>
                    <a:pt x="2420" y="1027"/>
                    <a:pt x="2361" y="1024"/>
                    <a:pt x="2301" y="1024"/>
                  </a:cubicBezTo>
                  <a:cubicBezTo>
                    <a:pt x="2241" y="1024"/>
                    <a:pt x="2180" y="1027"/>
                    <a:pt x="2119" y="1027"/>
                  </a:cubicBezTo>
                  <a:cubicBezTo>
                    <a:pt x="2058" y="1027"/>
                    <a:pt x="1997" y="1024"/>
                    <a:pt x="1938" y="1011"/>
                  </a:cubicBezTo>
                  <a:cubicBezTo>
                    <a:pt x="1645" y="955"/>
                    <a:pt x="1446" y="888"/>
                    <a:pt x="1172" y="756"/>
                  </a:cubicBezTo>
                  <a:cubicBezTo>
                    <a:pt x="1085" y="714"/>
                    <a:pt x="1003" y="698"/>
                    <a:pt x="922" y="698"/>
                  </a:cubicBezTo>
                  <a:cubicBezTo>
                    <a:pt x="765" y="698"/>
                    <a:pt x="616" y="760"/>
                    <a:pt x="454" y="822"/>
                  </a:cubicBezTo>
                  <a:cubicBezTo>
                    <a:pt x="312" y="869"/>
                    <a:pt x="161" y="917"/>
                    <a:pt x="0" y="945"/>
                  </a:cubicBezTo>
                  <a:cubicBezTo>
                    <a:pt x="88" y="1074"/>
                    <a:pt x="387" y="1087"/>
                    <a:pt x="651" y="1087"/>
                  </a:cubicBezTo>
                  <a:cubicBezTo>
                    <a:pt x="715" y="1087"/>
                    <a:pt x="777" y="1086"/>
                    <a:pt x="833" y="1086"/>
                  </a:cubicBezTo>
                  <a:cubicBezTo>
                    <a:pt x="919" y="1086"/>
                    <a:pt x="992" y="1088"/>
                    <a:pt x="1040" y="1096"/>
                  </a:cubicBezTo>
                  <a:cubicBezTo>
                    <a:pt x="1314" y="1134"/>
                    <a:pt x="1578" y="1200"/>
                    <a:pt x="1796" y="1323"/>
                  </a:cubicBezTo>
                  <a:cubicBezTo>
                    <a:pt x="1635" y="1503"/>
                    <a:pt x="1267" y="1380"/>
                    <a:pt x="1078" y="1522"/>
                  </a:cubicBezTo>
                  <a:cubicBezTo>
                    <a:pt x="926" y="1654"/>
                    <a:pt x="964" y="1815"/>
                    <a:pt x="926" y="1994"/>
                  </a:cubicBezTo>
                  <a:cubicBezTo>
                    <a:pt x="1068" y="2051"/>
                    <a:pt x="1418" y="2051"/>
                    <a:pt x="1484" y="2211"/>
                  </a:cubicBezTo>
                  <a:cubicBezTo>
                    <a:pt x="1550" y="2372"/>
                    <a:pt x="1248" y="2306"/>
                    <a:pt x="1361" y="2495"/>
                  </a:cubicBezTo>
                  <a:cubicBezTo>
                    <a:pt x="1440" y="2618"/>
                    <a:pt x="1751" y="2639"/>
                    <a:pt x="2033" y="2639"/>
                  </a:cubicBezTo>
                  <a:cubicBezTo>
                    <a:pt x="2170" y="2639"/>
                    <a:pt x="2301" y="2634"/>
                    <a:pt x="2393" y="2634"/>
                  </a:cubicBezTo>
                  <a:cubicBezTo>
                    <a:pt x="2431" y="2634"/>
                    <a:pt x="2462" y="2635"/>
                    <a:pt x="2486" y="2637"/>
                  </a:cubicBezTo>
                  <a:cubicBezTo>
                    <a:pt x="2434" y="2886"/>
                    <a:pt x="2653" y="2953"/>
                    <a:pt x="2899" y="2953"/>
                  </a:cubicBezTo>
                  <a:cubicBezTo>
                    <a:pt x="3100" y="2953"/>
                    <a:pt x="3319" y="2908"/>
                    <a:pt x="3421" y="2882"/>
                  </a:cubicBezTo>
                  <a:cubicBezTo>
                    <a:pt x="3894" y="2750"/>
                    <a:pt x="4329" y="2504"/>
                    <a:pt x="4820" y="2467"/>
                  </a:cubicBezTo>
                  <a:cubicBezTo>
                    <a:pt x="4927" y="2460"/>
                    <a:pt x="5035" y="2458"/>
                    <a:pt x="5144" y="2458"/>
                  </a:cubicBezTo>
                  <a:cubicBezTo>
                    <a:pt x="5361" y="2458"/>
                    <a:pt x="5579" y="2467"/>
                    <a:pt x="5793" y="2467"/>
                  </a:cubicBezTo>
                  <a:cubicBezTo>
                    <a:pt x="6379" y="2467"/>
                    <a:pt x="6842" y="2807"/>
                    <a:pt x="7419" y="2892"/>
                  </a:cubicBezTo>
                  <a:lnTo>
                    <a:pt x="7242" y="2848"/>
                  </a:lnTo>
                  <a:lnTo>
                    <a:pt x="7242" y="2848"/>
                  </a:lnTo>
                  <a:cubicBezTo>
                    <a:pt x="7489" y="2904"/>
                    <a:pt x="7758" y="2920"/>
                    <a:pt x="8031" y="2920"/>
                  </a:cubicBezTo>
                  <a:cubicBezTo>
                    <a:pt x="8392" y="2920"/>
                    <a:pt x="8760" y="2892"/>
                    <a:pt x="9092" y="2892"/>
                  </a:cubicBezTo>
                  <a:cubicBezTo>
                    <a:pt x="9187" y="2892"/>
                    <a:pt x="9292" y="2893"/>
                    <a:pt x="9406" y="2893"/>
                  </a:cubicBezTo>
                  <a:cubicBezTo>
                    <a:pt x="10047" y="2893"/>
                    <a:pt x="10927" y="2872"/>
                    <a:pt x="11417" y="2599"/>
                  </a:cubicBezTo>
                  <a:cubicBezTo>
                    <a:pt x="11908" y="2325"/>
                    <a:pt x="11228" y="2240"/>
                    <a:pt x="10821" y="2240"/>
                  </a:cubicBezTo>
                  <a:cubicBezTo>
                    <a:pt x="11228" y="2230"/>
                    <a:pt x="11606" y="2117"/>
                    <a:pt x="12002" y="2117"/>
                  </a:cubicBezTo>
                  <a:cubicBezTo>
                    <a:pt x="12305" y="2089"/>
                    <a:pt x="12626" y="2089"/>
                    <a:pt x="12900" y="2004"/>
                  </a:cubicBezTo>
                  <a:cubicBezTo>
                    <a:pt x="12834" y="1994"/>
                    <a:pt x="12768" y="1985"/>
                    <a:pt x="12702" y="1975"/>
                  </a:cubicBezTo>
                  <a:cubicBezTo>
                    <a:pt x="12369" y="1898"/>
                    <a:pt x="12036" y="1833"/>
                    <a:pt x="11692" y="1833"/>
                  </a:cubicBezTo>
                  <a:cubicBezTo>
                    <a:pt x="11616" y="1833"/>
                    <a:pt x="11540" y="1836"/>
                    <a:pt x="11464" y="1843"/>
                  </a:cubicBezTo>
                  <a:cubicBezTo>
                    <a:pt x="11086" y="1862"/>
                    <a:pt x="10679" y="1900"/>
                    <a:pt x="10301" y="1937"/>
                  </a:cubicBezTo>
                  <a:cubicBezTo>
                    <a:pt x="10103" y="1956"/>
                    <a:pt x="9876" y="1985"/>
                    <a:pt x="9697" y="2079"/>
                  </a:cubicBezTo>
                  <a:cubicBezTo>
                    <a:pt x="9555" y="2136"/>
                    <a:pt x="9422" y="2240"/>
                    <a:pt x="9262" y="2287"/>
                  </a:cubicBezTo>
                  <a:cubicBezTo>
                    <a:pt x="9187" y="2312"/>
                    <a:pt x="9118" y="2323"/>
                    <a:pt x="9052" y="2323"/>
                  </a:cubicBezTo>
                  <a:cubicBezTo>
                    <a:pt x="8704" y="2323"/>
                    <a:pt x="8462" y="2018"/>
                    <a:pt x="8080" y="1994"/>
                  </a:cubicBezTo>
                  <a:cubicBezTo>
                    <a:pt x="8032" y="1991"/>
                    <a:pt x="7984" y="1989"/>
                    <a:pt x="7936" y="1989"/>
                  </a:cubicBezTo>
                  <a:cubicBezTo>
                    <a:pt x="7566" y="1989"/>
                    <a:pt x="7223" y="2077"/>
                    <a:pt x="6863" y="2077"/>
                  </a:cubicBezTo>
                  <a:cubicBezTo>
                    <a:pt x="6730" y="2077"/>
                    <a:pt x="6595" y="2065"/>
                    <a:pt x="6455" y="2032"/>
                  </a:cubicBezTo>
                  <a:cubicBezTo>
                    <a:pt x="6209" y="1975"/>
                    <a:pt x="5982" y="1890"/>
                    <a:pt x="5737" y="1815"/>
                  </a:cubicBezTo>
                  <a:cubicBezTo>
                    <a:pt x="5576" y="1767"/>
                    <a:pt x="5359" y="1748"/>
                    <a:pt x="5217" y="1663"/>
                  </a:cubicBezTo>
                  <a:cubicBezTo>
                    <a:pt x="5047" y="1569"/>
                    <a:pt x="5425" y="1484"/>
                    <a:pt x="5264" y="1474"/>
                  </a:cubicBezTo>
                  <a:cubicBezTo>
                    <a:pt x="4480" y="1408"/>
                    <a:pt x="5122" y="728"/>
                    <a:pt x="4811" y="671"/>
                  </a:cubicBezTo>
                  <a:cubicBezTo>
                    <a:pt x="5217" y="605"/>
                    <a:pt x="5642" y="520"/>
                    <a:pt x="5793" y="66"/>
                  </a:cubicBezTo>
                  <a:cubicBezTo>
                    <a:pt x="5756" y="47"/>
                    <a:pt x="5718" y="19"/>
                    <a:pt x="5699"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21168940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90"/>
        <p:cNvGrpSpPr/>
        <p:nvPr/>
      </p:nvGrpSpPr>
      <p:grpSpPr>
        <a:xfrm>
          <a:off x="0" y="0"/>
          <a:ext cx="0" cy="0"/>
          <a:chOff x="0" y="0"/>
          <a:chExt cx="0" cy="0"/>
        </a:xfrm>
      </p:grpSpPr>
      <p:sp>
        <p:nvSpPr>
          <p:cNvPr id="691" name="Google Shape;691;p33"/>
          <p:cNvSpPr/>
          <p:nvPr/>
        </p:nvSpPr>
        <p:spPr>
          <a:xfrm flipH="1">
            <a:off x="-12066" y="5584433"/>
            <a:ext cx="12220433" cy="1289035"/>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692" name="Google Shape;692;p33"/>
          <p:cNvSpPr/>
          <p:nvPr/>
        </p:nvSpPr>
        <p:spPr>
          <a:xfrm>
            <a:off x="-10700" y="6122349"/>
            <a:ext cx="12207667" cy="779905"/>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693" name="Google Shape;693;p33"/>
          <p:cNvSpPr/>
          <p:nvPr/>
        </p:nvSpPr>
        <p:spPr>
          <a:xfrm flipH="1">
            <a:off x="-690072"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694" name="Google Shape;694;p33"/>
          <p:cNvSpPr/>
          <p:nvPr/>
        </p:nvSpPr>
        <p:spPr>
          <a:xfrm rot="544783" flipH="1">
            <a:off x="9014779"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695" name="Google Shape;695;p33"/>
          <p:cNvSpPr/>
          <p:nvPr/>
        </p:nvSpPr>
        <p:spPr>
          <a:xfrm>
            <a:off x="-1471333"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696" name="Google Shape;696;p33"/>
          <p:cNvGrpSpPr/>
          <p:nvPr/>
        </p:nvGrpSpPr>
        <p:grpSpPr>
          <a:xfrm>
            <a:off x="7251118" y="331531"/>
            <a:ext cx="6318487" cy="6040011"/>
            <a:chOff x="4798150" y="999550"/>
            <a:chExt cx="3717340" cy="3553505"/>
          </a:xfrm>
        </p:grpSpPr>
        <p:sp>
          <p:nvSpPr>
            <p:cNvPr id="697" name="Google Shape;697;p33"/>
            <p:cNvSpPr/>
            <p:nvPr/>
          </p:nvSpPr>
          <p:spPr>
            <a:xfrm flipH="1">
              <a:off x="5620671" y="4244609"/>
              <a:ext cx="353649" cy="301709"/>
            </a:xfrm>
            <a:custGeom>
              <a:avLst/>
              <a:gdLst/>
              <a:ahLst/>
              <a:cxnLst/>
              <a:rect l="l" t="t" r="r" b="b"/>
              <a:pathLst>
                <a:path w="1995" h="1702" extrusionOk="0">
                  <a:moveTo>
                    <a:pt x="1995" y="1"/>
                  </a:moveTo>
                  <a:lnTo>
                    <a:pt x="1995" y="1"/>
                  </a:lnTo>
                  <a:cubicBezTo>
                    <a:pt x="1758" y="256"/>
                    <a:pt x="1390" y="1059"/>
                    <a:pt x="1390" y="1059"/>
                  </a:cubicBezTo>
                  <a:cubicBezTo>
                    <a:pt x="1465" y="804"/>
                    <a:pt x="1324" y="360"/>
                    <a:pt x="1324" y="360"/>
                  </a:cubicBezTo>
                  <a:cubicBezTo>
                    <a:pt x="1324" y="690"/>
                    <a:pt x="1050" y="1201"/>
                    <a:pt x="1050" y="1201"/>
                  </a:cubicBezTo>
                  <a:cubicBezTo>
                    <a:pt x="1154" y="709"/>
                    <a:pt x="1002" y="67"/>
                    <a:pt x="1002" y="67"/>
                  </a:cubicBezTo>
                  <a:cubicBezTo>
                    <a:pt x="1002" y="511"/>
                    <a:pt x="700" y="1087"/>
                    <a:pt x="700" y="1087"/>
                  </a:cubicBezTo>
                  <a:cubicBezTo>
                    <a:pt x="738" y="691"/>
                    <a:pt x="539" y="379"/>
                    <a:pt x="539" y="379"/>
                  </a:cubicBezTo>
                  <a:lnTo>
                    <a:pt x="539" y="379"/>
                  </a:lnTo>
                  <a:cubicBezTo>
                    <a:pt x="624" y="757"/>
                    <a:pt x="341" y="1456"/>
                    <a:pt x="341" y="1456"/>
                  </a:cubicBezTo>
                  <a:cubicBezTo>
                    <a:pt x="398" y="1314"/>
                    <a:pt x="379" y="946"/>
                    <a:pt x="379" y="946"/>
                  </a:cubicBezTo>
                  <a:lnTo>
                    <a:pt x="379" y="946"/>
                  </a:lnTo>
                  <a:cubicBezTo>
                    <a:pt x="284" y="1352"/>
                    <a:pt x="1" y="1692"/>
                    <a:pt x="1" y="1692"/>
                  </a:cubicBezTo>
                  <a:lnTo>
                    <a:pt x="1664" y="1702"/>
                  </a:lnTo>
                  <a:cubicBezTo>
                    <a:pt x="1579" y="1069"/>
                    <a:pt x="1995" y="1"/>
                    <a:pt x="1995"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98" name="Google Shape;698;p33"/>
            <p:cNvSpPr/>
            <p:nvPr/>
          </p:nvSpPr>
          <p:spPr>
            <a:xfrm flipH="1">
              <a:off x="5830024" y="4093932"/>
              <a:ext cx="392293" cy="452387"/>
            </a:xfrm>
            <a:custGeom>
              <a:avLst/>
              <a:gdLst/>
              <a:ahLst/>
              <a:cxnLst/>
              <a:rect l="l" t="t" r="r" b="b"/>
              <a:pathLst>
                <a:path w="2213" h="2552" extrusionOk="0">
                  <a:moveTo>
                    <a:pt x="2212" y="0"/>
                  </a:moveTo>
                  <a:lnTo>
                    <a:pt x="2212" y="0"/>
                  </a:lnTo>
                  <a:cubicBezTo>
                    <a:pt x="1967" y="369"/>
                    <a:pt x="1551" y="1588"/>
                    <a:pt x="1551" y="1588"/>
                  </a:cubicBezTo>
                  <a:cubicBezTo>
                    <a:pt x="1636" y="1219"/>
                    <a:pt x="1466" y="539"/>
                    <a:pt x="1466" y="539"/>
                  </a:cubicBezTo>
                  <a:cubicBezTo>
                    <a:pt x="1466" y="1040"/>
                    <a:pt x="1163" y="1796"/>
                    <a:pt x="1163" y="1796"/>
                  </a:cubicBezTo>
                  <a:cubicBezTo>
                    <a:pt x="1267" y="1068"/>
                    <a:pt x="1116" y="95"/>
                    <a:pt x="1116" y="95"/>
                  </a:cubicBezTo>
                  <a:cubicBezTo>
                    <a:pt x="1116" y="775"/>
                    <a:pt x="785" y="1635"/>
                    <a:pt x="785" y="1635"/>
                  </a:cubicBezTo>
                  <a:cubicBezTo>
                    <a:pt x="833" y="1040"/>
                    <a:pt x="606" y="586"/>
                    <a:pt x="606" y="586"/>
                  </a:cubicBezTo>
                  <a:lnTo>
                    <a:pt x="606" y="586"/>
                  </a:lnTo>
                  <a:cubicBezTo>
                    <a:pt x="700" y="1162"/>
                    <a:pt x="379" y="2193"/>
                    <a:pt x="379" y="2193"/>
                  </a:cubicBezTo>
                  <a:cubicBezTo>
                    <a:pt x="445" y="1975"/>
                    <a:pt x="417" y="1437"/>
                    <a:pt x="417" y="1437"/>
                  </a:cubicBezTo>
                  <a:lnTo>
                    <a:pt x="417" y="1437"/>
                  </a:lnTo>
                  <a:cubicBezTo>
                    <a:pt x="313" y="2022"/>
                    <a:pt x="1" y="2542"/>
                    <a:pt x="1" y="2542"/>
                  </a:cubicBezTo>
                  <a:lnTo>
                    <a:pt x="1844" y="2552"/>
                  </a:lnTo>
                  <a:cubicBezTo>
                    <a:pt x="1749" y="1607"/>
                    <a:pt x="2212" y="0"/>
                    <a:pt x="2212"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99" name="Google Shape;699;p33"/>
            <p:cNvSpPr/>
            <p:nvPr/>
          </p:nvSpPr>
          <p:spPr>
            <a:xfrm flipH="1">
              <a:off x="7424763" y="4093932"/>
              <a:ext cx="516203" cy="452387"/>
            </a:xfrm>
            <a:custGeom>
              <a:avLst/>
              <a:gdLst/>
              <a:ahLst/>
              <a:cxnLst/>
              <a:rect l="l" t="t" r="r" b="b"/>
              <a:pathLst>
                <a:path w="2912" h="2552" extrusionOk="0">
                  <a:moveTo>
                    <a:pt x="1" y="0"/>
                  </a:moveTo>
                  <a:cubicBezTo>
                    <a:pt x="1" y="0"/>
                    <a:pt x="615" y="1607"/>
                    <a:pt x="483" y="2552"/>
                  </a:cubicBezTo>
                  <a:lnTo>
                    <a:pt x="2912" y="2552"/>
                  </a:lnTo>
                  <a:cubicBezTo>
                    <a:pt x="2912" y="2552"/>
                    <a:pt x="2486" y="2022"/>
                    <a:pt x="2364" y="1437"/>
                  </a:cubicBezTo>
                  <a:lnTo>
                    <a:pt x="2364" y="1437"/>
                  </a:lnTo>
                  <a:cubicBezTo>
                    <a:pt x="2364" y="1437"/>
                    <a:pt x="2335" y="1975"/>
                    <a:pt x="2420" y="2193"/>
                  </a:cubicBezTo>
                  <a:cubicBezTo>
                    <a:pt x="2420" y="2193"/>
                    <a:pt x="2004" y="1162"/>
                    <a:pt x="2127" y="586"/>
                  </a:cubicBezTo>
                  <a:lnTo>
                    <a:pt x="2127" y="586"/>
                  </a:lnTo>
                  <a:cubicBezTo>
                    <a:pt x="2127" y="586"/>
                    <a:pt x="1825" y="1040"/>
                    <a:pt x="1900" y="1635"/>
                  </a:cubicBezTo>
                  <a:cubicBezTo>
                    <a:pt x="1900" y="1635"/>
                    <a:pt x="1447" y="775"/>
                    <a:pt x="1447" y="95"/>
                  </a:cubicBezTo>
                  <a:cubicBezTo>
                    <a:pt x="1447" y="95"/>
                    <a:pt x="1229" y="1068"/>
                    <a:pt x="1381" y="1796"/>
                  </a:cubicBezTo>
                  <a:cubicBezTo>
                    <a:pt x="1381" y="1796"/>
                    <a:pt x="974" y="1040"/>
                    <a:pt x="974" y="539"/>
                  </a:cubicBezTo>
                  <a:cubicBezTo>
                    <a:pt x="974" y="539"/>
                    <a:pt x="766" y="1219"/>
                    <a:pt x="870" y="1588"/>
                  </a:cubicBezTo>
                  <a:cubicBezTo>
                    <a:pt x="870" y="1588"/>
                    <a:pt x="341" y="369"/>
                    <a:pt x="1"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0" name="Google Shape;700;p33"/>
            <p:cNvSpPr/>
            <p:nvPr/>
          </p:nvSpPr>
          <p:spPr>
            <a:xfrm flipH="1">
              <a:off x="7287381" y="1368089"/>
              <a:ext cx="261470" cy="308445"/>
            </a:xfrm>
            <a:custGeom>
              <a:avLst/>
              <a:gdLst/>
              <a:ahLst/>
              <a:cxnLst/>
              <a:rect l="l" t="t" r="r" b="b"/>
              <a:pathLst>
                <a:path w="1475" h="1740" extrusionOk="0">
                  <a:moveTo>
                    <a:pt x="1418" y="1"/>
                  </a:moveTo>
                  <a:cubicBezTo>
                    <a:pt x="1295" y="341"/>
                    <a:pt x="671" y="936"/>
                    <a:pt x="501" y="1031"/>
                  </a:cubicBezTo>
                  <a:cubicBezTo>
                    <a:pt x="359" y="1125"/>
                    <a:pt x="0" y="1740"/>
                    <a:pt x="0" y="1740"/>
                  </a:cubicBezTo>
                  <a:lnTo>
                    <a:pt x="218" y="1711"/>
                  </a:lnTo>
                  <a:cubicBezTo>
                    <a:pt x="218" y="1711"/>
                    <a:pt x="407" y="1248"/>
                    <a:pt x="567" y="1144"/>
                  </a:cubicBezTo>
                  <a:cubicBezTo>
                    <a:pt x="1059" y="795"/>
                    <a:pt x="1475" y="10"/>
                    <a:pt x="1475" y="10"/>
                  </a:cubicBezTo>
                  <a:lnTo>
                    <a:pt x="1418" y="1"/>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1" name="Google Shape;701;p33"/>
            <p:cNvSpPr/>
            <p:nvPr/>
          </p:nvSpPr>
          <p:spPr>
            <a:xfrm flipH="1">
              <a:off x="6741219" y="1538621"/>
              <a:ext cx="698788" cy="102638"/>
            </a:xfrm>
            <a:custGeom>
              <a:avLst/>
              <a:gdLst/>
              <a:ahLst/>
              <a:cxnLst/>
              <a:rect l="l" t="t" r="r" b="b"/>
              <a:pathLst>
                <a:path w="3942" h="579" extrusionOk="0">
                  <a:moveTo>
                    <a:pt x="3765" y="0"/>
                  </a:moveTo>
                  <a:cubicBezTo>
                    <a:pt x="3364" y="0"/>
                    <a:pt x="2367" y="35"/>
                    <a:pt x="1636" y="353"/>
                  </a:cubicBezTo>
                  <a:cubicBezTo>
                    <a:pt x="1530" y="393"/>
                    <a:pt x="1334" y="406"/>
                    <a:pt x="1126" y="406"/>
                  </a:cubicBezTo>
                  <a:cubicBezTo>
                    <a:pt x="780" y="406"/>
                    <a:pt x="401" y="371"/>
                    <a:pt x="355" y="371"/>
                  </a:cubicBezTo>
                  <a:cubicBezTo>
                    <a:pt x="351" y="371"/>
                    <a:pt x="350" y="371"/>
                    <a:pt x="350" y="371"/>
                  </a:cubicBezTo>
                  <a:lnTo>
                    <a:pt x="1" y="570"/>
                  </a:lnTo>
                  <a:cubicBezTo>
                    <a:pt x="1" y="570"/>
                    <a:pt x="265" y="579"/>
                    <a:pt x="586" y="579"/>
                  </a:cubicBezTo>
                  <a:cubicBezTo>
                    <a:pt x="1002" y="579"/>
                    <a:pt x="1514" y="564"/>
                    <a:pt x="1664" y="494"/>
                  </a:cubicBezTo>
                  <a:cubicBezTo>
                    <a:pt x="1909" y="372"/>
                    <a:pt x="2964" y="73"/>
                    <a:pt x="3625" y="73"/>
                  </a:cubicBezTo>
                  <a:cubicBezTo>
                    <a:pt x="3729" y="73"/>
                    <a:pt x="3824" y="81"/>
                    <a:pt x="3904" y="97"/>
                  </a:cubicBezTo>
                  <a:lnTo>
                    <a:pt x="3942" y="3"/>
                  </a:lnTo>
                  <a:cubicBezTo>
                    <a:pt x="3942" y="3"/>
                    <a:pt x="3876" y="0"/>
                    <a:pt x="3765"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2" name="Google Shape;702;p33"/>
            <p:cNvSpPr/>
            <p:nvPr/>
          </p:nvSpPr>
          <p:spPr>
            <a:xfrm flipH="1">
              <a:off x="7221969" y="1545711"/>
              <a:ext cx="601646" cy="291782"/>
            </a:xfrm>
            <a:custGeom>
              <a:avLst/>
              <a:gdLst/>
              <a:ahLst/>
              <a:cxnLst/>
              <a:rect l="l" t="t" r="r" b="b"/>
              <a:pathLst>
                <a:path w="3394" h="1646" extrusionOk="0">
                  <a:moveTo>
                    <a:pt x="152" y="1286"/>
                  </a:moveTo>
                  <a:lnTo>
                    <a:pt x="152" y="1286"/>
                  </a:lnTo>
                  <a:cubicBezTo>
                    <a:pt x="152" y="1286"/>
                    <a:pt x="152" y="1286"/>
                    <a:pt x="152" y="1286"/>
                  </a:cubicBezTo>
                  <a:lnTo>
                    <a:pt x="152" y="1286"/>
                  </a:lnTo>
                  <a:lnTo>
                    <a:pt x="152" y="1286"/>
                  </a:lnTo>
                  <a:close/>
                  <a:moveTo>
                    <a:pt x="3393" y="1"/>
                  </a:moveTo>
                  <a:cubicBezTo>
                    <a:pt x="3393" y="1"/>
                    <a:pt x="1976" y="322"/>
                    <a:pt x="1191" y="984"/>
                  </a:cubicBezTo>
                  <a:cubicBezTo>
                    <a:pt x="971" y="1169"/>
                    <a:pt x="250" y="1288"/>
                    <a:pt x="161" y="1288"/>
                  </a:cubicBezTo>
                  <a:cubicBezTo>
                    <a:pt x="154" y="1288"/>
                    <a:pt x="151" y="1287"/>
                    <a:pt x="152" y="1286"/>
                  </a:cubicBezTo>
                  <a:lnTo>
                    <a:pt x="152" y="1286"/>
                  </a:lnTo>
                  <a:lnTo>
                    <a:pt x="0" y="1645"/>
                  </a:lnTo>
                  <a:cubicBezTo>
                    <a:pt x="0" y="1645"/>
                    <a:pt x="1134" y="1324"/>
                    <a:pt x="1342" y="1125"/>
                  </a:cubicBezTo>
                  <a:cubicBezTo>
                    <a:pt x="1569" y="908"/>
                    <a:pt x="2779" y="142"/>
                    <a:pt x="3374" y="95"/>
                  </a:cubicBezTo>
                  <a:lnTo>
                    <a:pt x="3393" y="1"/>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3" name="Google Shape;703;p33"/>
            <p:cNvSpPr/>
            <p:nvPr/>
          </p:nvSpPr>
          <p:spPr>
            <a:xfrm flipH="1">
              <a:off x="7498506" y="1927723"/>
              <a:ext cx="407183" cy="728924"/>
            </a:xfrm>
            <a:custGeom>
              <a:avLst/>
              <a:gdLst/>
              <a:ahLst/>
              <a:cxnLst/>
              <a:rect l="l" t="t" r="r" b="b"/>
              <a:pathLst>
                <a:path w="2297" h="4112" extrusionOk="0">
                  <a:moveTo>
                    <a:pt x="2259" y="0"/>
                  </a:moveTo>
                  <a:cubicBezTo>
                    <a:pt x="2259" y="0"/>
                    <a:pt x="1163" y="1286"/>
                    <a:pt x="785" y="2561"/>
                  </a:cubicBezTo>
                  <a:cubicBezTo>
                    <a:pt x="662" y="2949"/>
                    <a:pt x="0" y="3592"/>
                    <a:pt x="10" y="3601"/>
                  </a:cubicBezTo>
                  <a:lnTo>
                    <a:pt x="48" y="4111"/>
                  </a:lnTo>
                  <a:cubicBezTo>
                    <a:pt x="48" y="4111"/>
                    <a:pt x="889" y="2996"/>
                    <a:pt x="983" y="2628"/>
                  </a:cubicBezTo>
                  <a:cubicBezTo>
                    <a:pt x="1087" y="2240"/>
                    <a:pt x="1787" y="567"/>
                    <a:pt x="2297" y="123"/>
                  </a:cubicBezTo>
                  <a:lnTo>
                    <a:pt x="2259" y="0"/>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4" name="Google Shape;704;p33"/>
            <p:cNvSpPr/>
            <p:nvPr/>
          </p:nvSpPr>
          <p:spPr>
            <a:xfrm flipH="1">
              <a:off x="7915617" y="1518944"/>
              <a:ext cx="243034" cy="822698"/>
            </a:xfrm>
            <a:custGeom>
              <a:avLst/>
              <a:gdLst/>
              <a:ahLst/>
              <a:cxnLst/>
              <a:rect l="l" t="t" r="r" b="b"/>
              <a:pathLst>
                <a:path w="1371" h="4641" extrusionOk="0">
                  <a:moveTo>
                    <a:pt x="29" y="0"/>
                  </a:moveTo>
                  <a:lnTo>
                    <a:pt x="0" y="85"/>
                  </a:lnTo>
                  <a:cubicBezTo>
                    <a:pt x="284" y="492"/>
                    <a:pt x="615" y="2117"/>
                    <a:pt x="652" y="2562"/>
                  </a:cubicBezTo>
                  <a:cubicBezTo>
                    <a:pt x="681" y="3015"/>
                    <a:pt x="1333" y="4641"/>
                    <a:pt x="1333" y="4641"/>
                  </a:cubicBezTo>
                  <a:lnTo>
                    <a:pt x="1371" y="3885"/>
                  </a:lnTo>
                  <a:cubicBezTo>
                    <a:pt x="1371" y="3875"/>
                    <a:pt x="860" y="2977"/>
                    <a:pt x="804" y="2505"/>
                  </a:cubicBezTo>
                  <a:cubicBezTo>
                    <a:pt x="633" y="1182"/>
                    <a:pt x="29" y="0"/>
                    <a:pt x="29"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5" name="Google Shape;705;p33"/>
            <p:cNvSpPr/>
            <p:nvPr/>
          </p:nvSpPr>
          <p:spPr>
            <a:xfrm flipH="1">
              <a:off x="7560373" y="1235848"/>
              <a:ext cx="410729" cy="3308875"/>
            </a:xfrm>
            <a:custGeom>
              <a:avLst/>
              <a:gdLst/>
              <a:ahLst/>
              <a:cxnLst/>
              <a:rect l="l" t="t" r="r" b="b"/>
              <a:pathLst>
                <a:path w="2317" h="18666" extrusionOk="0">
                  <a:moveTo>
                    <a:pt x="1929" y="0"/>
                  </a:moveTo>
                  <a:cubicBezTo>
                    <a:pt x="1929" y="766"/>
                    <a:pt x="1" y="5179"/>
                    <a:pt x="133" y="6096"/>
                  </a:cubicBezTo>
                  <a:cubicBezTo>
                    <a:pt x="256" y="6937"/>
                    <a:pt x="284" y="11823"/>
                    <a:pt x="284" y="12362"/>
                  </a:cubicBezTo>
                  <a:cubicBezTo>
                    <a:pt x="284" y="12362"/>
                    <a:pt x="1740" y="17257"/>
                    <a:pt x="1966" y="18665"/>
                  </a:cubicBezTo>
                  <a:lnTo>
                    <a:pt x="2316" y="18609"/>
                  </a:lnTo>
                  <a:cubicBezTo>
                    <a:pt x="2070" y="17021"/>
                    <a:pt x="785" y="12362"/>
                    <a:pt x="785" y="12362"/>
                  </a:cubicBezTo>
                  <a:cubicBezTo>
                    <a:pt x="785" y="12296"/>
                    <a:pt x="511" y="6956"/>
                    <a:pt x="379" y="6049"/>
                  </a:cubicBezTo>
                  <a:cubicBezTo>
                    <a:pt x="265" y="5245"/>
                    <a:pt x="2023" y="832"/>
                    <a:pt x="2023" y="0"/>
                  </a:cubicBezTo>
                  <a:close/>
                </a:path>
              </a:pathLst>
            </a:custGeom>
            <a:solidFill>
              <a:srgbClr val="7F4A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6" name="Google Shape;706;p33"/>
            <p:cNvSpPr/>
            <p:nvPr/>
          </p:nvSpPr>
          <p:spPr>
            <a:xfrm flipH="1">
              <a:off x="5337575" y="2125376"/>
              <a:ext cx="683721" cy="1339079"/>
            </a:xfrm>
            <a:custGeom>
              <a:avLst/>
              <a:gdLst/>
              <a:ahLst/>
              <a:cxnLst/>
              <a:rect l="l" t="t" r="r" b="b"/>
              <a:pathLst>
                <a:path w="3857" h="7554" extrusionOk="0">
                  <a:moveTo>
                    <a:pt x="1522" y="0"/>
                  </a:moveTo>
                  <a:cubicBezTo>
                    <a:pt x="1309" y="0"/>
                    <a:pt x="298" y="541"/>
                    <a:pt x="1" y="653"/>
                  </a:cubicBezTo>
                  <a:lnTo>
                    <a:pt x="842" y="7032"/>
                  </a:lnTo>
                  <a:cubicBezTo>
                    <a:pt x="842" y="7032"/>
                    <a:pt x="2030" y="7553"/>
                    <a:pt x="2363" y="7553"/>
                  </a:cubicBezTo>
                  <a:cubicBezTo>
                    <a:pt x="2400" y="7553"/>
                    <a:pt x="2426" y="7547"/>
                    <a:pt x="2439" y="7533"/>
                  </a:cubicBezTo>
                  <a:cubicBezTo>
                    <a:pt x="2572" y="7391"/>
                    <a:pt x="3857" y="5094"/>
                    <a:pt x="3847" y="4669"/>
                  </a:cubicBezTo>
                  <a:cubicBezTo>
                    <a:pt x="3819" y="4244"/>
                    <a:pt x="1721" y="29"/>
                    <a:pt x="1532" y="1"/>
                  </a:cubicBezTo>
                  <a:cubicBezTo>
                    <a:pt x="1529" y="0"/>
                    <a:pt x="1525" y="0"/>
                    <a:pt x="1522" y="0"/>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7" name="Google Shape;707;p33"/>
            <p:cNvSpPr/>
            <p:nvPr/>
          </p:nvSpPr>
          <p:spPr>
            <a:xfrm flipH="1">
              <a:off x="5352643" y="2147003"/>
              <a:ext cx="643481" cy="1302030"/>
            </a:xfrm>
            <a:custGeom>
              <a:avLst/>
              <a:gdLst/>
              <a:ahLst/>
              <a:cxnLst/>
              <a:rect l="l" t="t" r="r" b="b"/>
              <a:pathLst>
                <a:path w="3630" h="7345" extrusionOk="0">
                  <a:moveTo>
                    <a:pt x="1432" y="0"/>
                  </a:moveTo>
                  <a:cubicBezTo>
                    <a:pt x="1218" y="0"/>
                    <a:pt x="277" y="524"/>
                    <a:pt x="1" y="625"/>
                  </a:cubicBezTo>
                  <a:lnTo>
                    <a:pt x="795" y="6844"/>
                  </a:lnTo>
                  <a:cubicBezTo>
                    <a:pt x="795" y="6844"/>
                    <a:pt x="1919" y="7344"/>
                    <a:pt x="2228" y="7344"/>
                  </a:cubicBezTo>
                  <a:cubicBezTo>
                    <a:pt x="2261" y="7344"/>
                    <a:pt x="2285" y="7338"/>
                    <a:pt x="2297" y="7326"/>
                  </a:cubicBezTo>
                  <a:cubicBezTo>
                    <a:pt x="2411" y="7193"/>
                    <a:pt x="3630" y="4954"/>
                    <a:pt x="3620" y="4538"/>
                  </a:cubicBezTo>
                  <a:cubicBezTo>
                    <a:pt x="3611" y="4150"/>
                    <a:pt x="1626" y="20"/>
                    <a:pt x="1447" y="1"/>
                  </a:cubicBezTo>
                  <a:cubicBezTo>
                    <a:pt x="1442" y="1"/>
                    <a:pt x="1437" y="0"/>
                    <a:pt x="1432"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8" name="Google Shape;708;p33"/>
            <p:cNvSpPr/>
            <p:nvPr/>
          </p:nvSpPr>
          <p:spPr>
            <a:xfrm flipH="1">
              <a:off x="5365938" y="2147003"/>
              <a:ext cx="631781" cy="770936"/>
            </a:xfrm>
            <a:custGeom>
              <a:avLst/>
              <a:gdLst/>
              <a:ahLst/>
              <a:cxnLst/>
              <a:rect l="l" t="t" r="r" b="b"/>
              <a:pathLst>
                <a:path w="3564" h="4349" extrusionOk="0">
                  <a:moveTo>
                    <a:pt x="1422" y="0"/>
                  </a:moveTo>
                  <a:cubicBezTo>
                    <a:pt x="1218" y="0"/>
                    <a:pt x="277" y="524"/>
                    <a:pt x="0" y="625"/>
                  </a:cubicBezTo>
                  <a:lnTo>
                    <a:pt x="104" y="1504"/>
                  </a:lnTo>
                  <a:cubicBezTo>
                    <a:pt x="1068" y="1721"/>
                    <a:pt x="2070" y="2364"/>
                    <a:pt x="2883" y="3347"/>
                  </a:cubicBezTo>
                  <a:cubicBezTo>
                    <a:pt x="3157" y="3659"/>
                    <a:pt x="3384" y="4008"/>
                    <a:pt x="3563" y="4349"/>
                  </a:cubicBezTo>
                  <a:cubicBezTo>
                    <a:pt x="3261" y="3423"/>
                    <a:pt x="1607" y="11"/>
                    <a:pt x="1437" y="1"/>
                  </a:cubicBezTo>
                  <a:cubicBezTo>
                    <a:pt x="1433" y="1"/>
                    <a:pt x="1428" y="0"/>
                    <a:pt x="1422" y="0"/>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09" name="Google Shape;709;p33"/>
            <p:cNvSpPr/>
            <p:nvPr/>
          </p:nvSpPr>
          <p:spPr>
            <a:xfrm flipH="1">
              <a:off x="6092912" y="2903580"/>
              <a:ext cx="661031" cy="1649474"/>
            </a:xfrm>
            <a:custGeom>
              <a:avLst/>
              <a:gdLst/>
              <a:ahLst/>
              <a:cxnLst/>
              <a:rect l="l" t="t" r="r" b="b"/>
              <a:pathLst>
                <a:path w="3729" h="9305" extrusionOk="0">
                  <a:moveTo>
                    <a:pt x="2646" y="1"/>
                  </a:moveTo>
                  <a:cubicBezTo>
                    <a:pt x="1544" y="1"/>
                    <a:pt x="1" y="1591"/>
                    <a:pt x="1006" y="4211"/>
                  </a:cubicBezTo>
                  <a:cubicBezTo>
                    <a:pt x="1790" y="6224"/>
                    <a:pt x="2130" y="8586"/>
                    <a:pt x="2216" y="9304"/>
                  </a:cubicBezTo>
                  <a:lnTo>
                    <a:pt x="3690" y="9304"/>
                  </a:lnTo>
                  <a:cubicBezTo>
                    <a:pt x="3690" y="9304"/>
                    <a:pt x="3217" y="3833"/>
                    <a:pt x="3567" y="1546"/>
                  </a:cubicBezTo>
                  <a:cubicBezTo>
                    <a:pt x="3728" y="484"/>
                    <a:pt x="3254" y="1"/>
                    <a:pt x="2646" y="1"/>
                  </a:cubicBezTo>
                  <a:close/>
                </a:path>
              </a:pathLst>
            </a:custGeom>
            <a:solidFill>
              <a:srgbClr val="7F6D5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0" name="Google Shape;710;p33"/>
            <p:cNvSpPr/>
            <p:nvPr/>
          </p:nvSpPr>
          <p:spPr>
            <a:xfrm flipH="1">
              <a:off x="6994317" y="2506856"/>
              <a:ext cx="651990" cy="2046199"/>
            </a:xfrm>
            <a:custGeom>
              <a:avLst/>
              <a:gdLst/>
              <a:ahLst/>
              <a:cxnLst/>
              <a:rect l="l" t="t" r="r" b="b"/>
              <a:pathLst>
                <a:path w="3678" h="11543" extrusionOk="0">
                  <a:moveTo>
                    <a:pt x="1212" y="1"/>
                  </a:moveTo>
                  <a:cubicBezTo>
                    <a:pt x="1059" y="1"/>
                    <a:pt x="901" y="63"/>
                    <a:pt x="738" y="202"/>
                  </a:cubicBezTo>
                  <a:cubicBezTo>
                    <a:pt x="738" y="202"/>
                    <a:pt x="1" y="3018"/>
                    <a:pt x="851" y="6439"/>
                  </a:cubicBezTo>
                  <a:cubicBezTo>
                    <a:pt x="1702" y="9870"/>
                    <a:pt x="1664" y="10597"/>
                    <a:pt x="1693" y="11542"/>
                  </a:cubicBezTo>
                  <a:lnTo>
                    <a:pt x="3422" y="11542"/>
                  </a:lnTo>
                  <a:cubicBezTo>
                    <a:pt x="3431" y="11542"/>
                    <a:pt x="2581" y="7904"/>
                    <a:pt x="3677" y="5929"/>
                  </a:cubicBezTo>
                  <a:cubicBezTo>
                    <a:pt x="3677" y="5929"/>
                    <a:pt x="2698" y="1"/>
                    <a:pt x="1212" y="1"/>
                  </a:cubicBezTo>
                  <a:close/>
                </a:path>
              </a:pathLst>
            </a:custGeom>
            <a:solidFill>
              <a:srgbClr val="7F6D5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1" name="Google Shape;711;p33"/>
            <p:cNvSpPr/>
            <p:nvPr/>
          </p:nvSpPr>
          <p:spPr>
            <a:xfrm flipH="1">
              <a:off x="6052141" y="2192915"/>
              <a:ext cx="1955970" cy="1595762"/>
            </a:xfrm>
            <a:custGeom>
              <a:avLst/>
              <a:gdLst/>
              <a:ahLst/>
              <a:cxnLst/>
              <a:rect l="l" t="t" r="r" b="b"/>
              <a:pathLst>
                <a:path w="11034" h="9002" extrusionOk="0">
                  <a:moveTo>
                    <a:pt x="5228" y="1"/>
                  </a:moveTo>
                  <a:cubicBezTo>
                    <a:pt x="5021" y="1"/>
                    <a:pt x="4809" y="22"/>
                    <a:pt x="4594" y="73"/>
                  </a:cubicBezTo>
                  <a:cubicBezTo>
                    <a:pt x="4082" y="193"/>
                    <a:pt x="3616" y="224"/>
                    <a:pt x="3195" y="224"/>
                  </a:cubicBezTo>
                  <a:cubicBezTo>
                    <a:pt x="2712" y="224"/>
                    <a:pt x="2289" y="183"/>
                    <a:pt x="1927" y="183"/>
                  </a:cubicBezTo>
                  <a:cubicBezTo>
                    <a:pt x="1202" y="183"/>
                    <a:pt x="717" y="349"/>
                    <a:pt x="473" y="1349"/>
                  </a:cubicBezTo>
                  <a:cubicBezTo>
                    <a:pt x="76" y="2975"/>
                    <a:pt x="1" y="3466"/>
                    <a:pt x="48" y="4572"/>
                  </a:cubicBezTo>
                  <a:cubicBezTo>
                    <a:pt x="86" y="5687"/>
                    <a:pt x="1267" y="7577"/>
                    <a:pt x="2306" y="7974"/>
                  </a:cubicBezTo>
                  <a:cubicBezTo>
                    <a:pt x="3165" y="8317"/>
                    <a:pt x="5246" y="9002"/>
                    <a:pt x="6611" y="9002"/>
                  </a:cubicBezTo>
                  <a:cubicBezTo>
                    <a:pt x="6900" y="9002"/>
                    <a:pt x="7156" y="8971"/>
                    <a:pt x="7363" y="8900"/>
                  </a:cubicBezTo>
                  <a:cubicBezTo>
                    <a:pt x="8544" y="8484"/>
                    <a:pt x="10689" y="8116"/>
                    <a:pt x="10869" y="5082"/>
                  </a:cubicBezTo>
                  <a:cubicBezTo>
                    <a:pt x="11034" y="2298"/>
                    <a:pt x="10164" y="541"/>
                    <a:pt x="9077" y="541"/>
                  </a:cubicBezTo>
                  <a:cubicBezTo>
                    <a:pt x="8980" y="541"/>
                    <a:pt x="8880" y="555"/>
                    <a:pt x="8780" y="584"/>
                  </a:cubicBezTo>
                  <a:cubicBezTo>
                    <a:pt x="8626" y="628"/>
                    <a:pt x="8470" y="646"/>
                    <a:pt x="8311" y="646"/>
                  </a:cubicBezTo>
                  <a:cubicBezTo>
                    <a:pt x="7382" y="646"/>
                    <a:pt x="6364" y="1"/>
                    <a:pt x="5228" y="1"/>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2" name="Google Shape;712;p33"/>
            <p:cNvSpPr/>
            <p:nvPr/>
          </p:nvSpPr>
          <p:spPr>
            <a:xfrm flipH="1">
              <a:off x="6052141" y="2192915"/>
              <a:ext cx="1858827" cy="1087004"/>
            </a:xfrm>
            <a:custGeom>
              <a:avLst/>
              <a:gdLst/>
              <a:ahLst/>
              <a:cxnLst/>
              <a:rect l="l" t="t" r="r" b="b"/>
              <a:pathLst>
                <a:path w="10486" h="6132" extrusionOk="0">
                  <a:moveTo>
                    <a:pt x="4680" y="1"/>
                  </a:moveTo>
                  <a:cubicBezTo>
                    <a:pt x="4473" y="1"/>
                    <a:pt x="4261" y="22"/>
                    <a:pt x="4046" y="73"/>
                  </a:cubicBezTo>
                  <a:cubicBezTo>
                    <a:pt x="3531" y="195"/>
                    <a:pt x="3062" y="227"/>
                    <a:pt x="2639" y="227"/>
                  </a:cubicBezTo>
                  <a:cubicBezTo>
                    <a:pt x="2156" y="227"/>
                    <a:pt x="1733" y="185"/>
                    <a:pt x="1370" y="185"/>
                  </a:cubicBezTo>
                  <a:cubicBezTo>
                    <a:pt x="717" y="185"/>
                    <a:pt x="260" y="322"/>
                    <a:pt x="1" y="1084"/>
                  </a:cubicBezTo>
                  <a:cubicBezTo>
                    <a:pt x="587" y="35"/>
                    <a:pt x="1947" y="687"/>
                    <a:pt x="3904" y="168"/>
                  </a:cubicBezTo>
                  <a:cubicBezTo>
                    <a:pt x="4074" y="123"/>
                    <a:pt x="4236" y="103"/>
                    <a:pt x="4390" y="103"/>
                  </a:cubicBezTo>
                  <a:cubicBezTo>
                    <a:pt x="5526" y="103"/>
                    <a:pt x="6243" y="1176"/>
                    <a:pt x="7148" y="1176"/>
                  </a:cubicBezTo>
                  <a:cubicBezTo>
                    <a:pt x="7260" y="1176"/>
                    <a:pt x="7376" y="1160"/>
                    <a:pt x="7495" y="1122"/>
                  </a:cubicBezTo>
                  <a:cubicBezTo>
                    <a:pt x="7626" y="1081"/>
                    <a:pt x="7763" y="1061"/>
                    <a:pt x="7902" y="1061"/>
                  </a:cubicBezTo>
                  <a:cubicBezTo>
                    <a:pt x="9046" y="1061"/>
                    <a:pt x="10366" y="2443"/>
                    <a:pt x="10274" y="5148"/>
                  </a:cubicBezTo>
                  <a:cubicBezTo>
                    <a:pt x="10264" y="5517"/>
                    <a:pt x="10217" y="5838"/>
                    <a:pt x="10160" y="6131"/>
                  </a:cubicBezTo>
                  <a:cubicBezTo>
                    <a:pt x="10236" y="5829"/>
                    <a:pt x="10302" y="5469"/>
                    <a:pt x="10321" y="5073"/>
                  </a:cubicBezTo>
                  <a:cubicBezTo>
                    <a:pt x="10486" y="2297"/>
                    <a:pt x="9616" y="541"/>
                    <a:pt x="8529" y="541"/>
                  </a:cubicBezTo>
                  <a:cubicBezTo>
                    <a:pt x="8432" y="541"/>
                    <a:pt x="8332" y="555"/>
                    <a:pt x="8232" y="584"/>
                  </a:cubicBezTo>
                  <a:cubicBezTo>
                    <a:pt x="8078" y="628"/>
                    <a:pt x="7922" y="646"/>
                    <a:pt x="7763" y="646"/>
                  </a:cubicBezTo>
                  <a:cubicBezTo>
                    <a:pt x="6834" y="646"/>
                    <a:pt x="5816" y="1"/>
                    <a:pt x="4680" y="1"/>
                  </a:cubicBezTo>
                  <a:close/>
                </a:path>
              </a:pathLst>
            </a:custGeom>
            <a:solidFill>
              <a:srgbClr val="C4B39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3" name="Google Shape;713;p33"/>
            <p:cNvSpPr/>
            <p:nvPr/>
          </p:nvSpPr>
          <p:spPr>
            <a:xfrm flipH="1">
              <a:off x="6049482" y="2430276"/>
              <a:ext cx="1936825" cy="1379141"/>
            </a:xfrm>
            <a:custGeom>
              <a:avLst/>
              <a:gdLst/>
              <a:ahLst/>
              <a:cxnLst/>
              <a:rect l="l" t="t" r="r" b="b"/>
              <a:pathLst>
                <a:path w="10926" h="7780" extrusionOk="0">
                  <a:moveTo>
                    <a:pt x="10094" y="1"/>
                  </a:moveTo>
                  <a:cubicBezTo>
                    <a:pt x="9774" y="1994"/>
                    <a:pt x="6249" y="3629"/>
                    <a:pt x="3839" y="3629"/>
                  </a:cubicBezTo>
                  <a:cubicBezTo>
                    <a:pt x="2684" y="3629"/>
                    <a:pt x="1785" y="3254"/>
                    <a:pt x="1616" y="2363"/>
                  </a:cubicBezTo>
                  <a:cubicBezTo>
                    <a:pt x="615" y="2807"/>
                    <a:pt x="520" y="2949"/>
                    <a:pt x="0" y="3337"/>
                  </a:cubicBezTo>
                  <a:cubicBezTo>
                    <a:pt x="29" y="4452"/>
                    <a:pt x="1210" y="6342"/>
                    <a:pt x="2250" y="6758"/>
                  </a:cubicBezTo>
                  <a:cubicBezTo>
                    <a:pt x="3106" y="7092"/>
                    <a:pt x="5179" y="7779"/>
                    <a:pt x="6544" y="7779"/>
                  </a:cubicBezTo>
                  <a:cubicBezTo>
                    <a:pt x="6837" y="7779"/>
                    <a:pt x="7097" y="7748"/>
                    <a:pt x="7306" y="7674"/>
                  </a:cubicBezTo>
                  <a:cubicBezTo>
                    <a:pt x="8487" y="7259"/>
                    <a:pt x="10642" y="6890"/>
                    <a:pt x="10821" y="3856"/>
                  </a:cubicBezTo>
                  <a:cubicBezTo>
                    <a:pt x="10925" y="2089"/>
                    <a:pt x="10613" y="757"/>
                    <a:pt x="10094" y="1"/>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4" name="Google Shape;714;p33"/>
            <p:cNvSpPr/>
            <p:nvPr/>
          </p:nvSpPr>
          <p:spPr>
            <a:xfrm flipH="1">
              <a:off x="6081390" y="2926093"/>
              <a:ext cx="1856345" cy="903887"/>
            </a:xfrm>
            <a:custGeom>
              <a:avLst/>
              <a:gdLst/>
              <a:ahLst/>
              <a:cxnLst/>
              <a:rect l="l" t="t" r="r" b="b"/>
              <a:pathLst>
                <a:path w="10472" h="5099" extrusionOk="0">
                  <a:moveTo>
                    <a:pt x="9423" y="1"/>
                  </a:moveTo>
                  <a:lnTo>
                    <a:pt x="9423" y="1"/>
                  </a:lnTo>
                  <a:cubicBezTo>
                    <a:pt x="8280" y="1264"/>
                    <a:pt x="7065" y="3348"/>
                    <a:pt x="4422" y="3348"/>
                  </a:cubicBezTo>
                  <a:cubicBezTo>
                    <a:pt x="4376" y="3348"/>
                    <a:pt x="4329" y="3348"/>
                    <a:pt x="4282" y="3346"/>
                  </a:cubicBezTo>
                  <a:cubicBezTo>
                    <a:pt x="2675" y="3299"/>
                    <a:pt x="1002" y="2647"/>
                    <a:pt x="0" y="1674"/>
                  </a:cubicBezTo>
                  <a:lnTo>
                    <a:pt x="0" y="1674"/>
                  </a:lnTo>
                  <a:cubicBezTo>
                    <a:pt x="445" y="2609"/>
                    <a:pt x="1163" y="3677"/>
                    <a:pt x="1862" y="3961"/>
                  </a:cubicBezTo>
                  <a:cubicBezTo>
                    <a:pt x="2740" y="4304"/>
                    <a:pt x="5040" y="5099"/>
                    <a:pt x="6445" y="5099"/>
                  </a:cubicBezTo>
                  <a:cubicBezTo>
                    <a:pt x="6704" y="5099"/>
                    <a:pt x="6933" y="5072"/>
                    <a:pt x="7117" y="5010"/>
                  </a:cubicBezTo>
                  <a:cubicBezTo>
                    <a:pt x="8298" y="4594"/>
                    <a:pt x="10453" y="4008"/>
                    <a:pt x="10472" y="946"/>
                  </a:cubicBezTo>
                  <a:cubicBezTo>
                    <a:pt x="10472" y="823"/>
                    <a:pt x="9413" y="114"/>
                    <a:pt x="9423"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5" name="Google Shape;715;p33"/>
            <p:cNvSpPr/>
            <p:nvPr/>
          </p:nvSpPr>
          <p:spPr>
            <a:xfrm flipH="1">
              <a:off x="6058168" y="3052840"/>
              <a:ext cx="1559599" cy="787777"/>
            </a:xfrm>
            <a:custGeom>
              <a:avLst/>
              <a:gdLst/>
              <a:ahLst/>
              <a:cxnLst/>
              <a:rect l="l" t="t" r="r" b="b"/>
              <a:pathLst>
                <a:path w="8798" h="4444" extrusionOk="0">
                  <a:moveTo>
                    <a:pt x="7724" y="1"/>
                  </a:moveTo>
                  <a:cubicBezTo>
                    <a:pt x="7532" y="1"/>
                    <a:pt x="7384" y="76"/>
                    <a:pt x="7372" y="240"/>
                  </a:cubicBezTo>
                  <a:cubicBezTo>
                    <a:pt x="7155" y="2641"/>
                    <a:pt x="7344" y="3454"/>
                    <a:pt x="5161" y="4030"/>
                  </a:cubicBezTo>
                  <a:cubicBezTo>
                    <a:pt x="4983" y="4076"/>
                    <a:pt x="4780" y="4096"/>
                    <a:pt x="4557" y="4096"/>
                  </a:cubicBezTo>
                  <a:cubicBezTo>
                    <a:pt x="3180" y="4096"/>
                    <a:pt x="1083" y="3335"/>
                    <a:pt x="1" y="3302"/>
                  </a:cubicBezTo>
                  <a:lnTo>
                    <a:pt x="1" y="3302"/>
                  </a:lnTo>
                  <a:cubicBezTo>
                    <a:pt x="867" y="3652"/>
                    <a:pt x="3240" y="4444"/>
                    <a:pt x="4674" y="4444"/>
                  </a:cubicBezTo>
                  <a:cubicBezTo>
                    <a:pt x="4944" y="4444"/>
                    <a:pt x="5181" y="4416"/>
                    <a:pt x="5368" y="4351"/>
                  </a:cubicBezTo>
                  <a:cubicBezTo>
                    <a:pt x="6455" y="3973"/>
                    <a:pt x="8355" y="3435"/>
                    <a:pt x="8667" y="949"/>
                  </a:cubicBezTo>
                  <a:cubicBezTo>
                    <a:pt x="8797" y="370"/>
                    <a:pt x="8151" y="1"/>
                    <a:pt x="7724" y="1"/>
                  </a:cubicBezTo>
                  <a:close/>
                </a:path>
              </a:pathLst>
            </a:custGeom>
            <a:solidFill>
              <a:srgbClr val="7F6D5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6" name="Google Shape;716;p33"/>
            <p:cNvSpPr/>
            <p:nvPr/>
          </p:nvSpPr>
          <p:spPr>
            <a:xfrm flipH="1">
              <a:off x="7456808" y="2984769"/>
              <a:ext cx="226371" cy="630186"/>
            </a:xfrm>
            <a:custGeom>
              <a:avLst/>
              <a:gdLst/>
              <a:ahLst/>
              <a:cxnLst/>
              <a:rect l="l" t="t" r="r" b="b"/>
              <a:pathLst>
                <a:path w="1277" h="3555" extrusionOk="0">
                  <a:moveTo>
                    <a:pt x="1" y="1"/>
                  </a:moveTo>
                  <a:lnTo>
                    <a:pt x="388" y="3469"/>
                  </a:lnTo>
                  <a:lnTo>
                    <a:pt x="1144" y="3554"/>
                  </a:lnTo>
                  <a:cubicBezTo>
                    <a:pt x="1277" y="1674"/>
                    <a:pt x="1" y="1"/>
                    <a:pt x="1"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7" name="Google Shape;717;p33"/>
            <p:cNvSpPr/>
            <p:nvPr/>
          </p:nvSpPr>
          <p:spPr>
            <a:xfrm flipH="1">
              <a:off x="7480562" y="2615166"/>
              <a:ext cx="673262" cy="1937888"/>
            </a:xfrm>
            <a:custGeom>
              <a:avLst/>
              <a:gdLst/>
              <a:ahLst/>
              <a:cxnLst/>
              <a:rect l="l" t="t" r="r" b="b"/>
              <a:pathLst>
                <a:path w="3798" h="10932" extrusionOk="0">
                  <a:moveTo>
                    <a:pt x="1448" y="0"/>
                  </a:moveTo>
                  <a:cubicBezTo>
                    <a:pt x="1306" y="0"/>
                    <a:pt x="1160" y="53"/>
                    <a:pt x="1012" y="167"/>
                  </a:cubicBezTo>
                  <a:cubicBezTo>
                    <a:pt x="1012" y="167"/>
                    <a:pt x="0" y="2842"/>
                    <a:pt x="671" y="6093"/>
                  </a:cubicBezTo>
                  <a:cubicBezTo>
                    <a:pt x="1342" y="9334"/>
                    <a:pt x="1399" y="10034"/>
                    <a:pt x="1380" y="10931"/>
                  </a:cubicBezTo>
                  <a:lnTo>
                    <a:pt x="3100" y="10931"/>
                  </a:lnTo>
                  <a:cubicBezTo>
                    <a:pt x="3100" y="10931"/>
                    <a:pt x="2486" y="8172"/>
                    <a:pt x="3242" y="6244"/>
                  </a:cubicBezTo>
                  <a:cubicBezTo>
                    <a:pt x="3798" y="4807"/>
                    <a:pt x="2805" y="0"/>
                    <a:pt x="1448" y="0"/>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8" name="Google Shape;718;p33"/>
            <p:cNvSpPr/>
            <p:nvPr/>
          </p:nvSpPr>
          <p:spPr>
            <a:xfrm flipH="1">
              <a:off x="7547215" y="3462328"/>
              <a:ext cx="487663" cy="1090727"/>
            </a:xfrm>
            <a:custGeom>
              <a:avLst/>
              <a:gdLst/>
              <a:ahLst/>
              <a:cxnLst/>
              <a:rect l="l" t="t" r="r" b="b"/>
              <a:pathLst>
                <a:path w="2751" h="6153" extrusionOk="0">
                  <a:moveTo>
                    <a:pt x="2722" y="0"/>
                  </a:moveTo>
                  <a:lnTo>
                    <a:pt x="2722" y="0"/>
                  </a:lnTo>
                  <a:cubicBezTo>
                    <a:pt x="2476" y="1616"/>
                    <a:pt x="1890" y="2750"/>
                    <a:pt x="1201" y="2750"/>
                  </a:cubicBezTo>
                  <a:cubicBezTo>
                    <a:pt x="728" y="2750"/>
                    <a:pt x="303" y="2212"/>
                    <a:pt x="0" y="1333"/>
                  </a:cubicBezTo>
                  <a:lnTo>
                    <a:pt x="0" y="1333"/>
                  </a:lnTo>
                  <a:cubicBezTo>
                    <a:pt x="662" y="4555"/>
                    <a:pt x="719" y="5255"/>
                    <a:pt x="709" y="6152"/>
                  </a:cubicBezTo>
                  <a:lnTo>
                    <a:pt x="2429" y="6152"/>
                  </a:lnTo>
                  <a:cubicBezTo>
                    <a:pt x="2429" y="6152"/>
                    <a:pt x="1824" y="3374"/>
                    <a:pt x="2571" y="1465"/>
                  </a:cubicBezTo>
                  <a:cubicBezTo>
                    <a:pt x="2703" y="1115"/>
                    <a:pt x="2750" y="596"/>
                    <a:pt x="2722"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19" name="Google Shape;719;p33"/>
            <p:cNvSpPr/>
            <p:nvPr/>
          </p:nvSpPr>
          <p:spPr>
            <a:xfrm flipH="1">
              <a:off x="6656623" y="2961370"/>
              <a:ext cx="575765" cy="1591685"/>
            </a:xfrm>
            <a:custGeom>
              <a:avLst/>
              <a:gdLst/>
              <a:ahLst/>
              <a:cxnLst/>
              <a:rect l="l" t="t" r="r" b="b"/>
              <a:pathLst>
                <a:path w="3248" h="8979" extrusionOk="0">
                  <a:moveTo>
                    <a:pt x="1360" y="0"/>
                  </a:moveTo>
                  <a:cubicBezTo>
                    <a:pt x="1234" y="0"/>
                    <a:pt x="1102" y="24"/>
                    <a:pt x="964" y="76"/>
                  </a:cubicBezTo>
                  <a:cubicBezTo>
                    <a:pt x="246" y="341"/>
                    <a:pt x="0" y="2023"/>
                    <a:pt x="454" y="3885"/>
                  </a:cubicBezTo>
                  <a:cubicBezTo>
                    <a:pt x="964" y="5954"/>
                    <a:pt x="1342" y="8270"/>
                    <a:pt x="1531" y="8978"/>
                  </a:cubicBezTo>
                  <a:lnTo>
                    <a:pt x="3024" y="8978"/>
                  </a:lnTo>
                  <a:cubicBezTo>
                    <a:pt x="3024" y="8978"/>
                    <a:pt x="2665" y="6143"/>
                    <a:pt x="3024" y="3856"/>
                  </a:cubicBezTo>
                  <a:cubicBezTo>
                    <a:pt x="3248" y="2396"/>
                    <a:pt x="2613" y="0"/>
                    <a:pt x="1360" y="0"/>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0" name="Google Shape;720;p33"/>
            <p:cNvSpPr/>
            <p:nvPr/>
          </p:nvSpPr>
          <p:spPr>
            <a:xfrm flipH="1">
              <a:off x="6724871" y="2515896"/>
              <a:ext cx="361803" cy="1174397"/>
            </a:xfrm>
            <a:custGeom>
              <a:avLst/>
              <a:gdLst/>
              <a:ahLst/>
              <a:cxnLst/>
              <a:rect l="l" t="t" r="r" b="b"/>
              <a:pathLst>
                <a:path w="2041" h="6625" extrusionOk="0">
                  <a:moveTo>
                    <a:pt x="1505" y="0"/>
                  </a:moveTo>
                  <a:cubicBezTo>
                    <a:pt x="1475" y="0"/>
                    <a:pt x="1443" y="21"/>
                    <a:pt x="1409" y="66"/>
                  </a:cubicBezTo>
                  <a:cubicBezTo>
                    <a:pt x="756" y="916"/>
                    <a:pt x="0" y="3298"/>
                    <a:pt x="104" y="3874"/>
                  </a:cubicBezTo>
                  <a:cubicBezTo>
                    <a:pt x="199" y="4451"/>
                    <a:pt x="1947" y="6624"/>
                    <a:pt x="1947" y="6624"/>
                  </a:cubicBezTo>
                  <a:cubicBezTo>
                    <a:pt x="1947" y="6624"/>
                    <a:pt x="2040" y="0"/>
                    <a:pt x="1505"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1" name="Google Shape;721;p33"/>
            <p:cNvSpPr/>
            <p:nvPr/>
          </p:nvSpPr>
          <p:spPr>
            <a:xfrm flipH="1">
              <a:off x="6669386" y="3043445"/>
              <a:ext cx="365348" cy="1508015"/>
            </a:xfrm>
            <a:custGeom>
              <a:avLst/>
              <a:gdLst/>
              <a:ahLst/>
              <a:cxnLst/>
              <a:rect l="l" t="t" r="r" b="b"/>
              <a:pathLst>
                <a:path w="2061" h="8507" extrusionOk="0">
                  <a:moveTo>
                    <a:pt x="1134" y="0"/>
                  </a:moveTo>
                  <a:lnTo>
                    <a:pt x="1134" y="0"/>
                  </a:lnTo>
                  <a:cubicBezTo>
                    <a:pt x="1418" y="681"/>
                    <a:pt x="1598" y="1673"/>
                    <a:pt x="1598" y="2779"/>
                  </a:cubicBezTo>
                  <a:cubicBezTo>
                    <a:pt x="1598" y="4820"/>
                    <a:pt x="993" y="6484"/>
                    <a:pt x="237" y="6484"/>
                  </a:cubicBezTo>
                  <a:cubicBezTo>
                    <a:pt x="152" y="6484"/>
                    <a:pt x="76" y="6465"/>
                    <a:pt x="0" y="6427"/>
                  </a:cubicBezTo>
                  <a:lnTo>
                    <a:pt x="0" y="6427"/>
                  </a:lnTo>
                  <a:cubicBezTo>
                    <a:pt x="189" y="7372"/>
                    <a:pt x="331" y="8147"/>
                    <a:pt x="426" y="8506"/>
                  </a:cubicBezTo>
                  <a:lnTo>
                    <a:pt x="1909" y="8506"/>
                  </a:lnTo>
                  <a:cubicBezTo>
                    <a:pt x="1909" y="8506"/>
                    <a:pt x="1550" y="5671"/>
                    <a:pt x="1909" y="3374"/>
                  </a:cubicBezTo>
                  <a:cubicBezTo>
                    <a:pt x="2061" y="2325"/>
                    <a:pt x="1777" y="775"/>
                    <a:pt x="1134"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2" name="Google Shape;722;p33"/>
            <p:cNvSpPr/>
            <p:nvPr/>
          </p:nvSpPr>
          <p:spPr>
            <a:xfrm flipH="1">
              <a:off x="6257239" y="2080350"/>
              <a:ext cx="728924" cy="1410695"/>
            </a:xfrm>
            <a:custGeom>
              <a:avLst/>
              <a:gdLst/>
              <a:ahLst/>
              <a:cxnLst/>
              <a:rect l="l" t="t" r="r" b="b"/>
              <a:pathLst>
                <a:path w="4112" h="7958" extrusionOk="0">
                  <a:moveTo>
                    <a:pt x="3319" y="0"/>
                  </a:moveTo>
                  <a:cubicBezTo>
                    <a:pt x="3302" y="0"/>
                    <a:pt x="3286" y="3"/>
                    <a:pt x="3270" y="9"/>
                  </a:cubicBezTo>
                  <a:cubicBezTo>
                    <a:pt x="3015" y="113"/>
                    <a:pt x="0" y="897"/>
                    <a:pt x="0" y="5878"/>
                  </a:cubicBezTo>
                  <a:cubicBezTo>
                    <a:pt x="0" y="6190"/>
                    <a:pt x="1560" y="7938"/>
                    <a:pt x="1805" y="7957"/>
                  </a:cubicBezTo>
                  <a:cubicBezTo>
                    <a:pt x="1811" y="7957"/>
                    <a:pt x="1817" y="7958"/>
                    <a:pt x="1824" y="7958"/>
                  </a:cubicBezTo>
                  <a:cubicBezTo>
                    <a:pt x="2110" y="7958"/>
                    <a:pt x="3358" y="7377"/>
                    <a:pt x="3469" y="7239"/>
                  </a:cubicBezTo>
                  <a:cubicBezTo>
                    <a:pt x="3592" y="7097"/>
                    <a:pt x="4017" y="5802"/>
                    <a:pt x="4064" y="5594"/>
                  </a:cubicBezTo>
                  <a:cubicBezTo>
                    <a:pt x="4111" y="5386"/>
                    <a:pt x="4026" y="765"/>
                    <a:pt x="4026" y="765"/>
                  </a:cubicBezTo>
                  <a:cubicBezTo>
                    <a:pt x="4026" y="765"/>
                    <a:pt x="3598" y="0"/>
                    <a:pt x="3319" y="0"/>
                  </a:cubicBezTo>
                  <a:close/>
                </a:path>
              </a:pathLst>
            </a:custGeom>
            <a:solidFill>
              <a:srgbClr val="7F6D5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3" name="Google Shape;723;p33"/>
            <p:cNvSpPr/>
            <p:nvPr/>
          </p:nvSpPr>
          <p:spPr>
            <a:xfrm flipH="1">
              <a:off x="6243767" y="2115449"/>
              <a:ext cx="730697" cy="1348828"/>
            </a:xfrm>
            <a:custGeom>
              <a:avLst/>
              <a:gdLst/>
              <a:ahLst/>
              <a:cxnLst/>
              <a:rect l="l" t="t" r="r" b="b"/>
              <a:pathLst>
                <a:path w="4122" h="7609" extrusionOk="0">
                  <a:moveTo>
                    <a:pt x="3329" y="0"/>
                  </a:moveTo>
                  <a:cubicBezTo>
                    <a:pt x="3312" y="0"/>
                    <a:pt x="3296" y="3"/>
                    <a:pt x="3280" y="9"/>
                  </a:cubicBezTo>
                  <a:cubicBezTo>
                    <a:pt x="3015" y="104"/>
                    <a:pt x="1" y="850"/>
                    <a:pt x="1" y="5623"/>
                  </a:cubicBezTo>
                  <a:cubicBezTo>
                    <a:pt x="1" y="5916"/>
                    <a:pt x="1579" y="7589"/>
                    <a:pt x="1815" y="7608"/>
                  </a:cubicBezTo>
                  <a:cubicBezTo>
                    <a:pt x="1821" y="7608"/>
                    <a:pt x="1827" y="7609"/>
                    <a:pt x="1835" y="7609"/>
                  </a:cubicBezTo>
                  <a:cubicBezTo>
                    <a:pt x="2122" y="7609"/>
                    <a:pt x="3358" y="7056"/>
                    <a:pt x="3478" y="6927"/>
                  </a:cubicBezTo>
                  <a:cubicBezTo>
                    <a:pt x="3592" y="6776"/>
                    <a:pt x="4036" y="5557"/>
                    <a:pt x="4064" y="5349"/>
                  </a:cubicBezTo>
                  <a:cubicBezTo>
                    <a:pt x="4121" y="5141"/>
                    <a:pt x="4036" y="737"/>
                    <a:pt x="4036" y="737"/>
                  </a:cubicBezTo>
                  <a:cubicBezTo>
                    <a:pt x="4036" y="737"/>
                    <a:pt x="3601" y="0"/>
                    <a:pt x="3329"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4" name="Google Shape;724;p33"/>
            <p:cNvSpPr/>
            <p:nvPr/>
          </p:nvSpPr>
          <p:spPr>
            <a:xfrm flipH="1">
              <a:off x="6272307" y="2114208"/>
              <a:ext cx="702157" cy="1348297"/>
            </a:xfrm>
            <a:custGeom>
              <a:avLst/>
              <a:gdLst/>
              <a:ahLst/>
              <a:cxnLst/>
              <a:rect l="l" t="t" r="r" b="b"/>
              <a:pathLst>
                <a:path w="3961" h="7606" extrusionOk="0">
                  <a:moveTo>
                    <a:pt x="3322" y="0"/>
                  </a:moveTo>
                  <a:cubicBezTo>
                    <a:pt x="3307" y="0"/>
                    <a:pt x="3293" y="2"/>
                    <a:pt x="3280" y="7"/>
                  </a:cubicBezTo>
                  <a:cubicBezTo>
                    <a:pt x="3015" y="101"/>
                    <a:pt x="1" y="848"/>
                    <a:pt x="1" y="5621"/>
                  </a:cubicBezTo>
                  <a:cubicBezTo>
                    <a:pt x="1" y="5913"/>
                    <a:pt x="1579" y="7577"/>
                    <a:pt x="1815" y="7605"/>
                  </a:cubicBezTo>
                  <a:cubicBezTo>
                    <a:pt x="1819" y="7605"/>
                    <a:pt x="1823" y="7606"/>
                    <a:pt x="1827" y="7606"/>
                  </a:cubicBezTo>
                  <a:cubicBezTo>
                    <a:pt x="1953" y="7606"/>
                    <a:pt x="2328" y="7468"/>
                    <a:pt x="2685" y="7322"/>
                  </a:cubicBezTo>
                  <a:cubicBezTo>
                    <a:pt x="1210" y="3069"/>
                    <a:pt x="3601" y="961"/>
                    <a:pt x="3960" y="621"/>
                  </a:cubicBezTo>
                  <a:cubicBezTo>
                    <a:pt x="3828" y="409"/>
                    <a:pt x="3523" y="0"/>
                    <a:pt x="3322" y="0"/>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5" name="Google Shape;725;p33"/>
            <p:cNvSpPr/>
            <p:nvPr/>
          </p:nvSpPr>
          <p:spPr>
            <a:xfrm flipH="1">
              <a:off x="6259012" y="2112613"/>
              <a:ext cx="542970" cy="872333"/>
            </a:xfrm>
            <a:custGeom>
              <a:avLst/>
              <a:gdLst/>
              <a:ahLst/>
              <a:cxnLst/>
              <a:rect l="l" t="t" r="r" b="b"/>
              <a:pathLst>
                <a:path w="3063" h="4921" extrusionOk="0">
                  <a:moveTo>
                    <a:pt x="2383" y="1"/>
                  </a:moveTo>
                  <a:cubicBezTo>
                    <a:pt x="2357" y="1"/>
                    <a:pt x="2332" y="5"/>
                    <a:pt x="2307" y="16"/>
                  </a:cubicBezTo>
                  <a:cubicBezTo>
                    <a:pt x="1" y="989"/>
                    <a:pt x="199" y="4921"/>
                    <a:pt x="199" y="4921"/>
                  </a:cubicBezTo>
                  <a:cubicBezTo>
                    <a:pt x="710" y="3787"/>
                    <a:pt x="1749" y="2879"/>
                    <a:pt x="1749" y="2879"/>
                  </a:cubicBezTo>
                  <a:lnTo>
                    <a:pt x="3063" y="772"/>
                  </a:lnTo>
                  <a:cubicBezTo>
                    <a:pt x="3063" y="772"/>
                    <a:pt x="2706" y="1"/>
                    <a:pt x="2383" y="1"/>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6" name="Google Shape;726;p33"/>
            <p:cNvSpPr/>
            <p:nvPr/>
          </p:nvSpPr>
          <p:spPr>
            <a:xfrm flipH="1">
              <a:off x="5453153" y="3129774"/>
              <a:ext cx="504326" cy="448310"/>
            </a:xfrm>
            <a:custGeom>
              <a:avLst/>
              <a:gdLst/>
              <a:ahLst/>
              <a:cxnLst/>
              <a:rect l="l" t="t" r="r" b="b"/>
              <a:pathLst>
                <a:path w="2845" h="2529" extrusionOk="0">
                  <a:moveTo>
                    <a:pt x="301" y="1"/>
                  </a:moveTo>
                  <a:cubicBezTo>
                    <a:pt x="127" y="1"/>
                    <a:pt x="0" y="33"/>
                    <a:pt x="0" y="33"/>
                  </a:cubicBezTo>
                  <a:cubicBezTo>
                    <a:pt x="293" y="893"/>
                    <a:pt x="1323" y="1980"/>
                    <a:pt x="2845" y="2528"/>
                  </a:cubicBezTo>
                  <a:cubicBezTo>
                    <a:pt x="2845" y="2528"/>
                    <a:pt x="1607" y="1602"/>
                    <a:pt x="1181" y="553"/>
                  </a:cubicBezTo>
                  <a:cubicBezTo>
                    <a:pt x="999" y="89"/>
                    <a:pt x="587" y="1"/>
                    <a:pt x="301" y="1"/>
                  </a:cubicBezTo>
                  <a:close/>
                </a:path>
              </a:pathLst>
            </a:custGeom>
            <a:solidFill>
              <a:srgbClr val="EFE5D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7" name="Google Shape;727;p33"/>
            <p:cNvSpPr/>
            <p:nvPr/>
          </p:nvSpPr>
          <p:spPr>
            <a:xfrm flipH="1">
              <a:off x="5461485" y="3128001"/>
              <a:ext cx="495994" cy="444941"/>
            </a:xfrm>
            <a:custGeom>
              <a:avLst/>
              <a:gdLst/>
              <a:ahLst/>
              <a:cxnLst/>
              <a:rect l="l" t="t" r="r" b="b"/>
              <a:pathLst>
                <a:path w="2798" h="2510" extrusionOk="0">
                  <a:moveTo>
                    <a:pt x="301" y="0"/>
                  </a:moveTo>
                  <a:cubicBezTo>
                    <a:pt x="127" y="0"/>
                    <a:pt x="0" y="34"/>
                    <a:pt x="0" y="34"/>
                  </a:cubicBezTo>
                  <a:cubicBezTo>
                    <a:pt x="293" y="884"/>
                    <a:pt x="1314" y="1952"/>
                    <a:pt x="2798" y="2510"/>
                  </a:cubicBezTo>
                  <a:cubicBezTo>
                    <a:pt x="1711" y="1933"/>
                    <a:pt x="964" y="1054"/>
                    <a:pt x="718" y="365"/>
                  </a:cubicBezTo>
                  <a:cubicBezTo>
                    <a:pt x="718" y="365"/>
                    <a:pt x="860" y="327"/>
                    <a:pt x="1049" y="327"/>
                  </a:cubicBezTo>
                  <a:cubicBezTo>
                    <a:pt x="840" y="58"/>
                    <a:pt x="530" y="0"/>
                    <a:pt x="301" y="0"/>
                  </a:cubicBezTo>
                  <a:close/>
                </a:path>
              </a:pathLst>
            </a:custGeom>
            <a:solidFill>
              <a:srgbClr val="E5CAA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8" name="Google Shape;728;p33"/>
            <p:cNvSpPr/>
            <p:nvPr/>
          </p:nvSpPr>
          <p:spPr>
            <a:xfrm flipH="1">
              <a:off x="5741213" y="2198410"/>
              <a:ext cx="730697" cy="1141780"/>
            </a:xfrm>
            <a:custGeom>
              <a:avLst/>
              <a:gdLst/>
              <a:ahLst/>
              <a:cxnLst/>
              <a:rect l="l" t="t" r="r" b="b"/>
              <a:pathLst>
                <a:path w="4122" h="6441" extrusionOk="0">
                  <a:moveTo>
                    <a:pt x="2648" y="1"/>
                  </a:moveTo>
                  <a:cubicBezTo>
                    <a:pt x="2431" y="1"/>
                    <a:pt x="2163" y="61"/>
                    <a:pt x="2004" y="61"/>
                  </a:cubicBezTo>
                  <a:cubicBezTo>
                    <a:pt x="1831" y="61"/>
                    <a:pt x="1629" y="5"/>
                    <a:pt x="1449" y="5"/>
                  </a:cubicBezTo>
                  <a:cubicBezTo>
                    <a:pt x="1374" y="5"/>
                    <a:pt x="1303" y="14"/>
                    <a:pt x="1239" y="42"/>
                  </a:cubicBezTo>
                  <a:cubicBezTo>
                    <a:pt x="823" y="203"/>
                    <a:pt x="1" y="2046"/>
                    <a:pt x="275" y="3794"/>
                  </a:cubicBezTo>
                  <a:cubicBezTo>
                    <a:pt x="275" y="3794"/>
                    <a:pt x="1267" y="5769"/>
                    <a:pt x="2448" y="6440"/>
                  </a:cubicBezTo>
                  <a:lnTo>
                    <a:pt x="4008" y="6280"/>
                  </a:lnTo>
                  <a:cubicBezTo>
                    <a:pt x="4008" y="6280"/>
                    <a:pt x="3753" y="3870"/>
                    <a:pt x="3961" y="3227"/>
                  </a:cubicBezTo>
                  <a:cubicBezTo>
                    <a:pt x="4121" y="2773"/>
                    <a:pt x="3280" y="108"/>
                    <a:pt x="2798" y="14"/>
                  </a:cubicBezTo>
                  <a:cubicBezTo>
                    <a:pt x="2753" y="4"/>
                    <a:pt x="2702" y="1"/>
                    <a:pt x="2648" y="1"/>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29" name="Google Shape;729;p33"/>
            <p:cNvSpPr/>
            <p:nvPr/>
          </p:nvSpPr>
          <p:spPr>
            <a:xfrm flipH="1">
              <a:off x="5744581" y="2198410"/>
              <a:ext cx="524535" cy="1115013"/>
            </a:xfrm>
            <a:custGeom>
              <a:avLst/>
              <a:gdLst/>
              <a:ahLst/>
              <a:cxnLst/>
              <a:rect l="l" t="t" r="r" b="b"/>
              <a:pathLst>
                <a:path w="2959" h="6290" extrusionOk="0">
                  <a:moveTo>
                    <a:pt x="1489" y="1"/>
                  </a:moveTo>
                  <a:cubicBezTo>
                    <a:pt x="1277" y="1"/>
                    <a:pt x="1010" y="61"/>
                    <a:pt x="851" y="61"/>
                  </a:cubicBezTo>
                  <a:cubicBezTo>
                    <a:pt x="671" y="61"/>
                    <a:pt x="472" y="5"/>
                    <a:pt x="291" y="5"/>
                  </a:cubicBezTo>
                  <a:cubicBezTo>
                    <a:pt x="215" y="5"/>
                    <a:pt x="143" y="14"/>
                    <a:pt x="76" y="42"/>
                  </a:cubicBezTo>
                  <a:cubicBezTo>
                    <a:pt x="57" y="52"/>
                    <a:pt x="19" y="61"/>
                    <a:pt x="0" y="99"/>
                  </a:cubicBezTo>
                  <a:cubicBezTo>
                    <a:pt x="57" y="77"/>
                    <a:pt x="118" y="69"/>
                    <a:pt x="181" y="69"/>
                  </a:cubicBezTo>
                  <a:cubicBezTo>
                    <a:pt x="353" y="69"/>
                    <a:pt x="542" y="128"/>
                    <a:pt x="711" y="128"/>
                  </a:cubicBezTo>
                  <a:cubicBezTo>
                    <a:pt x="720" y="128"/>
                    <a:pt x="729" y="128"/>
                    <a:pt x="737" y="127"/>
                  </a:cubicBezTo>
                  <a:cubicBezTo>
                    <a:pt x="904" y="127"/>
                    <a:pt x="1167" y="67"/>
                    <a:pt x="1382" y="67"/>
                  </a:cubicBezTo>
                  <a:cubicBezTo>
                    <a:pt x="1435" y="67"/>
                    <a:pt x="1486" y="71"/>
                    <a:pt x="1531" y="80"/>
                  </a:cubicBezTo>
                  <a:cubicBezTo>
                    <a:pt x="2013" y="184"/>
                    <a:pt x="2722" y="2755"/>
                    <a:pt x="2571" y="3218"/>
                  </a:cubicBezTo>
                  <a:cubicBezTo>
                    <a:pt x="2382" y="3794"/>
                    <a:pt x="2713" y="5949"/>
                    <a:pt x="2750" y="6289"/>
                  </a:cubicBezTo>
                  <a:lnTo>
                    <a:pt x="2864" y="6034"/>
                  </a:lnTo>
                  <a:cubicBezTo>
                    <a:pt x="2864" y="6034"/>
                    <a:pt x="2609" y="3870"/>
                    <a:pt x="2807" y="3227"/>
                  </a:cubicBezTo>
                  <a:cubicBezTo>
                    <a:pt x="2958" y="2773"/>
                    <a:pt x="2127" y="108"/>
                    <a:pt x="1635" y="14"/>
                  </a:cubicBezTo>
                  <a:cubicBezTo>
                    <a:pt x="1592" y="4"/>
                    <a:pt x="1542" y="1"/>
                    <a:pt x="1489" y="1"/>
                  </a:cubicBezTo>
                  <a:close/>
                </a:path>
              </a:pathLst>
            </a:custGeom>
            <a:solidFill>
              <a:srgbClr val="C4B39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0" name="Google Shape;730;p33"/>
            <p:cNvSpPr/>
            <p:nvPr/>
          </p:nvSpPr>
          <p:spPr>
            <a:xfrm flipH="1">
              <a:off x="5979106" y="2212414"/>
              <a:ext cx="487663" cy="1127776"/>
            </a:xfrm>
            <a:custGeom>
              <a:avLst/>
              <a:gdLst/>
              <a:ahLst/>
              <a:cxnLst/>
              <a:rect l="l" t="t" r="r" b="b"/>
              <a:pathLst>
                <a:path w="2751" h="6362" extrusionOk="0">
                  <a:moveTo>
                    <a:pt x="1134" y="1"/>
                  </a:moveTo>
                  <a:cubicBezTo>
                    <a:pt x="709" y="313"/>
                    <a:pt x="0" y="2061"/>
                    <a:pt x="246" y="3715"/>
                  </a:cubicBezTo>
                  <a:cubicBezTo>
                    <a:pt x="246" y="3715"/>
                    <a:pt x="1238" y="5690"/>
                    <a:pt x="2419" y="6361"/>
                  </a:cubicBezTo>
                  <a:lnTo>
                    <a:pt x="2750" y="6314"/>
                  </a:lnTo>
                  <a:cubicBezTo>
                    <a:pt x="2334" y="5416"/>
                    <a:pt x="2306" y="3526"/>
                    <a:pt x="2306" y="3526"/>
                  </a:cubicBezTo>
                  <a:cubicBezTo>
                    <a:pt x="974" y="3044"/>
                    <a:pt x="681" y="965"/>
                    <a:pt x="1134"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1" name="Google Shape;731;p33"/>
            <p:cNvSpPr/>
            <p:nvPr/>
          </p:nvSpPr>
          <p:spPr>
            <a:xfrm flipH="1">
              <a:off x="4798150" y="2768680"/>
              <a:ext cx="1281644" cy="1122635"/>
            </a:xfrm>
            <a:custGeom>
              <a:avLst/>
              <a:gdLst/>
              <a:ahLst/>
              <a:cxnLst/>
              <a:rect l="l" t="t" r="r" b="b"/>
              <a:pathLst>
                <a:path w="7230" h="6333" extrusionOk="0">
                  <a:moveTo>
                    <a:pt x="6502" y="1"/>
                  </a:moveTo>
                  <a:cubicBezTo>
                    <a:pt x="6502" y="1"/>
                    <a:pt x="5661" y="1380"/>
                    <a:pt x="5850" y="2647"/>
                  </a:cubicBezTo>
                  <a:cubicBezTo>
                    <a:pt x="6096" y="4376"/>
                    <a:pt x="4952" y="5624"/>
                    <a:pt x="4348" y="5624"/>
                  </a:cubicBezTo>
                  <a:cubicBezTo>
                    <a:pt x="3488" y="5624"/>
                    <a:pt x="1843" y="5009"/>
                    <a:pt x="1815" y="2817"/>
                  </a:cubicBezTo>
                  <a:lnTo>
                    <a:pt x="0" y="2930"/>
                  </a:lnTo>
                  <a:cubicBezTo>
                    <a:pt x="303" y="3488"/>
                    <a:pt x="1541" y="6153"/>
                    <a:pt x="4348" y="6332"/>
                  </a:cubicBezTo>
                  <a:cubicBezTo>
                    <a:pt x="5671" y="6332"/>
                    <a:pt x="6833" y="4187"/>
                    <a:pt x="6616" y="2911"/>
                  </a:cubicBezTo>
                  <a:cubicBezTo>
                    <a:pt x="6455" y="1891"/>
                    <a:pt x="7230" y="473"/>
                    <a:pt x="7230" y="473"/>
                  </a:cubicBezTo>
                  <a:cubicBezTo>
                    <a:pt x="7230" y="473"/>
                    <a:pt x="6937" y="57"/>
                    <a:pt x="6502" y="1"/>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2" name="Google Shape;732;p33"/>
            <p:cNvSpPr/>
            <p:nvPr/>
          </p:nvSpPr>
          <p:spPr>
            <a:xfrm flipH="1">
              <a:off x="5444645" y="3246239"/>
              <a:ext cx="341949" cy="495994"/>
            </a:xfrm>
            <a:custGeom>
              <a:avLst/>
              <a:gdLst/>
              <a:ahLst/>
              <a:cxnLst/>
              <a:rect l="l" t="t" r="r" b="b"/>
              <a:pathLst>
                <a:path w="1929" h="2798" extrusionOk="0">
                  <a:moveTo>
                    <a:pt x="85" y="0"/>
                  </a:moveTo>
                  <a:lnTo>
                    <a:pt x="0" y="132"/>
                  </a:lnTo>
                  <a:cubicBezTo>
                    <a:pt x="47" y="1833"/>
                    <a:pt x="1077" y="2580"/>
                    <a:pt x="1928" y="2797"/>
                  </a:cubicBezTo>
                  <a:cubicBezTo>
                    <a:pt x="1106" y="2514"/>
                    <a:pt x="180" y="1758"/>
                    <a:pt x="161" y="123"/>
                  </a:cubicBezTo>
                  <a:lnTo>
                    <a:pt x="85" y="0"/>
                  </a:lnTo>
                  <a:close/>
                </a:path>
              </a:pathLst>
            </a:custGeom>
            <a:solidFill>
              <a:srgbClr val="C4B39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3" name="Google Shape;733;p33"/>
            <p:cNvSpPr/>
            <p:nvPr/>
          </p:nvSpPr>
          <p:spPr>
            <a:xfrm flipH="1">
              <a:off x="4798150" y="2773643"/>
              <a:ext cx="698611" cy="1122635"/>
            </a:xfrm>
            <a:custGeom>
              <a:avLst/>
              <a:gdLst/>
              <a:ahLst/>
              <a:cxnLst/>
              <a:rect l="l" t="t" r="r" b="b"/>
              <a:pathLst>
                <a:path w="3941" h="6333" extrusionOk="0">
                  <a:moveTo>
                    <a:pt x="3270" y="1"/>
                  </a:moveTo>
                  <a:cubicBezTo>
                    <a:pt x="3591" y="124"/>
                    <a:pt x="3790" y="426"/>
                    <a:pt x="3790" y="426"/>
                  </a:cubicBezTo>
                  <a:cubicBezTo>
                    <a:pt x="3790" y="426"/>
                    <a:pt x="3015" y="1853"/>
                    <a:pt x="3175" y="2855"/>
                  </a:cubicBezTo>
                  <a:cubicBezTo>
                    <a:pt x="3374" y="4131"/>
                    <a:pt x="2221" y="6286"/>
                    <a:pt x="907" y="6286"/>
                  </a:cubicBezTo>
                  <a:cubicBezTo>
                    <a:pt x="586" y="6257"/>
                    <a:pt x="284" y="6210"/>
                    <a:pt x="0" y="6125"/>
                  </a:cubicBezTo>
                  <a:lnTo>
                    <a:pt x="0" y="6125"/>
                  </a:lnTo>
                  <a:cubicBezTo>
                    <a:pt x="331" y="6238"/>
                    <a:pt x="671" y="6304"/>
                    <a:pt x="1059" y="6333"/>
                  </a:cubicBezTo>
                  <a:cubicBezTo>
                    <a:pt x="2382" y="6333"/>
                    <a:pt x="3544" y="4178"/>
                    <a:pt x="3327" y="2902"/>
                  </a:cubicBezTo>
                  <a:cubicBezTo>
                    <a:pt x="3166" y="1872"/>
                    <a:pt x="3941" y="455"/>
                    <a:pt x="3941" y="455"/>
                  </a:cubicBezTo>
                  <a:cubicBezTo>
                    <a:pt x="3941" y="455"/>
                    <a:pt x="3686" y="77"/>
                    <a:pt x="3270" y="1"/>
                  </a:cubicBezTo>
                  <a:close/>
                </a:path>
              </a:pathLst>
            </a:custGeom>
            <a:solidFill>
              <a:srgbClr val="C4B39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4" name="Google Shape;734;p33"/>
            <p:cNvSpPr/>
            <p:nvPr/>
          </p:nvSpPr>
          <p:spPr>
            <a:xfrm flipH="1">
              <a:off x="4906992" y="2768680"/>
              <a:ext cx="243034" cy="889706"/>
            </a:xfrm>
            <a:custGeom>
              <a:avLst/>
              <a:gdLst/>
              <a:ahLst/>
              <a:cxnLst/>
              <a:rect l="l" t="t" r="r" b="b"/>
              <a:pathLst>
                <a:path w="1371" h="5019" extrusionOk="0">
                  <a:moveTo>
                    <a:pt x="1257" y="1"/>
                  </a:moveTo>
                  <a:cubicBezTo>
                    <a:pt x="1257" y="1"/>
                    <a:pt x="416" y="1380"/>
                    <a:pt x="605" y="2647"/>
                  </a:cubicBezTo>
                  <a:cubicBezTo>
                    <a:pt x="737" y="3649"/>
                    <a:pt x="416" y="4490"/>
                    <a:pt x="0" y="5019"/>
                  </a:cubicBezTo>
                  <a:cubicBezTo>
                    <a:pt x="548" y="4565"/>
                    <a:pt x="1078" y="3573"/>
                    <a:pt x="898" y="2325"/>
                  </a:cubicBezTo>
                  <a:cubicBezTo>
                    <a:pt x="785" y="1456"/>
                    <a:pt x="1134" y="520"/>
                    <a:pt x="1371" y="29"/>
                  </a:cubicBezTo>
                  <a:cubicBezTo>
                    <a:pt x="1342" y="10"/>
                    <a:pt x="1295" y="1"/>
                    <a:pt x="1257"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5" name="Google Shape;735;p33"/>
            <p:cNvSpPr/>
            <p:nvPr/>
          </p:nvSpPr>
          <p:spPr>
            <a:xfrm flipH="1">
              <a:off x="5057670" y="3284706"/>
              <a:ext cx="1033824" cy="608205"/>
            </a:xfrm>
            <a:custGeom>
              <a:avLst/>
              <a:gdLst/>
              <a:ahLst/>
              <a:cxnLst/>
              <a:rect l="l" t="t" r="r" b="b"/>
              <a:pathLst>
                <a:path w="5832" h="3431" extrusionOk="0">
                  <a:moveTo>
                    <a:pt x="520" y="0"/>
                  </a:moveTo>
                  <a:lnTo>
                    <a:pt x="0" y="10"/>
                  </a:lnTo>
                  <a:cubicBezTo>
                    <a:pt x="293" y="567"/>
                    <a:pt x="1522" y="3431"/>
                    <a:pt x="4414" y="3431"/>
                  </a:cubicBezTo>
                  <a:cubicBezTo>
                    <a:pt x="4933" y="3431"/>
                    <a:pt x="5434" y="3091"/>
                    <a:pt x="5831" y="2609"/>
                  </a:cubicBezTo>
                  <a:lnTo>
                    <a:pt x="5831" y="2609"/>
                  </a:lnTo>
                  <a:cubicBezTo>
                    <a:pt x="5481" y="2930"/>
                    <a:pt x="5103" y="3119"/>
                    <a:pt x="4716" y="3119"/>
                  </a:cubicBezTo>
                  <a:cubicBezTo>
                    <a:pt x="2164" y="3119"/>
                    <a:pt x="964" y="908"/>
                    <a:pt x="520" y="0"/>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6" name="Google Shape;736;p33"/>
            <p:cNvSpPr/>
            <p:nvPr/>
          </p:nvSpPr>
          <p:spPr>
            <a:xfrm flipH="1">
              <a:off x="5905363" y="3118783"/>
              <a:ext cx="353826" cy="573106"/>
            </a:xfrm>
            <a:custGeom>
              <a:avLst/>
              <a:gdLst/>
              <a:ahLst/>
              <a:cxnLst/>
              <a:rect l="l" t="t" r="r" b="b"/>
              <a:pathLst>
                <a:path w="1996" h="3233" extrusionOk="0">
                  <a:moveTo>
                    <a:pt x="1" y="1"/>
                  </a:moveTo>
                  <a:lnTo>
                    <a:pt x="1" y="1"/>
                  </a:lnTo>
                  <a:cubicBezTo>
                    <a:pt x="29" y="908"/>
                    <a:pt x="691" y="2269"/>
                    <a:pt x="1995" y="3233"/>
                  </a:cubicBezTo>
                  <a:cubicBezTo>
                    <a:pt x="1995" y="3233"/>
                    <a:pt x="1059" y="1985"/>
                    <a:pt x="974" y="851"/>
                  </a:cubicBezTo>
                  <a:cubicBezTo>
                    <a:pt x="908" y="48"/>
                    <a:pt x="1" y="1"/>
                    <a:pt x="1" y="1"/>
                  </a:cubicBezTo>
                  <a:close/>
                </a:path>
              </a:pathLst>
            </a:custGeom>
            <a:solidFill>
              <a:srgbClr val="EFE5D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7" name="Google Shape;737;p33"/>
            <p:cNvSpPr/>
            <p:nvPr/>
          </p:nvSpPr>
          <p:spPr>
            <a:xfrm flipH="1">
              <a:off x="5905363" y="3118783"/>
              <a:ext cx="353826" cy="573106"/>
            </a:xfrm>
            <a:custGeom>
              <a:avLst/>
              <a:gdLst/>
              <a:ahLst/>
              <a:cxnLst/>
              <a:rect l="l" t="t" r="r" b="b"/>
              <a:pathLst>
                <a:path w="1996" h="3233" extrusionOk="0">
                  <a:moveTo>
                    <a:pt x="1" y="1"/>
                  </a:moveTo>
                  <a:lnTo>
                    <a:pt x="1" y="1"/>
                  </a:lnTo>
                  <a:cubicBezTo>
                    <a:pt x="29" y="908"/>
                    <a:pt x="691" y="2269"/>
                    <a:pt x="1995" y="3233"/>
                  </a:cubicBezTo>
                  <a:cubicBezTo>
                    <a:pt x="1995" y="3233"/>
                    <a:pt x="1986" y="3223"/>
                    <a:pt x="1967" y="3205"/>
                  </a:cubicBezTo>
                  <a:cubicBezTo>
                    <a:pt x="1003" y="2222"/>
                    <a:pt x="530" y="1003"/>
                    <a:pt x="540" y="161"/>
                  </a:cubicBezTo>
                  <a:cubicBezTo>
                    <a:pt x="285" y="10"/>
                    <a:pt x="1" y="1"/>
                    <a:pt x="1" y="1"/>
                  </a:cubicBezTo>
                  <a:close/>
                </a:path>
              </a:pathLst>
            </a:custGeom>
            <a:solidFill>
              <a:srgbClr val="E5CAA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8" name="Google Shape;738;p33"/>
            <p:cNvSpPr/>
            <p:nvPr/>
          </p:nvSpPr>
          <p:spPr>
            <a:xfrm flipH="1">
              <a:off x="5966029" y="999550"/>
              <a:ext cx="2549461" cy="630363"/>
            </a:xfrm>
            <a:custGeom>
              <a:avLst/>
              <a:gdLst/>
              <a:ahLst/>
              <a:cxnLst/>
              <a:rect l="l" t="t" r="r" b="b"/>
              <a:pathLst>
                <a:path w="14382" h="3556" extrusionOk="0">
                  <a:moveTo>
                    <a:pt x="4395" y="1"/>
                  </a:moveTo>
                  <a:cubicBezTo>
                    <a:pt x="4405" y="1"/>
                    <a:pt x="4415" y="1"/>
                    <a:pt x="4426" y="1"/>
                  </a:cubicBezTo>
                  <a:lnTo>
                    <a:pt x="4426" y="1"/>
                  </a:lnTo>
                  <a:cubicBezTo>
                    <a:pt x="4415" y="1"/>
                    <a:pt x="4405" y="1"/>
                    <a:pt x="4395" y="1"/>
                  </a:cubicBezTo>
                  <a:close/>
                  <a:moveTo>
                    <a:pt x="4426" y="1"/>
                  </a:moveTo>
                  <a:cubicBezTo>
                    <a:pt x="4444" y="2"/>
                    <a:pt x="4462" y="4"/>
                    <a:pt x="4480" y="10"/>
                  </a:cubicBezTo>
                  <a:cubicBezTo>
                    <a:pt x="3781" y="341"/>
                    <a:pt x="3138" y="587"/>
                    <a:pt x="2363" y="728"/>
                  </a:cubicBezTo>
                  <a:cubicBezTo>
                    <a:pt x="1654" y="861"/>
                    <a:pt x="917" y="974"/>
                    <a:pt x="237" y="1135"/>
                  </a:cubicBezTo>
                  <a:cubicBezTo>
                    <a:pt x="378" y="1163"/>
                    <a:pt x="511" y="1163"/>
                    <a:pt x="605" y="1277"/>
                  </a:cubicBezTo>
                  <a:cubicBezTo>
                    <a:pt x="444" y="1428"/>
                    <a:pt x="218" y="1418"/>
                    <a:pt x="0" y="1475"/>
                  </a:cubicBezTo>
                  <a:cubicBezTo>
                    <a:pt x="29" y="1768"/>
                    <a:pt x="832" y="1664"/>
                    <a:pt x="1068" y="1702"/>
                  </a:cubicBezTo>
                  <a:cubicBezTo>
                    <a:pt x="1342" y="1730"/>
                    <a:pt x="1597" y="1806"/>
                    <a:pt x="1824" y="1919"/>
                  </a:cubicBezTo>
                  <a:cubicBezTo>
                    <a:pt x="1654" y="2099"/>
                    <a:pt x="1295" y="1985"/>
                    <a:pt x="1097" y="2127"/>
                  </a:cubicBezTo>
                  <a:cubicBezTo>
                    <a:pt x="945" y="2250"/>
                    <a:pt x="983" y="2420"/>
                    <a:pt x="945" y="2600"/>
                  </a:cubicBezTo>
                  <a:cubicBezTo>
                    <a:pt x="1087" y="2656"/>
                    <a:pt x="1446" y="2656"/>
                    <a:pt x="1503" y="2808"/>
                  </a:cubicBezTo>
                  <a:cubicBezTo>
                    <a:pt x="1569" y="2978"/>
                    <a:pt x="1267" y="2902"/>
                    <a:pt x="1380" y="3091"/>
                  </a:cubicBezTo>
                  <a:cubicBezTo>
                    <a:pt x="1457" y="3217"/>
                    <a:pt x="1757" y="3242"/>
                    <a:pt x="2034" y="3242"/>
                  </a:cubicBezTo>
                  <a:cubicBezTo>
                    <a:pt x="2206" y="3242"/>
                    <a:pt x="2370" y="3232"/>
                    <a:pt x="2465" y="3232"/>
                  </a:cubicBezTo>
                  <a:cubicBezTo>
                    <a:pt x="2480" y="3232"/>
                    <a:pt x="2493" y="3232"/>
                    <a:pt x="2505" y="3233"/>
                  </a:cubicBezTo>
                  <a:cubicBezTo>
                    <a:pt x="2453" y="3486"/>
                    <a:pt x="2670" y="3556"/>
                    <a:pt x="2915" y="3556"/>
                  </a:cubicBezTo>
                  <a:cubicBezTo>
                    <a:pt x="3117" y="3556"/>
                    <a:pt x="3338" y="3508"/>
                    <a:pt x="3440" y="3479"/>
                  </a:cubicBezTo>
                  <a:cubicBezTo>
                    <a:pt x="3913" y="3356"/>
                    <a:pt x="4348" y="3101"/>
                    <a:pt x="4848" y="3072"/>
                  </a:cubicBezTo>
                  <a:cubicBezTo>
                    <a:pt x="4952" y="3063"/>
                    <a:pt x="5059" y="3060"/>
                    <a:pt x="5166" y="3060"/>
                  </a:cubicBezTo>
                  <a:cubicBezTo>
                    <a:pt x="5380" y="3060"/>
                    <a:pt x="5598" y="3072"/>
                    <a:pt x="5812" y="3072"/>
                  </a:cubicBezTo>
                  <a:cubicBezTo>
                    <a:pt x="6408" y="3072"/>
                    <a:pt x="6861" y="3412"/>
                    <a:pt x="7447" y="3497"/>
                  </a:cubicBezTo>
                  <a:lnTo>
                    <a:pt x="7223" y="3436"/>
                  </a:lnTo>
                  <a:lnTo>
                    <a:pt x="7223" y="3436"/>
                  </a:lnTo>
                  <a:cubicBezTo>
                    <a:pt x="7488" y="3505"/>
                    <a:pt x="7781" y="3524"/>
                    <a:pt x="8079" y="3524"/>
                  </a:cubicBezTo>
                  <a:cubicBezTo>
                    <a:pt x="8430" y="3524"/>
                    <a:pt x="8787" y="3497"/>
                    <a:pt x="9111" y="3497"/>
                  </a:cubicBezTo>
                  <a:cubicBezTo>
                    <a:pt x="9177" y="3497"/>
                    <a:pt x="9249" y="3498"/>
                    <a:pt x="9326" y="3498"/>
                  </a:cubicBezTo>
                  <a:cubicBezTo>
                    <a:pt x="9973" y="3498"/>
                    <a:pt x="10920" y="3483"/>
                    <a:pt x="11436" y="3195"/>
                  </a:cubicBezTo>
                  <a:cubicBezTo>
                    <a:pt x="11936" y="2930"/>
                    <a:pt x="11247" y="2845"/>
                    <a:pt x="10850" y="2845"/>
                  </a:cubicBezTo>
                  <a:cubicBezTo>
                    <a:pt x="11247" y="2836"/>
                    <a:pt x="11625" y="2713"/>
                    <a:pt x="12031" y="2713"/>
                  </a:cubicBezTo>
                  <a:cubicBezTo>
                    <a:pt x="12054" y="2713"/>
                    <a:pt x="12078" y="2713"/>
                    <a:pt x="12102" y="2713"/>
                  </a:cubicBezTo>
                  <a:cubicBezTo>
                    <a:pt x="12521" y="2713"/>
                    <a:pt x="13002" y="2705"/>
                    <a:pt x="13297" y="2392"/>
                  </a:cubicBezTo>
                  <a:cubicBezTo>
                    <a:pt x="13165" y="2316"/>
                    <a:pt x="12986" y="2297"/>
                    <a:pt x="12825" y="2297"/>
                  </a:cubicBezTo>
                  <a:cubicBezTo>
                    <a:pt x="12922" y="2291"/>
                    <a:pt x="13021" y="2291"/>
                    <a:pt x="13120" y="2291"/>
                  </a:cubicBezTo>
                  <a:cubicBezTo>
                    <a:pt x="13316" y="2291"/>
                    <a:pt x="13512" y="2291"/>
                    <a:pt x="13694" y="2241"/>
                  </a:cubicBezTo>
                  <a:cubicBezTo>
                    <a:pt x="14323" y="2082"/>
                    <a:pt x="14382" y="2056"/>
                    <a:pt x="14186" y="2056"/>
                  </a:cubicBezTo>
                  <a:cubicBezTo>
                    <a:pt x="14092" y="2056"/>
                    <a:pt x="13941" y="2062"/>
                    <a:pt x="13766" y="2062"/>
                  </a:cubicBezTo>
                  <a:cubicBezTo>
                    <a:pt x="13651" y="2062"/>
                    <a:pt x="13527" y="2060"/>
                    <a:pt x="13401" y="2052"/>
                  </a:cubicBezTo>
                  <a:cubicBezTo>
                    <a:pt x="13260" y="1853"/>
                    <a:pt x="12749" y="2004"/>
                    <a:pt x="12693" y="1730"/>
                  </a:cubicBezTo>
                  <a:cubicBezTo>
                    <a:pt x="12536" y="1724"/>
                    <a:pt x="12377" y="1721"/>
                    <a:pt x="12218" y="1721"/>
                  </a:cubicBezTo>
                  <a:cubicBezTo>
                    <a:pt x="11436" y="1721"/>
                    <a:pt x="10630" y="1790"/>
                    <a:pt x="9876" y="1853"/>
                  </a:cubicBezTo>
                  <a:cubicBezTo>
                    <a:pt x="9290" y="1900"/>
                    <a:pt x="8695" y="2165"/>
                    <a:pt x="8118" y="2184"/>
                  </a:cubicBezTo>
                  <a:cubicBezTo>
                    <a:pt x="8101" y="2184"/>
                    <a:pt x="8085" y="2184"/>
                    <a:pt x="8068" y="2184"/>
                  </a:cubicBezTo>
                  <a:cubicBezTo>
                    <a:pt x="7728" y="2184"/>
                    <a:pt x="7375" y="2106"/>
                    <a:pt x="7035" y="2106"/>
                  </a:cubicBezTo>
                  <a:cubicBezTo>
                    <a:pt x="7002" y="2106"/>
                    <a:pt x="6969" y="2107"/>
                    <a:pt x="6937" y="2108"/>
                  </a:cubicBezTo>
                  <a:cubicBezTo>
                    <a:pt x="7088" y="2089"/>
                    <a:pt x="7249" y="2061"/>
                    <a:pt x="7296" y="1919"/>
                  </a:cubicBezTo>
                  <a:cubicBezTo>
                    <a:pt x="6793" y="1845"/>
                    <a:pt x="6354" y="1754"/>
                    <a:pt x="5879" y="1754"/>
                  </a:cubicBezTo>
                  <a:cubicBezTo>
                    <a:pt x="5747" y="1754"/>
                    <a:pt x="5612" y="1761"/>
                    <a:pt x="5472" y="1777"/>
                  </a:cubicBezTo>
                  <a:cubicBezTo>
                    <a:pt x="5453" y="1655"/>
                    <a:pt x="5557" y="1588"/>
                    <a:pt x="5690" y="1588"/>
                  </a:cubicBezTo>
                  <a:cubicBezTo>
                    <a:pt x="5378" y="1541"/>
                    <a:pt x="5141" y="1324"/>
                    <a:pt x="4839" y="1258"/>
                  </a:cubicBezTo>
                  <a:cubicBezTo>
                    <a:pt x="5236" y="1192"/>
                    <a:pt x="5661" y="1106"/>
                    <a:pt x="5812" y="662"/>
                  </a:cubicBezTo>
                  <a:cubicBezTo>
                    <a:pt x="5605" y="549"/>
                    <a:pt x="5557" y="332"/>
                    <a:pt x="5378" y="218"/>
                  </a:cubicBezTo>
                  <a:cubicBezTo>
                    <a:pt x="5169" y="100"/>
                    <a:pt x="4682" y="8"/>
                    <a:pt x="4426" y="1"/>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9" name="Google Shape;739;p33"/>
            <p:cNvSpPr/>
            <p:nvPr/>
          </p:nvSpPr>
          <p:spPr>
            <a:xfrm flipH="1">
              <a:off x="7600749" y="4148176"/>
              <a:ext cx="332022" cy="393179"/>
            </a:xfrm>
            <a:custGeom>
              <a:avLst/>
              <a:gdLst/>
              <a:ahLst/>
              <a:cxnLst/>
              <a:rect l="l" t="t" r="r" b="b"/>
              <a:pathLst>
                <a:path w="1873" h="2218" extrusionOk="0">
                  <a:moveTo>
                    <a:pt x="519" y="0"/>
                  </a:moveTo>
                  <a:cubicBezTo>
                    <a:pt x="501" y="0"/>
                    <a:pt x="482" y="2"/>
                    <a:pt x="464" y="6"/>
                  </a:cubicBezTo>
                  <a:cubicBezTo>
                    <a:pt x="1" y="91"/>
                    <a:pt x="143" y="2217"/>
                    <a:pt x="143" y="2217"/>
                  </a:cubicBezTo>
                  <a:lnTo>
                    <a:pt x="1872" y="2217"/>
                  </a:lnTo>
                  <a:cubicBezTo>
                    <a:pt x="1872" y="2217"/>
                    <a:pt x="1175" y="0"/>
                    <a:pt x="519" y="0"/>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0" name="Google Shape;740;p33"/>
            <p:cNvSpPr/>
            <p:nvPr/>
          </p:nvSpPr>
          <p:spPr>
            <a:xfrm flipH="1">
              <a:off x="6696153" y="4272618"/>
              <a:ext cx="330249" cy="268738"/>
            </a:xfrm>
            <a:custGeom>
              <a:avLst/>
              <a:gdLst/>
              <a:ahLst/>
              <a:cxnLst/>
              <a:rect l="l" t="t" r="r" b="b"/>
              <a:pathLst>
                <a:path w="1863" h="1516" extrusionOk="0">
                  <a:moveTo>
                    <a:pt x="638" y="1"/>
                  </a:moveTo>
                  <a:cubicBezTo>
                    <a:pt x="624" y="1"/>
                    <a:pt x="610" y="1"/>
                    <a:pt x="596" y="3"/>
                  </a:cubicBezTo>
                  <a:cubicBezTo>
                    <a:pt x="1" y="79"/>
                    <a:pt x="360" y="1515"/>
                    <a:pt x="360" y="1515"/>
                  </a:cubicBezTo>
                  <a:lnTo>
                    <a:pt x="1862" y="1515"/>
                  </a:lnTo>
                  <a:cubicBezTo>
                    <a:pt x="1862" y="1515"/>
                    <a:pt x="1231" y="1"/>
                    <a:pt x="638" y="1"/>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1" name="Google Shape;741;p33"/>
            <p:cNvSpPr/>
            <p:nvPr/>
          </p:nvSpPr>
          <p:spPr>
            <a:xfrm flipH="1">
              <a:off x="6160096" y="2835510"/>
              <a:ext cx="45380" cy="67539"/>
            </a:xfrm>
            <a:custGeom>
              <a:avLst/>
              <a:gdLst/>
              <a:ahLst/>
              <a:cxnLst/>
              <a:rect l="l" t="t" r="r" b="b"/>
              <a:pathLst>
                <a:path w="256" h="381" extrusionOk="0">
                  <a:moveTo>
                    <a:pt x="104" y="1"/>
                  </a:moveTo>
                  <a:cubicBezTo>
                    <a:pt x="101" y="1"/>
                    <a:pt x="98" y="1"/>
                    <a:pt x="95" y="2"/>
                  </a:cubicBezTo>
                  <a:cubicBezTo>
                    <a:pt x="38" y="11"/>
                    <a:pt x="0" y="96"/>
                    <a:pt x="10" y="200"/>
                  </a:cubicBezTo>
                  <a:cubicBezTo>
                    <a:pt x="28" y="307"/>
                    <a:pt x="79" y="380"/>
                    <a:pt x="133" y="380"/>
                  </a:cubicBezTo>
                  <a:cubicBezTo>
                    <a:pt x="136" y="380"/>
                    <a:pt x="139" y="380"/>
                    <a:pt x="142" y="380"/>
                  </a:cubicBezTo>
                  <a:cubicBezTo>
                    <a:pt x="208" y="380"/>
                    <a:pt x="256" y="285"/>
                    <a:pt x="227" y="181"/>
                  </a:cubicBezTo>
                  <a:cubicBezTo>
                    <a:pt x="218" y="83"/>
                    <a:pt x="158" y="1"/>
                    <a:pt x="104" y="1"/>
                  </a:cubicBezTo>
                  <a:close/>
                </a:path>
              </a:pathLst>
            </a:custGeom>
            <a:solidFill>
              <a:srgbClr val="513C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2" name="Google Shape;742;p33"/>
            <p:cNvSpPr/>
            <p:nvPr/>
          </p:nvSpPr>
          <p:spPr>
            <a:xfrm flipH="1">
              <a:off x="6081212" y="3060108"/>
              <a:ext cx="223180" cy="134369"/>
            </a:xfrm>
            <a:custGeom>
              <a:avLst/>
              <a:gdLst/>
              <a:ahLst/>
              <a:cxnLst/>
              <a:rect l="l" t="t" r="r" b="b"/>
              <a:pathLst>
                <a:path w="1259" h="758" extrusionOk="0">
                  <a:moveTo>
                    <a:pt x="171" y="1"/>
                  </a:moveTo>
                  <a:cubicBezTo>
                    <a:pt x="1" y="1"/>
                    <a:pt x="171" y="209"/>
                    <a:pt x="265" y="228"/>
                  </a:cubicBezTo>
                  <a:cubicBezTo>
                    <a:pt x="862" y="273"/>
                    <a:pt x="1234" y="717"/>
                    <a:pt x="1257" y="754"/>
                  </a:cubicBezTo>
                  <a:lnTo>
                    <a:pt x="1257" y="754"/>
                  </a:lnTo>
                  <a:cubicBezTo>
                    <a:pt x="1057" y="189"/>
                    <a:pt x="341" y="1"/>
                    <a:pt x="171" y="1"/>
                  </a:cubicBezTo>
                  <a:close/>
                  <a:moveTo>
                    <a:pt x="1257" y="754"/>
                  </a:moveTo>
                  <a:cubicBezTo>
                    <a:pt x="1257" y="755"/>
                    <a:pt x="1257" y="756"/>
                    <a:pt x="1258" y="757"/>
                  </a:cubicBezTo>
                  <a:cubicBezTo>
                    <a:pt x="1258" y="757"/>
                    <a:pt x="1258" y="756"/>
                    <a:pt x="1257" y="754"/>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3" name="Google Shape;743;p33"/>
            <p:cNvSpPr/>
            <p:nvPr/>
          </p:nvSpPr>
          <p:spPr>
            <a:xfrm flipH="1">
              <a:off x="5898804" y="3252797"/>
              <a:ext cx="135787" cy="67184"/>
            </a:xfrm>
            <a:custGeom>
              <a:avLst/>
              <a:gdLst/>
              <a:ahLst/>
              <a:cxnLst/>
              <a:rect l="l" t="t" r="r" b="b"/>
              <a:pathLst>
                <a:path w="766" h="379" extrusionOk="0">
                  <a:moveTo>
                    <a:pt x="766" y="1"/>
                  </a:moveTo>
                  <a:cubicBezTo>
                    <a:pt x="756" y="1"/>
                    <a:pt x="341" y="39"/>
                    <a:pt x="0" y="237"/>
                  </a:cubicBezTo>
                  <a:lnTo>
                    <a:pt x="152" y="379"/>
                  </a:lnTo>
                  <a:cubicBezTo>
                    <a:pt x="152" y="379"/>
                    <a:pt x="388" y="143"/>
                    <a:pt x="766"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4" name="Google Shape;744;p33"/>
            <p:cNvSpPr/>
            <p:nvPr/>
          </p:nvSpPr>
          <p:spPr>
            <a:xfrm flipH="1">
              <a:off x="5855019" y="3370149"/>
              <a:ext cx="107601" cy="53712"/>
            </a:xfrm>
            <a:custGeom>
              <a:avLst/>
              <a:gdLst/>
              <a:ahLst/>
              <a:cxnLst/>
              <a:rect l="l" t="t" r="r" b="b"/>
              <a:pathLst>
                <a:path w="607" h="303" extrusionOk="0">
                  <a:moveTo>
                    <a:pt x="606" y="0"/>
                  </a:moveTo>
                  <a:lnTo>
                    <a:pt x="606" y="0"/>
                  </a:lnTo>
                  <a:cubicBezTo>
                    <a:pt x="602" y="2"/>
                    <a:pt x="598" y="3"/>
                    <a:pt x="594" y="5"/>
                  </a:cubicBezTo>
                  <a:lnTo>
                    <a:pt x="594" y="5"/>
                  </a:lnTo>
                  <a:cubicBezTo>
                    <a:pt x="603" y="3"/>
                    <a:pt x="607" y="2"/>
                    <a:pt x="606" y="0"/>
                  </a:cubicBezTo>
                  <a:close/>
                  <a:moveTo>
                    <a:pt x="594" y="5"/>
                  </a:moveTo>
                  <a:lnTo>
                    <a:pt x="594" y="5"/>
                  </a:lnTo>
                  <a:cubicBezTo>
                    <a:pt x="532" y="19"/>
                    <a:pt x="241" y="58"/>
                    <a:pt x="1" y="199"/>
                  </a:cubicBezTo>
                  <a:lnTo>
                    <a:pt x="124" y="303"/>
                  </a:lnTo>
                  <a:cubicBezTo>
                    <a:pt x="124" y="303"/>
                    <a:pt x="308" y="119"/>
                    <a:pt x="594" y="5"/>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5" name="Google Shape;745;p33"/>
            <p:cNvSpPr/>
            <p:nvPr/>
          </p:nvSpPr>
          <p:spPr>
            <a:xfrm flipH="1">
              <a:off x="5620671" y="3649877"/>
              <a:ext cx="78884" cy="88988"/>
            </a:xfrm>
            <a:custGeom>
              <a:avLst/>
              <a:gdLst/>
              <a:ahLst/>
              <a:cxnLst/>
              <a:rect l="l" t="t" r="r" b="b"/>
              <a:pathLst>
                <a:path w="445" h="502" extrusionOk="0">
                  <a:moveTo>
                    <a:pt x="445" y="1"/>
                  </a:moveTo>
                  <a:cubicBezTo>
                    <a:pt x="445" y="1"/>
                    <a:pt x="161" y="190"/>
                    <a:pt x="1" y="464"/>
                  </a:cubicBezTo>
                  <a:lnTo>
                    <a:pt x="152" y="501"/>
                  </a:lnTo>
                  <a:cubicBezTo>
                    <a:pt x="152" y="501"/>
                    <a:pt x="237" y="246"/>
                    <a:pt x="445"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6" name="Google Shape;746;p33"/>
            <p:cNvSpPr/>
            <p:nvPr/>
          </p:nvSpPr>
          <p:spPr>
            <a:xfrm flipH="1">
              <a:off x="5940639" y="2777011"/>
              <a:ext cx="231334" cy="100688"/>
            </a:xfrm>
            <a:custGeom>
              <a:avLst/>
              <a:gdLst/>
              <a:ahLst/>
              <a:cxnLst/>
              <a:rect l="l" t="t" r="r" b="b"/>
              <a:pathLst>
                <a:path w="1305" h="568" extrusionOk="0">
                  <a:moveTo>
                    <a:pt x="0" y="1"/>
                  </a:moveTo>
                  <a:lnTo>
                    <a:pt x="416" y="530"/>
                  </a:lnTo>
                  <a:cubicBezTo>
                    <a:pt x="495" y="557"/>
                    <a:pt x="576" y="568"/>
                    <a:pt x="656" y="568"/>
                  </a:cubicBezTo>
                  <a:cubicBezTo>
                    <a:pt x="994" y="568"/>
                    <a:pt x="1305" y="369"/>
                    <a:pt x="1305" y="369"/>
                  </a:cubicBezTo>
                  <a:lnTo>
                    <a:pt x="1305" y="369"/>
                  </a:lnTo>
                  <a:cubicBezTo>
                    <a:pt x="1200" y="394"/>
                    <a:pt x="1101" y="405"/>
                    <a:pt x="1007" y="405"/>
                  </a:cubicBezTo>
                  <a:cubicBezTo>
                    <a:pt x="531" y="405"/>
                    <a:pt x="190" y="127"/>
                    <a:pt x="0"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7" name="Google Shape;747;p33"/>
            <p:cNvSpPr/>
            <p:nvPr/>
          </p:nvSpPr>
          <p:spPr>
            <a:xfrm flipH="1">
              <a:off x="6838499" y="4008312"/>
              <a:ext cx="201376" cy="168227"/>
            </a:xfrm>
            <a:custGeom>
              <a:avLst/>
              <a:gdLst/>
              <a:ahLst/>
              <a:cxnLst/>
              <a:rect l="l" t="t" r="r" b="b"/>
              <a:pathLst>
                <a:path w="1136" h="949" extrusionOk="0">
                  <a:moveTo>
                    <a:pt x="1135" y="1"/>
                  </a:moveTo>
                  <a:cubicBezTo>
                    <a:pt x="1114" y="1"/>
                    <a:pt x="732" y="869"/>
                    <a:pt x="191" y="869"/>
                  </a:cubicBezTo>
                  <a:cubicBezTo>
                    <a:pt x="130" y="869"/>
                    <a:pt x="66" y="858"/>
                    <a:pt x="1" y="833"/>
                  </a:cubicBezTo>
                  <a:lnTo>
                    <a:pt x="1" y="833"/>
                  </a:lnTo>
                  <a:lnTo>
                    <a:pt x="10" y="908"/>
                  </a:lnTo>
                  <a:cubicBezTo>
                    <a:pt x="10" y="908"/>
                    <a:pt x="92" y="948"/>
                    <a:pt x="217" y="948"/>
                  </a:cubicBezTo>
                  <a:cubicBezTo>
                    <a:pt x="451" y="948"/>
                    <a:pt x="839" y="808"/>
                    <a:pt x="1135" y="1"/>
                  </a:cubicBezTo>
                  <a:cubicBezTo>
                    <a:pt x="1135" y="1"/>
                    <a:pt x="1135" y="1"/>
                    <a:pt x="1135" y="1"/>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8" name="Google Shape;748;p33"/>
            <p:cNvSpPr/>
            <p:nvPr/>
          </p:nvSpPr>
          <p:spPr>
            <a:xfrm flipH="1">
              <a:off x="6813504" y="3889542"/>
              <a:ext cx="232929" cy="258633"/>
            </a:xfrm>
            <a:custGeom>
              <a:avLst/>
              <a:gdLst/>
              <a:ahLst/>
              <a:cxnLst/>
              <a:rect l="l" t="t" r="r" b="b"/>
              <a:pathLst>
                <a:path w="1314" h="1459" extrusionOk="0">
                  <a:moveTo>
                    <a:pt x="1314" y="0"/>
                  </a:moveTo>
                  <a:cubicBezTo>
                    <a:pt x="1310" y="0"/>
                    <a:pt x="649" y="1390"/>
                    <a:pt x="125" y="1390"/>
                  </a:cubicBezTo>
                  <a:cubicBezTo>
                    <a:pt x="82" y="1390"/>
                    <a:pt x="41" y="1381"/>
                    <a:pt x="0" y="1361"/>
                  </a:cubicBezTo>
                  <a:lnTo>
                    <a:pt x="0" y="1361"/>
                  </a:lnTo>
                  <a:lnTo>
                    <a:pt x="10" y="1427"/>
                  </a:lnTo>
                  <a:cubicBezTo>
                    <a:pt x="10" y="1427"/>
                    <a:pt x="57" y="1458"/>
                    <a:pt x="142" y="1458"/>
                  </a:cubicBezTo>
                  <a:cubicBezTo>
                    <a:pt x="350" y="1458"/>
                    <a:pt x="785" y="1273"/>
                    <a:pt x="1314" y="0"/>
                  </a:cubicBezTo>
                  <a:cubicBezTo>
                    <a:pt x="1314" y="0"/>
                    <a:pt x="1314" y="0"/>
                    <a:pt x="1314"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9" name="Google Shape;749;p33"/>
            <p:cNvSpPr/>
            <p:nvPr/>
          </p:nvSpPr>
          <p:spPr>
            <a:xfrm flipH="1">
              <a:off x="7811875" y="4172639"/>
              <a:ext cx="124619" cy="336808"/>
            </a:xfrm>
            <a:custGeom>
              <a:avLst/>
              <a:gdLst/>
              <a:ahLst/>
              <a:cxnLst/>
              <a:rect l="l" t="t" r="r" b="b"/>
              <a:pathLst>
                <a:path w="703" h="1900" extrusionOk="0">
                  <a:moveTo>
                    <a:pt x="663" y="0"/>
                  </a:moveTo>
                  <a:cubicBezTo>
                    <a:pt x="627" y="0"/>
                    <a:pt x="1" y="27"/>
                    <a:pt x="258" y="1900"/>
                  </a:cubicBezTo>
                  <a:cubicBezTo>
                    <a:pt x="268" y="1890"/>
                    <a:pt x="107" y="95"/>
                    <a:pt x="702" y="47"/>
                  </a:cubicBezTo>
                  <a:lnTo>
                    <a:pt x="664" y="0"/>
                  </a:lnTo>
                  <a:cubicBezTo>
                    <a:pt x="664" y="0"/>
                    <a:pt x="664" y="0"/>
                    <a:pt x="663"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0" name="Google Shape;750;p33"/>
            <p:cNvSpPr/>
            <p:nvPr/>
          </p:nvSpPr>
          <p:spPr>
            <a:xfrm flipH="1">
              <a:off x="7448299" y="2845791"/>
              <a:ext cx="274942" cy="224598"/>
            </a:xfrm>
            <a:custGeom>
              <a:avLst/>
              <a:gdLst/>
              <a:ahLst/>
              <a:cxnLst/>
              <a:rect l="l" t="t" r="r" b="b"/>
              <a:pathLst>
                <a:path w="1551" h="1267" extrusionOk="0">
                  <a:moveTo>
                    <a:pt x="0" y="0"/>
                  </a:moveTo>
                  <a:cubicBezTo>
                    <a:pt x="0" y="1"/>
                    <a:pt x="378" y="1134"/>
                    <a:pt x="1550" y="1267"/>
                  </a:cubicBezTo>
                  <a:cubicBezTo>
                    <a:pt x="1550" y="1267"/>
                    <a:pt x="520" y="879"/>
                    <a:pt x="0"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1" name="Google Shape;751;p33"/>
            <p:cNvSpPr/>
            <p:nvPr/>
          </p:nvSpPr>
          <p:spPr>
            <a:xfrm flipH="1">
              <a:off x="7230615" y="2934602"/>
              <a:ext cx="333617" cy="129583"/>
            </a:xfrm>
            <a:custGeom>
              <a:avLst/>
              <a:gdLst/>
              <a:ahLst/>
              <a:cxnLst/>
              <a:rect l="l" t="t" r="r" b="b"/>
              <a:pathLst>
                <a:path w="1882" h="731" extrusionOk="0">
                  <a:moveTo>
                    <a:pt x="1" y="0"/>
                  </a:moveTo>
                  <a:lnTo>
                    <a:pt x="1" y="0"/>
                  </a:lnTo>
                  <a:cubicBezTo>
                    <a:pt x="1" y="0"/>
                    <a:pt x="550" y="730"/>
                    <a:pt x="1465" y="730"/>
                  </a:cubicBezTo>
                  <a:cubicBezTo>
                    <a:pt x="1597" y="730"/>
                    <a:pt x="1736" y="715"/>
                    <a:pt x="1882" y="681"/>
                  </a:cubicBezTo>
                  <a:cubicBezTo>
                    <a:pt x="1882" y="681"/>
                    <a:pt x="785" y="662"/>
                    <a:pt x="1" y="0"/>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2" name="Google Shape;752;p33"/>
            <p:cNvSpPr/>
            <p:nvPr/>
          </p:nvSpPr>
          <p:spPr>
            <a:xfrm flipH="1">
              <a:off x="6903911" y="2240068"/>
              <a:ext cx="415692" cy="76402"/>
            </a:xfrm>
            <a:custGeom>
              <a:avLst/>
              <a:gdLst/>
              <a:ahLst/>
              <a:cxnLst/>
              <a:rect l="l" t="t" r="r" b="b"/>
              <a:pathLst>
                <a:path w="2345" h="431" extrusionOk="0">
                  <a:moveTo>
                    <a:pt x="1" y="270"/>
                  </a:moveTo>
                  <a:cubicBezTo>
                    <a:pt x="1" y="270"/>
                    <a:pt x="1" y="270"/>
                    <a:pt x="1" y="270"/>
                  </a:cubicBezTo>
                  <a:cubicBezTo>
                    <a:pt x="1" y="270"/>
                    <a:pt x="1" y="270"/>
                    <a:pt x="1" y="270"/>
                  </a:cubicBezTo>
                  <a:close/>
                  <a:moveTo>
                    <a:pt x="1008" y="0"/>
                  </a:moveTo>
                  <a:cubicBezTo>
                    <a:pt x="696" y="0"/>
                    <a:pt x="353" y="71"/>
                    <a:pt x="1" y="270"/>
                  </a:cubicBezTo>
                  <a:lnTo>
                    <a:pt x="1" y="270"/>
                  </a:lnTo>
                  <a:cubicBezTo>
                    <a:pt x="15" y="265"/>
                    <a:pt x="417" y="161"/>
                    <a:pt x="962" y="161"/>
                  </a:cubicBezTo>
                  <a:cubicBezTo>
                    <a:pt x="1376" y="161"/>
                    <a:pt x="1873" y="221"/>
                    <a:pt x="2344" y="431"/>
                  </a:cubicBezTo>
                  <a:cubicBezTo>
                    <a:pt x="2344" y="431"/>
                    <a:pt x="1775" y="0"/>
                    <a:pt x="1008" y="0"/>
                  </a:cubicBezTo>
                  <a:close/>
                </a:path>
              </a:pathLst>
            </a:custGeom>
            <a:solidFill>
              <a:srgbClr val="C4B39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3" name="Google Shape;753;p33"/>
            <p:cNvSpPr/>
            <p:nvPr/>
          </p:nvSpPr>
          <p:spPr>
            <a:xfrm flipH="1">
              <a:off x="7249051" y="3035113"/>
              <a:ext cx="338581" cy="120896"/>
            </a:xfrm>
            <a:custGeom>
              <a:avLst/>
              <a:gdLst/>
              <a:ahLst/>
              <a:cxnLst/>
              <a:rect l="l" t="t" r="r" b="b"/>
              <a:pathLst>
                <a:path w="1910" h="682" extrusionOk="0">
                  <a:moveTo>
                    <a:pt x="1" y="0"/>
                  </a:moveTo>
                  <a:cubicBezTo>
                    <a:pt x="1" y="0"/>
                    <a:pt x="551" y="682"/>
                    <a:pt x="1429" y="682"/>
                  </a:cubicBezTo>
                  <a:cubicBezTo>
                    <a:pt x="1580" y="682"/>
                    <a:pt x="1741" y="662"/>
                    <a:pt x="1910" y="615"/>
                  </a:cubicBezTo>
                  <a:lnTo>
                    <a:pt x="1910" y="615"/>
                  </a:lnTo>
                  <a:cubicBezTo>
                    <a:pt x="1910" y="615"/>
                    <a:pt x="1906" y="615"/>
                    <a:pt x="1900" y="615"/>
                  </a:cubicBezTo>
                  <a:cubicBezTo>
                    <a:pt x="1788" y="615"/>
                    <a:pt x="777" y="598"/>
                    <a:pt x="1" y="0"/>
                  </a:cubicBezTo>
                  <a:close/>
                </a:path>
              </a:pathLst>
            </a:custGeom>
            <a:solidFill>
              <a:srgbClr val="B2A38A"/>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4" name="Google Shape;754;p33"/>
            <p:cNvSpPr/>
            <p:nvPr/>
          </p:nvSpPr>
          <p:spPr>
            <a:xfrm flipH="1">
              <a:off x="7210406" y="3435383"/>
              <a:ext cx="248174" cy="102461"/>
            </a:xfrm>
            <a:custGeom>
              <a:avLst/>
              <a:gdLst/>
              <a:ahLst/>
              <a:cxnLst/>
              <a:rect l="l" t="t" r="r" b="b"/>
              <a:pathLst>
                <a:path w="1400" h="578" extrusionOk="0">
                  <a:moveTo>
                    <a:pt x="0" y="1"/>
                  </a:moveTo>
                  <a:cubicBezTo>
                    <a:pt x="0" y="1"/>
                    <a:pt x="420" y="578"/>
                    <a:pt x="1125" y="578"/>
                  </a:cubicBezTo>
                  <a:cubicBezTo>
                    <a:pt x="1212" y="578"/>
                    <a:pt x="1304" y="569"/>
                    <a:pt x="1399" y="549"/>
                  </a:cubicBezTo>
                  <a:cubicBezTo>
                    <a:pt x="1399" y="540"/>
                    <a:pt x="577" y="502"/>
                    <a:pt x="0" y="1"/>
                  </a:cubicBezTo>
                  <a:close/>
                </a:path>
              </a:pathLst>
            </a:custGeom>
            <a:solidFill>
              <a:srgbClr val="917D6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5" name="Google Shape;755;p33"/>
            <p:cNvSpPr/>
            <p:nvPr/>
          </p:nvSpPr>
          <p:spPr>
            <a:xfrm flipH="1">
              <a:off x="6367854" y="3572765"/>
              <a:ext cx="293378" cy="140928"/>
            </a:xfrm>
            <a:custGeom>
              <a:avLst/>
              <a:gdLst/>
              <a:ahLst/>
              <a:cxnLst/>
              <a:rect l="l" t="t" r="r" b="b"/>
              <a:pathLst>
                <a:path w="1655" h="795" extrusionOk="0">
                  <a:moveTo>
                    <a:pt x="1655" y="1"/>
                  </a:moveTo>
                  <a:cubicBezTo>
                    <a:pt x="1645" y="10"/>
                    <a:pt x="918" y="710"/>
                    <a:pt x="1" y="785"/>
                  </a:cubicBezTo>
                  <a:cubicBezTo>
                    <a:pt x="1" y="785"/>
                    <a:pt x="65" y="794"/>
                    <a:pt x="171" y="794"/>
                  </a:cubicBezTo>
                  <a:cubicBezTo>
                    <a:pt x="497" y="794"/>
                    <a:pt x="1219" y="708"/>
                    <a:pt x="1655" y="1"/>
                  </a:cubicBezTo>
                  <a:close/>
                </a:path>
              </a:pathLst>
            </a:custGeom>
            <a:solidFill>
              <a:srgbClr val="7F6D5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6" name="Google Shape;756;p33"/>
            <p:cNvSpPr/>
            <p:nvPr/>
          </p:nvSpPr>
          <p:spPr>
            <a:xfrm flipH="1">
              <a:off x="7240719" y="3423683"/>
              <a:ext cx="238070" cy="130114"/>
            </a:xfrm>
            <a:custGeom>
              <a:avLst/>
              <a:gdLst/>
              <a:ahLst/>
              <a:cxnLst/>
              <a:rect l="l" t="t" r="r" b="b"/>
              <a:pathLst>
                <a:path w="1343" h="734" extrusionOk="0">
                  <a:moveTo>
                    <a:pt x="1" y="1"/>
                  </a:moveTo>
                  <a:cubicBezTo>
                    <a:pt x="1" y="1"/>
                    <a:pt x="406" y="733"/>
                    <a:pt x="1225" y="733"/>
                  </a:cubicBezTo>
                  <a:cubicBezTo>
                    <a:pt x="1263" y="733"/>
                    <a:pt x="1303" y="732"/>
                    <a:pt x="1343" y="728"/>
                  </a:cubicBezTo>
                  <a:cubicBezTo>
                    <a:pt x="1343" y="728"/>
                    <a:pt x="521" y="596"/>
                    <a:pt x="1" y="1"/>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7" name="Google Shape;757;p33"/>
            <p:cNvSpPr/>
            <p:nvPr/>
          </p:nvSpPr>
          <p:spPr>
            <a:xfrm flipH="1">
              <a:off x="7597559" y="3535894"/>
              <a:ext cx="209530" cy="355421"/>
            </a:xfrm>
            <a:custGeom>
              <a:avLst/>
              <a:gdLst/>
              <a:ahLst/>
              <a:cxnLst/>
              <a:rect l="l" t="t" r="r" b="b"/>
              <a:pathLst>
                <a:path w="1182" h="2005" extrusionOk="0">
                  <a:moveTo>
                    <a:pt x="1144" y="1"/>
                  </a:moveTo>
                  <a:cubicBezTo>
                    <a:pt x="1144" y="1"/>
                    <a:pt x="889" y="1258"/>
                    <a:pt x="1" y="2004"/>
                  </a:cubicBezTo>
                  <a:cubicBezTo>
                    <a:pt x="1" y="2004"/>
                    <a:pt x="1182" y="1400"/>
                    <a:pt x="1144" y="1"/>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8" name="Google Shape;758;p33"/>
            <p:cNvSpPr/>
            <p:nvPr/>
          </p:nvSpPr>
          <p:spPr>
            <a:xfrm flipH="1">
              <a:off x="7054765" y="2911026"/>
              <a:ext cx="184358" cy="462668"/>
            </a:xfrm>
            <a:custGeom>
              <a:avLst/>
              <a:gdLst/>
              <a:ahLst/>
              <a:cxnLst/>
              <a:rect l="l" t="t" r="r" b="b"/>
              <a:pathLst>
                <a:path w="1040" h="2610" extrusionOk="0">
                  <a:moveTo>
                    <a:pt x="1040" y="1"/>
                  </a:moveTo>
                  <a:cubicBezTo>
                    <a:pt x="1040" y="1"/>
                    <a:pt x="293" y="577"/>
                    <a:pt x="95" y="1371"/>
                  </a:cubicBezTo>
                  <a:cubicBezTo>
                    <a:pt x="0" y="1749"/>
                    <a:pt x="189" y="2609"/>
                    <a:pt x="189" y="2609"/>
                  </a:cubicBezTo>
                  <a:cubicBezTo>
                    <a:pt x="189" y="2609"/>
                    <a:pt x="208" y="861"/>
                    <a:pt x="1040" y="1"/>
                  </a:cubicBezTo>
                  <a:close/>
                </a:path>
              </a:pathLst>
            </a:custGeom>
            <a:solidFill>
              <a:srgbClr val="A08D72"/>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9" name="Google Shape;759;p33"/>
            <p:cNvSpPr/>
            <p:nvPr/>
          </p:nvSpPr>
          <p:spPr>
            <a:xfrm flipH="1">
              <a:off x="6104789" y="2747762"/>
              <a:ext cx="162909" cy="65234"/>
            </a:xfrm>
            <a:custGeom>
              <a:avLst/>
              <a:gdLst/>
              <a:ahLst/>
              <a:cxnLst/>
              <a:rect l="l" t="t" r="r" b="b"/>
              <a:pathLst>
                <a:path w="919" h="368" extrusionOk="0">
                  <a:moveTo>
                    <a:pt x="447" y="0"/>
                  </a:moveTo>
                  <a:cubicBezTo>
                    <a:pt x="243" y="0"/>
                    <a:pt x="62" y="88"/>
                    <a:pt x="21" y="213"/>
                  </a:cubicBezTo>
                  <a:cubicBezTo>
                    <a:pt x="1" y="273"/>
                    <a:pt x="26" y="289"/>
                    <a:pt x="80" y="289"/>
                  </a:cubicBezTo>
                  <a:cubicBezTo>
                    <a:pt x="143" y="289"/>
                    <a:pt x="243" y="267"/>
                    <a:pt x="356" y="267"/>
                  </a:cubicBezTo>
                  <a:cubicBezTo>
                    <a:pt x="376" y="267"/>
                    <a:pt x="397" y="268"/>
                    <a:pt x="418" y="270"/>
                  </a:cubicBezTo>
                  <a:cubicBezTo>
                    <a:pt x="581" y="289"/>
                    <a:pt x="712" y="367"/>
                    <a:pt x="793" y="367"/>
                  </a:cubicBezTo>
                  <a:cubicBezTo>
                    <a:pt x="830" y="367"/>
                    <a:pt x="857" y="352"/>
                    <a:pt x="871" y="308"/>
                  </a:cubicBezTo>
                  <a:cubicBezTo>
                    <a:pt x="918" y="166"/>
                    <a:pt x="767" y="24"/>
                    <a:pt x="531" y="5"/>
                  </a:cubicBezTo>
                  <a:cubicBezTo>
                    <a:pt x="503" y="2"/>
                    <a:pt x="475" y="0"/>
                    <a:pt x="447" y="0"/>
                  </a:cubicBezTo>
                  <a:close/>
                </a:path>
              </a:pathLst>
            </a:custGeom>
            <a:solidFill>
              <a:srgbClr val="C4B39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60" name="Google Shape;760;p33"/>
            <p:cNvSpPr/>
            <p:nvPr/>
          </p:nvSpPr>
          <p:spPr>
            <a:xfrm flipH="1">
              <a:off x="6223599" y="1108570"/>
              <a:ext cx="2286928" cy="523471"/>
            </a:xfrm>
            <a:custGeom>
              <a:avLst/>
              <a:gdLst/>
              <a:ahLst/>
              <a:cxnLst/>
              <a:rect l="l" t="t" r="r" b="b"/>
              <a:pathLst>
                <a:path w="12901" h="2953" extrusionOk="0">
                  <a:moveTo>
                    <a:pt x="5690" y="0"/>
                  </a:moveTo>
                  <a:cubicBezTo>
                    <a:pt x="5633" y="9"/>
                    <a:pt x="5586" y="38"/>
                    <a:pt x="5529" y="47"/>
                  </a:cubicBezTo>
                  <a:cubicBezTo>
                    <a:pt x="5189" y="151"/>
                    <a:pt x="4830" y="227"/>
                    <a:pt x="4537" y="444"/>
                  </a:cubicBezTo>
                  <a:cubicBezTo>
                    <a:pt x="4433" y="529"/>
                    <a:pt x="4348" y="652"/>
                    <a:pt x="4225" y="709"/>
                  </a:cubicBezTo>
                  <a:cubicBezTo>
                    <a:pt x="4178" y="728"/>
                    <a:pt x="3942" y="756"/>
                    <a:pt x="3923" y="794"/>
                  </a:cubicBezTo>
                  <a:cubicBezTo>
                    <a:pt x="3875" y="869"/>
                    <a:pt x="4008" y="1040"/>
                    <a:pt x="4055" y="1096"/>
                  </a:cubicBezTo>
                  <a:cubicBezTo>
                    <a:pt x="4121" y="1172"/>
                    <a:pt x="4376" y="1238"/>
                    <a:pt x="4367" y="1361"/>
                  </a:cubicBezTo>
                  <a:cubicBezTo>
                    <a:pt x="4367" y="1418"/>
                    <a:pt x="4131" y="1512"/>
                    <a:pt x="4083" y="1550"/>
                  </a:cubicBezTo>
                  <a:cubicBezTo>
                    <a:pt x="3894" y="1663"/>
                    <a:pt x="3724" y="1748"/>
                    <a:pt x="3497" y="1767"/>
                  </a:cubicBezTo>
                  <a:cubicBezTo>
                    <a:pt x="3453" y="1773"/>
                    <a:pt x="3387" y="1776"/>
                    <a:pt x="3310" y="1776"/>
                  </a:cubicBezTo>
                  <a:cubicBezTo>
                    <a:pt x="2974" y="1776"/>
                    <a:pt x="2410" y="1714"/>
                    <a:pt x="2326" y="1484"/>
                  </a:cubicBezTo>
                  <a:cubicBezTo>
                    <a:pt x="2269" y="1314"/>
                    <a:pt x="2496" y="1200"/>
                    <a:pt x="2467" y="1040"/>
                  </a:cubicBezTo>
                  <a:cubicBezTo>
                    <a:pt x="2414" y="1027"/>
                    <a:pt x="2357" y="1024"/>
                    <a:pt x="2299" y="1024"/>
                  </a:cubicBezTo>
                  <a:cubicBezTo>
                    <a:pt x="2240" y="1024"/>
                    <a:pt x="2180" y="1027"/>
                    <a:pt x="2119" y="1027"/>
                  </a:cubicBezTo>
                  <a:cubicBezTo>
                    <a:pt x="2059" y="1027"/>
                    <a:pt x="1998" y="1024"/>
                    <a:pt x="1938" y="1011"/>
                  </a:cubicBezTo>
                  <a:cubicBezTo>
                    <a:pt x="1645" y="955"/>
                    <a:pt x="1437" y="888"/>
                    <a:pt x="1173" y="756"/>
                  </a:cubicBezTo>
                  <a:cubicBezTo>
                    <a:pt x="1082" y="714"/>
                    <a:pt x="999" y="698"/>
                    <a:pt x="918" y="698"/>
                  </a:cubicBezTo>
                  <a:cubicBezTo>
                    <a:pt x="761" y="698"/>
                    <a:pt x="613" y="760"/>
                    <a:pt x="445" y="822"/>
                  </a:cubicBezTo>
                  <a:cubicBezTo>
                    <a:pt x="303" y="869"/>
                    <a:pt x="152" y="917"/>
                    <a:pt x="1" y="945"/>
                  </a:cubicBezTo>
                  <a:cubicBezTo>
                    <a:pt x="89" y="1074"/>
                    <a:pt x="384" y="1087"/>
                    <a:pt x="647" y="1087"/>
                  </a:cubicBezTo>
                  <a:cubicBezTo>
                    <a:pt x="711" y="1087"/>
                    <a:pt x="773" y="1086"/>
                    <a:pt x="830" y="1086"/>
                  </a:cubicBezTo>
                  <a:cubicBezTo>
                    <a:pt x="916" y="1086"/>
                    <a:pt x="990" y="1088"/>
                    <a:pt x="1040" y="1096"/>
                  </a:cubicBezTo>
                  <a:cubicBezTo>
                    <a:pt x="1314" y="1134"/>
                    <a:pt x="1569" y="1200"/>
                    <a:pt x="1796" y="1323"/>
                  </a:cubicBezTo>
                  <a:cubicBezTo>
                    <a:pt x="1626" y="1503"/>
                    <a:pt x="1267" y="1380"/>
                    <a:pt x="1078" y="1522"/>
                  </a:cubicBezTo>
                  <a:cubicBezTo>
                    <a:pt x="917" y="1654"/>
                    <a:pt x="955" y="1815"/>
                    <a:pt x="917" y="1994"/>
                  </a:cubicBezTo>
                  <a:cubicBezTo>
                    <a:pt x="1059" y="2051"/>
                    <a:pt x="1418" y="2051"/>
                    <a:pt x="1475" y="2211"/>
                  </a:cubicBezTo>
                  <a:cubicBezTo>
                    <a:pt x="1551" y="2372"/>
                    <a:pt x="1239" y="2306"/>
                    <a:pt x="1362" y="2495"/>
                  </a:cubicBezTo>
                  <a:cubicBezTo>
                    <a:pt x="1434" y="2618"/>
                    <a:pt x="1743" y="2639"/>
                    <a:pt x="2024" y="2639"/>
                  </a:cubicBezTo>
                  <a:cubicBezTo>
                    <a:pt x="2161" y="2639"/>
                    <a:pt x="2292" y="2634"/>
                    <a:pt x="2385" y="2634"/>
                  </a:cubicBezTo>
                  <a:cubicBezTo>
                    <a:pt x="2422" y="2634"/>
                    <a:pt x="2453" y="2635"/>
                    <a:pt x="2477" y="2637"/>
                  </a:cubicBezTo>
                  <a:cubicBezTo>
                    <a:pt x="2425" y="2886"/>
                    <a:pt x="2644" y="2953"/>
                    <a:pt x="2890" y="2953"/>
                  </a:cubicBezTo>
                  <a:cubicBezTo>
                    <a:pt x="3091" y="2953"/>
                    <a:pt x="3310" y="2908"/>
                    <a:pt x="3412" y="2882"/>
                  </a:cubicBezTo>
                  <a:cubicBezTo>
                    <a:pt x="3885" y="2750"/>
                    <a:pt x="4320" y="2504"/>
                    <a:pt x="4820" y="2467"/>
                  </a:cubicBezTo>
                  <a:cubicBezTo>
                    <a:pt x="4928" y="2460"/>
                    <a:pt x="5036" y="2458"/>
                    <a:pt x="5144" y="2458"/>
                  </a:cubicBezTo>
                  <a:cubicBezTo>
                    <a:pt x="5360" y="2458"/>
                    <a:pt x="5577" y="2467"/>
                    <a:pt x="5784" y="2467"/>
                  </a:cubicBezTo>
                  <a:cubicBezTo>
                    <a:pt x="6380" y="2467"/>
                    <a:pt x="6843" y="2807"/>
                    <a:pt x="7419" y="2892"/>
                  </a:cubicBezTo>
                  <a:lnTo>
                    <a:pt x="7255" y="2852"/>
                  </a:lnTo>
                  <a:lnTo>
                    <a:pt x="7255" y="2852"/>
                  </a:lnTo>
                  <a:cubicBezTo>
                    <a:pt x="7499" y="2905"/>
                    <a:pt x="7761" y="2920"/>
                    <a:pt x="8026" y="2920"/>
                  </a:cubicBezTo>
                  <a:cubicBezTo>
                    <a:pt x="8385" y="2920"/>
                    <a:pt x="8751" y="2892"/>
                    <a:pt x="9083" y="2892"/>
                  </a:cubicBezTo>
                  <a:cubicBezTo>
                    <a:pt x="9179" y="2892"/>
                    <a:pt x="9286" y="2893"/>
                    <a:pt x="9400" y="2893"/>
                  </a:cubicBezTo>
                  <a:cubicBezTo>
                    <a:pt x="10045" y="2893"/>
                    <a:pt x="10918" y="2872"/>
                    <a:pt x="11408" y="2599"/>
                  </a:cubicBezTo>
                  <a:cubicBezTo>
                    <a:pt x="11908" y="2325"/>
                    <a:pt x="11219" y="2240"/>
                    <a:pt x="10822" y="2240"/>
                  </a:cubicBezTo>
                  <a:cubicBezTo>
                    <a:pt x="11219" y="2230"/>
                    <a:pt x="11597" y="2117"/>
                    <a:pt x="12003" y="2117"/>
                  </a:cubicBezTo>
                  <a:cubicBezTo>
                    <a:pt x="12296" y="2089"/>
                    <a:pt x="12617" y="2089"/>
                    <a:pt x="12901" y="2004"/>
                  </a:cubicBezTo>
                  <a:cubicBezTo>
                    <a:pt x="12825" y="1994"/>
                    <a:pt x="12759" y="1985"/>
                    <a:pt x="12693" y="1975"/>
                  </a:cubicBezTo>
                  <a:cubicBezTo>
                    <a:pt x="12360" y="1898"/>
                    <a:pt x="12027" y="1833"/>
                    <a:pt x="11683" y="1833"/>
                  </a:cubicBezTo>
                  <a:cubicBezTo>
                    <a:pt x="11607" y="1833"/>
                    <a:pt x="11531" y="1836"/>
                    <a:pt x="11455" y="1843"/>
                  </a:cubicBezTo>
                  <a:cubicBezTo>
                    <a:pt x="11077" y="1862"/>
                    <a:pt x="10680" y="1900"/>
                    <a:pt x="10302" y="1937"/>
                  </a:cubicBezTo>
                  <a:cubicBezTo>
                    <a:pt x="10094" y="1956"/>
                    <a:pt x="9877" y="1985"/>
                    <a:pt x="9688" y="2079"/>
                  </a:cubicBezTo>
                  <a:cubicBezTo>
                    <a:pt x="9546" y="2136"/>
                    <a:pt x="9414" y="2240"/>
                    <a:pt x="9262" y="2287"/>
                  </a:cubicBezTo>
                  <a:cubicBezTo>
                    <a:pt x="9188" y="2312"/>
                    <a:pt x="9118" y="2323"/>
                    <a:pt x="9052" y="2323"/>
                  </a:cubicBezTo>
                  <a:cubicBezTo>
                    <a:pt x="8702" y="2323"/>
                    <a:pt x="8455" y="2018"/>
                    <a:pt x="8081" y="1994"/>
                  </a:cubicBezTo>
                  <a:cubicBezTo>
                    <a:pt x="8032" y="1991"/>
                    <a:pt x="7984" y="1989"/>
                    <a:pt x="7937" y="1989"/>
                  </a:cubicBezTo>
                  <a:cubicBezTo>
                    <a:pt x="7565" y="1989"/>
                    <a:pt x="7218" y="2077"/>
                    <a:pt x="6856" y="2077"/>
                  </a:cubicBezTo>
                  <a:cubicBezTo>
                    <a:pt x="6722" y="2077"/>
                    <a:pt x="6586" y="2065"/>
                    <a:pt x="6446" y="2032"/>
                  </a:cubicBezTo>
                  <a:cubicBezTo>
                    <a:pt x="6200" y="1975"/>
                    <a:pt x="5973" y="1890"/>
                    <a:pt x="5728" y="1815"/>
                  </a:cubicBezTo>
                  <a:cubicBezTo>
                    <a:pt x="5577" y="1767"/>
                    <a:pt x="5350" y="1748"/>
                    <a:pt x="5208" y="1663"/>
                  </a:cubicBezTo>
                  <a:cubicBezTo>
                    <a:pt x="5047" y="1569"/>
                    <a:pt x="5416" y="1484"/>
                    <a:pt x="5255" y="1474"/>
                  </a:cubicBezTo>
                  <a:cubicBezTo>
                    <a:pt x="4471" y="1408"/>
                    <a:pt x="5113" y="728"/>
                    <a:pt x="4811" y="671"/>
                  </a:cubicBezTo>
                  <a:cubicBezTo>
                    <a:pt x="5208" y="605"/>
                    <a:pt x="5633" y="520"/>
                    <a:pt x="5784" y="66"/>
                  </a:cubicBezTo>
                  <a:cubicBezTo>
                    <a:pt x="5756" y="47"/>
                    <a:pt x="5718" y="19"/>
                    <a:pt x="5690"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20792195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lide 2" type="obj">
  <p:cSld name="Slide 2">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Autofit/>
          </a:bodyPr>
          <a:lstStyle>
            <a:lvl1pPr marL="609555" lvl="0" indent="-457167" algn="l">
              <a:lnSpc>
                <a:spcPct val="90000"/>
              </a:lnSpc>
              <a:spcBef>
                <a:spcPts val="1000"/>
              </a:spcBef>
              <a:spcAft>
                <a:spcPts val="0"/>
              </a:spcAft>
              <a:buClr>
                <a:schemeClr val="dk1"/>
              </a:buClr>
              <a:buSzPts val="1800"/>
              <a:buChar char="•"/>
              <a:defRPr/>
            </a:lvl1pPr>
            <a:lvl2pPr marL="1219110" lvl="1" indent="-457167" algn="l">
              <a:lnSpc>
                <a:spcPct val="90000"/>
              </a:lnSpc>
              <a:spcBef>
                <a:spcPts val="500"/>
              </a:spcBef>
              <a:spcAft>
                <a:spcPts val="0"/>
              </a:spcAft>
              <a:buClr>
                <a:schemeClr val="dk1"/>
              </a:buClr>
              <a:buSzPts val="1800"/>
              <a:buChar char="•"/>
              <a:defRPr/>
            </a:lvl2pPr>
            <a:lvl3pPr marL="1828664" lvl="2" indent="-457167" algn="l">
              <a:lnSpc>
                <a:spcPct val="90000"/>
              </a:lnSpc>
              <a:spcBef>
                <a:spcPts val="500"/>
              </a:spcBef>
              <a:spcAft>
                <a:spcPts val="0"/>
              </a:spcAft>
              <a:buClr>
                <a:schemeClr val="dk1"/>
              </a:buClr>
              <a:buSzPts val="1800"/>
              <a:buChar char="•"/>
              <a:defRPr/>
            </a:lvl3pPr>
            <a:lvl4pPr marL="2438218" lvl="3" indent="-457167" algn="l">
              <a:lnSpc>
                <a:spcPct val="90000"/>
              </a:lnSpc>
              <a:spcBef>
                <a:spcPts val="500"/>
              </a:spcBef>
              <a:spcAft>
                <a:spcPts val="0"/>
              </a:spcAft>
              <a:buClr>
                <a:schemeClr val="dk1"/>
              </a:buClr>
              <a:buSzPts val="1800"/>
              <a:buChar char="•"/>
              <a:defRPr/>
            </a:lvl4pPr>
            <a:lvl5pPr marL="3047772" lvl="4" indent="-457167" algn="l">
              <a:lnSpc>
                <a:spcPct val="90000"/>
              </a:lnSpc>
              <a:spcBef>
                <a:spcPts val="500"/>
              </a:spcBef>
              <a:spcAft>
                <a:spcPts val="0"/>
              </a:spcAft>
              <a:buClr>
                <a:schemeClr val="dk1"/>
              </a:buClr>
              <a:buSzPts val="1800"/>
              <a:buChar char="•"/>
              <a:defRPr/>
            </a:lvl5pPr>
            <a:lvl6pPr marL="3657327" lvl="5" indent="-457167" algn="l">
              <a:lnSpc>
                <a:spcPct val="90000"/>
              </a:lnSpc>
              <a:spcBef>
                <a:spcPts val="500"/>
              </a:spcBef>
              <a:spcAft>
                <a:spcPts val="0"/>
              </a:spcAft>
              <a:buClr>
                <a:schemeClr val="dk1"/>
              </a:buClr>
              <a:buSzPts val="1800"/>
              <a:buChar char="•"/>
              <a:defRPr/>
            </a:lvl6pPr>
            <a:lvl7pPr marL="4266880" lvl="6" indent="-457167" algn="l">
              <a:lnSpc>
                <a:spcPct val="90000"/>
              </a:lnSpc>
              <a:spcBef>
                <a:spcPts val="500"/>
              </a:spcBef>
              <a:spcAft>
                <a:spcPts val="0"/>
              </a:spcAft>
              <a:buClr>
                <a:schemeClr val="dk1"/>
              </a:buClr>
              <a:buSzPts val="1800"/>
              <a:buChar char="•"/>
              <a:defRPr/>
            </a:lvl7pPr>
            <a:lvl8pPr marL="4876435" lvl="7" indent="-457167" algn="l">
              <a:lnSpc>
                <a:spcPct val="90000"/>
              </a:lnSpc>
              <a:spcBef>
                <a:spcPts val="500"/>
              </a:spcBef>
              <a:spcAft>
                <a:spcPts val="0"/>
              </a:spcAft>
              <a:buClr>
                <a:schemeClr val="dk1"/>
              </a:buClr>
              <a:buSzPts val="1800"/>
              <a:buChar char="•"/>
              <a:defRPr/>
            </a:lvl8pPr>
            <a:lvl9pPr marL="5485990" lvl="8" indent="-457167"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Tx/>
              <a:buFontTx/>
              <a:buNone/>
            </a:pPr>
            <a:endParaRPr sz="1800" kern="1200">
              <a:solidFill>
                <a:srgbClr val="5E261F"/>
              </a:solidFill>
              <a:ea typeface="+mn-ea"/>
              <a:cs typeface="+mn-cs"/>
            </a:endParaRPr>
          </a:p>
        </p:txBody>
      </p:sp>
      <p:sp>
        <p:nvSpPr>
          <p:cNvPr id="25" name="Google Shape;25;p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buClrTx/>
              <a:buFontTx/>
              <a:buNone/>
            </a:pPr>
            <a:endParaRPr sz="1800" kern="1200">
              <a:solidFill>
                <a:srgbClr val="5E261F"/>
              </a:solidFill>
              <a:ea typeface="+mn-ea"/>
              <a:cs typeface="+mn-cs"/>
            </a:endParaRPr>
          </a:p>
        </p:txBody>
      </p:sp>
      <p:sp>
        <p:nvSpPr>
          <p:cNvPr id="26" name="Google Shape;26;p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buClrTx/>
              <a:buFontTx/>
              <a:buNone/>
            </a:pPr>
            <a:fld id="{00000000-1234-1234-1234-123412341234}" type="slidenum">
              <a:rPr lang="tr-TR" sz="1800" kern="1200" smtClean="0">
                <a:solidFill>
                  <a:srgbClr val="5E261F"/>
                </a:solidFill>
                <a:ea typeface="+mn-ea"/>
                <a:cs typeface="+mn-cs"/>
              </a:rPr>
              <a:pPr>
                <a:buClrTx/>
                <a:buFontTx/>
                <a:buNone/>
              </a:pPr>
              <a:t>‹#›</a:t>
            </a:fld>
            <a:endParaRPr lang="tr-TR" sz="1800" kern="1200">
              <a:solidFill>
                <a:srgbClr val="5E261F"/>
              </a:solidFill>
              <a:ea typeface="+mn-ea"/>
              <a:cs typeface="+mn-cs"/>
            </a:endParaRPr>
          </a:p>
        </p:txBody>
      </p:sp>
    </p:spTree>
    <p:extLst>
      <p:ext uri="{BB962C8B-B14F-4D97-AF65-F5344CB8AC3E}">
        <p14:creationId xmlns:p14="http://schemas.microsoft.com/office/powerpoint/2010/main" val="19571078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91167" y="4670633"/>
            <a:ext cx="12429933" cy="2355467"/>
            <a:chOff x="-68375" y="3502975"/>
            <a:chExt cx="9322450" cy="1766600"/>
          </a:xfrm>
        </p:grpSpPr>
        <p:sp>
          <p:nvSpPr>
            <p:cNvPr id="10" name="Google Shape;10;p2"/>
            <p:cNvSpPr/>
            <p:nvPr/>
          </p:nvSpPr>
          <p:spPr>
            <a:xfrm>
              <a:off x="-65798" y="3505555"/>
              <a:ext cx="9267568" cy="1007807"/>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1" name="Google Shape;11;p2"/>
            <p:cNvSpPr/>
            <p:nvPr/>
          </p:nvSpPr>
          <p:spPr>
            <a:xfrm>
              <a:off x="-65798" y="3506477"/>
              <a:ext cx="9268489" cy="410274"/>
            </a:xfrm>
            <a:custGeom>
              <a:avLst/>
              <a:gdLst/>
              <a:ahLst/>
              <a:cxnLst/>
              <a:rect l="l" t="t" r="r" b="b"/>
              <a:pathLst>
                <a:path w="100575" h="4452" extrusionOk="0">
                  <a:moveTo>
                    <a:pt x="1" y="0"/>
                  </a:moveTo>
                  <a:lnTo>
                    <a:pt x="61685" y="4451"/>
                  </a:lnTo>
                  <a:lnTo>
                    <a:pt x="100574" y="0"/>
                  </a:lnTo>
                  <a:close/>
                </a:path>
              </a:pathLst>
            </a:custGeom>
            <a:solidFill>
              <a:srgbClr val="F9E35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2" name="Google Shape;12;p2"/>
            <p:cNvSpPr/>
            <p:nvPr/>
          </p:nvSpPr>
          <p:spPr>
            <a:xfrm>
              <a:off x="-65798" y="4441869"/>
              <a:ext cx="9267568" cy="561777"/>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3" name="Google Shape;13;p2"/>
            <p:cNvSpPr/>
            <p:nvPr/>
          </p:nvSpPr>
          <p:spPr>
            <a:xfrm>
              <a:off x="-68375" y="4648299"/>
              <a:ext cx="9271069" cy="561765"/>
            </a:xfrm>
            <a:custGeom>
              <a:avLst/>
              <a:gdLst/>
              <a:ahLst/>
              <a:cxnLst/>
              <a:rect l="l" t="t" r="r" b="b"/>
              <a:pathLst>
                <a:path w="100603" h="8421" extrusionOk="0">
                  <a:moveTo>
                    <a:pt x="33503" y="0"/>
                  </a:moveTo>
                  <a:cubicBezTo>
                    <a:pt x="33503" y="0"/>
                    <a:pt x="473" y="3478"/>
                    <a:pt x="38" y="3922"/>
                  </a:cubicBezTo>
                  <a:lnTo>
                    <a:pt x="0" y="7986"/>
                  </a:lnTo>
                  <a:lnTo>
                    <a:pt x="100602" y="8421"/>
                  </a:lnTo>
                  <a:lnTo>
                    <a:pt x="100602" y="1607"/>
                  </a:lnTo>
                  <a:lnTo>
                    <a:pt x="65408" y="0"/>
                  </a:lnTo>
                  <a:close/>
                </a:path>
              </a:pathLst>
            </a:custGeom>
            <a:solidFill>
              <a:srgbClr val="FFF38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 name="Google Shape;14;p2"/>
            <p:cNvSpPr/>
            <p:nvPr/>
          </p:nvSpPr>
          <p:spPr>
            <a:xfrm>
              <a:off x="4455329" y="3502975"/>
              <a:ext cx="2764256" cy="1000803"/>
            </a:xfrm>
            <a:custGeom>
              <a:avLst/>
              <a:gdLst/>
              <a:ahLst/>
              <a:cxnLst/>
              <a:rect l="l" t="t" r="r" b="b"/>
              <a:pathLst>
                <a:path w="31339" h="10860" extrusionOk="0">
                  <a:moveTo>
                    <a:pt x="31339" y="0"/>
                  </a:moveTo>
                  <a:lnTo>
                    <a:pt x="23429" y="38"/>
                  </a:lnTo>
                  <a:lnTo>
                    <a:pt x="18958" y="1078"/>
                  </a:lnTo>
                  <a:lnTo>
                    <a:pt x="21387" y="1815"/>
                  </a:lnTo>
                  <a:lnTo>
                    <a:pt x="17607" y="3979"/>
                  </a:lnTo>
                  <a:lnTo>
                    <a:pt x="388" y="4858"/>
                  </a:lnTo>
                  <a:lnTo>
                    <a:pt x="0" y="5831"/>
                  </a:lnTo>
                  <a:lnTo>
                    <a:pt x="6484" y="8052"/>
                  </a:lnTo>
                  <a:lnTo>
                    <a:pt x="388" y="10727"/>
                  </a:lnTo>
                  <a:lnTo>
                    <a:pt x="29212" y="10859"/>
                  </a:lnTo>
                  <a:lnTo>
                    <a:pt x="25546" y="7599"/>
                  </a:lnTo>
                  <a:lnTo>
                    <a:pt x="31140" y="3280"/>
                  </a:lnTo>
                  <a:lnTo>
                    <a:pt x="27464" y="2023"/>
                  </a:lnTo>
                  <a:lnTo>
                    <a:pt x="31339" y="0"/>
                  </a:lnTo>
                  <a:close/>
                </a:path>
              </a:pathLst>
            </a:custGeom>
            <a:solidFill>
              <a:srgbClr val="E5C3C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 name="Google Shape;15;p2"/>
            <p:cNvSpPr/>
            <p:nvPr/>
          </p:nvSpPr>
          <p:spPr>
            <a:xfrm>
              <a:off x="4455329" y="3881832"/>
              <a:ext cx="2653383" cy="621954"/>
            </a:xfrm>
            <a:custGeom>
              <a:avLst/>
              <a:gdLst/>
              <a:ahLst/>
              <a:cxnLst/>
              <a:rect l="l" t="t" r="r" b="b"/>
              <a:pathLst>
                <a:path w="30082" h="6749" extrusionOk="0">
                  <a:moveTo>
                    <a:pt x="30082" y="0"/>
                  </a:moveTo>
                  <a:lnTo>
                    <a:pt x="76" y="1560"/>
                  </a:lnTo>
                  <a:lnTo>
                    <a:pt x="0" y="1720"/>
                  </a:lnTo>
                  <a:lnTo>
                    <a:pt x="6484" y="3941"/>
                  </a:lnTo>
                  <a:lnTo>
                    <a:pt x="388" y="6616"/>
                  </a:lnTo>
                  <a:lnTo>
                    <a:pt x="29212" y="6748"/>
                  </a:lnTo>
                  <a:lnTo>
                    <a:pt x="25546" y="3488"/>
                  </a:lnTo>
                  <a:lnTo>
                    <a:pt x="30082" y="0"/>
                  </a:lnTo>
                  <a:close/>
                </a:path>
              </a:pathLst>
            </a:custGeom>
            <a:solidFill>
              <a:srgbClr val="D8B4B5"/>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 name="Google Shape;16;p2"/>
            <p:cNvSpPr/>
            <p:nvPr/>
          </p:nvSpPr>
          <p:spPr>
            <a:xfrm>
              <a:off x="6595375" y="4215025"/>
              <a:ext cx="2658700" cy="1051125"/>
            </a:xfrm>
            <a:custGeom>
              <a:avLst/>
              <a:gdLst/>
              <a:ahLst/>
              <a:cxnLst/>
              <a:rect l="l" t="t" r="r" b="b"/>
              <a:pathLst>
                <a:path w="106348" h="42045" extrusionOk="0">
                  <a:moveTo>
                    <a:pt x="0" y="0"/>
                  </a:moveTo>
                  <a:lnTo>
                    <a:pt x="106348" y="7969"/>
                  </a:lnTo>
                  <a:lnTo>
                    <a:pt x="106348" y="40396"/>
                  </a:lnTo>
                  <a:lnTo>
                    <a:pt x="65128" y="42045"/>
                  </a:lnTo>
                  <a:close/>
                </a:path>
              </a:pathLst>
            </a:custGeom>
            <a:solidFill>
              <a:srgbClr val="D8B4B5"/>
            </a:solidFill>
            <a:ln>
              <a:noFill/>
            </a:ln>
          </p:spPr>
        </p:sp>
        <p:sp>
          <p:nvSpPr>
            <p:cNvPr id="17" name="Google Shape;17;p2"/>
            <p:cNvSpPr/>
            <p:nvPr/>
          </p:nvSpPr>
          <p:spPr>
            <a:xfrm>
              <a:off x="3201600" y="4235625"/>
              <a:ext cx="5111125" cy="1033950"/>
            </a:xfrm>
            <a:custGeom>
              <a:avLst/>
              <a:gdLst/>
              <a:ahLst/>
              <a:cxnLst/>
              <a:rect l="l" t="t" r="r" b="b"/>
              <a:pathLst>
                <a:path w="204445" h="41358" extrusionOk="0">
                  <a:moveTo>
                    <a:pt x="139481" y="0"/>
                  </a:moveTo>
                  <a:lnTo>
                    <a:pt x="73202" y="825"/>
                  </a:lnTo>
                  <a:lnTo>
                    <a:pt x="29678" y="15252"/>
                  </a:lnTo>
                  <a:lnTo>
                    <a:pt x="0" y="38747"/>
                  </a:lnTo>
                  <a:lnTo>
                    <a:pt x="204445" y="41358"/>
                  </a:lnTo>
                  <a:lnTo>
                    <a:pt x="161047" y="11542"/>
                  </a:lnTo>
                  <a:close/>
                </a:path>
              </a:pathLst>
            </a:custGeom>
            <a:solidFill>
              <a:srgbClr val="D8B4B5"/>
            </a:solidFill>
            <a:ln>
              <a:noFill/>
            </a:ln>
          </p:spPr>
        </p:sp>
      </p:grpSp>
      <p:sp>
        <p:nvSpPr>
          <p:cNvPr id="18" name="Google Shape;18;p2"/>
          <p:cNvSpPr/>
          <p:nvPr/>
        </p:nvSpPr>
        <p:spPr>
          <a:xfrm>
            <a:off x="8470411" y="3274266"/>
            <a:ext cx="5374653" cy="1901485"/>
          </a:xfrm>
          <a:custGeom>
            <a:avLst/>
            <a:gdLst/>
            <a:ahLst/>
            <a:cxnLst/>
            <a:rect l="l" t="t" r="r" b="b"/>
            <a:pathLst>
              <a:path w="52605" h="18611" extrusionOk="0">
                <a:moveTo>
                  <a:pt x="45206" y="1"/>
                </a:moveTo>
                <a:cubicBezTo>
                  <a:pt x="42238" y="1"/>
                  <a:pt x="38720" y="4530"/>
                  <a:pt x="38494" y="7714"/>
                </a:cubicBezTo>
                <a:cubicBezTo>
                  <a:pt x="38234" y="7579"/>
                  <a:pt x="37650" y="7390"/>
                  <a:pt x="37177" y="7390"/>
                </a:cubicBezTo>
                <a:cubicBezTo>
                  <a:pt x="36722" y="7390"/>
                  <a:pt x="36371" y="7564"/>
                  <a:pt x="36510" y="8129"/>
                </a:cubicBezTo>
                <a:cubicBezTo>
                  <a:pt x="36081" y="8072"/>
                  <a:pt x="35619" y="7991"/>
                  <a:pt x="35166" y="7991"/>
                </a:cubicBezTo>
                <a:cubicBezTo>
                  <a:pt x="34719" y="7991"/>
                  <a:pt x="34281" y="8070"/>
                  <a:pt x="33892" y="8328"/>
                </a:cubicBezTo>
                <a:cubicBezTo>
                  <a:pt x="35328" y="6372"/>
                  <a:pt x="31198" y="6201"/>
                  <a:pt x="30112" y="6060"/>
                </a:cubicBezTo>
                <a:cubicBezTo>
                  <a:pt x="31625" y="3387"/>
                  <a:pt x="29021" y="670"/>
                  <a:pt x="26598" y="670"/>
                </a:cubicBezTo>
                <a:cubicBezTo>
                  <a:pt x="25663" y="670"/>
                  <a:pt x="24754" y="1075"/>
                  <a:pt x="24120" y="2043"/>
                </a:cubicBezTo>
                <a:cubicBezTo>
                  <a:pt x="22768" y="4113"/>
                  <a:pt x="22617" y="4207"/>
                  <a:pt x="20472" y="4859"/>
                </a:cubicBezTo>
                <a:cubicBezTo>
                  <a:pt x="18629" y="5427"/>
                  <a:pt x="17854" y="6986"/>
                  <a:pt x="17145" y="8829"/>
                </a:cubicBezTo>
                <a:cubicBezTo>
                  <a:pt x="16641" y="8521"/>
                  <a:pt x="16104" y="8325"/>
                  <a:pt x="15613" y="8325"/>
                </a:cubicBezTo>
                <a:cubicBezTo>
                  <a:pt x="14881" y="8325"/>
                  <a:pt x="14251" y="8761"/>
                  <a:pt x="13979" y="9916"/>
                </a:cubicBezTo>
                <a:cubicBezTo>
                  <a:pt x="13951" y="9916"/>
                  <a:pt x="13923" y="9917"/>
                  <a:pt x="13894" y="9917"/>
                </a:cubicBezTo>
                <a:cubicBezTo>
                  <a:pt x="13382" y="9917"/>
                  <a:pt x="12870" y="9793"/>
                  <a:pt x="12348" y="9793"/>
                </a:cubicBezTo>
                <a:cubicBezTo>
                  <a:pt x="12215" y="9793"/>
                  <a:pt x="12082" y="9801"/>
                  <a:pt x="11947" y="9821"/>
                </a:cubicBezTo>
                <a:cubicBezTo>
                  <a:pt x="11928" y="9906"/>
                  <a:pt x="11919" y="9972"/>
                  <a:pt x="11900" y="10057"/>
                </a:cubicBezTo>
                <a:cubicBezTo>
                  <a:pt x="11409" y="9641"/>
                  <a:pt x="10889" y="9112"/>
                  <a:pt x="10331" y="8706"/>
                </a:cubicBezTo>
                <a:cubicBezTo>
                  <a:pt x="10331" y="8706"/>
                  <a:pt x="10275" y="8781"/>
                  <a:pt x="10227" y="8838"/>
                </a:cubicBezTo>
                <a:cubicBezTo>
                  <a:pt x="9934" y="7307"/>
                  <a:pt x="8091" y="6617"/>
                  <a:pt x="6910" y="6277"/>
                </a:cubicBezTo>
                <a:cubicBezTo>
                  <a:pt x="6472" y="6151"/>
                  <a:pt x="6138" y="6089"/>
                  <a:pt x="5882" y="6089"/>
                </a:cubicBezTo>
                <a:cubicBezTo>
                  <a:pt x="4988" y="6089"/>
                  <a:pt x="5046" y="6844"/>
                  <a:pt x="4973" y="8262"/>
                </a:cubicBezTo>
                <a:cubicBezTo>
                  <a:pt x="4340" y="8498"/>
                  <a:pt x="3508" y="8630"/>
                  <a:pt x="3054" y="9226"/>
                </a:cubicBezTo>
                <a:cubicBezTo>
                  <a:pt x="2251" y="10303"/>
                  <a:pt x="3130" y="11806"/>
                  <a:pt x="2676" y="12845"/>
                </a:cubicBezTo>
                <a:cubicBezTo>
                  <a:pt x="2204" y="13932"/>
                  <a:pt x="446" y="14216"/>
                  <a:pt x="1438" y="15973"/>
                </a:cubicBezTo>
                <a:cubicBezTo>
                  <a:pt x="1291" y="15947"/>
                  <a:pt x="1172" y="15935"/>
                  <a:pt x="1076" y="15935"/>
                </a:cubicBezTo>
                <a:cubicBezTo>
                  <a:pt x="1" y="15935"/>
                  <a:pt x="1952" y="17465"/>
                  <a:pt x="2525" y="17665"/>
                </a:cubicBezTo>
                <a:cubicBezTo>
                  <a:pt x="3990" y="18156"/>
                  <a:pt x="5162" y="17665"/>
                  <a:pt x="6457" y="18610"/>
                </a:cubicBezTo>
                <a:lnTo>
                  <a:pt x="43531" y="16824"/>
                </a:lnTo>
                <a:lnTo>
                  <a:pt x="43531" y="16824"/>
                </a:lnTo>
                <a:cubicBezTo>
                  <a:pt x="43390" y="17574"/>
                  <a:pt x="43828" y="17819"/>
                  <a:pt x="44398" y="17819"/>
                </a:cubicBezTo>
                <a:cubicBezTo>
                  <a:pt x="45041" y="17819"/>
                  <a:pt x="45852" y="17505"/>
                  <a:pt x="46178" y="17249"/>
                </a:cubicBezTo>
                <a:cubicBezTo>
                  <a:pt x="47132" y="16503"/>
                  <a:pt x="47935" y="14405"/>
                  <a:pt x="47435" y="13148"/>
                </a:cubicBezTo>
                <a:cubicBezTo>
                  <a:pt x="47803" y="12628"/>
                  <a:pt x="48039" y="12014"/>
                  <a:pt x="47699" y="11447"/>
                </a:cubicBezTo>
                <a:lnTo>
                  <a:pt x="47699" y="11447"/>
                </a:lnTo>
                <a:cubicBezTo>
                  <a:pt x="47710" y="11447"/>
                  <a:pt x="47721" y="11447"/>
                  <a:pt x="47732" y="11447"/>
                </a:cubicBezTo>
                <a:cubicBezTo>
                  <a:pt x="48711" y="11447"/>
                  <a:pt x="51599" y="9822"/>
                  <a:pt x="49627" y="9074"/>
                </a:cubicBezTo>
                <a:lnTo>
                  <a:pt x="49627" y="9074"/>
                </a:lnTo>
                <a:cubicBezTo>
                  <a:pt x="49681" y="9088"/>
                  <a:pt x="49736" y="9095"/>
                  <a:pt x="49792" y="9095"/>
                </a:cubicBezTo>
                <a:cubicBezTo>
                  <a:pt x="50679" y="9095"/>
                  <a:pt x="51859" y="7486"/>
                  <a:pt x="52037" y="6438"/>
                </a:cubicBezTo>
                <a:cubicBezTo>
                  <a:pt x="52604" y="3083"/>
                  <a:pt x="48191" y="758"/>
                  <a:pt x="45960" y="106"/>
                </a:cubicBezTo>
                <a:cubicBezTo>
                  <a:pt x="45714" y="34"/>
                  <a:pt x="45462" y="1"/>
                  <a:pt x="45206" y="1"/>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19" name="Google Shape;19;p2"/>
          <p:cNvSpPr txBox="1">
            <a:spLocks noGrp="1"/>
          </p:cNvSpPr>
          <p:nvPr>
            <p:ph type="ctrTitle"/>
          </p:nvPr>
        </p:nvSpPr>
        <p:spPr>
          <a:xfrm>
            <a:off x="2122267" y="1562333"/>
            <a:ext cx="7947600" cy="1492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rgbClr val="191919"/>
              </a:buClr>
              <a:buSzPts val="5200"/>
              <a:buNone/>
              <a:defRPr sz="8400"/>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20" name="Google Shape;20;p2"/>
          <p:cNvSpPr txBox="1">
            <a:spLocks noGrp="1"/>
          </p:cNvSpPr>
          <p:nvPr>
            <p:ph type="subTitle" idx="1"/>
          </p:nvPr>
        </p:nvSpPr>
        <p:spPr>
          <a:xfrm>
            <a:off x="3039533" y="3243933"/>
            <a:ext cx="5988800" cy="6296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21" name="Google Shape;21;p2"/>
          <p:cNvSpPr/>
          <p:nvPr/>
        </p:nvSpPr>
        <p:spPr>
          <a:xfrm>
            <a:off x="7303213" y="-349011"/>
            <a:ext cx="3453959" cy="1302872"/>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2" name="Google Shape;22;p2"/>
          <p:cNvSpPr/>
          <p:nvPr/>
        </p:nvSpPr>
        <p:spPr>
          <a:xfrm>
            <a:off x="-1001355" y="-282399"/>
            <a:ext cx="3309081" cy="1236257"/>
          </a:xfrm>
          <a:custGeom>
            <a:avLst/>
            <a:gdLst/>
            <a:ahLst/>
            <a:cxnLst/>
            <a:rect l="l" t="t" r="r" b="b"/>
            <a:pathLst>
              <a:path w="32388" h="12100" extrusionOk="0">
                <a:moveTo>
                  <a:pt x="15035" y="1"/>
                </a:moveTo>
                <a:cubicBezTo>
                  <a:pt x="14202" y="1"/>
                  <a:pt x="13526" y="500"/>
                  <a:pt x="13278" y="1859"/>
                </a:cubicBezTo>
                <a:cubicBezTo>
                  <a:pt x="13132" y="1831"/>
                  <a:pt x="12999" y="1817"/>
                  <a:pt x="12877" y="1817"/>
                </a:cubicBezTo>
                <a:cubicBezTo>
                  <a:pt x="11122" y="1817"/>
                  <a:pt x="11786" y="4562"/>
                  <a:pt x="10145" y="4562"/>
                </a:cubicBezTo>
                <a:cubicBezTo>
                  <a:pt x="9992" y="4562"/>
                  <a:pt x="9818" y="4538"/>
                  <a:pt x="9621" y="4486"/>
                </a:cubicBezTo>
                <a:lnTo>
                  <a:pt x="9621" y="4486"/>
                </a:lnTo>
                <a:cubicBezTo>
                  <a:pt x="9659" y="4873"/>
                  <a:pt x="9489" y="5308"/>
                  <a:pt x="9611" y="5686"/>
                </a:cubicBezTo>
                <a:cubicBezTo>
                  <a:pt x="9152" y="5644"/>
                  <a:pt x="8677" y="5623"/>
                  <a:pt x="8193" y="5623"/>
                </a:cubicBezTo>
                <a:cubicBezTo>
                  <a:pt x="6298" y="5623"/>
                  <a:pt x="4272" y="5948"/>
                  <a:pt x="2571" y="6603"/>
                </a:cubicBezTo>
                <a:cubicBezTo>
                  <a:pt x="0" y="7567"/>
                  <a:pt x="227" y="10364"/>
                  <a:pt x="3072" y="11064"/>
                </a:cubicBezTo>
                <a:cubicBezTo>
                  <a:pt x="3243" y="11106"/>
                  <a:pt x="3407" y="11124"/>
                  <a:pt x="3567" y="11124"/>
                </a:cubicBezTo>
                <a:cubicBezTo>
                  <a:pt x="4842" y="11124"/>
                  <a:pt x="5781" y="9931"/>
                  <a:pt x="6896" y="9931"/>
                </a:cubicBezTo>
                <a:cubicBezTo>
                  <a:pt x="6990" y="9931"/>
                  <a:pt x="7086" y="9939"/>
                  <a:pt x="7183" y="9958"/>
                </a:cubicBezTo>
                <a:cubicBezTo>
                  <a:pt x="7816" y="10071"/>
                  <a:pt x="8241" y="10553"/>
                  <a:pt x="8922" y="10648"/>
                </a:cubicBezTo>
                <a:cubicBezTo>
                  <a:pt x="9008" y="10659"/>
                  <a:pt x="9095" y="10664"/>
                  <a:pt x="9184" y="10664"/>
                </a:cubicBezTo>
                <a:cubicBezTo>
                  <a:pt x="9764" y="10664"/>
                  <a:pt x="10383" y="10436"/>
                  <a:pt x="10916" y="10166"/>
                </a:cubicBezTo>
                <a:cubicBezTo>
                  <a:pt x="11406" y="10298"/>
                  <a:pt x="11925" y="10366"/>
                  <a:pt x="12490" y="10366"/>
                </a:cubicBezTo>
                <a:cubicBezTo>
                  <a:pt x="12894" y="10366"/>
                  <a:pt x="13322" y="10331"/>
                  <a:pt x="13779" y="10260"/>
                </a:cubicBezTo>
                <a:cubicBezTo>
                  <a:pt x="15234" y="10046"/>
                  <a:pt x="16244" y="9157"/>
                  <a:pt x="17459" y="9157"/>
                </a:cubicBezTo>
                <a:cubicBezTo>
                  <a:pt x="17800" y="9157"/>
                  <a:pt x="18156" y="9227"/>
                  <a:pt x="18542" y="9400"/>
                </a:cubicBezTo>
                <a:cubicBezTo>
                  <a:pt x="20206" y="10156"/>
                  <a:pt x="20933" y="11801"/>
                  <a:pt x="22899" y="12056"/>
                </a:cubicBezTo>
                <a:cubicBezTo>
                  <a:pt x="23119" y="12085"/>
                  <a:pt x="23339" y="12099"/>
                  <a:pt x="23555" y="12099"/>
                </a:cubicBezTo>
                <a:cubicBezTo>
                  <a:pt x="25113" y="12099"/>
                  <a:pt x="26521" y="11349"/>
                  <a:pt x="27010" y="9797"/>
                </a:cubicBezTo>
                <a:cubicBezTo>
                  <a:pt x="27555" y="10139"/>
                  <a:pt x="28179" y="10303"/>
                  <a:pt x="28777" y="10303"/>
                </a:cubicBezTo>
                <a:cubicBezTo>
                  <a:pt x="30162" y="10303"/>
                  <a:pt x="31413" y="9425"/>
                  <a:pt x="31235" y="7841"/>
                </a:cubicBezTo>
                <a:cubicBezTo>
                  <a:pt x="32388" y="7217"/>
                  <a:pt x="31679" y="6130"/>
                  <a:pt x="30715" y="5809"/>
                </a:cubicBezTo>
                <a:cubicBezTo>
                  <a:pt x="31025" y="3881"/>
                  <a:pt x="29094" y="2706"/>
                  <a:pt x="27317" y="2706"/>
                </a:cubicBezTo>
                <a:cubicBezTo>
                  <a:pt x="26166" y="2706"/>
                  <a:pt x="25079" y="3198"/>
                  <a:pt x="24704" y="4297"/>
                </a:cubicBezTo>
                <a:cubicBezTo>
                  <a:pt x="23794" y="3300"/>
                  <a:pt x="22851" y="2859"/>
                  <a:pt x="21490" y="2859"/>
                </a:cubicBezTo>
                <a:cubicBezTo>
                  <a:pt x="21368" y="2859"/>
                  <a:pt x="21242" y="2863"/>
                  <a:pt x="21113" y="2870"/>
                </a:cubicBezTo>
                <a:cubicBezTo>
                  <a:pt x="20508" y="2898"/>
                  <a:pt x="20197" y="2953"/>
                  <a:pt x="19987" y="2953"/>
                </a:cubicBezTo>
                <a:cubicBezTo>
                  <a:pt x="19635" y="2953"/>
                  <a:pt x="19565" y="2800"/>
                  <a:pt x="18873" y="2114"/>
                </a:cubicBezTo>
                <a:cubicBezTo>
                  <a:pt x="17846" y="1098"/>
                  <a:pt x="16269" y="1"/>
                  <a:pt x="15035" y="1"/>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23" name="Google Shape;23;p2"/>
          <p:cNvGrpSpPr/>
          <p:nvPr/>
        </p:nvGrpSpPr>
        <p:grpSpPr>
          <a:xfrm>
            <a:off x="10668402" y="3984077"/>
            <a:ext cx="978661" cy="735871"/>
            <a:chOff x="3005133" y="3226715"/>
            <a:chExt cx="454965" cy="342096"/>
          </a:xfrm>
        </p:grpSpPr>
        <p:sp>
          <p:nvSpPr>
            <p:cNvPr id="24" name="Google Shape;24;p2"/>
            <p:cNvSpPr/>
            <p:nvPr/>
          </p:nvSpPr>
          <p:spPr>
            <a:xfrm>
              <a:off x="3191462" y="3340657"/>
              <a:ext cx="268636" cy="228153"/>
            </a:xfrm>
            <a:custGeom>
              <a:avLst/>
              <a:gdLst/>
              <a:ahLst/>
              <a:cxnLst/>
              <a:rect l="l" t="t" r="r" b="b"/>
              <a:pathLst>
                <a:path w="2004" h="1702" extrusionOk="0">
                  <a:moveTo>
                    <a:pt x="2004" y="1"/>
                  </a:moveTo>
                  <a:cubicBezTo>
                    <a:pt x="1767" y="256"/>
                    <a:pt x="1399" y="1059"/>
                    <a:pt x="1399" y="1059"/>
                  </a:cubicBezTo>
                  <a:cubicBezTo>
                    <a:pt x="1474" y="804"/>
                    <a:pt x="1323" y="360"/>
                    <a:pt x="1323" y="360"/>
                  </a:cubicBezTo>
                  <a:cubicBezTo>
                    <a:pt x="1323" y="690"/>
                    <a:pt x="1059" y="1201"/>
                    <a:pt x="1059" y="1201"/>
                  </a:cubicBezTo>
                  <a:cubicBezTo>
                    <a:pt x="1163" y="709"/>
                    <a:pt x="1011" y="67"/>
                    <a:pt x="1011" y="67"/>
                  </a:cubicBezTo>
                  <a:cubicBezTo>
                    <a:pt x="1011" y="511"/>
                    <a:pt x="699" y="1087"/>
                    <a:pt x="699" y="1087"/>
                  </a:cubicBezTo>
                  <a:cubicBezTo>
                    <a:pt x="747" y="691"/>
                    <a:pt x="548" y="379"/>
                    <a:pt x="548" y="379"/>
                  </a:cubicBezTo>
                  <a:lnTo>
                    <a:pt x="548" y="379"/>
                  </a:lnTo>
                  <a:cubicBezTo>
                    <a:pt x="633" y="757"/>
                    <a:pt x="350" y="1456"/>
                    <a:pt x="350" y="1456"/>
                  </a:cubicBezTo>
                  <a:cubicBezTo>
                    <a:pt x="406" y="1314"/>
                    <a:pt x="378" y="946"/>
                    <a:pt x="378" y="946"/>
                  </a:cubicBezTo>
                  <a:lnTo>
                    <a:pt x="378" y="946"/>
                  </a:lnTo>
                  <a:cubicBezTo>
                    <a:pt x="284" y="1352"/>
                    <a:pt x="0" y="1692"/>
                    <a:pt x="0" y="1692"/>
                  </a:cubicBezTo>
                  <a:lnTo>
                    <a:pt x="1673" y="1702"/>
                  </a:lnTo>
                  <a:cubicBezTo>
                    <a:pt x="1588" y="1069"/>
                    <a:pt x="2004" y="1"/>
                    <a:pt x="2004"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5" name="Google Shape;25;p2"/>
            <p:cNvSpPr/>
            <p:nvPr/>
          </p:nvSpPr>
          <p:spPr>
            <a:xfrm>
              <a:off x="3005133" y="3226715"/>
              <a:ext cx="296653" cy="342096"/>
            </a:xfrm>
            <a:custGeom>
              <a:avLst/>
              <a:gdLst/>
              <a:ahLst/>
              <a:cxnLst/>
              <a:rect l="l" t="t" r="r" b="b"/>
              <a:pathLst>
                <a:path w="2213" h="2552" extrusionOk="0">
                  <a:moveTo>
                    <a:pt x="2212" y="0"/>
                  </a:moveTo>
                  <a:cubicBezTo>
                    <a:pt x="1957" y="369"/>
                    <a:pt x="1551" y="1588"/>
                    <a:pt x="1551" y="1588"/>
                  </a:cubicBezTo>
                  <a:cubicBezTo>
                    <a:pt x="1626" y="1219"/>
                    <a:pt x="1466" y="539"/>
                    <a:pt x="1466" y="539"/>
                  </a:cubicBezTo>
                  <a:cubicBezTo>
                    <a:pt x="1466" y="1040"/>
                    <a:pt x="1154" y="1796"/>
                    <a:pt x="1154" y="1796"/>
                  </a:cubicBezTo>
                  <a:cubicBezTo>
                    <a:pt x="1267" y="1068"/>
                    <a:pt x="1116" y="95"/>
                    <a:pt x="1116" y="95"/>
                  </a:cubicBezTo>
                  <a:cubicBezTo>
                    <a:pt x="1116" y="775"/>
                    <a:pt x="776" y="1635"/>
                    <a:pt x="776" y="1635"/>
                  </a:cubicBezTo>
                  <a:cubicBezTo>
                    <a:pt x="823" y="1040"/>
                    <a:pt x="606" y="586"/>
                    <a:pt x="606" y="586"/>
                  </a:cubicBezTo>
                  <a:lnTo>
                    <a:pt x="606" y="586"/>
                  </a:lnTo>
                  <a:cubicBezTo>
                    <a:pt x="700" y="1162"/>
                    <a:pt x="379" y="2193"/>
                    <a:pt x="379" y="2193"/>
                  </a:cubicBezTo>
                  <a:cubicBezTo>
                    <a:pt x="436" y="1975"/>
                    <a:pt x="417" y="1437"/>
                    <a:pt x="417" y="1437"/>
                  </a:cubicBezTo>
                  <a:lnTo>
                    <a:pt x="417" y="1437"/>
                  </a:lnTo>
                  <a:cubicBezTo>
                    <a:pt x="313" y="2022"/>
                    <a:pt x="1" y="2542"/>
                    <a:pt x="1" y="2542"/>
                  </a:cubicBezTo>
                  <a:lnTo>
                    <a:pt x="1844" y="2552"/>
                  </a:lnTo>
                  <a:cubicBezTo>
                    <a:pt x="1759" y="1607"/>
                    <a:pt x="2212" y="0"/>
                    <a:pt x="2212" y="0"/>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26" name="Google Shape;26;p2"/>
          <p:cNvSpPr/>
          <p:nvPr/>
        </p:nvSpPr>
        <p:spPr>
          <a:xfrm>
            <a:off x="-3355600" y="2063148"/>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32871556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flipH="1">
            <a:off x="-2471405" y="4101285"/>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9" name="Google Shape;29;p3"/>
          <p:cNvSpPr txBox="1">
            <a:spLocks noGrp="1"/>
          </p:cNvSpPr>
          <p:nvPr>
            <p:ph type="title"/>
          </p:nvPr>
        </p:nvSpPr>
        <p:spPr>
          <a:xfrm>
            <a:off x="1224233" y="2683567"/>
            <a:ext cx="5522800" cy="11224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1423884" y="1062633"/>
            <a:ext cx="1516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1224233" y="3828144"/>
            <a:ext cx="4341600" cy="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2" name="Google Shape;32;p3"/>
          <p:cNvGrpSpPr/>
          <p:nvPr/>
        </p:nvGrpSpPr>
        <p:grpSpPr>
          <a:xfrm>
            <a:off x="-91166" y="5570367"/>
            <a:ext cx="12361425" cy="1376411"/>
            <a:chOff x="-68375" y="4177775"/>
            <a:chExt cx="9271069" cy="1032308"/>
          </a:xfrm>
        </p:grpSpPr>
        <p:sp>
          <p:nvSpPr>
            <p:cNvPr id="33" name="Google Shape;33;p3"/>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4" name="Google Shape;34;p3"/>
            <p:cNvSpPr/>
            <p:nvPr/>
          </p:nvSpPr>
          <p:spPr>
            <a:xfrm>
              <a:off x="-65798" y="4178333"/>
              <a:ext cx="9268489" cy="248466"/>
            </a:xfrm>
            <a:custGeom>
              <a:avLst/>
              <a:gdLst/>
              <a:ahLst/>
              <a:cxnLst/>
              <a:rect l="l" t="t" r="r" b="b"/>
              <a:pathLst>
                <a:path w="100575" h="4452" extrusionOk="0">
                  <a:moveTo>
                    <a:pt x="1" y="0"/>
                  </a:moveTo>
                  <a:lnTo>
                    <a:pt x="61685" y="4451"/>
                  </a:lnTo>
                  <a:lnTo>
                    <a:pt x="100574" y="0"/>
                  </a:lnTo>
                  <a:close/>
                </a:path>
              </a:pathLst>
            </a:custGeom>
            <a:solidFill>
              <a:srgbClr val="F9E35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5" name="Google Shape;35;p3"/>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6" name="Google Shape;36;p3"/>
            <p:cNvSpPr/>
            <p:nvPr/>
          </p:nvSpPr>
          <p:spPr>
            <a:xfrm>
              <a:off x="-68375" y="4869853"/>
              <a:ext cx="9271069" cy="340229"/>
            </a:xfrm>
            <a:custGeom>
              <a:avLst/>
              <a:gdLst/>
              <a:ahLst/>
              <a:cxnLst/>
              <a:rect l="l" t="t" r="r" b="b"/>
              <a:pathLst>
                <a:path w="100603" h="8421" extrusionOk="0">
                  <a:moveTo>
                    <a:pt x="33503" y="0"/>
                  </a:moveTo>
                  <a:cubicBezTo>
                    <a:pt x="33503" y="0"/>
                    <a:pt x="473" y="3478"/>
                    <a:pt x="38" y="3922"/>
                  </a:cubicBezTo>
                  <a:lnTo>
                    <a:pt x="0" y="7986"/>
                  </a:lnTo>
                  <a:lnTo>
                    <a:pt x="100602" y="8421"/>
                  </a:lnTo>
                  <a:lnTo>
                    <a:pt x="100602" y="1607"/>
                  </a:lnTo>
                  <a:lnTo>
                    <a:pt x="65408" y="0"/>
                  </a:lnTo>
                  <a:close/>
                </a:path>
              </a:pathLst>
            </a:custGeom>
            <a:solidFill>
              <a:srgbClr val="FFF38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37" name="Google Shape;37;p3"/>
          <p:cNvSpPr/>
          <p:nvPr/>
        </p:nvSpPr>
        <p:spPr>
          <a:xfrm flipH="1">
            <a:off x="6470634" y="-40719"/>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8526548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8"/>
        <p:cNvGrpSpPr/>
        <p:nvPr/>
      </p:nvGrpSpPr>
      <p:grpSpPr>
        <a:xfrm>
          <a:off x="0" y="0"/>
          <a:ext cx="0" cy="0"/>
          <a:chOff x="0" y="0"/>
          <a:chExt cx="0" cy="0"/>
        </a:xfrm>
      </p:grpSpPr>
      <p:sp>
        <p:nvSpPr>
          <p:cNvPr id="39" name="Google Shape;39;p4"/>
          <p:cNvSpPr txBox="1">
            <a:spLocks noGrp="1"/>
          </p:cNvSpPr>
          <p:nvPr>
            <p:ph type="title"/>
          </p:nvPr>
        </p:nvSpPr>
        <p:spPr>
          <a:xfrm>
            <a:off x="1918800" y="600197"/>
            <a:ext cx="83544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0" name="Google Shape;40;p4"/>
          <p:cNvSpPr txBox="1">
            <a:spLocks noGrp="1"/>
          </p:cNvSpPr>
          <p:nvPr>
            <p:ph type="body" idx="1"/>
          </p:nvPr>
        </p:nvSpPr>
        <p:spPr>
          <a:xfrm>
            <a:off x="960000" y="1430333"/>
            <a:ext cx="10272000" cy="4775600"/>
          </a:xfrm>
          <a:prstGeom prst="rect">
            <a:avLst/>
          </a:prstGeom>
        </p:spPr>
        <p:txBody>
          <a:bodyPr spcFirstLastPara="1" wrap="square" lIns="91425" tIns="91425" rIns="91425" bIns="91425" anchor="t" anchorCtr="0">
            <a:noAutofit/>
          </a:bodyPr>
          <a:lstStyle>
            <a:lvl1pPr marL="609585" lvl="0" indent="-406390" rtl="0">
              <a:lnSpc>
                <a:spcPct val="115000"/>
              </a:lnSpc>
              <a:spcBef>
                <a:spcPts val="0"/>
              </a:spcBef>
              <a:spcAft>
                <a:spcPts val="0"/>
              </a:spcAft>
              <a:buClr>
                <a:schemeClr val="accent1"/>
              </a:buClr>
              <a:buSzPts val="1200"/>
              <a:buFont typeface="Manrope Medium"/>
              <a:buAutoNum type="arabicPeriod"/>
              <a:defRPr sz="1600">
                <a:solidFill>
                  <a:srgbClr val="434343"/>
                </a:solidFill>
              </a:defRPr>
            </a:lvl1pPr>
            <a:lvl2pPr marL="1219170" lvl="1"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2pPr>
            <a:lvl3pPr marL="1828754" lvl="2"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3pPr>
            <a:lvl4pPr marL="2438339" lvl="3" indent="-423323" rtl="0">
              <a:lnSpc>
                <a:spcPct val="115000"/>
              </a:lnSpc>
              <a:spcBef>
                <a:spcPts val="0"/>
              </a:spcBef>
              <a:spcAft>
                <a:spcPts val="0"/>
              </a:spcAft>
              <a:buClr>
                <a:srgbClr val="15325B"/>
              </a:buClr>
              <a:buSzPts val="1400"/>
              <a:buFont typeface="Darker Grotesque SemiBold"/>
              <a:buAutoNum type="arabicPeriod"/>
              <a:defRPr>
                <a:solidFill>
                  <a:srgbClr val="434343"/>
                </a:solidFill>
              </a:defRPr>
            </a:lvl4pPr>
            <a:lvl5pPr marL="3047924" lvl="4"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5pPr>
            <a:lvl6pPr marL="3657509" lvl="5"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6pPr>
            <a:lvl7pPr marL="4267093" lvl="6" indent="-423323" rtl="0">
              <a:lnSpc>
                <a:spcPct val="115000"/>
              </a:lnSpc>
              <a:spcBef>
                <a:spcPts val="0"/>
              </a:spcBef>
              <a:spcAft>
                <a:spcPts val="0"/>
              </a:spcAft>
              <a:buClr>
                <a:srgbClr val="15325B"/>
              </a:buClr>
              <a:buSzPts val="1400"/>
              <a:buFont typeface="Darker Grotesque SemiBold"/>
              <a:buAutoNum type="arabicPeriod"/>
              <a:defRPr>
                <a:solidFill>
                  <a:srgbClr val="434343"/>
                </a:solidFill>
              </a:defRPr>
            </a:lvl7pPr>
            <a:lvl8pPr marL="4876678" lvl="7"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8pPr>
            <a:lvl9pPr marL="5486263" lvl="8"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9pPr>
          </a:lstStyle>
          <a:p>
            <a:endParaRPr/>
          </a:p>
        </p:txBody>
      </p:sp>
      <p:sp>
        <p:nvSpPr>
          <p:cNvPr id="41" name="Google Shape;41;p4"/>
          <p:cNvSpPr/>
          <p:nvPr/>
        </p:nvSpPr>
        <p:spPr>
          <a:xfrm>
            <a:off x="-1449366" y="5136998"/>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2" name="Google Shape;42;p4"/>
          <p:cNvSpPr/>
          <p:nvPr/>
        </p:nvSpPr>
        <p:spPr>
          <a:xfrm flipH="1">
            <a:off x="-666221" y="-11"/>
            <a:ext cx="3453959" cy="1302872"/>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3" name="Google Shape;43;p4"/>
          <p:cNvSpPr/>
          <p:nvPr/>
        </p:nvSpPr>
        <p:spPr>
          <a:xfrm>
            <a:off x="9897345" y="5145401"/>
            <a:ext cx="3309081" cy="1236257"/>
          </a:xfrm>
          <a:custGeom>
            <a:avLst/>
            <a:gdLst/>
            <a:ahLst/>
            <a:cxnLst/>
            <a:rect l="l" t="t" r="r" b="b"/>
            <a:pathLst>
              <a:path w="32388" h="12100" extrusionOk="0">
                <a:moveTo>
                  <a:pt x="15035" y="1"/>
                </a:moveTo>
                <a:cubicBezTo>
                  <a:pt x="14202" y="1"/>
                  <a:pt x="13526" y="500"/>
                  <a:pt x="13278" y="1859"/>
                </a:cubicBezTo>
                <a:cubicBezTo>
                  <a:pt x="13132" y="1831"/>
                  <a:pt x="12999" y="1817"/>
                  <a:pt x="12877" y="1817"/>
                </a:cubicBezTo>
                <a:cubicBezTo>
                  <a:pt x="11122" y="1817"/>
                  <a:pt x="11786" y="4562"/>
                  <a:pt x="10145" y="4562"/>
                </a:cubicBezTo>
                <a:cubicBezTo>
                  <a:pt x="9992" y="4562"/>
                  <a:pt x="9818" y="4538"/>
                  <a:pt x="9621" y="4486"/>
                </a:cubicBezTo>
                <a:lnTo>
                  <a:pt x="9621" y="4486"/>
                </a:lnTo>
                <a:cubicBezTo>
                  <a:pt x="9659" y="4873"/>
                  <a:pt x="9489" y="5308"/>
                  <a:pt x="9611" y="5686"/>
                </a:cubicBezTo>
                <a:cubicBezTo>
                  <a:pt x="9152" y="5644"/>
                  <a:pt x="8677" y="5623"/>
                  <a:pt x="8193" y="5623"/>
                </a:cubicBezTo>
                <a:cubicBezTo>
                  <a:pt x="6298" y="5623"/>
                  <a:pt x="4272" y="5948"/>
                  <a:pt x="2571" y="6603"/>
                </a:cubicBezTo>
                <a:cubicBezTo>
                  <a:pt x="0" y="7567"/>
                  <a:pt x="227" y="10364"/>
                  <a:pt x="3072" y="11064"/>
                </a:cubicBezTo>
                <a:cubicBezTo>
                  <a:pt x="3243" y="11106"/>
                  <a:pt x="3407" y="11124"/>
                  <a:pt x="3567" y="11124"/>
                </a:cubicBezTo>
                <a:cubicBezTo>
                  <a:pt x="4842" y="11124"/>
                  <a:pt x="5781" y="9931"/>
                  <a:pt x="6896" y="9931"/>
                </a:cubicBezTo>
                <a:cubicBezTo>
                  <a:pt x="6990" y="9931"/>
                  <a:pt x="7086" y="9939"/>
                  <a:pt x="7183" y="9958"/>
                </a:cubicBezTo>
                <a:cubicBezTo>
                  <a:pt x="7816" y="10071"/>
                  <a:pt x="8241" y="10553"/>
                  <a:pt x="8922" y="10648"/>
                </a:cubicBezTo>
                <a:cubicBezTo>
                  <a:pt x="9008" y="10659"/>
                  <a:pt x="9095" y="10664"/>
                  <a:pt x="9184" y="10664"/>
                </a:cubicBezTo>
                <a:cubicBezTo>
                  <a:pt x="9764" y="10664"/>
                  <a:pt x="10383" y="10436"/>
                  <a:pt x="10916" y="10166"/>
                </a:cubicBezTo>
                <a:cubicBezTo>
                  <a:pt x="11406" y="10298"/>
                  <a:pt x="11925" y="10366"/>
                  <a:pt x="12490" y="10366"/>
                </a:cubicBezTo>
                <a:cubicBezTo>
                  <a:pt x="12894" y="10366"/>
                  <a:pt x="13322" y="10331"/>
                  <a:pt x="13779" y="10260"/>
                </a:cubicBezTo>
                <a:cubicBezTo>
                  <a:pt x="15234" y="10046"/>
                  <a:pt x="16244" y="9157"/>
                  <a:pt x="17459" y="9157"/>
                </a:cubicBezTo>
                <a:cubicBezTo>
                  <a:pt x="17800" y="9157"/>
                  <a:pt x="18156" y="9227"/>
                  <a:pt x="18542" y="9400"/>
                </a:cubicBezTo>
                <a:cubicBezTo>
                  <a:pt x="20206" y="10156"/>
                  <a:pt x="20933" y="11801"/>
                  <a:pt x="22899" y="12056"/>
                </a:cubicBezTo>
                <a:cubicBezTo>
                  <a:pt x="23119" y="12085"/>
                  <a:pt x="23339" y="12099"/>
                  <a:pt x="23555" y="12099"/>
                </a:cubicBezTo>
                <a:cubicBezTo>
                  <a:pt x="25113" y="12099"/>
                  <a:pt x="26521" y="11349"/>
                  <a:pt x="27010" y="9797"/>
                </a:cubicBezTo>
                <a:cubicBezTo>
                  <a:pt x="27555" y="10139"/>
                  <a:pt x="28179" y="10303"/>
                  <a:pt x="28777" y="10303"/>
                </a:cubicBezTo>
                <a:cubicBezTo>
                  <a:pt x="30162" y="10303"/>
                  <a:pt x="31413" y="9425"/>
                  <a:pt x="31235" y="7841"/>
                </a:cubicBezTo>
                <a:cubicBezTo>
                  <a:pt x="32388" y="7217"/>
                  <a:pt x="31679" y="6130"/>
                  <a:pt x="30715" y="5809"/>
                </a:cubicBezTo>
                <a:cubicBezTo>
                  <a:pt x="31025" y="3881"/>
                  <a:pt x="29094" y="2706"/>
                  <a:pt x="27317" y="2706"/>
                </a:cubicBezTo>
                <a:cubicBezTo>
                  <a:pt x="26166" y="2706"/>
                  <a:pt x="25079" y="3198"/>
                  <a:pt x="24704" y="4297"/>
                </a:cubicBezTo>
                <a:cubicBezTo>
                  <a:pt x="23794" y="3300"/>
                  <a:pt x="22851" y="2859"/>
                  <a:pt x="21490" y="2859"/>
                </a:cubicBezTo>
                <a:cubicBezTo>
                  <a:pt x="21368" y="2859"/>
                  <a:pt x="21242" y="2863"/>
                  <a:pt x="21113" y="2870"/>
                </a:cubicBezTo>
                <a:cubicBezTo>
                  <a:pt x="20508" y="2898"/>
                  <a:pt x="20197" y="2953"/>
                  <a:pt x="19987" y="2953"/>
                </a:cubicBezTo>
                <a:cubicBezTo>
                  <a:pt x="19635" y="2953"/>
                  <a:pt x="19565" y="2800"/>
                  <a:pt x="18873" y="2114"/>
                </a:cubicBezTo>
                <a:cubicBezTo>
                  <a:pt x="17846" y="1098"/>
                  <a:pt x="16269" y="1"/>
                  <a:pt x="15035" y="1"/>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30946704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4"/>
        <p:cNvGrpSpPr/>
        <p:nvPr/>
      </p:nvGrpSpPr>
      <p:grpSpPr>
        <a:xfrm>
          <a:off x="0" y="0"/>
          <a:ext cx="0" cy="0"/>
          <a:chOff x="0" y="0"/>
          <a:chExt cx="0" cy="0"/>
        </a:xfrm>
      </p:grpSpPr>
      <p:sp>
        <p:nvSpPr>
          <p:cNvPr id="45" name="Google Shape;45;p5"/>
          <p:cNvSpPr/>
          <p:nvPr/>
        </p:nvSpPr>
        <p:spPr>
          <a:xfrm flipH="1">
            <a:off x="-1471339" y="-125564"/>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6" name="Google Shape;46;p5"/>
          <p:cNvSpPr/>
          <p:nvPr/>
        </p:nvSpPr>
        <p:spPr>
          <a:xfrm rot="544783" flipH="1">
            <a:off x="8580713" y="366478"/>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7" name="Google Shape;47;p5"/>
          <p:cNvSpPr/>
          <p:nvPr/>
        </p:nvSpPr>
        <p:spPr>
          <a:xfrm>
            <a:off x="-1870433" y="2102735"/>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48" name="Google Shape;48;p5"/>
          <p:cNvSpPr txBox="1">
            <a:spLocks noGrp="1"/>
          </p:cNvSpPr>
          <p:nvPr>
            <p:ph type="subTitle" idx="1"/>
          </p:nvPr>
        </p:nvSpPr>
        <p:spPr>
          <a:xfrm>
            <a:off x="2381433" y="2676967"/>
            <a:ext cx="3656800" cy="67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9" name="Google Shape;49;p5"/>
          <p:cNvSpPr txBox="1">
            <a:spLocks noGrp="1"/>
          </p:cNvSpPr>
          <p:nvPr>
            <p:ph type="subTitle" idx="2"/>
          </p:nvPr>
        </p:nvSpPr>
        <p:spPr>
          <a:xfrm>
            <a:off x="6153712" y="2676967"/>
            <a:ext cx="3656800" cy="6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Font typeface="Bebas Neue"/>
              <a:buNone/>
              <a:defRPr sz="3200">
                <a:solidFill>
                  <a:schemeClr val="lt2"/>
                </a:solidFill>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50" name="Google Shape;50;p5"/>
          <p:cNvSpPr txBox="1">
            <a:spLocks noGrp="1"/>
          </p:cNvSpPr>
          <p:nvPr>
            <p:ph type="subTitle" idx="3"/>
          </p:nvPr>
        </p:nvSpPr>
        <p:spPr>
          <a:xfrm>
            <a:off x="2381433" y="3292467"/>
            <a:ext cx="3656800" cy="157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 name="Google Shape;51;p5"/>
          <p:cNvSpPr txBox="1">
            <a:spLocks noGrp="1"/>
          </p:cNvSpPr>
          <p:nvPr>
            <p:ph type="subTitle" idx="4"/>
          </p:nvPr>
        </p:nvSpPr>
        <p:spPr>
          <a:xfrm>
            <a:off x="6153712" y="3292467"/>
            <a:ext cx="3656800" cy="157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 name="Google Shape;52;p5"/>
          <p:cNvSpPr txBox="1">
            <a:spLocks noGrp="1"/>
          </p:cNvSpPr>
          <p:nvPr>
            <p:ph type="title"/>
          </p:nvPr>
        </p:nvSpPr>
        <p:spPr>
          <a:xfrm>
            <a:off x="960000" y="491767"/>
            <a:ext cx="10272000" cy="108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3" name="Google Shape;53;p5"/>
          <p:cNvGrpSpPr/>
          <p:nvPr/>
        </p:nvGrpSpPr>
        <p:grpSpPr>
          <a:xfrm>
            <a:off x="-2942789" y="858565"/>
            <a:ext cx="5467748" cy="5612320"/>
            <a:chOff x="763575" y="3697175"/>
            <a:chExt cx="638875" cy="611000"/>
          </a:xfrm>
        </p:grpSpPr>
        <p:sp>
          <p:nvSpPr>
            <p:cNvPr id="54" name="Google Shape;54;p5"/>
            <p:cNvSpPr/>
            <p:nvPr/>
          </p:nvSpPr>
          <p:spPr>
            <a:xfrm>
              <a:off x="1081575" y="3859950"/>
              <a:ext cx="50600" cy="43275"/>
            </a:xfrm>
            <a:custGeom>
              <a:avLst/>
              <a:gdLst/>
              <a:ahLst/>
              <a:cxnLst/>
              <a:rect l="l" t="t" r="r" b="b"/>
              <a:pathLst>
                <a:path w="2024" h="1731" extrusionOk="0">
                  <a:moveTo>
                    <a:pt x="29" y="1"/>
                  </a:moveTo>
                  <a:lnTo>
                    <a:pt x="1" y="48"/>
                  </a:lnTo>
                  <a:cubicBezTo>
                    <a:pt x="473" y="303"/>
                    <a:pt x="1636" y="823"/>
                    <a:pt x="1948" y="1730"/>
                  </a:cubicBezTo>
                  <a:lnTo>
                    <a:pt x="2023" y="1352"/>
                  </a:lnTo>
                  <a:cubicBezTo>
                    <a:pt x="1740" y="530"/>
                    <a:pt x="95" y="29"/>
                    <a:pt x="29" y="1"/>
                  </a:cubicBez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5" name="Google Shape;55;p5"/>
            <p:cNvSpPr/>
            <p:nvPr/>
          </p:nvSpPr>
          <p:spPr>
            <a:xfrm>
              <a:off x="1163800" y="3751750"/>
              <a:ext cx="66650" cy="265350"/>
            </a:xfrm>
            <a:custGeom>
              <a:avLst/>
              <a:gdLst/>
              <a:ahLst/>
              <a:cxnLst/>
              <a:rect l="l" t="t" r="r" b="b"/>
              <a:pathLst>
                <a:path w="2666" h="10614" extrusionOk="0">
                  <a:moveTo>
                    <a:pt x="2420" y="1"/>
                  </a:moveTo>
                  <a:cubicBezTo>
                    <a:pt x="2392" y="898"/>
                    <a:pt x="1777" y="1749"/>
                    <a:pt x="1399" y="2269"/>
                  </a:cubicBezTo>
                  <a:cubicBezTo>
                    <a:pt x="1258" y="2458"/>
                    <a:pt x="1154" y="2599"/>
                    <a:pt x="1116" y="2694"/>
                  </a:cubicBezTo>
                  <a:cubicBezTo>
                    <a:pt x="1059" y="2855"/>
                    <a:pt x="1116" y="3110"/>
                    <a:pt x="1201" y="3507"/>
                  </a:cubicBezTo>
                  <a:cubicBezTo>
                    <a:pt x="1324" y="4017"/>
                    <a:pt x="1626" y="4820"/>
                    <a:pt x="1588" y="5775"/>
                  </a:cubicBezTo>
                  <a:cubicBezTo>
                    <a:pt x="1532" y="7372"/>
                    <a:pt x="10" y="10472"/>
                    <a:pt x="1" y="10500"/>
                  </a:cubicBezTo>
                  <a:lnTo>
                    <a:pt x="218" y="10614"/>
                  </a:lnTo>
                  <a:cubicBezTo>
                    <a:pt x="284" y="10481"/>
                    <a:pt x="1636" y="7419"/>
                    <a:pt x="1702" y="5765"/>
                  </a:cubicBezTo>
                  <a:cubicBezTo>
                    <a:pt x="1730" y="4773"/>
                    <a:pt x="1569" y="3979"/>
                    <a:pt x="1447" y="3450"/>
                  </a:cubicBezTo>
                  <a:cubicBezTo>
                    <a:pt x="1380" y="3138"/>
                    <a:pt x="1324" y="2883"/>
                    <a:pt x="1352" y="2788"/>
                  </a:cubicBezTo>
                  <a:cubicBezTo>
                    <a:pt x="1380" y="2732"/>
                    <a:pt x="1484" y="2590"/>
                    <a:pt x="1607" y="2420"/>
                  </a:cubicBezTo>
                  <a:cubicBezTo>
                    <a:pt x="1995" y="1891"/>
                    <a:pt x="2647" y="993"/>
                    <a:pt x="2666" y="10"/>
                  </a:cubicBezTo>
                  <a:lnTo>
                    <a:pt x="2420" y="1"/>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6" name="Google Shape;56;p5"/>
            <p:cNvSpPr/>
            <p:nvPr/>
          </p:nvSpPr>
          <p:spPr>
            <a:xfrm>
              <a:off x="1126700" y="3842725"/>
              <a:ext cx="31925" cy="110825"/>
            </a:xfrm>
            <a:custGeom>
              <a:avLst/>
              <a:gdLst/>
              <a:ahLst/>
              <a:cxnLst/>
              <a:rect l="l" t="t" r="r" b="b"/>
              <a:pathLst>
                <a:path w="1277" h="4433" extrusionOk="0">
                  <a:moveTo>
                    <a:pt x="199" y="0"/>
                  </a:moveTo>
                  <a:cubicBezTo>
                    <a:pt x="190" y="47"/>
                    <a:pt x="1" y="1172"/>
                    <a:pt x="39" y="1966"/>
                  </a:cubicBezTo>
                  <a:cubicBezTo>
                    <a:pt x="58" y="2457"/>
                    <a:pt x="322" y="2939"/>
                    <a:pt x="596" y="3440"/>
                  </a:cubicBezTo>
                  <a:cubicBezTo>
                    <a:pt x="766" y="3761"/>
                    <a:pt x="946" y="4092"/>
                    <a:pt x="1069" y="4432"/>
                  </a:cubicBezTo>
                  <a:lnTo>
                    <a:pt x="1277" y="4300"/>
                  </a:lnTo>
                  <a:cubicBezTo>
                    <a:pt x="1163" y="3941"/>
                    <a:pt x="984" y="3620"/>
                    <a:pt x="804" y="3289"/>
                  </a:cubicBezTo>
                  <a:cubicBezTo>
                    <a:pt x="559" y="2816"/>
                    <a:pt x="313" y="2363"/>
                    <a:pt x="294" y="1928"/>
                  </a:cubicBezTo>
                  <a:cubicBezTo>
                    <a:pt x="266" y="1172"/>
                    <a:pt x="455" y="57"/>
                    <a:pt x="455" y="47"/>
                  </a:cubicBezTo>
                  <a:lnTo>
                    <a:pt x="199" y="0"/>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7" name="Google Shape;57;p5"/>
            <p:cNvSpPr/>
            <p:nvPr/>
          </p:nvSpPr>
          <p:spPr>
            <a:xfrm>
              <a:off x="1160975" y="3888325"/>
              <a:ext cx="165175" cy="138225"/>
            </a:xfrm>
            <a:custGeom>
              <a:avLst/>
              <a:gdLst/>
              <a:ahLst/>
              <a:cxnLst/>
              <a:rect l="l" t="t" r="r" b="b"/>
              <a:pathLst>
                <a:path w="6607" h="5529" extrusionOk="0">
                  <a:moveTo>
                    <a:pt x="6587" y="0"/>
                  </a:moveTo>
                  <a:cubicBezTo>
                    <a:pt x="2335" y="1427"/>
                    <a:pt x="652" y="3922"/>
                    <a:pt x="38" y="5264"/>
                  </a:cubicBezTo>
                  <a:cubicBezTo>
                    <a:pt x="29" y="5302"/>
                    <a:pt x="0" y="5321"/>
                    <a:pt x="0" y="5340"/>
                  </a:cubicBezTo>
                  <a:cubicBezTo>
                    <a:pt x="0" y="5340"/>
                    <a:pt x="29" y="5311"/>
                    <a:pt x="48" y="5302"/>
                  </a:cubicBezTo>
                  <a:lnTo>
                    <a:pt x="161" y="5529"/>
                  </a:lnTo>
                  <a:cubicBezTo>
                    <a:pt x="208" y="5500"/>
                    <a:pt x="218" y="5481"/>
                    <a:pt x="265" y="5368"/>
                  </a:cubicBezTo>
                  <a:cubicBezTo>
                    <a:pt x="870" y="4064"/>
                    <a:pt x="2448" y="1484"/>
                    <a:pt x="6606" y="76"/>
                  </a:cubicBezTo>
                  <a:lnTo>
                    <a:pt x="6587" y="0"/>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8" name="Google Shape;58;p5"/>
            <p:cNvSpPr/>
            <p:nvPr/>
          </p:nvSpPr>
          <p:spPr>
            <a:xfrm>
              <a:off x="1039050" y="3865150"/>
              <a:ext cx="138475" cy="443025"/>
            </a:xfrm>
            <a:custGeom>
              <a:avLst/>
              <a:gdLst/>
              <a:ahLst/>
              <a:cxnLst/>
              <a:rect l="l" t="t" r="r" b="b"/>
              <a:pathLst>
                <a:path w="5539" h="17721" extrusionOk="0">
                  <a:moveTo>
                    <a:pt x="29" y="1"/>
                  </a:moveTo>
                  <a:cubicBezTo>
                    <a:pt x="0" y="1"/>
                    <a:pt x="75" y="162"/>
                    <a:pt x="199" y="351"/>
                  </a:cubicBezTo>
                  <a:cubicBezTo>
                    <a:pt x="1229" y="1844"/>
                    <a:pt x="4102" y="3091"/>
                    <a:pt x="4575" y="3271"/>
                  </a:cubicBezTo>
                  <a:cubicBezTo>
                    <a:pt x="4679" y="3639"/>
                    <a:pt x="5236" y="5558"/>
                    <a:pt x="4868" y="6276"/>
                  </a:cubicBezTo>
                  <a:cubicBezTo>
                    <a:pt x="2628" y="10756"/>
                    <a:pt x="2637" y="14243"/>
                    <a:pt x="2845" y="17721"/>
                  </a:cubicBezTo>
                  <a:lnTo>
                    <a:pt x="3101" y="17692"/>
                  </a:lnTo>
                  <a:cubicBezTo>
                    <a:pt x="2883" y="14262"/>
                    <a:pt x="2883" y="10812"/>
                    <a:pt x="5095" y="6389"/>
                  </a:cubicBezTo>
                  <a:cubicBezTo>
                    <a:pt x="5539" y="5501"/>
                    <a:pt x="4830" y="3233"/>
                    <a:pt x="4802" y="3138"/>
                  </a:cubicBezTo>
                  <a:lnTo>
                    <a:pt x="4773" y="3082"/>
                  </a:lnTo>
                  <a:lnTo>
                    <a:pt x="4717" y="3063"/>
                  </a:lnTo>
                  <a:cubicBezTo>
                    <a:pt x="4679" y="3044"/>
                    <a:pt x="1352" y="1853"/>
                    <a:pt x="294" y="332"/>
                  </a:cubicBezTo>
                  <a:cubicBezTo>
                    <a:pt x="131" y="92"/>
                    <a:pt x="51" y="1"/>
                    <a:pt x="29" y="1"/>
                  </a:cubicBezTo>
                  <a:close/>
                </a:path>
              </a:pathLst>
            </a:custGeom>
            <a:solidFill>
              <a:srgbClr val="AA4A43"/>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59" name="Google Shape;59;p5"/>
            <p:cNvSpPr/>
            <p:nvPr/>
          </p:nvSpPr>
          <p:spPr>
            <a:xfrm>
              <a:off x="1039400" y="3865450"/>
              <a:ext cx="138600" cy="186375"/>
            </a:xfrm>
            <a:custGeom>
              <a:avLst/>
              <a:gdLst/>
              <a:ahLst/>
              <a:cxnLst/>
              <a:rect l="l" t="t" r="r" b="b"/>
              <a:pathLst>
                <a:path w="5544" h="7455" extrusionOk="0">
                  <a:moveTo>
                    <a:pt x="31" y="0"/>
                  </a:moveTo>
                  <a:cubicBezTo>
                    <a:pt x="0" y="0"/>
                    <a:pt x="74" y="159"/>
                    <a:pt x="204" y="348"/>
                  </a:cubicBezTo>
                  <a:cubicBezTo>
                    <a:pt x="1225" y="1832"/>
                    <a:pt x="4098" y="3098"/>
                    <a:pt x="4570" y="3259"/>
                  </a:cubicBezTo>
                  <a:cubicBezTo>
                    <a:pt x="4674" y="3637"/>
                    <a:pt x="5222" y="5555"/>
                    <a:pt x="4863" y="6274"/>
                  </a:cubicBezTo>
                  <a:cubicBezTo>
                    <a:pt x="4721" y="6566"/>
                    <a:pt x="4580" y="6850"/>
                    <a:pt x="4457" y="7134"/>
                  </a:cubicBezTo>
                  <a:cubicBezTo>
                    <a:pt x="4495" y="7247"/>
                    <a:pt x="4532" y="7351"/>
                    <a:pt x="4580" y="7455"/>
                  </a:cubicBezTo>
                  <a:cubicBezTo>
                    <a:pt x="4740" y="7105"/>
                    <a:pt x="4901" y="6746"/>
                    <a:pt x="5090" y="6377"/>
                  </a:cubicBezTo>
                  <a:cubicBezTo>
                    <a:pt x="5544" y="5499"/>
                    <a:pt x="4816" y="3230"/>
                    <a:pt x="4797" y="3136"/>
                  </a:cubicBezTo>
                  <a:lnTo>
                    <a:pt x="4769" y="3070"/>
                  </a:lnTo>
                  <a:lnTo>
                    <a:pt x="4712" y="3051"/>
                  </a:lnTo>
                  <a:cubicBezTo>
                    <a:pt x="4674" y="3041"/>
                    <a:pt x="1348" y="1841"/>
                    <a:pt x="299" y="320"/>
                  </a:cubicBezTo>
                  <a:cubicBezTo>
                    <a:pt x="137" y="89"/>
                    <a:pt x="55" y="0"/>
                    <a:pt x="31" y="0"/>
                  </a:cubicBez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0" name="Google Shape;60;p5"/>
            <p:cNvSpPr/>
            <p:nvPr/>
          </p:nvSpPr>
          <p:spPr>
            <a:xfrm>
              <a:off x="1231850" y="3883575"/>
              <a:ext cx="170600" cy="64775"/>
            </a:xfrm>
            <a:custGeom>
              <a:avLst/>
              <a:gdLst/>
              <a:ahLst/>
              <a:cxnLst/>
              <a:rect l="l" t="t" r="r" b="b"/>
              <a:pathLst>
                <a:path w="6824" h="2591" extrusionOk="0">
                  <a:moveTo>
                    <a:pt x="6036" y="1"/>
                  </a:moveTo>
                  <a:cubicBezTo>
                    <a:pt x="5723" y="1"/>
                    <a:pt x="5328" y="64"/>
                    <a:pt x="5151" y="77"/>
                  </a:cubicBezTo>
                  <a:cubicBezTo>
                    <a:pt x="5088" y="83"/>
                    <a:pt x="5024" y="86"/>
                    <a:pt x="4960" y="86"/>
                  </a:cubicBezTo>
                  <a:cubicBezTo>
                    <a:pt x="4698" y="86"/>
                    <a:pt x="4426" y="43"/>
                    <a:pt x="4160" y="43"/>
                  </a:cubicBezTo>
                  <a:cubicBezTo>
                    <a:pt x="4109" y="43"/>
                    <a:pt x="4058" y="44"/>
                    <a:pt x="4008" y="48"/>
                  </a:cubicBezTo>
                  <a:cubicBezTo>
                    <a:pt x="3932" y="51"/>
                    <a:pt x="3852" y="51"/>
                    <a:pt x="3770" y="51"/>
                  </a:cubicBezTo>
                  <a:cubicBezTo>
                    <a:pt x="3632" y="51"/>
                    <a:pt x="3487" y="49"/>
                    <a:pt x="3339" y="49"/>
                  </a:cubicBezTo>
                  <a:cubicBezTo>
                    <a:pt x="2865" y="49"/>
                    <a:pt x="2363" y="70"/>
                    <a:pt x="2004" y="247"/>
                  </a:cubicBezTo>
                  <a:cubicBezTo>
                    <a:pt x="1654" y="407"/>
                    <a:pt x="1390" y="710"/>
                    <a:pt x="1059" y="899"/>
                  </a:cubicBezTo>
                  <a:cubicBezTo>
                    <a:pt x="728" y="1088"/>
                    <a:pt x="275" y="1201"/>
                    <a:pt x="0" y="1447"/>
                  </a:cubicBezTo>
                  <a:cubicBezTo>
                    <a:pt x="454" y="1475"/>
                    <a:pt x="936" y="1437"/>
                    <a:pt x="1371" y="1560"/>
                  </a:cubicBezTo>
                  <a:cubicBezTo>
                    <a:pt x="1371" y="1579"/>
                    <a:pt x="1352" y="1617"/>
                    <a:pt x="1352" y="1636"/>
                  </a:cubicBezTo>
                  <a:cubicBezTo>
                    <a:pt x="1399" y="1636"/>
                    <a:pt x="1456" y="1636"/>
                    <a:pt x="1494" y="1655"/>
                  </a:cubicBezTo>
                  <a:cubicBezTo>
                    <a:pt x="1614" y="1827"/>
                    <a:pt x="1727" y="2117"/>
                    <a:pt x="1961" y="2117"/>
                  </a:cubicBezTo>
                  <a:cubicBezTo>
                    <a:pt x="1983" y="2117"/>
                    <a:pt x="2007" y="2114"/>
                    <a:pt x="2032" y="2108"/>
                  </a:cubicBezTo>
                  <a:lnTo>
                    <a:pt x="2032" y="2108"/>
                  </a:lnTo>
                  <a:cubicBezTo>
                    <a:pt x="1921" y="2465"/>
                    <a:pt x="2120" y="2537"/>
                    <a:pt x="2385" y="2537"/>
                  </a:cubicBezTo>
                  <a:cubicBezTo>
                    <a:pt x="2565" y="2537"/>
                    <a:pt x="2776" y="2503"/>
                    <a:pt x="2939" y="2503"/>
                  </a:cubicBezTo>
                  <a:cubicBezTo>
                    <a:pt x="2962" y="2503"/>
                    <a:pt x="2985" y="2504"/>
                    <a:pt x="3006" y="2505"/>
                  </a:cubicBezTo>
                  <a:cubicBezTo>
                    <a:pt x="2959" y="2524"/>
                    <a:pt x="2911" y="2562"/>
                    <a:pt x="2873" y="2581"/>
                  </a:cubicBezTo>
                  <a:cubicBezTo>
                    <a:pt x="2919" y="2588"/>
                    <a:pt x="2970" y="2591"/>
                    <a:pt x="3025" y="2591"/>
                  </a:cubicBezTo>
                  <a:cubicBezTo>
                    <a:pt x="3200" y="2591"/>
                    <a:pt x="3415" y="2560"/>
                    <a:pt x="3609" y="2525"/>
                  </a:cubicBezTo>
                  <a:lnTo>
                    <a:pt x="3609" y="2525"/>
                  </a:lnTo>
                  <a:cubicBezTo>
                    <a:pt x="3867" y="2522"/>
                    <a:pt x="4108" y="2268"/>
                    <a:pt x="4386" y="2231"/>
                  </a:cubicBezTo>
                  <a:cubicBezTo>
                    <a:pt x="4415" y="2228"/>
                    <a:pt x="4451" y="2227"/>
                    <a:pt x="4491" y="2227"/>
                  </a:cubicBezTo>
                  <a:cubicBezTo>
                    <a:pt x="4650" y="2227"/>
                    <a:pt x="4883" y="2246"/>
                    <a:pt x="5114" y="2246"/>
                  </a:cubicBezTo>
                  <a:cubicBezTo>
                    <a:pt x="5556" y="2246"/>
                    <a:pt x="5991" y="2177"/>
                    <a:pt x="5888" y="1778"/>
                  </a:cubicBezTo>
                  <a:cubicBezTo>
                    <a:pt x="6219" y="1768"/>
                    <a:pt x="6143" y="1655"/>
                    <a:pt x="6276" y="1447"/>
                  </a:cubicBezTo>
                  <a:cubicBezTo>
                    <a:pt x="6408" y="1211"/>
                    <a:pt x="6824" y="1003"/>
                    <a:pt x="6758" y="644"/>
                  </a:cubicBezTo>
                  <a:cubicBezTo>
                    <a:pt x="6682" y="644"/>
                    <a:pt x="6606" y="577"/>
                    <a:pt x="6521" y="568"/>
                  </a:cubicBezTo>
                  <a:cubicBezTo>
                    <a:pt x="6512" y="388"/>
                    <a:pt x="6569" y="181"/>
                    <a:pt x="6427" y="77"/>
                  </a:cubicBezTo>
                  <a:cubicBezTo>
                    <a:pt x="6353" y="20"/>
                    <a:pt x="6207" y="1"/>
                    <a:pt x="6036" y="1"/>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1" name="Google Shape;61;p5"/>
            <p:cNvSpPr/>
            <p:nvPr/>
          </p:nvSpPr>
          <p:spPr>
            <a:xfrm>
              <a:off x="1231375" y="3895250"/>
              <a:ext cx="162100" cy="53450"/>
            </a:xfrm>
            <a:custGeom>
              <a:avLst/>
              <a:gdLst/>
              <a:ahLst/>
              <a:cxnLst/>
              <a:rect l="l" t="t" r="r" b="b"/>
              <a:pathLst>
                <a:path w="6484" h="2138" extrusionOk="0">
                  <a:moveTo>
                    <a:pt x="4998" y="0"/>
                  </a:moveTo>
                  <a:cubicBezTo>
                    <a:pt x="4805" y="0"/>
                    <a:pt x="4624" y="38"/>
                    <a:pt x="4509" y="129"/>
                  </a:cubicBezTo>
                  <a:cubicBezTo>
                    <a:pt x="4698" y="129"/>
                    <a:pt x="5520" y="356"/>
                    <a:pt x="5057" y="489"/>
                  </a:cubicBezTo>
                  <a:cubicBezTo>
                    <a:pt x="4926" y="524"/>
                    <a:pt x="4784" y="535"/>
                    <a:pt x="4638" y="535"/>
                  </a:cubicBezTo>
                  <a:cubicBezTo>
                    <a:pt x="4412" y="535"/>
                    <a:pt x="4174" y="509"/>
                    <a:pt x="3947" y="509"/>
                  </a:cubicBezTo>
                  <a:cubicBezTo>
                    <a:pt x="3778" y="509"/>
                    <a:pt x="3616" y="524"/>
                    <a:pt x="3469" y="574"/>
                  </a:cubicBezTo>
                  <a:cubicBezTo>
                    <a:pt x="3686" y="621"/>
                    <a:pt x="3516" y="763"/>
                    <a:pt x="3450" y="819"/>
                  </a:cubicBezTo>
                  <a:cubicBezTo>
                    <a:pt x="3393" y="876"/>
                    <a:pt x="3346" y="876"/>
                    <a:pt x="3299" y="952"/>
                  </a:cubicBezTo>
                  <a:cubicBezTo>
                    <a:pt x="3233" y="1027"/>
                    <a:pt x="3261" y="1150"/>
                    <a:pt x="3176" y="1216"/>
                  </a:cubicBezTo>
                  <a:cubicBezTo>
                    <a:pt x="3104" y="1282"/>
                    <a:pt x="3007" y="1312"/>
                    <a:pt x="2905" y="1312"/>
                  </a:cubicBezTo>
                  <a:cubicBezTo>
                    <a:pt x="2657" y="1312"/>
                    <a:pt x="2379" y="1134"/>
                    <a:pt x="2373" y="867"/>
                  </a:cubicBezTo>
                  <a:cubicBezTo>
                    <a:pt x="1928" y="857"/>
                    <a:pt x="1475" y="772"/>
                    <a:pt x="1012" y="772"/>
                  </a:cubicBezTo>
                  <a:cubicBezTo>
                    <a:pt x="776" y="772"/>
                    <a:pt x="558" y="772"/>
                    <a:pt x="331" y="781"/>
                  </a:cubicBezTo>
                  <a:cubicBezTo>
                    <a:pt x="199" y="838"/>
                    <a:pt x="95" y="914"/>
                    <a:pt x="1" y="999"/>
                  </a:cubicBezTo>
                  <a:cubicBezTo>
                    <a:pt x="445" y="1018"/>
                    <a:pt x="936" y="980"/>
                    <a:pt x="1371" y="1103"/>
                  </a:cubicBezTo>
                  <a:cubicBezTo>
                    <a:pt x="1371" y="1122"/>
                    <a:pt x="1343" y="1160"/>
                    <a:pt x="1343" y="1188"/>
                  </a:cubicBezTo>
                  <a:cubicBezTo>
                    <a:pt x="1390" y="1188"/>
                    <a:pt x="1456" y="1188"/>
                    <a:pt x="1484" y="1197"/>
                  </a:cubicBezTo>
                  <a:cubicBezTo>
                    <a:pt x="1606" y="1372"/>
                    <a:pt x="1728" y="1667"/>
                    <a:pt x="1969" y="1667"/>
                  </a:cubicBezTo>
                  <a:cubicBezTo>
                    <a:pt x="1990" y="1667"/>
                    <a:pt x="2011" y="1665"/>
                    <a:pt x="2032" y="1660"/>
                  </a:cubicBezTo>
                  <a:lnTo>
                    <a:pt x="2032" y="1660"/>
                  </a:lnTo>
                  <a:cubicBezTo>
                    <a:pt x="1922" y="2009"/>
                    <a:pt x="2114" y="2080"/>
                    <a:pt x="2374" y="2080"/>
                  </a:cubicBezTo>
                  <a:cubicBezTo>
                    <a:pt x="2553" y="2080"/>
                    <a:pt x="2765" y="2046"/>
                    <a:pt x="2930" y="2046"/>
                  </a:cubicBezTo>
                  <a:cubicBezTo>
                    <a:pt x="2953" y="2046"/>
                    <a:pt x="2975" y="2046"/>
                    <a:pt x="2996" y="2048"/>
                  </a:cubicBezTo>
                  <a:cubicBezTo>
                    <a:pt x="2949" y="2067"/>
                    <a:pt x="2902" y="2105"/>
                    <a:pt x="2874" y="2133"/>
                  </a:cubicBezTo>
                  <a:cubicBezTo>
                    <a:pt x="2908" y="2136"/>
                    <a:pt x="2945" y="2138"/>
                    <a:pt x="2985" y="2138"/>
                  </a:cubicBezTo>
                  <a:cubicBezTo>
                    <a:pt x="3166" y="2138"/>
                    <a:pt x="3399" y="2106"/>
                    <a:pt x="3600" y="2067"/>
                  </a:cubicBezTo>
                  <a:lnTo>
                    <a:pt x="3600" y="2067"/>
                  </a:lnTo>
                  <a:cubicBezTo>
                    <a:pt x="3602" y="2067"/>
                    <a:pt x="3604" y="2067"/>
                    <a:pt x="3605" y="2067"/>
                  </a:cubicBezTo>
                  <a:cubicBezTo>
                    <a:pt x="3856" y="2067"/>
                    <a:pt x="4107" y="1811"/>
                    <a:pt x="4386" y="1774"/>
                  </a:cubicBezTo>
                  <a:cubicBezTo>
                    <a:pt x="4413" y="1771"/>
                    <a:pt x="4446" y="1770"/>
                    <a:pt x="4484" y="1770"/>
                  </a:cubicBezTo>
                  <a:cubicBezTo>
                    <a:pt x="4647" y="1770"/>
                    <a:pt x="4893" y="1792"/>
                    <a:pt x="5135" y="1792"/>
                  </a:cubicBezTo>
                  <a:cubicBezTo>
                    <a:pt x="5568" y="1792"/>
                    <a:pt x="5985" y="1721"/>
                    <a:pt x="5879" y="1330"/>
                  </a:cubicBezTo>
                  <a:cubicBezTo>
                    <a:pt x="6210" y="1311"/>
                    <a:pt x="6143" y="1197"/>
                    <a:pt x="6276" y="999"/>
                  </a:cubicBezTo>
                  <a:cubicBezTo>
                    <a:pt x="6314" y="914"/>
                    <a:pt x="6399" y="838"/>
                    <a:pt x="6484" y="763"/>
                  </a:cubicBezTo>
                  <a:cubicBezTo>
                    <a:pt x="6399" y="725"/>
                    <a:pt x="6351" y="621"/>
                    <a:pt x="6285" y="574"/>
                  </a:cubicBezTo>
                  <a:cubicBezTo>
                    <a:pt x="6191" y="498"/>
                    <a:pt x="6096" y="479"/>
                    <a:pt x="5992" y="422"/>
                  </a:cubicBezTo>
                  <a:cubicBezTo>
                    <a:pt x="5879" y="366"/>
                    <a:pt x="5813" y="252"/>
                    <a:pt x="5709" y="177"/>
                  </a:cubicBezTo>
                  <a:cubicBezTo>
                    <a:pt x="5550" y="72"/>
                    <a:pt x="5264" y="0"/>
                    <a:pt x="4998"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2" name="Google Shape;62;p5"/>
            <p:cNvSpPr/>
            <p:nvPr/>
          </p:nvSpPr>
          <p:spPr>
            <a:xfrm>
              <a:off x="763575" y="3697175"/>
              <a:ext cx="500675" cy="248100"/>
            </a:xfrm>
            <a:custGeom>
              <a:avLst/>
              <a:gdLst/>
              <a:ahLst/>
              <a:cxnLst/>
              <a:rect l="l" t="t" r="r" b="b"/>
              <a:pathLst>
                <a:path w="20027" h="9924" extrusionOk="0">
                  <a:moveTo>
                    <a:pt x="19246" y="0"/>
                  </a:moveTo>
                  <a:cubicBezTo>
                    <a:pt x="18397" y="0"/>
                    <a:pt x="17564" y="253"/>
                    <a:pt x="16737" y="397"/>
                  </a:cubicBezTo>
                  <a:cubicBezTo>
                    <a:pt x="16114" y="520"/>
                    <a:pt x="15698" y="634"/>
                    <a:pt x="15235" y="1087"/>
                  </a:cubicBezTo>
                  <a:cubicBezTo>
                    <a:pt x="15131" y="1191"/>
                    <a:pt x="15027" y="1333"/>
                    <a:pt x="14904" y="1418"/>
                  </a:cubicBezTo>
                  <a:cubicBezTo>
                    <a:pt x="14762" y="1522"/>
                    <a:pt x="14375" y="1579"/>
                    <a:pt x="14280" y="1683"/>
                  </a:cubicBezTo>
                  <a:cubicBezTo>
                    <a:pt x="14157" y="1843"/>
                    <a:pt x="14327" y="1995"/>
                    <a:pt x="14195" y="2193"/>
                  </a:cubicBezTo>
                  <a:cubicBezTo>
                    <a:pt x="13987" y="2486"/>
                    <a:pt x="13430" y="2316"/>
                    <a:pt x="13250" y="2599"/>
                  </a:cubicBezTo>
                  <a:cubicBezTo>
                    <a:pt x="13628" y="2552"/>
                    <a:pt x="13978" y="2382"/>
                    <a:pt x="14337" y="2288"/>
                  </a:cubicBezTo>
                  <a:lnTo>
                    <a:pt x="14337" y="2288"/>
                  </a:lnTo>
                  <a:cubicBezTo>
                    <a:pt x="13987" y="2609"/>
                    <a:pt x="13534" y="2788"/>
                    <a:pt x="13118" y="2996"/>
                  </a:cubicBezTo>
                  <a:cubicBezTo>
                    <a:pt x="12834" y="3148"/>
                    <a:pt x="11209" y="3856"/>
                    <a:pt x="11209" y="4215"/>
                  </a:cubicBezTo>
                  <a:cubicBezTo>
                    <a:pt x="11280" y="4201"/>
                    <a:pt x="11353" y="4194"/>
                    <a:pt x="11426" y="4194"/>
                  </a:cubicBezTo>
                  <a:cubicBezTo>
                    <a:pt x="11499" y="4194"/>
                    <a:pt x="11573" y="4201"/>
                    <a:pt x="11643" y="4215"/>
                  </a:cubicBezTo>
                  <a:cubicBezTo>
                    <a:pt x="11776" y="4820"/>
                    <a:pt x="10642" y="4556"/>
                    <a:pt x="10642" y="5151"/>
                  </a:cubicBezTo>
                  <a:cubicBezTo>
                    <a:pt x="11033" y="4991"/>
                    <a:pt x="11452" y="4608"/>
                    <a:pt x="11881" y="4608"/>
                  </a:cubicBezTo>
                  <a:cubicBezTo>
                    <a:pt x="11959" y="4608"/>
                    <a:pt x="12037" y="4621"/>
                    <a:pt x="12116" y="4650"/>
                  </a:cubicBezTo>
                  <a:cubicBezTo>
                    <a:pt x="12012" y="4773"/>
                    <a:pt x="11880" y="4877"/>
                    <a:pt x="11776" y="4981"/>
                  </a:cubicBezTo>
                  <a:cubicBezTo>
                    <a:pt x="11814" y="5009"/>
                    <a:pt x="11861" y="5057"/>
                    <a:pt x="11908" y="5085"/>
                  </a:cubicBezTo>
                  <a:cubicBezTo>
                    <a:pt x="11656" y="5445"/>
                    <a:pt x="11310" y="5539"/>
                    <a:pt x="10918" y="5539"/>
                  </a:cubicBezTo>
                  <a:cubicBezTo>
                    <a:pt x="10899" y="5539"/>
                    <a:pt x="10879" y="5539"/>
                    <a:pt x="10859" y="5539"/>
                  </a:cubicBezTo>
                  <a:lnTo>
                    <a:pt x="10859" y="5539"/>
                  </a:lnTo>
                  <a:cubicBezTo>
                    <a:pt x="10840" y="5586"/>
                    <a:pt x="10878" y="5605"/>
                    <a:pt x="10878" y="5624"/>
                  </a:cubicBezTo>
                  <a:cubicBezTo>
                    <a:pt x="10566" y="5624"/>
                    <a:pt x="10301" y="5964"/>
                    <a:pt x="10009" y="6068"/>
                  </a:cubicBezTo>
                  <a:cubicBezTo>
                    <a:pt x="9612" y="6219"/>
                    <a:pt x="9215" y="6295"/>
                    <a:pt x="8808" y="6446"/>
                  </a:cubicBezTo>
                  <a:cubicBezTo>
                    <a:pt x="8978" y="6673"/>
                    <a:pt x="9271" y="6502"/>
                    <a:pt x="9489" y="6663"/>
                  </a:cubicBezTo>
                  <a:cubicBezTo>
                    <a:pt x="9460" y="6814"/>
                    <a:pt x="9404" y="6899"/>
                    <a:pt x="9234" y="6947"/>
                  </a:cubicBezTo>
                  <a:cubicBezTo>
                    <a:pt x="9224" y="6975"/>
                    <a:pt x="9252" y="7041"/>
                    <a:pt x="9224" y="7060"/>
                  </a:cubicBezTo>
                  <a:cubicBezTo>
                    <a:pt x="8950" y="7060"/>
                    <a:pt x="8619" y="6635"/>
                    <a:pt x="8307" y="6569"/>
                  </a:cubicBezTo>
                  <a:cubicBezTo>
                    <a:pt x="7835" y="6455"/>
                    <a:pt x="7296" y="6285"/>
                    <a:pt x="6824" y="6247"/>
                  </a:cubicBezTo>
                  <a:cubicBezTo>
                    <a:pt x="6765" y="6242"/>
                    <a:pt x="6706" y="6239"/>
                    <a:pt x="6646" y="6239"/>
                  </a:cubicBezTo>
                  <a:cubicBezTo>
                    <a:pt x="6310" y="6239"/>
                    <a:pt x="5960" y="6324"/>
                    <a:pt x="5671" y="6436"/>
                  </a:cubicBezTo>
                  <a:cubicBezTo>
                    <a:pt x="5302" y="6588"/>
                    <a:pt x="4376" y="6635"/>
                    <a:pt x="4187" y="6918"/>
                  </a:cubicBezTo>
                  <a:cubicBezTo>
                    <a:pt x="4376" y="6928"/>
                    <a:pt x="4565" y="6899"/>
                    <a:pt x="4697" y="7013"/>
                  </a:cubicBezTo>
                  <a:cubicBezTo>
                    <a:pt x="4159" y="7013"/>
                    <a:pt x="2977" y="7372"/>
                    <a:pt x="2590" y="7655"/>
                  </a:cubicBezTo>
                  <a:cubicBezTo>
                    <a:pt x="2599" y="7659"/>
                    <a:pt x="2611" y="7660"/>
                    <a:pt x="2623" y="7660"/>
                  </a:cubicBezTo>
                  <a:cubicBezTo>
                    <a:pt x="2647" y="7660"/>
                    <a:pt x="2675" y="7655"/>
                    <a:pt x="2694" y="7655"/>
                  </a:cubicBezTo>
                  <a:cubicBezTo>
                    <a:pt x="2259" y="7986"/>
                    <a:pt x="1881" y="8412"/>
                    <a:pt x="1418" y="8657"/>
                  </a:cubicBezTo>
                  <a:cubicBezTo>
                    <a:pt x="908" y="8912"/>
                    <a:pt x="463" y="9309"/>
                    <a:pt x="0" y="9621"/>
                  </a:cubicBezTo>
                  <a:cubicBezTo>
                    <a:pt x="57" y="9650"/>
                    <a:pt x="151" y="9744"/>
                    <a:pt x="246" y="9753"/>
                  </a:cubicBezTo>
                  <a:cubicBezTo>
                    <a:pt x="246" y="9810"/>
                    <a:pt x="255" y="9876"/>
                    <a:pt x="255" y="9924"/>
                  </a:cubicBezTo>
                  <a:cubicBezTo>
                    <a:pt x="671" y="9848"/>
                    <a:pt x="1097" y="9650"/>
                    <a:pt x="1531" y="9555"/>
                  </a:cubicBezTo>
                  <a:cubicBezTo>
                    <a:pt x="2089" y="9451"/>
                    <a:pt x="2665" y="9546"/>
                    <a:pt x="3176" y="9215"/>
                  </a:cubicBezTo>
                  <a:lnTo>
                    <a:pt x="3176" y="9215"/>
                  </a:lnTo>
                  <a:cubicBezTo>
                    <a:pt x="3157" y="9281"/>
                    <a:pt x="3166" y="9357"/>
                    <a:pt x="3138" y="9413"/>
                  </a:cubicBezTo>
                  <a:cubicBezTo>
                    <a:pt x="3601" y="9375"/>
                    <a:pt x="3979" y="9130"/>
                    <a:pt x="4452" y="9101"/>
                  </a:cubicBezTo>
                  <a:cubicBezTo>
                    <a:pt x="4472" y="9100"/>
                    <a:pt x="4494" y="9100"/>
                    <a:pt x="4516" y="9100"/>
                  </a:cubicBezTo>
                  <a:cubicBezTo>
                    <a:pt x="4682" y="9100"/>
                    <a:pt x="4898" y="9131"/>
                    <a:pt x="5100" y="9131"/>
                  </a:cubicBezTo>
                  <a:cubicBezTo>
                    <a:pt x="5264" y="9131"/>
                    <a:pt x="5419" y="9110"/>
                    <a:pt x="5529" y="9035"/>
                  </a:cubicBezTo>
                  <a:lnTo>
                    <a:pt x="5529" y="9035"/>
                  </a:lnTo>
                  <a:cubicBezTo>
                    <a:pt x="5463" y="9092"/>
                    <a:pt x="5406" y="9177"/>
                    <a:pt x="5349" y="9234"/>
                  </a:cubicBezTo>
                  <a:cubicBezTo>
                    <a:pt x="5392" y="9238"/>
                    <a:pt x="5433" y="9240"/>
                    <a:pt x="5474" y="9240"/>
                  </a:cubicBezTo>
                  <a:cubicBezTo>
                    <a:pt x="6159" y="9240"/>
                    <a:pt x="6613" y="8667"/>
                    <a:pt x="7211" y="8506"/>
                  </a:cubicBezTo>
                  <a:cubicBezTo>
                    <a:pt x="7466" y="8430"/>
                    <a:pt x="7788" y="8430"/>
                    <a:pt x="8005" y="8241"/>
                  </a:cubicBezTo>
                  <a:cubicBezTo>
                    <a:pt x="8128" y="8137"/>
                    <a:pt x="8109" y="8015"/>
                    <a:pt x="8222" y="7920"/>
                  </a:cubicBezTo>
                  <a:cubicBezTo>
                    <a:pt x="8477" y="7684"/>
                    <a:pt x="8752" y="7655"/>
                    <a:pt x="9073" y="7655"/>
                  </a:cubicBezTo>
                  <a:cubicBezTo>
                    <a:pt x="9215" y="7769"/>
                    <a:pt x="9243" y="8005"/>
                    <a:pt x="9423" y="8100"/>
                  </a:cubicBezTo>
                  <a:cubicBezTo>
                    <a:pt x="9602" y="8194"/>
                    <a:pt x="10027" y="8251"/>
                    <a:pt x="10226" y="8289"/>
                  </a:cubicBezTo>
                  <a:cubicBezTo>
                    <a:pt x="10474" y="8329"/>
                    <a:pt x="10743" y="8339"/>
                    <a:pt x="11020" y="8339"/>
                  </a:cubicBezTo>
                  <a:cubicBezTo>
                    <a:pt x="11327" y="8339"/>
                    <a:pt x="11643" y="8326"/>
                    <a:pt x="11949" y="8326"/>
                  </a:cubicBezTo>
                  <a:cubicBezTo>
                    <a:pt x="12083" y="8326"/>
                    <a:pt x="12214" y="8329"/>
                    <a:pt x="12343" y="8336"/>
                  </a:cubicBezTo>
                  <a:cubicBezTo>
                    <a:pt x="12384" y="8514"/>
                    <a:pt x="12583" y="8686"/>
                    <a:pt x="12772" y="8686"/>
                  </a:cubicBezTo>
                  <a:cubicBezTo>
                    <a:pt x="12845" y="8686"/>
                    <a:pt x="12916" y="8661"/>
                    <a:pt x="12976" y="8601"/>
                  </a:cubicBezTo>
                  <a:cubicBezTo>
                    <a:pt x="13288" y="8298"/>
                    <a:pt x="12825" y="8232"/>
                    <a:pt x="12900" y="7892"/>
                  </a:cubicBezTo>
                  <a:cubicBezTo>
                    <a:pt x="12949" y="7892"/>
                    <a:pt x="13018" y="7871"/>
                    <a:pt x="13073" y="7871"/>
                  </a:cubicBezTo>
                  <a:cubicBezTo>
                    <a:pt x="13082" y="7871"/>
                    <a:pt x="13091" y="7871"/>
                    <a:pt x="13099" y="7873"/>
                  </a:cubicBezTo>
                  <a:cubicBezTo>
                    <a:pt x="12976" y="7542"/>
                    <a:pt x="12485" y="7523"/>
                    <a:pt x="12806" y="7098"/>
                  </a:cubicBezTo>
                  <a:cubicBezTo>
                    <a:pt x="12998" y="6848"/>
                    <a:pt x="13447" y="6833"/>
                    <a:pt x="13758" y="6833"/>
                  </a:cubicBezTo>
                  <a:cubicBezTo>
                    <a:pt x="13799" y="6833"/>
                    <a:pt x="13838" y="6833"/>
                    <a:pt x="13874" y="6833"/>
                  </a:cubicBezTo>
                  <a:cubicBezTo>
                    <a:pt x="14180" y="6833"/>
                    <a:pt x="14435" y="6935"/>
                    <a:pt x="14690" y="6935"/>
                  </a:cubicBezTo>
                  <a:cubicBezTo>
                    <a:pt x="14727" y="6935"/>
                    <a:pt x="14763" y="6932"/>
                    <a:pt x="14800" y="6928"/>
                  </a:cubicBezTo>
                  <a:cubicBezTo>
                    <a:pt x="15215" y="6872"/>
                    <a:pt x="15405" y="6341"/>
                    <a:pt x="15817" y="6341"/>
                  </a:cubicBezTo>
                  <a:cubicBezTo>
                    <a:pt x="15828" y="6341"/>
                    <a:pt x="15838" y="6341"/>
                    <a:pt x="15849" y="6342"/>
                  </a:cubicBezTo>
                  <a:cubicBezTo>
                    <a:pt x="15906" y="6918"/>
                    <a:pt x="15480" y="7164"/>
                    <a:pt x="15339" y="7655"/>
                  </a:cubicBezTo>
                  <a:cubicBezTo>
                    <a:pt x="15284" y="7875"/>
                    <a:pt x="15359" y="8125"/>
                    <a:pt x="15520" y="8125"/>
                  </a:cubicBezTo>
                  <a:cubicBezTo>
                    <a:pt x="15580" y="8125"/>
                    <a:pt x="15653" y="8090"/>
                    <a:pt x="15736" y="8005"/>
                  </a:cubicBezTo>
                  <a:lnTo>
                    <a:pt x="15736" y="8005"/>
                  </a:lnTo>
                  <a:cubicBezTo>
                    <a:pt x="15906" y="8194"/>
                    <a:pt x="15802" y="8534"/>
                    <a:pt x="15698" y="8723"/>
                  </a:cubicBezTo>
                  <a:cubicBezTo>
                    <a:pt x="15745" y="8723"/>
                    <a:pt x="15802" y="8742"/>
                    <a:pt x="15849" y="8742"/>
                  </a:cubicBezTo>
                  <a:cubicBezTo>
                    <a:pt x="15858" y="8884"/>
                    <a:pt x="15792" y="9319"/>
                    <a:pt x="15887" y="9423"/>
                  </a:cubicBezTo>
                  <a:cubicBezTo>
                    <a:pt x="15916" y="9454"/>
                    <a:pt x="15963" y="9465"/>
                    <a:pt x="16019" y="9465"/>
                  </a:cubicBezTo>
                  <a:cubicBezTo>
                    <a:pt x="16133" y="9465"/>
                    <a:pt x="16284" y="9421"/>
                    <a:pt x="16390" y="9421"/>
                  </a:cubicBezTo>
                  <a:cubicBezTo>
                    <a:pt x="16402" y="9421"/>
                    <a:pt x="16414" y="9421"/>
                    <a:pt x="16425" y="9423"/>
                  </a:cubicBezTo>
                  <a:cubicBezTo>
                    <a:pt x="16416" y="9479"/>
                    <a:pt x="16416" y="9527"/>
                    <a:pt x="16407" y="9574"/>
                  </a:cubicBezTo>
                  <a:cubicBezTo>
                    <a:pt x="16560" y="9444"/>
                    <a:pt x="17381" y="8998"/>
                    <a:pt x="17759" y="8998"/>
                  </a:cubicBezTo>
                  <a:cubicBezTo>
                    <a:pt x="17848" y="8998"/>
                    <a:pt x="17912" y="9023"/>
                    <a:pt x="17938" y="9083"/>
                  </a:cubicBezTo>
                  <a:cubicBezTo>
                    <a:pt x="17967" y="9088"/>
                    <a:pt x="17995" y="9090"/>
                    <a:pt x="18023" y="9090"/>
                  </a:cubicBezTo>
                  <a:cubicBezTo>
                    <a:pt x="18461" y="9090"/>
                    <a:pt x="18692" y="8487"/>
                    <a:pt x="18372" y="8185"/>
                  </a:cubicBezTo>
                  <a:cubicBezTo>
                    <a:pt x="18713" y="8185"/>
                    <a:pt x="18524" y="7844"/>
                    <a:pt x="18684" y="7665"/>
                  </a:cubicBezTo>
                  <a:cubicBezTo>
                    <a:pt x="18738" y="7608"/>
                    <a:pt x="18807" y="7601"/>
                    <a:pt x="18875" y="7601"/>
                  </a:cubicBezTo>
                  <a:cubicBezTo>
                    <a:pt x="18899" y="7601"/>
                    <a:pt x="18923" y="7602"/>
                    <a:pt x="18946" y="7602"/>
                  </a:cubicBezTo>
                  <a:cubicBezTo>
                    <a:pt x="19054" y="7602"/>
                    <a:pt x="19143" y="7582"/>
                    <a:pt x="19138" y="7353"/>
                  </a:cubicBezTo>
                  <a:lnTo>
                    <a:pt x="19138" y="7353"/>
                  </a:lnTo>
                  <a:cubicBezTo>
                    <a:pt x="19157" y="7391"/>
                    <a:pt x="19232" y="7429"/>
                    <a:pt x="19270" y="7485"/>
                  </a:cubicBezTo>
                  <a:cubicBezTo>
                    <a:pt x="19365" y="7381"/>
                    <a:pt x="19440" y="7344"/>
                    <a:pt x="19478" y="7183"/>
                  </a:cubicBezTo>
                  <a:cubicBezTo>
                    <a:pt x="19516" y="7202"/>
                    <a:pt x="19582" y="7230"/>
                    <a:pt x="19629" y="7259"/>
                  </a:cubicBezTo>
                  <a:cubicBezTo>
                    <a:pt x="19610" y="6862"/>
                    <a:pt x="19894" y="6521"/>
                    <a:pt x="19941" y="6124"/>
                  </a:cubicBezTo>
                  <a:cubicBezTo>
                    <a:pt x="20026" y="5387"/>
                    <a:pt x="19648" y="4669"/>
                    <a:pt x="19506" y="3932"/>
                  </a:cubicBezTo>
                  <a:cubicBezTo>
                    <a:pt x="19459" y="3686"/>
                    <a:pt x="19459" y="3459"/>
                    <a:pt x="19440" y="3204"/>
                  </a:cubicBezTo>
                  <a:cubicBezTo>
                    <a:pt x="19431" y="3034"/>
                    <a:pt x="19384" y="2883"/>
                    <a:pt x="19365" y="2703"/>
                  </a:cubicBezTo>
                  <a:cubicBezTo>
                    <a:pt x="19289" y="2165"/>
                    <a:pt x="19658" y="2080"/>
                    <a:pt x="19393" y="1569"/>
                  </a:cubicBezTo>
                  <a:cubicBezTo>
                    <a:pt x="19251" y="1286"/>
                    <a:pt x="19081" y="1172"/>
                    <a:pt x="18854" y="917"/>
                  </a:cubicBezTo>
                  <a:cubicBezTo>
                    <a:pt x="18996" y="785"/>
                    <a:pt x="19223" y="586"/>
                    <a:pt x="19034" y="397"/>
                  </a:cubicBezTo>
                  <a:cubicBezTo>
                    <a:pt x="19157" y="256"/>
                    <a:pt x="19393" y="152"/>
                    <a:pt x="19525" y="10"/>
                  </a:cubicBezTo>
                  <a:cubicBezTo>
                    <a:pt x="19432" y="3"/>
                    <a:pt x="19339" y="0"/>
                    <a:pt x="19246" y="0"/>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3" name="Google Shape;63;p5"/>
            <p:cNvSpPr/>
            <p:nvPr/>
          </p:nvSpPr>
          <p:spPr>
            <a:xfrm>
              <a:off x="768525" y="3845675"/>
              <a:ext cx="492650" cy="100775"/>
            </a:xfrm>
            <a:custGeom>
              <a:avLst/>
              <a:gdLst/>
              <a:ahLst/>
              <a:cxnLst/>
              <a:rect l="l" t="t" r="r" b="b"/>
              <a:pathLst>
                <a:path w="19706" h="4031" extrusionOk="0">
                  <a:moveTo>
                    <a:pt x="16126" y="0"/>
                  </a:moveTo>
                  <a:cubicBezTo>
                    <a:pt x="15814" y="0"/>
                    <a:pt x="15416" y="193"/>
                    <a:pt x="15169" y="251"/>
                  </a:cubicBezTo>
                  <a:cubicBezTo>
                    <a:pt x="15008" y="279"/>
                    <a:pt x="14838" y="281"/>
                    <a:pt x="14674" y="281"/>
                  </a:cubicBezTo>
                  <a:cubicBezTo>
                    <a:pt x="14641" y="281"/>
                    <a:pt x="14609" y="281"/>
                    <a:pt x="14576" y="281"/>
                  </a:cubicBezTo>
                  <a:cubicBezTo>
                    <a:pt x="14447" y="281"/>
                    <a:pt x="14324" y="283"/>
                    <a:pt x="14215" y="298"/>
                  </a:cubicBezTo>
                  <a:cubicBezTo>
                    <a:pt x="13884" y="345"/>
                    <a:pt x="13600" y="525"/>
                    <a:pt x="13222" y="525"/>
                  </a:cubicBezTo>
                  <a:cubicBezTo>
                    <a:pt x="13052" y="525"/>
                    <a:pt x="12324" y="525"/>
                    <a:pt x="12598" y="874"/>
                  </a:cubicBezTo>
                  <a:cubicBezTo>
                    <a:pt x="12440" y="1042"/>
                    <a:pt x="11903" y="1333"/>
                    <a:pt x="11655" y="1333"/>
                  </a:cubicBezTo>
                  <a:cubicBezTo>
                    <a:pt x="11637" y="1333"/>
                    <a:pt x="11621" y="1331"/>
                    <a:pt x="11606" y="1328"/>
                  </a:cubicBezTo>
                  <a:cubicBezTo>
                    <a:pt x="11634" y="1044"/>
                    <a:pt x="11956" y="1016"/>
                    <a:pt x="11871" y="676"/>
                  </a:cubicBezTo>
                  <a:cubicBezTo>
                    <a:pt x="11682" y="676"/>
                    <a:pt x="11474" y="742"/>
                    <a:pt x="11275" y="770"/>
                  </a:cubicBezTo>
                  <a:cubicBezTo>
                    <a:pt x="11191" y="779"/>
                    <a:pt x="11092" y="810"/>
                    <a:pt x="11005" y="810"/>
                  </a:cubicBezTo>
                  <a:cubicBezTo>
                    <a:pt x="10994" y="810"/>
                    <a:pt x="10983" y="809"/>
                    <a:pt x="10973" y="808"/>
                  </a:cubicBezTo>
                  <a:cubicBezTo>
                    <a:pt x="10869" y="780"/>
                    <a:pt x="10822" y="685"/>
                    <a:pt x="10727" y="676"/>
                  </a:cubicBezTo>
                  <a:cubicBezTo>
                    <a:pt x="10387" y="629"/>
                    <a:pt x="10018" y="648"/>
                    <a:pt x="9659" y="572"/>
                  </a:cubicBezTo>
                  <a:cubicBezTo>
                    <a:pt x="9366" y="506"/>
                    <a:pt x="9092" y="534"/>
                    <a:pt x="8799" y="459"/>
                  </a:cubicBezTo>
                  <a:lnTo>
                    <a:pt x="8620" y="534"/>
                  </a:lnTo>
                  <a:cubicBezTo>
                    <a:pt x="8790" y="761"/>
                    <a:pt x="9083" y="591"/>
                    <a:pt x="9300" y="742"/>
                  </a:cubicBezTo>
                  <a:cubicBezTo>
                    <a:pt x="9272" y="903"/>
                    <a:pt x="9215" y="978"/>
                    <a:pt x="9045" y="1026"/>
                  </a:cubicBezTo>
                  <a:cubicBezTo>
                    <a:pt x="9036" y="1063"/>
                    <a:pt x="9064" y="1120"/>
                    <a:pt x="9036" y="1148"/>
                  </a:cubicBezTo>
                  <a:lnTo>
                    <a:pt x="9026" y="1148"/>
                  </a:lnTo>
                  <a:cubicBezTo>
                    <a:pt x="9036" y="1186"/>
                    <a:pt x="9045" y="1215"/>
                    <a:pt x="9045" y="1262"/>
                  </a:cubicBezTo>
                  <a:cubicBezTo>
                    <a:pt x="9041" y="1413"/>
                    <a:pt x="8966" y="1462"/>
                    <a:pt x="8862" y="1462"/>
                  </a:cubicBezTo>
                  <a:cubicBezTo>
                    <a:pt x="8688" y="1462"/>
                    <a:pt x="8436" y="1323"/>
                    <a:pt x="8317" y="1300"/>
                  </a:cubicBezTo>
                  <a:cubicBezTo>
                    <a:pt x="8257" y="1290"/>
                    <a:pt x="8198" y="1287"/>
                    <a:pt x="8141" y="1287"/>
                  </a:cubicBezTo>
                  <a:cubicBezTo>
                    <a:pt x="7904" y="1287"/>
                    <a:pt x="7690" y="1352"/>
                    <a:pt x="7438" y="1375"/>
                  </a:cubicBezTo>
                  <a:cubicBezTo>
                    <a:pt x="7457" y="1422"/>
                    <a:pt x="7429" y="1479"/>
                    <a:pt x="7429" y="1526"/>
                  </a:cubicBezTo>
                  <a:cubicBezTo>
                    <a:pt x="7108" y="1630"/>
                    <a:pt x="6871" y="1895"/>
                    <a:pt x="6569" y="1999"/>
                  </a:cubicBezTo>
                  <a:cubicBezTo>
                    <a:pt x="6210" y="2131"/>
                    <a:pt x="5813" y="2084"/>
                    <a:pt x="5435" y="2207"/>
                  </a:cubicBezTo>
                  <a:cubicBezTo>
                    <a:pt x="5028" y="2349"/>
                    <a:pt x="4641" y="2396"/>
                    <a:pt x="4244" y="2481"/>
                  </a:cubicBezTo>
                  <a:cubicBezTo>
                    <a:pt x="3942" y="2538"/>
                    <a:pt x="3601" y="2500"/>
                    <a:pt x="3318" y="2575"/>
                  </a:cubicBezTo>
                  <a:cubicBezTo>
                    <a:pt x="2997" y="2661"/>
                    <a:pt x="2694" y="2812"/>
                    <a:pt x="2354" y="2878"/>
                  </a:cubicBezTo>
                  <a:cubicBezTo>
                    <a:pt x="1891" y="2963"/>
                    <a:pt x="1570" y="2925"/>
                    <a:pt x="1182" y="3275"/>
                  </a:cubicBezTo>
                  <a:cubicBezTo>
                    <a:pt x="823" y="3577"/>
                    <a:pt x="417" y="3710"/>
                    <a:pt x="1" y="3851"/>
                  </a:cubicBezTo>
                  <a:cubicBezTo>
                    <a:pt x="10" y="3851"/>
                    <a:pt x="10" y="3851"/>
                    <a:pt x="20" y="3861"/>
                  </a:cubicBezTo>
                  <a:cubicBezTo>
                    <a:pt x="20" y="3917"/>
                    <a:pt x="39" y="3984"/>
                    <a:pt x="39" y="4031"/>
                  </a:cubicBezTo>
                  <a:cubicBezTo>
                    <a:pt x="445" y="3955"/>
                    <a:pt x="870" y="3757"/>
                    <a:pt x="1314" y="3662"/>
                  </a:cubicBezTo>
                  <a:cubicBezTo>
                    <a:pt x="1863" y="3558"/>
                    <a:pt x="2448" y="3653"/>
                    <a:pt x="2949" y="3322"/>
                  </a:cubicBezTo>
                  <a:lnTo>
                    <a:pt x="2949" y="3322"/>
                  </a:lnTo>
                  <a:cubicBezTo>
                    <a:pt x="2930" y="3388"/>
                    <a:pt x="2940" y="3464"/>
                    <a:pt x="2921" y="3521"/>
                  </a:cubicBezTo>
                  <a:cubicBezTo>
                    <a:pt x="3375" y="3483"/>
                    <a:pt x="3753" y="3237"/>
                    <a:pt x="4225" y="3209"/>
                  </a:cubicBezTo>
                  <a:cubicBezTo>
                    <a:pt x="4246" y="3207"/>
                    <a:pt x="4269" y="3207"/>
                    <a:pt x="4292" y="3207"/>
                  </a:cubicBezTo>
                  <a:cubicBezTo>
                    <a:pt x="4461" y="3207"/>
                    <a:pt x="4679" y="3238"/>
                    <a:pt x="4880" y="3238"/>
                  </a:cubicBezTo>
                  <a:cubicBezTo>
                    <a:pt x="5044" y="3238"/>
                    <a:pt x="5196" y="3217"/>
                    <a:pt x="5303" y="3143"/>
                  </a:cubicBezTo>
                  <a:lnTo>
                    <a:pt x="5303" y="3143"/>
                  </a:lnTo>
                  <a:cubicBezTo>
                    <a:pt x="5246" y="3199"/>
                    <a:pt x="5189" y="3284"/>
                    <a:pt x="5123" y="3341"/>
                  </a:cubicBezTo>
                  <a:cubicBezTo>
                    <a:pt x="5165" y="3345"/>
                    <a:pt x="5207" y="3347"/>
                    <a:pt x="5247" y="3347"/>
                  </a:cubicBezTo>
                  <a:cubicBezTo>
                    <a:pt x="5932" y="3347"/>
                    <a:pt x="6387" y="2774"/>
                    <a:pt x="6994" y="2613"/>
                  </a:cubicBezTo>
                  <a:cubicBezTo>
                    <a:pt x="7240" y="2538"/>
                    <a:pt x="7561" y="2538"/>
                    <a:pt x="7788" y="2349"/>
                  </a:cubicBezTo>
                  <a:cubicBezTo>
                    <a:pt x="7901" y="2245"/>
                    <a:pt x="7892" y="2122"/>
                    <a:pt x="7996" y="2027"/>
                  </a:cubicBezTo>
                  <a:cubicBezTo>
                    <a:pt x="8261" y="1791"/>
                    <a:pt x="8525" y="1763"/>
                    <a:pt x="8847" y="1763"/>
                  </a:cubicBezTo>
                  <a:cubicBezTo>
                    <a:pt x="8988" y="1876"/>
                    <a:pt x="9026" y="2112"/>
                    <a:pt x="9206" y="2207"/>
                  </a:cubicBezTo>
                  <a:cubicBezTo>
                    <a:pt x="9376" y="2301"/>
                    <a:pt x="9801" y="2358"/>
                    <a:pt x="10009" y="2396"/>
                  </a:cubicBezTo>
                  <a:cubicBezTo>
                    <a:pt x="10253" y="2436"/>
                    <a:pt x="10522" y="2447"/>
                    <a:pt x="10799" y="2447"/>
                  </a:cubicBezTo>
                  <a:cubicBezTo>
                    <a:pt x="11105" y="2447"/>
                    <a:pt x="11421" y="2434"/>
                    <a:pt x="11726" y="2434"/>
                  </a:cubicBezTo>
                  <a:cubicBezTo>
                    <a:pt x="11859" y="2434"/>
                    <a:pt x="11990" y="2436"/>
                    <a:pt x="12116" y="2443"/>
                  </a:cubicBezTo>
                  <a:cubicBezTo>
                    <a:pt x="12164" y="2621"/>
                    <a:pt x="12360" y="2793"/>
                    <a:pt x="12551" y="2793"/>
                  </a:cubicBezTo>
                  <a:cubicBezTo>
                    <a:pt x="12624" y="2793"/>
                    <a:pt x="12696" y="2768"/>
                    <a:pt x="12759" y="2708"/>
                  </a:cubicBezTo>
                  <a:cubicBezTo>
                    <a:pt x="13062" y="2405"/>
                    <a:pt x="12608" y="2339"/>
                    <a:pt x="12674" y="1999"/>
                  </a:cubicBezTo>
                  <a:cubicBezTo>
                    <a:pt x="12723" y="1999"/>
                    <a:pt x="12792" y="1978"/>
                    <a:pt x="12847" y="1978"/>
                  </a:cubicBezTo>
                  <a:cubicBezTo>
                    <a:pt x="12856" y="1978"/>
                    <a:pt x="12864" y="1979"/>
                    <a:pt x="12873" y="1980"/>
                  </a:cubicBezTo>
                  <a:cubicBezTo>
                    <a:pt x="12759" y="1649"/>
                    <a:pt x="12258" y="1630"/>
                    <a:pt x="12580" y="1205"/>
                  </a:cubicBezTo>
                  <a:cubicBezTo>
                    <a:pt x="12780" y="955"/>
                    <a:pt x="13223" y="940"/>
                    <a:pt x="13538" y="940"/>
                  </a:cubicBezTo>
                  <a:cubicBezTo>
                    <a:pt x="13580" y="940"/>
                    <a:pt x="13620" y="941"/>
                    <a:pt x="13657" y="941"/>
                  </a:cubicBezTo>
                  <a:cubicBezTo>
                    <a:pt x="13955" y="941"/>
                    <a:pt x="14209" y="1042"/>
                    <a:pt x="14464" y="1042"/>
                  </a:cubicBezTo>
                  <a:cubicBezTo>
                    <a:pt x="14501" y="1042"/>
                    <a:pt x="14537" y="1040"/>
                    <a:pt x="14574" y="1035"/>
                  </a:cubicBezTo>
                  <a:cubicBezTo>
                    <a:pt x="14988" y="980"/>
                    <a:pt x="15178" y="448"/>
                    <a:pt x="15600" y="448"/>
                  </a:cubicBezTo>
                  <a:cubicBezTo>
                    <a:pt x="15610" y="448"/>
                    <a:pt x="15621" y="448"/>
                    <a:pt x="15632" y="449"/>
                  </a:cubicBezTo>
                  <a:cubicBezTo>
                    <a:pt x="15689" y="1026"/>
                    <a:pt x="15264" y="1271"/>
                    <a:pt x="15122" y="1763"/>
                  </a:cubicBezTo>
                  <a:cubicBezTo>
                    <a:pt x="15060" y="1983"/>
                    <a:pt x="15138" y="2233"/>
                    <a:pt x="15298" y="2233"/>
                  </a:cubicBezTo>
                  <a:cubicBezTo>
                    <a:pt x="15358" y="2233"/>
                    <a:pt x="15429" y="2197"/>
                    <a:pt x="15509" y="2112"/>
                  </a:cubicBezTo>
                  <a:lnTo>
                    <a:pt x="15509" y="2112"/>
                  </a:lnTo>
                  <a:cubicBezTo>
                    <a:pt x="15689" y="2301"/>
                    <a:pt x="15585" y="2642"/>
                    <a:pt x="15471" y="2831"/>
                  </a:cubicBezTo>
                  <a:cubicBezTo>
                    <a:pt x="15519" y="2831"/>
                    <a:pt x="15585" y="2850"/>
                    <a:pt x="15632" y="2850"/>
                  </a:cubicBezTo>
                  <a:cubicBezTo>
                    <a:pt x="15642" y="2991"/>
                    <a:pt x="15566" y="3426"/>
                    <a:pt x="15660" y="3530"/>
                  </a:cubicBezTo>
                  <a:cubicBezTo>
                    <a:pt x="15689" y="3562"/>
                    <a:pt x="15737" y="3572"/>
                    <a:pt x="15794" y="3572"/>
                  </a:cubicBezTo>
                  <a:cubicBezTo>
                    <a:pt x="15911" y="3572"/>
                    <a:pt x="16066" y="3528"/>
                    <a:pt x="16173" y="3528"/>
                  </a:cubicBezTo>
                  <a:cubicBezTo>
                    <a:pt x="16185" y="3528"/>
                    <a:pt x="16197" y="3529"/>
                    <a:pt x="16209" y="3530"/>
                  </a:cubicBezTo>
                  <a:cubicBezTo>
                    <a:pt x="16199" y="3587"/>
                    <a:pt x="16199" y="3634"/>
                    <a:pt x="16180" y="3681"/>
                  </a:cubicBezTo>
                  <a:cubicBezTo>
                    <a:pt x="16333" y="3551"/>
                    <a:pt x="17155" y="3106"/>
                    <a:pt x="17538" y="3106"/>
                  </a:cubicBezTo>
                  <a:cubicBezTo>
                    <a:pt x="17628" y="3106"/>
                    <a:pt x="17694" y="3130"/>
                    <a:pt x="17721" y="3190"/>
                  </a:cubicBezTo>
                  <a:cubicBezTo>
                    <a:pt x="17749" y="3195"/>
                    <a:pt x="17777" y="3197"/>
                    <a:pt x="17805" y="3197"/>
                  </a:cubicBezTo>
                  <a:cubicBezTo>
                    <a:pt x="18234" y="3197"/>
                    <a:pt x="18466" y="2594"/>
                    <a:pt x="18146" y="2292"/>
                  </a:cubicBezTo>
                  <a:cubicBezTo>
                    <a:pt x="18486" y="2292"/>
                    <a:pt x="18297" y="1952"/>
                    <a:pt x="18467" y="1772"/>
                  </a:cubicBezTo>
                  <a:cubicBezTo>
                    <a:pt x="18518" y="1715"/>
                    <a:pt x="18585" y="1708"/>
                    <a:pt x="18652" y="1708"/>
                  </a:cubicBezTo>
                  <a:cubicBezTo>
                    <a:pt x="18675" y="1708"/>
                    <a:pt x="18699" y="1709"/>
                    <a:pt x="18721" y="1709"/>
                  </a:cubicBezTo>
                  <a:cubicBezTo>
                    <a:pt x="18828" y="1709"/>
                    <a:pt x="18917" y="1689"/>
                    <a:pt x="18911" y="1460"/>
                  </a:cubicBezTo>
                  <a:lnTo>
                    <a:pt x="18911" y="1460"/>
                  </a:lnTo>
                  <a:cubicBezTo>
                    <a:pt x="18940" y="1498"/>
                    <a:pt x="19006" y="1536"/>
                    <a:pt x="19044" y="1593"/>
                  </a:cubicBezTo>
                  <a:cubicBezTo>
                    <a:pt x="19138" y="1489"/>
                    <a:pt x="19223" y="1451"/>
                    <a:pt x="19261" y="1290"/>
                  </a:cubicBezTo>
                  <a:cubicBezTo>
                    <a:pt x="19290" y="1309"/>
                    <a:pt x="19365" y="1337"/>
                    <a:pt x="19412" y="1366"/>
                  </a:cubicBezTo>
                  <a:cubicBezTo>
                    <a:pt x="19403" y="1007"/>
                    <a:pt x="19620" y="695"/>
                    <a:pt x="19705" y="355"/>
                  </a:cubicBezTo>
                  <a:lnTo>
                    <a:pt x="19705" y="355"/>
                  </a:lnTo>
                  <a:cubicBezTo>
                    <a:pt x="19611" y="392"/>
                    <a:pt x="19469" y="440"/>
                    <a:pt x="19460" y="440"/>
                  </a:cubicBezTo>
                  <a:cubicBezTo>
                    <a:pt x="19350" y="473"/>
                    <a:pt x="19308" y="537"/>
                    <a:pt x="19200" y="537"/>
                  </a:cubicBezTo>
                  <a:cubicBezTo>
                    <a:pt x="19187" y="537"/>
                    <a:pt x="19173" y="536"/>
                    <a:pt x="19157" y="534"/>
                  </a:cubicBezTo>
                  <a:cubicBezTo>
                    <a:pt x="19110" y="765"/>
                    <a:pt x="18910" y="874"/>
                    <a:pt x="18800" y="874"/>
                  </a:cubicBezTo>
                  <a:cubicBezTo>
                    <a:pt x="18735" y="874"/>
                    <a:pt x="18701" y="835"/>
                    <a:pt x="18751" y="761"/>
                  </a:cubicBezTo>
                  <a:lnTo>
                    <a:pt x="18751" y="761"/>
                  </a:lnTo>
                  <a:cubicBezTo>
                    <a:pt x="18552" y="855"/>
                    <a:pt x="18335" y="931"/>
                    <a:pt x="18108" y="1016"/>
                  </a:cubicBezTo>
                  <a:cubicBezTo>
                    <a:pt x="17799" y="1136"/>
                    <a:pt x="17435" y="1452"/>
                    <a:pt x="17102" y="1452"/>
                  </a:cubicBezTo>
                  <a:cubicBezTo>
                    <a:pt x="17069" y="1452"/>
                    <a:pt x="17035" y="1448"/>
                    <a:pt x="17002" y="1441"/>
                  </a:cubicBezTo>
                  <a:cubicBezTo>
                    <a:pt x="17002" y="1347"/>
                    <a:pt x="17021" y="1167"/>
                    <a:pt x="17002" y="1101"/>
                  </a:cubicBezTo>
                  <a:cubicBezTo>
                    <a:pt x="16917" y="912"/>
                    <a:pt x="16898" y="1026"/>
                    <a:pt x="16785" y="931"/>
                  </a:cubicBezTo>
                  <a:cubicBezTo>
                    <a:pt x="16643" y="780"/>
                    <a:pt x="16634" y="808"/>
                    <a:pt x="16624" y="506"/>
                  </a:cubicBezTo>
                  <a:cubicBezTo>
                    <a:pt x="16520" y="506"/>
                    <a:pt x="16407" y="534"/>
                    <a:pt x="16294" y="534"/>
                  </a:cubicBezTo>
                  <a:cubicBezTo>
                    <a:pt x="16341" y="449"/>
                    <a:pt x="16350" y="336"/>
                    <a:pt x="16341" y="222"/>
                  </a:cubicBezTo>
                  <a:lnTo>
                    <a:pt x="16341" y="222"/>
                  </a:lnTo>
                  <a:cubicBezTo>
                    <a:pt x="16294" y="251"/>
                    <a:pt x="16209" y="260"/>
                    <a:pt x="16171" y="270"/>
                  </a:cubicBezTo>
                  <a:cubicBezTo>
                    <a:pt x="16265" y="222"/>
                    <a:pt x="16313" y="128"/>
                    <a:pt x="16379" y="62"/>
                  </a:cubicBezTo>
                  <a:cubicBezTo>
                    <a:pt x="16307" y="18"/>
                    <a:pt x="16220" y="0"/>
                    <a:pt x="16126"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4" name="Google Shape;64;p5"/>
            <p:cNvSpPr/>
            <p:nvPr/>
          </p:nvSpPr>
          <p:spPr>
            <a:xfrm>
              <a:off x="1029850" y="3792625"/>
              <a:ext cx="222825" cy="46300"/>
            </a:xfrm>
            <a:custGeom>
              <a:avLst/>
              <a:gdLst/>
              <a:ahLst/>
              <a:cxnLst/>
              <a:rect l="l" t="t" r="r" b="b"/>
              <a:pathLst>
                <a:path w="8913" h="1852" extrusionOk="0">
                  <a:moveTo>
                    <a:pt x="7765" y="1"/>
                  </a:moveTo>
                  <a:cubicBezTo>
                    <a:pt x="7566" y="1"/>
                    <a:pt x="7403" y="40"/>
                    <a:pt x="7154" y="67"/>
                  </a:cubicBezTo>
                  <a:cubicBezTo>
                    <a:pt x="7142" y="68"/>
                    <a:pt x="7129" y="68"/>
                    <a:pt x="7117" y="68"/>
                  </a:cubicBezTo>
                  <a:cubicBezTo>
                    <a:pt x="7035" y="68"/>
                    <a:pt x="6950" y="52"/>
                    <a:pt x="6870" y="52"/>
                  </a:cubicBezTo>
                  <a:cubicBezTo>
                    <a:pt x="6831" y="52"/>
                    <a:pt x="6794" y="56"/>
                    <a:pt x="6757" y="67"/>
                  </a:cubicBezTo>
                  <a:cubicBezTo>
                    <a:pt x="6616" y="104"/>
                    <a:pt x="6597" y="180"/>
                    <a:pt x="6455" y="256"/>
                  </a:cubicBezTo>
                  <a:cubicBezTo>
                    <a:pt x="6346" y="308"/>
                    <a:pt x="6239" y="322"/>
                    <a:pt x="6131" y="322"/>
                  </a:cubicBezTo>
                  <a:cubicBezTo>
                    <a:pt x="6005" y="322"/>
                    <a:pt x="5878" y="303"/>
                    <a:pt x="5746" y="303"/>
                  </a:cubicBezTo>
                  <a:cubicBezTo>
                    <a:pt x="5415" y="303"/>
                    <a:pt x="5141" y="454"/>
                    <a:pt x="4820" y="539"/>
                  </a:cubicBezTo>
                  <a:cubicBezTo>
                    <a:pt x="4757" y="556"/>
                    <a:pt x="4701" y="563"/>
                    <a:pt x="4650" y="563"/>
                  </a:cubicBezTo>
                  <a:cubicBezTo>
                    <a:pt x="4465" y="563"/>
                    <a:pt x="4337" y="478"/>
                    <a:pt x="4160" y="478"/>
                  </a:cubicBezTo>
                  <a:cubicBezTo>
                    <a:pt x="4110" y="478"/>
                    <a:pt x="4057" y="484"/>
                    <a:pt x="3998" y="501"/>
                  </a:cubicBezTo>
                  <a:cubicBezTo>
                    <a:pt x="3512" y="633"/>
                    <a:pt x="3021" y="741"/>
                    <a:pt x="2532" y="741"/>
                  </a:cubicBezTo>
                  <a:cubicBezTo>
                    <a:pt x="2318" y="741"/>
                    <a:pt x="2103" y="720"/>
                    <a:pt x="1890" y="672"/>
                  </a:cubicBezTo>
                  <a:cubicBezTo>
                    <a:pt x="1522" y="586"/>
                    <a:pt x="1219" y="350"/>
                    <a:pt x="851" y="227"/>
                  </a:cubicBezTo>
                  <a:cubicBezTo>
                    <a:pt x="803" y="218"/>
                    <a:pt x="756" y="208"/>
                    <a:pt x="699" y="208"/>
                  </a:cubicBezTo>
                  <a:cubicBezTo>
                    <a:pt x="614" y="293"/>
                    <a:pt x="567" y="360"/>
                    <a:pt x="567" y="416"/>
                  </a:cubicBezTo>
                  <a:cubicBezTo>
                    <a:pt x="638" y="407"/>
                    <a:pt x="711" y="402"/>
                    <a:pt x="785" y="402"/>
                  </a:cubicBezTo>
                  <a:cubicBezTo>
                    <a:pt x="858" y="402"/>
                    <a:pt x="931" y="407"/>
                    <a:pt x="1002" y="416"/>
                  </a:cubicBezTo>
                  <a:cubicBezTo>
                    <a:pt x="1134" y="1021"/>
                    <a:pt x="0" y="766"/>
                    <a:pt x="0" y="1352"/>
                  </a:cubicBezTo>
                  <a:cubicBezTo>
                    <a:pt x="391" y="1193"/>
                    <a:pt x="815" y="818"/>
                    <a:pt x="1239" y="818"/>
                  </a:cubicBezTo>
                  <a:cubicBezTo>
                    <a:pt x="1317" y="818"/>
                    <a:pt x="1396" y="831"/>
                    <a:pt x="1474" y="861"/>
                  </a:cubicBezTo>
                  <a:cubicBezTo>
                    <a:pt x="1370" y="974"/>
                    <a:pt x="1238" y="1078"/>
                    <a:pt x="1134" y="1191"/>
                  </a:cubicBezTo>
                  <a:cubicBezTo>
                    <a:pt x="1172" y="1210"/>
                    <a:pt x="1219" y="1257"/>
                    <a:pt x="1267" y="1295"/>
                  </a:cubicBezTo>
                  <a:cubicBezTo>
                    <a:pt x="1024" y="1641"/>
                    <a:pt x="703" y="1742"/>
                    <a:pt x="324" y="1742"/>
                  </a:cubicBezTo>
                  <a:cubicBezTo>
                    <a:pt x="289" y="1742"/>
                    <a:pt x="253" y="1741"/>
                    <a:pt x="218" y="1739"/>
                  </a:cubicBezTo>
                  <a:lnTo>
                    <a:pt x="218" y="1739"/>
                  </a:lnTo>
                  <a:cubicBezTo>
                    <a:pt x="199" y="1768"/>
                    <a:pt x="218" y="1787"/>
                    <a:pt x="227" y="1806"/>
                  </a:cubicBezTo>
                  <a:cubicBezTo>
                    <a:pt x="348" y="1813"/>
                    <a:pt x="476" y="1851"/>
                    <a:pt x="605" y="1851"/>
                  </a:cubicBezTo>
                  <a:cubicBezTo>
                    <a:pt x="636" y="1851"/>
                    <a:pt x="668" y="1849"/>
                    <a:pt x="699" y="1843"/>
                  </a:cubicBezTo>
                  <a:cubicBezTo>
                    <a:pt x="917" y="1777"/>
                    <a:pt x="1115" y="1588"/>
                    <a:pt x="1361" y="1541"/>
                  </a:cubicBezTo>
                  <a:cubicBezTo>
                    <a:pt x="1654" y="1484"/>
                    <a:pt x="1956" y="1428"/>
                    <a:pt x="2249" y="1343"/>
                  </a:cubicBezTo>
                  <a:cubicBezTo>
                    <a:pt x="2807" y="1201"/>
                    <a:pt x="3383" y="1182"/>
                    <a:pt x="3960" y="1153"/>
                  </a:cubicBezTo>
                  <a:cubicBezTo>
                    <a:pt x="4381" y="1133"/>
                    <a:pt x="4746" y="906"/>
                    <a:pt x="5129" y="906"/>
                  </a:cubicBezTo>
                  <a:cubicBezTo>
                    <a:pt x="5271" y="906"/>
                    <a:pt x="5416" y="937"/>
                    <a:pt x="5567" y="1021"/>
                  </a:cubicBezTo>
                  <a:cubicBezTo>
                    <a:pt x="5697" y="1103"/>
                    <a:pt x="5778" y="1220"/>
                    <a:pt x="5914" y="1220"/>
                  </a:cubicBezTo>
                  <a:cubicBezTo>
                    <a:pt x="5935" y="1220"/>
                    <a:pt x="5958" y="1217"/>
                    <a:pt x="5982" y="1210"/>
                  </a:cubicBezTo>
                  <a:cubicBezTo>
                    <a:pt x="6134" y="1182"/>
                    <a:pt x="6398" y="785"/>
                    <a:pt x="6540" y="690"/>
                  </a:cubicBezTo>
                  <a:cubicBezTo>
                    <a:pt x="6776" y="511"/>
                    <a:pt x="7041" y="388"/>
                    <a:pt x="7306" y="265"/>
                  </a:cubicBezTo>
                  <a:cubicBezTo>
                    <a:pt x="7398" y="227"/>
                    <a:pt x="7484" y="212"/>
                    <a:pt x="7567" y="212"/>
                  </a:cubicBezTo>
                  <a:cubicBezTo>
                    <a:pt x="7829" y="212"/>
                    <a:pt x="8062" y="360"/>
                    <a:pt x="8392" y="360"/>
                  </a:cubicBezTo>
                  <a:cubicBezTo>
                    <a:pt x="8458" y="360"/>
                    <a:pt x="8521" y="359"/>
                    <a:pt x="8582" y="359"/>
                  </a:cubicBezTo>
                  <a:cubicBezTo>
                    <a:pt x="8702" y="359"/>
                    <a:pt x="8811" y="363"/>
                    <a:pt x="8912" y="388"/>
                  </a:cubicBezTo>
                  <a:cubicBezTo>
                    <a:pt x="8884" y="293"/>
                    <a:pt x="8865" y="208"/>
                    <a:pt x="8855" y="114"/>
                  </a:cubicBezTo>
                  <a:cubicBezTo>
                    <a:pt x="8790" y="136"/>
                    <a:pt x="8722" y="145"/>
                    <a:pt x="8653" y="145"/>
                  </a:cubicBezTo>
                  <a:cubicBezTo>
                    <a:pt x="8453" y="145"/>
                    <a:pt x="8244" y="71"/>
                    <a:pt x="8062" y="29"/>
                  </a:cubicBezTo>
                  <a:cubicBezTo>
                    <a:pt x="7948" y="9"/>
                    <a:pt x="7853" y="1"/>
                    <a:pt x="7765"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5" name="Google Shape;65;p5"/>
            <p:cNvSpPr/>
            <p:nvPr/>
          </p:nvSpPr>
          <p:spPr>
            <a:xfrm>
              <a:off x="1123650" y="3819325"/>
              <a:ext cx="250" cy="500"/>
            </a:xfrm>
            <a:custGeom>
              <a:avLst/>
              <a:gdLst/>
              <a:ahLst/>
              <a:cxnLst/>
              <a:rect l="l" t="t" r="r" b="b"/>
              <a:pathLst>
                <a:path w="10" h="20" extrusionOk="0">
                  <a:moveTo>
                    <a:pt x="0" y="19"/>
                  </a:moveTo>
                  <a:cubicBezTo>
                    <a:pt x="0" y="19"/>
                    <a:pt x="10" y="0"/>
                    <a:pt x="0" y="19"/>
                  </a:cubicBezTo>
                  <a:cubicBezTo>
                    <a:pt x="0" y="0"/>
                    <a:pt x="0" y="0"/>
                    <a:pt x="0" y="19"/>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6" name="Google Shape;66;p5"/>
            <p:cNvSpPr/>
            <p:nvPr/>
          </p:nvSpPr>
          <p:spPr>
            <a:xfrm>
              <a:off x="1124350" y="3811625"/>
              <a:ext cx="103750" cy="56400"/>
            </a:xfrm>
            <a:custGeom>
              <a:avLst/>
              <a:gdLst/>
              <a:ahLst/>
              <a:cxnLst/>
              <a:rect l="l" t="t" r="r" b="b"/>
              <a:pathLst>
                <a:path w="4150" h="2256" extrusionOk="0">
                  <a:moveTo>
                    <a:pt x="1021" y="0"/>
                  </a:moveTo>
                  <a:cubicBezTo>
                    <a:pt x="809" y="0"/>
                    <a:pt x="610" y="96"/>
                    <a:pt x="416" y="204"/>
                  </a:cubicBezTo>
                  <a:cubicBezTo>
                    <a:pt x="350" y="242"/>
                    <a:pt x="274" y="290"/>
                    <a:pt x="189" y="299"/>
                  </a:cubicBezTo>
                  <a:cubicBezTo>
                    <a:pt x="158" y="299"/>
                    <a:pt x="122" y="295"/>
                    <a:pt x="91" y="295"/>
                  </a:cubicBezTo>
                  <a:cubicBezTo>
                    <a:pt x="75" y="295"/>
                    <a:pt x="60" y="296"/>
                    <a:pt x="48" y="299"/>
                  </a:cubicBezTo>
                  <a:cubicBezTo>
                    <a:pt x="29" y="308"/>
                    <a:pt x="19" y="308"/>
                    <a:pt x="0" y="327"/>
                  </a:cubicBezTo>
                  <a:cubicBezTo>
                    <a:pt x="76" y="337"/>
                    <a:pt x="133" y="384"/>
                    <a:pt x="189" y="384"/>
                  </a:cubicBezTo>
                  <a:cubicBezTo>
                    <a:pt x="265" y="393"/>
                    <a:pt x="322" y="403"/>
                    <a:pt x="397" y="422"/>
                  </a:cubicBezTo>
                  <a:cubicBezTo>
                    <a:pt x="462" y="437"/>
                    <a:pt x="530" y="440"/>
                    <a:pt x="601" y="440"/>
                  </a:cubicBezTo>
                  <a:cubicBezTo>
                    <a:pt x="648" y="440"/>
                    <a:pt x="695" y="439"/>
                    <a:pt x="742" y="439"/>
                  </a:cubicBezTo>
                  <a:cubicBezTo>
                    <a:pt x="802" y="439"/>
                    <a:pt x="860" y="441"/>
                    <a:pt x="917" y="450"/>
                  </a:cubicBezTo>
                  <a:cubicBezTo>
                    <a:pt x="1078" y="488"/>
                    <a:pt x="1210" y="601"/>
                    <a:pt x="1390" y="630"/>
                  </a:cubicBezTo>
                  <a:cubicBezTo>
                    <a:pt x="1417" y="637"/>
                    <a:pt x="1445" y="638"/>
                    <a:pt x="1474" y="638"/>
                  </a:cubicBezTo>
                  <a:cubicBezTo>
                    <a:pt x="1510" y="638"/>
                    <a:pt x="1547" y="636"/>
                    <a:pt x="1583" y="636"/>
                  </a:cubicBezTo>
                  <a:cubicBezTo>
                    <a:pt x="1638" y="636"/>
                    <a:pt x="1692" y="642"/>
                    <a:pt x="1739" y="677"/>
                  </a:cubicBezTo>
                  <a:cubicBezTo>
                    <a:pt x="1796" y="715"/>
                    <a:pt x="1834" y="772"/>
                    <a:pt x="1909" y="790"/>
                  </a:cubicBezTo>
                  <a:lnTo>
                    <a:pt x="2013" y="828"/>
                  </a:lnTo>
                  <a:cubicBezTo>
                    <a:pt x="2108" y="875"/>
                    <a:pt x="2250" y="932"/>
                    <a:pt x="2306" y="1027"/>
                  </a:cubicBezTo>
                  <a:cubicBezTo>
                    <a:pt x="2287" y="1064"/>
                    <a:pt x="2269" y="1112"/>
                    <a:pt x="2269" y="1150"/>
                  </a:cubicBezTo>
                  <a:cubicBezTo>
                    <a:pt x="2297" y="1159"/>
                    <a:pt x="2316" y="1187"/>
                    <a:pt x="2354" y="1187"/>
                  </a:cubicBezTo>
                  <a:cubicBezTo>
                    <a:pt x="2108" y="1244"/>
                    <a:pt x="1805" y="1395"/>
                    <a:pt x="1607" y="1546"/>
                  </a:cubicBezTo>
                  <a:cubicBezTo>
                    <a:pt x="1654" y="1546"/>
                    <a:pt x="1749" y="1565"/>
                    <a:pt x="1796" y="1613"/>
                  </a:cubicBezTo>
                  <a:cubicBezTo>
                    <a:pt x="1843" y="1660"/>
                    <a:pt x="1834" y="1707"/>
                    <a:pt x="1862" y="1773"/>
                  </a:cubicBezTo>
                  <a:cubicBezTo>
                    <a:pt x="1919" y="1953"/>
                    <a:pt x="2155" y="2151"/>
                    <a:pt x="2297" y="2255"/>
                  </a:cubicBezTo>
                  <a:cubicBezTo>
                    <a:pt x="2165" y="2151"/>
                    <a:pt x="2165" y="1906"/>
                    <a:pt x="2193" y="1735"/>
                  </a:cubicBezTo>
                  <a:cubicBezTo>
                    <a:pt x="2212" y="1632"/>
                    <a:pt x="2382" y="1518"/>
                    <a:pt x="2335" y="1405"/>
                  </a:cubicBezTo>
                  <a:cubicBezTo>
                    <a:pt x="2429" y="1386"/>
                    <a:pt x="2486" y="1320"/>
                    <a:pt x="2571" y="1253"/>
                  </a:cubicBezTo>
                  <a:cubicBezTo>
                    <a:pt x="2647" y="1187"/>
                    <a:pt x="2741" y="1159"/>
                    <a:pt x="2836" y="1131"/>
                  </a:cubicBezTo>
                  <a:cubicBezTo>
                    <a:pt x="2949" y="1093"/>
                    <a:pt x="3044" y="1017"/>
                    <a:pt x="3147" y="979"/>
                  </a:cubicBezTo>
                  <a:cubicBezTo>
                    <a:pt x="3233" y="961"/>
                    <a:pt x="3308" y="951"/>
                    <a:pt x="3393" y="904"/>
                  </a:cubicBezTo>
                  <a:cubicBezTo>
                    <a:pt x="3526" y="828"/>
                    <a:pt x="3677" y="762"/>
                    <a:pt x="3818" y="677"/>
                  </a:cubicBezTo>
                  <a:cubicBezTo>
                    <a:pt x="3904" y="630"/>
                    <a:pt x="3970" y="573"/>
                    <a:pt x="4045" y="526"/>
                  </a:cubicBezTo>
                  <a:cubicBezTo>
                    <a:pt x="4083" y="497"/>
                    <a:pt x="4111" y="450"/>
                    <a:pt x="4149" y="431"/>
                  </a:cubicBezTo>
                  <a:lnTo>
                    <a:pt x="4149" y="431"/>
                  </a:lnTo>
                  <a:cubicBezTo>
                    <a:pt x="3941" y="479"/>
                    <a:pt x="3724" y="469"/>
                    <a:pt x="3535" y="497"/>
                  </a:cubicBezTo>
                  <a:cubicBezTo>
                    <a:pt x="3440" y="516"/>
                    <a:pt x="3384" y="564"/>
                    <a:pt x="3308" y="611"/>
                  </a:cubicBezTo>
                  <a:cubicBezTo>
                    <a:pt x="3233" y="658"/>
                    <a:pt x="3110" y="668"/>
                    <a:pt x="3015" y="686"/>
                  </a:cubicBezTo>
                  <a:cubicBezTo>
                    <a:pt x="2991" y="694"/>
                    <a:pt x="2974" y="697"/>
                    <a:pt x="2960" y="697"/>
                  </a:cubicBezTo>
                  <a:cubicBezTo>
                    <a:pt x="2921" y="697"/>
                    <a:pt x="2916" y="672"/>
                    <a:pt x="2873" y="658"/>
                  </a:cubicBezTo>
                  <a:cubicBezTo>
                    <a:pt x="2845" y="644"/>
                    <a:pt x="2810" y="644"/>
                    <a:pt x="2774" y="644"/>
                  </a:cubicBezTo>
                  <a:cubicBezTo>
                    <a:pt x="2739" y="644"/>
                    <a:pt x="2703" y="644"/>
                    <a:pt x="2675" y="630"/>
                  </a:cubicBezTo>
                  <a:cubicBezTo>
                    <a:pt x="2618" y="611"/>
                    <a:pt x="2599" y="573"/>
                    <a:pt x="2552" y="535"/>
                  </a:cubicBezTo>
                  <a:cubicBezTo>
                    <a:pt x="2476" y="479"/>
                    <a:pt x="2354" y="441"/>
                    <a:pt x="2259" y="403"/>
                  </a:cubicBezTo>
                  <a:cubicBezTo>
                    <a:pt x="2193" y="384"/>
                    <a:pt x="2155" y="384"/>
                    <a:pt x="2108" y="327"/>
                  </a:cubicBezTo>
                  <a:cubicBezTo>
                    <a:pt x="2098" y="299"/>
                    <a:pt x="2098" y="261"/>
                    <a:pt x="2080" y="242"/>
                  </a:cubicBezTo>
                  <a:cubicBezTo>
                    <a:pt x="2051" y="195"/>
                    <a:pt x="2004" y="195"/>
                    <a:pt x="1957" y="167"/>
                  </a:cubicBezTo>
                  <a:cubicBezTo>
                    <a:pt x="1702" y="63"/>
                    <a:pt x="1418" y="63"/>
                    <a:pt x="1163" y="15"/>
                  </a:cubicBezTo>
                  <a:cubicBezTo>
                    <a:pt x="1115" y="5"/>
                    <a:pt x="1068" y="0"/>
                    <a:pt x="1021"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7" name="Google Shape;67;p5"/>
            <p:cNvSpPr/>
            <p:nvPr/>
          </p:nvSpPr>
          <p:spPr>
            <a:xfrm>
              <a:off x="1227125" y="3821225"/>
              <a:ext cx="1675" cy="475"/>
            </a:xfrm>
            <a:custGeom>
              <a:avLst/>
              <a:gdLst/>
              <a:ahLst/>
              <a:cxnLst/>
              <a:rect l="l" t="t" r="r" b="b"/>
              <a:pathLst>
                <a:path w="67" h="19" extrusionOk="0">
                  <a:moveTo>
                    <a:pt x="67" y="0"/>
                  </a:moveTo>
                  <a:cubicBezTo>
                    <a:pt x="48" y="0"/>
                    <a:pt x="29" y="9"/>
                    <a:pt x="0" y="19"/>
                  </a:cubicBezTo>
                  <a:cubicBezTo>
                    <a:pt x="29" y="9"/>
                    <a:pt x="38" y="9"/>
                    <a:pt x="67"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68" name="Google Shape;68;p5"/>
            <p:cNvSpPr/>
            <p:nvPr/>
          </p:nvSpPr>
          <p:spPr>
            <a:xfrm>
              <a:off x="1106400" y="3757550"/>
              <a:ext cx="93350" cy="22475"/>
            </a:xfrm>
            <a:custGeom>
              <a:avLst/>
              <a:gdLst/>
              <a:ahLst/>
              <a:cxnLst/>
              <a:rect l="l" t="t" r="r" b="b"/>
              <a:pathLst>
                <a:path w="3734" h="899" extrusionOk="0">
                  <a:moveTo>
                    <a:pt x="1228" y="1"/>
                  </a:moveTo>
                  <a:cubicBezTo>
                    <a:pt x="1139" y="1"/>
                    <a:pt x="1091" y="44"/>
                    <a:pt x="1002" y="52"/>
                  </a:cubicBezTo>
                  <a:lnTo>
                    <a:pt x="0" y="336"/>
                  </a:lnTo>
                  <a:cubicBezTo>
                    <a:pt x="397" y="336"/>
                    <a:pt x="851" y="468"/>
                    <a:pt x="1276" y="515"/>
                  </a:cubicBezTo>
                  <a:cubicBezTo>
                    <a:pt x="1371" y="525"/>
                    <a:pt x="1881" y="544"/>
                    <a:pt x="1645" y="733"/>
                  </a:cubicBezTo>
                  <a:cubicBezTo>
                    <a:pt x="1720" y="808"/>
                    <a:pt x="1881" y="799"/>
                    <a:pt x="1975" y="818"/>
                  </a:cubicBezTo>
                  <a:cubicBezTo>
                    <a:pt x="2108" y="846"/>
                    <a:pt x="2231" y="846"/>
                    <a:pt x="2363" y="865"/>
                  </a:cubicBezTo>
                  <a:cubicBezTo>
                    <a:pt x="2546" y="890"/>
                    <a:pt x="2716" y="898"/>
                    <a:pt x="2890" y="898"/>
                  </a:cubicBezTo>
                  <a:cubicBezTo>
                    <a:pt x="2977" y="898"/>
                    <a:pt x="3065" y="896"/>
                    <a:pt x="3157" y="893"/>
                  </a:cubicBezTo>
                  <a:cubicBezTo>
                    <a:pt x="3261" y="893"/>
                    <a:pt x="3308" y="865"/>
                    <a:pt x="3402" y="818"/>
                  </a:cubicBezTo>
                  <a:cubicBezTo>
                    <a:pt x="3506" y="770"/>
                    <a:pt x="3629" y="751"/>
                    <a:pt x="3733" y="714"/>
                  </a:cubicBezTo>
                  <a:cubicBezTo>
                    <a:pt x="3676" y="680"/>
                    <a:pt x="3593" y="673"/>
                    <a:pt x="3518" y="673"/>
                  </a:cubicBezTo>
                  <a:cubicBezTo>
                    <a:pt x="3469" y="673"/>
                    <a:pt x="3423" y="676"/>
                    <a:pt x="3393" y="676"/>
                  </a:cubicBezTo>
                  <a:cubicBezTo>
                    <a:pt x="3298" y="676"/>
                    <a:pt x="3223" y="666"/>
                    <a:pt x="3128" y="666"/>
                  </a:cubicBezTo>
                  <a:cubicBezTo>
                    <a:pt x="2987" y="666"/>
                    <a:pt x="2864" y="647"/>
                    <a:pt x="2722" y="647"/>
                  </a:cubicBezTo>
                  <a:cubicBezTo>
                    <a:pt x="2722" y="581"/>
                    <a:pt x="2779" y="515"/>
                    <a:pt x="2798" y="468"/>
                  </a:cubicBezTo>
                  <a:cubicBezTo>
                    <a:pt x="2599" y="383"/>
                    <a:pt x="2410" y="364"/>
                    <a:pt x="2193" y="317"/>
                  </a:cubicBezTo>
                  <a:cubicBezTo>
                    <a:pt x="2051" y="288"/>
                    <a:pt x="1975" y="184"/>
                    <a:pt x="1843" y="147"/>
                  </a:cubicBezTo>
                  <a:lnTo>
                    <a:pt x="1276" y="5"/>
                  </a:lnTo>
                  <a:cubicBezTo>
                    <a:pt x="1259" y="2"/>
                    <a:pt x="1243" y="1"/>
                    <a:pt x="1228"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69" name="Google Shape;69;p5"/>
          <p:cNvSpPr/>
          <p:nvPr/>
        </p:nvSpPr>
        <p:spPr>
          <a:xfrm>
            <a:off x="-221900" y="5761834"/>
            <a:ext cx="12591307" cy="1039501"/>
          </a:xfrm>
          <a:custGeom>
            <a:avLst/>
            <a:gdLst/>
            <a:ahLst/>
            <a:cxnLst/>
            <a:rect l="l" t="t" r="r" b="b"/>
            <a:pathLst>
              <a:path w="376047" h="17145" extrusionOk="0">
                <a:moveTo>
                  <a:pt x="373761" y="1524"/>
                </a:moveTo>
                <a:lnTo>
                  <a:pt x="0" y="0"/>
                </a:lnTo>
                <a:lnTo>
                  <a:pt x="4572" y="17145"/>
                </a:lnTo>
                <a:lnTo>
                  <a:pt x="376047" y="16383"/>
                </a:lnTo>
                <a:close/>
              </a:path>
            </a:pathLst>
          </a:custGeom>
          <a:solidFill>
            <a:schemeClr val="accent1"/>
          </a:solidFill>
          <a:ln>
            <a:noFill/>
          </a:ln>
        </p:spPr>
      </p:sp>
      <p:sp>
        <p:nvSpPr>
          <p:cNvPr id="70" name="Google Shape;70;p5"/>
          <p:cNvSpPr/>
          <p:nvPr/>
        </p:nvSpPr>
        <p:spPr>
          <a:xfrm>
            <a:off x="-32778" y="5992634"/>
            <a:ext cx="12402683" cy="935333"/>
          </a:xfrm>
          <a:custGeom>
            <a:avLst/>
            <a:gdLst/>
            <a:ahLst/>
            <a:cxnLst/>
            <a:rect l="l" t="t" r="r" b="b"/>
            <a:pathLst>
              <a:path w="375346" h="28060" extrusionOk="0">
                <a:moveTo>
                  <a:pt x="373060" y="0"/>
                </a:moveTo>
                <a:lnTo>
                  <a:pt x="0" y="8902"/>
                </a:lnTo>
                <a:lnTo>
                  <a:pt x="555" y="28060"/>
                </a:lnTo>
                <a:lnTo>
                  <a:pt x="375346" y="27027"/>
                </a:lnTo>
                <a:close/>
              </a:path>
            </a:pathLst>
          </a:custGeom>
          <a:solidFill>
            <a:schemeClr val="accent2"/>
          </a:solidFill>
          <a:ln>
            <a:noFill/>
          </a:ln>
        </p:spPr>
      </p:sp>
      <p:grpSp>
        <p:nvGrpSpPr>
          <p:cNvPr id="71" name="Google Shape;71;p5"/>
          <p:cNvGrpSpPr/>
          <p:nvPr/>
        </p:nvGrpSpPr>
        <p:grpSpPr>
          <a:xfrm>
            <a:off x="-665054" y="4864073"/>
            <a:ext cx="3232065" cy="2111881"/>
            <a:chOff x="-213250" y="3651883"/>
            <a:chExt cx="1136984" cy="742888"/>
          </a:xfrm>
        </p:grpSpPr>
        <p:sp>
          <p:nvSpPr>
            <p:cNvPr id="72" name="Google Shape;72;p5"/>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3" name="Google Shape;73;p5"/>
            <p:cNvSpPr/>
            <p:nvPr/>
          </p:nvSpPr>
          <p:spPr>
            <a:xfrm>
              <a:off x="323901" y="3956162"/>
              <a:ext cx="599833" cy="438609"/>
            </a:xfrm>
            <a:custGeom>
              <a:avLst/>
              <a:gdLst/>
              <a:ahLst/>
              <a:cxnLst/>
              <a:rect l="l" t="t" r="r" b="b"/>
              <a:pathLst>
                <a:path w="2742" h="2005" extrusionOk="0">
                  <a:moveTo>
                    <a:pt x="950" y="0"/>
                  </a:moveTo>
                  <a:cubicBezTo>
                    <a:pt x="949" y="0"/>
                    <a:pt x="947" y="1"/>
                    <a:pt x="946" y="1"/>
                  </a:cubicBezTo>
                  <a:cubicBezTo>
                    <a:pt x="861" y="29"/>
                    <a:pt x="861" y="351"/>
                    <a:pt x="861" y="351"/>
                  </a:cubicBezTo>
                  <a:cubicBezTo>
                    <a:pt x="861" y="351"/>
                    <a:pt x="736" y="155"/>
                    <a:pt x="656" y="155"/>
                  </a:cubicBezTo>
                  <a:cubicBezTo>
                    <a:pt x="648" y="155"/>
                    <a:pt x="641" y="157"/>
                    <a:pt x="634" y="162"/>
                  </a:cubicBezTo>
                  <a:cubicBezTo>
                    <a:pt x="568" y="209"/>
                    <a:pt x="691" y="634"/>
                    <a:pt x="691" y="634"/>
                  </a:cubicBezTo>
                  <a:cubicBezTo>
                    <a:pt x="691" y="634"/>
                    <a:pt x="406" y="268"/>
                    <a:pt x="342" y="268"/>
                  </a:cubicBezTo>
                  <a:cubicBezTo>
                    <a:pt x="337" y="268"/>
                    <a:pt x="334" y="270"/>
                    <a:pt x="332" y="275"/>
                  </a:cubicBezTo>
                  <a:cubicBezTo>
                    <a:pt x="322" y="351"/>
                    <a:pt x="521" y="852"/>
                    <a:pt x="521" y="852"/>
                  </a:cubicBezTo>
                  <a:cubicBezTo>
                    <a:pt x="521" y="852"/>
                    <a:pt x="326" y="774"/>
                    <a:pt x="238" y="774"/>
                  </a:cubicBezTo>
                  <a:cubicBezTo>
                    <a:pt x="220" y="774"/>
                    <a:pt x="206" y="777"/>
                    <a:pt x="199" y="785"/>
                  </a:cubicBezTo>
                  <a:cubicBezTo>
                    <a:pt x="161" y="833"/>
                    <a:pt x="445" y="1088"/>
                    <a:pt x="445" y="1088"/>
                  </a:cubicBezTo>
                  <a:cubicBezTo>
                    <a:pt x="445" y="1088"/>
                    <a:pt x="303" y="1051"/>
                    <a:pt x="214" y="1051"/>
                  </a:cubicBezTo>
                  <a:cubicBezTo>
                    <a:pt x="175" y="1051"/>
                    <a:pt x="145" y="1058"/>
                    <a:pt x="143" y="1078"/>
                  </a:cubicBezTo>
                  <a:cubicBezTo>
                    <a:pt x="133" y="1154"/>
                    <a:pt x="492" y="1390"/>
                    <a:pt x="492" y="1390"/>
                  </a:cubicBezTo>
                  <a:cubicBezTo>
                    <a:pt x="492" y="1390"/>
                    <a:pt x="378" y="1374"/>
                    <a:pt x="278" y="1374"/>
                  </a:cubicBezTo>
                  <a:cubicBezTo>
                    <a:pt x="208" y="1374"/>
                    <a:pt x="145" y="1382"/>
                    <a:pt x="133" y="1409"/>
                  </a:cubicBezTo>
                  <a:cubicBezTo>
                    <a:pt x="95" y="1485"/>
                    <a:pt x="464" y="1645"/>
                    <a:pt x="464" y="1645"/>
                  </a:cubicBezTo>
                  <a:cubicBezTo>
                    <a:pt x="464" y="1645"/>
                    <a:pt x="438" y="1645"/>
                    <a:pt x="400" y="1645"/>
                  </a:cubicBezTo>
                  <a:cubicBezTo>
                    <a:pt x="285" y="1645"/>
                    <a:pt x="53" y="1650"/>
                    <a:pt x="39" y="1693"/>
                  </a:cubicBezTo>
                  <a:cubicBezTo>
                    <a:pt x="1" y="1797"/>
                    <a:pt x="804" y="2005"/>
                    <a:pt x="804" y="2005"/>
                  </a:cubicBezTo>
                  <a:lnTo>
                    <a:pt x="1929" y="2005"/>
                  </a:lnTo>
                  <a:cubicBezTo>
                    <a:pt x="1929" y="2005"/>
                    <a:pt x="2741" y="1872"/>
                    <a:pt x="2704" y="1778"/>
                  </a:cubicBezTo>
                  <a:cubicBezTo>
                    <a:pt x="2699" y="1735"/>
                    <a:pt x="2605" y="1723"/>
                    <a:pt x="2504" y="1723"/>
                  </a:cubicBezTo>
                  <a:cubicBezTo>
                    <a:pt x="2382" y="1723"/>
                    <a:pt x="2250" y="1740"/>
                    <a:pt x="2250" y="1740"/>
                  </a:cubicBezTo>
                  <a:cubicBezTo>
                    <a:pt x="2250" y="1740"/>
                    <a:pt x="2723" y="1475"/>
                    <a:pt x="2723" y="1419"/>
                  </a:cubicBezTo>
                  <a:cubicBezTo>
                    <a:pt x="2724" y="1411"/>
                    <a:pt x="2710" y="1408"/>
                    <a:pt x="2685" y="1408"/>
                  </a:cubicBezTo>
                  <a:cubicBezTo>
                    <a:pt x="2555" y="1408"/>
                    <a:pt x="2137" y="1494"/>
                    <a:pt x="2137" y="1494"/>
                  </a:cubicBezTo>
                  <a:cubicBezTo>
                    <a:pt x="2137" y="1494"/>
                    <a:pt x="2430" y="1182"/>
                    <a:pt x="2411" y="1154"/>
                  </a:cubicBezTo>
                  <a:cubicBezTo>
                    <a:pt x="2407" y="1149"/>
                    <a:pt x="2399" y="1147"/>
                    <a:pt x="2388" y="1147"/>
                  </a:cubicBezTo>
                  <a:cubicBezTo>
                    <a:pt x="2311" y="1147"/>
                    <a:pt x="2080" y="1248"/>
                    <a:pt x="2080" y="1248"/>
                  </a:cubicBezTo>
                  <a:cubicBezTo>
                    <a:pt x="2080" y="1248"/>
                    <a:pt x="2363" y="889"/>
                    <a:pt x="2307" y="852"/>
                  </a:cubicBezTo>
                  <a:cubicBezTo>
                    <a:pt x="2302" y="849"/>
                    <a:pt x="2295" y="848"/>
                    <a:pt x="2287" y="848"/>
                  </a:cubicBezTo>
                  <a:cubicBezTo>
                    <a:pt x="2206" y="848"/>
                    <a:pt x="1995" y="965"/>
                    <a:pt x="1995" y="965"/>
                  </a:cubicBezTo>
                  <a:cubicBezTo>
                    <a:pt x="1995" y="965"/>
                    <a:pt x="2363" y="445"/>
                    <a:pt x="2307" y="417"/>
                  </a:cubicBezTo>
                  <a:cubicBezTo>
                    <a:pt x="2306" y="417"/>
                    <a:pt x="2305" y="417"/>
                    <a:pt x="2304" y="417"/>
                  </a:cubicBezTo>
                  <a:cubicBezTo>
                    <a:pt x="2240" y="417"/>
                    <a:pt x="1938" y="691"/>
                    <a:pt x="1938" y="691"/>
                  </a:cubicBezTo>
                  <a:cubicBezTo>
                    <a:pt x="1938" y="691"/>
                    <a:pt x="2108" y="322"/>
                    <a:pt x="2042" y="313"/>
                  </a:cubicBezTo>
                  <a:cubicBezTo>
                    <a:pt x="2041" y="313"/>
                    <a:pt x="2040" y="313"/>
                    <a:pt x="2039" y="313"/>
                  </a:cubicBezTo>
                  <a:cubicBezTo>
                    <a:pt x="1977" y="313"/>
                    <a:pt x="1702" y="606"/>
                    <a:pt x="1702" y="606"/>
                  </a:cubicBezTo>
                  <a:cubicBezTo>
                    <a:pt x="1702" y="606"/>
                    <a:pt x="1778" y="133"/>
                    <a:pt x="1730" y="133"/>
                  </a:cubicBezTo>
                  <a:cubicBezTo>
                    <a:pt x="1683" y="133"/>
                    <a:pt x="1456" y="445"/>
                    <a:pt x="1456" y="445"/>
                  </a:cubicBezTo>
                  <a:cubicBezTo>
                    <a:pt x="1456" y="445"/>
                    <a:pt x="1420" y="66"/>
                    <a:pt x="1357" y="66"/>
                  </a:cubicBezTo>
                  <a:cubicBezTo>
                    <a:pt x="1355" y="66"/>
                    <a:pt x="1354" y="67"/>
                    <a:pt x="1352" y="67"/>
                  </a:cubicBezTo>
                  <a:cubicBezTo>
                    <a:pt x="1277" y="77"/>
                    <a:pt x="1173" y="407"/>
                    <a:pt x="1173" y="407"/>
                  </a:cubicBezTo>
                  <a:cubicBezTo>
                    <a:pt x="1173" y="407"/>
                    <a:pt x="1019" y="0"/>
                    <a:pt x="950"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4" name="Google Shape;74;p5"/>
            <p:cNvSpPr/>
            <p:nvPr/>
          </p:nvSpPr>
          <p:spPr>
            <a:xfrm>
              <a:off x="11629" y="3651883"/>
              <a:ext cx="730213" cy="732619"/>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rgbClr val="C6C23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75" name="Google Shape;75;p5"/>
            <p:cNvSpPr/>
            <p:nvPr/>
          </p:nvSpPr>
          <p:spPr>
            <a:xfrm>
              <a:off x="-6965" y="4147806"/>
              <a:ext cx="767401" cy="240852"/>
            </a:xfrm>
            <a:custGeom>
              <a:avLst/>
              <a:gdLst/>
              <a:ahLst/>
              <a:cxnLst/>
              <a:rect l="l" t="t" r="r" b="b"/>
              <a:pathLst>
                <a:path w="3508" h="1101" extrusionOk="0">
                  <a:moveTo>
                    <a:pt x="373" y="1"/>
                  </a:moveTo>
                  <a:cubicBezTo>
                    <a:pt x="282" y="1"/>
                    <a:pt x="195" y="18"/>
                    <a:pt x="180" y="70"/>
                  </a:cubicBezTo>
                  <a:cubicBezTo>
                    <a:pt x="133" y="202"/>
                    <a:pt x="587" y="486"/>
                    <a:pt x="587" y="486"/>
                  </a:cubicBezTo>
                  <a:cubicBezTo>
                    <a:pt x="587" y="486"/>
                    <a:pt x="551" y="485"/>
                    <a:pt x="498" y="485"/>
                  </a:cubicBezTo>
                  <a:cubicBezTo>
                    <a:pt x="353" y="485"/>
                    <a:pt x="78" y="495"/>
                    <a:pt x="58" y="571"/>
                  </a:cubicBezTo>
                  <a:cubicBezTo>
                    <a:pt x="1" y="750"/>
                    <a:pt x="1031" y="1100"/>
                    <a:pt x="1031" y="1100"/>
                  </a:cubicBezTo>
                  <a:lnTo>
                    <a:pt x="2458" y="1100"/>
                  </a:lnTo>
                  <a:cubicBezTo>
                    <a:pt x="2458" y="1100"/>
                    <a:pt x="3507" y="864"/>
                    <a:pt x="3488" y="713"/>
                  </a:cubicBezTo>
                  <a:cubicBezTo>
                    <a:pt x="3476" y="645"/>
                    <a:pt x="3357" y="627"/>
                    <a:pt x="3228" y="627"/>
                  </a:cubicBezTo>
                  <a:cubicBezTo>
                    <a:pt x="3068" y="627"/>
                    <a:pt x="2893" y="656"/>
                    <a:pt x="2893" y="656"/>
                  </a:cubicBezTo>
                  <a:cubicBezTo>
                    <a:pt x="2893" y="656"/>
                    <a:pt x="3025" y="543"/>
                    <a:pt x="3167" y="429"/>
                  </a:cubicBezTo>
                  <a:lnTo>
                    <a:pt x="3167" y="429"/>
                  </a:lnTo>
                  <a:cubicBezTo>
                    <a:pt x="2885" y="542"/>
                    <a:pt x="2557" y="602"/>
                    <a:pt x="2208" y="602"/>
                  </a:cubicBezTo>
                  <a:cubicBezTo>
                    <a:pt x="2089" y="602"/>
                    <a:pt x="1967" y="595"/>
                    <a:pt x="1844" y="580"/>
                  </a:cubicBezTo>
                  <a:cubicBezTo>
                    <a:pt x="1286" y="514"/>
                    <a:pt x="804" y="297"/>
                    <a:pt x="445" y="4"/>
                  </a:cubicBezTo>
                  <a:cubicBezTo>
                    <a:pt x="422" y="2"/>
                    <a:pt x="397" y="1"/>
                    <a:pt x="373"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40335361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6"/>
        <p:cNvGrpSpPr/>
        <p:nvPr/>
      </p:nvGrpSpPr>
      <p:grpSpPr>
        <a:xfrm>
          <a:off x="0" y="0"/>
          <a:ext cx="0" cy="0"/>
          <a:chOff x="0" y="0"/>
          <a:chExt cx="0" cy="0"/>
        </a:xfrm>
      </p:grpSpPr>
      <p:sp>
        <p:nvSpPr>
          <p:cNvPr id="77" name="Google Shape;77;p6"/>
          <p:cNvSpPr/>
          <p:nvPr/>
        </p:nvSpPr>
        <p:spPr>
          <a:xfrm flipH="1">
            <a:off x="-3272398" y="-206864"/>
            <a:ext cx="5102999" cy="1598575"/>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78" name="Google Shape;78;p6"/>
          <p:cNvSpPr txBox="1">
            <a:spLocks noGrp="1"/>
          </p:cNvSpPr>
          <p:nvPr>
            <p:ph type="title"/>
          </p:nvPr>
        </p:nvSpPr>
        <p:spPr>
          <a:xfrm>
            <a:off x="1002200" y="593367"/>
            <a:ext cx="101876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9" name="Google Shape;79;p6"/>
          <p:cNvSpPr/>
          <p:nvPr/>
        </p:nvSpPr>
        <p:spPr>
          <a:xfrm flipH="1">
            <a:off x="8740595" y="-206882"/>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80" name="Google Shape;80;p6"/>
          <p:cNvGrpSpPr/>
          <p:nvPr/>
        </p:nvGrpSpPr>
        <p:grpSpPr>
          <a:xfrm>
            <a:off x="-87733" y="6138671"/>
            <a:ext cx="12356757" cy="807839"/>
            <a:chOff x="-65798" y="4177775"/>
            <a:chExt cx="9267568" cy="907276"/>
          </a:xfrm>
        </p:grpSpPr>
        <p:sp>
          <p:nvSpPr>
            <p:cNvPr id="81" name="Google Shape;81;p6"/>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82" name="Google Shape;82;p6"/>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83" name="Google Shape;83;p6"/>
          <p:cNvSpPr/>
          <p:nvPr/>
        </p:nvSpPr>
        <p:spPr>
          <a:xfrm>
            <a:off x="11162794" y="5368599"/>
            <a:ext cx="1073525" cy="1025904"/>
          </a:xfrm>
          <a:custGeom>
            <a:avLst/>
            <a:gdLst/>
            <a:ahLst/>
            <a:cxnLst/>
            <a:rect l="l" t="t" r="r" b="b"/>
            <a:pathLst>
              <a:path w="2997" h="2864" extrusionOk="0">
                <a:moveTo>
                  <a:pt x="1182" y="0"/>
                </a:moveTo>
                <a:lnTo>
                  <a:pt x="1182" y="0"/>
                </a:lnTo>
                <a:cubicBezTo>
                  <a:pt x="1181" y="0"/>
                  <a:pt x="870" y="444"/>
                  <a:pt x="1059" y="1493"/>
                </a:cubicBezTo>
                <a:cubicBezTo>
                  <a:pt x="1059" y="1493"/>
                  <a:pt x="501" y="388"/>
                  <a:pt x="0" y="331"/>
                </a:cubicBezTo>
                <a:lnTo>
                  <a:pt x="0" y="331"/>
                </a:lnTo>
                <a:cubicBezTo>
                  <a:pt x="0" y="331"/>
                  <a:pt x="529" y="917"/>
                  <a:pt x="662" y="2089"/>
                </a:cubicBezTo>
                <a:cubicBezTo>
                  <a:pt x="662" y="2089"/>
                  <a:pt x="303" y="1569"/>
                  <a:pt x="19" y="1370"/>
                </a:cubicBezTo>
                <a:lnTo>
                  <a:pt x="19" y="1370"/>
                </a:lnTo>
                <a:cubicBezTo>
                  <a:pt x="19" y="1370"/>
                  <a:pt x="199" y="1985"/>
                  <a:pt x="76" y="2864"/>
                </a:cubicBezTo>
                <a:lnTo>
                  <a:pt x="2231" y="2864"/>
                </a:lnTo>
                <a:cubicBezTo>
                  <a:pt x="2231" y="2864"/>
                  <a:pt x="2457" y="2079"/>
                  <a:pt x="2996" y="1446"/>
                </a:cubicBezTo>
                <a:cubicBezTo>
                  <a:pt x="2996" y="1445"/>
                  <a:pt x="2993" y="1444"/>
                  <a:pt x="2987" y="1444"/>
                </a:cubicBezTo>
                <a:cubicBezTo>
                  <a:pt x="2917" y="1444"/>
                  <a:pt x="2431" y="1559"/>
                  <a:pt x="2221" y="1909"/>
                </a:cubicBezTo>
                <a:cubicBezTo>
                  <a:pt x="2221" y="1909"/>
                  <a:pt x="2325" y="1087"/>
                  <a:pt x="2514" y="681"/>
                </a:cubicBezTo>
                <a:lnTo>
                  <a:pt x="2514" y="681"/>
                </a:lnTo>
                <a:cubicBezTo>
                  <a:pt x="2514" y="681"/>
                  <a:pt x="2051" y="1002"/>
                  <a:pt x="1900" y="1522"/>
                </a:cubicBezTo>
                <a:cubicBezTo>
                  <a:pt x="1900" y="1522"/>
                  <a:pt x="1767" y="501"/>
                  <a:pt x="1560" y="217"/>
                </a:cubicBezTo>
                <a:lnTo>
                  <a:pt x="1560" y="217"/>
                </a:lnTo>
                <a:cubicBezTo>
                  <a:pt x="1560" y="218"/>
                  <a:pt x="1663" y="964"/>
                  <a:pt x="1493" y="1342"/>
                </a:cubicBezTo>
                <a:cubicBezTo>
                  <a:pt x="1493" y="1342"/>
                  <a:pt x="1049" y="577"/>
                  <a:pt x="1182" y="0"/>
                </a:cubicBezTo>
                <a:close/>
              </a:path>
            </a:pathLst>
          </a:custGeom>
          <a:solidFill>
            <a:schemeClr val="accent2"/>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84" name="Google Shape;84;p6"/>
          <p:cNvSpPr/>
          <p:nvPr/>
        </p:nvSpPr>
        <p:spPr>
          <a:xfrm>
            <a:off x="9764064" y="6245969"/>
            <a:ext cx="672437" cy="642596"/>
          </a:xfrm>
          <a:custGeom>
            <a:avLst/>
            <a:gdLst/>
            <a:ahLst/>
            <a:cxnLst/>
            <a:rect l="l" t="t" r="r" b="b"/>
            <a:pathLst>
              <a:path w="2997" h="2864" extrusionOk="0">
                <a:moveTo>
                  <a:pt x="1182" y="0"/>
                </a:moveTo>
                <a:lnTo>
                  <a:pt x="1182" y="0"/>
                </a:lnTo>
                <a:cubicBezTo>
                  <a:pt x="1181" y="0"/>
                  <a:pt x="870" y="444"/>
                  <a:pt x="1059" y="1493"/>
                </a:cubicBezTo>
                <a:cubicBezTo>
                  <a:pt x="1059" y="1493"/>
                  <a:pt x="501" y="388"/>
                  <a:pt x="0" y="331"/>
                </a:cubicBezTo>
                <a:lnTo>
                  <a:pt x="0" y="331"/>
                </a:lnTo>
                <a:cubicBezTo>
                  <a:pt x="0" y="331"/>
                  <a:pt x="529" y="917"/>
                  <a:pt x="662" y="2089"/>
                </a:cubicBezTo>
                <a:cubicBezTo>
                  <a:pt x="662" y="2089"/>
                  <a:pt x="303" y="1569"/>
                  <a:pt x="19" y="1370"/>
                </a:cubicBezTo>
                <a:lnTo>
                  <a:pt x="19" y="1370"/>
                </a:lnTo>
                <a:cubicBezTo>
                  <a:pt x="19" y="1370"/>
                  <a:pt x="199" y="1985"/>
                  <a:pt x="76" y="2864"/>
                </a:cubicBezTo>
                <a:lnTo>
                  <a:pt x="2231" y="2864"/>
                </a:lnTo>
                <a:cubicBezTo>
                  <a:pt x="2231" y="2864"/>
                  <a:pt x="2457" y="2079"/>
                  <a:pt x="2996" y="1446"/>
                </a:cubicBezTo>
                <a:cubicBezTo>
                  <a:pt x="2996" y="1445"/>
                  <a:pt x="2993" y="1444"/>
                  <a:pt x="2987" y="1444"/>
                </a:cubicBezTo>
                <a:cubicBezTo>
                  <a:pt x="2917" y="1444"/>
                  <a:pt x="2431" y="1559"/>
                  <a:pt x="2221" y="1909"/>
                </a:cubicBezTo>
                <a:cubicBezTo>
                  <a:pt x="2221" y="1909"/>
                  <a:pt x="2325" y="1087"/>
                  <a:pt x="2514" y="681"/>
                </a:cubicBezTo>
                <a:lnTo>
                  <a:pt x="2514" y="681"/>
                </a:lnTo>
                <a:cubicBezTo>
                  <a:pt x="2514" y="681"/>
                  <a:pt x="2051" y="1002"/>
                  <a:pt x="1900" y="1522"/>
                </a:cubicBezTo>
                <a:cubicBezTo>
                  <a:pt x="1900" y="1522"/>
                  <a:pt x="1767" y="501"/>
                  <a:pt x="1560" y="217"/>
                </a:cubicBezTo>
                <a:lnTo>
                  <a:pt x="1560" y="217"/>
                </a:lnTo>
                <a:cubicBezTo>
                  <a:pt x="1560" y="218"/>
                  <a:pt x="1663" y="964"/>
                  <a:pt x="1493" y="1342"/>
                </a:cubicBezTo>
                <a:cubicBezTo>
                  <a:pt x="1493" y="1342"/>
                  <a:pt x="1049" y="577"/>
                  <a:pt x="1182" y="0"/>
                </a:cubicBezTo>
                <a:close/>
              </a:path>
            </a:pathLst>
          </a:custGeom>
          <a:solidFill>
            <a:srgbClr val="C9D344"/>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884388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401447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5"/>
        <p:cNvGrpSpPr/>
        <p:nvPr/>
      </p:nvGrpSpPr>
      <p:grpSpPr>
        <a:xfrm>
          <a:off x="0" y="0"/>
          <a:ext cx="0" cy="0"/>
          <a:chOff x="0" y="0"/>
          <a:chExt cx="0" cy="0"/>
        </a:xfrm>
      </p:grpSpPr>
      <p:sp>
        <p:nvSpPr>
          <p:cNvPr id="86" name="Google Shape;86;p7"/>
          <p:cNvSpPr txBox="1">
            <a:spLocks noGrp="1"/>
          </p:cNvSpPr>
          <p:nvPr>
            <p:ph type="title"/>
          </p:nvPr>
        </p:nvSpPr>
        <p:spPr>
          <a:xfrm>
            <a:off x="960000" y="593367"/>
            <a:ext cx="5019200" cy="76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7" name="Google Shape;87;p7"/>
          <p:cNvSpPr txBox="1">
            <a:spLocks noGrp="1"/>
          </p:cNvSpPr>
          <p:nvPr>
            <p:ph type="body" idx="1"/>
          </p:nvPr>
        </p:nvSpPr>
        <p:spPr>
          <a:xfrm>
            <a:off x="968600" y="2136367"/>
            <a:ext cx="5353600" cy="34796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88" name="Google Shape;88;p7"/>
          <p:cNvSpPr/>
          <p:nvPr/>
        </p:nvSpPr>
        <p:spPr>
          <a:xfrm flipH="1">
            <a:off x="-12066" y="5862931"/>
            <a:ext cx="12220433" cy="1016584"/>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89" name="Google Shape;89;p7"/>
          <p:cNvSpPr/>
          <p:nvPr/>
        </p:nvSpPr>
        <p:spPr>
          <a:xfrm>
            <a:off x="-10700" y="6287171"/>
            <a:ext cx="12207667" cy="615071"/>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90" name="Google Shape;90;p7"/>
          <p:cNvSpPr/>
          <p:nvPr/>
        </p:nvSpPr>
        <p:spPr>
          <a:xfrm flipH="1">
            <a:off x="7033568" y="-390527"/>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91" name="Google Shape;91;p7"/>
          <p:cNvSpPr/>
          <p:nvPr/>
        </p:nvSpPr>
        <p:spPr>
          <a:xfrm rot="544783" flipH="1">
            <a:off x="8608513" y="1401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92" name="Google Shape;92;p7"/>
          <p:cNvSpPr/>
          <p:nvPr/>
        </p:nvSpPr>
        <p:spPr>
          <a:xfrm>
            <a:off x="-444033" y="3828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39954288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3"/>
        <p:cNvGrpSpPr/>
        <p:nvPr/>
      </p:nvGrpSpPr>
      <p:grpSpPr>
        <a:xfrm>
          <a:off x="0" y="0"/>
          <a:ext cx="0" cy="0"/>
          <a:chOff x="0" y="0"/>
          <a:chExt cx="0" cy="0"/>
        </a:xfrm>
      </p:grpSpPr>
      <p:sp>
        <p:nvSpPr>
          <p:cNvPr id="94" name="Google Shape;94;p8"/>
          <p:cNvSpPr txBox="1">
            <a:spLocks noGrp="1"/>
          </p:cNvSpPr>
          <p:nvPr>
            <p:ph type="title"/>
          </p:nvPr>
        </p:nvSpPr>
        <p:spPr>
          <a:xfrm>
            <a:off x="2918200" y="1666833"/>
            <a:ext cx="6355600" cy="2993200"/>
          </a:xfrm>
          <a:prstGeom prst="rect">
            <a:avLst/>
          </a:prstGeom>
          <a:ln>
            <a:noFill/>
          </a:ln>
        </p:spPr>
        <p:txBody>
          <a:bodyPr spcFirstLastPara="1" wrap="square" lIns="91425" tIns="91425" rIns="91425" bIns="91425" anchor="t" anchorCtr="0">
            <a:noAutofit/>
          </a:bodyPr>
          <a:lstStyle>
            <a:lvl1pPr lvl="0" algn="ctr">
              <a:lnSpc>
                <a:spcPct val="90000"/>
              </a:lnSpc>
              <a:spcBef>
                <a:spcPts val="0"/>
              </a:spcBef>
              <a:spcAft>
                <a:spcPts val="0"/>
              </a:spcAft>
              <a:buSzPts val="6000"/>
              <a:buNone/>
              <a:defRPr sz="10133"/>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95" name="Google Shape;95;p8"/>
          <p:cNvGrpSpPr/>
          <p:nvPr/>
        </p:nvGrpSpPr>
        <p:grpSpPr>
          <a:xfrm>
            <a:off x="-221900" y="6197034"/>
            <a:ext cx="12591805" cy="1166133"/>
            <a:chOff x="-166425" y="4245175"/>
            <a:chExt cx="9443854" cy="874600"/>
          </a:xfrm>
        </p:grpSpPr>
        <p:sp>
          <p:nvSpPr>
            <p:cNvPr id="96" name="Google Shape;96;p8"/>
            <p:cNvSpPr/>
            <p:nvPr/>
          </p:nvSpPr>
          <p:spPr>
            <a:xfrm>
              <a:off x="-166425" y="4245175"/>
              <a:ext cx="9443480" cy="779626"/>
            </a:xfrm>
            <a:custGeom>
              <a:avLst/>
              <a:gdLst/>
              <a:ahLst/>
              <a:cxnLst/>
              <a:rect l="l" t="t" r="r" b="b"/>
              <a:pathLst>
                <a:path w="376047" h="17145" extrusionOk="0">
                  <a:moveTo>
                    <a:pt x="373761" y="1524"/>
                  </a:moveTo>
                  <a:lnTo>
                    <a:pt x="0" y="0"/>
                  </a:lnTo>
                  <a:lnTo>
                    <a:pt x="4572" y="17145"/>
                  </a:lnTo>
                  <a:lnTo>
                    <a:pt x="376047" y="16383"/>
                  </a:lnTo>
                  <a:close/>
                </a:path>
              </a:pathLst>
            </a:custGeom>
            <a:solidFill>
              <a:schemeClr val="accent1"/>
            </a:solidFill>
            <a:ln>
              <a:noFill/>
            </a:ln>
          </p:spPr>
        </p:sp>
        <p:sp>
          <p:nvSpPr>
            <p:cNvPr id="97" name="Google Shape;97;p8"/>
            <p:cNvSpPr/>
            <p:nvPr/>
          </p:nvSpPr>
          <p:spPr>
            <a:xfrm>
              <a:off x="-24583" y="4418275"/>
              <a:ext cx="9302012" cy="701500"/>
            </a:xfrm>
            <a:custGeom>
              <a:avLst/>
              <a:gdLst/>
              <a:ahLst/>
              <a:cxnLst/>
              <a:rect l="l" t="t" r="r" b="b"/>
              <a:pathLst>
                <a:path w="375346" h="28060" extrusionOk="0">
                  <a:moveTo>
                    <a:pt x="373060" y="0"/>
                  </a:moveTo>
                  <a:lnTo>
                    <a:pt x="0" y="8902"/>
                  </a:lnTo>
                  <a:lnTo>
                    <a:pt x="555" y="28060"/>
                  </a:lnTo>
                  <a:lnTo>
                    <a:pt x="375346" y="27027"/>
                  </a:lnTo>
                  <a:close/>
                </a:path>
              </a:pathLst>
            </a:custGeom>
            <a:solidFill>
              <a:schemeClr val="accent2"/>
            </a:solidFill>
            <a:ln>
              <a:noFill/>
            </a:ln>
          </p:spPr>
        </p:sp>
      </p:grpSp>
      <p:sp>
        <p:nvSpPr>
          <p:cNvPr id="98" name="Google Shape;98;p8"/>
          <p:cNvSpPr/>
          <p:nvPr/>
        </p:nvSpPr>
        <p:spPr>
          <a:xfrm flipH="1">
            <a:off x="-1212172" y="-2423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99" name="Google Shape;99;p8"/>
          <p:cNvSpPr/>
          <p:nvPr/>
        </p:nvSpPr>
        <p:spPr>
          <a:xfrm rot="544783" flipH="1">
            <a:off x="8358162" y="-33602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22608667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0"/>
        <p:cNvGrpSpPr/>
        <p:nvPr/>
      </p:nvGrpSpPr>
      <p:grpSpPr>
        <a:xfrm>
          <a:off x="0" y="0"/>
          <a:ext cx="0" cy="0"/>
          <a:chOff x="0" y="0"/>
          <a:chExt cx="0" cy="0"/>
        </a:xfrm>
      </p:grpSpPr>
      <p:sp>
        <p:nvSpPr>
          <p:cNvPr id="101" name="Google Shape;101;p9"/>
          <p:cNvSpPr txBox="1">
            <a:spLocks noGrp="1"/>
          </p:cNvSpPr>
          <p:nvPr>
            <p:ph type="title"/>
          </p:nvPr>
        </p:nvSpPr>
        <p:spPr>
          <a:xfrm>
            <a:off x="5371433" y="2183312"/>
            <a:ext cx="5869600" cy="9268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600"/>
              <a:buNone/>
              <a:defRPr sz="7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2" name="Google Shape;102;p9"/>
          <p:cNvSpPr txBox="1">
            <a:spLocks noGrp="1"/>
          </p:cNvSpPr>
          <p:nvPr>
            <p:ph type="subTitle" idx="1"/>
          </p:nvPr>
        </p:nvSpPr>
        <p:spPr>
          <a:xfrm>
            <a:off x="5604367" y="3211767"/>
            <a:ext cx="5636800" cy="198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8110315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3"/>
        <p:cNvGrpSpPr/>
        <p:nvPr/>
      </p:nvGrpSpPr>
      <p:grpSpPr>
        <a:xfrm>
          <a:off x="0" y="0"/>
          <a:ext cx="0" cy="0"/>
          <a:chOff x="0" y="0"/>
          <a:chExt cx="0" cy="0"/>
        </a:xfrm>
      </p:grpSpPr>
      <p:sp>
        <p:nvSpPr>
          <p:cNvPr id="104" name="Google Shape;104;p10"/>
          <p:cNvSpPr txBox="1">
            <a:spLocks noGrp="1"/>
          </p:cNvSpPr>
          <p:nvPr>
            <p:ph type="title"/>
          </p:nvPr>
        </p:nvSpPr>
        <p:spPr>
          <a:xfrm>
            <a:off x="7330933" y="1886000"/>
            <a:ext cx="3525600" cy="33480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solidFill>
                  <a:schemeClr val="dk2"/>
                </a:solidFill>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7617432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5"/>
        <p:cNvGrpSpPr/>
        <p:nvPr/>
      </p:nvGrpSpPr>
      <p:grpSpPr>
        <a:xfrm>
          <a:off x="0" y="0"/>
          <a:ext cx="0" cy="0"/>
          <a:chOff x="0" y="0"/>
          <a:chExt cx="0" cy="0"/>
        </a:xfrm>
      </p:grpSpPr>
      <p:sp>
        <p:nvSpPr>
          <p:cNvPr id="106" name="Google Shape;106;p11"/>
          <p:cNvSpPr txBox="1">
            <a:spLocks noGrp="1"/>
          </p:cNvSpPr>
          <p:nvPr>
            <p:ph type="title" hasCustomPrompt="1"/>
          </p:nvPr>
        </p:nvSpPr>
        <p:spPr>
          <a:xfrm>
            <a:off x="1054900" y="2180400"/>
            <a:ext cx="6855200" cy="1577200"/>
          </a:xfrm>
          <a:prstGeom prst="rect">
            <a:avLst/>
          </a:prstGeom>
        </p:spPr>
        <p:txBody>
          <a:bodyPr spcFirstLastPara="1" wrap="square" lIns="91425" tIns="91425" rIns="91425" bIns="91425" anchor="t" anchorCtr="0">
            <a:noAutofit/>
          </a:bodyPr>
          <a:lstStyle>
            <a:lvl1pPr lvl="0">
              <a:spcBef>
                <a:spcPts val="0"/>
              </a:spcBef>
              <a:spcAft>
                <a:spcPts val="0"/>
              </a:spcAft>
              <a:buSzPts val="9600"/>
              <a:buNone/>
              <a:defRPr sz="93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07" name="Google Shape;107;p11"/>
          <p:cNvSpPr txBox="1">
            <a:spLocks noGrp="1"/>
          </p:cNvSpPr>
          <p:nvPr>
            <p:ph type="subTitle" idx="1"/>
          </p:nvPr>
        </p:nvSpPr>
        <p:spPr>
          <a:xfrm>
            <a:off x="1054900" y="3960833"/>
            <a:ext cx="6145600" cy="662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08" name="Google Shape;108;p11"/>
          <p:cNvSpPr/>
          <p:nvPr/>
        </p:nvSpPr>
        <p:spPr>
          <a:xfrm flipH="1">
            <a:off x="-958372" y="-812564"/>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109" name="Google Shape;109;p11"/>
          <p:cNvSpPr/>
          <p:nvPr/>
        </p:nvSpPr>
        <p:spPr>
          <a:xfrm rot="544783" flipH="1">
            <a:off x="7089513" y="-282355"/>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110" name="Google Shape;110;p11"/>
          <p:cNvSpPr/>
          <p:nvPr/>
        </p:nvSpPr>
        <p:spPr>
          <a:xfrm>
            <a:off x="9579518" y="25973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111" name="Google Shape;111;p11"/>
          <p:cNvGrpSpPr/>
          <p:nvPr/>
        </p:nvGrpSpPr>
        <p:grpSpPr>
          <a:xfrm>
            <a:off x="-91166" y="5570367"/>
            <a:ext cx="12361425" cy="1376411"/>
            <a:chOff x="-68375" y="4177775"/>
            <a:chExt cx="9271069" cy="1032308"/>
          </a:xfrm>
        </p:grpSpPr>
        <p:sp>
          <p:nvSpPr>
            <p:cNvPr id="112" name="Google Shape;112;p11"/>
            <p:cNvSpPr/>
            <p:nvPr/>
          </p:nvSpPr>
          <p:spPr>
            <a:xfrm>
              <a:off x="-65798" y="4177775"/>
              <a:ext cx="9267568" cy="610338"/>
            </a:xfrm>
            <a:custGeom>
              <a:avLst/>
              <a:gdLst/>
              <a:ahLst/>
              <a:cxnLst/>
              <a:rect l="l" t="t" r="r" b="b"/>
              <a:pathLst>
                <a:path w="100565" h="10936" extrusionOk="0">
                  <a:moveTo>
                    <a:pt x="1" y="1"/>
                  </a:moveTo>
                  <a:lnTo>
                    <a:pt x="1" y="10935"/>
                  </a:lnTo>
                  <a:lnTo>
                    <a:pt x="100565" y="10935"/>
                  </a:lnTo>
                  <a:lnTo>
                    <a:pt x="100565" y="1"/>
                  </a:lnTo>
                  <a:close/>
                </a:path>
              </a:pathLst>
            </a:custGeom>
            <a:solidFill>
              <a:srgbClr val="D8D15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13" name="Google Shape;113;p11"/>
            <p:cNvSpPr/>
            <p:nvPr/>
          </p:nvSpPr>
          <p:spPr>
            <a:xfrm>
              <a:off x="-65798" y="4178333"/>
              <a:ext cx="9268489" cy="248466"/>
            </a:xfrm>
            <a:custGeom>
              <a:avLst/>
              <a:gdLst/>
              <a:ahLst/>
              <a:cxnLst/>
              <a:rect l="l" t="t" r="r" b="b"/>
              <a:pathLst>
                <a:path w="100575" h="4452" extrusionOk="0">
                  <a:moveTo>
                    <a:pt x="1" y="0"/>
                  </a:moveTo>
                  <a:lnTo>
                    <a:pt x="61685" y="4451"/>
                  </a:lnTo>
                  <a:lnTo>
                    <a:pt x="100574" y="0"/>
                  </a:lnTo>
                  <a:close/>
                </a:path>
              </a:pathLst>
            </a:custGeom>
            <a:solidFill>
              <a:srgbClr val="F9E35F"/>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14" name="Google Shape;114;p11"/>
            <p:cNvSpPr/>
            <p:nvPr/>
          </p:nvSpPr>
          <p:spPr>
            <a:xfrm>
              <a:off x="-65798" y="4744833"/>
              <a:ext cx="9267568" cy="340218"/>
            </a:xfrm>
            <a:custGeom>
              <a:avLst/>
              <a:gdLst/>
              <a:ahLst/>
              <a:cxnLst/>
              <a:rect l="l" t="t" r="r" b="b"/>
              <a:pathLst>
                <a:path w="100565" h="6096" extrusionOk="0">
                  <a:moveTo>
                    <a:pt x="1" y="0"/>
                  </a:moveTo>
                  <a:lnTo>
                    <a:pt x="1" y="6096"/>
                  </a:lnTo>
                  <a:lnTo>
                    <a:pt x="100565" y="6096"/>
                  </a:lnTo>
                  <a:lnTo>
                    <a:pt x="100565" y="0"/>
                  </a:ln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15" name="Google Shape;115;p11"/>
            <p:cNvSpPr/>
            <p:nvPr/>
          </p:nvSpPr>
          <p:spPr>
            <a:xfrm>
              <a:off x="-68375" y="4869853"/>
              <a:ext cx="9271069" cy="340229"/>
            </a:xfrm>
            <a:custGeom>
              <a:avLst/>
              <a:gdLst/>
              <a:ahLst/>
              <a:cxnLst/>
              <a:rect l="l" t="t" r="r" b="b"/>
              <a:pathLst>
                <a:path w="100603" h="8421" extrusionOk="0">
                  <a:moveTo>
                    <a:pt x="33503" y="0"/>
                  </a:moveTo>
                  <a:cubicBezTo>
                    <a:pt x="33503" y="0"/>
                    <a:pt x="473" y="3478"/>
                    <a:pt x="38" y="3922"/>
                  </a:cubicBezTo>
                  <a:lnTo>
                    <a:pt x="0" y="7986"/>
                  </a:lnTo>
                  <a:lnTo>
                    <a:pt x="100602" y="8421"/>
                  </a:lnTo>
                  <a:lnTo>
                    <a:pt x="100602" y="1607"/>
                  </a:lnTo>
                  <a:lnTo>
                    <a:pt x="65408" y="0"/>
                  </a:lnTo>
                  <a:close/>
                </a:path>
              </a:pathLst>
            </a:custGeom>
            <a:solidFill>
              <a:srgbClr val="FFF38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grpSp>
        <p:nvGrpSpPr>
          <p:cNvPr id="116" name="Google Shape;116;p11"/>
          <p:cNvGrpSpPr/>
          <p:nvPr/>
        </p:nvGrpSpPr>
        <p:grpSpPr>
          <a:xfrm>
            <a:off x="-169273" y="4623043"/>
            <a:ext cx="1280969" cy="982588"/>
            <a:chOff x="-213250" y="3651883"/>
            <a:chExt cx="955092" cy="732619"/>
          </a:xfrm>
        </p:grpSpPr>
        <p:sp>
          <p:nvSpPr>
            <p:cNvPr id="117" name="Google Shape;117;p11"/>
            <p:cNvSpPr/>
            <p:nvPr/>
          </p:nvSpPr>
          <p:spPr>
            <a:xfrm>
              <a:off x="11629" y="3651883"/>
              <a:ext cx="730213" cy="732619"/>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18" name="Google Shape;118;p11"/>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34066538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9"/>
        <p:cNvGrpSpPr/>
        <p:nvPr/>
      </p:nvGrpSpPr>
      <p:grpSpPr>
        <a:xfrm>
          <a:off x="0" y="0"/>
          <a:ext cx="0" cy="0"/>
          <a:chOff x="0" y="0"/>
          <a:chExt cx="0" cy="0"/>
        </a:xfrm>
      </p:grpSpPr>
    </p:spTree>
    <p:extLst>
      <p:ext uri="{BB962C8B-B14F-4D97-AF65-F5344CB8AC3E}">
        <p14:creationId xmlns:p14="http://schemas.microsoft.com/office/powerpoint/2010/main" val="23497427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0"/>
        <p:cNvGrpSpPr/>
        <p:nvPr/>
      </p:nvGrpSpPr>
      <p:grpSpPr>
        <a:xfrm>
          <a:off x="0" y="0"/>
          <a:ext cx="0" cy="0"/>
          <a:chOff x="0" y="0"/>
          <a:chExt cx="0" cy="0"/>
        </a:xfrm>
      </p:grpSpPr>
      <p:sp>
        <p:nvSpPr>
          <p:cNvPr id="121" name="Google Shape;121;p13"/>
          <p:cNvSpPr txBox="1">
            <a:spLocks noGrp="1"/>
          </p:cNvSpPr>
          <p:nvPr>
            <p:ph type="title"/>
          </p:nvPr>
        </p:nvSpPr>
        <p:spPr>
          <a:xfrm>
            <a:off x="1884500" y="2284815"/>
            <a:ext cx="40712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 name="Google Shape;122;p13"/>
          <p:cNvSpPr txBox="1">
            <a:spLocks noGrp="1"/>
          </p:cNvSpPr>
          <p:nvPr>
            <p:ph type="subTitle" idx="1"/>
          </p:nvPr>
        </p:nvSpPr>
        <p:spPr>
          <a:xfrm>
            <a:off x="2012333" y="2902676"/>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13"/>
          <p:cNvSpPr txBox="1">
            <a:spLocks noGrp="1"/>
          </p:cNvSpPr>
          <p:nvPr>
            <p:ph type="title" idx="2"/>
          </p:nvPr>
        </p:nvSpPr>
        <p:spPr>
          <a:xfrm>
            <a:off x="6236300" y="2284815"/>
            <a:ext cx="4071200" cy="70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4" name="Google Shape;124;p13"/>
          <p:cNvSpPr txBox="1">
            <a:spLocks noGrp="1"/>
          </p:cNvSpPr>
          <p:nvPr>
            <p:ph type="subTitle" idx="3"/>
          </p:nvPr>
        </p:nvSpPr>
        <p:spPr>
          <a:xfrm>
            <a:off x="6355767" y="2902676"/>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3"/>
          <p:cNvSpPr txBox="1">
            <a:spLocks noGrp="1"/>
          </p:cNvSpPr>
          <p:nvPr>
            <p:ph type="title" idx="4"/>
          </p:nvPr>
        </p:nvSpPr>
        <p:spPr>
          <a:xfrm>
            <a:off x="1884700" y="4609303"/>
            <a:ext cx="40712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6" name="Google Shape;126;p13"/>
          <p:cNvSpPr txBox="1">
            <a:spLocks noGrp="1"/>
          </p:cNvSpPr>
          <p:nvPr>
            <p:ph type="subTitle" idx="5"/>
          </p:nvPr>
        </p:nvSpPr>
        <p:spPr>
          <a:xfrm>
            <a:off x="2012333" y="5213999"/>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 name="Google Shape;127;p13"/>
          <p:cNvSpPr txBox="1">
            <a:spLocks noGrp="1"/>
          </p:cNvSpPr>
          <p:nvPr>
            <p:ph type="title" idx="6"/>
          </p:nvPr>
        </p:nvSpPr>
        <p:spPr>
          <a:xfrm>
            <a:off x="6236367" y="4621969"/>
            <a:ext cx="4071200" cy="70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3200">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8" name="Google Shape;128;p13"/>
          <p:cNvSpPr txBox="1">
            <a:spLocks noGrp="1"/>
          </p:cNvSpPr>
          <p:nvPr>
            <p:ph type="subTitle" idx="7"/>
          </p:nvPr>
        </p:nvSpPr>
        <p:spPr>
          <a:xfrm>
            <a:off x="6364267" y="5213999"/>
            <a:ext cx="3832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13"/>
          <p:cNvSpPr txBox="1">
            <a:spLocks noGrp="1"/>
          </p:cNvSpPr>
          <p:nvPr>
            <p:ph type="title" idx="8"/>
          </p:nvPr>
        </p:nvSpPr>
        <p:spPr>
          <a:xfrm>
            <a:off x="960000" y="491767"/>
            <a:ext cx="102720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0" name="Google Shape;130;p13"/>
          <p:cNvSpPr txBox="1">
            <a:spLocks noGrp="1"/>
          </p:cNvSpPr>
          <p:nvPr>
            <p:ph type="title" idx="9" hasCustomPrompt="1"/>
          </p:nvPr>
        </p:nvSpPr>
        <p:spPr>
          <a:xfrm>
            <a:off x="3391833" y="1440596"/>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1" name="Google Shape;131;p13"/>
          <p:cNvSpPr txBox="1">
            <a:spLocks noGrp="1"/>
          </p:cNvSpPr>
          <p:nvPr>
            <p:ph type="title" idx="13" hasCustomPrompt="1"/>
          </p:nvPr>
        </p:nvSpPr>
        <p:spPr>
          <a:xfrm>
            <a:off x="3391833" y="3736807"/>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2" name="Google Shape;132;p13"/>
          <p:cNvSpPr txBox="1">
            <a:spLocks noGrp="1"/>
          </p:cNvSpPr>
          <p:nvPr>
            <p:ph type="title" idx="14" hasCustomPrompt="1"/>
          </p:nvPr>
        </p:nvSpPr>
        <p:spPr>
          <a:xfrm>
            <a:off x="7743835" y="1440596"/>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3" name="Google Shape;133;p13"/>
          <p:cNvSpPr txBox="1">
            <a:spLocks noGrp="1"/>
          </p:cNvSpPr>
          <p:nvPr>
            <p:ph type="title" idx="15" hasCustomPrompt="1"/>
          </p:nvPr>
        </p:nvSpPr>
        <p:spPr>
          <a:xfrm>
            <a:off x="7743835" y="3722608"/>
            <a:ext cx="10564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34" name="Google Shape;134;p13"/>
          <p:cNvSpPr/>
          <p:nvPr/>
        </p:nvSpPr>
        <p:spPr>
          <a:xfrm>
            <a:off x="-414657" y="5974239"/>
            <a:ext cx="12794367" cy="1241733"/>
          </a:xfrm>
          <a:custGeom>
            <a:avLst/>
            <a:gdLst/>
            <a:ahLst/>
            <a:cxnLst/>
            <a:rect l="l" t="t" r="r" b="b"/>
            <a:pathLst>
              <a:path w="383831" h="37252" extrusionOk="0">
                <a:moveTo>
                  <a:pt x="3008" y="16952"/>
                </a:moveTo>
                <a:cubicBezTo>
                  <a:pt x="-1570" y="13055"/>
                  <a:pt x="-4067" y="10490"/>
                  <a:pt x="19684" y="8975"/>
                </a:cubicBezTo>
                <a:cubicBezTo>
                  <a:pt x="43435" y="7460"/>
                  <a:pt x="109572" y="8790"/>
                  <a:pt x="145514" y="7862"/>
                </a:cubicBezTo>
                <a:cubicBezTo>
                  <a:pt x="181457" y="6934"/>
                  <a:pt x="200448" y="4584"/>
                  <a:pt x="235339" y="3408"/>
                </a:cubicBezTo>
                <a:cubicBezTo>
                  <a:pt x="270230" y="2233"/>
                  <a:pt x="330275" y="-1670"/>
                  <a:pt x="354859" y="809"/>
                </a:cubicBezTo>
                <a:cubicBezTo>
                  <a:pt x="379443" y="3288"/>
                  <a:pt x="386742" y="12345"/>
                  <a:pt x="382844" y="18284"/>
                </a:cubicBezTo>
                <a:cubicBezTo>
                  <a:pt x="378947" y="24223"/>
                  <a:pt x="387423" y="34097"/>
                  <a:pt x="331474" y="36443"/>
                </a:cubicBezTo>
                <a:cubicBezTo>
                  <a:pt x="275525" y="38789"/>
                  <a:pt x="101895" y="35609"/>
                  <a:pt x="47151" y="32360"/>
                </a:cubicBezTo>
                <a:cubicBezTo>
                  <a:pt x="-7593" y="29112"/>
                  <a:pt x="7586" y="20850"/>
                  <a:pt x="3008" y="16952"/>
                </a:cubicBezTo>
                <a:close/>
              </a:path>
            </a:pathLst>
          </a:custGeom>
          <a:solidFill>
            <a:schemeClr val="accent1"/>
          </a:solidFill>
          <a:ln>
            <a:noFill/>
          </a:ln>
        </p:spPr>
      </p:sp>
      <p:sp>
        <p:nvSpPr>
          <p:cNvPr id="135" name="Google Shape;135;p13"/>
          <p:cNvSpPr/>
          <p:nvPr/>
        </p:nvSpPr>
        <p:spPr>
          <a:xfrm>
            <a:off x="-516710" y="6554085"/>
            <a:ext cx="12998433" cy="703300"/>
          </a:xfrm>
          <a:custGeom>
            <a:avLst/>
            <a:gdLst/>
            <a:ahLst/>
            <a:cxnLst/>
            <a:rect l="l" t="t" r="r" b="b"/>
            <a:pathLst>
              <a:path w="389953" h="21099" extrusionOk="0">
                <a:moveTo>
                  <a:pt x="10719" y="9691"/>
                </a:moveTo>
                <a:cubicBezTo>
                  <a:pt x="22473" y="7773"/>
                  <a:pt x="60086" y="9073"/>
                  <a:pt x="109824" y="7464"/>
                </a:cubicBezTo>
                <a:cubicBezTo>
                  <a:pt x="159562" y="5856"/>
                  <a:pt x="262750" y="411"/>
                  <a:pt x="309147" y="40"/>
                </a:cubicBezTo>
                <a:cubicBezTo>
                  <a:pt x="355545" y="-331"/>
                  <a:pt x="383883" y="1919"/>
                  <a:pt x="388209" y="5237"/>
                </a:cubicBezTo>
                <a:cubicBezTo>
                  <a:pt x="392535" y="8556"/>
                  <a:pt x="393256" y="17662"/>
                  <a:pt x="335104" y="19951"/>
                </a:cubicBezTo>
                <a:cubicBezTo>
                  <a:pt x="276953" y="22240"/>
                  <a:pt x="93364" y="20681"/>
                  <a:pt x="39300" y="18971"/>
                </a:cubicBezTo>
                <a:cubicBezTo>
                  <a:pt x="-14764" y="17261"/>
                  <a:pt x="-1035" y="11609"/>
                  <a:pt x="10719" y="9691"/>
                </a:cubicBezTo>
                <a:close/>
              </a:path>
            </a:pathLst>
          </a:custGeom>
          <a:solidFill>
            <a:schemeClr val="accent2"/>
          </a:solidFill>
          <a:ln>
            <a:noFill/>
          </a:ln>
        </p:spPr>
      </p:sp>
      <p:grpSp>
        <p:nvGrpSpPr>
          <p:cNvPr id="136" name="Google Shape;136;p13"/>
          <p:cNvGrpSpPr/>
          <p:nvPr/>
        </p:nvGrpSpPr>
        <p:grpSpPr>
          <a:xfrm>
            <a:off x="-125973" y="5232698"/>
            <a:ext cx="3547005" cy="1637301"/>
            <a:chOff x="3311075" y="2692625"/>
            <a:chExt cx="1472601" cy="679717"/>
          </a:xfrm>
        </p:grpSpPr>
        <p:sp>
          <p:nvSpPr>
            <p:cNvPr id="137" name="Google Shape;137;p13"/>
            <p:cNvSpPr/>
            <p:nvPr/>
          </p:nvSpPr>
          <p:spPr>
            <a:xfrm>
              <a:off x="4265859" y="2961135"/>
              <a:ext cx="176102" cy="179821"/>
            </a:xfrm>
            <a:custGeom>
              <a:avLst/>
              <a:gdLst/>
              <a:ahLst/>
              <a:cxnLst/>
              <a:rect l="l" t="t" r="r" b="b"/>
              <a:pathLst>
                <a:path w="1797" h="1835" extrusionOk="0">
                  <a:moveTo>
                    <a:pt x="1" y="1"/>
                  </a:moveTo>
                  <a:cubicBezTo>
                    <a:pt x="1" y="1"/>
                    <a:pt x="360" y="1135"/>
                    <a:pt x="256" y="1787"/>
                  </a:cubicBezTo>
                  <a:lnTo>
                    <a:pt x="1796" y="1834"/>
                  </a:lnTo>
                  <a:cubicBezTo>
                    <a:pt x="1796" y="1834"/>
                    <a:pt x="1551" y="1456"/>
                    <a:pt x="1485" y="1040"/>
                  </a:cubicBezTo>
                  <a:lnTo>
                    <a:pt x="1485" y="1040"/>
                  </a:lnTo>
                  <a:cubicBezTo>
                    <a:pt x="1485" y="1040"/>
                    <a:pt x="1447" y="1418"/>
                    <a:pt x="1494" y="1569"/>
                  </a:cubicBezTo>
                  <a:cubicBezTo>
                    <a:pt x="1494" y="1569"/>
                    <a:pt x="1248" y="842"/>
                    <a:pt x="1343" y="435"/>
                  </a:cubicBezTo>
                  <a:lnTo>
                    <a:pt x="1343" y="435"/>
                  </a:lnTo>
                  <a:cubicBezTo>
                    <a:pt x="1343" y="435"/>
                    <a:pt x="1154" y="757"/>
                    <a:pt x="1173" y="1172"/>
                  </a:cubicBezTo>
                  <a:cubicBezTo>
                    <a:pt x="1173" y="1172"/>
                    <a:pt x="918" y="558"/>
                    <a:pt x="927" y="86"/>
                  </a:cubicBezTo>
                  <a:lnTo>
                    <a:pt x="927" y="86"/>
                  </a:lnTo>
                  <a:cubicBezTo>
                    <a:pt x="927" y="86"/>
                    <a:pt x="776" y="766"/>
                    <a:pt x="842" y="1276"/>
                  </a:cubicBezTo>
                  <a:cubicBezTo>
                    <a:pt x="842" y="1276"/>
                    <a:pt x="606" y="747"/>
                    <a:pt x="615" y="388"/>
                  </a:cubicBezTo>
                  <a:lnTo>
                    <a:pt x="615" y="388"/>
                  </a:lnTo>
                  <a:cubicBezTo>
                    <a:pt x="615" y="388"/>
                    <a:pt x="464" y="861"/>
                    <a:pt x="521" y="1125"/>
                  </a:cubicBezTo>
                  <a:cubicBezTo>
                    <a:pt x="521" y="1125"/>
                    <a:pt x="209" y="256"/>
                    <a:pt x="1"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38" name="Google Shape;138;p13"/>
            <p:cNvSpPr/>
            <p:nvPr/>
          </p:nvSpPr>
          <p:spPr>
            <a:xfrm>
              <a:off x="4555832" y="3272174"/>
              <a:ext cx="97312" cy="91037"/>
            </a:xfrm>
            <a:custGeom>
              <a:avLst/>
              <a:gdLst/>
              <a:ahLst/>
              <a:cxnLst/>
              <a:rect l="l" t="t" r="r" b="b"/>
              <a:pathLst>
                <a:path w="993" h="929" extrusionOk="0">
                  <a:moveTo>
                    <a:pt x="510" y="0"/>
                  </a:moveTo>
                  <a:cubicBezTo>
                    <a:pt x="0" y="0"/>
                    <a:pt x="9" y="928"/>
                    <a:pt x="9" y="928"/>
                  </a:cubicBezTo>
                  <a:lnTo>
                    <a:pt x="992" y="928"/>
                  </a:lnTo>
                  <a:cubicBezTo>
                    <a:pt x="992" y="928"/>
                    <a:pt x="822" y="30"/>
                    <a:pt x="548" y="2"/>
                  </a:cubicBezTo>
                  <a:cubicBezTo>
                    <a:pt x="535" y="1"/>
                    <a:pt x="522" y="0"/>
                    <a:pt x="510"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39" name="Google Shape;139;p13"/>
            <p:cNvSpPr/>
            <p:nvPr/>
          </p:nvSpPr>
          <p:spPr>
            <a:xfrm>
              <a:off x="4346511" y="3098917"/>
              <a:ext cx="300460" cy="161202"/>
            </a:xfrm>
            <a:custGeom>
              <a:avLst/>
              <a:gdLst/>
              <a:ahLst/>
              <a:cxnLst/>
              <a:rect l="l" t="t" r="r" b="b"/>
              <a:pathLst>
                <a:path w="3066" h="1645" extrusionOk="0">
                  <a:moveTo>
                    <a:pt x="865" y="1"/>
                  </a:moveTo>
                  <a:cubicBezTo>
                    <a:pt x="733" y="1"/>
                    <a:pt x="601" y="25"/>
                    <a:pt x="473" y="78"/>
                  </a:cubicBezTo>
                  <a:cubicBezTo>
                    <a:pt x="0" y="258"/>
                    <a:pt x="397" y="778"/>
                    <a:pt x="766" y="1005"/>
                  </a:cubicBezTo>
                  <a:cubicBezTo>
                    <a:pt x="1510" y="1469"/>
                    <a:pt x="1982" y="1645"/>
                    <a:pt x="2248" y="1645"/>
                  </a:cubicBezTo>
                  <a:cubicBezTo>
                    <a:pt x="3066" y="1645"/>
                    <a:pt x="1960" y="1"/>
                    <a:pt x="865"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0" name="Google Shape;140;p13"/>
            <p:cNvSpPr/>
            <p:nvPr/>
          </p:nvSpPr>
          <p:spPr>
            <a:xfrm>
              <a:off x="3311075" y="2692625"/>
              <a:ext cx="1322672" cy="668718"/>
            </a:xfrm>
            <a:custGeom>
              <a:avLst/>
              <a:gdLst/>
              <a:ahLst/>
              <a:cxnLst/>
              <a:rect l="l" t="t" r="r" b="b"/>
              <a:pathLst>
                <a:path w="13497" h="6824" extrusionOk="0">
                  <a:moveTo>
                    <a:pt x="3295" y="0"/>
                  </a:moveTo>
                  <a:cubicBezTo>
                    <a:pt x="3140" y="0"/>
                    <a:pt x="2995" y="29"/>
                    <a:pt x="2864" y="94"/>
                  </a:cubicBezTo>
                  <a:cubicBezTo>
                    <a:pt x="2056" y="486"/>
                    <a:pt x="1439" y="1295"/>
                    <a:pt x="432" y="1295"/>
                  </a:cubicBezTo>
                  <a:cubicBezTo>
                    <a:pt x="296" y="1295"/>
                    <a:pt x="152" y="1280"/>
                    <a:pt x="0" y="1247"/>
                  </a:cubicBezTo>
                  <a:lnTo>
                    <a:pt x="0" y="1247"/>
                  </a:lnTo>
                  <a:lnTo>
                    <a:pt x="95" y="6823"/>
                  </a:lnTo>
                  <a:lnTo>
                    <a:pt x="13259" y="6823"/>
                  </a:lnTo>
                  <a:cubicBezTo>
                    <a:pt x="13246" y="6805"/>
                    <a:pt x="13497" y="5013"/>
                    <a:pt x="11795" y="4527"/>
                  </a:cubicBezTo>
                  <a:cubicBezTo>
                    <a:pt x="10065" y="4026"/>
                    <a:pt x="8931" y="2722"/>
                    <a:pt x="8893" y="2410"/>
                  </a:cubicBezTo>
                  <a:cubicBezTo>
                    <a:pt x="8846" y="2089"/>
                    <a:pt x="7211" y="1077"/>
                    <a:pt x="6266" y="1030"/>
                  </a:cubicBezTo>
                  <a:cubicBezTo>
                    <a:pt x="5458" y="982"/>
                    <a:pt x="4208" y="0"/>
                    <a:pt x="3295" y="0"/>
                  </a:cubicBezTo>
                  <a:close/>
                  <a:moveTo>
                    <a:pt x="13259" y="6823"/>
                  </a:moveTo>
                  <a:lnTo>
                    <a:pt x="13259" y="6823"/>
                  </a:lnTo>
                  <a:cubicBezTo>
                    <a:pt x="13259" y="6823"/>
                    <a:pt x="13259" y="6823"/>
                    <a:pt x="13259" y="6823"/>
                  </a:cubicBezTo>
                  <a:cubicBezTo>
                    <a:pt x="13259" y="6823"/>
                    <a:pt x="13259" y="6823"/>
                    <a:pt x="13259" y="6823"/>
                  </a:cubicBezTo>
                  <a:close/>
                </a:path>
              </a:pathLst>
            </a:custGeom>
            <a:solidFill>
              <a:srgbClr val="937373"/>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1" name="Google Shape;141;p13"/>
            <p:cNvSpPr/>
            <p:nvPr/>
          </p:nvSpPr>
          <p:spPr>
            <a:xfrm>
              <a:off x="3938941" y="2886265"/>
              <a:ext cx="231666" cy="204320"/>
            </a:xfrm>
            <a:custGeom>
              <a:avLst/>
              <a:gdLst/>
              <a:ahLst/>
              <a:cxnLst/>
              <a:rect l="l" t="t" r="r" b="b"/>
              <a:pathLst>
                <a:path w="2364" h="2085" extrusionOk="0">
                  <a:moveTo>
                    <a:pt x="996" y="0"/>
                  </a:moveTo>
                  <a:cubicBezTo>
                    <a:pt x="520" y="0"/>
                    <a:pt x="71" y="330"/>
                    <a:pt x="29" y="623"/>
                  </a:cubicBezTo>
                  <a:cubicBezTo>
                    <a:pt x="1" y="897"/>
                    <a:pt x="284" y="1341"/>
                    <a:pt x="530" y="1634"/>
                  </a:cubicBezTo>
                  <a:cubicBezTo>
                    <a:pt x="753" y="1900"/>
                    <a:pt x="1073" y="2085"/>
                    <a:pt x="1389" y="2085"/>
                  </a:cubicBezTo>
                  <a:cubicBezTo>
                    <a:pt x="1567" y="2085"/>
                    <a:pt x="1743" y="2026"/>
                    <a:pt x="1900" y="1889"/>
                  </a:cubicBezTo>
                  <a:cubicBezTo>
                    <a:pt x="2363" y="1521"/>
                    <a:pt x="2108" y="207"/>
                    <a:pt x="1182" y="18"/>
                  </a:cubicBezTo>
                  <a:cubicBezTo>
                    <a:pt x="1120" y="6"/>
                    <a:pt x="1058" y="0"/>
                    <a:pt x="996"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2" name="Google Shape;142;p13"/>
            <p:cNvSpPr/>
            <p:nvPr/>
          </p:nvSpPr>
          <p:spPr>
            <a:xfrm>
              <a:off x="3311957" y="2794443"/>
              <a:ext cx="1300427" cy="569645"/>
            </a:xfrm>
            <a:custGeom>
              <a:avLst/>
              <a:gdLst/>
              <a:ahLst/>
              <a:cxnLst/>
              <a:rect l="l" t="t" r="r" b="b"/>
              <a:pathLst>
                <a:path w="13270" h="5813" extrusionOk="0">
                  <a:moveTo>
                    <a:pt x="1437" y="0"/>
                  </a:moveTo>
                  <a:lnTo>
                    <a:pt x="1437" y="0"/>
                  </a:lnTo>
                  <a:cubicBezTo>
                    <a:pt x="1126" y="163"/>
                    <a:pt x="793" y="278"/>
                    <a:pt x="408" y="278"/>
                  </a:cubicBezTo>
                  <a:cubicBezTo>
                    <a:pt x="279" y="278"/>
                    <a:pt x="143" y="265"/>
                    <a:pt x="1" y="237"/>
                  </a:cubicBezTo>
                  <a:lnTo>
                    <a:pt x="1" y="237"/>
                  </a:lnTo>
                  <a:lnTo>
                    <a:pt x="95" y="5813"/>
                  </a:lnTo>
                  <a:lnTo>
                    <a:pt x="13260" y="5813"/>
                  </a:lnTo>
                  <a:cubicBezTo>
                    <a:pt x="13260" y="5813"/>
                    <a:pt x="13260" y="5784"/>
                    <a:pt x="13269" y="5728"/>
                  </a:cubicBezTo>
                  <a:cubicBezTo>
                    <a:pt x="13090" y="5567"/>
                    <a:pt x="12948" y="5387"/>
                    <a:pt x="12787" y="5255"/>
                  </a:cubicBezTo>
                  <a:cubicBezTo>
                    <a:pt x="12466" y="5009"/>
                    <a:pt x="12126" y="4953"/>
                    <a:pt x="11719" y="4915"/>
                  </a:cubicBezTo>
                  <a:cubicBezTo>
                    <a:pt x="11105" y="4858"/>
                    <a:pt x="10604" y="4679"/>
                    <a:pt x="10018" y="4546"/>
                  </a:cubicBezTo>
                  <a:cubicBezTo>
                    <a:pt x="9957" y="4533"/>
                    <a:pt x="9892" y="4529"/>
                    <a:pt x="9825" y="4529"/>
                  </a:cubicBezTo>
                  <a:cubicBezTo>
                    <a:pt x="9716" y="4529"/>
                    <a:pt x="9602" y="4539"/>
                    <a:pt x="9491" y="4539"/>
                  </a:cubicBezTo>
                  <a:cubicBezTo>
                    <a:pt x="9328" y="4539"/>
                    <a:pt x="9171" y="4517"/>
                    <a:pt x="9045" y="4404"/>
                  </a:cubicBezTo>
                  <a:cubicBezTo>
                    <a:pt x="8884" y="4263"/>
                    <a:pt x="8903" y="3989"/>
                    <a:pt x="8771" y="3894"/>
                  </a:cubicBezTo>
                  <a:cubicBezTo>
                    <a:pt x="8639" y="3781"/>
                    <a:pt x="8289" y="3705"/>
                    <a:pt x="8119" y="3639"/>
                  </a:cubicBezTo>
                  <a:cubicBezTo>
                    <a:pt x="7703" y="3450"/>
                    <a:pt x="7297" y="3384"/>
                    <a:pt x="6852" y="3280"/>
                  </a:cubicBezTo>
                  <a:cubicBezTo>
                    <a:pt x="5936" y="3062"/>
                    <a:pt x="5057" y="3384"/>
                    <a:pt x="4187" y="2807"/>
                  </a:cubicBezTo>
                  <a:cubicBezTo>
                    <a:pt x="3904" y="2618"/>
                    <a:pt x="3639" y="2420"/>
                    <a:pt x="3535" y="2089"/>
                  </a:cubicBezTo>
                  <a:cubicBezTo>
                    <a:pt x="3488" y="1947"/>
                    <a:pt x="3564" y="1843"/>
                    <a:pt x="3441" y="1711"/>
                  </a:cubicBezTo>
                  <a:cubicBezTo>
                    <a:pt x="3327" y="1588"/>
                    <a:pt x="2968" y="1494"/>
                    <a:pt x="2817" y="1428"/>
                  </a:cubicBezTo>
                  <a:cubicBezTo>
                    <a:pt x="2647" y="1342"/>
                    <a:pt x="2439" y="1182"/>
                    <a:pt x="2297" y="1116"/>
                  </a:cubicBezTo>
                  <a:cubicBezTo>
                    <a:pt x="2210" y="1084"/>
                    <a:pt x="2118" y="1078"/>
                    <a:pt x="2028" y="1078"/>
                  </a:cubicBezTo>
                  <a:cubicBezTo>
                    <a:pt x="1987" y="1078"/>
                    <a:pt x="1946" y="1080"/>
                    <a:pt x="1906" y="1080"/>
                  </a:cubicBezTo>
                  <a:cubicBezTo>
                    <a:pt x="1749" y="1080"/>
                    <a:pt x="1603" y="1064"/>
                    <a:pt x="1494" y="908"/>
                  </a:cubicBezTo>
                  <a:cubicBezTo>
                    <a:pt x="1305" y="662"/>
                    <a:pt x="1390" y="312"/>
                    <a:pt x="1437"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3" name="Google Shape;143;p13"/>
            <p:cNvSpPr/>
            <p:nvPr/>
          </p:nvSpPr>
          <p:spPr>
            <a:xfrm>
              <a:off x="3524022" y="2714576"/>
              <a:ext cx="308496" cy="198048"/>
            </a:xfrm>
            <a:custGeom>
              <a:avLst/>
              <a:gdLst/>
              <a:ahLst/>
              <a:cxnLst/>
              <a:rect l="l" t="t" r="r" b="b"/>
              <a:pathLst>
                <a:path w="3148" h="2021" extrusionOk="0">
                  <a:moveTo>
                    <a:pt x="1235" y="1"/>
                  </a:moveTo>
                  <a:cubicBezTo>
                    <a:pt x="438" y="1"/>
                    <a:pt x="48" y="688"/>
                    <a:pt x="29" y="1118"/>
                  </a:cubicBezTo>
                  <a:cubicBezTo>
                    <a:pt x="1" y="1572"/>
                    <a:pt x="672" y="1968"/>
                    <a:pt x="1522" y="2016"/>
                  </a:cubicBezTo>
                  <a:cubicBezTo>
                    <a:pt x="1578" y="2019"/>
                    <a:pt x="1633" y="2020"/>
                    <a:pt x="1687" y="2020"/>
                  </a:cubicBezTo>
                  <a:cubicBezTo>
                    <a:pt x="2480" y="2020"/>
                    <a:pt x="3102" y="1704"/>
                    <a:pt x="3120" y="1288"/>
                  </a:cubicBezTo>
                  <a:cubicBezTo>
                    <a:pt x="3148" y="834"/>
                    <a:pt x="2175" y="50"/>
                    <a:pt x="1315" y="3"/>
                  </a:cubicBezTo>
                  <a:cubicBezTo>
                    <a:pt x="1288" y="1"/>
                    <a:pt x="1261" y="1"/>
                    <a:pt x="1235"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4" name="Google Shape;144;p13"/>
            <p:cNvSpPr/>
            <p:nvPr/>
          </p:nvSpPr>
          <p:spPr>
            <a:xfrm>
              <a:off x="3525002" y="2707128"/>
              <a:ext cx="304772" cy="197754"/>
            </a:xfrm>
            <a:custGeom>
              <a:avLst/>
              <a:gdLst/>
              <a:ahLst/>
              <a:cxnLst/>
              <a:rect l="l" t="t" r="r" b="b"/>
              <a:pathLst>
                <a:path w="3110" h="2018" extrusionOk="0">
                  <a:moveTo>
                    <a:pt x="1224" y="1"/>
                  </a:moveTo>
                  <a:cubicBezTo>
                    <a:pt x="428" y="1"/>
                    <a:pt x="47" y="679"/>
                    <a:pt x="29" y="1118"/>
                  </a:cubicBezTo>
                  <a:cubicBezTo>
                    <a:pt x="0" y="1562"/>
                    <a:pt x="662" y="1969"/>
                    <a:pt x="1512" y="2016"/>
                  </a:cubicBezTo>
                  <a:cubicBezTo>
                    <a:pt x="1546" y="2017"/>
                    <a:pt x="1580" y="2018"/>
                    <a:pt x="1613" y="2018"/>
                  </a:cubicBezTo>
                  <a:cubicBezTo>
                    <a:pt x="2409" y="2018"/>
                    <a:pt x="3063" y="1696"/>
                    <a:pt x="3091" y="1279"/>
                  </a:cubicBezTo>
                  <a:cubicBezTo>
                    <a:pt x="3110" y="835"/>
                    <a:pt x="2146" y="50"/>
                    <a:pt x="1305" y="3"/>
                  </a:cubicBezTo>
                  <a:cubicBezTo>
                    <a:pt x="1277" y="2"/>
                    <a:pt x="1251" y="1"/>
                    <a:pt x="122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5" name="Google Shape;145;p13"/>
            <p:cNvSpPr/>
            <p:nvPr/>
          </p:nvSpPr>
          <p:spPr>
            <a:xfrm>
              <a:off x="3461990" y="3020422"/>
              <a:ext cx="276059" cy="204320"/>
            </a:xfrm>
            <a:custGeom>
              <a:avLst/>
              <a:gdLst/>
              <a:ahLst/>
              <a:cxnLst/>
              <a:rect l="l" t="t" r="r" b="b"/>
              <a:pathLst>
                <a:path w="2817" h="2085" extrusionOk="0">
                  <a:moveTo>
                    <a:pt x="584" y="1"/>
                  </a:moveTo>
                  <a:cubicBezTo>
                    <a:pt x="547" y="1"/>
                    <a:pt x="514" y="4"/>
                    <a:pt x="483" y="10"/>
                  </a:cubicBezTo>
                  <a:cubicBezTo>
                    <a:pt x="171" y="67"/>
                    <a:pt x="1" y="719"/>
                    <a:pt x="435" y="1333"/>
                  </a:cubicBezTo>
                  <a:cubicBezTo>
                    <a:pt x="831" y="1893"/>
                    <a:pt x="1426" y="2084"/>
                    <a:pt x="1895" y="2084"/>
                  </a:cubicBezTo>
                  <a:cubicBezTo>
                    <a:pt x="2155" y="2084"/>
                    <a:pt x="2377" y="2025"/>
                    <a:pt x="2505" y="1938"/>
                  </a:cubicBezTo>
                  <a:cubicBezTo>
                    <a:pt x="2817" y="1711"/>
                    <a:pt x="2382" y="1040"/>
                    <a:pt x="1768" y="539"/>
                  </a:cubicBezTo>
                  <a:cubicBezTo>
                    <a:pt x="1339" y="202"/>
                    <a:pt x="879" y="1"/>
                    <a:pt x="58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6" name="Google Shape;146;p13"/>
            <p:cNvSpPr/>
            <p:nvPr/>
          </p:nvSpPr>
          <p:spPr>
            <a:xfrm>
              <a:off x="3941783" y="2876074"/>
              <a:ext cx="233430" cy="203634"/>
            </a:xfrm>
            <a:custGeom>
              <a:avLst/>
              <a:gdLst/>
              <a:ahLst/>
              <a:cxnLst/>
              <a:rect l="l" t="t" r="r" b="b"/>
              <a:pathLst>
                <a:path w="2382" h="2078" extrusionOk="0">
                  <a:moveTo>
                    <a:pt x="998" y="1"/>
                  </a:moveTo>
                  <a:cubicBezTo>
                    <a:pt x="529" y="1"/>
                    <a:pt x="80" y="330"/>
                    <a:pt x="38" y="623"/>
                  </a:cubicBezTo>
                  <a:cubicBezTo>
                    <a:pt x="0" y="888"/>
                    <a:pt x="284" y="1341"/>
                    <a:pt x="539" y="1634"/>
                  </a:cubicBezTo>
                  <a:cubicBezTo>
                    <a:pt x="761" y="1898"/>
                    <a:pt x="1074" y="2078"/>
                    <a:pt x="1386" y="2078"/>
                  </a:cubicBezTo>
                  <a:cubicBezTo>
                    <a:pt x="1567" y="2078"/>
                    <a:pt x="1747" y="2018"/>
                    <a:pt x="1909" y="1880"/>
                  </a:cubicBezTo>
                  <a:cubicBezTo>
                    <a:pt x="2382" y="1502"/>
                    <a:pt x="2127" y="207"/>
                    <a:pt x="1181" y="18"/>
                  </a:cubicBezTo>
                  <a:cubicBezTo>
                    <a:pt x="1121" y="6"/>
                    <a:pt x="1059" y="1"/>
                    <a:pt x="99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7" name="Google Shape;147;p13"/>
            <p:cNvSpPr/>
            <p:nvPr/>
          </p:nvSpPr>
          <p:spPr>
            <a:xfrm>
              <a:off x="4035664" y="3172806"/>
              <a:ext cx="232156" cy="170413"/>
            </a:xfrm>
            <a:custGeom>
              <a:avLst/>
              <a:gdLst/>
              <a:ahLst/>
              <a:cxnLst/>
              <a:rect l="l" t="t" r="r" b="b"/>
              <a:pathLst>
                <a:path w="2369" h="1739" extrusionOk="0">
                  <a:moveTo>
                    <a:pt x="636" y="1"/>
                  </a:moveTo>
                  <a:cubicBezTo>
                    <a:pt x="254" y="1"/>
                    <a:pt x="0" y="427"/>
                    <a:pt x="53" y="884"/>
                  </a:cubicBezTo>
                  <a:cubicBezTo>
                    <a:pt x="111" y="1470"/>
                    <a:pt x="697" y="1739"/>
                    <a:pt x="1265" y="1739"/>
                  </a:cubicBezTo>
                  <a:cubicBezTo>
                    <a:pt x="1622" y="1739"/>
                    <a:pt x="1972" y="1632"/>
                    <a:pt x="2180" y="1432"/>
                  </a:cubicBezTo>
                  <a:cubicBezTo>
                    <a:pt x="2369" y="1243"/>
                    <a:pt x="2255" y="770"/>
                    <a:pt x="932" y="80"/>
                  </a:cubicBezTo>
                  <a:cubicBezTo>
                    <a:pt x="828" y="25"/>
                    <a:pt x="728" y="1"/>
                    <a:pt x="636"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8" name="Google Shape;148;p13"/>
            <p:cNvSpPr/>
            <p:nvPr/>
          </p:nvSpPr>
          <p:spPr>
            <a:xfrm>
              <a:off x="4180700" y="3091175"/>
              <a:ext cx="255283" cy="96917"/>
            </a:xfrm>
            <a:custGeom>
              <a:avLst/>
              <a:gdLst/>
              <a:ahLst/>
              <a:cxnLst/>
              <a:rect l="l" t="t" r="r" b="b"/>
              <a:pathLst>
                <a:path w="2605" h="989" extrusionOk="0">
                  <a:moveTo>
                    <a:pt x="934" y="1"/>
                  </a:moveTo>
                  <a:cubicBezTo>
                    <a:pt x="891" y="1"/>
                    <a:pt x="850" y="5"/>
                    <a:pt x="813" y="16"/>
                  </a:cubicBezTo>
                  <a:cubicBezTo>
                    <a:pt x="142" y="205"/>
                    <a:pt x="0" y="583"/>
                    <a:pt x="104" y="847"/>
                  </a:cubicBezTo>
                  <a:cubicBezTo>
                    <a:pt x="146" y="959"/>
                    <a:pt x="441" y="988"/>
                    <a:pt x="763" y="988"/>
                  </a:cubicBezTo>
                  <a:cubicBezTo>
                    <a:pt x="878" y="988"/>
                    <a:pt x="995" y="984"/>
                    <a:pt x="1106" y="980"/>
                  </a:cubicBezTo>
                  <a:cubicBezTo>
                    <a:pt x="2604" y="909"/>
                    <a:pt x="1531" y="1"/>
                    <a:pt x="934"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49" name="Google Shape;149;p13"/>
            <p:cNvSpPr/>
            <p:nvPr/>
          </p:nvSpPr>
          <p:spPr>
            <a:xfrm>
              <a:off x="4181582" y="3084708"/>
              <a:ext cx="254402" cy="96525"/>
            </a:xfrm>
            <a:custGeom>
              <a:avLst/>
              <a:gdLst/>
              <a:ahLst/>
              <a:cxnLst/>
              <a:rect l="l" t="t" r="r" b="b"/>
              <a:pathLst>
                <a:path w="2596" h="985" extrusionOk="0">
                  <a:moveTo>
                    <a:pt x="925" y="0"/>
                  </a:moveTo>
                  <a:cubicBezTo>
                    <a:pt x="882" y="0"/>
                    <a:pt x="841" y="5"/>
                    <a:pt x="804" y="15"/>
                  </a:cubicBezTo>
                  <a:cubicBezTo>
                    <a:pt x="143" y="204"/>
                    <a:pt x="1" y="582"/>
                    <a:pt x="95" y="838"/>
                  </a:cubicBezTo>
                  <a:cubicBezTo>
                    <a:pt x="135" y="951"/>
                    <a:pt x="405" y="984"/>
                    <a:pt x="709" y="984"/>
                  </a:cubicBezTo>
                  <a:cubicBezTo>
                    <a:pt x="837" y="984"/>
                    <a:pt x="971" y="978"/>
                    <a:pt x="1097" y="970"/>
                  </a:cubicBezTo>
                  <a:cubicBezTo>
                    <a:pt x="2595" y="908"/>
                    <a:pt x="1522" y="0"/>
                    <a:pt x="925"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0" name="Google Shape;150;p13"/>
            <p:cNvSpPr/>
            <p:nvPr/>
          </p:nvSpPr>
          <p:spPr>
            <a:xfrm>
              <a:off x="4137875" y="3186820"/>
              <a:ext cx="441185" cy="151696"/>
            </a:xfrm>
            <a:custGeom>
              <a:avLst/>
              <a:gdLst/>
              <a:ahLst/>
              <a:cxnLst/>
              <a:rect l="l" t="t" r="r" b="b"/>
              <a:pathLst>
                <a:path w="4502" h="1548" extrusionOk="0">
                  <a:moveTo>
                    <a:pt x="3415" y="1"/>
                  </a:moveTo>
                  <a:cubicBezTo>
                    <a:pt x="1" y="1"/>
                    <a:pt x="2232" y="1547"/>
                    <a:pt x="3624" y="1547"/>
                  </a:cubicBezTo>
                  <a:cubicBezTo>
                    <a:pt x="3935" y="1547"/>
                    <a:pt x="4205" y="1469"/>
                    <a:pt x="4359" y="1279"/>
                  </a:cubicBezTo>
                  <a:cubicBezTo>
                    <a:pt x="4473" y="1138"/>
                    <a:pt x="4501" y="864"/>
                    <a:pt x="4473" y="760"/>
                  </a:cubicBezTo>
                  <a:cubicBezTo>
                    <a:pt x="4454" y="675"/>
                    <a:pt x="4378" y="542"/>
                    <a:pt x="4322" y="438"/>
                  </a:cubicBezTo>
                  <a:cubicBezTo>
                    <a:pt x="4218" y="268"/>
                    <a:pt x="3972" y="13"/>
                    <a:pt x="3670" y="4"/>
                  </a:cubicBezTo>
                  <a:cubicBezTo>
                    <a:pt x="3581" y="2"/>
                    <a:pt x="3496" y="1"/>
                    <a:pt x="3415"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1" name="Google Shape;151;p13"/>
            <p:cNvSpPr/>
            <p:nvPr/>
          </p:nvSpPr>
          <p:spPr>
            <a:xfrm>
              <a:off x="4143559" y="3183194"/>
              <a:ext cx="440989" cy="151598"/>
            </a:xfrm>
            <a:custGeom>
              <a:avLst/>
              <a:gdLst/>
              <a:ahLst/>
              <a:cxnLst/>
              <a:rect l="l" t="t" r="r" b="b"/>
              <a:pathLst>
                <a:path w="4500" h="1547" extrusionOk="0">
                  <a:moveTo>
                    <a:pt x="3422" y="0"/>
                  </a:moveTo>
                  <a:cubicBezTo>
                    <a:pt x="1" y="0"/>
                    <a:pt x="2231" y="1546"/>
                    <a:pt x="3622" y="1546"/>
                  </a:cubicBezTo>
                  <a:cubicBezTo>
                    <a:pt x="3934" y="1546"/>
                    <a:pt x="4204" y="1469"/>
                    <a:pt x="4358" y="1279"/>
                  </a:cubicBezTo>
                  <a:cubicBezTo>
                    <a:pt x="4481" y="1137"/>
                    <a:pt x="4500" y="863"/>
                    <a:pt x="4481" y="759"/>
                  </a:cubicBezTo>
                  <a:cubicBezTo>
                    <a:pt x="4453" y="674"/>
                    <a:pt x="4386" y="541"/>
                    <a:pt x="4320" y="437"/>
                  </a:cubicBezTo>
                  <a:cubicBezTo>
                    <a:pt x="4216" y="277"/>
                    <a:pt x="3971" y="12"/>
                    <a:pt x="3678" y="3"/>
                  </a:cubicBezTo>
                  <a:cubicBezTo>
                    <a:pt x="3589" y="1"/>
                    <a:pt x="3504" y="0"/>
                    <a:pt x="3422"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2" name="Google Shape;152;p13"/>
            <p:cNvSpPr/>
            <p:nvPr/>
          </p:nvSpPr>
          <p:spPr>
            <a:xfrm>
              <a:off x="4221271" y="3188094"/>
              <a:ext cx="363277" cy="147090"/>
            </a:xfrm>
            <a:custGeom>
              <a:avLst/>
              <a:gdLst/>
              <a:ahLst/>
              <a:cxnLst/>
              <a:rect l="l" t="t" r="r" b="b"/>
              <a:pathLst>
                <a:path w="3707" h="1501" extrusionOk="0">
                  <a:moveTo>
                    <a:pt x="3083" y="0"/>
                  </a:moveTo>
                  <a:cubicBezTo>
                    <a:pt x="3074" y="9"/>
                    <a:pt x="3055" y="28"/>
                    <a:pt x="3045" y="47"/>
                  </a:cubicBezTo>
                  <a:cubicBezTo>
                    <a:pt x="2889" y="235"/>
                    <a:pt x="2620" y="312"/>
                    <a:pt x="2310" y="312"/>
                  </a:cubicBezTo>
                  <a:cubicBezTo>
                    <a:pt x="1982" y="312"/>
                    <a:pt x="1609" y="226"/>
                    <a:pt x="1278" y="95"/>
                  </a:cubicBezTo>
                  <a:lnTo>
                    <a:pt x="1278" y="95"/>
                  </a:lnTo>
                  <a:cubicBezTo>
                    <a:pt x="0" y="473"/>
                    <a:pt x="1706" y="1500"/>
                    <a:pt x="2844" y="1500"/>
                  </a:cubicBezTo>
                  <a:cubicBezTo>
                    <a:pt x="3153" y="1500"/>
                    <a:pt x="3421" y="1424"/>
                    <a:pt x="3575" y="1238"/>
                  </a:cubicBezTo>
                  <a:cubicBezTo>
                    <a:pt x="3688" y="1087"/>
                    <a:pt x="3707" y="822"/>
                    <a:pt x="3688" y="709"/>
                  </a:cubicBezTo>
                  <a:cubicBezTo>
                    <a:pt x="3660" y="624"/>
                    <a:pt x="3593" y="491"/>
                    <a:pt x="3527" y="387"/>
                  </a:cubicBezTo>
                  <a:cubicBezTo>
                    <a:pt x="3452" y="255"/>
                    <a:pt x="3282" y="76"/>
                    <a:pt x="3083"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3" name="Google Shape;153;p13"/>
            <p:cNvSpPr/>
            <p:nvPr/>
          </p:nvSpPr>
          <p:spPr>
            <a:xfrm>
              <a:off x="3813897" y="2917918"/>
              <a:ext cx="95744" cy="102993"/>
            </a:xfrm>
            <a:custGeom>
              <a:avLst/>
              <a:gdLst/>
              <a:ahLst/>
              <a:cxnLst/>
              <a:rect l="l" t="t" r="r" b="b"/>
              <a:pathLst>
                <a:path w="977" h="1051" extrusionOk="0">
                  <a:moveTo>
                    <a:pt x="441" y="0"/>
                  </a:moveTo>
                  <a:cubicBezTo>
                    <a:pt x="395" y="0"/>
                    <a:pt x="346" y="8"/>
                    <a:pt x="294" y="26"/>
                  </a:cubicBezTo>
                  <a:cubicBezTo>
                    <a:pt x="67" y="101"/>
                    <a:pt x="1" y="366"/>
                    <a:pt x="20" y="574"/>
                  </a:cubicBezTo>
                  <a:cubicBezTo>
                    <a:pt x="48" y="697"/>
                    <a:pt x="152" y="924"/>
                    <a:pt x="247" y="1009"/>
                  </a:cubicBezTo>
                  <a:cubicBezTo>
                    <a:pt x="281" y="1037"/>
                    <a:pt x="322" y="1050"/>
                    <a:pt x="365" y="1050"/>
                  </a:cubicBezTo>
                  <a:cubicBezTo>
                    <a:pt x="466" y="1050"/>
                    <a:pt x="583" y="982"/>
                    <a:pt x="681" y="876"/>
                  </a:cubicBezTo>
                  <a:cubicBezTo>
                    <a:pt x="977" y="547"/>
                    <a:pt x="820" y="0"/>
                    <a:pt x="441"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4" name="Google Shape;154;p13"/>
            <p:cNvSpPr/>
            <p:nvPr/>
          </p:nvSpPr>
          <p:spPr>
            <a:xfrm>
              <a:off x="3816739" y="2908609"/>
              <a:ext cx="96626" cy="102993"/>
            </a:xfrm>
            <a:custGeom>
              <a:avLst/>
              <a:gdLst/>
              <a:ahLst/>
              <a:cxnLst/>
              <a:rect l="l" t="t" r="r" b="b"/>
              <a:pathLst>
                <a:path w="986" h="1051" extrusionOk="0">
                  <a:moveTo>
                    <a:pt x="450" y="1"/>
                  </a:moveTo>
                  <a:cubicBezTo>
                    <a:pt x="404" y="1"/>
                    <a:pt x="355" y="9"/>
                    <a:pt x="303" y="26"/>
                  </a:cubicBezTo>
                  <a:cubicBezTo>
                    <a:pt x="66" y="102"/>
                    <a:pt x="0" y="366"/>
                    <a:pt x="29" y="574"/>
                  </a:cubicBezTo>
                  <a:cubicBezTo>
                    <a:pt x="48" y="697"/>
                    <a:pt x="161" y="924"/>
                    <a:pt x="255" y="1009"/>
                  </a:cubicBezTo>
                  <a:cubicBezTo>
                    <a:pt x="290" y="1038"/>
                    <a:pt x="330" y="1051"/>
                    <a:pt x="374" y="1051"/>
                  </a:cubicBezTo>
                  <a:cubicBezTo>
                    <a:pt x="474" y="1051"/>
                    <a:pt x="591" y="982"/>
                    <a:pt x="690" y="877"/>
                  </a:cubicBezTo>
                  <a:cubicBezTo>
                    <a:pt x="985" y="548"/>
                    <a:pt x="829" y="1"/>
                    <a:pt x="450"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5" name="Google Shape;155;p13"/>
            <p:cNvSpPr/>
            <p:nvPr/>
          </p:nvSpPr>
          <p:spPr>
            <a:xfrm>
              <a:off x="3878771" y="2829232"/>
              <a:ext cx="117107" cy="53897"/>
            </a:xfrm>
            <a:custGeom>
              <a:avLst/>
              <a:gdLst/>
              <a:ahLst/>
              <a:cxnLst/>
              <a:rect l="l" t="t" r="r" b="b"/>
              <a:pathLst>
                <a:path w="1195" h="550" extrusionOk="0">
                  <a:moveTo>
                    <a:pt x="518" y="0"/>
                  </a:moveTo>
                  <a:cubicBezTo>
                    <a:pt x="383" y="0"/>
                    <a:pt x="252" y="43"/>
                    <a:pt x="171" y="90"/>
                  </a:cubicBezTo>
                  <a:cubicBezTo>
                    <a:pt x="95" y="156"/>
                    <a:pt x="0" y="279"/>
                    <a:pt x="0" y="354"/>
                  </a:cubicBezTo>
                  <a:cubicBezTo>
                    <a:pt x="0" y="449"/>
                    <a:pt x="171" y="515"/>
                    <a:pt x="388" y="543"/>
                  </a:cubicBezTo>
                  <a:cubicBezTo>
                    <a:pt x="426" y="548"/>
                    <a:pt x="464" y="550"/>
                    <a:pt x="500" y="550"/>
                  </a:cubicBezTo>
                  <a:cubicBezTo>
                    <a:pt x="944" y="550"/>
                    <a:pt x="1194" y="245"/>
                    <a:pt x="766" y="61"/>
                  </a:cubicBezTo>
                  <a:cubicBezTo>
                    <a:pt x="689" y="17"/>
                    <a:pt x="603" y="0"/>
                    <a:pt x="518"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6" name="Google Shape;156;p13"/>
            <p:cNvSpPr/>
            <p:nvPr/>
          </p:nvSpPr>
          <p:spPr>
            <a:xfrm>
              <a:off x="3881515" y="2822666"/>
              <a:ext cx="116813" cy="53211"/>
            </a:xfrm>
            <a:custGeom>
              <a:avLst/>
              <a:gdLst/>
              <a:ahLst/>
              <a:cxnLst/>
              <a:rect l="l" t="t" r="r" b="b"/>
              <a:pathLst>
                <a:path w="1192" h="543" extrusionOk="0">
                  <a:moveTo>
                    <a:pt x="522" y="1"/>
                  </a:moveTo>
                  <a:cubicBezTo>
                    <a:pt x="388" y="1"/>
                    <a:pt x="261" y="39"/>
                    <a:pt x="180" y="91"/>
                  </a:cubicBezTo>
                  <a:cubicBezTo>
                    <a:pt x="95" y="147"/>
                    <a:pt x="1" y="280"/>
                    <a:pt x="1" y="346"/>
                  </a:cubicBezTo>
                  <a:cubicBezTo>
                    <a:pt x="1" y="440"/>
                    <a:pt x="180" y="516"/>
                    <a:pt x="398" y="535"/>
                  </a:cubicBezTo>
                  <a:cubicBezTo>
                    <a:pt x="440" y="540"/>
                    <a:pt x="481" y="543"/>
                    <a:pt x="521" y="543"/>
                  </a:cubicBezTo>
                  <a:cubicBezTo>
                    <a:pt x="949" y="543"/>
                    <a:pt x="1191" y="234"/>
                    <a:pt x="776" y="53"/>
                  </a:cubicBezTo>
                  <a:cubicBezTo>
                    <a:pt x="695" y="16"/>
                    <a:pt x="607" y="1"/>
                    <a:pt x="522"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7" name="Google Shape;157;p13"/>
            <p:cNvSpPr/>
            <p:nvPr/>
          </p:nvSpPr>
          <p:spPr>
            <a:xfrm>
              <a:off x="3379575" y="2835993"/>
              <a:ext cx="145330" cy="204124"/>
            </a:xfrm>
            <a:custGeom>
              <a:avLst/>
              <a:gdLst/>
              <a:ahLst/>
              <a:cxnLst/>
              <a:rect l="l" t="t" r="r" b="b"/>
              <a:pathLst>
                <a:path w="1483" h="2083" extrusionOk="0">
                  <a:moveTo>
                    <a:pt x="826" y="1"/>
                  </a:moveTo>
                  <a:cubicBezTo>
                    <a:pt x="717" y="1"/>
                    <a:pt x="579" y="47"/>
                    <a:pt x="407" y="153"/>
                  </a:cubicBezTo>
                  <a:cubicBezTo>
                    <a:pt x="1" y="418"/>
                    <a:pt x="57" y="1297"/>
                    <a:pt x="142" y="1618"/>
                  </a:cubicBezTo>
                  <a:cubicBezTo>
                    <a:pt x="190" y="1788"/>
                    <a:pt x="294" y="1986"/>
                    <a:pt x="369" y="2043"/>
                  </a:cubicBezTo>
                  <a:cubicBezTo>
                    <a:pt x="396" y="2070"/>
                    <a:pt x="430" y="2083"/>
                    <a:pt x="468" y="2083"/>
                  </a:cubicBezTo>
                  <a:cubicBezTo>
                    <a:pt x="536" y="2083"/>
                    <a:pt x="619" y="2043"/>
                    <a:pt x="709" y="1977"/>
                  </a:cubicBezTo>
                  <a:cubicBezTo>
                    <a:pt x="1082" y="1677"/>
                    <a:pt x="1483" y="1"/>
                    <a:pt x="826"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8" name="Google Shape;158;p13"/>
            <p:cNvSpPr/>
            <p:nvPr/>
          </p:nvSpPr>
          <p:spPr>
            <a:xfrm>
              <a:off x="3399076" y="3162125"/>
              <a:ext cx="72322" cy="75260"/>
            </a:xfrm>
            <a:custGeom>
              <a:avLst/>
              <a:gdLst/>
              <a:ahLst/>
              <a:cxnLst/>
              <a:rect l="l" t="t" r="r" b="b"/>
              <a:pathLst>
                <a:path w="738" h="768" extrusionOk="0">
                  <a:moveTo>
                    <a:pt x="321" y="0"/>
                  </a:moveTo>
                  <a:cubicBezTo>
                    <a:pt x="142" y="19"/>
                    <a:pt x="38" y="189"/>
                    <a:pt x="9" y="350"/>
                  </a:cubicBezTo>
                  <a:cubicBezTo>
                    <a:pt x="0" y="454"/>
                    <a:pt x="28" y="634"/>
                    <a:pt x="76" y="700"/>
                  </a:cubicBezTo>
                  <a:cubicBezTo>
                    <a:pt x="103" y="746"/>
                    <a:pt x="151" y="767"/>
                    <a:pt x="209" y="767"/>
                  </a:cubicBezTo>
                  <a:cubicBezTo>
                    <a:pt x="270" y="767"/>
                    <a:pt x="343" y="743"/>
                    <a:pt x="416" y="700"/>
                  </a:cubicBezTo>
                  <a:cubicBezTo>
                    <a:pt x="737" y="511"/>
                    <a:pt x="709" y="0"/>
                    <a:pt x="321"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59" name="Google Shape;159;p13"/>
            <p:cNvSpPr/>
            <p:nvPr/>
          </p:nvSpPr>
          <p:spPr>
            <a:xfrm>
              <a:off x="3376831" y="3230330"/>
              <a:ext cx="272335" cy="113576"/>
            </a:xfrm>
            <a:custGeom>
              <a:avLst/>
              <a:gdLst/>
              <a:ahLst/>
              <a:cxnLst/>
              <a:rect l="l" t="t" r="r" b="b"/>
              <a:pathLst>
                <a:path w="2779" h="1159" extrusionOk="0">
                  <a:moveTo>
                    <a:pt x="1674" y="1"/>
                  </a:moveTo>
                  <a:cubicBezTo>
                    <a:pt x="1138" y="1"/>
                    <a:pt x="501" y="215"/>
                    <a:pt x="255" y="486"/>
                  </a:cubicBezTo>
                  <a:cubicBezTo>
                    <a:pt x="0" y="788"/>
                    <a:pt x="615" y="1072"/>
                    <a:pt x="1229" y="1138"/>
                  </a:cubicBezTo>
                  <a:cubicBezTo>
                    <a:pt x="1352" y="1152"/>
                    <a:pt x="1500" y="1159"/>
                    <a:pt x="1652" y="1159"/>
                  </a:cubicBezTo>
                  <a:cubicBezTo>
                    <a:pt x="2001" y="1159"/>
                    <a:pt x="2375" y="1124"/>
                    <a:pt x="2533" y="1072"/>
                  </a:cubicBezTo>
                  <a:cubicBezTo>
                    <a:pt x="2779" y="977"/>
                    <a:pt x="2590" y="363"/>
                    <a:pt x="2306" y="155"/>
                  </a:cubicBezTo>
                  <a:cubicBezTo>
                    <a:pt x="2150" y="47"/>
                    <a:pt x="1923" y="1"/>
                    <a:pt x="167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0" name="Google Shape;160;p13"/>
            <p:cNvSpPr/>
            <p:nvPr/>
          </p:nvSpPr>
          <p:spPr>
            <a:xfrm>
              <a:off x="3603008" y="2940555"/>
              <a:ext cx="150818" cy="116516"/>
            </a:xfrm>
            <a:custGeom>
              <a:avLst/>
              <a:gdLst/>
              <a:ahLst/>
              <a:cxnLst/>
              <a:rect l="l" t="t" r="r" b="b"/>
              <a:pathLst>
                <a:path w="1539" h="1189" extrusionOk="0">
                  <a:moveTo>
                    <a:pt x="837" y="0"/>
                  </a:moveTo>
                  <a:cubicBezTo>
                    <a:pt x="510" y="0"/>
                    <a:pt x="142" y="134"/>
                    <a:pt x="83" y="362"/>
                  </a:cubicBezTo>
                  <a:cubicBezTo>
                    <a:pt x="1" y="684"/>
                    <a:pt x="758" y="1188"/>
                    <a:pt x="1068" y="1188"/>
                  </a:cubicBezTo>
                  <a:cubicBezTo>
                    <a:pt x="1113" y="1188"/>
                    <a:pt x="1148" y="1178"/>
                    <a:pt x="1170" y="1156"/>
                  </a:cubicBezTo>
                  <a:cubicBezTo>
                    <a:pt x="1369" y="957"/>
                    <a:pt x="1539" y="447"/>
                    <a:pt x="1312" y="163"/>
                  </a:cubicBezTo>
                  <a:cubicBezTo>
                    <a:pt x="1225" y="51"/>
                    <a:pt x="1039" y="0"/>
                    <a:pt x="837"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1" name="Google Shape;161;p13"/>
            <p:cNvSpPr/>
            <p:nvPr/>
          </p:nvSpPr>
          <p:spPr>
            <a:xfrm>
              <a:off x="3603008" y="2930854"/>
              <a:ext cx="150818" cy="116908"/>
            </a:xfrm>
            <a:custGeom>
              <a:avLst/>
              <a:gdLst/>
              <a:ahLst/>
              <a:cxnLst/>
              <a:rect l="l" t="t" r="r" b="b"/>
              <a:pathLst>
                <a:path w="1539" h="1193" extrusionOk="0">
                  <a:moveTo>
                    <a:pt x="839" y="1"/>
                  </a:moveTo>
                  <a:cubicBezTo>
                    <a:pt x="512" y="1"/>
                    <a:pt x="142" y="138"/>
                    <a:pt x="83" y="366"/>
                  </a:cubicBezTo>
                  <a:cubicBezTo>
                    <a:pt x="0" y="681"/>
                    <a:pt x="760" y="1192"/>
                    <a:pt x="1070" y="1192"/>
                  </a:cubicBezTo>
                  <a:cubicBezTo>
                    <a:pt x="1113" y="1192"/>
                    <a:pt x="1148" y="1182"/>
                    <a:pt x="1170" y="1160"/>
                  </a:cubicBezTo>
                  <a:cubicBezTo>
                    <a:pt x="1369" y="962"/>
                    <a:pt x="1539" y="451"/>
                    <a:pt x="1312" y="168"/>
                  </a:cubicBezTo>
                  <a:cubicBezTo>
                    <a:pt x="1225" y="53"/>
                    <a:pt x="1040" y="1"/>
                    <a:pt x="839"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2" name="Google Shape;162;p13"/>
            <p:cNvSpPr/>
            <p:nvPr/>
          </p:nvSpPr>
          <p:spPr>
            <a:xfrm>
              <a:off x="3726876" y="3034534"/>
              <a:ext cx="310358" cy="172177"/>
            </a:xfrm>
            <a:custGeom>
              <a:avLst/>
              <a:gdLst/>
              <a:ahLst/>
              <a:cxnLst/>
              <a:rect l="l" t="t" r="r" b="b"/>
              <a:pathLst>
                <a:path w="3167" h="1757" extrusionOk="0">
                  <a:moveTo>
                    <a:pt x="1783" y="0"/>
                  </a:moveTo>
                  <a:cubicBezTo>
                    <a:pt x="1241" y="0"/>
                    <a:pt x="557" y="233"/>
                    <a:pt x="331" y="565"/>
                  </a:cubicBezTo>
                  <a:cubicBezTo>
                    <a:pt x="1" y="1057"/>
                    <a:pt x="587" y="1567"/>
                    <a:pt x="1040" y="1699"/>
                  </a:cubicBezTo>
                  <a:cubicBezTo>
                    <a:pt x="1185" y="1738"/>
                    <a:pt x="1366" y="1757"/>
                    <a:pt x="1558" y="1757"/>
                  </a:cubicBezTo>
                  <a:cubicBezTo>
                    <a:pt x="2116" y="1757"/>
                    <a:pt x="2771" y="1598"/>
                    <a:pt x="2940" y="1302"/>
                  </a:cubicBezTo>
                  <a:cubicBezTo>
                    <a:pt x="3167" y="924"/>
                    <a:pt x="2789" y="612"/>
                    <a:pt x="2420" y="197"/>
                  </a:cubicBezTo>
                  <a:cubicBezTo>
                    <a:pt x="2296" y="60"/>
                    <a:pt x="2058" y="0"/>
                    <a:pt x="1783"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3" name="Google Shape;163;p13"/>
            <p:cNvSpPr/>
            <p:nvPr/>
          </p:nvSpPr>
          <p:spPr>
            <a:xfrm>
              <a:off x="3735206" y="3028948"/>
              <a:ext cx="310358" cy="172079"/>
            </a:xfrm>
            <a:custGeom>
              <a:avLst/>
              <a:gdLst/>
              <a:ahLst/>
              <a:cxnLst/>
              <a:rect l="l" t="t" r="r" b="b"/>
              <a:pathLst>
                <a:path w="3167" h="1756" extrusionOk="0">
                  <a:moveTo>
                    <a:pt x="1781" y="0"/>
                  </a:moveTo>
                  <a:cubicBezTo>
                    <a:pt x="1239" y="0"/>
                    <a:pt x="557" y="230"/>
                    <a:pt x="331" y="556"/>
                  </a:cubicBezTo>
                  <a:cubicBezTo>
                    <a:pt x="1" y="1057"/>
                    <a:pt x="587" y="1567"/>
                    <a:pt x="1040" y="1690"/>
                  </a:cubicBezTo>
                  <a:cubicBezTo>
                    <a:pt x="1189" y="1735"/>
                    <a:pt x="1374" y="1756"/>
                    <a:pt x="1571" y="1756"/>
                  </a:cubicBezTo>
                  <a:cubicBezTo>
                    <a:pt x="2123" y="1756"/>
                    <a:pt x="2766" y="1588"/>
                    <a:pt x="2940" y="1303"/>
                  </a:cubicBezTo>
                  <a:cubicBezTo>
                    <a:pt x="3167" y="925"/>
                    <a:pt x="2789" y="603"/>
                    <a:pt x="2420" y="197"/>
                  </a:cubicBezTo>
                  <a:cubicBezTo>
                    <a:pt x="2296" y="60"/>
                    <a:pt x="2056" y="0"/>
                    <a:pt x="1781"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4" name="Google Shape;164;p13"/>
            <p:cNvSpPr/>
            <p:nvPr/>
          </p:nvSpPr>
          <p:spPr>
            <a:xfrm>
              <a:off x="4108378" y="3102641"/>
              <a:ext cx="69676" cy="49389"/>
            </a:xfrm>
            <a:custGeom>
              <a:avLst/>
              <a:gdLst/>
              <a:ahLst/>
              <a:cxnLst/>
              <a:rect l="l" t="t" r="r" b="b"/>
              <a:pathLst>
                <a:path w="711" h="504" extrusionOk="0">
                  <a:moveTo>
                    <a:pt x="366" y="0"/>
                  </a:moveTo>
                  <a:cubicBezTo>
                    <a:pt x="234" y="0"/>
                    <a:pt x="34" y="124"/>
                    <a:pt x="20" y="296"/>
                  </a:cubicBezTo>
                  <a:cubicBezTo>
                    <a:pt x="1" y="443"/>
                    <a:pt x="151" y="503"/>
                    <a:pt x="315" y="503"/>
                  </a:cubicBezTo>
                  <a:cubicBezTo>
                    <a:pt x="393" y="503"/>
                    <a:pt x="473" y="490"/>
                    <a:pt x="540" y="466"/>
                  </a:cubicBezTo>
                  <a:cubicBezTo>
                    <a:pt x="710" y="399"/>
                    <a:pt x="559" y="154"/>
                    <a:pt x="464" y="40"/>
                  </a:cubicBezTo>
                  <a:cubicBezTo>
                    <a:pt x="444" y="13"/>
                    <a:pt x="408" y="0"/>
                    <a:pt x="366"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5" name="Google Shape;165;p13"/>
            <p:cNvSpPr/>
            <p:nvPr/>
          </p:nvSpPr>
          <p:spPr>
            <a:xfrm>
              <a:off x="4111808" y="3097055"/>
              <a:ext cx="69872" cy="49389"/>
            </a:xfrm>
            <a:custGeom>
              <a:avLst/>
              <a:gdLst/>
              <a:ahLst/>
              <a:cxnLst/>
              <a:rect l="l" t="t" r="r" b="b"/>
              <a:pathLst>
                <a:path w="713" h="504" extrusionOk="0">
                  <a:moveTo>
                    <a:pt x="368" y="1"/>
                  </a:moveTo>
                  <a:cubicBezTo>
                    <a:pt x="235" y="1"/>
                    <a:pt x="35" y="122"/>
                    <a:pt x="13" y="286"/>
                  </a:cubicBezTo>
                  <a:cubicBezTo>
                    <a:pt x="1" y="441"/>
                    <a:pt x="155" y="503"/>
                    <a:pt x="317" y="503"/>
                  </a:cubicBezTo>
                  <a:cubicBezTo>
                    <a:pt x="393" y="503"/>
                    <a:pt x="470" y="490"/>
                    <a:pt x="533" y="466"/>
                  </a:cubicBezTo>
                  <a:cubicBezTo>
                    <a:pt x="713" y="400"/>
                    <a:pt x="562" y="145"/>
                    <a:pt x="467" y="41"/>
                  </a:cubicBezTo>
                  <a:cubicBezTo>
                    <a:pt x="446" y="13"/>
                    <a:pt x="411" y="1"/>
                    <a:pt x="36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6" name="Google Shape;166;p13"/>
            <p:cNvSpPr/>
            <p:nvPr/>
          </p:nvSpPr>
          <p:spPr>
            <a:xfrm>
              <a:off x="3937275" y="3219256"/>
              <a:ext cx="99075" cy="104169"/>
            </a:xfrm>
            <a:custGeom>
              <a:avLst/>
              <a:gdLst/>
              <a:ahLst/>
              <a:cxnLst/>
              <a:rect l="l" t="t" r="r" b="b"/>
              <a:pathLst>
                <a:path w="1011" h="1063" extrusionOk="0">
                  <a:moveTo>
                    <a:pt x="505" y="1"/>
                  </a:moveTo>
                  <a:cubicBezTo>
                    <a:pt x="332" y="1"/>
                    <a:pt x="100" y="148"/>
                    <a:pt x="65" y="438"/>
                  </a:cubicBezTo>
                  <a:cubicBezTo>
                    <a:pt x="0" y="845"/>
                    <a:pt x="479" y="1062"/>
                    <a:pt x="721" y="1062"/>
                  </a:cubicBezTo>
                  <a:cubicBezTo>
                    <a:pt x="726" y="1062"/>
                    <a:pt x="731" y="1062"/>
                    <a:pt x="736" y="1062"/>
                  </a:cubicBezTo>
                  <a:cubicBezTo>
                    <a:pt x="1010" y="1043"/>
                    <a:pt x="793" y="173"/>
                    <a:pt x="651" y="51"/>
                  </a:cubicBezTo>
                  <a:cubicBezTo>
                    <a:pt x="615" y="17"/>
                    <a:pt x="564" y="1"/>
                    <a:pt x="505"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7" name="Google Shape;167;p13"/>
            <p:cNvSpPr/>
            <p:nvPr/>
          </p:nvSpPr>
          <p:spPr>
            <a:xfrm>
              <a:off x="3689637" y="3234740"/>
              <a:ext cx="226276" cy="98975"/>
            </a:xfrm>
            <a:custGeom>
              <a:avLst/>
              <a:gdLst/>
              <a:ahLst/>
              <a:cxnLst/>
              <a:rect l="l" t="t" r="r" b="b"/>
              <a:pathLst>
                <a:path w="2309" h="1010" extrusionOk="0">
                  <a:moveTo>
                    <a:pt x="1250" y="1"/>
                  </a:moveTo>
                  <a:cubicBezTo>
                    <a:pt x="735" y="1"/>
                    <a:pt x="48" y="256"/>
                    <a:pt x="21" y="535"/>
                  </a:cubicBezTo>
                  <a:cubicBezTo>
                    <a:pt x="1" y="765"/>
                    <a:pt x="508" y="1010"/>
                    <a:pt x="1014" y="1010"/>
                  </a:cubicBezTo>
                  <a:cubicBezTo>
                    <a:pt x="1195" y="1010"/>
                    <a:pt x="1377" y="979"/>
                    <a:pt x="1534" y="904"/>
                  </a:cubicBezTo>
                  <a:cubicBezTo>
                    <a:pt x="2309" y="554"/>
                    <a:pt x="1893" y="63"/>
                    <a:pt x="1373" y="6"/>
                  </a:cubicBezTo>
                  <a:cubicBezTo>
                    <a:pt x="1333" y="2"/>
                    <a:pt x="1292" y="1"/>
                    <a:pt x="1250"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8" name="Google Shape;168;p13"/>
            <p:cNvSpPr/>
            <p:nvPr/>
          </p:nvSpPr>
          <p:spPr>
            <a:xfrm>
              <a:off x="3771955" y="2737115"/>
              <a:ext cx="208833" cy="75358"/>
            </a:xfrm>
            <a:custGeom>
              <a:avLst/>
              <a:gdLst/>
              <a:ahLst/>
              <a:cxnLst/>
              <a:rect l="l" t="t" r="r" b="b"/>
              <a:pathLst>
                <a:path w="2131" h="769" extrusionOk="0">
                  <a:moveTo>
                    <a:pt x="269" y="1"/>
                  </a:moveTo>
                  <a:cubicBezTo>
                    <a:pt x="98" y="1"/>
                    <a:pt x="0" y="30"/>
                    <a:pt x="70" y="104"/>
                  </a:cubicBezTo>
                  <a:cubicBezTo>
                    <a:pt x="488" y="557"/>
                    <a:pt x="1318" y="768"/>
                    <a:pt x="1759" y="768"/>
                  </a:cubicBezTo>
                  <a:cubicBezTo>
                    <a:pt x="1915" y="768"/>
                    <a:pt x="2023" y="741"/>
                    <a:pt x="2045" y="689"/>
                  </a:cubicBezTo>
                  <a:cubicBezTo>
                    <a:pt x="2130" y="491"/>
                    <a:pt x="1639" y="302"/>
                    <a:pt x="1232" y="160"/>
                  </a:cubicBezTo>
                  <a:cubicBezTo>
                    <a:pt x="984" y="73"/>
                    <a:pt x="537" y="1"/>
                    <a:pt x="269"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69" name="Google Shape;169;p13"/>
            <p:cNvSpPr/>
            <p:nvPr/>
          </p:nvSpPr>
          <p:spPr>
            <a:xfrm>
              <a:off x="3768329" y="2728492"/>
              <a:ext cx="213341" cy="74868"/>
            </a:xfrm>
            <a:custGeom>
              <a:avLst/>
              <a:gdLst/>
              <a:ahLst/>
              <a:cxnLst/>
              <a:rect l="l" t="t" r="r" b="b"/>
              <a:pathLst>
                <a:path w="2177" h="764" extrusionOk="0">
                  <a:moveTo>
                    <a:pt x="304" y="1"/>
                  </a:moveTo>
                  <a:cubicBezTo>
                    <a:pt x="116" y="1"/>
                    <a:pt x="1" y="31"/>
                    <a:pt x="69" y="106"/>
                  </a:cubicBezTo>
                  <a:cubicBezTo>
                    <a:pt x="485" y="557"/>
                    <a:pt x="1332" y="763"/>
                    <a:pt x="1788" y="763"/>
                  </a:cubicBezTo>
                  <a:cubicBezTo>
                    <a:pt x="1954" y="763"/>
                    <a:pt x="2069" y="736"/>
                    <a:pt x="2091" y="683"/>
                  </a:cubicBezTo>
                  <a:cubicBezTo>
                    <a:pt x="2177" y="484"/>
                    <a:pt x="1695" y="295"/>
                    <a:pt x="1279" y="154"/>
                  </a:cubicBezTo>
                  <a:cubicBezTo>
                    <a:pt x="1035" y="69"/>
                    <a:pt x="587" y="1"/>
                    <a:pt x="30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0" name="Google Shape;170;p13"/>
            <p:cNvSpPr/>
            <p:nvPr/>
          </p:nvSpPr>
          <p:spPr>
            <a:xfrm>
              <a:off x="4163060" y="2924190"/>
              <a:ext cx="179629" cy="163358"/>
            </a:xfrm>
            <a:custGeom>
              <a:avLst/>
              <a:gdLst/>
              <a:ahLst/>
              <a:cxnLst/>
              <a:rect l="l" t="t" r="r" b="b"/>
              <a:pathLst>
                <a:path w="1833" h="1667" extrusionOk="0">
                  <a:moveTo>
                    <a:pt x="213" y="0"/>
                  </a:moveTo>
                  <a:cubicBezTo>
                    <a:pt x="156" y="0"/>
                    <a:pt x="117" y="29"/>
                    <a:pt x="105" y="94"/>
                  </a:cubicBezTo>
                  <a:cubicBezTo>
                    <a:pt x="1" y="623"/>
                    <a:pt x="388" y="850"/>
                    <a:pt x="625" y="1068"/>
                  </a:cubicBezTo>
                  <a:cubicBezTo>
                    <a:pt x="856" y="1282"/>
                    <a:pt x="1591" y="1666"/>
                    <a:pt x="1735" y="1666"/>
                  </a:cubicBezTo>
                  <a:cubicBezTo>
                    <a:pt x="1749" y="1666"/>
                    <a:pt x="1758" y="1662"/>
                    <a:pt x="1759" y="1653"/>
                  </a:cubicBezTo>
                  <a:cubicBezTo>
                    <a:pt x="1833" y="1292"/>
                    <a:pt x="598" y="0"/>
                    <a:pt x="213"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1" name="Google Shape;171;p13"/>
            <p:cNvSpPr/>
            <p:nvPr/>
          </p:nvSpPr>
          <p:spPr>
            <a:xfrm>
              <a:off x="4166784" y="2920172"/>
              <a:ext cx="181589" cy="163652"/>
            </a:xfrm>
            <a:custGeom>
              <a:avLst/>
              <a:gdLst/>
              <a:ahLst/>
              <a:cxnLst/>
              <a:rect l="l" t="t" r="r" b="b"/>
              <a:pathLst>
                <a:path w="1853" h="1670" extrusionOk="0">
                  <a:moveTo>
                    <a:pt x="178" y="1"/>
                  </a:moveTo>
                  <a:cubicBezTo>
                    <a:pt x="113" y="1"/>
                    <a:pt x="70" y="33"/>
                    <a:pt x="57" y="107"/>
                  </a:cubicBezTo>
                  <a:cubicBezTo>
                    <a:pt x="1" y="475"/>
                    <a:pt x="379" y="834"/>
                    <a:pt x="634" y="1080"/>
                  </a:cubicBezTo>
                  <a:cubicBezTo>
                    <a:pt x="873" y="1294"/>
                    <a:pt x="1600" y="1670"/>
                    <a:pt x="1757" y="1670"/>
                  </a:cubicBezTo>
                  <a:cubicBezTo>
                    <a:pt x="1774" y="1670"/>
                    <a:pt x="1784" y="1666"/>
                    <a:pt x="1787" y="1657"/>
                  </a:cubicBezTo>
                  <a:cubicBezTo>
                    <a:pt x="1852" y="1298"/>
                    <a:pt x="585" y="1"/>
                    <a:pt x="17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2" name="Google Shape;172;p13"/>
            <p:cNvSpPr/>
            <p:nvPr/>
          </p:nvSpPr>
          <p:spPr>
            <a:xfrm>
              <a:off x="3417500" y="2742995"/>
              <a:ext cx="115931" cy="76142"/>
            </a:xfrm>
            <a:custGeom>
              <a:avLst/>
              <a:gdLst/>
              <a:ahLst/>
              <a:cxnLst/>
              <a:rect l="l" t="t" r="r" b="b"/>
              <a:pathLst>
                <a:path w="1183" h="777" extrusionOk="0">
                  <a:moveTo>
                    <a:pt x="842" y="0"/>
                  </a:moveTo>
                  <a:cubicBezTo>
                    <a:pt x="339" y="0"/>
                    <a:pt x="76" y="316"/>
                    <a:pt x="11" y="667"/>
                  </a:cubicBezTo>
                  <a:cubicBezTo>
                    <a:pt x="1" y="735"/>
                    <a:pt x="157" y="776"/>
                    <a:pt x="343" y="776"/>
                  </a:cubicBezTo>
                  <a:cubicBezTo>
                    <a:pt x="517" y="776"/>
                    <a:pt x="718" y="740"/>
                    <a:pt x="833" y="658"/>
                  </a:cubicBezTo>
                  <a:cubicBezTo>
                    <a:pt x="1088" y="469"/>
                    <a:pt x="1182" y="44"/>
                    <a:pt x="1097" y="25"/>
                  </a:cubicBezTo>
                  <a:cubicBezTo>
                    <a:pt x="1006" y="8"/>
                    <a:pt x="921" y="0"/>
                    <a:pt x="842"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3" name="Google Shape;173;p13"/>
            <p:cNvSpPr/>
            <p:nvPr/>
          </p:nvSpPr>
          <p:spPr>
            <a:xfrm>
              <a:off x="3412894" y="2737115"/>
              <a:ext cx="115931" cy="77024"/>
            </a:xfrm>
            <a:custGeom>
              <a:avLst/>
              <a:gdLst/>
              <a:ahLst/>
              <a:cxnLst/>
              <a:rect l="l" t="t" r="r" b="b"/>
              <a:pathLst>
                <a:path w="1183" h="786" extrusionOk="0">
                  <a:moveTo>
                    <a:pt x="832" y="1"/>
                  </a:moveTo>
                  <a:cubicBezTo>
                    <a:pt x="335" y="1"/>
                    <a:pt x="75" y="322"/>
                    <a:pt x="10" y="671"/>
                  </a:cubicBezTo>
                  <a:cubicBezTo>
                    <a:pt x="1" y="742"/>
                    <a:pt x="154" y="785"/>
                    <a:pt x="337" y="785"/>
                  </a:cubicBezTo>
                  <a:cubicBezTo>
                    <a:pt x="515" y="785"/>
                    <a:pt x="721" y="745"/>
                    <a:pt x="832" y="652"/>
                  </a:cubicBezTo>
                  <a:cubicBezTo>
                    <a:pt x="1088" y="463"/>
                    <a:pt x="1182" y="37"/>
                    <a:pt x="1097" y="28"/>
                  </a:cubicBezTo>
                  <a:cubicBezTo>
                    <a:pt x="1002" y="9"/>
                    <a:pt x="914" y="1"/>
                    <a:pt x="832"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4" name="Google Shape;174;p13"/>
            <p:cNvSpPr/>
            <p:nvPr/>
          </p:nvSpPr>
          <p:spPr>
            <a:xfrm>
              <a:off x="4440980" y="3127745"/>
              <a:ext cx="258419" cy="241852"/>
            </a:xfrm>
            <a:custGeom>
              <a:avLst/>
              <a:gdLst/>
              <a:ahLst/>
              <a:cxnLst/>
              <a:rect l="l" t="t" r="r" b="b"/>
              <a:pathLst>
                <a:path w="2637" h="2468" extrusionOk="0">
                  <a:moveTo>
                    <a:pt x="1597" y="1"/>
                  </a:moveTo>
                  <a:lnTo>
                    <a:pt x="1597" y="1"/>
                  </a:lnTo>
                  <a:cubicBezTo>
                    <a:pt x="1711" y="502"/>
                    <a:pt x="1323" y="1163"/>
                    <a:pt x="1323" y="1163"/>
                  </a:cubicBezTo>
                  <a:cubicBezTo>
                    <a:pt x="1191" y="842"/>
                    <a:pt x="1276" y="199"/>
                    <a:pt x="1276" y="199"/>
                  </a:cubicBezTo>
                  <a:lnTo>
                    <a:pt x="1276" y="199"/>
                  </a:lnTo>
                  <a:cubicBezTo>
                    <a:pt x="1087" y="454"/>
                    <a:pt x="973" y="1324"/>
                    <a:pt x="973" y="1324"/>
                  </a:cubicBezTo>
                  <a:cubicBezTo>
                    <a:pt x="832" y="880"/>
                    <a:pt x="425" y="606"/>
                    <a:pt x="425" y="605"/>
                  </a:cubicBezTo>
                  <a:lnTo>
                    <a:pt x="425" y="605"/>
                  </a:lnTo>
                  <a:cubicBezTo>
                    <a:pt x="595" y="955"/>
                    <a:pt x="690" y="1664"/>
                    <a:pt x="690" y="1664"/>
                  </a:cubicBezTo>
                  <a:cubicBezTo>
                    <a:pt x="482" y="1362"/>
                    <a:pt x="9" y="1258"/>
                    <a:pt x="0" y="1258"/>
                  </a:cubicBezTo>
                  <a:lnTo>
                    <a:pt x="0" y="1258"/>
                  </a:lnTo>
                  <a:cubicBezTo>
                    <a:pt x="473" y="1787"/>
                    <a:pt x="671" y="2467"/>
                    <a:pt x="671" y="2467"/>
                  </a:cubicBezTo>
                  <a:lnTo>
                    <a:pt x="2571" y="2467"/>
                  </a:lnTo>
                  <a:cubicBezTo>
                    <a:pt x="2467" y="1702"/>
                    <a:pt x="2627" y="1182"/>
                    <a:pt x="2627" y="1182"/>
                  </a:cubicBezTo>
                  <a:lnTo>
                    <a:pt x="2627" y="1182"/>
                  </a:lnTo>
                  <a:cubicBezTo>
                    <a:pt x="2372" y="1352"/>
                    <a:pt x="2060" y="1796"/>
                    <a:pt x="2060" y="1796"/>
                  </a:cubicBezTo>
                  <a:lnTo>
                    <a:pt x="2060" y="1796"/>
                  </a:lnTo>
                  <a:cubicBezTo>
                    <a:pt x="2164" y="795"/>
                    <a:pt x="2637" y="284"/>
                    <a:pt x="2637" y="284"/>
                  </a:cubicBezTo>
                  <a:lnTo>
                    <a:pt x="2637" y="284"/>
                  </a:lnTo>
                  <a:cubicBezTo>
                    <a:pt x="2202" y="331"/>
                    <a:pt x="1701" y="1286"/>
                    <a:pt x="1701" y="1286"/>
                  </a:cubicBezTo>
                  <a:cubicBezTo>
                    <a:pt x="1862" y="379"/>
                    <a:pt x="1597" y="1"/>
                    <a:pt x="1597" y="1"/>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5" name="Google Shape;175;p13"/>
            <p:cNvSpPr/>
            <p:nvPr/>
          </p:nvSpPr>
          <p:spPr>
            <a:xfrm>
              <a:off x="4566906" y="3160263"/>
              <a:ext cx="216770" cy="203830"/>
            </a:xfrm>
            <a:custGeom>
              <a:avLst/>
              <a:gdLst/>
              <a:ahLst/>
              <a:cxnLst/>
              <a:rect l="l" t="t" r="r" b="b"/>
              <a:pathLst>
                <a:path w="2212" h="2080" extrusionOk="0">
                  <a:moveTo>
                    <a:pt x="2212" y="0"/>
                  </a:moveTo>
                  <a:lnTo>
                    <a:pt x="2212" y="0"/>
                  </a:lnTo>
                  <a:cubicBezTo>
                    <a:pt x="1966" y="293"/>
                    <a:pt x="1550" y="1286"/>
                    <a:pt x="1550" y="1286"/>
                  </a:cubicBezTo>
                  <a:cubicBezTo>
                    <a:pt x="1635" y="993"/>
                    <a:pt x="1465" y="435"/>
                    <a:pt x="1465" y="435"/>
                  </a:cubicBezTo>
                  <a:cubicBezTo>
                    <a:pt x="1465" y="851"/>
                    <a:pt x="1163" y="1465"/>
                    <a:pt x="1163" y="1465"/>
                  </a:cubicBezTo>
                  <a:cubicBezTo>
                    <a:pt x="1267" y="870"/>
                    <a:pt x="1115" y="76"/>
                    <a:pt x="1115" y="76"/>
                  </a:cubicBezTo>
                  <a:cubicBezTo>
                    <a:pt x="1115" y="634"/>
                    <a:pt x="785" y="1333"/>
                    <a:pt x="785" y="1333"/>
                  </a:cubicBezTo>
                  <a:cubicBezTo>
                    <a:pt x="832" y="851"/>
                    <a:pt x="605" y="473"/>
                    <a:pt x="605" y="473"/>
                  </a:cubicBezTo>
                  <a:lnTo>
                    <a:pt x="605" y="473"/>
                  </a:lnTo>
                  <a:cubicBezTo>
                    <a:pt x="700" y="946"/>
                    <a:pt x="378" y="1787"/>
                    <a:pt x="378" y="1787"/>
                  </a:cubicBezTo>
                  <a:cubicBezTo>
                    <a:pt x="444" y="1607"/>
                    <a:pt x="416" y="1173"/>
                    <a:pt x="416" y="1172"/>
                  </a:cubicBezTo>
                  <a:lnTo>
                    <a:pt x="416" y="1172"/>
                  </a:lnTo>
                  <a:cubicBezTo>
                    <a:pt x="312" y="1654"/>
                    <a:pt x="0" y="2080"/>
                    <a:pt x="0" y="2080"/>
                  </a:cubicBezTo>
                  <a:lnTo>
                    <a:pt x="1834" y="2080"/>
                  </a:lnTo>
                  <a:cubicBezTo>
                    <a:pt x="1758" y="1295"/>
                    <a:pt x="2212" y="1"/>
                    <a:pt x="2212" y="0"/>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6" name="Google Shape;176;p13"/>
            <p:cNvSpPr/>
            <p:nvPr/>
          </p:nvSpPr>
          <p:spPr>
            <a:xfrm>
              <a:off x="4352978" y="3250926"/>
              <a:ext cx="179727" cy="121416"/>
            </a:xfrm>
            <a:custGeom>
              <a:avLst/>
              <a:gdLst/>
              <a:ahLst/>
              <a:cxnLst/>
              <a:rect l="l" t="t" r="r" b="b"/>
              <a:pathLst>
                <a:path w="1834" h="1239" extrusionOk="0">
                  <a:moveTo>
                    <a:pt x="1730" y="1"/>
                  </a:moveTo>
                  <a:cubicBezTo>
                    <a:pt x="1541" y="171"/>
                    <a:pt x="1371" y="766"/>
                    <a:pt x="1371" y="766"/>
                  </a:cubicBezTo>
                  <a:cubicBezTo>
                    <a:pt x="1380" y="587"/>
                    <a:pt x="1087" y="256"/>
                    <a:pt x="1087" y="256"/>
                  </a:cubicBezTo>
                  <a:lnTo>
                    <a:pt x="1087" y="256"/>
                  </a:lnTo>
                  <a:cubicBezTo>
                    <a:pt x="1182" y="501"/>
                    <a:pt x="1030" y="870"/>
                    <a:pt x="1030" y="870"/>
                  </a:cubicBezTo>
                  <a:cubicBezTo>
                    <a:pt x="1002" y="520"/>
                    <a:pt x="652" y="48"/>
                    <a:pt x="652" y="48"/>
                  </a:cubicBezTo>
                  <a:lnTo>
                    <a:pt x="652" y="48"/>
                  </a:lnTo>
                  <a:cubicBezTo>
                    <a:pt x="785" y="379"/>
                    <a:pt x="605" y="785"/>
                    <a:pt x="605" y="785"/>
                  </a:cubicBezTo>
                  <a:cubicBezTo>
                    <a:pt x="548" y="502"/>
                    <a:pt x="227" y="284"/>
                    <a:pt x="227" y="284"/>
                  </a:cubicBezTo>
                  <a:lnTo>
                    <a:pt x="227" y="284"/>
                  </a:lnTo>
                  <a:cubicBezTo>
                    <a:pt x="425" y="549"/>
                    <a:pt x="312" y="1059"/>
                    <a:pt x="312" y="1059"/>
                  </a:cubicBezTo>
                  <a:cubicBezTo>
                    <a:pt x="331" y="955"/>
                    <a:pt x="199" y="691"/>
                    <a:pt x="199" y="690"/>
                  </a:cubicBezTo>
                  <a:lnTo>
                    <a:pt x="199" y="690"/>
                  </a:lnTo>
                  <a:cubicBezTo>
                    <a:pt x="218" y="974"/>
                    <a:pt x="0" y="1239"/>
                    <a:pt x="0" y="1239"/>
                  </a:cubicBezTo>
                  <a:lnTo>
                    <a:pt x="1834" y="1239"/>
                  </a:lnTo>
                  <a:cubicBezTo>
                    <a:pt x="1569" y="766"/>
                    <a:pt x="1730" y="1"/>
                    <a:pt x="1730" y="1"/>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7" name="Google Shape;177;p13"/>
            <p:cNvSpPr/>
            <p:nvPr/>
          </p:nvSpPr>
          <p:spPr>
            <a:xfrm>
              <a:off x="3941783" y="2892635"/>
              <a:ext cx="208441" cy="187072"/>
            </a:xfrm>
            <a:custGeom>
              <a:avLst/>
              <a:gdLst/>
              <a:ahLst/>
              <a:cxnLst/>
              <a:rect l="l" t="t" r="r" b="b"/>
              <a:pathLst>
                <a:path w="2127" h="1909" extrusionOk="0">
                  <a:moveTo>
                    <a:pt x="397" y="0"/>
                  </a:moveTo>
                  <a:cubicBezTo>
                    <a:pt x="189" y="123"/>
                    <a:pt x="66" y="293"/>
                    <a:pt x="38" y="444"/>
                  </a:cubicBezTo>
                  <a:cubicBezTo>
                    <a:pt x="0" y="719"/>
                    <a:pt x="284" y="1172"/>
                    <a:pt x="539" y="1465"/>
                  </a:cubicBezTo>
                  <a:cubicBezTo>
                    <a:pt x="761" y="1729"/>
                    <a:pt x="1074" y="1909"/>
                    <a:pt x="1386" y="1909"/>
                  </a:cubicBezTo>
                  <a:cubicBezTo>
                    <a:pt x="1567" y="1909"/>
                    <a:pt x="1747" y="1849"/>
                    <a:pt x="1909" y="1711"/>
                  </a:cubicBezTo>
                  <a:cubicBezTo>
                    <a:pt x="2051" y="1597"/>
                    <a:pt x="2127" y="1380"/>
                    <a:pt x="2127" y="1134"/>
                  </a:cubicBezTo>
                  <a:lnTo>
                    <a:pt x="2127" y="1134"/>
                  </a:lnTo>
                  <a:cubicBezTo>
                    <a:pt x="2056" y="1153"/>
                    <a:pt x="1982" y="1162"/>
                    <a:pt x="1907" y="1162"/>
                  </a:cubicBezTo>
                  <a:cubicBezTo>
                    <a:pt x="1610" y="1162"/>
                    <a:pt x="1287" y="1020"/>
                    <a:pt x="1030" y="794"/>
                  </a:cubicBezTo>
                  <a:cubicBezTo>
                    <a:pt x="785" y="577"/>
                    <a:pt x="520" y="274"/>
                    <a:pt x="39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8" name="Google Shape;178;p13"/>
            <p:cNvSpPr/>
            <p:nvPr/>
          </p:nvSpPr>
          <p:spPr>
            <a:xfrm>
              <a:off x="3818601" y="2925072"/>
              <a:ext cx="80652" cy="86530"/>
            </a:xfrm>
            <a:custGeom>
              <a:avLst/>
              <a:gdLst/>
              <a:ahLst/>
              <a:cxnLst/>
              <a:rect l="l" t="t" r="r" b="b"/>
              <a:pathLst>
                <a:path w="823" h="883" extrusionOk="0">
                  <a:moveTo>
                    <a:pt x="95" y="0"/>
                  </a:moveTo>
                  <a:cubicBezTo>
                    <a:pt x="10" y="123"/>
                    <a:pt x="0" y="274"/>
                    <a:pt x="10" y="406"/>
                  </a:cubicBezTo>
                  <a:cubicBezTo>
                    <a:pt x="29" y="529"/>
                    <a:pt x="142" y="756"/>
                    <a:pt x="227" y="841"/>
                  </a:cubicBezTo>
                  <a:cubicBezTo>
                    <a:pt x="264" y="870"/>
                    <a:pt x="307" y="883"/>
                    <a:pt x="352" y="883"/>
                  </a:cubicBezTo>
                  <a:cubicBezTo>
                    <a:pt x="455" y="883"/>
                    <a:pt x="572" y="814"/>
                    <a:pt x="671" y="709"/>
                  </a:cubicBezTo>
                  <a:cubicBezTo>
                    <a:pt x="775" y="605"/>
                    <a:pt x="822" y="463"/>
                    <a:pt x="822" y="331"/>
                  </a:cubicBezTo>
                  <a:lnTo>
                    <a:pt x="822" y="331"/>
                  </a:lnTo>
                  <a:cubicBezTo>
                    <a:pt x="745" y="377"/>
                    <a:pt x="641" y="411"/>
                    <a:pt x="539" y="411"/>
                  </a:cubicBezTo>
                  <a:cubicBezTo>
                    <a:pt x="517" y="411"/>
                    <a:pt x="494" y="410"/>
                    <a:pt x="473" y="406"/>
                  </a:cubicBezTo>
                  <a:cubicBezTo>
                    <a:pt x="255" y="369"/>
                    <a:pt x="104" y="189"/>
                    <a:pt x="95"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79" name="Google Shape;179;p13"/>
            <p:cNvSpPr/>
            <p:nvPr/>
          </p:nvSpPr>
          <p:spPr>
            <a:xfrm>
              <a:off x="3881515" y="2839815"/>
              <a:ext cx="104465" cy="35082"/>
            </a:xfrm>
            <a:custGeom>
              <a:avLst/>
              <a:gdLst/>
              <a:ahLst/>
              <a:cxnLst/>
              <a:rect l="l" t="t" r="r" b="b"/>
              <a:pathLst>
                <a:path w="1066" h="358" extrusionOk="0">
                  <a:moveTo>
                    <a:pt x="86" y="1"/>
                  </a:moveTo>
                  <a:cubicBezTo>
                    <a:pt x="39" y="57"/>
                    <a:pt x="1" y="123"/>
                    <a:pt x="1" y="161"/>
                  </a:cubicBezTo>
                  <a:cubicBezTo>
                    <a:pt x="1" y="256"/>
                    <a:pt x="180" y="322"/>
                    <a:pt x="388" y="350"/>
                  </a:cubicBezTo>
                  <a:cubicBezTo>
                    <a:pt x="429" y="355"/>
                    <a:pt x="468" y="357"/>
                    <a:pt x="506" y="357"/>
                  </a:cubicBezTo>
                  <a:cubicBezTo>
                    <a:pt x="840" y="357"/>
                    <a:pt x="1066" y="180"/>
                    <a:pt x="955" y="10"/>
                  </a:cubicBezTo>
                  <a:lnTo>
                    <a:pt x="955" y="10"/>
                  </a:lnTo>
                  <a:cubicBezTo>
                    <a:pt x="887" y="86"/>
                    <a:pt x="751" y="132"/>
                    <a:pt x="582" y="132"/>
                  </a:cubicBezTo>
                  <a:cubicBezTo>
                    <a:pt x="541" y="132"/>
                    <a:pt x="499" y="129"/>
                    <a:pt x="454" y="123"/>
                  </a:cubicBezTo>
                  <a:cubicBezTo>
                    <a:pt x="284" y="105"/>
                    <a:pt x="143" y="67"/>
                    <a:pt x="86"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0" name="Google Shape;180;p13"/>
            <p:cNvSpPr/>
            <p:nvPr/>
          </p:nvSpPr>
          <p:spPr>
            <a:xfrm>
              <a:off x="3769505" y="2728688"/>
              <a:ext cx="203835" cy="73692"/>
            </a:xfrm>
            <a:custGeom>
              <a:avLst/>
              <a:gdLst/>
              <a:ahLst/>
              <a:cxnLst/>
              <a:rect l="l" t="t" r="r" b="b"/>
              <a:pathLst>
                <a:path w="2080" h="752" extrusionOk="0">
                  <a:moveTo>
                    <a:pt x="170" y="1"/>
                  </a:moveTo>
                  <a:cubicBezTo>
                    <a:pt x="48" y="10"/>
                    <a:pt x="0" y="48"/>
                    <a:pt x="48" y="95"/>
                  </a:cubicBezTo>
                  <a:cubicBezTo>
                    <a:pt x="463" y="545"/>
                    <a:pt x="1311" y="752"/>
                    <a:pt x="1767" y="752"/>
                  </a:cubicBezTo>
                  <a:cubicBezTo>
                    <a:pt x="1933" y="752"/>
                    <a:pt x="2047" y="724"/>
                    <a:pt x="2070" y="671"/>
                  </a:cubicBezTo>
                  <a:cubicBezTo>
                    <a:pt x="2079" y="624"/>
                    <a:pt x="2079" y="586"/>
                    <a:pt x="2061" y="549"/>
                  </a:cubicBezTo>
                  <a:cubicBezTo>
                    <a:pt x="2006" y="574"/>
                    <a:pt x="1916" y="587"/>
                    <a:pt x="1803" y="587"/>
                  </a:cubicBezTo>
                  <a:cubicBezTo>
                    <a:pt x="1370" y="587"/>
                    <a:pt x="598" y="398"/>
                    <a:pt x="170"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1" name="Google Shape;181;p13"/>
            <p:cNvSpPr/>
            <p:nvPr/>
          </p:nvSpPr>
          <p:spPr>
            <a:xfrm>
              <a:off x="4167764" y="2921348"/>
              <a:ext cx="176004" cy="163456"/>
            </a:xfrm>
            <a:custGeom>
              <a:avLst/>
              <a:gdLst/>
              <a:ahLst/>
              <a:cxnLst/>
              <a:rect l="l" t="t" r="r" b="b"/>
              <a:pathLst>
                <a:path w="1796" h="1668" extrusionOk="0">
                  <a:moveTo>
                    <a:pt x="132" y="0"/>
                  </a:moveTo>
                  <a:cubicBezTo>
                    <a:pt x="95" y="19"/>
                    <a:pt x="57" y="47"/>
                    <a:pt x="57" y="114"/>
                  </a:cubicBezTo>
                  <a:cubicBezTo>
                    <a:pt x="0" y="473"/>
                    <a:pt x="378" y="832"/>
                    <a:pt x="643" y="1078"/>
                  </a:cubicBezTo>
                  <a:cubicBezTo>
                    <a:pt x="874" y="1291"/>
                    <a:pt x="1599" y="1667"/>
                    <a:pt x="1757" y="1667"/>
                  </a:cubicBezTo>
                  <a:cubicBezTo>
                    <a:pt x="1773" y="1667"/>
                    <a:pt x="1784" y="1663"/>
                    <a:pt x="1786" y="1654"/>
                  </a:cubicBezTo>
                  <a:cubicBezTo>
                    <a:pt x="1796" y="1588"/>
                    <a:pt x="1758" y="1465"/>
                    <a:pt x="1682" y="1333"/>
                  </a:cubicBezTo>
                  <a:cubicBezTo>
                    <a:pt x="1380" y="1219"/>
                    <a:pt x="888" y="936"/>
                    <a:pt x="699" y="775"/>
                  </a:cubicBezTo>
                  <a:cubicBezTo>
                    <a:pt x="482" y="567"/>
                    <a:pt x="199" y="303"/>
                    <a:pt x="13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2" name="Google Shape;182;p13"/>
            <p:cNvSpPr/>
            <p:nvPr/>
          </p:nvSpPr>
          <p:spPr>
            <a:xfrm>
              <a:off x="4186286" y="3122338"/>
              <a:ext cx="189037" cy="58895"/>
            </a:xfrm>
            <a:custGeom>
              <a:avLst/>
              <a:gdLst/>
              <a:ahLst/>
              <a:cxnLst/>
              <a:rect l="l" t="t" r="r" b="b"/>
              <a:pathLst>
                <a:path w="1929" h="601" extrusionOk="0">
                  <a:moveTo>
                    <a:pt x="1692" y="0"/>
                  </a:moveTo>
                  <a:lnTo>
                    <a:pt x="1692" y="0"/>
                  </a:lnTo>
                  <a:cubicBezTo>
                    <a:pt x="1569" y="57"/>
                    <a:pt x="1380" y="104"/>
                    <a:pt x="1096" y="113"/>
                  </a:cubicBezTo>
                  <a:cubicBezTo>
                    <a:pt x="971" y="123"/>
                    <a:pt x="836" y="129"/>
                    <a:pt x="707" y="129"/>
                  </a:cubicBezTo>
                  <a:cubicBezTo>
                    <a:pt x="440" y="129"/>
                    <a:pt x="200" y="102"/>
                    <a:pt x="123" y="19"/>
                  </a:cubicBezTo>
                  <a:cubicBezTo>
                    <a:pt x="10" y="170"/>
                    <a:pt x="0" y="331"/>
                    <a:pt x="47" y="454"/>
                  </a:cubicBezTo>
                  <a:cubicBezTo>
                    <a:pt x="87" y="567"/>
                    <a:pt x="357" y="600"/>
                    <a:pt x="661" y="600"/>
                  </a:cubicBezTo>
                  <a:cubicBezTo>
                    <a:pt x="789" y="600"/>
                    <a:pt x="923" y="594"/>
                    <a:pt x="1049" y="586"/>
                  </a:cubicBezTo>
                  <a:cubicBezTo>
                    <a:pt x="1890" y="548"/>
                    <a:pt x="1928" y="246"/>
                    <a:pt x="169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3" name="Google Shape;183;p13"/>
            <p:cNvSpPr/>
            <p:nvPr/>
          </p:nvSpPr>
          <p:spPr>
            <a:xfrm>
              <a:off x="3525002" y="2762986"/>
              <a:ext cx="304772" cy="142191"/>
            </a:xfrm>
            <a:custGeom>
              <a:avLst/>
              <a:gdLst/>
              <a:ahLst/>
              <a:cxnLst/>
              <a:rect l="l" t="t" r="r" b="b"/>
              <a:pathLst>
                <a:path w="3110" h="1451" extrusionOk="0">
                  <a:moveTo>
                    <a:pt x="208" y="0"/>
                  </a:moveTo>
                  <a:cubicBezTo>
                    <a:pt x="95" y="180"/>
                    <a:pt x="29" y="378"/>
                    <a:pt x="29" y="548"/>
                  </a:cubicBezTo>
                  <a:cubicBezTo>
                    <a:pt x="0" y="992"/>
                    <a:pt x="662" y="1399"/>
                    <a:pt x="1512" y="1446"/>
                  </a:cubicBezTo>
                  <a:cubicBezTo>
                    <a:pt x="1568" y="1449"/>
                    <a:pt x="1623" y="1451"/>
                    <a:pt x="1678" y="1451"/>
                  </a:cubicBezTo>
                  <a:cubicBezTo>
                    <a:pt x="2453" y="1451"/>
                    <a:pt x="3074" y="1142"/>
                    <a:pt x="3100" y="718"/>
                  </a:cubicBezTo>
                  <a:cubicBezTo>
                    <a:pt x="3110" y="577"/>
                    <a:pt x="3006" y="388"/>
                    <a:pt x="2836" y="218"/>
                  </a:cubicBezTo>
                  <a:cubicBezTo>
                    <a:pt x="2564" y="393"/>
                    <a:pt x="2130" y="503"/>
                    <a:pt x="1646" y="503"/>
                  </a:cubicBezTo>
                  <a:cubicBezTo>
                    <a:pt x="1608" y="503"/>
                    <a:pt x="1570" y="502"/>
                    <a:pt x="1531" y="501"/>
                  </a:cubicBezTo>
                  <a:cubicBezTo>
                    <a:pt x="945" y="463"/>
                    <a:pt x="454" y="265"/>
                    <a:pt x="208"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4" name="Google Shape;184;p13"/>
            <p:cNvSpPr/>
            <p:nvPr/>
          </p:nvSpPr>
          <p:spPr>
            <a:xfrm>
              <a:off x="3603008" y="2944475"/>
              <a:ext cx="141606" cy="103287"/>
            </a:xfrm>
            <a:custGeom>
              <a:avLst/>
              <a:gdLst/>
              <a:ahLst/>
              <a:cxnLst/>
              <a:rect l="l" t="t" r="r" b="b"/>
              <a:pathLst>
                <a:path w="1445" h="1054" extrusionOk="0">
                  <a:moveTo>
                    <a:pt x="272" y="0"/>
                  </a:moveTo>
                  <a:cubicBezTo>
                    <a:pt x="178" y="67"/>
                    <a:pt x="102" y="133"/>
                    <a:pt x="83" y="227"/>
                  </a:cubicBezTo>
                  <a:cubicBezTo>
                    <a:pt x="1" y="550"/>
                    <a:pt x="765" y="1054"/>
                    <a:pt x="1071" y="1054"/>
                  </a:cubicBezTo>
                  <a:cubicBezTo>
                    <a:pt x="1115" y="1054"/>
                    <a:pt x="1149" y="1044"/>
                    <a:pt x="1170" y="1021"/>
                  </a:cubicBezTo>
                  <a:cubicBezTo>
                    <a:pt x="1312" y="879"/>
                    <a:pt x="1444" y="586"/>
                    <a:pt x="1416" y="312"/>
                  </a:cubicBezTo>
                  <a:lnTo>
                    <a:pt x="1416" y="312"/>
                  </a:lnTo>
                  <a:cubicBezTo>
                    <a:pt x="1369" y="397"/>
                    <a:pt x="1321" y="464"/>
                    <a:pt x="1274" y="520"/>
                  </a:cubicBezTo>
                  <a:cubicBezTo>
                    <a:pt x="1253" y="541"/>
                    <a:pt x="1220" y="551"/>
                    <a:pt x="1178" y="551"/>
                  </a:cubicBezTo>
                  <a:cubicBezTo>
                    <a:pt x="954" y="551"/>
                    <a:pt x="479" y="279"/>
                    <a:pt x="27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5" name="Google Shape;185;p13"/>
            <p:cNvSpPr/>
            <p:nvPr/>
          </p:nvSpPr>
          <p:spPr>
            <a:xfrm>
              <a:off x="4111808" y="3104699"/>
              <a:ext cx="63404" cy="41256"/>
            </a:xfrm>
            <a:custGeom>
              <a:avLst/>
              <a:gdLst/>
              <a:ahLst/>
              <a:cxnLst/>
              <a:rect l="l" t="t" r="r" b="b"/>
              <a:pathLst>
                <a:path w="647" h="421" extrusionOk="0">
                  <a:moveTo>
                    <a:pt x="146" y="0"/>
                  </a:moveTo>
                  <a:cubicBezTo>
                    <a:pt x="80" y="48"/>
                    <a:pt x="32" y="114"/>
                    <a:pt x="13" y="199"/>
                  </a:cubicBezTo>
                  <a:cubicBezTo>
                    <a:pt x="1" y="353"/>
                    <a:pt x="159" y="420"/>
                    <a:pt x="321" y="420"/>
                  </a:cubicBezTo>
                  <a:cubicBezTo>
                    <a:pt x="396" y="420"/>
                    <a:pt x="473" y="406"/>
                    <a:pt x="533" y="378"/>
                  </a:cubicBezTo>
                  <a:cubicBezTo>
                    <a:pt x="647" y="341"/>
                    <a:pt x="628" y="246"/>
                    <a:pt x="599" y="152"/>
                  </a:cubicBezTo>
                  <a:lnTo>
                    <a:pt x="599" y="152"/>
                  </a:lnTo>
                  <a:cubicBezTo>
                    <a:pt x="550" y="164"/>
                    <a:pt x="496" y="171"/>
                    <a:pt x="443" y="171"/>
                  </a:cubicBezTo>
                  <a:cubicBezTo>
                    <a:pt x="293" y="171"/>
                    <a:pt x="153" y="119"/>
                    <a:pt x="146"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6" name="Google Shape;186;p13"/>
            <p:cNvSpPr/>
            <p:nvPr/>
          </p:nvSpPr>
          <p:spPr>
            <a:xfrm>
              <a:off x="3733344" y="3063051"/>
              <a:ext cx="301146" cy="137585"/>
            </a:xfrm>
            <a:custGeom>
              <a:avLst/>
              <a:gdLst/>
              <a:ahLst/>
              <a:cxnLst/>
              <a:rect l="l" t="t" r="r" b="b"/>
              <a:pathLst>
                <a:path w="3073" h="1404" extrusionOk="0">
                  <a:moveTo>
                    <a:pt x="587" y="0"/>
                  </a:moveTo>
                  <a:cubicBezTo>
                    <a:pt x="492" y="66"/>
                    <a:pt x="407" y="142"/>
                    <a:pt x="350" y="208"/>
                  </a:cubicBezTo>
                  <a:cubicBezTo>
                    <a:pt x="1" y="709"/>
                    <a:pt x="596" y="1219"/>
                    <a:pt x="1059" y="1342"/>
                  </a:cubicBezTo>
                  <a:cubicBezTo>
                    <a:pt x="1207" y="1384"/>
                    <a:pt x="1390" y="1404"/>
                    <a:pt x="1586" y="1404"/>
                  </a:cubicBezTo>
                  <a:cubicBezTo>
                    <a:pt x="2142" y="1404"/>
                    <a:pt x="2791" y="1241"/>
                    <a:pt x="2959" y="955"/>
                  </a:cubicBezTo>
                  <a:cubicBezTo>
                    <a:pt x="3072" y="756"/>
                    <a:pt x="3025" y="567"/>
                    <a:pt x="2902" y="378"/>
                  </a:cubicBezTo>
                  <a:cubicBezTo>
                    <a:pt x="2609" y="516"/>
                    <a:pt x="2191" y="591"/>
                    <a:pt x="1820" y="591"/>
                  </a:cubicBezTo>
                  <a:cubicBezTo>
                    <a:pt x="1628" y="591"/>
                    <a:pt x="1449" y="571"/>
                    <a:pt x="1305" y="529"/>
                  </a:cubicBezTo>
                  <a:cubicBezTo>
                    <a:pt x="1040" y="463"/>
                    <a:pt x="728" y="246"/>
                    <a:pt x="58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7" name="Google Shape;187;p13"/>
            <p:cNvSpPr/>
            <p:nvPr/>
          </p:nvSpPr>
          <p:spPr>
            <a:xfrm>
              <a:off x="4038016" y="3191720"/>
              <a:ext cx="223336" cy="150618"/>
            </a:xfrm>
            <a:custGeom>
              <a:avLst/>
              <a:gdLst/>
              <a:ahLst/>
              <a:cxnLst/>
              <a:rect l="l" t="t" r="r" b="b"/>
              <a:pathLst>
                <a:path w="2279" h="1537" extrusionOk="0">
                  <a:moveTo>
                    <a:pt x="218" y="1"/>
                  </a:moveTo>
                  <a:cubicBezTo>
                    <a:pt x="77" y="161"/>
                    <a:pt x="1" y="426"/>
                    <a:pt x="29" y="681"/>
                  </a:cubicBezTo>
                  <a:cubicBezTo>
                    <a:pt x="87" y="1267"/>
                    <a:pt x="673" y="1536"/>
                    <a:pt x="1241" y="1536"/>
                  </a:cubicBezTo>
                  <a:cubicBezTo>
                    <a:pt x="1598" y="1536"/>
                    <a:pt x="1948" y="1430"/>
                    <a:pt x="2156" y="1229"/>
                  </a:cubicBezTo>
                  <a:cubicBezTo>
                    <a:pt x="2279" y="1107"/>
                    <a:pt x="2269" y="851"/>
                    <a:pt x="1844" y="483"/>
                  </a:cubicBezTo>
                  <a:cubicBezTo>
                    <a:pt x="1687" y="533"/>
                    <a:pt x="1512" y="558"/>
                    <a:pt x="1336" y="558"/>
                  </a:cubicBezTo>
                  <a:cubicBezTo>
                    <a:pt x="877" y="558"/>
                    <a:pt x="410" y="383"/>
                    <a:pt x="218"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8" name="Google Shape;188;p13"/>
            <p:cNvSpPr/>
            <p:nvPr/>
          </p:nvSpPr>
          <p:spPr>
            <a:xfrm>
              <a:off x="3461990" y="3020422"/>
              <a:ext cx="266847" cy="204320"/>
            </a:xfrm>
            <a:custGeom>
              <a:avLst/>
              <a:gdLst/>
              <a:ahLst/>
              <a:cxnLst/>
              <a:rect l="l" t="t" r="r" b="b"/>
              <a:pathLst>
                <a:path w="2723" h="2085" extrusionOk="0">
                  <a:moveTo>
                    <a:pt x="615" y="0"/>
                  </a:moveTo>
                  <a:cubicBezTo>
                    <a:pt x="568" y="0"/>
                    <a:pt x="520" y="0"/>
                    <a:pt x="483" y="10"/>
                  </a:cubicBezTo>
                  <a:cubicBezTo>
                    <a:pt x="171" y="67"/>
                    <a:pt x="1" y="719"/>
                    <a:pt x="435" y="1333"/>
                  </a:cubicBezTo>
                  <a:cubicBezTo>
                    <a:pt x="831" y="1893"/>
                    <a:pt x="1426" y="2084"/>
                    <a:pt x="1895" y="2084"/>
                  </a:cubicBezTo>
                  <a:cubicBezTo>
                    <a:pt x="2155" y="2084"/>
                    <a:pt x="2377" y="2025"/>
                    <a:pt x="2505" y="1938"/>
                  </a:cubicBezTo>
                  <a:cubicBezTo>
                    <a:pt x="2722" y="1768"/>
                    <a:pt x="2571" y="1380"/>
                    <a:pt x="2231" y="993"/>
                  </a:cubicBezTo>
                  <a:cubicBezTo>
                    <a:pt x="1768" y="993"/>
                    <a:pt x="1154" y="804"/>
                    <a:pt x="757" y="237"/>
                  </a:cubicBezTo>
                  <a:cubicBezTo>
                    <a:pt x="691" y="152"/>
                    <a:pt x="643" y="76"/>
                    <a:pt x="615"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89" name="Google Shape;189;p13"/>
            <p:cNvSpPr/>
            <p:nvPr/>
          </p:nvSpPr>
          <p:spPr>
            <a:xfrm>
              <a:off x="3379575" y="2841677"/>
              <a:ext cx="113089" cy="198440"/>
            </a:xfrm>
            <a:custGeom>
              <a:avLst/>
              <a:gdLst/>
              <a:ahLst/>
              <a:cxnLst/>
              <a:rect l="l" t="t" r="r" b="b"/>
              <a:pathLst>
                <a:path w="1154" h="2025" extrusionOk="0">
                  <a:moveTo>
                    <a:pt x="577" y="0"/>
                  </a:moveTo>
                  <a:cubicBezTo>
                    <a:pt x="520" y="29"/>
                    <a:pt x="473" y="57"/>
                    <a:pt x="398" y="95"/>
                  </a:cubicBezTo>
                  <a:cubicBezTo>
                    <a:pt x="1" y="360"/>
                    <a:pt x="48" y="1229"/>
                    <a:pt x="142" y="1560"/>
                  </a:cubicBezTo>
                  <a:cubicBezTo>
                    <a:pt x="190" y="1720"/>
                    <a:pt x="294" y="1928"/>
                    <a:pt x="369" y="1985"/>
                  </a:cubicBezTo>
                  <a:cubicBezTo>
                    <a:pt x="396" y="2012"/>
                    <a:pt x="429" y="2024"/>
                    <a:pt x="466" y="2024"/>
                  </a:cubicBezTo>
                  <a:cubicBezTo>
                    <a:pt x="534" y="2024"/>
                    <a:pt x="618" y="1983"/>
                    <a:pt x="709" y="1910"/>
                  </a:cubicBezTo>
                  <a:cubicBezTo>
                    <a:pt x="898" y="1758"/>
                    <a:pt x="1097" y="1267"/>
                    <a:pt x="1154" y="804"/>
                  </a:cubicBezTo>
                  <a:cubicBezTo>
                    <a:pt x="1106" y="766"/>
                    <a:pt x="1059" y="738"/>
                    <a:pt x="1031" y="700"/>
                  </a:cubicBezTo>
                  <a:cubicBezTo>
                    <a:pt x="898" y="568"/>
                    <a:pt x="700" y="293"/>
                    <a:pt x="57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90" name="Google Shape;190;p13"/>
            <p:cNvSpPr/>
            <p:nvPr/>
          </p:nvSpPr>
          <p:spPr>
            <a:xfrm>
              <a:off x="3412894" y="2747209"/>
              <a:ext cx="107601" cy="66931"/>
            </a:xfrm>
            <a:custGeom>
              <a:avLst/>
              <a:gdLst/>
              <a:ahLst/>
              <a:cxnLst/>
              <a:rect l="l" t="t" r="r" b="b"/>
              <a:pathLst>
                <a:path w="1098" h="683" extrusionOk="0">
                  <a:moveTo>
                    <a:pt x="417" y="1"/>
                  </a:moveTo>
                  <a:cubicBezTo>
                    <a:pt x="180" y="114"/>
                    <a:pt x="58" y="341"/>
                    <a:pt x="10" y="558"/>
                  </a:cubicBezTo>
                  <a:cubicBezTo>
                    <a:pt x="0" y="637"/>
                    <a:pt x="163" y="682"/>
                    <a:pt x="354" y="682"/>
                  </a:cubicBezTo>
                  <a:cubicBezTo>
                    <a:pt x="529" y="682"/>
                    <a:pt x="729" y="644"/>
                    <a:pt x="842" y="558"/>
                  </a:cubicBezTo>
                  <a:cubicBezTo>
                    <a:pt x="974" y="473"/>
                    <a:pt x="1050" y="312"/>
                    <a:pt x="1097" y="180"/>
                  </a:cubicBezTo>
                  <a:lnTo>
                    <a:pt x="1097" y="180"/>
                  </a:lnTo>
                  <a:cubicBezTo>
                    <a:pt x="1078" y="190"/>
                    <a:pt x="1040" y="199"/>
                    <a:pt x="1021" y="199"/>
                  </a:cubicBezTo>
                  <a:cubicBezTo>
                    <a:pt x="1007" y="200"/>
                    <a:pt x="992" y="201"/>
                    <a:pt x="977" y="201"/>
                  </a:cubicBezTo>
                  <a:cubicBezTo>
                    <a:pt x="799" y="201"/>
                    <a:pt x="556" y="105"/>
                    <a:pt x="417"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91" name="Google Shape;191;p13"/>
            <p:cNvSpPr/>
            <p:nvPr/>
          </p:nvSpPr>
          <p:spPr>
            <a:xfrm>
              <a:off x="3376831" y="3238954"/>
              <a:ext cx="267729" cy="106129"/>
            </a:xfrm>
            <a:custGeom>
              <a:avLst/>
              <a:gdLst/>
              <a:ahLst/>
              <a:cxnLst/>
              <a:rect l="l" t="t" r="r" b="b"/>
              <a:pathLst>
                <a:path w="2732" h="1083" extrusionOk="0">
                  <a:moveTo>
                    <a:pt x="1087" y="1"/>
                  </a:moveTo>
                  <a:cubicBezTo>
                    <a:pt x="747" y="86"/>
                    <a:pt x="426" y="237"/>
                    <a:pt x="265" y="417"/>
                  </a:cubicBezTo>
                  <a:cubicBezTo>
                    <a:pt x="0" y="710"/>
                    <a:pt x="615" y="984"/>
                    <a:pt x="1229" y="1059"/>
                  </a:cubicBezTo>
                  <a:cubicBezTo>
                    <a:pt x="1361" y="1075"/>
                    <a:pt x="1522" y="1082"/>
                    <a:pt x="1686" y="1082"/>
                  </a:cubicBezTo>
                  <a:cubicBezTo>
                    <a:pt x="2025" y="1082"/>
                    <a:pt x="2380" y="1050"/>
                    <a:pt x="2533" y="993"/>
                  </a:cubicBezTo>
                  <a:cubicBezTo>
                    <a:pt x="2731" y="917"/>
                    <a:pt x="2646" y="511"/>
                    <a:pt x="2476" y="247"/>
                  </a:cubicBezTo>
                  <a:cubicBezTo>
                    <a:pt x="2418" y="249"/>
                    <a:pt x="2360" y="250"/>
                    <a:pt x="2304" y="250"/>
                  </a:cubicBezTo>
                  <a:cubicBezTo>
                    <a:pt x="2150" y="250"/>
                    <a:pt x="2003" y="241"/>
                    <a:pt x="1871" y="228"/>
                  </a:cubicBezTo>
                  <a:cubicBezTo>
                    <a:pt x="1578" y="190"/>
                    <a:pt x="1295" y="105"/>
                    <a:pt x="1087"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92" name="Google Shape;192;p13"/>
            <p:cNvSpPr/>
            <p:nvPr/>
          </p:nvSpPr>
          <p:spPr>
            <a:xfrm>
              <a:off x="3690323" y="3242678"/>
              <a:ext cx="212655" cy="90645"/>
            </a:xfrm>
            <a:custGeom>
              <a:avLst/>
              <a:gdLst/>
              <a:ahLst/>
              <a:cxnLst/>
              <a:rect l="l" t="t" r="r" b="b"/>
              <a:pathLst>
                <a:path w="2170" h="925" extrusionOk="0">
                  <a:moveTo>
                    <a:pt x="1612" y="1"/>
                  </a:moveTo>
                  <a:lnTo>
                    <a:pt x="1545" y="29"/>
                  </a:lnTo>
                  <a:cubicBezTo>
                    <a:pt x="1383" y="103"/>
                    <a:pt x="1193" y="135"/>
                    <a:pt x="1006" y="135"/>
                  </a:cubicBezTo>
                  <a:cubicBezTo>
                    <a:pt x="832" y="135"/>
                    <a:pt x="661" y="107"/>
                    <a:pt x="515" y="57"/>
                  </a:cubicBezTo>
                  <a:cubicBezTo>
                    <a:pt x="241" y="152"/>
                    <a:pt x="33" y="303"/>
                    <a:pt x="14" y="454"/>
                  </a:cubicBezTo>
                  <a:cubicBezTo>
                    <a:pt x="0" y="684"/>
                    <a:pt x="512" y="925"/>
                    <a:pt x="1016" y="925"/>
                  </a:cubicBezTo>
                  <a:cubicBezTo>
                    <a:pt x="1195" y="925"/>
                    <a:pt x="1373" y="895"/>
                    <a:pt x="1527" y="823"/>
                  </a:cubicBezTo>
                  <a:cubicBezTo>
                    <a:pt x="2169" y="530"/>
                    <a:pt x="1990" y="152"/>
                    <a:pt x="1612"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93" name="Google Shape;193;p13"/>
            <p:cNvSpPr/>
            <p:nvPr/>
          </p:nvSpPr>
          <p:spPr>
            <a:xfrm>
              <a:off x="3936295" y="3230624"/>
              <a:ext cx="90746" cy="92801"/>
            </a:xfrm>
            <a:custGeom>
              <a:avLst/>
              <a:gdLst/>
              <a:ahLst/>
              <a:cxnLst/>
              <a:rect l="l" t="t" r="r" b="b"/>
              <a:pathLst>
                <a:path w="926" h="947" extrusionOk="0">
                  <a:moveTo>
                    <a:pt x="226" y="1"/>
                  </a:moveTo>
                  <a:cubicBezTo>
                    <a:pt x="141" y="76"/>
                    <a:pt x="84" y="180"/>
                    <a:pt x="56" y="322"/>
                  </a:cubicBezTo>
                  <a:cubicBezTo>
                    <a:pt x="1" y="729"/>
                    <a:pt x="480" y="946"/>
                    <a:pt x="721" y="946"/>
                  </a:cubicBezTo>
                  <a:cubicBezTo>
                    <a:pt x="727" y="946"/>
                    <a:pt x="732" y="946"/>
                    <a:pt x="737" y="946"/>
                  </a:cubicBezTo>
                  <a:cubicBezTo>
                    <a:pt x="926" y="936"/>
                    <a:pt x="878" y="521"/>
                    <a:pt x="793" y="228"/>
                  </a:cubicBezTo>
                  <a:lnTo>
                    <a:pt x="793" y="228"/>
                  </a:lnTo>
                  <a:cubicBezTo>
                    <a:pt x="782" y="228"/>
                    <a:pt x="771" y="228"/>
                    <a:pt x="759" y="228"/>
                  </a:cubicBezTo>
                  <a:cubicBezTo>
                    <a:pt x="584" y="228"/>
                    <a:pt x="359" y="160"/>
                    <a:pt x="226"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194" name="Google Shape;194;p13"/>
            <p:cNvSpPr/>
            <p:nvPr/>
          </p:nvSpPr>
          <p:spPr>
            <a:xfrm>
              <a:off x="3399076" y="3173198"/>
              <a:ext cx="66736" cy="64187"/>
            </a:xfrm>
            <a:custGeom>
              <a:avLst/>
              <a:gdLst/>
              <a:ahLst/>
              <a:cxnLst/>
              <a:rect l="l" t="t" r="r" b="b"/>
              <a:pathLst>
                <a:path w="681" h="655" extrusionOk="0">
                  <a:moveTo>
                    <a:pt x="123" y="1"/>
                  </a:moveTo>
                  <a:cubicBezTo>
                    <a:pt x="57" y="67"/>
                    <a:pt x="28" y="152"/>
                    <a:pt x="9" y="237"/>
                  </a:cubicBezTo>
                  <a:cubicBezTo>
                    <a:pt x="0" y="341"/>
                    <a:pt x="28" y="521"/>
                    <a:pt x="76" y="587"/>
                  </a:cubicBezTo>
                  <a:cubicBezTo>
                    <a:pt x="103" y="633"/>
                    <a:pt x="151" y="654"/>
                    <a:pt x="209" y="654"/>
                  </a:cubicBezTo>
                  <a:cubicBezTo>
                    <a:pt x="270" y="654"/>
                    <a:pt x="343" y="630"/>
                    <a:pt x="416" y="587"/>
                  </a:cubicBezTo>
                  <a:cubicBezTo>
                    <a:pt x="614" y="473"/>
                    <a:pt x="680" y="218"/>
                    <a:pt x="605" y="57"/>
                  </a:cubicBezTo>
                  <a:lnTo>
                    <a:pt x="605" y="57"/>
                  </a:lnTo>
                  <a:cubicBezTo>
                    <a:pt x="551" y="92"/>
                    <a:pt x="484" y="110"/>
                    <a:pt x="414" y="110"/>
                  </a:cubicBezTo>
                  <a:cubicBezTo>
                    <a:pt x="314" y="110"/>
                    <a:pt x="207" y="73"/>
                    <a:pt x="123"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195" name="Google Shape;195;p13"/>
          <p:cNvSpPr/>
          <p:nvPr/>
        </p:nvSpPr>
        <p:spPr>
          <a:xfrm flipH="1">
            <a:off x="-390544" y="1012731"/>
            <a:ext cx="2139581" cy="807075"/>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196" name="Google Shape;196;p13"/>
          <p:cNvSpPr/>
          <p:nvPr/>
        </p:nvSpPr>
        <p:spPr>
          <a:xfrm>
            <a:off x="10207512" y="172734"/>
            <a:ext cx="3309081" cy="1236257"/>
          </a:xfrm>
          <a:custGeom>
            <a:avLst/>
            <a:gdLst/>
            <a:ahLst/>
            <a:cxnLst/>
            <a:rect l="l" t="t" r="r" b="b"/>
            <a:pathLst>
              <a:path w="32388" h="12100" extrusionOk="0">
                <a:moveTo>
                  <a:pt x="15035" y="1"/>
                </a:moveTo>
                <a:cubicBezTo>
                  <a:pt x="14202" y="1"/>
                  <a:pt x="13526" y="500"/>
                  <a:pt x="13278" y="1859"/>
                </a:cubicBezTo>
                <a:cubicBezTo>
                  <a:pt x="13132" y="1831"/>
                  <a:pt x="12999" y="1817"/>
                  <a:pt x="12877" y="1817"/>
                </a:cubicBezTo>
                <a:cubicBezTo>
                  <a:pt x="11122" y="1817"/>
                  <a:pt x="11786" y="4562"/>
                  <a:pt x="10145" y="4562"/>
                </a:cubicBezTo>
                <a:cubicBezTo>
                  <a:pt x="9992" y="4562"/>
                  <a:pt x="9818" y="4538"/>
                  <a:pt x="9621" y="4486"/>
                </a:cubicBezTo>
                <a:lnTo>
                  <a:pt x="9621" y="4486"/>
                </a:lnTo>
                <a:cubicBezTo>
                  <a:pt x="9659" y="4873"/>
                  <a:pt x="9489" y="5308"/>
                  <a:pt x="9611" y="5686"/>
                </a:cubicBezTo>
                <a:cubicBezTo>
                  <a:pt x="9152" y="5644"/>
                  <a:pt x="8677" y="5623"/>
                  <a:pt x="8193" y="5623"/>
                </a:cubicBezTo>
                <a:cubicBezTo>
                  <a:pt x="6298" y="5623"/>
                  <a:pt x="4272" y="5948"/>
                  <a:pt x="2571" y="6603"/>
                </a:cubicBezTo>
                <a:cubicBezTo>
                  <a:pt x="0" y="7567"/>
                  <a:pt x="227" y="10364"/>
                  <a:pt x="3072" y="11064"/>
                </a:cubicBezTo>
                <a:cubicBezTo>
                  <a:pt x="3243" y="11106"/>
                  <a:pt x="3407" y="11124"/>
                  <a:pt x="3567" y="11124"/>
                </a:cubicBezTo>
                <a:cubicBezTo>
                  <a:pt x="4842" y="11124"/>
                  <a:pt x="5781" y="9931"/>
                  <a:pt x="6896" y="9931"/>
                </a:cubicBezTo>
                <a:cubicBezTo>
                  <a:pt x="6990" y="9931"/>
                  <a:pt x="7086" y="9939"/>
                  <a:pt x="7183" y="9958"/>
                </a:cubicBezTo>
                <a:cubicBezTo>
                  <a:pt x="7816" y="10071"/>
                  <a:pt x="8241" y="10553"/>
                  <a:pt x="8922" y="10648"/>
                </a:cubicBezTo>
                <a:cubicBezTo>
                  <a:pt x="9008" y="10659"/>
                  <a:pt x="9095" y="10664"/>
                  <a:pt x="9184" y="10664"/>
                </a:cubicBezTo>
                <a:cubicBezTo>
                  <a:pt x="9764" y="10664"/>
                  <a:pt x="10383" y="10436"/>
                  <a:pt x="10916" y="10166"/>
                </a:cubicBezTo>
                <a:cubicBezTo>
                  <a:pt x="11406" y="10298"/>
                  <a:pt x="11925" y="10366"/>
                  <a:pt x="12490" y="10366"/>
                </a:cubicBezTo>
                <a:cubicBezTo>
                  <a:pt x="12894" y="10366"/>
                  <a:pt x="13322" y="10331"/>
                  <a:pt x="13779" y="10260"/>
                </a:cubicBezTo>
                <a:cubicBezTo>
                  <a:pt x="15234" y="10046"/>
                  <a:pt x="16244" y="9157"/>
                  <a:pt x="17459" y="9157"/>
                </a:cubicBezTo>
                <a:cubicBezTo>
                  <a:pt x="17800" y="9157"/>
                  <a:pt x="18156" y="9227"/>
                  <a:pt x="18542" y="9400"/>
                </a:cubicBezTo>
                <a:cubicBezTo>
                  <a:pt x="20206" y="10156"/>
                  <a:pt x="20933" y="11801"/>
                  <a:pt x="22899" y="12056"/>
                </a:cubicBezTo>
                <a:cubicBezTo>
                  <a:pt x="23119" y="12085"/>
                  <a:pt x="23339" y="12099"/>
                  <a:pt x="23555" y="12099"/>
                </a:cubicBezTo>
                <a:cubicBezTo>
                  <a:pt x="25113" y="12099"/>
                  <a:pt x="26521" y="11349"/>
                  <a:pt x="27010" y="9797"/>
                </a:cubicBezTo>
                <a:cubicBezTo>
                  <a:pt x="27555" y="10139"/>
                  <a:pt x="28179" y="10303"/>
                  <a:pt x="28777" y="10303"/>
                </a:cubicBezTo>
                <a:cubicBezTo>
                  <a:pt x="30162" y="10303"/>
                  <a:pt x="31413" y="9425"/>
                  <a:pt x="31235" y="7841"/>
                </a:cubicBezTo>
                <a:cubicBezTo>
                  <a:pt x="32388" y="7217"/>
                  <a:pt x="31679" y="6130"/>
                  <a:pt x="30715" y="5809"/>
                </a:cubicBezTo>
                <a:cubicBezTo>
                  <a:pt x="31025" y="3881"/>
                  <a:pt x="29094" y="2706"/>
                  <a:pt x="27317" y="2706"/>
                </a:cubicBezTo>
                <a:cubicBezTo>
                  <a:pt x="26166" y="2706"/>
                  <a:pt x="25079" y="3198"/>
                  <a:pt x="24704" y="4297"/>
                </a:cubicBezTo>
                <a:cubicBezTo>
                  <a:pt x="23794" y="3300"/>
                  <a:pt x="22851" y="2859"/>
                  <a:pt x="21490" y="2859"/>
                </a:cubicBezTo>
                <a:cubicBezTo>
                  <a:pt x="21368" y="2859"/>
                  <a:pt x="21242" y="2863"/>
                  <a:pt x="21113" y="2870"/>
                </a:cubicBezTo>
                <a:cubicBezTo>
                  <a:pt x="20508" y="2898"/>
                  <a:pt x="20197" y="2953"/>
                  <a:pt x="19987" y="2953"/>
                </a:cubicBezTo>
                <a:cubicBezTo>
                  <a:pt x="19635" y="2953"/>
                  <a:pt x="19565" y="2800"/>
                  <a:pt x="18873" y="2114"/>
                </a:cubicBezTo>
                <a:cubicBezTo>
                  <a:pt x="17846" y="1098"/>
                  <a:pt x="16269" y="1"/>
                  <a:pt x="15035" y="1"/>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4288594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97"/>
        <p:cNvGrpSpPr/>
        <p:nvPr/>
      </p:nvGrpSpPr>
      <p:grpSpPr>
        <a:xfrm>
          <a:off x="0" y="0"/>
          <a:ext cx="0" cy="0"/>
          <a:chOff x="0" y="0"/>
          <a:chExt cx="0" cy="0"/>
        </a:xfrm>
      </p:grpSpPr>
      <p:sp>
        <p:nvSpPr>
          <p:cNvPr id="198" name="Google Shape;198;p14"/>
          <p:cNvSpPr txBox="1">
            <a:spLocks noGrp="1"/>
          </p:cNvSpPr>
          <p:nvPr>
            <p:ph type="subTitle" idx="1"/>
          </p:nvPr>
        </p:nvSpPr>
        <p:spPr>
          <a:xfrm>
            <a:off x="5237767" y="2013833"/>
            <a:ext cx="6002400" cy="151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6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9" name="Google Shape;199;p14"/>
          <p:cNvSpPr txBox="1">
            <a:spLocks noGrp="1"/>
          </p:cNvSpPr>
          <p:nvPr>
            <p:ph type="title"/>
          </p:nvPr>
        </p:nvSpPr>
        <p:spPr>
          <a:xfrm>
            <a:off x="5598893" y="3577975"/>
            <a:ext cx="5465600" cy="7636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3000"/>
              <a:buNone/>
              <a:defRPr sz="48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00" name="Google Shape;200;p14"/>
          <p:cNvSpPr/>
          <p:nvPr/>
        </p:nvSpPr>
        <p:spPr>
          <a:xfrm flipH="1">
            <a:off x="8830667" y="3773948"/>
            <a:ext cx="6395127" cy="2003349"/>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01" name="Google Shape;201;p14"/>
          <p:cNvSpPr/>
          <p:nvPr/>
        </p:nvSpPr>
        <p:spPr>
          <a:xfrm>
            <a:off x="9926334" y="589667"/>
            <a:ext cx="2787079" cy="974720"/>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02" name="Google Shape;202;p14"/>
          <p:cNvSpPr/>
          <p:nvPr/>
        </p:nvSpPr>
        <p:spPr>
          <a:xfrm flipH="1">
            <a:off x="-1471793" y="-105667"/>
            <a:ext cx="4271727" cy="1582608"/>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03" name="Google Shape;203;p14"/>
          <p:cNvSpPr/>
          <p:nvPr/>
        </p:nvSpPr>
        <p:spPr>
          <a:xfrm>
            <a:off x="-26200" y="5595134"/>
            <a:ext cx="12326400" cy="1262900"/>
          </a:xfrm>
          <a:custGeom>
            <a:avLst/>
            <a:gdLst/>
            <a:ahLst/>
            <a:cxnLst/>
            <a:rect l="l" t="t" r="r" b="b"/>
            <a:pathLst>
              <a:path w="369792" h="37887" extrusionOk="0">
                <a:moveTo>
                  <a:pt x="0" y="0"/>
                </a:moveTo>
                <a:lnTo>
                  <a:pt x="369792" y="19435"/>
                </a:lnTo>
                <a:lnTo>
                  <a:pt x="367333" y="37887"/>
                </a:lnTo>
                <a:lnTo>
                  <a:pt x="0" y="37887"/>
                </a:lnTo>
                <a:close/>
              </a:path>
            </a:pathLst>
          </a:custGeom>
          <a:solidFill>
            <a:schemeClr val="accent2"/>
          </a:solidFill>
          <a:ln>
            <a:noFill/>
          </a:ln>
        </p:spPr>
      </p:sp>
      <p:sp>
        <p:nvSpPr>
          <p:cNvPr id="204" name="Google Shape;204;p14"/>
          <p:cNvSpPr/>
          <p:nvPr/>
        </p:nvSpPr>
        <p:spPr>
          <a:xfrm>
            <a:off x="-27533" y="5317467"/>
            <a:ext cx="12244433" cy="1582600"/>
          </a:xfrm>
          <a:custGeom>
            <a:avLst/>
            <a:gdLst/>
            <a:ahLst/>
            <a:cxnLst/>
            <a:rect l="l" t="t" r="r" b="b"/>
            <a:pathLst>
              <a:path w="367333" h="47478" extrusionOk="0">
                <a:moveTo>
                  <a:pt x="0" y="0"/>
                </a:moveTo>
                <a:lnTo>
                  <a:pt x="367333" y="11939"/>
                </a:lnTo>
                <a:lnTo>
                  <a:pt x="367333" y="47478"/>
                </a:lnTo>
                <a:lnTo>
                  <a:pt x="0" y="47478"/>
                </a:lnTo>
                <a:close/>
              </a:path>
            </a:pathLst>
          </a:custGeom>
          <a:solidFill>
            <a:schemeClr val="accent1"/>
          </a:solidFill>
          <a:ln>
            <a:noFill/>
          </a:ln>
        </p:spPr>
      </p:sp>
      <p:grpSp>
        <p:nvGrpSpPr>
          <p:cNvPr id="205" name="Google Shape;205;p14"/>
          <p:cNvGrpSpPr/>
          <p:nvPr/>
        </p:nvGrpSpPr>
        <p:grpSpPr>
          <a:xfrm>
            <a:off x="-404556" y="5557277"/>
            <a:ext cx="2253047" cy="1453583"/>
            <a:chOff x="-213250" y="3642549"/>
            <a:chExt cx="1136984" cy="733540"/>
          </a:xfrm>
        </p:grpSpPr>
        <p:sp>
          <p:nvSpPr>
            <p:cNvPr id="206" name="Google Shape;206;p14"/>
            <p:cNvSpPr/>
            <p:nvPr/>
          </p:nvSpPr>
          <p:spPr>
            <a:xfrm>
              <a:off x="-213250" y="3762282"/>
              <a:ext cx="891218" cy="597864"/>
            </a:xfrm>
            <a:custGeom>
              <a:avLst/>
              <a:gdLst/>
              <a:ahLst/>
              <a:cxnLst/>
              <a:rect l="l" t="t" r="r" b="b"/>
              <a:pathLst>
                <a:path w="4074" h="2733" extrusionOk="0">
                  <a:moveTo>
                    <a:pt x="1416" y="1"/>
                  </a:moveTo>
                  <a:cubicBezTo>
                    <a:pt x="1413" y="1"/>
                    <a:pt x="1411" y="1"/>
                    <a:pt x="1408" y="2"/>
                  </a:cubicBezTo>
                  <a:cubicBezTo>
                    <a:pt x="1285" y="39"/>
                    <a:pt x="1285" y="474"/>
                    <a:pt x="1285" y="474"/>
                  </a:cubicBezTo>
                  <a:cubicBezTo>
                    <a:pt x="1285" y="474"/>
                    <a:pt x="1104" y="221"/>
                    <a:pt x="986" y="221"/>
                  </a:cubicBezTo>
                  <a:cubicBezTo>
                    <a:pt x="975" y="221"/>
                    <a:pt x="964" y="224"/>
                    <a:pt x="955" y="228"/>
                  </a:cubicBezTo>
                  <a:cubicBezTo>
                    <a:pt x="851" y="285"/>
                    <a:pt x="1030" y="871"/>
                    <a:pt x="1030" y="871"/>
                  </a:cubicBezTo>
                  <a:cubicBezTo>
                    <a:pt x="1030" y="871"/>
                    <a:pt x="602" y="379"/>
                    <a:pt x="515" y="379"/>
                  </a:cubicBezTo>
                  <a:cubicBezTo>
                    <a:pt x="508" y="379"/>
                    <a:pt x="503" y="382"/>
                    <a:pt x="501" y="389"/>
                  </a:cubicBezTo>
                  <a:cubicBezTo>
                    <a:pt x="463" y="493"/>
                    <a:pt x="766" y="1174"/>
                    <a:pt x="766" y="1174"/>
                  </a:cubicBezTo>
                  <a:cubicBezTo>
                    <a:pt x="766" y="1174"/>
                    <a:pt x="473" y="1063"/>
                    <a:pt x="341" y="1063"/>
                  </a:cubicBezTo>
                  <a:cubicBezTo>
                    <a:pt x="314" y="1063"/>
                    <a:pt x="293" y="1068"/>
                    <a:pt x="284" y="1079"/>
                  </a:cubicBezTo>
                  <a:cubicBezTo>
                    <a:pt x="236" y="1155"/>
                    <a:pt x="662" y="1495"/>
                    <a:pt x="662" y="1495"/>
                  </a:cubicBezTo>
                  <a:cubicBezTo>
                    <a:pt x="662" y="1495"/>
                    <a:pt x="452" y="1446"/>
                    <a:pt x="314" y="1446"/>
                  </a:cubicBezTo>
                  <a:cubicBezTo>
                    <a:pt x="252" y="1446"/>
                    <a:pt x="204" y="1456"/>
                    <a:pt x="199" y="1485"/>
                  </a:cubicBezTo>
                  <a:cubicBezTo>
                    <a:pt x="180" y="1589"/>
                    <a:pt x="737" y="1911"/>
                    <a:pt x="737" y="1911"/>
                  </a:cubicBezTo>
                  <a:cubicBezTo>
                    <a:pt x="737" y="1911"/>
                    <a:pt x="597" y="1894"/>
                    <a:pt x="458" y="1894"/>
                  </a:cubicBezTo>
                  <a:cubicBezTo>
                    <a:pt x="343" y="1894"/>
                    <a:pt x="229" y="1906"/>
                    <a:pt x="199" y="1948"/>
                  </a:cubicBezTo>
                  <a:cubicBezTo>
                    <a:pt x="142" y="2043"/>
                    <a:pt x="690" y="2260"/>
                    <a:pt x="690" y="2260"/>
                  </a:cubicBezTo>
                  <a:cubicBezTo>
                    <a:pt x="690" y="2260"/>
                    <a:pt x="634" y="2259"/>
                    <a:pt x="554" y="2259"/>
                  </a:cubicBezTo>
                  <a:cubicBezTo>
                    <a:pt x="376" y="2259"/>
                    <a:pt x="83" y="2268"/>
                    <a:pt x="57" y="2327"/>
                  </a:cubicBezTo>
                  <a:cubicBezTo>
                    <a:pt x="0" y="2468"/>
                    <a:pt x="1191" y="2733"/>
                    <a:pt x="1191" y="2733"/>
                  </a:cubicBezTo>
                  <a:lnTo>
                    <a:pt x="2864" y="2733"/>
                  </a:lnTo>
                  <a:cubicBezTo>
                    <a:pt x="2864" y="2733"/>
                    <a:pt x="4073" y="2544"/>
                    <a:pt x="4054" y="2430"/>
                  </a:cubicBezTo>
                  <a:cubicBezTo>
                    <a:pt x="4037" y="2375"/>
                    <a:pt x="3895" y="2360"/>
                    <a:pt x="3743" y="2360"/>
                  </a:cubicBezTo>
                  <a:cubicBezTo>
                    <a:pt x="3556" y="2360"/>
                    <a:pt x="3355" y="2383"/>
                    <a:pt x="3355" y="2383"/>
                  </a:cubicBezTo>
                  <a:cubicBezTo>
                    <a:pt x="3355" y="2383"/>
                    <a:pt x="4054" y="2024"/>
                    <a:pt x="4054" y="1958"/>
                  </a:cubicBezTo>
                  <a:cubicBezTo>
                    <a:pt x="4054" y="1944"/>
                    <a:pt x="4025" y="1939"/>
                    <a:pt x="3978" y="1939"/>
                  </a:cubicBezTo>
                  <a:cubicBezTo>
                    <a:pt x="3764" y="1939"/>
                    <a:pt x="3175" y="2052"/>
                    <a:pt x="3175" y="2052"/>
                  </a:cubicBezTo>
                  <a:cubicBezTo>
                    <a:pt x="3175" y="2052"/>
                    <a:pt x="3629" y="1646"/>
                    <a:pt x="3582" y="1589"/>
                  </a:cubicBezTo>
                  <a:cubicBezTo>
                    <a:pt x="3576" y="1584"/>
                    <a:pt x="3565" y="1581"/>
                    <a:pt x="3550" y="1581"/>
                  </a:cubicBezTo>
                  <a:cubicBezTo>
                    <a:pt x="3435" y="1581"/>
                    <a:pt x="3081" y="1722"/>
                    <a:pt x="3081" y="1722"/>
                  </a:cubicBezTo>
                  <a:cubicBezTo>
                    <a:pt x="3081" y="1722"/>
                    <a:pt x="3506" y="1230"/>
                    <a:pt x="3431" y="1183"/>
                  </a:cubicBezTo>
                  <a:cubicBezTo>
                    <a:pt x="3421" y="1178"/>
                    <a:pt x="3408" y="1175"/>
                    <a:pt x="3393" y="1175"/>
                  </a:cubicBezTo>
                  <a:cubicBezTo>
                    <a:pt x="3268" y="1175"/>
                    <a:pt x="2977" y="1325"/>
                    <a:pt x="2977" y="1325"/>
                  </a:cubicBezTo>
                  <a:cubicBezTo>
                    <a:pt x="2977" y="1325"/>
                    <a:pt x="3506" y="607"/>
                    <a:pt x="3431" y="588"/>
                  </a:cubicBezTo>
                  <a:cubicBezTo>
                    <a:pt x="3428" y="587"/>
                    <a:pt x="3424" y="586"/>
                    <a:pt x="3420" y="586"/>
                  </a:cubicBezTo>
                  <a:cubicBezTo>
                    <a:pt x="3314" y="586"/>
                    <a:pt x="2883" y="947"/>
                    <a:pt x="2883" y="947"/>
                  </a:cubicBezTo>
                  <a:cubicBezTo>
                    <a:pt x="2883" y="947"/>
                    <a:pt x="3119" y="455"/>
                    <a:pt x="3034" y="446"/>
                  </a:cubicBezTo>
                  <a:cubicBezTo>
                    <a:pt x="3031" y="445"/>
                    <a:pt x="3028" y="444"/>
                    <a:pt x="3025" y="444"/>
                  </a:cubicBezTo>
                  <a:cubicBezTo>
                    <a:pt x="2931" y="444"/>
                    <a:pt x="2533" y="843"/>
                    <a:pt x="2533" y="843"/>
                  </a:cubicBezTo>
                  <a:cubicBezTo>
                    <a:pt x="2533" y="843"/>
                    <a:pt x="2646" y="210"/>
                    <a:pt x="2580" y="191"/>
                  </a:cubicBezTo>
                  <a:cubicBezTo>
                    <a:pt x="2579" y="191"/>
                    <a:pt x="2578" y="191"/>
                    <a:pt x="2578" y="191"/>
                  </a:cubicBezTo>
                  <a:cubicBezTo>
                    <a:pt x="2497" y="191"/>
                    <a:pt x="2174" y="607"/>
                    <a:pt x="2174" y="607"/>
                  </a:cubicBezTo>
                  <a:cubicBezTo>
                    <a:pt x="2174" y="607"/>
                    <a:pt x="2110" y="86"/>
                    <a:pt x="2018" y="86"/>
                  </a:cubicBezTo>
                  <a:cubicBezTo>
                    <a:pt x="2016" y="86"/>
                    <a:pt x="2015" y="86"/>
                    <a:pt x="2013" y="87"/>
                  </a:cubicBezTo>
                  <a:cubicBezTo>
                    <a:pt x="1919" y="115"/>
                    <a:pt x="1748" y="559"/>
                    <a:pt x="1748" y="559"/>
                  </a:cubicBezTo>
                  <a:cubicBezTo>
                    <a:pt x="1748" y="559"/>
                    <a:pt x="1523" y="1"/>
                    <a:pt x="1416"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07" name="Google Shape;207;p14"/>
            <p:cNvSpPr/>
            <p:nvPr/>
          </p:nvSpPr>
          <p:spPr>
            <a:xfrm>
              <a:off x="323901" y="3937480"/>
              <a:ext cx="599833" cy="438609"/>
            </a:xfrm>
            <a:custGeom>
              <a:avLst/>
              <a:gdLst/>
              <a:ahLst/>
              <a:cxnLst/>
              <a:rect l="l" t="t" r="r" b="b"/>
              <a:pathLst>
                <a:path w="2742" h="2005" extrusionOk="0">
                  <a:moveTo>
                    <a:pt x="950" y="0"/>
                  </a:moveTo>
                  <a:cubicBezTo>
                    <a:pt x="949" y="0"/>
                    <a:pt x="947" y="1"/>
                    <a:pt x="946" y="1"/>
                  </a:cubicBezTo>
                  <a:cubicBezTo>
                    <a:pt x="861" y="29"/>
                    <a:pt x="861" y="351"/>
                    <a:pt x="861" y="351"/>
                  </a:cubicBezTo>
                  <a:cubicBezTo>
                    <a:pt x="861" y="351"/>
                    <a:pt x="736" y="155"/>
                    <a:pt x="656" y="155"/>
                  </a:cubicBezTo>
                  <a:cubicBezTo>
                    <a:pt x="648" y="155"/>
                    <a:pt x="641" y="157"/>
                    <a:pt x="634" y="162"/>
                  </a:cubicBezTo>
                  <a:cubicBezTo>
                    <a:pt x="568" y="209"/>
                    <a:pt x="691" y="634"/>
                    <a:pt x="691" y="634"/>
                  </a:cubicBezTo>
                  <a:cubicBezTo>
                    <a:pt x="691" y="634"/>
                    <a:pt x="406" y="268"/>
                    <a:pt x="342" y="268"/>
                  </a:cubicBezTo>
                  <a:cubicBezTo>
                    <a:pt x="337" y="268"/>
                    <a:pt x="334" y="270"/>
                    <a:pt x="332" y="275"/>
                  </a:cubicBezTo>
                  <a:cubicBezTo>
                    <a:pt x="322" y="351"/>
                    <a:pt x="521" y="852"/>
                    <a:pt x="521" y="852"/>
                  </a:cubicBezTo>
                  <a:cubicBezTo>
                    <a:pt x="521" y="852"/>
                    <a:pt x="326" y="774"/>
                    <a:pt x="238" y="774"/>
                  </a:cubicBezTo>
                  <a:cubicBezTo>
                    <a:pt x="220" y="774"/>
                    <a:pt x="206" y="777"/>
                    <a:pt x="199" y="785"/>
                  </a:cubicBezTo>
                  <a:cubicBezTo>
                    <a:pt x="161" y="833"/>
                    <a:pt x="445" y="1088"/>
                    <a:pt x="445" y="1088"/>
                  </a:cubicBezTo>
                  <a:cubicBezTo>
                    <a:pt x="445" y="1088"/>
                    <a:pt x="303" y="1051"/>
                    <a:pt x="214" y="1051"/>
                  </a:cubicBezTo>
                  <a:cubicBezTo>
                    <a:pt x="175" y="1051"/>
                    <a:pt x="145" y="1058"/>
                    <a:pt x="143" y="1078"/>
                  </a:cubicBezTo>
                  <a:cubicBezTo>
                    <a:pt x="133" y="1154"/>
                    <a:pt x="492" y="1390"/>
                    <a:pt x="492" y="1390"/>
                  </a:cubicBezTo>
                  <a:cubicBezTo>
                    <a:pt x="492" y="1390"/>
                    <a:pt x="378" y="1374"/>
                    <a:pt x="278" y="1374"/>
                  </a:cubicBezTo>
                  <a:cubicBezTo>
                    <a:pt x="208" y="1374"/>
                    <a:pt x="145" y="1382"/>
                    <a:pt x="133" y="1409"/>
                  </a:cubicBezTo>
                  <a:cubicBezTo>
                    <a:pt x="95" y="1485"/>
                    <a:pt x="464" y="1645"/>
                    <a:pt x="464" y="1645"/>
                  </a:cubicBezTo>
                  <a:cubicBezTo>
                    <a:pt x="464" y="1645"/>
                    <a:pt x="438" y="1645"/>
                    <a:pt x="400" y="1645"/>
                  </a:cubicBezTo>
                  <a:cubicBezTo>
                    <a:pt x="285" y="1645"/>
                    <a:pt x="53" y="1650"/>
                    <a:pt x="39" y="1693"/>
                  </a:cubicBezTo>
                  <a:cubicBezTo>
                    <a:pt x="1" y="1797"/>
                    <a:pt x="804" y="2005"/>
                    <a:pt x="804" y="2005"/>
                  </a:cubicBezTo>
                  <a:lnTo>
                    <a:pt x="1929" y="2005"/>
                  </a:lnTo>
                  <a:cubicBezTo>
                    <a:pt x="1929" y="2005"/>
                    <a:pt x="2741" y="1872"/>
                    <a:pt x="2704" y="1778"/>
                  </a:cubicBezTo>
                  <a:cubicBezTo>
                    <a:pt x="2699" y="1735"/>
                    <a:pt x="2605" y="1723"/>
                    <a:pt x="2504" y="1723"/>
                  </a:cubicBezTo>
                  <a:cubicBezTo>
                    <a:pt x="2382" y="1723"/>
                    <a:pt x="2250" y="1740"/>
                    <a:pt x="2250" y="1740"/>
                  </a:cubicBezTo>
                  <a:cubicBezTo>
                    <a:pt x="2250" y="1740"/>
                    <a:pt x="2723" y="1475"/>
                    <a:pt x="2723" y="1419"/>
                  </a:cubicBezTo>
                  <a:cubicBezTo>
                    <a:pt x="2724" y="1411"/>
                    <a:pt x="2710" y="1408"/>
                    <a:pt x="2685" y="1408"/>
                  </a:cubicBezTo>
                  <a:cubicBezTo>
                    <a:pt x="2555" y="1408"/>
                    <a:pt x="2137" y="1494"/>
                    <a:pt x="2137" y="1494"/>
                  </a:cubicBezTo>
                  <a:cubicBezTo>
                    <a:pt x="2137" y="1494"/>
                    <a:pt x="2430" y="1182"/>
                    <a:pt x="2411" y="1154"/>
                  </a:cubicBezTo>
                  <a:cubicBezTo>
                    <a:pt x="2407" y="1149"/>
                    <a:pt x="2399" y="1147"/>
                    <a:pt x="2388" y="1147"/>
                  </a:cubicBezTo>
                  <a:cubicBezTo>
                    <a:pt x="2311" y="1147"/>
                    <a:pt x="2080" y="1248"/>
                    <a:pt x="2080" y="1248"/>
                  </a:cubicBezTo>
                  <a:cubicBezTo>
                    <a:pt x="2080" y="1248"/>
                    <a:pt x="2363" y="889"/>
                    <a:pt x="2307" y="852"/>
                  </a:cubicBezTo>
                  <a:cubicBezTo>
                    <a:pt x="2302" y="849"/>
                    <a:pt x="2295" y="848"/>
                    <a:pt x="2287" y="848"/>
                  </a:cubicBezTo>
                  <a:cubicBezTo>
                    <a:pt x="2206" y="848"/>
                    <a:pt x="1995" y="965"/>
                    <a:pt x="1995" y="965"/>
                  </a:cubicBezTo>
                  <a:cubicBezTo>
                    <a:pt x="1995" y="965"/>
                    <a:pt x="2363" y="445"/>
                    <a:pt x="2307" y="417"/>
                  </a:cubicBezTo>
                  <a:cubicBezTo>
                    <a:pt x="2306" y="417"/>
                    <a:pt x="2305" y="417"/>
                    <a:pt x="2304" y="417"/>
                  </a:cubicBezTo>
                  <a:cubicBezTo>
                    <a:pt x="2240" y="417"/>
                    <a:pt x="1938" y="691"/>
                    <a:pt x="1938" y="691"/>
                  </a:cubicBezTo>
                  <a:cubicBezTo>
                    <a:pt x="1938" y="691"/>
                    <a:pt x="2108" y="322"/>
                    <a:pt x="2042" y="313"/>
                  </a:cubicBezTo>
                  <a:cubicBezTo>
                    <a:pt x="2041" y="313"/>
                    <a:pt x="2040" y="313"/>
                    <a:pt x="2039" y="313"/>
                  </a:cubicBezTo>
                  <a:cubicBezTo>
                    <a:pt x="1977" y="313"/>
                    <a:pt x="1702" y="606"/>
                    <a:pt x="1702" y="606"/>
                  </a:cubicBezTo>
                  <a:cubicBezTo>
                    <a:pt x="1702" y="606"/>
                    <a:pt x="1778" y="133"/>
                    <a:pt x="1730" y="133"/>
                  </a:cubicBezTo>
                  <a:cubicBezTo>
                    <a:pt x="1683" y="133"/>
                    <a:pt x="1456" y="445"/>
                    <a:pt x="1456" y="445"/>
                  </a:cubicBezTo>
                  <a:cubicBezTo>
                    <a:pt x="1456" y="445"/>
                    <a:pt x="1420" y="66"/>
                    <a:pt x="1357" y="66"/>
                  </a:cubicBezTo>
                  <a:cubicBezTo>
                    <a:pt x="1355" y="66"/>
                    <a:pt x="1354" y="67"/>
                    <a:pt x="1352" y="67"/>
                  </a:cubicBezTo>
                  <a:cubicBezTo>
                    <a:pt x="1277" y="77"/>
                    <a:pt x="1173" y="407"/>
                    <a:pt x="1173" y="407"/>
                  </a:cubicBezTo>
                  <a:cubicBezTo>
                    <a:pt x="1173" y="407"/>
                    <a:pt x="1019" y="0"/>
                    <a:pt x="950"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08" name="Google Shape;208;p14"/>
            <p:cNvSpPr/>
            <p:nvPr/>
          </p:nvSpPr>
          <p:spPr>
            <a:xfrm>
              <a:off x="-29050" y="3642549"/>
              <a:ext cx="770894" cy="732610"/>
            </a:xfrm>
            <a:custGeom>
              <a:avLst/>
              <a:gdLst/>
              <a:ahLst/>
              <a:cxnLst/>
              <a:rect l="l" t="t" r="r" b="b"/>
              <a:pathLst>
                <a:path w="3338" h="3349" extrusionOk="0">
                  <a:moveTo>
                    <a:pt x="1144" y="1"/>
                  </a:moveTo>
                  <a:cubicBezTo>
                    <a:pt x="1141" y="1"/>
                    <a:pt x="1138" y="1"/>
                    <a:pt x="1135" y="3"/>
                  </a:cubicBezTo>
                  <a:cubicBezTo>
                    <a:pt x="1041" y="50"/>
                    <a:pt x="1041" y="579"/>
                    <a:pt x="1041" y="579"/>
                  </a:cubicBezTo>
                  <a:cubicBezTo>
                    <a:pt x="1041" y="579"/>
                    <a:pt x="884" y="267"/>
                    <a:pt x="792" y="267"/>
                  </a:cubicBezTo>
                  <a:cubicBezTo>
                    <a:pt x="783" y="267"/>
                    <a:pt x="774" y="270"/>
                    <a:pt x="766" y="277"/>
                  </a:cubicBezTo>
                  <a:cubicBezTo>
                    <a:pt x="681" y="343"/>
                    <a:pt x="823" y="1071"/>
                    <a:pt x="823" y="1071"/>
                  </a:cubicBezTo>
                  <a:cubicBezTo>
                    <a:pt x="823" y="1071"/>
                    <a:pt x="467" y="463"/>
                    <a:pt x="399" y="463"/>
                  </a:cubicBezTo>
                  <a:cubicBezTo>
                    <a:pt x="393" y="463"/>
                    <a:pt x="390" y="467"/>
                    <a:pt x="388" y="475"/>
                  </a:cubicBezTo>
                  <a:cubicBezTo>
                    <a:pt x="360" y="598"/>
                    <a:pt x="615" y="1449"/>
                    <a:pt x="615" y="1449"/>
                  </a:cubicBezTo>
                  <a:cubicBezTo>
                    <a:pt x="615" y="1449"/>
                    <a:pt x="374" y="1305"/>
                    <a:pt x="265" y="1305"/>
                  </a:cubicBezTo>
                  <a:cubicBezTo>
                    <a:pt x="243" y="1305"/>
                    <a:pt x="226" y="1311"/>
                    <a:pt x="218" y="1326"/>
                  </a:cubicBezTo>
                  <a:cubicBezTo>
                    <a:pt x="171" y="1411"/>
                    <a:pt x="530" y="1836"/>
                    <a:pt x="530" y="1836"/>
                  </a:cubicBezTo>
                  <a:cubicBezTo>
                    <a:pt x="530" y="1836"/>
                    <a:pt x="358" y="1779"/>
                    <a:pt x="246" y="1779"/>
                  </a:cubicBezTo>
                  <a:cubicBezTo>
                    <a:pt x="194" y="1779"/>
                    <a:pt x="155" y="1791"/>
                    <a:pt x="152" y="1827"/>
                  </a:cubicBezTo>
                  <a:cubicBezTo>
                    <a:pt x="143" y="1940"/>
                    <a:pt x="587" y="2346"/>
                    <a:pt x="587" y="2346"/>
                  </a:cubicBezTo>
                  <a:cubicBezTo>
                    <a:pt x="587" y="2346"/>
                    <a:pt x="447" y="2316"/>
                    <a:pt x="326" y="2316"/>
                  </a:cubicBezTo>
                  <a:cubicBezTo>
                    <a:pt x="244" y="2316"/>
                    <a:pt x="171" y="2329"/>
                    <a:pt x="152" y="2375"/>
                  </a:cubicBezTo>
                  <a:cubicBezTo>
                    <a:pt x="105" y="2498"/>
                    <a:pt x="549" y="2772"/>
                    <a:pt x="549" y="2772"/>
                  </a:cubicBezTo>
                  <a:cubicBezTo>
                    <a:pt x="549" y="2772"/>
                    <a:pt x="483" y="2768"/>
                    <a:pt x="398" y="2768"/>
                  </a:cubicBezTo>
                  <a:cubicBezTo>
                    <a:pt x="257" y="2768"/>
                    <a:pt x="66" y="2779"/>
                    <a:pt x="48" y="2838"/>
                  </a:cubicBezTo>
                  <a:cubicBezTo>
                    <a:pt x="1" y="3008"/>
                    <a:pt x="974" y="3348"/>
                    <a:pt x="974" y="3348"/>
                  </a:cubicBezTo>
                  <a:lnTo>
                    <a:pt x="2335" y="3348"/>
                  </a:lnTo>
                  <a:cubicBezTo>
                    <a:pt x="2335" y="3348"/>
                    <a:pt x="3337" y="3121"/>
                    <a:pt x="3290" y="2980"/>
                  </a:cubicBezTo>
                  <a:cubicBezTo>
                    <a:pt x="3281" y="2912"/>
                    <a:pt x="3168" y="2894"/>
                    <a:pt x="3046" y="2894"/>
                  </a:cubicBezTo>
                  <a:cubicBezTo>
                    <a:pt x="2892" y="2894"/>
                    <a:pt x="2723" y="2923"/>
                    <a:pt x="2723" y="2923"/>
                  </a:cubicBezTo>
                  <a:cubicBezTo>
                    <a:pt x="2723" y="2923"/>
                    <a:pt x="3309" y="2469"/>
                    <a:pt x="3309" y="2394"/>
                  </a:cubicBezTo>
                  <a:cubicBezTo>
                    <a:pt x="3309" y="2379"/>
                    <a:pt x="3287" y="2373"/>
                    <a:pt x="3250" y="2373"/>
                  </a:cubicBezTo>
                  <a:cubicBezTo>
                    <a:pt x="3081" y="2373"/>
                    <a:pt x="2600" y="2507"/>
                    <a:pt x="2600" y="2507"/>
                  </a:cubicBezTo>
                  <a:cubicBezTo>
                    <a:pt x="2600" y="2507"/>
                    <a:pt x="2950" y="2006"/>
                    <a:pt x="2912" y="1940"/>
                  </a:cubicBezTo>
                  <a:cubicBezTo>
                    <a:pt x="2908" y="1929"/>
                    <a:pt x="2897" y="1925"/>
                    <a:pt x="2881" y="1925"/>
                  </a:cubicBezTo>
                  <a:cubicBezTo>
                    <a:pt x="2786" y="1925"/>
                    <a:pt x="2515" y="2091"/>
                    <a:pt x="2515" y="2091"/>
                  </a:cubicBezTo>
                  <a:cubicBezTo>
                    <a:pt x="2515" y="2091"/>
                    <a:pt x="2855" y="1505"/>
                    <a:pt x="2789" y="1449"/>
                  </a:cubicBezTo>
                  <a:cubicBezTo>
                    <a:pt x="2781" y="1441"/>
                    <a:pt x="2769" y="1437"/>
                    <a:pt x="2755" y="1437"/>
                  </a:cubicBezTo>
                  <a:cubicBezTo>
                    <a:pt x="2653" y="1437"/>
                    <a:pt x="2420" y="1619"/>
                    <a:pt x="2420" y="1619"/>
                  </a:cubicBezTo>
                  <a:cubicBezTo>
                    <a:pt x="2420" y="1619"/>
                    <a:pt x="2855" y="749"/>
                    <a:pt x="2789" y="712"/>
                  </a:cubicBezTo>
                  <a:cubicBezTo>
                    <a:pt x="2786" y="710"/>
                    <a:pt x="2783" y="709"/>
                    <a:pt x="2779" y="709"/>
                  </a:cubicBezTo>
                  <a:cubicBezTo>
                    <a:pt x="2685" y="709"/>
                    <a:pt x="2335" y="1156"/>
                    <a:pt x="2335" y="1156"/>
                  </a:cubicBezTo>
                  <a:cubicBezTo>
                    <a:pt x="2335" y="1156"/>
                    <a:pt x="2534" y="541"/>
                    <a:pt x="2468" y="532"/>
                  </a:cubicBezTo>
                  <a:cubicBezTo>
                    <a:pt x="2467" y="532"/>
                    <a:pt x="2465" y="531"/>
                    <a:pt x="2464" y="531"/>
                  </a:cubicBezTo>
                  <a:cubicBezTo>
                    <a:pt x="2398" y="531"/>
                    <a:pt x="2052" y="1033"/>
                    <a:pt x="2052" y="1033"/>
                  </a:cubicBezTo>
                  <a:cubicBezTo>
                    <a:pt x="2052" y="1033"/>
                    <a:pt x="2146" y="248"/>
                    <a:pt x="2090" y="239"/>
                  </a:cubicBezTo>
                  <a:cubicBezTo>
                    <a:pt x="2089" y="239"/>
                    <a:pt x="2089" y="239"/>
                    <a:pt x="2088" y="239"/>
                  </a:cubicBezTo>
                  <a:cubicBezTo>
                    <a:pt x="2028" y="239"/>
                    <a:pt x="1759" y="749"/>
                    <a:pt x="1759" y="749"/>
                  </a:cubicBezTo>
                  <a:cubicBezTo>
                    <a:pt x="1759" y="749"/>
                    <a:pt x="1704" y="106"/>
                    <a:pt x="1621" y="106"/>
                  </a:cubicBezTo>
                  <a:cubicBezTo>
                    <a:pt x="1619" y="106"/>
                    <a:pt x="1618" y="106"/>
                    <a:pt x="1617" y="107"/>
                  </a:cubicBezTo>
                  <a:cubicBezTo>
                    <a:pt x="1532" y="135"/>
                    <a:pt x="1400" y="683"/>
                    <a:pt x="1400" y="683"/>
                  </a:cubicBezTo>
                  <a:cubicBezTo>
                    <a:pt x="1400" y="683"/>
                    <a:pt x="1240" y="1"/>
                    <a:pt x="1144" y="1"/>
                  </a:cubicBezTo>
                  <a:close/>
                </a:path>
              </a:pathLst>
            </a:custGeom>
            <a:solidFill>
              <a:srgbClr val="C6C238"/>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31298713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209"/>
        <p:cNvGrpSpPr/>
        <p:nvPr/>
      </p:nvGrpSpPr>
      <p:grpSpPr>
        <a:xfrm>
          <a:off x="0" y="0"/>
          <a:ext cx="0" cy="0"/>
          <a:chOff x="0" y="0"/>
          <a:chExt cx="0" cy="0"/>
        </a:xfrm>
      </p:grpSpPr>
      <p:sp>
        <p:nvSpPr>
          <p:cNvPr id="210" name="Google Shape;210;p15"/>
          <p:cNvSpPr/>
          <p:nvPr/>
        </p:nvSpPr>
        <p:spPr>
          <a:xfrm flipH="1">
            <a:off x="8699495" y="3"/>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11" name="Google Shape;211;p15"/>
          <p:cNvSpPr/>
          <p:nvPr/>
        </p:nvSpPr>
        <p:spPr>
          <a:xfrm rot="544783" flipH="1">
            <a:off x="-1479521" y="5279178"/>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12" name="Google Shape;212;p15"/>
          <p:cNvSpPr txBox="1">
            <a:spLocks noGrp="1"/>
          </p:cNvSpPr>
          <p:nvPr>
            <p:ph type="subTitle" idx="1"/>
          </p:nvPr>
        </p:nvSpPr>
        <p:spPr>
          <a:xfrm>
            <a:off x="2201600" y="4044233"/>
            <a:ext cx="7788800" cy="92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15"/>
          <p:cNvSpPr txBox="1">
            <a:spLocks noGrp="1"/>
          </p:cNvSpPr>
          <p:nvPr>
            <p:ph type="title"/>
          </p:nvPr>
        </p:nvSpPr>
        <p:spPr>
          <a:xfrm>
            <a:off x="3034433" y="1856500"/>
            <a:ext cx="6109600" cy="1765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r" rtl="0">
              <a:spcBef>
                <a:spcPts val="0"/>
              </a:spcBef>
              <a:spcAft>
                <a:spcPts val="0"/>
              </a:spcAft>
              <a:buSzPts val="7200"/>
              <a:buNone/>
              <a:defRPr sz="9600"/>
            </a:lvl2pPr>
            <a:lvl3pPr lvl="2" algn="r" rtl="0">
              <a:spcBef>
                <a:spcPts val="0"/>
              </a:spcBef>
              <a:spcAft>
                <a:spcPts val="0"/>
              </a:spcAft>
              <a:buSzPts val="7200"/>
              <a:buNone/>
              <a:defRPr sz="9600"/>
            </a:lvl3pPr>
            <a:lvl4pPr lvl="3" algn="r" rtl="0">
              <a:spcBef>
                <a:spcPts val="0"/>
              </a:spcBef>
              <a:spcAft>
                <a:spcPts val="0"/>
              </a:spcAft>
              <a:buSzPts val="7200"/>
              <a:buNone/>
              <a:defRPr sz="9600"/>
            </a:lvl4pPr>
            <a:lvl5pPr lvl="4" algn="r" rtl="0">
              <a:spcBef>
                <a:spcPts val="0"/>
              </a:spcBef>
              <a:spcAft>
                <a:spcPts val="0"/>
              </a:spcAft>
              <a:buSzPts val="7200"/>
              <a:buNone/>
              <a:defRPr sz="9600"/>
            </a:lvl5pPr>
            <a:lvl6pPr lvl="5" algn="r" rtl="0">
              <a:spcBef>
                <a:spcPts val="0"/>
              </a:spcBef>
              <a:spcAft>
                <a:spcPts val="0"/>
              </a:spcAft>
              <a:buSzPts val="7200"/>
              <a:buNone/>
              <a:defRPr sz="9600"/>
            </a:lvl6pPr>
            <a:lvl7pPr lvl="6" algn="r" rtl="0">
              <a:spcBef>
                <a:spcPts val="0"/>
              </a:spcBef>
              <a:spcAft>
                <a:spcPts val="0"/>
              </a:spcAft>
              <a:buSzPts val="7200"/>
              <a:buNone/>
              <a:defRPr sz="9600"/>
            </a:lvl7pPr>
            <a:lvl8pPr lvl="7" algn="r" rtl="0">
              <a:spcBef>
                <a:spcPts val="0"/>
              </a:spcBef>
              <a:spcAft>
                <a:spcPts val="0"/>
              </a:spcAft>
              <a:buSzPts val="7200"/>
              <a:buNone/>
              <a:defRPr sz="9600"/>
            </a:lvl8pPr>
            <a:lvl9pPr lvl="8" algn="r" rtl="0">
              <a:spcBef>
                <a:spcPts val="0"/>
              </a:spcBef>
              <a:spcAft>
                <a:spcPts val="0"/>
              </a:spcAft>
              <a:buSzPts val="7200"/>
              <a:buNone/>
              <a:defRPr sz="9600"/>
            </a:lvl9pPr>
          </a:lstStyle>
          <a:p>
            <a:endParaRPr/>
          </a:p>
        </p:txBody>
      </p:sp>
      <p:grpSp>
        <p:nvGrpSpPr>
          <p:cNvPr id="214" name="Google Shape;214;p15"/>
          <p:cNvGrpSpPr/>
          <p:nvPr/>
        </p:nvGrpSpPr>
        <p:grpSpPr>
          <a:xfrm flipH="1">
            <a:off x="8902704" y="1440166"/>
            <a:ext cx="4497589" cy="6256972"/>
            <a:chOff x="864225" y="0"/>
            <a:chExt cx="2549461" cy="3546769"/>
          </a:xfrm>
        </p:grpSpPr>
        <p:sp>
          <p:nvSpPr>
            <p:cNvPr id="215" name="Google Shape;215;p15"/>
            <p:cNvSpPr/>
            <p:nvPr/>
          </p:nvSpPr>
          <p:spPr>
            <a:xfrm>
              <a:off x="1438749" y="3094382"/>
              <a:ext cx="516203" cy="452387"/>
            </a:xfrm>
            <a:custGeom>
              <a:avLst/>
              <a:gdLst/>
              <a:ahLst/>
              <a:cxnLst/>
              <a:rect l="l" t="t" r="r" b="b"/>
              <a:pathLst>
                <a:path w="2912" h="2552" extrusionOk="0">
                  <a:moveTo>
                    <a:pt x="1" y="0"/>
                  </a:moveTo>
                  <a:cubicBezTo>
                    <a:pt x="1" y="0"/>
                    <a:pt x="615" y="1607"/>
                    <a:pt x="473" y="2552"/>
                  </a:cubicBezTo>
                  <a:lnTo>
                    <a:pt x="2912" y="2552"/>
                  </a:lnTo>
                  <a:cubicBezTo>
                    <a:pt x="2912" y="2552"/>
                    <a:pt x="2486" y="2022"/>
                    <a:pt x="2363" y="1437"/>
                  </a:cubicBezTo>
                  <a:lnTo>
                    <a:pt x="2363" y="1437"/>
                  </a:lnTo>
                  <a:cubicBezTo>
                    <a:pt x="2363" y="1437"/>
                    <a:pt x="2335" y="1975"/>
                    <a:pt x="2420" y="2193"/>
                  </a:cubicBezTo>
                  <a:cubicBezTo>
                    <a:pt x="2420" y="2193"/>
                    <a:pt x="2004" y="1162"/>
                    <a:pt x="2127" y="586"/>
                  </a:cubicBezTo>
                  <a:lnTo>
                    <a:pt x="2127" y="586"/>
                  </a:lnTo>
                  <a:cubicBezTo>
                    <a:pt x="2127" y="586"/>
                    <a:pt x="1825" y="1040"/>
                    <a:pt x="1900" y="1635"/>
                  </a:cubicBezTo>
                  <a:cubicBezTo>
                    <a:pt x="1900" y="1635"/>
                    <a:pt x="1447" y="775"/>
                    <a:pt x="1447" y="95"/>
                  </a:cubicBezTo>
                  <a:cubicBezTo>
                    <a:pt x="1447" y="95"/>
                    <a:pt x="1229" y="1068"/>
                    <a:pt x="1381" y="1796"/>
                  </a:cubicBezTo>
                  <a:cubicBezTo>
                    <a:pt x="1381" y="1796"/>
                    <a:pt x="974" y="1040"/>
                    <a:pt x="974" y="539"/>
                  </a:cubicBezTo>
                  <a:cubicBezTo>
                    <a:pt x="974" y="539"/>
                    <a:pt x="766" y="1219"/>
                    <a:pt x="870" y="1588"/>
                  </a:cubicBezTo>
                  <a:cubicBezTo>
                    <a:pt x="870" y="1588"/>
                    <a:pt x="341" y="369"/>
                    <a:pt x="1"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16" name="Google Shape;216;p15"/>
            <p:cNvSpPr/>
            <p:nvPr/>
          </p:nvSpPr>
          <p:spPr>
            <a:xfrm>
              <a:off x="1507529" y="219457"/>
              <a:ext cx="160959" cy="378821"/>
            </a:xfrm>
            <a:custGeom>
              <a:avLst/>
              <a:gdLst/>
              <a:ahLst/>
              <a:cxnLst/>
              <a:rect l="l" t="t" r="r" b="b"/>
              <a:pathLst>
                <a:path w="908" h="2137" extrusionOk="0">
                  <a:moveTo>
                    <a:pt x="38" y="1"/>
                  </a:moveTo>
                  <a:lnTo>
                    <a:pt x="0" y="48"/>
                  </a:lnTo>
                  <a:cubicBezTo>
                    <a:pt x="237" y="322"/>
                    <a:pt x="444" y="1163"/>
                    <a:pt x="463" y="1352"/>
                  </a:cubicBezTo>
                  <a:cubicBezTo>
                    <a:pt x="473" y="1522"/>
                    <a:pt x="822" y="2137"/>
                    <a:pt x="822" y="2137"/>
                  </a:cubicBezTo>
                  <a:lnTo>
                    <a:pt x="908" y="1929"/>
                  </a:lnTo>
                  <a:cubicBezTo>
                    <a:pt x="908" y="1919"/>
                    <a:pt x="605" y="1541"/>
                    <a:pt x="577" y="1352"/>
                  </a:cubicBezTo>
                  <a:cubicBezTo>
                    <a:pt x="520" y="728"/>
                    <a:pt x="38" y="1"/>
                    <a:pt x="38" y="1"/>
                  </a:cubicBezTo>
                  <a:close/>
                </a:path>
              </a:pathLst>
            </a:custGeom>
            <a:solidFill>
              <a:srgbClr val="7F4A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17" name="Google Shape;217;p15"/>
            <p:cNvSpPr/>
            <p:nvPr/>
          </p:nvSpPr>
          <p:spPr>
            <a:xfrm>
              <a:off x="1829092" y="368539"/>
              <a:ext cx="261647" cy="308445"/>
            </a:xfrm>
            <a:custGeom>
              <a:avLst/>
              <a:gdLst/>
              <a:ahLst/>
              <a:cxnLst/>
              <a:rect l="l" t="t" r="r" b="b"/>
              <a:pathLst>
                <a:path w="1476" h="1740" extrusionOk="0">
                  <a:moveTo>
                    <a:pt x="1418" y="1"/>
                  </a:moveTo>
                  <a:cubicBezTo>
                    <a:pt x="1305" y="341"/>
                    <a:pt x="672" y="936"/>
                    <a:pt x="511" y="1031"/>
                  </a:cubicBezTo>
                  <a:cubicBezTo>
                    <a:pt x="369" y="1125"/>
                    <a:pt x="1" y="1740"/>
                    <a:pt x="1" y="1740"/>
                  </a:cubicBezTo>
                  <a:lnTo>
                    <a:pt x="228" y="1711"/>
                  </a:lnTo>
                  <a:cubicBezTo>
                    <a:pt x="228" y="1711"/>
                    <a:pt x="417" y="1248"/>
                    <a:pt x="568" y="1144"/>
                  </a:cubicBezTo>
                  <a:cubicBezTo>
                    <a:pt x="1069" y="795"/>
                    <a:pt x="1475" y="10"/>
                    <a:pt x="1475" y="10"/>
                  </a:cubicBezTo>
                  <a:lnTo>
                    <a:pt x="1418" y="1"/>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18" name="Google Shape;218;p15"/>
            <p:cNvSpPr/>
            <p:nvPr/>
          </p:nvSpPr>
          <p:spPr>
            <a:xfrm>
              <a:off x="1938112" y="539071"/>
              <a:ext cx="700384" cy="102638"/>
            </a:xfrm>
            <a:custGeom>
              <a:avLst/>
              <a:gdLst/>
              <a:ahLst/>
              <a:cxnLst/>
              <a:rect l="l" t="t" r="r" b="b"/>
              <a:pathLst>
                <a:path w="3951" h="579" extrusionOk="0">
                  <a:moveTo>
                    <a:pt x="3774" y="0"/>
                  </a:moveTo>
                  <a:cubicBezTo>
                    <a:pt x="3373" y="0"/>
                    <a:pt x="2376" y="35"/>
                    <a:pt x="1645" y="353"/>
                  </a:cubicBezTo>
                  <a:cubicBezTo>
                    <a:pt x="1543" y="393"/>
                    <a:pt x="1347" y="406"/>
                    <a:pt x="1139" y="406"/>
                  </a:cubicBezTo>
                  <a:cubicBezTo>
                    <a:pt x="793" y="406"/>
                    <a:pt x="410" y="371"/>
                    <a:pt x="364" y="371"/>
                  </a:cubicBezTo>
                  <a:cubicBezTo>
                    <a:pt x="360" y="371"/>
                    <a:pt x="359" y="371"/>
                    <a:pt x="359" y="371"/>
                  </a:cubicBezTo>
                  <a:lnTo>
                    <a:pt x="0" y="570"/>
                  </a:lnTo>
                  <a:cubicBezTo>
                    <a:pt x="0" y="570"/>
                    <a:pt x="266" y="579"/>
                    <a:pt x="588" y="579"/>
                  </a:cubicBezTo>
                  <a:cubicBezTo>
                    <a:pt x="1007" y="579"/>
                    <a:pt x="1519" y="564"/>
                    <a:pt x="1663" y="494"/>
                  </a:cubicBezTo>
                  <a:cubicBezTo>
                    <a:pt x="1908" y="372"/>
                    <a:pt x="2964" y="73"/>
                    <a:pt x="3631" y="73"/>
                  </a:cubicBezTo>
                  <a:cubicBezTo>
                    <a:pt x="3736" y="73"/>
                    <a:pt x="3832" y="81"/>
                    <a:pt x="3913" y="97"/>
                  </a:cubicBezTo>
                  <a:lnTo>
                    <a:pt x="3950" y="3"/>
                  </a:lnTo>
                  <a:cubicBezTo>
                    <a:pt x="3950" y="3"/>
                    <a:pt x="3885" y="0"/>
                    <a:pt x="3774"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19" name="Google Shape;219;p15"/>
            <p:cNvSpPr/>
            <p:nvPr/>
          </p:nvSpPr>
          <p:spPr>
            <a:xfrm>
              <a:off x="1554327" y="546161"/>
              <a:ext cx="601646" cy="291782"/>
            </a:xfrm>
            <a:custGeom>
              <a:avLst/>
              <a:gdLst/>
              <a:ahLst/>
              <a:cxnLst/>
              <a:rect l="l" t="t" r="r" b="b"/>
              <a:pathLst>
                <a:path w="3394" h="1646" extrusionOk="0">
                  <a:moveTo>
                    <a:pt x="162" y="1286"/>
                  </a:moveTo>
                  <a:cubicBezTo>
                    <a:pt x="162" y="1286"/>
                    <a:pt x="162" y="1286"/>
                    <a:pt x="162" y="1286"/>
                  </a:cubicBezTo>
                  <a:lnTo>
                    <a:pt x="162" y="1286"/>
                  </a:lnTo>
                  <a:lnTo>
                    <a:pt x="162" y="1286"/>
                  </a:lnTo>
                  <a:close/>
                  <a:moveTo>
                    <a:pt x="3394" y="1"/>
                  </a:moveTo>
                  <a:cubicBezTo>
                    <a:pt x="3394" y="1"/>
                    <a:pt x="1976" y="322"/>
                    <a:pt x="1201" y="984"/>
                  </a:cubicBezTo>
                  <a:cubicBezTo>
                    <a:pt x="981" y="1169"/>
                    <a:pt x="260" y="1288"/>
                    <a:pt x="171" y="1288"/>
                  </a:cubicBezTo>
                  <a:cubicBezTo>
                    <a:pt x="164" y="1288"/>
                    <a:pt x="161" y="1287"/>
                    <a:pt x="162" y="1286"/>
                  </a:cubicBezTo>
                  <a:lnTo>
                    <a:pt x="162" y="1286"/>
                  </a:lnTo>
                  <a:lnTo>
                    <a:pt x="1" y="1645"/>
                  </a:lnTo>
                  <a:cubicBezTo>
                    <a:pt x="1" y="1645"/>
                    <a:pt x="1135" y="1324"/>
                    <a:pt x="1352" y="1125"/>
                  </a:cubicBezTo>
                  <a:cubicBezTo>
                    <a:pt x="1579" y="908"/>
                    <a:pt x="2779" y="142"/>
                    <a:pt x="3384" y="95"/>
                  </a:cubicBezTo>
                  <a:lnTo>
                    <a:pt x="3394" y="1"/>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0" name="Google Shape;220;p15"/>
            <p:cNvSpPr/>
            <p:nvPr/>
          </p:nvSpPr>
          <p:spPr>
            <a:xfrm>
              <a:off x="1474025" y="928173"/>
              <a:ext cx="405588" cy="728924"/>
            </a:xfrm>
            <a:custGeom>
              <a:avLst/>
              <a:gdLst/>
              <a:ahLst/>
              <a:cxnLst/>
              <a:rect l="l" t="t" r="r" b="b"/>
              <a:pathLst>
                <a:path w="2288" h="4112" extrusionOk="0">
                  <a:moveTo>
                    <a:pt x="2259" y="0"/>
                  </a:moveTo>
                  <a:cubicBezTo>
                    <a:pt x="2259" y="0"/>
                    <a:pt x="1153" y="1286"/>
                    <a:pt x="775" y="2561"/>
                  </a:cubicBezTo>
                  <a:cubicBezTo>
                    <a:pt x="662" y="2949"/>
                    <a:pt x="0" y="3592"/>
                    <a:pt x="10" y="3601"/>
                  </a:cubicBezTo>
                  <a:lnTo>
                    <a:pt x="48" y="4111"/>
                  </a:lnTo>
                  <a:cubicBezTo>
                    <a:pt x="48" y="4111"/>
                    <a:pt x="889" y="2996"/>
                    <a:pt x="983" y="2628"/>
                  </a:cubicBezTo>
                  <a:cubicBezTo>
                    <a:pt x="1087" y="2240"/>
                    <a:pt x="1786" y="567"/>
                    <a:pt x="2287" y="123"/>
                  </a:cubicBezTo>
                  <a:lnTo>
                    <a:pt x="2259" y="0"/>
                  </a:ln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1" name="Google Shape;221;p15"/>
            <p:cNvSpPr/>
            <p:nvPr/>
          </p:nvSpPr>
          <p:spPr>
            <a:xfrm>
              <a:off x="1221065" y="519394"/>
              <a:ext cx="243034" cy="822698"/>
            </a:xfrm>
            <a:custGeom>
              <a:avLst/>
              <a:gdLst/>
              <a:ahLst/>
              <a:cxnLst/>
              <a:rect l="l" t="t" r="r" b="b"/>
              <a:pathLst>
                <a:path w="1371" h="4641" extrusionOk="0">
                  <a:moveTo>
                    <a:pt x="29" y="0"/>
                  </a:moveTo>
                  <a:lnTo>
                    <a:pt x="0" y="85"/>
                  </a:lnTo>
                  <a:cubicBezTo>
                    <a:pt x="284" y="492"/>
                    <a:pt x="615" y="2117"/>
                    <a:pt x="643" y="2562"/>
                  </a:cubicBezTo>
                  <a:cubicBezTo>
                    <a:pt x="681" y="3015"/>
                    <a:pt x="1333" y="4641"/>
                    <a:pt x="1333" y="4641"/>
                  </a:cubicBezTo>
                  <a:lnTo>
                    <a:pt x="1371" y="3885"/>
                  </a:lnTo>
                  <a:cubicBezTo>
                    <a:pt x="1371" y="3875"/>
                    <a:pt x="860" y="2977"/>
                    <a:pt x="804" y="2505"/>
                  </a:cubicBezTo>
                  <a:cubicBezTo>
                    <a:pt x="633" y="1182"/>
                    <a:pt x="29" y="0"/>
                    <a:pt x="29"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2" name="Google Shape;222;p15"/>
            <p:cNvSpPr/>
            <p:nvPr/>
          </p:nvSpPr>
          <p:spPr>
            <a:xfrm>
              <a:off x="1408614" y="236298"/>
              <a:ext cx="410729" cy="3308875"/>
            </a:xfrm>
            <a:custGeom>
              <a:avLst/>
              <a:gdLst/>
              <a:ahLst/>
              <a:cxnLst/>
              <a:rect l="l" t="t" r="r" b="b"/>
              <a:pathLst>
                <a:path w="2317" h="18666" extrusionOk="0">
                  <a:moveTo>
                    <a:pt x="1929" y="0"/>
                  </a:moveTo>
                  <a:cubicBezTo>
                    <a:pt x="1929" y="766"/>
                    <a:pt x="1" y="5179"/>
                    <a:pt x="133" y="6096"/>
                  </a:cubicBezTo>
                  <a:cubicBezTo>
                    <a:pt x="246" y="6937"/>
                    <a:pt x="284" y="11823"/>
                    <a:pt x="284" y="12362"/>
                  </a:cubicBezTo>
                  <a:cubicBezTo>
                    <a:pt x="284" y="12362"/>
                    <a:pt x="1740" y="17257"/>
                    <a:pt x="1966" y="18665"/>
                  </a:cubicBezTo>
                  <a:lnTo>
                    <a:pt x="2316" y="18609"/>
                  </a:lnTo>
                  <a:cubicBezTo>
                    <a:pt x="2070" y="17021"/>
                    <a:pt x="785" y="12362"/>
                    <a:pt x="785" y="12362"/>
                  </a:cubicBezTo>
                  <a:cubicBezTo>
                    <a:pt x="785" y="12296"/>
                    <a:pt x="511" y="6956"/>
                    <a:pt x="379" y="6049"/>
                  </a:cubicBezTo>
                  <a:cubicBezTo>
                    <a:pt x="265" y="5245"/>
                    <a:pt x="2023" y="832"/>
                    <a:pt x="2023" y="0"/>
                  </a:cubicBezTo>
                  <a:close/>
                </a:path>
              </a:pathLst>
            </a:custGeom>
            <a:solidFill>
              <a:srgbClr val="7F4A3C"/>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3" name="Google Shape;223;p15"/>
            <p:cNvSpPr/>
            <p:nvPr/>
          </p:nvSpPr>
          <p:spPr>
            <a:xfrm>
              <a:off x="1407018" y="234525"/>
              <a:ext cx="358612" cy="1447744"/>
            </a:xfrm>
            <a:custGeom>
              <a:avLst/>
              <a:gdLst/>
              <a:ahLst/>
              <a:cxnLst/>
              <a:rect l="l" t="t" r="r" b="b"/>
              <a:pathLst>
                <a:path w="2023" h="8167" extrusionOk="0">
                  <a:moveTo>
                    <a:pt x="1928" y="1"/>
                  </a:moveTo>
                  <a:cubicBezTo>
                    <a:pt x="1928" y="766"/>
                    <a:pt x="0" y="5161"/>
                    <a:pt x="133" y="6096"/>
                  </a:cubicBezTo>
                  <a:cubicBezTo>
                    <a:pt x="189" y="6399"/>
                    <a:pt x="208" y="7221"/>
                    <a:pt x="237" y="8166"/>
                  </a:cubicBezTo>
                  <a:cubicBezTo>
                    <a:pt x="331" y="8053"/>
                    <a:pt x="426" y="7977"/>
                    <a:pt x="529" y="7930"/>
                  </a:cubicBezTo>
                  <a:cubicBezTo>
                    <a:pt x="473" y="7060"/>
                    <a:pt x="426" y="6333"/>
                    <a:pt x="378" y="6049"/>
                  </a:cubicBezTo>
                  <a:cubicBezTo>
                    <a:pt x="255" y="5255"/>
                    <a:pt x="2023" y="823"/>
                    <a:pt x="2023" y="1"/>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4" name="Google Shape;224;p15"/>
            <p:cNvSpPr/>
            <p:nvPr/>
          </p:nvSpPr>
          <p:spPr>
            <a:xfrm>
              <a:off x="1678415" y="3209960"/>
              <a:ext cx="142523" cy="335213"/>
            </a:xfrm>
            <a:custGeom>
              <a:avLst/>
              <a:gdLst/>
              <a:ahLst/>
              <a:cxnLst/>
              <a:rect l="l" t="t" r="r" b="b"/>
              <a:pathLst>
                <a:path w="804" h="1891" extrusionOk="0">
                  <a:moveTo>
                    <a:pt x="0" y="0"/>
                  </a:moveTo>
                  <a:cubicBezTo>
                    <a:pt x="208" y="785"/>
                    <a:pt x="369" y="1474"/>
                    <a:pt x="444" y="1890"/>
                  </a:cubicBezTo>
                  <a:lnTo>
                    <a:pt x="804" y="1834"/>
                  </a:lnTo>
                  <a:cubicBezTo>
                    <a:pt x="747" y="1456"/>
                    <a:pt x="633" y="907"/>
                    <a:pt x="492" y="312"/>
                  </a:cubicBezTo>
                  <a:cubicBezTo>
                    <a:pt x="322" y="265"/>
                    <a:pt x="161" y="151"/>
                    <a:pt x="0" y="0"/>
                  </a:cubicBezTo>
                  <a:close/>
                </a:path>
              </a:pathLst>
            </a:custGeom>
            <a:solidFill>
              <a:srgbClr val="68372D"/>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5" name="Google Shape;225;p15"/>
            <p:cNvSpPr/>
            <p:nvPr/>
          </p:nvSpPr>
          <p:spPr>
            <a:xfrm>
              <a:off x="864225" y="0"/>
              <a:ext cx="2549461" cy="630363"/>
            </a:xfrm>
            <a:custGeom>
              <a:avLst/>
              <a:gdLst/>
              <a:ahLst/>
              <a:cxnLst/>
              <a:rect l="l" t="t" r="r" b="b"/>
              <a:pathLst>
                <a:path w="14382" h="3556" extrusionOk="0">
                  <a:moveTo>
                    <a:pt x="4395" y="1"/>
                  </a:moveTo>
                  <a:cubicBezTo>
                    <a:pt x="4405" y="1"/>
                    <a:pt x="4415" y="1"/>
                    <a:pt x="4426" y="1"/>
                  </a:cubicBezTo>
                  <a:lnTo>
                    <a:pt x="4426" y="1"/>
                  </a:lnTo>
                  <a:cubicBezTo>
                    <a:pt x="4415" y="1"/>
                    <a:pt x="4405" y="1"/>
                    <a:pt x="4395" y="1"/>
                  </a:cubicBezTo>
                  <a:close/>
                  <a:moveTo>
                    <a:pt x="4426" y="1"/>
                  </a:moveTo>
                  <a:lnTo>
                    <a:pt x="4426" y="1"/>
                  </a:lnTo>
                  <a:cubicBezTo>
                    <a:pt x="4444" y="2"/>
                    <a:pt x="4462" y="4"/>
                    <a:pt x="4480" y="10"/>
                  </a:cubicBezTo>
                  <a:cubicBezTo>
                    <a:pt x="3780" y="341"/>
                    <a:pt x="3128" y="587"/>
                    <a:pt x="2363" y="728"/>
                  </a:cubicBezTo>
                  <a:cubicBezTo>
                    <a:pt x="1654" y="861"/>
                    <a:pt x="908" y="974"/>
                    <a:pt x="237" y="1135"/>
                  </a:cubicBezTo>
                  <a:cubicBezTo>
                    <a:pt x="378" y="1163"/>
                    <a:pt x="511" y="1163"/>
                    <a:pt x="605" y="1277"/>
                  </a:cubicBezTo>
                  <a:cubicBezTo>
                    <a:pt x="435" y="1428"/>
                    <a:pt x="218" y="1418"/>
                    <a:pt x="0" y="1475"/>
                  </a:cubicBezTo>
                  <a:cubicBezTo>
                    <a:pt x="29" y="1768"/>
                    <a:pt x="832" y="1664"/>
                    <a:pt x="1068" y="1702"/>
                  </a:cubicBezTo>
                  <a:cubicBezTo>
                    <a:pt x="1333" y="1730"/>
                    <a:pt x="1597" y="1806"/>
                    <a:pt x="1824" y="1919"/>
                  </a:cubicBezTo>
                  <a:cubicBezTo>
                    <a:pt x="1654" y="2099"/>
                    <a:pt x="1286" y="1985"/>
                    <a:pt x="1097" y="2127"/>
                  </a:cubicBezTo>
                  <a:cubicBezTo>
                    <a:pt x="945" y="2250"/>
                    <a:pt x="983" y="2420"/>
                    <a:pt x="945" y="2600"/>
                  </a:cubicBezTo>
                  <a:cubicBezTo>
                    <a:pt x="1087" y="2656"/>
                    <a:pt x="1446" y="2656"/>
                    <a:pt x="1503" y="2808"/>
                  </a:cubicBezTo>
                  <a:cubicBezTo>
                    <a:pt x="1569" y="2978"/>
                    <a:pt x="1267" y="2902"/>
                    <a:pt x="1380" y="3091"/>
                  </a:cubicBezTo>
                  <a:cubicBezTo>
                    <a:pt x="1457" y="3217"/>
                    <a:pt x="1757" y="3242"/>
                    <a:pt x="2033" y="3242"/>
                  </a:cubicBezTo>
                  <a:cubicBezTo>
                    <a:pt x="2206" y="3242"/>
                    <a:pt x="2370" y="3232"/>
                    <a:pt x="2465" y="3232"/>
                  </a:cubicBezTo>
                  <a:cubicBezTo>
                    <a:pt x="2480" y="3232"/>
                    <a:pt x="2493" y="3232"/>
                    <a:pt x="2505" y="3233"/>
                  </a:cubicBezTo>
                  <a:cubicBezTo>
                    <a:pt x="2453" y="3486"/>
                    <a:pt x="2670" y="3556"/>
                    <a:pt x="2915" y="3556"/>
                  </a:cubicBezTo>
                  <a:cubicBezTo>
                    <a:pt x="3117" y="3556"/>
                    <a:pt x="3338" y="3508"/>
                    <a:pt x="3440" y="3479"/>
                  </a:cubicBezTo>
                  <a:cubicBezTo>
                    <a:pt x="3913" y="3356"/>
                    <a:pt x="4348" y="3101"/>
                    <a:pt x="4848" y="3072"/>
                  </a:cubicBezTo>
                  <a:cubicBezTo>
                    <a:pt x="4952" y="3063"/>
                    <a:pt x="5058" y="3060"/>
                    <a:pt x="5166" y="3060"/>
                  </a:cubicBezTo>
                  <a:cubicBezTo>
                    <a:pt x="5380" y="3060"/>
                    <a:pt x="5598" y="3072"/>
                    <a:pt x="5812" y="3072"/>
                  </a:cubicBezTo>
                  <a:cubicBezTo>
                    <a:pt x="6408" y="3072"/>
                    <a:pt x="6861" y="3412"/>
                    <a:pt x="7447" y="3497"/>
                  </a:cubicBezTo>
                  <a:lnTo>
                    <a:pt x="7223" y="3436"/>
                  </a:lnTo>
                  <a:lnTo>
                    <a:pt x="7223" y="3436"/>
                  </a:lnTo>
                  <a:cubicBezTo>
                    <a:pt x="7488" y="3505"/>
                    <a:pt x="7781" y="3524"/>
                    <a:pt x="8079" y="3524"/>
                  </a:cubicBezTo>
                  <a:cubicBezTo>
                    <a:pt x="8430" y="3524"/>
                    <a:pt x="8787" y="3497"/>
                    <a:pt x="9111" y="3497"/>
                  </a:cubicBezTo>
                  <a:cubicBezTo>
                    <a:pt x="9177" y="3497"/>
                    <a:pt x="9249" y="3498"/>
                    <a:pt x="9325" y="3498"/>
                  </a:cubicBezTo>
                  <a:cubicBezTo>
                    <a:pt x="9973" y="3498"/>
                    <a:pt x="10920" y="3483"/>
                    <a:pt x="11436" y="3195"/>
                  </a:cubicBezTo>
                  <a:cubicBezTo>
                    <a:pt x="11936" y="2930"/>
                    <a:pt x="11247" y="2845"/>
                    <a:pt x="10850" y="2845"/>
                  </a:cubicBezTo>
                  <a:cubicBezTo>
                    <a:pt x="11247" y="2836"/>
                    <a:pt x="11625" y="2713"/>
                    <a:pt x="12031" y="2713"/>
                  </a:cubicBezTo>
                  <a:cubicBezTo>
                    <a:pt x="12054" y="2713"/>
                    <a:pt x="12078" y="2713"/>
                    <a:pt x="12102" y="2713"/>
                  </a:cubicBezTo>
                  <a:cubicBezTo>
                    <a:pt x="12521" y="2713"/>
                    <a:pt x="13002" y="2705"/>
                    <a:pt x="13288" y="2392"/>
                  </a:cubicBezTo>
                  <a:cubicBezTo>
                    <a:pt x="13156" y="2316"/>
                    <a:pt x="12985" y="2297"/>
                    <a:pt x="12815" y="2297"/>
                  </a:cubicBezTo>
                  <a:cubicBezTo>
                    <a:pt x="12916" y="2291"/>
                    <a:pt x="13017" y="2291"/>
                    <a:pt x="13117" y="2291"/>
                  </a:cubicBezTo>
                  <a:cubicBezTo>
                    <a:pt x="13316" y="2291"/>
                    <a:pt x="13512" y="2291"/>
                    <a:pt x="13694" y="2241"/>
                  </a:cubicBezTo>
                  <a:cubicBezTo>
                    <a:pt x="14323" y="2082"/>
                    <a:pt x="14382" y="2056"/>
                    <a:pt x="14184" y="2056"/>
                  </a:cubicBezTo>
                  <a:cubicBezTo>
                    <a:pt x="14090" y="2056"/>
                    <a:pt x="13937" y="2062"/>
                    <a:pt x="13761" y="2062"/>
                  </a:cubicBezTo>
                  <a:cubicBezTo>
                    <a:pt x="13645" y="2062"/>
                    <a:pt x="13519" y="2060"/>
                    <a:pt x="13392" y="2052"/>
                  </a:cubicBezTo>
                  <a:cubicBezTo>
                    <a:pt x="13260" y="1853"/>
                    <a:pt x="12749" y="2004"/>
                    <a:pt x="12683" y="1730"/>
                  </a:cubicBezTo>
                  <a:cubicBezTo>
                    <a:pt x="12528" y="1724"/>
                    <a:pt x="12371" y="1721"/>
                    <a:pt x="12212" y="1721"/>
                  </a:cubicBezTo>
                  <a:cubicBezTo>
                    <a:pt x="11436" y="1721"/>
                    <a:pt x="10630" y="1790"/>
                    <a:pt x="9876" y="1853"/>
                  </a:cubicBezTo>
                  <a:cubicBezTo>
                    <a:pt x="9281" y="1900"/>
                    <a:pt x="8695" y="2165"/>
                    <a:pt x="8118" y="2184"/>
                  </a:cubicBezTo>
                  <a:cubicBezTo>
                    <a:pt x="8101" y="2184"/>
                    <a:pt x="8084" y="2184"/>
                    <a:pt x="8066" y="2184"/>
                  </a:cubicBezTo>
                  <a:cubicBezTo>
                    <a:pt x="7720" y="2184"/>
                    <a:pt x="7374" y="2106"/>
                    <a:pt x="7034" y="2106"/>
                  </a:cubicBezTo>
                  <a:cubicBezTo>
                    <a:pt x="7002" y="2106"/>
                    <a:pt x="6969" y="2107"/>
                    <a:pt x="6937" y="2108"/>
                  </a:cubicBezTo>
                  <a:cubicBezTo>
                    <a:pt x="7088" y="2089"/>
                    <a:pt x="7239" y="2061"/>
                    <a:pt x="7287" y="1919"/>
                  </a:cubicBezTo>
                  <a:cubicBezTo>
                    <a:pt x="6791" y="1845"/>
                    <a:pt x="6348" y="1754"/>
                    <a:pt x="5875" y="1754"/>
                  </a:cubicBezTo>
                  <a:cubicBezTo>
                    <a:pt x="5744" y="1754"/>
                    <a:pt x="5610" y="1761"/>
                    <a:pt x="5472" y="1777"/>
                  </a:cubicBezTo>
                  <a:cubicBezTo>
                    <a:pt x="5444" y="1655"/>
                    <a:pt x="5557" y="1588"/>
                    <a:pt x="5680" y="1588"/>
                  </a:cubicBezTo>
                  <a:cubicBezTo>
                    <a:pt x="5378" y="1541"/>
                    <a:pt x="5141" y="1324"/>
                    <a:pt x="4830" y="1258"/>
                  </a:cubicBezTo>
                  <a:cubicBezTo>
                    <a:pt x="5236" y="1192"/>
                    <a:pt x="5661" y="1106"/>
                    <a:pt x="5812" y="662"/>
                  </a:cubicBezTo>
                  <a:cubicBezTo>
                    <a:pt x="5604" y="549"/>
                    <a:pt x="5557" y="332"/>
                    <a:pt x="5378" y="218"/>
                  </a:cubicBezTo>
                  <a:cubicBezTo>
                    <a:pt x="5169" y="100"/>
                    <a:pt x="4682" y="8"/>
                    <a:pt x="4426" y="1"/>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6" name="Google Shape;226;p15"/>
            <p:cNvSpPr/>
            <p:nvPr/>
          </p:nvSpPr>
          <p:spPr>
            <a:xfrm>
              <a:off x="867593" y="109020"/>
              <a:ext cx="2286928" cy="523471"/>
            </a:xfrm>
            <a:custGeom>
              <a:avLst/>
              <a:gdLst/>
              <a:ahLst/>
              <a:cxnLst/>
              <a:rect l="l" t="t" r="r" b="b"/>
              <a:pathLst>
                <a:path w="12901" h="2953" extrusionOk="0">
                  <a:moveTo>
                    <a:pt x="5699" y="0"/>
                  </a:moveTo>
                  <a:cubicBezTo>
                    <a:pt x="5642" y="9"/>
                    <a:pt x="5595" y="38"/>
                    <a:pt x="5529" y="47"/>
                  </a:cubicBezTo>
                  <a:cubicBezTo>
                    <a:pt x="5189" y="151"/>
                    <a:pt x="4839" y="227"/>
                    <a:pt x="4536" y="444"/>
                  </a:cubicBezTo>
                  <a:cubicBezTo>
                    <a:pt x="4432" y="529"/>
                    <a:pt x="4347" y="652"/>
                    <a:pt x="4234" y="709"/>
                  </a:cubicBezTo>
                  <a:cubicBezTo>
                    <a:pt x="4187" y="728"/>
                    <a:pt x="3951" y="756"/>
                    <a:pt x="3922" y="794"/>
                  </a:cubicBezTo>
                  <a:cubicBezTo>
                    <a:pt x="3875" y="869"/>
                    <a:pt x="4007" y="1040"/>
                    <a:pt x="4054" y="1096"/>
                  </a:cubicBezTo>
                  <a:cubicBezTo>
                    <a:pt x="4130" y="1172"/>
                    <a:pt x="4385" y="1238"/>
                    <a:pt x="4376" y="1361"/>
                  </a:cubicBezTo>
                  <a:cubicBezTo>
                    <a:pt x="4376" y="1418"/>
                    <a:pt x="4140" y="1512"/>
                    <a:pt x="4092" y="1550"/>
                  </a:cubicBezTo>
                  <a:cubicBezTo>
                    <a:pt x="3903" y="1663"/>
                    <a:pt x="3724" y="1748"/>
                    <a:pt x="3497" y="1767"/>
                  </a:cubicBezTo>
                  <a:cubicBezTo>
                    <a:pt x="3452" y="1773"/>
                    <a:pt x="3387" y="1776"/>
                    <a:pt x="3310" y="1776"/>
                  </a:cubicBezTo>
                  <a:cubicBezTo>
                    <a:pt x="2977" y="1776"/>
                    <a:pt x="2419" y="1714"/>
                    <a:pt x="2334" y="1484"/>
                  </a:cubicBezTo>
                  <a:cubicBezTo>
                    <a:pt x="2268" y="1314"/>
                    <a:pt x="2495" y="1200"/>
                    <a:pt x="2476" y="1040"/>
                  </a:cubicBezTo>
                  <a:cubicBezTo>
                    <a:pt x="2420" y="1027"/>
                    <a:pt x="2361" y="1024"/>
                    <a:pt x="2301" y="1024"/>
                  </a:cubicBezTo>
                  <a:cubicBezTo>
                    <a:pt x="2241" y="1024"/>
                    <a:pt x="2180" y="1027"/>
                    <a:pt x="2119" y="1027"/>
                  </a:cubicBezTo>
                  <a:cubicBezTo>
                    <a:pt x="2058" y="1027"/>
                    <a:pt x="1997" y="1024"/>
                    <a:pt x="1938" y="1011"/>
                  </a:cubicBezTo>
                  <a:cubicBezTo>
                    <a:pt x="1645" y="955"/>
                    <a:pt x="1446" y="888"/>
                    <a:pt x="1172" y="756"/>
                  </a:cubicBezTo>
                  <a:cubicBezTo>
                    <a:pt x="1085" y="714"/>
                    <a:pt x="1003" y="698"/>
                    <a:pt x="922" y="698"/>
                  </a:cubicBezTo>
                  <a:cubicBezTo>
                    <a:pt x="765" y="698"/>
                    <a:pt x="616" y="760"/>
                    <a:pt x="454" y="822"/>
                  </a:cubicBezTo>
                  <a:cubicBezTo>
                    <a:pt x="312" y="869"/>
                    <a:pt x="161" y="917"/>
                    <a:pt x="0" y="945"/>
                  </a:cubicBezTo>
                  <a:cubicBezTo>
                    <a:pt x="88" y="1074"/>
                    <a:pt x="387" y="1087"/>
                    <a:pt x="651" y="1087"/>
                  </a:cubicBezTo>
                  <a:cubicBezTo>
                    <a:pt x="715" y="1087"/>
                    <a:pt x="777" y="1086"/>
                    <a:pt x="833" y="1086"/>
                  </a:cubicBezTo>
                  <a:cubicBezTo>
                    <a:pt x="919" y="1086"/>
                    <a:pt x="992" y="1088"/>
                    <a:pt x="1040" y="1096"/>
                  </a:cubicBezTo>
                  <a:cubicBezTo>
                    <a:pt x="1314" y="1134"/>
                    <a:pt x="1578" y="1200"/>
                    <a:pt x="1796" y="1323"/>
                  </a:cubicBezTo>
                  <a:cubicBezTo>
                    <a:pt x="1635" y="1503"/>
                    <a:pt x="1267" y="1380"/>
                    <a:pt x="1078" y="1522"/>
                  </a:cubicBezTo>
                  <a:cubicBezTo>
                    <a:pt x="926" y="1654"/>
                    <a:pt x="964" y="1815"/>
                    <a:pt x="926" y="1994"/>
                  </a:cubicBezTo>
                  <a:cubicBezTo>
                    <a:pt x="1068" y="2051"/>
                    <a:pt x="1418" y="2051"/>
                    <a:pt x="1484" y="2211"/>
                  </a:cubicBezTo>
                  <a:cubicBezTo>
                    <a:pt x="1550" y="2372"/>
                    <a:pt x="1248" y="2306"/>
                    <a:pt x="1361" y="2495"/>
                  </a:cubicBezTo>
                  <a:cubicBezTo>
                    <a:pt x="1440" y="2618"/>
                    <a:pt x="1751" y="2639"/>
                    <a:pt x="2033" y="2639"/>
                  </a:cubicBezTo>
                  <a:cubicBezTo>
                    <a:pt x="2170" y="2639"/>
                    <a:pt x="2301" y="2634"/>
                    <a:pt x="2393" y="2634"/>
                  </a:cubicBezTo>
                  <a:cubicBezTo>
                    <a:pt x="2431" y="2634"/>
                    <a:pt x="2462" y="2635"/>
                    <a:pt x="2486" y="2637"/>
                  </a:cubicBezTo>
                  <a:cubicBezTo>
                    <a:pt x="2434" y="2886"/>
                    <a:pt x="2653" y="2953"/>
                    <a:pt x="2899" y="2953"/>
                  </a:cubicBezTo>
                  <a:cubicBezTo>
                    <a:pt x="3100" y="2953"/>
                    <a:pt x="3319" y="2908"/>
                    <a:pt x="3421" y="2882"/>
                  </a:cubicBezTo>
                  <a:cubicBezTo>
                    <a:pt x="3894" y="2750"/>
                    <a:pt x="4329" y="2504"/>
                    <a:pt x="4820" y="2467"/>
                  </a:cubicBezTo>
                  <a:cubicBezTo>
                    <a:pt x="4927" y="2460"/>
                    <a:pt x="5035" y="2458"/>
                    <a:pt x="5144" y="2458"/>
                  </a:cubicBezTo>
                  <a:cubicBezTo>
                    <a:pt x="5361" y="2458"/>
                    <a:pt x="5579" y="2467"/>
                    <a:pt x="5793" y="2467"/>
                  </a:cubicBezTo>
                  <a:cubicBezTo>
                    <a:pt x="6379" y="2467"/>
                    <a:pt x="6842" y="2807"/>
                    <a:pt x="7419" y="2892"/>
                  </a:cubicBezTo>
                  <a:lnTo>
                    <a:pt x="7242" y="2848"/>
                  </a:lnTo>
                  <a:lnTo>
                    <a:pt x="7242" y="2848"/>
                  </a:lnTo>
                  <a:cubicBezTo>
                    <a:pt x="7489" y="2904"/>
                    <a:pt x="7758" y="2920"/>
                    <a:pt x="8031" y="2920"/>
                  </a:cubicBezTo>
                  <a:cubicBezTo>
                    <a:pt x="8392" y="2920"/>
                    <a:pt x="8760" y="2892"/>
                    <a:pt x="9092" y="2892"/>
                  </a:cubicBezTo>
                  <a:cubicBezTo>
                    <a:pt x="9187" y="2892"/>
                    <a:pt x="9292" y="2893"/>
                    <a:pt x="9406" y="2893"/>
                  </a:cubicBezTo>
                  <a:cubicBezTo>
                    <a:pt x="10047" y="2893"/>
                    <a:pt x="10927" y="2872"/>
                    <a:pt x="11417" y="2599"/>
                  </a:cubicBezTo>
                  <a:cubicBezTo>
                    <a:pt x="11908" y="2325"/>
                    <a:pt x="11228" y="2240"/>
                    <a:pt x="10821" y="2240"/>
                  </a:cubicBezTo>
                  <a:cubicBezTo>
                    <a:pt x="11228" y="2230"/>
                    <a:pt x="11606" y="2117"/>
                    <a:pt x="12002" y="2117"/>
                  </a:cubicBezTo>
                  <a:cubicBezTo>
                    <a:pt x="12305" y="2089"/>
                    <a:pt x="12626" y="2089"/>
                    <a:pt x="12900" y="2004"/>
                  </a:cubicBezTo>
                  <a:cubicBezTo>
                    <a:pt x="12834" y="1994"/>
                    <a:pt x="12768" y="1985"/>
                    <a:pt x="12702" y="1975"/>
                  </a:cubicBezTo>
                  <a:cubicBezTo>
                    <a:pt x="12369" y="1898"/>
                    <a:pt x="12036" y="1833"/>
                    <a:pt x="11692" y="1833"/>
                  </a:cubicBezTo>
                  <a:cubicBezTo>
                    <a:pt x="11616" y="1833"/>
                    <a:pt x="11540" y="1836"/>
                    <a:pt x="11464" y="1843"/>
                  </a:cubicBezTo>
                  <a:cubicBezTo>
                    <a:pt x="11086" y="1862"/>
                    <a:pt x="10679" y="1900"/>
                    <a:pt x="10301" y="1937"/>
                  </a:cubicBezTo>
                  <a:cubicBezTo>
                    <a:pt x="10103" y="1956"/>
                    <a:pt x="9876" y="1985"/>
                    <a:pt x="9697" y="2079"/>
                  </a:cubicBezTo>
                  <a:cubicBezTo>
                    <a:pt x="9555" y="2136"/>
                    <a:pt x="9422" y="2240"/>
                    <a:pt x="9262" y="2287"/>
                  </a:cubicBezTo>
                  <a:cubicBezTo>
                    <a:pt x="9187" y="2312"/>
                    <a:pt x="9118" y="2323"/>
                    <a:pt x="9052" y="2323"/>
                  </a:cubicBezTo>
                  <a:cubicBezTo>
                    <a:pt x="8704" y="2323"/>
                    <a:pt x="8462" y="2018"/>
                    <a:pt x="8080" y="1994"/>
                  </a:cubicBezTo>
                  <a:cubicBezTo>
                    <a:pt x="8032" y="1991"/>
                    <a:pt x="7984" y="1989"/>
                    <a:pt x="7936" y="1989"/>
                  </a:cubicBezTo>
                  <a:cubicBezTo>
                    <a:pt x="7566" y="1989"/>
                    <a:pt x="7223" y="2077"/>
                    <a:pt x="6863" y="2077"/>
                  </a:cubicBezTo>
                  <a:cubicBezTo>
                    <a:pt x="6730" y="2077"/>
                    <a:pt x="6595" y="2065"/>
                    <a:pt x="6455" y="2032"/>
                  </a:cubicBezTo>
                  <a:cubicBezTo>
                    <a:pt x="6209" y="1975"/>
                    <a:pt x="5982" y="1890"/>
                    <a:pt x="5737" y="1815"/>
                  </a:cubicBezTo>
                  <a:cubicBezTo>
                    <a:pt x="5576" y="1767"/>
                    <a:pt x="5359" y="1748"/>
                    <a:pt x="5217" y="1663"/>
                  </a:cubicBezTo>
                  <a:cubicBezTo>
                    <a:pt x="5047" y="1569"/>
                    <a:pt x="5425" y="1484"/>
                    <a:pt x="5264" y="1474"/>
                  </a:cubicBezTo>
                  <a:cubicBezTo>
                    <a:pt x="4480" y="1408"/>
                    <a:pt x="5122" y="728"/>
                    <a:pt x="4811" y="671"/>
                  </a:cubicBezTo>
                  <a:cubicBezTo>
                    <a:pt x="5217" y="605"/>
                    <a:pt x="5642" y="520"/>
                    <a:pt x="5793" y="66"/>
                  </a:cubicBezTo>
                  <a:cubicBezTo>
                    <a:pt x="5756" y="47"/>
                    <a:pt x="5718" y="19"/>
                    <a:pt x="5699"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grpSp>
        <p:nvGrpSpPr>
          <p:cNvPr id="227" name="Google Shape;227;p15"/>
          <p:cNvGrpSpPr/>
          <p:nvPr/>
        </p:nvGrpSpPr>
        <p:grpSpPr>
          <a:xfrm flipH="1">
            <a:off x="-1689015" y="3388010"/>
            <a:ext cx="6018203" cy="5908452"/>
            <a:chOff x="763575" y="3697175"/>
            <a:chExt cx="638875" cy="611000"/>
          </a:xfrm>
        </p:grpSpPr>
        <p:sp>
          <p:nvSpPr>
            <p:cNvPr id="228" name="Google Shape;228;p15"/>
            <p:cNvSpPr/>
            <p:nvPr/>
          </p:nvSpPr>
          <p:spPr>
            <a:xfrm>
              <a:off x="1081575" y="3859950"/>
              <a:ext cx="50600" cy="43275"/>
            </a:xfrm>
            <a:custGeom>
              <a:avLst/>
              <a:gdLst/>
              <a:ahLst/>
              <a:cxnLst/>
              <a:rect l="l" t="t" r="r" b="b"/>
              <a:pathLst>
                <a:path w="2024" h="1731" extrusionOk="0">
                  <a:moveTo>
                    <a:pt x="29" y="1"/>
                  </a:moveTo>
                  <a:lnTo>
                    <a:pt x="1" y="48"/>
                  </a:lnTo>
                  <a:cubicBezTo>
                    <a:pt x="473" y="303"/>
                    <a:pt x="1636" y="823"/>
                    <a:pt x="1948" y="1730"/>
                  </a:cubicBezTo>
                  <a:lnTo>
                    <a:pt x="2023" y="1352"/>
                  </a:lnTo>
                  <a:cubicBezTo>
                    <a:pt x="1740" y="530"/>
                    <a:pt x="95" y="29"/>
                    <a:pt x="29" y="1"/>
                  </a:cubicBez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29" name="Google Shape;229;p15"/>
            <p:cNvSpPr/>
            <p:nvPr/>
          </p:nvSpPr>
          <p:spPr>
            <a:xfrm>
              <a:off x="1163800" y="3751750"/>
              <a:ext cx="66650" cy="265350"/>
            </a:xfrm>
            <a:custGeom>
              <a:avLst/>
              <a:gdLst/>
              <a:ahLst/>
              <a:cxnLst/>
              <a:rect l="l" t="t" r="r" b="b"/>
              <a:pathLst>
                <a:path w="2666" h="10614" extrusionOk="0">
                  <a:moveTo>
                    <a:pt x="2420" y="1"/>
                  </a:moveTo>
                  <a:cubicBezTo>
                    <a:pt x="2392" y="898"/>
                    <a:pt x="1777" y="1749"/>
                    <a:pt x="1399" y="2269"/>
                  </a:cubicBezTo>
                  <a:cubicBezTo>
                    <a:pt x="1258" y="2458"/>
                    <a:pt x="1154" y="2599"/>
                    <a:pt x="1116" y="2694"/>
                  </a:cubicBezTo>
                  <a:cubicBezTo>
                    <a:pt x="1059" y="2855"/>
                    <a:pt x="1116" y="3110"/>
                    <a:pt x="1201" y="3507"/>
                  </a:cubicBezTo>
                  <a:cubicBezTo>
                    <a:pt x="1324" y="4017"/>
                    <a:pt x="1626" y="4820"/>
                    <a:pt x="1588" y="5775"/>
                  </a:cubicBezTo>
                  <a:cubicBezTo>
                    <a:pt x="1532" y="7372"/>
                    <a:pt x="10" y="10472"/>
                    <a:pt x="1" y="10500"/>
                  </a:cubicBezTo>
                  <a:lnTo>
                    <a:pt x="218" y="10614"/>
                  </a:lnTo>
                  <a:cubicBezTo>
                    <a:pt x="284" y="10481"/>
                    <a:pt x="1636" y="7419"/>
                    <a:pt x="1702" y="5765"/>
                  </a:cubicBezTo>
                  <a:cubicBezTo>
                    <a:pt x="1730" y="4773"/>
                    <a:pt x="1569" y="3979"/>
                    <a:pt x="1447" y="3450"/>
                  </a:cubicBezTo>
                  <a:cubicBezTo>
                    <a:pt x="1380" y="3138"/>
                    <a:pt x="1324" y="2883"/>
                    <a:pt x="1352" y="2788"/>
                  </a:cubicBezTo>
                  <a:cubicBezTo>
                    <a:pt x="1380" y="2732"/>
                    <a:pt x="1484" y="2590"/>
                    <a:pt x="1607" y="2420"/>
                  </a:cubicBezTo>
                  <a:cubicBezTo>
                    <a:pt x="1995" y="1891"/>
                    <a:pt x="2647" y="993"/>
                    <a:pt x="2666" y="10"/>
                  </a:cubicBezTo>
                  <a:lnTo>
                    <a:pt x="2420" y="1"/>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0" name="Google Shape;230;p15"/>
            <p:cNvSpPr/>
            <p:nvPr/>
          </p:nvSpPr>
          <p:spPr>
            <a:xfrm>
              <a:off x="1126700" y="3842725"/>
              <a:ext cx="31925" cy="110825"/>
            </a:xfrm>
            <a:custGeom>
              <a:avLst/>
              <a:gdLst/>
              <a:ahLst/>
              <a:cxnLst/>
              <a:rect l="l" t="t" r="r" b="b"/>
              <a:pathLst>
                <a:path w="1277" h="4433" extrusionOk="0">
                  <a:moveTo>
                    <a:pt x="199" y="0"/>
                  </a:moveTo>
                  <a:cubicBezTo>
                    <a:pt x="190" y="47"/>
                    <a:pt x="1" y="1172"/>
                    <a:pt x="39" y="1966"/>
                  </a:cubicBezTo>
                  <a:cubicBezTo>
                    <a:pt x="58" y="2457"/>
                    <a:pt x="322" y="2939"/>
                    <a:pt x="596" y="3440"/>
                  </a:cubicBezTo>
                  <a:cubicBezTo>
                    <a:pt x="766" y="3761"/>
                    <a:pt x="946" y="4092"/>
                    <a:pt x="1069" y="4432"/>
                  </a:cubicBezTo>
                  <a:lnTo>
                    <a:pt x="1277" y="4300"/>
                  </a:lnTo>
                  <a:cubicBezTo>
                    <a:pt x="1163" y="3941"/>
                    <a:pt x="984" y="3620"/>
                    <a:pt x="804" y="3289"/>
                  </a:cubicBezTo>
                  <a:cubicBezTo>
                    <a:pt x="559" y="2816"/>
                    <a:pt x="313" y="2363"/>
                    <a:pt x="294" y="1928"/>
                  </a:cubicBezTo>
                  <a:cubicBezTo>
                    <a:pt x="266" y="1172"/>
                    <a:pt x="455" y="57"/>
                    <a:pt x="455" y="47"/>
                  </a:cubicBezTo>
                  <a:lnTo>
                    <a:pt x="199" y="0"/>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1" name="Google Shape;231;p15"/>
            <p:cNvSpPr/>
            <p:nvPr/>
          </p:nvSpPr>
          <p:spPr>
            <a:xfrm>
              <a:off x="1160975" y="3888325"/>
              <a:ext cx="165175" cy="138225"/>
            </a:xfrm>
            <a:custGeom>
              <a:avLst/>
              <a:gdLst/>
              <a:ahLst/>
              <a:cxnLst/>
              <a:rect l="l" t="t" r="r" b="b"/>
              <a:pathLst>
                <a:path w="6607" h="5529" extrusionOk="0">
                  <a:moveTo>
                    <a:pt x="6587" y="0"/>
                  </a:moveTo>
                  <a:cubicBezTo>
                    <a:pt x="2335" y="1427"/>
                    <a:pt x="652" y="3922"/>
                    <a:pt x="38" y="5264"/>
                  </a:cubicBezTo>
                  <a:cubicBezTo>
                    <a:pt x="29" y="5302"/>
                    <a:pt x="0" y="5321"/>
                    <a:pt x="0" y="5340"/>
                  </a:cubicBezTo>
                  <a:cubicBezTo>
                    <a:pt x="0" y="5340"/>
                    <a:pt x="29" y="5311"/>
                    <a:pt x="48" y="5302"/>
                  </a:cubicBezTo>
                  <a:lnTo>
                    <a:pt x="161" y="5529"/>
                  </a:lnTo>
                  <a:cubicBezTo>
                    <a:pt x="208" y="5500"/>
                    <a:pt x="218" y="5481"/>
                    <a:pt x="265" y="5368"/>
                  </a:cubicBezTo>
                  <a:cubicBezTo>
                    <a:pt x="870" y="4064"/>
                    <a:pt x="2448" y="1484"/>
                    <a:pt x="6606" y="76"/>
                  </a:cubicBezTo>
                  <a:lnTo>
                    <a:pt x="6587" y="0"/>
                  </a:ln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2" name="Google Shape;232;p15"/>
            <p:cNvSpPr/>
            <p:nvPr/>
          </p:nvSpPr>
          <p:spPr>
            <a:xfrm>
              <a:off x="1039050" y="3865150"/>
              <a:ext cx="138475" cy="443025"/>
            </a:xfrm>
            <a:custGeom>
              <a:avLst/>
              <a:gdLst/>
              <a:ahLst/>
              <a:cxnLst/>
              <a:rect l="l" t="t" r="r" b="b"/>
              <a:pathLst>
                <a:path w="5539" h="17721" extrusionOk="0">
                  <a:moveTo>
                    <a:pt x="29" y="1"/>
                  </a:moveTo>
                  <a:cubicBezTo>
                    <a:pt x="0" y="1"/>
                    <a:pt x="75" y="162"/>
                    <a:pt x="199" y="351"/>
                  </a:cubicBezTo>
                  <a:cubicBezTo>
                    <a:pt x="1229" y="1844"/>
                    <a:pt x="4102" y="3091"/>
                    <a:pt x="4575" y="3271"/>
                  </a:cubicBezTo>
                  <a:cubicBezTo>
                    <a:pt x="4679" y="3639"/>
                    <a:pt x="5236" y="5558"/>
                    <a:pt x="4868" y="6276"/>
                  </a:cubicBezTo>
                  <a:cubicBezTo>
                    <a:pt x="2628" y="10756"/>
                    <a:pt x="2637" y="14243"/>
                    <a:pt x="2845" y="17721"/>
                  </a:cubicBezTo>
                  <a:lnTo>
                    <a:pt x="3101" y="17692"/>
                  </a:lnTo>
                  <a:cubicBezTo>
                    <a:pt x="2883" y="14262"/>
                    <a:pt x="2883" y="10812"/>
                    <a:pt x="5095" y="6389"/>
                  </a:cubicBezTo>
                  <a:cubicBezTo>
                    <a:pt x="5539" y="5501"/>
                    <a:pt x="4830" y="3233"/>
                    <a:pt x="4802" y="3138"/>
                  </a:cubicBezTo>
                  <a:lnTo>
                    <a:pt x="4773" y="3082"/>
                  </a:lnTo>
                  <a:lnTo>
                    <a:pt x="4717" y="3063"/>
                  </a:lnTo>
                  <a:cubicBezTo>
                    <a:pt x="4679" y="3044"/>
                    <a:pt x="1352" y="1853"/>
                    <a:pt x="294" y="332"/>
                  </a:cubicBezTo>
                  <a:cubicBezTo>
                    <a:pt x="131" y="92"/>
                    <a:pt x="51" y="1"/>
                    <a:pt x="29" y="1"/>
                  </a:cubicBezTo>
                  <a:close/>
                </a:path>
              </a:pathLst>
            </a:custGeom>
            <a:solidFill>
              <a:srgbClr val="AA4A43"/>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3" name="Google Shape;233;p15"/>
            <p:cNvSpPr/>
            <p:nvPr/>
          </p:nvSpPr>
          <p:spPr>
            <a:xfrm>
              <a:off x="1039400" y="3865450"/>
              <a:ext cx="138600" cy="186375"/>
            </a:xfrm>
            <a:custGeom>
              <a:avLst/>
              <a:gdLst/>
              <a:ahLst/>
              <a:cxnLst/>
              <a:rect l="l" t="t" r="r" b="b"/>
              <a:pathLst>
                <a:path w="5544" h="7455" extrusionOk="0">
                  <a:moveTo>
                    <a:pt x="31" y="0"/>
                  </a:moveTo>
                  <a:cubicBezTo>
                    <a:pt x="0" y="0"/>
                    <a:pt x="74" y="159"/>
                    <a:pt x="204" y="348"/>
                  </a:cubicBezTo>
                  <a:cubicBezTo>
                    <a:pt x="1225" y="1832"/>
                    <a:pt x="4098" y="3098"/>
                    <a:pt x="4570" y="3259"/>
                  </a:cubicBezTo>
                  <a:cubicBezTo>
                    <a:pt x="4674" y="3637"/>
                    <a:pt x="5222" y="5555"/>
                    <a:pt x="4863" y="6274"/>
                  </a:cubicBezTo>
                  <a:cubicBezTo>
                    <a:pt x="4721" y="6566"/>
                    <a:pt x="4580" y="6850"/>
                    <a:pt x="4457" y="7134"/>
                  </a:cubicBezTo>
                  <a:cubicBezTo>
                    <a:pt x="4495" y="7247"/>
                    <a:pt x="4532" y="7351"/>
                    <a:pt x="4580" y="7455"/>
                  </a:cubicBezTo>
                  <a:cubicBezTo>
                    <a:pt x="4740" y="7105"/>
                    <a:pt x="4901" y="6746"/>
                    <a:pt x="5090" y="6377"/>
                  </a:cubicBezTo>
                  <a:cubicBezTo>
                    <a:pt x="5544" y="5499"/>
                    <a:pt x="4816" y="3230"/>
                    <a:pt x="4797" y="3136"/>
                  </a:cubicBezTo>
                  <a:lnTo>
                    <a:pt x="4769" y="3070"/>
                  </a:lnTo>
                  <a:lnTo>
                    <a:pt x="4712" y="3051"/>
                  </a:lnTo>
                  <a:cubicBezTo>
                    <a:pt x="4674" y="3041"/>
                    <a:pt x="1348" y="1841"/>
                    <a:pt x="299" y="320"/>
                  </a:cubicBezTo>
                  <a:cubicBezTo>
                    <a:pt x="137" y="89"/>
                    <a:pt x="55" y="0"/>
                    <a:pt x="31" y="0"/>
                  </a:cubicBezTo>
                  <a:close/>
                </a:path>
              </a:pathLst>
            </a:custGeom>
            <a:solidFill>
              <a:srgbClr val="843D3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4" name="Google Shape;234;p15"/>
            <p:cNvSpPr/>
            <p:nvPr/>
          </p:nvSpPr>
          <p:spPr>
            <a:xfrm>
              <a:off x="1231850" y="3883575"/>
              <a:ext cx="170600" cy="64775"/>
            </a:xfrm>
            <a:custGeom>
              <a:avLst/>
              <a:gdLst/>
              <a:ahLst/>
              <a:cxnLst/>
              <a:rect l="l" t="t" r="r" b="b"/>
              <a:pathLst>
                <a:path w="6824" h="2591" extrusionOk="0">
                  <a:moveTo>
                    <a:pt x="6036" y="1"/>
                  </a:moveTo>
                  <a:cubicBezTo>
                    <a:pt x="5723" y="1"/>
                    <a:pt x="5328" y="64"/>
                    <a:pt x="5151" y="77"/>
                  </a:cubicBezTo>
                  <a:cubicBezTo>
                    <a:pt x="5088" y="83"/>
                    <a:pt x="5024" y="86"/>
                    <a:pt x="4960" y="86"/>
                  </a:cubicBezTo>
                  <a:cubicBezTo>
                    <a:pt x="4698" y="86"/>
                    <a:pt x="4426" y="43"/>
                    <a:pt x="4160" y="43"/>
                  </a:cubicBezTo>
                  <a:cubicBezTo>
                    <a:pt x="4109" y="43"/>
                    <a:pt x="4058" y="44"/>
                    <a:pt x="4008" y="48"/>
                  </a:cubicBezTo>
                  <a:cubicBezTo>
                    <a:pt x="3932" y="51"/>
                    <a:pt x="3852" y="51"/>
                    <a:pt x="3770" y="51"/>
                  </a:cubicBezTo>
                  <a:cubicBezTo>
                    <a:pt x="3632" y="51"/>
                    <a:pt x="3487" y="49"/>
                    <a:pt x="3339" y="49"/>
                  </a:cubicBezTo>
                  <a:cubicBezTo>
                    <a:pt x="2865" y="49"/>
                    <a:pt x="2363" y="70"/>
                    <a:pt x="2004" y="247"/>
                  </a:cubicBezTo>
                  <a:cubicBezTo>
                    <a:pt x="1654" y="407"/>
                    <a:pt x="1390" y="710"/>
                    <a:pt x="1059" y="899"/>
                  </a:cubicBezTo>
                  <a:cubicBezTo>
                    <a:pt x="728" y="1088"/>
                    <a:pt x="275" y="1201"/>
                    <a:pt x="0" y="1447"/>
                  </a:cubicBezTo>
                  <a:cubicBezTo>
                    <a:pt x="454" y="1475"/>
                    <a:pt x="936" y="1437"/>
                    <a:pt x="1371" y="1560"/>
                  </a:cubicBezTo>
                  <a:cubicBezTo>
                    <a:pt x="1371" y="1579"/>
                    <a:pt x="1352" y="1617"/>
                    <a:pt x="1352" y="1636"/>
                  </a:cubicBezTo>
                  <a:cubicBezTo>
                    <a:pt x="1399" y="1636"/>
                    <a:pt x="1456" y="1636"/>
                    <a:pt x="1494" y="1655"/>
                  </a:cubicBezTo>
                  <a:cubicBezTo>
                    <a:pt x="1614" y="1827"/>
                    <a:pt x="1727" y="2117"/>
                    <a:pt x="1961" y="2117"/>
                  </a:cubicBezTo>
                  <a:cubicBezTo>
                    <a:pt x="1983" y="2117"/>
                    <a:pt x="2007" y="2114"/>
                    <a:pt x="2032" y="2108"/>
                  </a:cubicBezTo>
                  <a:lnTo>
                    <a:pt x="2032" y="2108"/>
                  </a:lnTo>
                  <a:cubicBezTo>
                    <a:pt x="1921" y="2465"/>
                    <a:pt x="2120" y="2537"/>
                    <a:pt x="2385" y="2537"/>
                  </a:cubicBezTo>
                  <a:cubicBezTo>
                    <a:pt x="2565" y="2537"/>
                    <a:pt x="2776" y="2503"/>
                    <a:pt x="2939" y="2503"/>
                  </a:cubicBezTo>
                  <a:cubicBezTo>
                    <a:pt x="2962" y="2503"/>
                    <a:pt x="2985" y="2504"/>
                    <a:pt x="3006" y="2505"/>
                  </a:cubicBezTo>
                  <a:cubicBezTo>
                    <a:pt x="2959" y="2524"/>
                    <a:pt x="2911" y="2562"/>
                    <a:pt x="2873" y="2581"/>
                  </a:cubicBezTo>
                  <a:cubicBezTo>
                    <a:pt x="2919" y="2588"/>
                    <a:pt x="2970" y="2591"/>
                    <a:pt x="3025" y="2591"/>
                  </a:cubicBezTo>
                  <a:cubicBezTo>
                    <a:pt x="3200" y="2591"/>
                    <a:pt x="3415" y="2560"/>
                    <a:pt x="3609" y="2525"/>
                  </a:cubicBezTo>
                  <a:lnTo>
                    <a:pt x="3609" y="2525"/>
                  </a:lnTo>
                  <a:cubicBezTo>
                    <a:pt x="3867" y="2522"/>
                    <a:pt x="4108" y="2268"/>
                    <a:pt x="4386" y="2231"/>
                  </a:cubicBezTo>
                  <a:cubicBezTo>
                    <a:pt x="4415" y="2228"/>
                    <a:pt x="4451" y="2227"/>
                    <a:pt x="4491" y="2227"/>
                  </a:cubicBezTo>
                  <a:cubicBezTo>
                    <a:pt x="4650" y="2227"/>
                    <a:pt x="4883" y="2246"/>
                    <a:pt x="5114" y="2246"/>
                  </a:cubicBezTo>
                  <a:cubicBezTo>
                    <a:pt x="5556" y="2246"/>
                    <a:pt x="5991" y="2177"/>
                    <a:pt x="5888" y="1778"/>
                  </a:cubicBezTo>
                  <a:cubicBezTo>
                    <a:pt x="6219" y="1768"/>
                    <a:pt x="6143" y="1655"/>
                    <a:pt x="6276" y="1447"/>
                  </a:cubicBezTo>
                  <a:cubicBezTo>
                    <a:pt x="6408" y="1211"/>
                    <a:pt x="6824" y="1003"/>
                    <a:pt x="6758" y="644"/>
                  </a:cubicBezTo>
                  <a:cubicBezTo>
                    <a:pt x="6682" y="644"/>
                    <a:pt x="6606" y="577"/>
                    <a:pt x="6521" y="568"/>
                  </a:cubicBezTo>
                  <a:cubicBezTo>
                    <a:pt x="6512" y="388"/>
                    <a:pt x="6569" y="181"/>
                    <a:pt x="6427" y="77"/>
                  </a:cubicBezTo>
                  <a:cubicBezTo>
                    <a:pt x="6353" y="20"/>
                    <a:pt x="6207" y="1"/>
                    <a:pt x="6036" y="1"/>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5" name="Google Shape;235;p15"/>
            <p:cNvSpPr/>
            <p:nvPr/>
          </p:nvSpPr>
          <p:spPr>
            <a:xfrm>
              <a:off x="1231375" y="3895250"/>
              <a:ext cx="162100" cy="53450"/>
            </a:xfrm>
            <a:custGeom>
              <a:avLst/>
              <a:gdLst/>
              <a:ahLst/>
              <a:cxnLst/>
              <a:rect l="l" t="t" r="r" b="b"/>
              <a:pathLst>
                <a:path w="6484" h="2138" extrusionOk="0">
                  <a:moveTo>
                    <a:pt x="4998" y="0"/>
                  </a:moveTo>
                  <a:cubicBezTo>
                    <a:pt x="4805" y="0"/>
                    <a:pt x="4624" y="38"/>
                    <a:pt x="4509" y="129"/>
                  </a:cubicBezTo>
                  <a:cubicBezTo>
                    <a:pt x="4698" y="129"/>
                    <a:pt x="5520" y="356"/>
                    <a:pt x="5057" y="489"/>
                  </a:cubicBezTo>
                  <a:cubicBezTo>
                    <a:pt x="4926" y="524"/>
                    <a:pt x="4784" y="535"/>
                    <a:pt x="4638" y="535"/>
                  </a:cubicBezTo>
                  <a:cubicBezTo>
                    <a:pt x="4412" y="535"/>
                    <a:pt x="4174" y="509"/>
                    <a:pt x="3947" y="509"/>
                  </a:cubicBezTo>
                  <a:cubicBezTo>
                    <a:pt x="3778" y="509"/>
                    <a:pt x="3616" y="524"/>
                    <a:pt x="3469" y="574"/>
                  </a:cubicBezTo>
                  <a:cubicBezTo>
                    <a:pt x="3686" y="621"/>
                    <a:pt x="3516" y="763"/>
                    <a:pt x="3450" y="819"/>
                  </a:cubicBezTo>
                  <a:cubicBezTo>
                    <a:pt x="3393" y="876"/>
                    <a:pt x="3346" y="876"/>
                    <a:pt x="3299" y="952"/>
                  </a:cubicBezTo>
                  <a:cubicBezTo>
                    <a:pt x="3233" y="1027"/>
                    <a:pt x="3261" y="1150"/>
                    <a:pt x="3176" y="1216"/>
                  </a:cubicBezTo>
                  <a:cubicBezTo>
                    <a:pt x="3104" y="1282"/>
                    <a:pt x="3007" y="1312"/>
                    <a:pt x="2905" y="1312"/>
                  </a:cubicBezTo>
                  <a:cubicBezTo>
                    <a:pt x="2657" y="1312"/>
                    <a:pt x="2379" y="1134"/>
                    <a:pt x="2373" y="867"/>
                  </a:cubicBezTo>
                  <a:cubicBezTo>
                    <a:pt x="1928" y="857"/>
                    <a:pt x="1475" y="772"/>
                    <a:pt x="1012" y="772"/>
                  </a:cubicBezTo>
                  <a:cubicBezTo>
                    <a:pt x="776" y="772"/>
                    <a:pt x="558" y="772"/>
                    <a:pt x="331" y="781"/>
                  </a:cubicBezTo>
                  <a:cubicBezTo>
                    <a:pt x="199" y="838"/>
                    <a:pt x="95" y="914"/>
                    <a:pt x="1" y="999"/>
                  </a:cubicBezTo>
                  <a:cubicBezTo>
                    <a:pt x="445" y="1018"/>
                    <a:pt x="936" y="980"/>
                    <a:pt x="1371" y="1103"/>
                  </a:cubicBezTo>
                  <a:cubicBezTo>
                    <a:pt x="1371" y="1122"/>
                    <a:pt x="1343" y="1160"/>
                    <a:pt x="1343" y="1188"/>
                  </a:cubicBezTo>
                  <a:cubicBezTo>
                    <a:pt x="1390" y="1188"/>
                    <a:pt x="1456" y="1188"/>
                    <a:pt x="1484" y="1197"/>
                  </a:cubicBezTo>
                  <a:cubicBezTo>
                    <a:pt x="1606" y="1372"/>
                    <a:pt x="1728" y="1667"/>
                    <a:pt x="1969" y="1667"/>
                  </a:cubicBezTo>
                  <a:cubicBezTo>
                    <a:pt x="1990" y="1667"/>
                    <a:pt x="2011" y="1665"/>
                    <a:pt x="2032" y="1660"/>
                  </a:cubicBezTo>
                  <a:lnTo>
                    <a:pt x="2032" y="1660"/>
                  </a:lnTo>
                  <a:cubicBezTo>
                    <a:pt x="1922" y="2009"/>
                    <a:pt x="2114" y="2080"/>
                    <a:pt x="2374" y="2080"/>
                  </a:cubicBezTo>
                  <a:cubicBezTo>
                    <a:pt x="2553" y="2080"/>
                    <a:pt x="2765" y="2046"/>
                    <a:pt x="2930" y="2046"/>
                  </a:cubicBezTo>
                  <a:cubicBezTo>
                    <a:pt x="2953" y="2046"/>
                    <a:pt x="2975" y="2046"/>
                    <a:pt x="2996" y="2048"/>
                  </a:cubicBezTo>
                  <a:cubicBezTo>
                    <a:pt x="2949" y="2067"/>
                    <a:pt x="2902" y="2105"/>
                    <a:pt x="2874" y="2133"/>
                  </a:cubicBezTo>
                  <a:cubicBezTo>
                    <a:pt x="2908" y="2136"/>
                    <a:pt x="2945" y="2138"/>
                    <a:pt x="2985" y="2138"/>
                  </a:cubicBezTo>
                  <a:cubicBezTo>
                    <a:pt x="3166" y="2138"/>
                    <a:pt x="3399" y="2106"/>
                    <a:pt x="3600" y="2067"/>
                  </a:cubicBezTo>
                  <a:lnTo>
                    <a:pt x="3600" y="2067"/>
                  </a:lnTo>
                  <a:cubicBezTo>
                    <a:pt x="3602" y="2067"/>
                    <a:pt x="3604" y="2067"/>
                    <a:pt x="3605" y="2067"/>
                  </a:cubicBezTo>
                  <a:cubicBezTo>
                    <a:pt x="3856" y="2067"/>
                    <a:pt x="4107" y="1811"/>
                    <a:pt x="4386" y="1774"/>
                  </a:cubicBezTo>
                  <a:cubicBezTo>
                    <a:pt x="4413" y="1771"/>
                    <a:pt x="4446" y="1770"/>
                    <a:pt x="4484" y="1770"/>
                  </a:cubicBezTo>
                  <a:cubicBezTo>
                    <a:pt x="4647" y="1770"/>
                    <a:pt x="4893" y="1792"/>
                    <a:pt x="5135" y="1792"/>
                  </a:cubicBezTo>
                  <a:cubicBezTo>
                    <a:pt x="5568" y="1792"/>
                    <a:pt x="5985" y="1721"/>
                    <a:pt x="5879" y="1330"/>
                  </a:cubicBezTo>
                  <a:cubicBezTo>
                    <a:pt x="6210" y="1311"/>
                    <a:pt x="6143" y="1197"/>
                    <a:pt x="6276" y="999"/>
                  </a:cubicBezTo>
                  <a:cubicBezTo>
                    <a:pt x="6314" y="914"/>
                    <a:pt x="6399" y="838"/>
                    <a:pt x="6484" y="763"/>
                  </a:cubicBezTo>
                  <a:cubicBezTo>
                    <a:pt x="6399" y="725"/>
                    <a:pt x="6351" y="621"/>
                    <a:pt x="6285" y="574"/>
                  </a:cubicBezTo>
                  <a:cubicBezTo>
                    <a:pt x="6191" y="498"/>
                    <a:pt x="6096" y="479"/>
                    <a:pt x="5992" y="422"/>
                  </a:cubicBezTo>
                  <a:cubicBezTo>
                    <a:pt x="5879" y="366"/>
                    <a:pt x="5813" y="252"/>
                    <a:pt x="5709" y="177"/>
                  </a:cubicBezTo>
                  <a:cubicBezTo>
                    <a:pt x="5550" y="72"/>
                    <a:pt x="5264" y="0"/>
                    <a:pt x="4998"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6" name="Google Shape;236;p15"/>
            <p:cNvSpPr/>
            <p:nvPr/>
          </p:nvSpPr>
          <p:spPr>
            <a:xfrm>
              <a:off x="763575" y="3697175"/>
              <a:ext cx="500675" cy="248100"/>
            </a:xfrm>
            <a:custGeom>
              <a:avLst/>
              <a:gdLst/>
              <a:ahLst/>
              <a:cxnLst/>
              <a:rect l="l" t="t" r="r" b="b"/>
              <a:pathLst>
                <a:path w="20027" h="9924" extrusionOk="0">
                  <a:moveTo>
                    <a:pt x="19246" y="0"/>
                  </a:moveTo>
                  <a:cubicBezTo>
                    <a:pt x="18397" y="0"/>
                    <a:pt x="17564" y="253"/>
                    <a:pt x="16737" y="397"/>
                  </a:cubicBezTo>
                  <a:cubicBezTo>
                    <a:pt x="16114" y="520"/>
                    <a:pt x="15698" y="634"/>
                    <a:pt x="15235" y="1087"/>
                  </a:cubicBezTo>
                  <a:cubicBezTo>
                    <a:pt x="15131" y="1191"/>
                    <a:pt x="15027" y="1333"/>
                    <a:pt x="14904" y="1418"/>
                  </a:cubicBezTo>
                  <a:cubicBezTo>
                    <a:pt x="14762" y="1522"/>
                    <a:pt x="14375" y="1579"/>
                    <a:pt x="14280" y="1683"/>
                  </a:cubicBezTo>
                  <a:cubicBezTo>
                    <a:pt x="14157" y="1843"/>
                    <a:pt x="14327" y="1995"/>
                    <a:pt x="14195" y="2193"/>
                  </a:cubicBezTo>
                  <a:cubicBezTo>
                    <a:pt x="13987" y="2486"/>
                    <a:pt x="13430" y="2316"/>
                    <a:pt x="13250" y="2599"/>
                  </a:cubicBezTo>
                  <a:cubicBezTo>
                    <a:pt x="13628" y="2552"/>
                    <a:pt x="13978" y="2382"/>
                    <a:pt x="14337" y="2288"/>
                  </a:cubicBezTo>
                  <a:lnTo>
                    <a:pt x="14337" y="2288"/>
                  </a:lnTo>
                  <a:cubicBezTo>
                    <a:pt x="13987" y="2609"/>
                    <a:pt x="13534" y="2788"/>
                    <a:pt x="13118" y="2996"/>
                  </a:cubicBezTo>
                  <a:cubicBezTo>
                    <a:pt x="12834" y="3148"/>
                    <a:pt x="11209" y="3856"/>
                    <a:pt x="11209" y="4215"/>
                  </a:cubicBezTo>
                  <a:cubicBezTo>
                    <a:pt x="11280" y="4201"/>
                    <a:pt x="11353" y="4194"/>
                    <a:pt x="11426" y="4194"/>
                  </a:cubicBezTo>
                  <a:cubicBezTo>
                    <a:pt x="11499" y="4194"/>
                    <a:pt x="11573" y="4201"/>
                    <a:pt x="11643" y="4215"/>
                  </a:cubicBezTo>
                  <a:cubicBezTo>
                    <a:pt x="11776" y="4820"/>
                    <a:pt x="10642" y="4556"/>
                    <a:pt x="10642" y="5151"/>
                  </a:cubicBezTo>
                  <a:cubicBezTo>
                    <a:pt x="11033" y="4991"/>
                    <a:pt x="11452" y="4608"/>
                    <a:pt x="11881" y="4608"/>
                  </a:cubicBezTo>
                  <a:cubicBezTo>
                    <a:pt x="11959" y="4608"/>
                    <a:pt x="12037" y="4621"/>
                    <a:pt x="12116" y="4650"/>
                  </a:cubicBezTo>
                  <a:cubicBezTo>
                    <a:pt x="12012" y="4773"/>
                    <a:pt x="11880" y="4877"/>
                    <a:pt x="11776" y="4981"/>
                  </a:cubicBezTo>
                  <a:cubicBezTo>
                    <a:pt x="11814" y="5009"/>
                    <a:pt x="11861" y="5057"/>
                    <a:pt x="11908" y="5085"/>
                  </a:cubicBezTo>
                  <a:cubicBezTo>
                    <a:pt x="11656" y="5445"/>
                    <a:pt x="11310" y="5539"/>
                    <a:pt x="10918" y="5539"/>
                  </a:cubicBezTo>
                  <a:cubicBezTo>
                    <a:pt x="10899" y="5539"/>
                    <a:pt x="10879" y="5539"/>
                    <a:pt x="10859" y="5539"/>
                  </a:cubicBezTo>
                  <a:lnTo>
                    <a:pt x="10859" y="5539"/>
                  </a:lnTo>
                  <a:cubicBezTo>
                    <a:pt x="10840" y="5586"/>
                    <a:pt x="10878" y="5605"/>
                    <a:pt x="10878" y="5624"/>
                  </a:cubicBezTo>
                  <a:cubicBezTo>
                    <a:pt x="10566" y="5624"/>
                    <a:pt x="10301" y="5964"/>
                    <a:pt x="10009" y="6068"/>
                  </a:cubicBezTo>
                  <a:cubicBezTo>
                    <a:pt x="9612" y="6219"/>
                    <a:pt x="9215" y="6295"/>
                    <a:pt x="8808" y="6446"/>
                  </a:cubicBezTo>
                  <a:cubicBezTo>
                    <a:pt x="8978" y="6673"/>
                    <a:pt x="9271" y="6502"/>
                    <a:pt x="9489" y="6663"/>
                  </a:cubicBezTo>
                  <a:cubicBezTo>
                    <a:pt x="9460" y="6814"/>
                    <a:pt x="9404" y="6899"/>
                    <a:pt x="9234" y="6947"/>
                  </a:cubicBezTo>
                  <a:cubicBezTo>
                    <a:pt x="9224" y="6975"/>
                    <a:pt x="9252" y="7041"/>
                    <a:pt x="9224" y="7060"/>
                  </a:cubicBezTo>
                  <a:cubicBezTo>
                    <a:pt x="8950" y="7060"/>
                    <a:pt x="8619" y="6635"/>
                    <a:pt x="8307" y="6569"/>
                  </a:cubicBezTo>
                  <a:cubicBezTo>
                    <a:pt x="7835" y="6455"/>
                    <a:pt x="7296" y="6285"/>
                    <a:pt x="6824" y="6247"/>
                  </a:cubicBezTo>
                  <a:cubicBezTo>
                    <a:pt x="6765" y="6242"/>
                    <a:pt x="6706" y="6239"/>
                    <a:pt x="6646" y="6239"/>
                  </a:cubicBezTo>
                  <a:cubicBezTo>
                    <a:pt x="6310" y="6239"/>
                    <a:pt x="5960" y="6324"/>
                    <a:pt x="5671" y="6436"/>
                  </a:cubicBezTo>
                  <a:cubicBezTo>
                    <a:pt x="5302" y="6588"/>
                    <a:pt x="4376" y="6635"/>
                    <a:pt x="4187" y="6918"/>
                  </a:cubicBezTo>
                  <a:cubicBezTo>
                    <a:pt x="4376" y="6928"/>
                    <a:pt x="4565" y="6899"/>
                    <a:pt x="4697" y="7013"/>
                  </a:cubicBezTo>
                  <a:cubicBezTo>
                    <a:pt x="4159" y="7013"/>
                    <a:pt x="2977" y="7372"/>
                    <a:pt x="2590" y="7655"/>
                  </a:cubicBezTo>
                  <a:cubicBezTo>
                    <a:pt x="2599" y="7659"/>
                    <a:pt x="2611" y="7660"/>
                    <a:pt x="2623" y="7660"/>
                  </a:cubicBezTo>
                  <a:cubicBezTo>
                    <a:pt x="2647" y="7660"/>
                    <a:pt x="2675" y="7655"/>
                    <a:pt x="2694" y="7655"/>
                  </a:cubicBezTo>
                  <a:cubicBezTo>
                    <a:pt x="2259" y="7986"/>
                    <a:pt x="1881" y="8412"/>
                    <a:pt x="1418" y="8657"/>
                  </a:cubicBezTo>
                  <a:cubicBezTo>
                    <a:pt x="908" y="8912"/>
                    <a:pt x="463" y="9309"/>
                    <a:pt x="0" y="9621"/>
                  </a:cubicBezTo>
                  <a:cubicBezTo>
                    <a:pt x="57" y="9650"/>
                    <a:pt x="151" y="9744"/>
                    <a:pt x="246" y="9753"/>
                  </a:cubicBezTo>
                  <a:cubicBezTo>
                    <a:pt x="246" y="9810"/>
                    <a:pt x="255" y="9876"/>
                    <a:pt x="255" y="9924"/>
                  </a:cubicBezTo>
                  <a:cubicBezTo>
                    <a:pt x="671" y="9848"/>
                    <a:pt x="1097" y="9650"/>
                    <a:pt x="1531" y="9555"/>
                  </a:cubicBezTo>
                  <a:cubicBezTo>
                    <a:pt x="2089" y="9451"/>
                    <a:pt x="2665" y="9546"/>
                    <a:pt x="3176" y="9215"/>
                  </a:cubicBezTo>
                  <a:lnTo>
                    <a:pt x="3176" y="9215"/>
                  </a:lnTo>
                  <a:cubicBezTo>
                    <a:pt x="3157" y="9281"/>
                    <a:pt x="3166" y="9357"/>
                    <a:pt x="3138" y="9413"/>
                  </a:cubicBezTo>
                  <a:cubicBezTo>
                    <a:pt x="3601" y="9375"/>
                    <a:pt x="3979" y="9130"/>
                    <a:pt x="4452" y="9101"/>
                  </a:cubicBezTo>
                  <a:cubicBezTo>
                    <a:pt x="4472" y="9100"/>
                    <a:pt x="4494" y="9100"/>
                    <a:pt x="4516" y="9100"/>
                  </a:cubicBezTo>
                  <a:cubicBezTo>
                    <a:pt x="4682" y="9100"/>
                    <a:pt x="4898" y="9131"/>
                    <a:pt x="5100" y="9131"/>
                  </a:cubicBezTo>
                  <a:cubicBezTo>
                    <a:pt x="5264" y="9131"/>
                    <a:pt x="5419" y="9110"/>
                    <a:pt x="5529" y="9035"/>
                  </a:cubicBezTo>
                  <a:lnTo>
                    <a:pt x="5529" y="9035"/>
                  </a:lnTo>
                  <a:cubicBezTo>
                    <a:pt x="5463" y="9092"/>
                    <a:pt x="5406" y="9177"/>
                    <a:pt x="5349" y="9234"/>
                  </a:cubicBezTo>
                  <a:cubicBezTo>
                    <a:pt x="5392" y="9238"/>
                    <a:pt x="5433" y="9240"/>
                    <a:pt x="5474" y="9240"/>
                  </a:cubicBezTo>
                  <a:cubicBezTo>
                    <a:pt x="6159" y="9240"/>
                    <a:pt x="6613" y="8667"/>
                    <a:pt x="7211" y="8506"/>
                  </a:cubicBezTo>
                  <a:cubicBezTo>
                    <a:pt x="7466" y="8430"/>
                    <a:pt x="7788" y="8430"/>
                    <a:pt x="8005" y="8241"/>
                  </a:cubicBezTo>
                  <a:cubicBezTo>
                    <a:pt x="8128" y="8137"/>
                    <a:pt x="8109" y="8015"/>
                    <a:pt x="8222" y="7920"/>
                  </a:cubicBezTo>
                  <a:cubicBezTo>
                    <a:pt x="8477" y="7684"/>
                    <a:pt x="8752" y="7655"/>
                    <a:pt x="9073" y="7655"/>
                  </a:cubicBezTo>
                  <a:cubicBezTo>
                    <a:pt x="9215" y="7769"/>
                    <a:pt x="9243" y="8005"/>
                    <a:pt x="9423" y="8100"/>
                  </a:cubicBezTo>
                  <a:cubicBezTo>
                    <a:pt x="9602" y="8194"/>
                    <a:pt x="10027" y="8251"/>
                    <a:pt x="10226" y="8289"/>
                  </a:cubicBezTo>
                  <a:cubicBezTo>
                    <a:pt x="10474" y="8329"/>
                    <a:pt x="10743" y="8339"/>
                    <a:pt x="11020" y="8339"/>
                  </a:cubicBezTo>
                  <a:cubicBezTo>
                    <a:pt x="11327" y="8339"/>
                    <a:pt x="11643" y="8326"/>
                    <a:pt x="11949" y="8326"/>
                  </a:cubicBezTo>
                  <a:cubicBezTo>
                    <a:pt x="12083" y="8326"/>
                    <a:pt x="12214" y="8329"/>
                    <a:pt x="12343" y="8336"/>
                  </a:cubicBezTo>
                  <a:cubicBezTo>
                    <a:pt x="12384" y="8514"/>
                    <a:pt x="12583" y="8686"/>
                    <a:pt x="12772" y="8686"/>
                  </a:cubicBezTo>
                  <a:cubicBezTo>
                    <a:pt x="12845" y="8686"/>
                    <a:pt x="12916" y="8661"/>
                    <a:pt x="12976" y="8601"/>
                  </a:cubicBezTo>
                  <a:cubicBezTo>
                    <a:pt x="13288" y="8298"/>
                    <a:pt x="12825" y="8232"/>
                    <a:pt x="12900" y="7892"/>
                  </a:cubicBezTo>
                  <a:cubicBezTo>
                    <a:pt x="12949" y="7892"/>
                    <a:pt x="13018" y="7871"/>
                    <a:pt x="13073" y="7871"/>
                  </a:cubicBezTo>
                  <a:cubicBezTo>
                    <a:pt x="13082" y="7871"/>
                    <a:pt x="13091" y="7871"/>
                    <a:pt x="13099" y="7873"/>
                  </a:cubicBezTo>
                  <a:cubicBezTo>
                    <a:pt x="12976" y="7542"/>
                    <a:pt x="12485" y="7523"/>
                    <a:pt x="12806" y="7098"/>
                  </a:cubicBezTo>
                  <a:cubicBezTo>
                    <a:pt x="12998" y="6848"/>
                    <a:pt x="13447" y="6833"/>
                    <a:pt x="13758" y="6833"/>
                  </a:cubicBezTo>
                  <a:cubicBezTo>
                    <a:pt x="13799" y="6833"/>
                    <a:pt x="13838" y="6833"/>
                    <a:pt x="13874" y="6833"/>
                  </a:cubicBezTo>
                  <a:cubicBezTo>
                    <a:pt x="14180" y="6833"/>
                    <a:pt x="14435" y="6935"/>
                    <a:pt x="14690" y="6935"/>
                  </a:cubicBezTo>
                  <a:cubicBezTo>
                    <a:pt x="14727" y="6935"/>
                    <a:pt x="14763" y="6932"/>
                    <a:pt x="14800" y="6928"/>
                  </a:cubicBezTo>
                  <a:cubicBezTo>
                    <a:pt x="15215" y="6872"/>
                    <a:pt x="15405" y="6341"/>
                    <a:pt x="15817" y="6341"/>
                  </a:cubicBezTo>
                  <a:cubicBezTo>
                    <a:pt x="15828" y="6341"/>
                    <a:pt x="15838" y="6341"/>
                    <a:pt x="15849" y="6342"/>
                  </a:cubicBezTo>
                  <a:cubicBezTo>
                    <a:pt x="15906" y="6918"/>
                    <a:pt x="15480" y="7164"/>
                    <a:pt x="15339" y="7655"/>
                  </a:cubicBezTo>
                  <a:cubicBezTo>
                    <a:pt x="15284" y="7875"/>
                    <a:pt x="15359" y="8125"/>
                    <a:pt x="15520" y="8125"/>
                  </a:cubicBezTo>
                  <a:cubicBezTo>
                    <a:pt x="15580" y="8125"/>
                    <a:pt x="15653" y="8090"/>
                    <a:pt x="15736" y="8005"/>
                  </a:cubicBezTo>
                  <a:lnTo>
                    <a:pt x="15736" y="8005"/>
                  </a:lnTo>
                  <a:cubicBezTo>
                    <a:pt x="15906" y="8194"/>
                    <a:pt x="15802" y="8534"/>
                    <a:pt x="15698" y="8723"/>
                  </a:cubicBezTo>
                  <a:cubicBezTo>
                    <a:pt x="15745" y="8723"/>
                    <a:pt x="15802" y="8742"/>
                    <a:pt x="15849" y="8742"/>
                  </a:cubicBezTo>
                  <a:cubicBezTo>
                    <a:pt x="15858" y="8884"/>
                    <a:pt x="15792" y="9319"/>
                    <a:pt x="15887" y="9423"/>
                  </a:cubicBezTo>
                  <a:cubicBezTo>
                    <a:pt x="15916" y="9454"/>
                    <a:pt x="15963" y="9465"/>
                    <a:pt x="16019" y="9465"/>
                  </a:cubicBezTo>
                  <a:cubicBezTo>
                    <a:pt x="16133" y="9465"/>
                    <a:pt x="16284" y="9421"/>
                    <a:pt x="16390" y="9421"/>
                  </a:cubicBezTo>
                  <a:cubicBezTo>
                    <a:pt x="16402" y="9421"/>
                    <a:pt x="16414" y="9421"/>
                    <a:pt x="16425" y="9423"/>
                  </a:cubicBezTo>
                  <a:cubicBezTo>
                    <a:pt x="16416" y="9479"/>
                    <a:pt x="16416" y="9527"/>
                    <a:pt x="16407" y="9574"/>
                  </a:cubicBezTo>
                  <a:cubicBezTo>
                    <a:pt x="16560" y="9444"/>
                    <a:pt x="17381" y="8998"/>
                    <a:pt x="17759" y="8998"/>
                  </a:cubicBezTo>
                  <a:cubicBezTo>
                    <a:pt x="17848" y="8998"/>
                    <a:pt x="17912" y="9023"/>
                    <a:pt x="17938" y="9083"/>
                  </a:cubicBezTo>
                  <a:cubicBezTo>
                    <a:pt x="17967" y="9088"/>
                    <a:pt x="17995" y="9090"/>
                    <a:pt x="18023" y="9090"/>
                  </a:cubicBezTo>
                  <a:cubicBezTo>
                    <a:pt x="18461" y="9090"/>
                    <a:pt x="18692" y="8487"/>
                    <a:pt x="18372" y="8185"/>
                  </a:cubicBezTo>
                  <a:cubicBezTo>
                    <a:pt x="18713" y="8185"/>
                    <a:pt x="18524" y="7844"/>
                    <a:pt x="18684" y="7665"/>
                  </a:cubicBezTo>
                  <a:cubicBezTo>
                    <a:pt x="18738" y="7608"/>
                    <a:pt x="18807" y="7601"/>
                    <a:pt x="18875" y="7601"/>
                  </a:cubicBezTo>
                  <a:cubicBezTo>
                    <a:pt x="18899" y="7601"/>
                    <a:pt x="18923" y="7602"/>
                    <a:pt x="18946" y="7602"/>
                  </a:cubicBezTo>
                  <a:cubicBezTo>
                    <a:pt x="19054" y="7602"/>
                    <a:pt x="19143" y="7582"/>
                    <a:pt x="19138" y="7353"/>
                  </a:cubicBezTo>
                  <a:lnTo>
                    <a:pt x="19138" y="7353"/>
                  </a:lnTo>
                  <a:cubicBezTo>
                    <a:pt x="19157" y="7391"/>
                    <a:pt x="19232" y="7429"/>
                    <a:pt x="19270" y="7485"/>
                  </a:cubicBezTo>
                  <a:cubicBezTo>
                    <a:pt x="19365" y="7381"/>
                    <a:pt x="19440" y="7344"/>
                    <a:pt x="19478" y="7183"/>
                  </a:cubicBezTo>
                  <a:cubicBezTo>
                    <a:pt x="19516" y="7202"/>
                    <a:pt x="19582" y="7230"/>
                    <a:pt x="19629" y="7259"/>
                  </a:cubicBezTo>
                  <a:cubicBezTo>
                    <a:pt x="19610" y="6862"/>
                    <a:pt x="19894" y="6521"/>
                    <a:pt x="19941" y="6124"/>
                  </a:cubicBezTo>
                  <a:cubicBezTo>
                    <a:pt x="20026" y="5387"/>
                    <a:pt x="19648" y="4669"/>
                    <a:pt x="19506" y="3932"/>
                  </a:cubicBezTo>
                  <a:cubicBezTo>
                    <a:pt x="19459" y="3686"/>
                    <a:pt x="19459" y="3459"/>
                    <a:pt x="19440" y="3204"/>
                  </a:cubicBezTo>
                  <a:cubicBezTo>
                    <a:pt x="19431" y="3034"/>
                    <a:pt x="19384" y="2883"/>
                    <a:pt x="19365" y="2703"/>
                  </a:cubicBezTo>
                  <a:cubicBezTo>
                    <a:pt x="19289" y="2165"/>
                    <a:pt x="19658" y="2080"/>
                    <a:pt x="19393" y="1569"/>
                  </a:cubicBezTo>
                  <a:cubicBezTo>
                    <a:pt x="19251" y="1286"/>
                    <a:pt x="19081" y="1172"/>
                    <a:pt x="18854" y="917"/>
                  </a:cubicBezTo>
                  <a:cubicBezTo>
                    <a:pt x="18996" y="785"/>
                    <a:pt x="19223" y="586"/>
                    <a:pt x="19034" y="397"/>
                  </a:cubicBezTo>
                  <a:cubicBezTo>
                    <a:pt x="19157" y="256"/>
                    <a:pt x="19393" y="152"/>
                    <a:pt x="19525" y="10"/>
                  </a:cubicBezTo>
                  <a:cubicBezTo>
                    <a:pt x="19432" y="3"/>
                    <a:pt x="19339" y="0"/>
                    <a:pt x="19246" y="0"/>
                  </a:cubicBezTo>
                  <a:close/>
                </a:path>
              </a:pathLst>
            </a:custGeom>
            <a:solidFill>
              <a:srgbClr val="D6D64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7" name="Google Shape;237;p15"/>
            <p:cNvSpPr/>
            <p:nvPr/>
          </p:nvSpPr>
          <p:spPr>
            <a:xfrm>
              <a:off x="768525" y="3845675"/>
              <a:ext cx="492650" cy="100775"/>
            </a:xfrm>
            <a:custGeom>
              <a:avLst/>
              <a:gdLst/>
              <a:ahLst/>
              <a:cxnLst/>
              <a:rect l="l" t="t" r="r" b="b"/>
              <a:pathLst>
                <a:path w="19706" h="4031" extrusionOk="0">
                  <a:moveTo>
                    <a:pt x="16126" y="0"/>
                  </a:moveTo>
                  <a:cubicBezTo>
                    <a:pt x="15814" y="0"/>
                    <a:pt x="15416" y="193"/>
                    <a:pt x="15169" y="251"/>
                  </a:cubicBezTo>
                  <a:cubicBezTo>
                    <a:pt x="15008" y="279"/>
                    <a:pt x="14838" y="281"/>
                    <a:pt x="14674" y="281"/>
                  </a:cubicBezTo>
                  <a:cubicBezTo>
                    <a:pt x="14641" y="281"/>
                    <a:pt x="14609" y="281"/>
                    <a:pt x="14576" y="281"/>
                  </a:cubicBezTo>
                  <a:cubicBezTo>
                    <a:pt x="14447" y="281"/>
                    <a:pt x="14324" y="283"/>
                    <a:pt x="14215" y="298"/>
                  </a:cubicBezTo>
                  <a:cubicBezTo>
                    <a:pt x="13884" y="345"/>
                    <a:pt x="13600" y="525"/>
                    <a:pt x="13222" y="525"/>
                  </a:cubicBezTo>
                  <a:cubicBezTo>
                    <a:pt x="13052" y="525"/>
                    <a:pt x="12324" y="525"/>
                    <a:pt x="12598" y="874"/>
                  </a:cubicBezTo>
                  <a:cubicBezTo>
                    <a:pt x="12440" y="1042"/>
                    <a:pt x="11903" y="1333"/>
                    <a:pt x="11655" y="1333"/>
                  </a:cubicBezTo>
                  <a:cubicBezTo>
                    <a:pt x="11637" y="1333"/>
                    <a:pt x="11621" y="1331"/>
                    <a:pt x="11606" y="1328"/>
                  </a:cubicBezTo>
                  <a:cubicBezTo>
                    <a:pt x="11634" y="1044"/>
                    <a:pt x="11956" y="1016"/>
                    <a:pt x="11871" y="676"/>
                  </a:cubicBezTo>
                  <a:cubicBezTo>
                    <a:pt x="11682" y="676"/>
                    <a:pt x="11474" y="742"/>
                    <a:pt x="11275" y="770"/>
                  </a:cubicBezTo>
                  <a:cubicBezTo>
                    <a:pt x="11191" y="779"/>
                    <a:pt x="11092" y="810"/>
                    <a:pt x="11005" y="810"/>
                  </a:cubicBezTo>
                  <a:cubicBezTo>
                    <a:pt x="10994" y="810"/>
                    <a:pt x="10983" y="809"/>
                    <a:pt x="10973" y="808"/>
                  </a:cubicBezTo>
                  <a:cubicBezTo>
                    <a:pt x="10869" y="780"/>
                    <a:pt x="10822" y="685"/>
                    <a:pt x="10727" y="676"/>
                  </a:cubicBezTo>
                  <a:cubicBezTo>
                    <a:pt x="10387" y="629"/>
                    <a:pt x="10018" y="648"/>
                    <a:pt x="9659" y="572"/>
                  </a:cubicBezTo>
                  <a:cubicBezTo>
                    <a:pt x="9366" y="506"/>
                    <a:pt x="9092" y="534"/>
                    <a:pt x="8799" y="459"/>
                  </a:cubicBezTo>
                  <a:lnTo>
                    <a:pt x="8620" y="534"/>
                  </a:lnTo>
                  <a:cubicBezTo>
                    <a:pt x="8790" y="761"/>
                    <a:pt x="9083" y="591"/>
                    <a:pt x="9300" y="742"/>
                  </a:cubicBezTo>
                  <a:cubicBezTo>
                    <a:pt x="9272" y="903"/>
                    <a:pt x="9215" y="978"/>
                    <a:pt x="9045" y="1026"/>
                  </a:cubicBezTo>
                  <a:cubicBezTo>
                    <a:pt x="9036" y="1063"/>
                    <a:pt x="9064" y="1120"/>
                    <a:pt x="9036" y="1148"/>
                  </a:cubicBezTo>
                  <a:lnTo>
                    <a:pt x="9026" y="1148"/>
                  </a:lnTo>
                  <a:cubicBezTo>
                    <a:pt x="9036" y="1186"/>
                    <a:pt x="9045" y="1215"/>
                    <a:pt x="9045" y="1262"/>
                  </a:cubicBezTo>
                  <a:cubicBezTo>
                    <a:pt x="9041" y="1413"/>
                    <a:pt x="8966" y="1462"/>
                    <a:pt x="8862" y="1462"/>
                  </a:cubicBezTo>
                  <a:cubicBezTo>
                    <a:pt x="8688" y="1462"/>
                    <a:pt x="8436" y="1323"/>
                    <a:pt x="8317" y="1300"/>
                  </a:cubicBezTo>
                  <a:cubicBezTo>
                    <a:pt x="8257" y="1290"/>
                    <a:pt x="8198" y="1287"/>
                    <a:pt x="8141" y="1287"/>
                  </a:cubicBezTo>
                  <a:cubicBezTo>
                    <a:pt x="7904" y="1287"/>
                    <a:pt x="7690" y="1352"/>
                    <a:pt x="7438" y="1375"/>
                  </a:cubicBezTo>
                  <a:cubicBezTo>
                    <a:pt x="7457" y="1422"/>
                    <a:pt x="7429" y="1479"/>
                    <a:pt x="7429" y="1526"/>
                  </a:cubicBezTo>
                  <a:cubicBezTo>
                    <a:pt x="7108" y="1630"/>
                    <a:pt x="6871" y="1895"/>
                    <a:pt x="6569" y="1999"/>
                  </a:cubicBezTo>
                  <a:cubicBezTo>
                    <a:pt x="6210" y="2131"/>
                    <a:pt x="5813" y="2084"/>
                    <a:pt x="5435" y="2207"/>
                  </a:cubicBezTo>
                  <a:cubicBezTo>
                    <a:pt x="5028" y="2349"/>
                    <a:pt x="4641" y="2396"/>
                    <a:pt x="4244" y="2481"/>
                  </a:cubicBezTo>
                  <a:cubicBezTo>
                    <a:pt x="3942" y="2538"/>
                    <a:pt x="3601" y="2500"/>
                    <a:pt x="3318" y="2575"/>
                  </a:cubicBezTo>
                  <a:cubicBezTo>
                    <a:pt x="2997" y="2661"/>
                    <a:pt x="2694" y="2812"/>
                    <a:pt x="2354" y="2878"/>
                  </a:cubicBezTo>
                  <a:cubicBezTo>
                    <a:pt x="1891" y="2963"/>
                    <a:pt x="1570" y="2925"/>
                    <a:pt x="1182" y="3275"/>
                  </a:cubicBezTo>
                  <a:cubicBezTo>
                    <a:pt x="823" y="3577"/>
                    <a:pt x="417" y="3710"/>
                    <a:pt x="1" y="3851"/>
                  </a:cubicBezTo>
                  <a:cubicBezTo>
                    <a:pt x="10" y="3851"/>
                    <a:pt x="10" y="3851"/>
                    <a:pt x="20" y="3861"/>
                  </a:cubicBezTo>
                  <a:cubicBezTo>
                    <a:pt x="20" y="3917"/>
                    <a:pt x="39" y="3984"/>
                    <a:pt x="39" y="4031"/>
                  </a:cubicBezTo>
                  <a:cubicBezTo>
                    <a:pt x="445" y="3955"/>
                    <a:pt x="870" y="3757"/>
                    <a:pt x="1314" y="3662"/>
                  </a:cubicBezTo>
                  <a:cubicBezTo>
                    <a:pt x="1863" y="3558"/>
                    <a:pt x="2448" y="3653"/>
                    <a:pt x="2949" y="3322"/>
                  </a:cubicBezTo>
                  <a:lnTo>
                    <a:pt x="2949" y="3322"/>
                  </a:lnTo>
                  <a:cubicBezTo>
                    <a:pt x="2930" y="3388"/>
                    <a:pt x="2940" y="3464"/>
                    <a:pt x="2921" y="3521"/>
                  </a:cubicBezTo>
                  <a:cubicBezTo>
                    <a:pt x="3375" y="3483"/>
                    <a:pt x="3753" y="3237"/>
                    <a:pt x="4225" y="3209"/>
                  </a:cubicBezTo>
                  <a:cubicBezTo>
                    <a:pt x="4246" y="3207"/>
                    <a:pt x="4269" y="3207"/>
                    <a:pt x="4292" y="3207"/>
                  </a:cubicBezTo>
                  <a:cubicBezTo>
                    <a:pt x="4461" y="3207"/>
                    <a:pt x="4679" y="3238"/>
                    <a:pt x="4880" y="3238"/>
                  </a:cubicBezTo>
                  <a:cubicBezTo>
                    <a:pt x="5044" y="3238"/>
                    <a:pt x="5196" y="3217"/>
                    <a:pt x="5303" y="3143"/>
                  </a:cubicBezTo>
                  <a:lnTo>
                    <a:pt x="5303" y="3143"/>
                  </a:lnTo>
                  <a:cubicBezTo>
                    <a:pt x="5246" y="3199"/>
                    <a:pt x="5189" y="3284"/>
                    <a:pt x="5123" y="3341"/>
                  </a:cubicBezTo>
                  <a:cubicBezTo>
                    <a:pt x="5165" y="3345"/>
                    <a:pt x="5207" y="3347"/>
                    <a:pt x="5247" y="3347"/>
                  </a:cubicBezTo>
                  <a:cubicBezTo>
                    <a:pt x="5932" y="3347"/>
                    <a:pt x="6387" y="2774"/>
                    <a:pt x="6994" y="2613"/>
                  </a:cubicBezTo>
                  <a:cubicBezTo>
                    <a:pt x="7240" y="2538"/>
                    <a:pt x="7561" y="2538"/>
                    <a:pt x="7788" y="2349"/>
                  </a:cubicBezTo>
                  <a:cubicBezTo>
                    <a:pt x="7901" y="2245"/>
                    <a:pt x="7892" y="2122"/>
                    <a:pt x="7996" y="2027"/>
                  </a:cubicBezTo>
                  <a:cubicBezTo>
                    <a:pt x="8261" y="1791"/>
                    <a:pt x="8525" y="1763"/>
                    <a:pt x="8847" y="1763"/>
                  </a:cubicBezTo>
                  <a:cubicBezTo>
                    <a:pt x="8988" y="1876"/>
                    <a:pt x="9026" y="2112"/>
                    <a:pt x="9206" y="2207"/>
                  </a:cubicBezTo>
                  <a:cubicBezTo>
                    <a:pt x="9376" y="2301"/>
                    <a:pt x="9801" y="2358"/>
                    <a:pt x="10009" y="2396"/>
                  </a:cubicBezTo>
                  <a:cubicBezTo>
                    <a:pt x="10253" y="2436"/>
                    <a:pt x="10522" y="2447"/>
                    <a:pt x="10799" y="2447"/>
                  </a:cubicBezTo>
                  <a:cubicBezTo>
                    <a:pt x="11105" y="2447"/>
                    <a:pt x="11421" y="2434"/>
                    <a:pt x="11726" y="2434"/>
                  </a:cubicBezTo>
                  <a:cubicBezTo>
                    <a:pt x="11859" y="2434"/>
                    <a:pt x="11990" y="2436"/>
                    <a:pt x="12116" y="2443"/>
                  </a:cubicBezTo>
                  <a:cubicBezTo>
                    <a:pt x="12164" y="2621"/>
                    <a:pt x="12360" y="2793"/>
                    <a:pt x="12551" y="2793"/>
                  </a:cubicBezTo>
                  <a:cubicBezTo>
                    <a:pt x="12624" y="2793"/>
                    <a:pt x="12696" y="2768"/>
                    <a:pt x="12759" y="2708"/>
                  </a:cubicBezTo>
                  <a:cubicBezTo>
                    <a:pt x="13062" y="2405"/>
                    <a:pt x="12608" y="2339"/>
                    <a:pt x="12674" y="1999"/>
                  </a:cubicBezTo>
                  <a:cubicBezTo>
                    <a:pt x="12723" y="1999"/>
                    <a:pt x="12792" y="1978"/>
                    <a:pt x="12847" y="1978"/>
                  </a:cubicBezTo>
                  <a:cubicBezTo>
                    <a:pt x="12856" y="1978"/>
                    <a:pt x="12864" y="1979"/>
                    <a:pt x="12873" y="1980"/>
                  </a:cubicBezTo>
                  <a:cubicBezTo>
                    <a:pt x="12759" y="1649"/>
                    <a:pt x="12258" y="1630"/>
                    <a:pt x="12580" y="1205"/>
                  </a:cubicBezTo>
                  <a:cubicBezTo>
                    <a:pt x="12780" y="955"/>
                    <a:pt x="13223" y="940"/>
                    <a:pt x="13538" y="940"/>
                  </a:cubicBezTo>
                  <a:cubicBezTo>
                    <a:pt x="13580" y="940"/>
                    <a:pt x="13620" y="941"/>
                    <a:pt x="13657" y="941"/>
                  </a:cubicBezTo>
                  <a:cubicBezTo>
                    <a:pt x="13955" y="941"/>
                    <a:pt x="14209" y="1042"/>
                    <a:pt x="14464" y="1042"/>
                  </a:cubicBezTo>
                  <a:cubicBezTo>
                    <a:pt x="14501" y="1042"/>
                    <a:pt x="14537" y="1040"/>
                    <a:pt x="14574" y="1035"/>
                  </a:cubicBezTo>
                  <a:cubicBezTo>
                    <a:pt x="14988" y="980"/>
                    <a:pt x="15178" y="448"/>
                    <a:pt x="15600" y="448"/>
                  </a:cubicBezTo>
                  <a:cubicBezTo>
                    <a:pt x="15610" y="448"/>
                    <a:pt x="15621" y="448"/>
                    <a:pt x="15632" y="449"/>
                  </a:cubicBezTo>
                  <a:cubicBezTo>
                    <a:pt x="15689" y="1026"/>
                    <a:pt x="15264" y="1271"/>
                    <a:pt x="15122" y="1763"/>
                  </a:cubicBezTo>
                  <a:cubicBezTo>
                    <a:pt x="15060" y="1983"/>
                    <a:pt x="15138" y="2233"/>
                    <a:pt x="15298" y="2233"/>
                  </a:cubicBezTo>
                  <a:cubicBezTo>
                    <a:pt x="15358" y="2233"/>
                    <a:pt x="15429" y="2197"/>
                    <a:pt x="15509" y="2112"/>
                  </a:cubicBezTo>
                  <a:lnTo>
                    <a:pt x="15509" y="2112"/>
                  </a:lnTo>
                  <a:cubicBezTo>
                    <a:pt x="15689" y="2301"/>
                    <a:pt x="15585" y="2642"/>
                    <a:pt x="15471" y="2831"/>
                  </a:cubicBezTo>
                  <a:cubicBezTo>
                    <a:pt x="15519" y="2831"/>
                    <a:pt x="15585" y="2850"/>
                    <a:pt x="15632" y="2850"/>
                  </a:cubicBezTo>
                  <a:cubicBezTo>
                    <a:pt x="15642" y="2991"/>
                    <a:pt x="15566" y="3426"/>
                    <a:pt x="15660" y="3530"/>
                  </a:cubicBezTo>
                  <a:cubicBezTo>
                    <a:pt x="15689" y="3562"/>
                    <a:pt x="15737" y="3572"/>
                    <a:pt x="15794" y="3572"/>
                  </a:cubicBezTo>
                  <a:cubicBezTo>
                    <a:pt x="15911" y="3572"/>
                    <a:pt x="16066" y="3528"/>
                    <a:pt x="16173" y="3528"/>
                  </a:cubicBezTo>
                  <a:cubicBezTo>
                    <a:pt x="16185" y="3528"/>
                    <a:pt x="16197" y="3529"/>
                    <a:pt x="16209" y="3530"/>
                  </a:cubicBezTo>
                  <a:cubicBezTo>
                    <a:pt x="16199" y="3587"/>
                    <a:pt x="16199" y="3634"/>
                    <a:pt x="16180" y="3681"/>
                  </a:cubicBezTo>
                  <a:cubicBezTo>
                    <a:pt x="16333" y="3551"/>
                    <a:pt x="17155" y="3106"/>
                    <a:pt x="17538" y="3106"/>
                  </a:cubicBezTo>
                  <a:cubicBezTo>
                    <a:pt x="17628" y="3106"/>
                    <a:pt x="17694" y="3130"/>
                    <a:pt x="17721" y="3190"/>
                  </a:cubicBezTo>
                  <a:cubicBezTo>
                    <a:pt x="17749" y="3195"/>
                    <a:pt x="17777" y="3197"/>
                    <a:pt x="17805" y="3197"/>
                  </a:cubicBezTo>
                  <a:cubicBezTo>
                    <a:pt x="18234" y="3197"/>
                    <a:pt x="18466" y="2594"/>
                    <a:pt x="18146" y="2292"/>
                  </a:cubicBezTo>
                  <a:cubicBezTo>
                    <a:pt x="18486" y="2292"/>
                    <a:pt x="18297" y="1952"/>
                    <a:pt x="18467" y="1772"/>
                  </a:cubicBezTo>
                  <a:cubicBezTo>
                    <a:pt x="18518" y="1715"/>
                    <a:pt x="18585" y="1708"/>
                    <a:pt x="18652" y="1708"/>
                  </a:cubicBezTo>
                  <a:cubicBezTo>
                    <a:pt x="18675" y="1708"/>
                    <a:pt x="18699" y="1709"/>
                    <a:pt x="18721" y="1709"/>
                  </a:cubicBezTo>
                  <a:cubicBezTo>
                    <a:pt x="18828" y="1709"/>
                    <a:pt x="18917" y="1689"/>
                    <a:pt x="18911" y="1460"/>
                  </a:cubicBezTo>
                  <a:lnTo>
                    <a:pt x="18911" y="1460"/>
                  </a:lnTo>
                  <a:cubicBezTo>
                    <a:pt x="18940" y="1498"/>
                    <a:pt x="19006" y="1536"/>
                    <a:pt x="19044" y="1593"/>
                  </a:cubicBezTo>
                  <a:cubicBezTo>
                    <a:pt x="19138" y="1489"/>
                    <a:pt x="19223" y="1451"/>
                    <a:pt x="19261" y="1290"/>
                  </a:cubicBezTo>
                  <a:cubicBezTo>
                    <a:pt x="19290" y="1309"/>
                    <a:pt x="19365" y="1337"/>
                    <a:pt x="19412" y="1366"/>
                  </a:cubicBezTo>
                  <a:cubicBezTo>
                    <a:pt x="19403" y="1007"/>
                    <a:pt x="19620" y="695"/>
                    <a:pt x="19705" y="355"/>
                  </a:cubicBezTo>
                  <a:lnTo>
                    <a:pt x="19705" y="355"/>
                  </a:lnTo>
                  <a:cubicBezTo>
                    <a:pt x="19611" y="392"/>
                    <a:pt x="19469" y="440"/>
                    <a:pt x="19460" y="440"/>
                  </a:cubicBezTo>
                  <a:cubicBezTo>
                    <a:pt x="19350" y="473"/>
                    <a:pt x="19308" y="537"/>
                    <a:pt x="19200" y="537"/>
                  </a:cubicBezTo>
                  <a:cubicBezTo>
                    <a:pt x="19187" y="537"/>
                    <a:pt x="19173" y="536"/>
                    <a:pt x="19157" y="534"/>
                  </a:cubicBezTo>
                  <a:cubicBezTo>
                    <a:pt x="19110" y="765"/>
                    <a:pt x="18910" y="874"/>
                    <a:pt x="18800" y="874"/>
                  </a:cubicBezTo>
                  <a:cubicBezTo>
                    <a:pt x="18735" y="874"/>
                    <a:pt x="18701" y="835"/>
                    <a:pt x="18751" y="761"/>
                  </a:cubicBezTo>
                  <a:lnTo>
                    <a:pt x="18751" y="761"/>
                  </a:lnTo>
                  <a:cubicBezTo>
                    <a:pt x="18552" y="855"/>
                    <a:pt x="18335" y="931"/>
                    <a:pt x="18108" y="1016"/>
                  </a:cubicBezTo>
                  <a:cubicBezTo>
                    <a:pt x="17799" y="1136"/>
                    <a:pt x="17435" y="1452"/>
                    <a:pt x="17102" y="1452"/>
                  </a:cubicBezTo>
                  <a:cubicBezTo>
                    <a:pt x="17069" y="1452"/>
                    <a:pt x="17035" y="1448"/>
                    <a:pt x="17002" y="1441"/>
                  </a:cubicBezTo>
                  <a:cubicBezTo>
                    <a:pt x="17002" y="1347"/>
                    <a:pt x="17021" y="1167"/>
                    <a:pt x="17002" y="1101"/>
                  </a:cubicBezTo>
                  <a:cubicBezTo>
                    <a:pt x="16917" y="912"/>
                    <a:pt x="16898" y="1026"/>
                    <a:pt x="16785" y="931"/>
                  </a:cubicBezTo>
                  <a:cubicBezTo>
                    <a:pt x="16643" y="780"/>
                    <a:pt x="16634" y="808"/>
                    <a:pt x="16624" y="506"/>
                  </a:cubicBezTo>
                  <a:cubicBezTo>
                    <a:pt x="16520" y="506"/>
                    <a:pt x="16407" y="534"/>
                    <a:pt x="16294" y="534"/>
                  </a:cubicBezTo>
                  <a:cubicBezTo>
                    <a:pt x="16341" y="449"/>
                    <a:pt x="16350" y="336"/>
                    <a:pt x="16341" y="222"/>
                  </a:cubicBezTo>
                  <a:lnTo>
                    <a:pt x="16341" y="222"/>
                  </a:lnTo>
                  <a:cubicBezTo>
                    <a:pt x="16294" y="251"/>
                    <a:pt x="16209" y="260"/>
                    <a:pt x="16171" y="270"/>
                  </a:cubicBezTo>
                  <a:cubicBezTo>
                    <a:pt x="16265" y="222"/>
                    <a:pt x="16313" y="128"/>
                    <a:pt x="16379" y="62"/>
                  </a:cubicBezTo>
                  <a:cubicBezTo>
                    <a:pt x="16307" y="18"/>
                    <a:pt x="16220" y="0"/>
                    <a:pt x="16126"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8" name="Google Shape;238;p15"/>
            <p:cNvSpPr/>
            <p:nvPr/>
          </p:nvSpPr>
          <p:spPr>
            <a:xfrm>
              <a:off x="1029850" y="3792625"/>
              <a:ext cx="222825" cy="46300"/>
            </a:xfrm>
            <a:custGeom>
              <a:avLst/>
              <a:gdLst/>
              <a:ahLst/>
              <a:cxnLst/>
              <a:rect l="l" t="t" r="r" b="b"/>
              <a:pathLst>
                <a:path w="8913" h="1852" extrusionOk="0">
                  <a:moveTo>
                    <a:pt x="7765" y="1"/>
                  </a:moveTo>
                  <a:cubicBezTo>
                    <a:pt x="7566" y="1"/>
                    <a:pt x="7403" y="40"/>
                    <a:pt x="7154" y="67"/>
                  </a:cubicBezTo>
                  <a:cubicBezTo>
                    <a:pt x="7142" y="68"/>
                    <a:pt x="7129" y="68"/>
                    <a:pt x="7117" y="68"/>
                  </a:cubicBezTo>
                  <a:cubicBezTo>
                    <a:pt x="7035" y="68"/>
                    <a:pt x="6950" y="52"/>
                    <a:pt x="6870" y="52"/>
                  </a:cubicBezTo>
                  <a:cubicBezTo>
                    <a:pt x="6831" y="52"/>
                    <a:pt x="6794" y="56"/>
                    <a:pt x="6757" y="67"/>
                  </a:cubicBezTo>
                  <a:cubicBezTo>
                    <a:pt x="6616" y="104"/>
                    <a:pt x="6597" y="180"/>
                    <a:pt x="6455" y="256"/>
                  </a:cubicBezTo>
                  <a:cubicBezTo>
                    <a:pt x="6346" y="308"/>
                    <a:pt x="6239" y="322"/>
                    <a:pt x="6131" y="322"/>
                  </a:cubicBezTo>
                  <a:cubicBezTo>
                    <a:pt x="6005" y="322"/>
                    <a:pt x="5878" y="303"/>
                    <a:pt x="5746" y="303"/>
                  </a:cubicBezTo>
                  <a:cubicBezTo>
                    <a:pt x="5415" y="303"/>
                    <a:pt x="5141" y="454"/>
                    <a:pt x="4820" y="539"/>
                  </a:cubicBezTo>
                  <a:cubicBezTo>
                    <a:pt x="4757" y="556"/>
                    <a:pt x="4701" y="563"/>
                    <a:pt x="4650" y="563"/>
                  </a:cubicBezTo>
                  <a:cubicBezTo>
                    <a:pt x="4465" y="563"/>
                    <a:pt x="4337" y="478"/>
                    <a:pt x="4160" y="478"/>
                  </a:cubicBezTo>
                  <a:cubicBezTo>
                    <a:pt x="4110" y="478"/>
                    <a:pt x="4057" y="484"/>
                    <a:pt x="3998" y="501"/>
                  </a:cubicBezTo>
                  <a:cubicBezTo>
                    <a:pt x="3512" y="633"/>
                    <a:pt x="3021" y="741"/>
                    <a:pt x="2532" y="741"/>
                  </a:cubicBezTo>
                  <a:cubicBezTo>
                    <a:pt x="2318" y="741"/>
                    <a:pt x="2103" y="720"/>
                    <a:pt x="1890" y="672"/>
                  </a:cubicBezTo>
                  <a:cubicBezTo>
                    <a:pt x="1522" y="586"/>
                    <a:pt x="1219" y="350"/>
                    <a:pt x="851" y="227"/>
                  </a:cubicBezTo>
                  <a:cubicBezTo>
                    <a:pt x="803" y="218"/>
                    <a:pt x="756" y="208"/>
                    <a:pt x="699" y="208"/>
                  </a:cubicBezTo>
                  <a:cubicBezTo>
                    <a:pt x="614" y="293"/>
                    <a:pt x="567" y="360"/>
                    <a:pt x="567" y="416"/>
                  </a:cubicBezTo>
                  <a:cubicBezTo>
                    <a:pt x="638" y="407"/>
                    <a:pt x="711" y="402"/>
                    <a:pt x="785" y="402"/>
                  </a:cubicBezTo>
                  <a:cubicBezTo>
                    <a:pt x="858" y="402"/>
                    <a:pt x="931" y="407"/>
                    <a:pt x="1002" y="416"/>
                  </a:cubicBezTo>
                  <a:cubicBezTo>
                    <a:pt x="1134" y="1021"/>
                    <a:pt x="0" y="766"/>
                    <a:pt x="0" y="1352"/>
                  </a:cubicBezTo>
                  <a:cubicBezTo>
                    <a:pt x="391" y="1193"/>
                    <a:pt x="815" y="818"/>
                    <a:pt x="1239" y="818"/>
                  </a:cubicBezTo>
                  <a:cubicBezTo>
                    <a:pt x="1317" y="818"/>
                    <a:pt x="1396" y="831"/>
                    <a:pt x="1474" y="861"/>
                  </a:cubicBezTo>
                  <a:cubicBezTo>
                    <a:pt x="1370" y="974"/>
                    <a:pt x="1238" y="1078"/>
                    <a:pt x="1134" y="1191"/>
                  </a:cubicBezTo>
                  <a:cubicBezTo>
                    <a:pt x="1172" y="1210"/>
                    <a:pt x="1219" y="1257"/>
                    <a:pt x="1267" y="1295"/>
                  </a:cubicBezTo>
                  <a:cubicBezTo>
                    <a:pt x="1024" y="1641"/>
                    <a:pt x="703" y="1742"/>
                    <a:pt x="324" y="1742"/>
                  </a:cubicBezTo>
                  <a:cubicBezTo>
                    <a:pt x="289" y="1742"/>
                    <a:pt x="253" y="1741"/>
                    <a:pt x="218" y="1739"/>
                  </a:cubicBezTo>
                  <a:lnTo>
                    <a:pt x="218" y="1739"/>
                  </a:lnTo>
                  <a:cubicBezTo>
                    <a:pt x="199" y="1768"/>
                    <a:pt x="218" y="1787"/>
                    <a:pt x="227" y="1806"/>
                  </a:cubicBezTo>
                  <a:cubicBezTo>
                    <a:pt x="348" y="1813"/>
                    <a:pt x="476" y="1851"/>
                    <a:pt x="605" y="1851"/>
                  </a:cubicBezTo>
                  <a:cubicBezTo>
                    <a:pt x="636" y="1851"/>
                    <a:pt x="668" y="1849"/>
                    <a:pt x="699" y="1843"/>
                  </a:cubicBezTo>
                  <a:cubicBezTo>
                    <a:pt x="917" y="1777"/>
                    <a:pt x="1115" y="1588"/>
                    <a:pt x="1361" y="1541"/>
                  </a:cubicBezTo>
                  <a:cubicBezTo>
                    <a:pt x="1654" y="1484"/>
                    <a:pt x="1956" y="1428"/>
                    <a:pt x="2249" y="1343"/>
                  </a:cubicBezTo>
                  <a:cubicBezTo>
                    <a:pt x="2807" y="1201"/>
                    <a:pt x="3383" y="1182"/>
                    <a:pt x="3960" y="1153"/>
                  </a:cubicBezTo>
                  <a:cubicBezTo>
                    <a:pt x="4381" y="1133"/>
                    <a:pt x="4746" y="906"/>
                    <a:pt x="5129" y="906"/>
                  </a:cubicBezTo>
                  <a:cubicBezTo>
                    <a:pt x="5271" y="906"/>
                    <a:pt x="5416" y="937"/>
                    <a:pt x="5567" y="1021"/>
                  </a:cubicBezTo>
                  <a:cubicBezTo>
                    <a:pt x="5697" y="1103"/>
                    <a:pt x="5778" y="1220"/>
                    <a:pt x="5914" y="1220"/>
                  </a:cubicBezTo>
                  <a:cubicBezTo>
                    <a:pt x="5935" y="1220"/>
                    <a:pt x="5958" y="1217"/>
                    <a:pt x="5982" y="1210"/>
                  </a:cubicBezTo>
                  <a:cubicBezTo>
                    <a:pt x="6134" y="1182"/>
                    <a:pt x="6398" y="785"/>
                    <a:pt x="6540" y="690"/>
                  </a:cubicBezTo>
                  <a:cubicBezTo>
                    <a:pt x="6776" y="511"/>
                    <a:pt x="7041" y="388"/>
                    <a:pt x="7306" y="265"/>
                  </a:cubicBezTo>
                  <a:cubicBezTo>
                    <a:pt x="7398" y="227"/>
                    <a:pt x="7484" y="212"/>
                    <a:pt x="7567" y="212"/>
                  </a:cubicBezTo>
                  <a:cubicBezTo>
                    <a:pt x="7829" y="212"/>
                    <a:pt x="8062" y="360"/>
                    <a:pt x="8392" y="360"/>
                  </a:cubicBezTo>
                  <a:cubicBezTo>
                    <a:pt x="8458" y="360"/>
                    <a:pt x="8521" y="359"/>
                    <a:pt x="8582" y="359"/>
                  </a:cubicBezTo>
                  <a:cubicBezTo>
                    <a:pt x="8702" y="359"/>
                    <a:pt x="8811" y="363"/>
                    <a:pt x="8912" y="388"/>
                  </a:cubicBezTo>
                  <a:cubicBezTo>
                    <a:pt x="8884" y="293"/>
                    <a:pt x="8865" y="208"/>
                    <a:pt x="8855" y="114"/>
                  </a:cubicBezTo>
                  <a:cubicBezTo>
                    <a:pt x="8790" y="136"/>
                    <a:pt x="8722" y="145"/>
                    <a:pt x="8653" y="145"/>
                  </a:cubicBezTo>
                  <a:cubicBezTo>
                    <a:pt x="8453" y="145"/>
                    <a:pt x="8244" y="71"/>
                    <a:pt x="8062" y="29"/>
                  </a:cubicBezTo>
                  <a:cubicBezTo>
                    <a:pt x="7948" y="9"/>
                    <a:pt x="7853" y="1"/>
                    <a:pt x="7765"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39" name="Google Shape;239;p15"/>
            <p:cNvSpPr/>
            <p:nvPr/>
          </p:nvSpPr>
          <p:spPr>
            <a:xfrm>
              <a:off x="1123650" y="3819325"/>
              <a:ext cx="250" cy="500"/>
            </a:xfrm>
            <a:custGeom>
              <a:avLst/>
              <a:gdLst/>
              <a:ahLst/>
              <a:cxnLst/>
              <a:rect l="l" t="t" r="r" b="b"/>
              <a:pathLst>
                <a:path w="10" h="20" extrusionOk="0">
                  <a:moveTo>
                    <a:pt x="0" y="19"/>
                  </a:moveTo>
                  <a:cubicBezTo>
                    <a:pt x="0" y="19"/>
                    <a:pt x="10" y="0"/>
                    <a:pt x="0" y="19"/>
                  </a:cubicBezTo>
                  <a:cubicBezTo>
                    <a:pt x="0" y="0"/>
                    <a:pt x="0" y="0"/>
                    <a:pt x="0" y="19"/>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40" name="Google Shape;240;p15"/>
            <p:cNvSpPr/>
            <p:nvPr/>
          </p:nvSpPr>
          <p:spPr>
            <a:xfrm>
              <a:off x="1124350" y="3811625"/>
              <a:ext cx="103750" cy="56400"/>
            </a:xfrm>
            <a:custGeom>
              <a:avLst/>
              <a:gdLst/>
              <a:ahLst/>
              <a:cxnLst/>
              <a:rect l="l" t="t" r="r" b="b"/>
              <a:pathLst>
                <a:path w="4150" h="2256" extrusionOk="0">
                  <a:moveTo>
                    <a:pt x="1021" y="0"/>
                  </a:moveTo>
                  <a:cubicBezTo>
                    <a:pt x="809" y="0"/>
                    <a:pt x="610" y="96"/>
                    <a:pt x="416" y="204"/>
                  </a:cubicBezTo>
                  <a:cubicBezTo>
                    <a:pt x="350" y="242"/>
                    <a:pt x="274" y="290"/>
                    <a:pt x="189" y="299"/>
                  </a:cubicBezTo>
                  <a:cubicBezTo>
                    <a:pt x="158" y="299"/>
                    <a:pt x="122" y="295"/>
                    <a:pt x="91" y="295"/>
                  </a:cubicBezTo>
                  <a:cubicBezTo>
                    <a:pt x="75" y="295"/>
                    <a:pt x="60" y="296"/>
                    <a:pt x="48" y="299"/>
                  </a:cubicBezTo>
                  <a:cubicBezTo>
                    <a:pt x="29" y="308"/>
                    <a:pt x="19" y="308"/>
                    <a:pt x="0" y="327"/>
                  </a:cubicBezTo>
                  <a:cubicBezTo>
                    <a:pt x="76" y="337"/>
                    <a:pt x="133" y="384"/>
                    <a:pt x="189" y="384"/>
                  </a:cubicBezTo>
                  <a:cubicBezTo>
                    <a:pt x="265" y="393"/>
                    <a:pt x="322" y="403"/>
                    <a:pt x="397" y="422"/>
                  </a:cubicBezTo>
                  <a:cubicBezTo>
                    <a:pt x="462" y="437"/>
                    <a:pt x="530" y="440"/>
                    <a:pt x="601" y="440"/>
                  </a:cubicBezTo>
                  <a:cubicBezTo>
                    <a:pt x="648" y="440"/>
                    <a:pt x="695" y="439"/>
                    <a:pt x="742" y="439"/>
                  </a:cubicBezTo>
                  <a:cubicBezTo>
                    <a:pt x="802" y="439"/>
                    <a:pt x="860" y="441"/>
                    <a:pt x="917" y="450"/>
                  </a:cubicBezTo>
                  <a:cubicBezTo>
                    <a:pt x="1078" y="488"/>
                    <a:pt x="1210" y="601"/>
                    <a:pt x="1390" y="630"/>
                  </a:cubicBezTo>
                  <a:cubicBezTo>
                    <a:pt x="1417" y="637"/>
                    <a:pt x="1445" y="638"/>
                    <a:pt x="1474" y="638"/>
                  </a:cubicBezTo>
                  <a:cubicBezTo>
                    <a:pt x="1510" y="638"/>
                    <a:pt x="1547" y="636"/>
                    <a:pt x="1583" y="636"/>
                  </a:cubicBezTo>
                  <a:cubicBezTo>
                    <a:pt x="1638" y="636"/>
                    <a:pt x="1692" y="642"/>
                    <a:pt x="1739" y="677"/>
                  </a:cubicBezTo>
                  <a:cubicBezTo>
                    <a:pt x="1796" y="715"/>
                    <a:pt x="1834" y="772"/>
                    <a:pt x="1909" y="790"/>
                  </a:cubicBezTo>
                  <a:lnTo>
                    <a:pt x="2013" y="828"/>
                  </a:lnTo>
                  <a:cubicBezTo>
                    <a:pt x="2108" y="875"/>
                    <a:pt x="2250" y="932"/>
                    <a:pt x="2306" y="1027"/>
                  </a:cubicBezTo>
                  <a:cubicBezTo>
                    <a:pt x="2287" y="1064"/>
                    <a:pt x="2269" y="1112"/>
                    <a:pt x="2269" y="1150"/>
                  </a:cubicBezTo>
                  <a:cubicBezTo>
                    <a:pt x="2297" y="1159"/>
                    <a:pt x="2316" y="1187"/>
                    <a:pt x="2354" y="1187"/>
                  </a:cubicBezTo>
                  <a:cubicBezTo>
                    <a:pt x="2108" y="1244"/>
                    <a:pt x="1805" y="1395"/>
                    <a:pt x="1607" y="1546"/>
                  </a:cubicBezTo>
                  <a:cubicBezTo>
                    <a:pt x="1654" y="1546"/>
                    <a:pt x="1749" y="1565"/>
                    <a:pt x="1796" y="1613"/>
                  </a:cubicBezTo>
                  <a:cubicBezTo>
                    <a:pt x="1843" y="1660"/>
                    <a:pt x="1834" y="1707"/>
                    <a:pt x="1862" y="1773"/>
                  </a:cubicBezTo>
                  <a:cubicBezTo>
                    <a:pt x="1919" y="1953"/>
                    <a:pt x="2155" y="2151"/>
                    <a:pt x="2297" y="2255"/>
                  </a:cubicBezTo>
                  <a:cubicBezTo>
                    <a:pt x="2165" y="2151"/>
                    <a:pt x="2165" y="1906"/>
                    <a:pt x="2193" y="1735"/>
                  </a:cubicBezTo>
                  <a:cubicBezTo>
                    <a:pt x="2212" y="1632"/>
                    <a:pt x="2382" y="1518"/>
                    <a:pt x="2335" y="1405"/>
                  </a:cubicBezTo>
                  <a:cubicBezTo>
                    <a:pt x="2429" y="1386"/>
                    <a:pt x="2486" y="1320"/>
                    <a:pt x="2571" y="1253"/>
                  </a:cubicBezTo>
                  <a:cubicBezTo>
                    <a:pt x="2647" y="1187"/>
                    <a:pt x="2741" y="1159"/>
                    <a:pt x="2836" y="1131"/>
                  </a:cubicBezTo>
                  <a:cubicBezTo>
                    <a:pt x="2949" y="1093"/>
                    <a:pt x="3044" y="1017"/>
                    <a:pt x="3147" y="979"/>
                  </a:cubicBezTo>
                  <a:cubicBezTo>
                    <a:pt x="3233" y="961"/>
                    <a:pt x="3308" y="951"/>
                    <a:pt x="3393" y="904"/>
                  </a:cubicBezTo>
                  <a:cubicBezTo>
                    <a:pt x="3526" y="828"/>
                    <a:pt x="3677" y="762"/>
                    <a:pt x="3818" y="677"/>
                  </a:cubicBezTo>
                  <a:cubicBezTo>
                    <a:pt x="3904" y="630"/>
                    <a:pt x="3970" y="573"/>
                    <a:pt x="4045" y="526"/>
                  </a:cubicBezTo>
                  <a:cubicBezTo>
                    <a:pt x="4083" y="497"/>
                    <a:pt x="4111" y="450"/>
                    <a:pt x="4149" y="431"/>
                  </a:cubicBezTo>
                  <a:lnTo>
                    <a:pt x="4149" y="431"/>
                  </a:lnTo>
                  <a:cubicBezTo>
                    <a:pt x="3941" y="479"/>
                    <a:pt x="3724" y="469"/>
                    <a:pt x="3535" y="497"/>
                  </a:cubicBezTo>
                  <a:cubicBezTo>
                    <a:pt x="3440" y="516"/>
                    <a:pt x="3384" y="564"/>
                    <a:pt x="3308" y="611"/>
                  </a:cubicBezTo>
                  <a:cubicBezTo>
                    <a:pt x="3233" y="658"/>
                    <a:pt x="3110" y="668"/>
                    <a:pt x="3015" y="686"/>
                  </a:cubicBezTo>
                  <a:cubicBezTo>
                    <a:pt x="2991" y="694"/>
                    <a:pt x="2974" y="697"/>
                    <a:pt x="2960" y="697"/>
                  </a:cubicBezTo>
                  <a:cubicBezTo>
                    <a:pt x="2921" y="697"/>
                    <a:pt x="2916" y="672"/>
                    <a:pt x="2873" y="658"/>
                  </a:cubicBezTo>
                  <a:cubicBezTo>
                    <a:pt x="2845" y="644"/>
                    <a:pt x="2810" y="644"/>
                    <a:pt x="2774" y="644"/>
                  </a:cubicBezTo>
                  <a:cubicBezTo>
                    <a:pt x="2739" y="644"/>
                    <a:pt x="2703" y="644"/>
                    <a:pt x="2675" y="630"/>
                  </a:cubicBezTo>
                  <a:cubicBezTo>
                    <a:pt x="2618" y="611"/>
                    <a:pt x="2599" y="573"/>
                    <a:pt x="2552" y="535"/>
                  </a:cubicBezTo>
                  <a:cubicBezTo>
                    <a:pt x="2476" y="479"/>
                    <a:pt x="2354" y="441"/>
                    <a:pt x="2259" y="403"/>
                  </a:cubicBezTo>
                  <a:cubicBezTo>
                    <a:pt x="2193" y="384"/>
                    <a:pt x="2155" y="384"/>
                    <a:pt x="2108" y="327"/>
                  </a:cubicBezTo>
                  <a:cubicBezTo>
                    <a:pt x="2098" y="299"/>
                    <a:pt x="2098" y="261"/>
                    <a:pt x="2080" y="242"/>
                  </a:cubicBezTo>
                  <a:cubicBezTo>
                    <a:pt x="2051" y="195"/>
                    <a:pt x="2004" y="195"/>
                    <a:pt x="1957" y="167"/>
                  </a:cubicBezTo>
                  <a:cubicBezTo>
                    <a:pt x="1702" y="63"/>
                    <a:pt x="1418" y="63"/>
                    <a:pt x="1163" y="15"/>
                  </a:cubicBezTo>
                  <a:cubicBezTo>
                    <a:pt x="1115" y="5"/>
                    <a:pt x="1068" y="0"/>
                    <a:pt x="1021"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41" name="Google Shape;241;p15"/>
            <p:cNvSpPr/>
            <p:nvPr/>
          </p:nvSpPr>
          <p:spPr>
            <a:xfrm>
              <a:off x="1227125" y="3821225"/>
              <a:ext cx="1675" cy="475"/>
            </a:xfrm>
            <a:custGeom>
              <a:avLst/>
              <a:gdLst/>
              <a:ahLst/>
              <a:cxnLst/>
              <a:rect l="l" t="t" r="r" b="b"/>
              <a:pathLst>
                <a:path w="67" h="19" extrusionOk="0">
                  <a:moveTo>
                    <a:pt x="67" y="0"/>
                  </a:moveTo>
                  <a:cubicBezTo>
                    <a:pt x="48" y="0"/>
                    <a:pt x="29" y="9"/>
                    <a:pt x="0" y="19"/>
                  </a:cubicBezTo>
                  <a:cubicBezTo>
                    <a:pt x="29" y="9"/>
                    <a:pt x="38" y="9"/>
                    <a:pt x="67" y="0"/>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42" name="Google Shape;242;p15"/>
            <p:cNvSpPr/>
            <p:nvPr/>
          </p:nvSpPr>
          <p:spPr>
            <a:xfrm>
              <a:off x="1106400" y="3757550"/>
              <a:ext cx="93350" cy="22475"/>
            </a:xfrm>
            <a:custGeom>
              <a:avLst/>
              <a:gdLst/>
              <a:ahLst/>
              <a:cxnLst/>
              <a:rect l="l" t="t" r="r" b="b"/>
              <a:pathLst>
                <a:path w="3734" h="899" extrusionOk="0">
                  <a:moveTo>
                    <a:pt x="1228" y="1"/>
                  </a:moveTo>
                  <a:cubicBezTo>
                    <a:pt x="1139" y="1"/>
                    <a:pt x="1091" y="44"/>
                    <a:pt x="1002" y="52"/>
                  </a:cubicBezTo>
                  <a:lnTo>
                    <a:pt x="0" y="336"/>
                  </a:lnTo>
                  <a:cubicBezTo>
                    <a:pt x="397" y="336"/>
                    <a:pt x="851" y="468"/>
                    <a:pt x="1276" y="515"/>
                  </a:cubicBezTo>
                  <a:cubicBezTo>
                    <a:pt x="1371" y="525"/>
                    <a:pt x="1881" y="544"/>
                    <a:pt x="1645" y="733"/>
                  </a:cubicBezTo>
                  <a:cubicBezTo>
                    <a:pt x="1720" y="808"/>
                    <a:pt x="1881" y="799"/>
                    <a:pt x="1975" y="818"/>
                  </a:cubicBezTo>
                  <a:cubicBezTo>
                    <a:pt x="2108" y="846"/>
                    <a:pt x="2231" y="846"/>
                    <a:pt x="2363" y="865"/>
                  </a:cubicBezTo>
                  <a:cubicBezTo>
                    <a:pt x="2546" y="890"/>
                    <a:pt x="2716" y="898"/>
                    <a:pt x="2890" y="898"/>
                  </a:cubicBezTo>
                  <a:cubicBezTo>
                    <a:pt x="2977" y="898"/>
                    <a:pt x="3065" y="896"/>
                    <a:pt x="3157" y="893"/>
                  </a:cubicBezTo>
                  <a:cubicBezTo>
                    <a:pt x="3261" y="893"/>
                    <a:pt x="3308" y="865"/>
                    <a:pt x="3402" y="818"/>
                  </a:cubicBezTo>
                  <a:cubicBezTo>
                    <a:pt x="3506" y="770"/>
                    <a:pt x="3629" y="751"/>
                    <a:pt x="3733" y="714"/>
                  </a:cubicBezTo>
                  <a:cubicBezTo>
                    <a:pt x="3676" y="680"/>
                    <a:pt x="3593" y="673"/>
                    <a:pt x="3518" y="673"/>
                  </a:cubicBezTo>
                  <a:cubicBezTo>
                    <a:pt x="3469" y="673"/>
                    <a:pt x="3423" y="676"/>
                    <a:pt x="3393" y="676"/>
                  </a:cubicBezTo>
                  <a:cubicBezTo>
                    <a:pt x="3298" y="676"/>
                    <a:pt x="3223" y="666"/>
                    <a:pt x="3128" y="666"/>
                  </a:cubicBezTo>
                  <a:cubicBezTo>
                    <a:pt x="2987" y="666"/>
                    <a:pt x="2864" y="647"/>
                    <a:pt x="2722" y="647"/>
                  </a:cubicBezTo>
                  <a:cubicBezTo>
                    <a:pt x="2722" y="581"/>
                    <a:pt x="2779" y="515"/>
                    <a:pt x="2798" y="468"/>
                  </a:cubicBezTo>
                  <a:cubicBezTo>
                    <a:pt x="2599" y="383"/>
                    <a:pt x="2410" y="364"/>
                    <a:pt x="2193" y="317"/>
                  </a:cubicBezTo>
                  <a:cubicBezTo>
                    <a:pt x="2051" y="288"/>
                    <a:pt x="1975" y="184"/>
                    <a:pt x="1843" y="147"/>
                  </a:cubicBezTo>
                  <a:lnTo>
                    <a:pt x="1276" y="5"/>
                  </a:lnTo>
                  <a:cubicBezTo>
                    <a:pt x="1259" y="2"/>
                    <a:pt x="1243" y="1"/>
                    <a:pt x="1228"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43" name="Google Shape;243;p15"/>
            <p:cNvSpPr/>
            <p:nvPr/>
          </p:nvSpPr>
          <p:spPr>
            <a:xfrm>
              <a:off x="1295650" y="4284525"/>
              <a:ext cx="32850" cy="22475"/>
            </a:xfrm>
            <a:custGeom>
              <a:avLst/>
              <a:gdLst/>
              <a:ahLst/>
              <a:cxnLst/>
              <a:rect l="l" t="t" r="r" b="b"/>
              <a:pathLst>
                <a:path w="1314" h="899" extrusionOk="0">
                  <a:moveTo>
                    <a:pt x="1314" y="1"/>
                  </a:moveTo>
                  <a:cubicBezTo>
                    <a:pt x="1163" y="133"/>
                    <a:pt x="926" y="568"/>
                    <a:pt x="926" y="568"/>
                  </a:cubicBezTo>
                  <a:cubicBezTo>
                    <a:pt x="974" y="435"/>
                    <a:pt x="879" y="199"/>
                    <a:pt x="879" y="199"/>
                  </a:cubicBezTo>
                  <a:cubicBezTo>
                    <a:pt x="879" y="379"/>
                    <a:pt x="699" y="653"/>
                    <a:pt x="699" y="653"/>
                  </a:cubicBezTo>
                  <a:cubicBezTo>
                    <a:pt x="775" y="388"/>
                    <a:pt x="662" y="48"/>
                    <a:pt x="662" y="48"/>
                  </a:cubicBezTo>
                  <a:cubicBezTo>
                    <a:pt x="662" y="284"/>
                    <a:pt x="463" y="596"/>
                    <a:pt x="463" y="596"/>
                  </a:cubicBezTo>
                  <a:cubicBezTo>
                    <a:pt x="501" y="379"/>
                    <a:pt x="359" y="209"/>
                    <a:pt x="359" y="209"/>
                  </a:cubicBezTo>
                  <a:lnTo>
                    <a:pt x="359" y="209"/>
                  </a:lnTo>
                  <a:cubicBezTo>
                    <a:pt x="411" y="399"/>
                    <a:pt x="257" y="716"/>
                    <a:pt x="231" y="768"/>
                  </a:cubicBezTo>
                  <a:lnTo>
                    <a:pt x="231" y="768"/>
                  </a:lnTo>
                  <a:cubicBezTo>
                    <a:pt x="264" y="696"/>
                    <a:pt x="255" y="511"/>
                    <a:pt x="255" y="511"/>
                  </a:cubicBezTo>
                  <a:lnTo>
                    <a:pt x="255" y="511"/>
                  </a:lnTo>
                  <a:cubicBezTo>
                    <a:pt x="189" y="719"/>
                    <a:pt x="0" y="898"/>
                    <a:pt x="0" y="898"/>
                  </a:cubicBezTo>
                  <a:lnTo>
                    <a:pt x="1087" y="898"/>
                  </a:lnTo>
                  <a:cubicBezTo>
                    <a:pt x="1040" y="568"/>
                    <a:pt x="1314" y="1"/>
                    <a:pt x="1314"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44" name="Google Shape;244;p15"/>
            <p:cNvSpPr/>
            <p:nvPr/>
          </p:nvSpPr>
          <p:spPr>
            <a:xfrm>
              <a:off x="1273900" y="4273425"/>
              <a:ext cx="35475" cy="33575"/>
            </a:xfrm>
            <a:custGeom>
              <a:avLst/>
              <a:gdLst/>
              <a:ahLst/>
              <a:cxnLst/>
              <a:rect l="l" t="t" r="r" b="b"/>
              <a:pathLst>
                <a:path w="1419" h="1343" extrusionOk="0">
                  <a:moveTo>
                    <a:pt x="1418" y="1"/>
                  </a:moveTo>
                  <a:lnTo>
                    <a:pt x="1418" y="1"/>
                  </a:lnTo>
                  <a:cubicBezTo>
                    <a:pt x="1248" y="199"/>
                    <a:pt x="993" y="832"/>
                    <a:pt x="993" y="832"/>
                  </a:cubicBezTo>
                  <a:cubicBezTo>
                    <a:pt x="1040" y="634"/>
                    <a:pt x="946" y="275"/>
                    <a:pt x="946" y="275"/>
                  </a:cubicBezTo>
                  <a:cubicBezTo>
                    <a:pt x="946" y="549"/>
                    <a:pt x="747" y="955"/>
                    <a:pt x="747" y="955"/>
                  </a:cubicBezTo>
                  <a:cubicBezTo>
                    <a:pt x="813" y="568"/>
                    <a:pt x="709" y="38"/>
                    <a:pt x="709" y="38"/>
                  </a:cubicBezTo>
                  <a:cubicBezTo>
                    <a:pt x="709" y="407"/>
                    <a:pt x="492" y="861"/>
                    <a:pt x="492" y="861"/>
                  </a:cubicBezTo>
                  <a:cubicBezTo>
                    <a:pt x="530" y="539"/>
                    <a:pt x="388" y="294"/>
                    <a:pt x="388" y="293"/>
                  </a:cubicBezTo>
                  <a:lnTo>
                    <a:pt x="388" y="293"/>
                  </a:lnTo>
                  <a:cubicBezTo>
                    <a:pt x="445" y="596"/>
                    <a:pt x="246" y="1153"/>
                    <a:pt x="246" y="1153"/>
                  </a:cubicBezTo>
                  <a:cubicBezTo>
                    <a:pt x="284" y="1040"/>
                    <a:pt x="275" y="747"/>
                    <a:pt x="275" y="747"/>
                  </a:cubicBezTo>
                  <a:lnTo>
                    <a:pt x="275" y="747"/>
                  </a:lnTo>
                  <a:cubicBezTo>
                    <a:pt x="199" y="1068"/>
                    <a:pt x="1" y="1342"/>
                    <a:pt x="1" y="1342"/>
                  </a:cubicBezTo>
                  <a:lnTo>
                    <a:pt x="1191" y="1342"/>
                  </a:lnTo>
                  <a:cubicBezTo>
                    <a:pt x="1125" y="851"/>
                    <a:pt x="1418" y="1"/>
                    <a:pt x="1418"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45" name="Google Shape;245;p15"/>
            <p:cNvSpPr/>
            <p:nvPr/>
          </p:nvSpPr>
          <p:spPr>
            <a:xfrm>
              <a:off x="1246025" y="4284525"/>
              <a:ext cx="32875" cy="22475"/>
            </a:xfrm>
            <a:custGeom>
              <a:avLst/>
              <a:gdLst/>
              <a:ahLst/>
              <a:cxnLst/>
              <a:rect l="l" t="t" r="r" b="b"/>
              <a:pathLst>
                <a:path w="1315" h="899" extrusionOk="0">
                  <a:moveTo>
                    <a:pt x="1314" y="1"/>
                  </a:moveTo>
                  <a:lnTo>
                    <a:pt x="1314" y="1"/>
                  </a:lnTo>
                  <a:cubicBezTo>
                    <a:pt x="1163" y="133"/>
                    <a:pt x="927" y="568"/>
                    <a:pt x="927" y="568"/>
                  </a:cubicBezTo>
                  <a:cubicBezTo>
                    <a:pt x="974" y="435"/>
                    <a:pt x="879" y="199"/>
                    <a:pt x="879" y="199"/>
                  </a:cubicBezTo>
                  <a:cubicBezTo>
                    <a:pt x="879" y="379"/>
                    <a:pt x="700" y="653"/>
                    <a:pt x="700" y="653"/>
                  </a:cubicBezTo>
                  <a:cubicBezTo>
                    <a:pt x="775" y="388"/>
                    <a:pt x="662" y="48"/>
                    <a:pt x="662" y="48"/>
                  </a:cubicBezTo>
                  <a:cubicBezTo>
                    <a:pt x="662" y="284"/>
                    <a:pt x="464" y="596"/>
                    <a:pt x="464" y="596"/>
                  </a:cubicBezTo>
                  <a:cubicBezTo>
                    <a:pt x="501" y="379"/>
                    <a:pt x="360" y="209"/>
                    <a:pt x="360" y="209"/>
                  </a:cubicBezTo>
                  <a:lnTo>
                    <a:pt x="360" y="209"/>
                  </a:lnTo>
                  <a:cubicBezTo>
                    <a:pt x="412" y="399"/>
                    <a:pt x="257" y="716"/>
                    <a:pt x="231" y="768"/>
                  </a:cubicBezTo>
                  <a:lnTo>
                    <a:pt x="231" y="768"/>
                  </a:lnTo>
                  <a:cubicBezTo>
                    <a:pt x="264" y="696"/>
                    <a:pt x="256" y="511"/>
                    <a:pt x="256" y="511"/>
                  </a:cubicBezTo>
                  <a:lnTo>
                    <a:pt x="256" y="511"/>
                  </a:lnTo>
                  <a:cubicBezTo>
                    <a:pt x="190" y="719"/>
                    <a:pt x="0" y="898"/>
                    <a:pt x="0" y="898"/>
                  </a:cubicBezTo>
                  <a:lnTo>
                    <a:pt x="1087" y="898"/>
                  </a:lnTo>
                  <a:cubicBezTo>
                    <a:pt x="1040" y="568"/>
                    <a:pt x="1314" y="1"/>
                    <a:pt x="1314" y="1"/>
                  </a:cubicBezTo>
                  <a:close/>
                </a:path>
              </a:pathLst>
            </a:custGeom>
            <a:solidFill>
              <a:srgbClr val="AAA439"/>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
        <p:nvSpPr>
          <p:cNvPr id="246" name="Google Shape;246;p15"/>
          <p:cNvSpPr/>
          <p:nvPr/>
        </p:nvSpPr>
        <p:spPr>
          <a:xfrm>
            <a:off x="-444033" y="3828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Tree>
    <p:extLst>
      <p:ext uri="{BB962C8B-B14F-4D97-AF65-F5344CB8AC3E}">
        <p14:creationId xmlns:p14="http://schemas.microsoft.com/office/powerpoint/2010/main" val="17501792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47"/>
        <p:cNvGrpSpPr/>
        <p:nvPr/>
      </p:nvGrpSpPr>
      <p:grpSpPr>
        <a:xfrm>
          <a:off x="0" y="0"/>
          <a:ext cx="0" cy="0"/>
          <a:chOff x="0" y="0"/>
          <a:chExt cx="0" cy="0"/>
        </a:xfrm>
      </p:grpSpPr>
      <p:sp>
        <p:nvSpPr>
          <p:cNvPr id="248" name="Google Shape;248;p16"/>
          <p:cNvSpPr txBox="1">
            <a:spLocks noGrp="1"/>
          </p:cNvSpPr>
          <p:nvPr>
            <p:ph type="subTitle" idx="1"/>
          </p:nvPr>
        </p:nvSpPr>
        <p:spPr>
          <a:xfrm>
            <a:off x="1513800" y="3694800"/>
            <a:ext cx="4679600" cy="1168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49" name="Google Shape;249;p16"/>
          <p:cNvSpPr txBox="1">
            <a:spLocks noGrp="1"/>
          </p:cNvSpPr>
          <p:nvPr>
            <p:ph type="title"/>
          </p:nvPr>
        </p:nvSpPr>
        <p:spPr>
          <a:xfrm>
            <a:off x="1333800" y="1326967"/>
            <a:ext cx="4859600" cy="22848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3000"/>
              <a:buNone/>
              <a:defRPr sz="4800"/>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250" name="Google Shape;250;p16"/>
          <p:cNvSpPr/>
          <p:nvPr/>
        </p:nvSpPr>
        <p:spPr>
          <a:xfrm flipH="1">
            <a:off x="-12066" y="5584433"/>
            <a:ext cx="12220433" cy="1289035"/>
          </a:xfrm>
          <a:custGeom>
            <a:avLst/>
            <a:gdLst/>
            <a:ahLst/>
            <a:cxnLst/>
            <a:rect l="l" t="t" r="r" b="b"/>
            <a:pathLst>
              <a:path w="366613" h="36489" extrusionOk="0">
                <a:moveTo>
                  <a:pt x="366310" y="0"/>
                </a:moveTo>
                <a:lnTo>
                  <a:pt x="286764" y="3122"/>
                </a:lnTo>
                <a:lnTo>
                  <a:pt x="0" y="4579"/>
                </a:lnTo>
                <a:lnTo>
                  <a:pt x="548" y="36489"/>
                </a:lnTo>
                <a:lnTo>
                  <a:pt x="366613" y="36489"/>
                </a:lnTo>
                <a:close/>
              </a:path>
            </a:pathLst>
          </a:custGeom>
          <a:solidFill>
            <a:schemeClr val="accent1"/>
          </a:solidFill>
          <a:ln>
            <a:noFill/>
          </a:ln>
        </p:spPr>
      </p:sp>
      <p:sp>
        <p:nvSpPr>
          <p:cNvPr id="251" name="Google Shape;251;p16"/>
          <p:cNvSpPr/>
          <p:nvPr/>
        </p:nvSpPr>
        <p:spPr>
          <a:xfrm>
            <a:off x="-10700" y="6122349"/>
            <a:ext cx="12207667" cy="779905"/>
          </a:xfrm>
          <a:custGeom>
            <a:avLst/>
            <a:gdLst/>
            <a:ahLst/>
            <a:cxnLst/>
            <a:rect l="l" t="t" r="r" b="b"/>
            <a:pathLst>
              <a:path w="366230" h="32469" extrusionOk="0">
                <a:moveTo>
                  <a:pt x="62" y="0"/>
                </a:moveTo>
                <a:lnTo>
                  <a:pt x="56875" y="1292"/>
                </a:lnTo>
                <a:lnTo>
                  <a:pt x="366230" y="9353"/>
                </a:lnTo>
                <a:lnTo>
                  <a:pt x="366106" y="32057"/>
                </a:lnTo>
                <a:lnTo>
                  <a:pt x="0" y="32469"/>
                </a:lnTo>
                <a:close/>
              </a:path>
            </a:pathLst>
          </a:custGeom>
          <a:solidFill>
            <a:schemeClr val="accent2"/>
          </a:solidFill>
          <a:ln>
            <a:noFill/>
          </a:ln>
        </p:spPr>
      </p:sp>
      <p:sp>
        <p:nvSpPr>
          <p:cNvPr id="252" name="Google Shape;252;p16"/>
          <p:cNvSpPr/>
          <p:nvPr/>
        </p:nvSpPr>
        <p:spPr>
          <a:xfrm flipH="1">
            <a:off x="-690072" y="-964731"/>
            <a:ext cx="5262805" cy="1985147"/>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53" name="Google Shape;253;p16"/>
          <p:cNvSpPr/>
          <p:nvPr/>
        </p:nvSpPr>
        <p:spPr>
          <a:xfrm rot="544783" flipH="1">
            <a:off x="9014779" y="1350312"/>
            <a:ext cx="6395140" cy="2003353"/>
          </a:xfrm>
          <a:custGeom>
            <a:avLst/>
            <a:gdLst/>
            <a:ahLst/>
            <a:cxnLst/>
            <a:rect l="l" t="t" r="r" b="b"/>
            <a:pathLst>
              <a:path w="62593" h="19608" extrusionOk="0">
                <a:moveTo>
                  <a:pt x="8797" y="0"/>
                </a:moveTo>
                <a:cubicBezTo>
                  <a:pt x="8493" y="0"/>
                  <a:pt x="8193" y="36"/>
                  <a:pt x="7901" y="111"/>
                </a:cubicBezTo>
                <a:cubicBezTo>
                  <a:pt x="5245" y="791"/>
                  <a:pt x="0" y="3248"/>
                  <a:pt x="671" y="6773"/>
                </a:cubicBezTo>
                <a:cubicBezTo>
                  <a:pt x="885" y="7867"/>
                  <a:pt x="2286" y="9563"/>
                  <a:pt x="3341" y="9563"/>
                </a:cubicBezTo>
                <a:cubicBezTo>
                  <a:pt x="3407" y="9563"/>
                  <a:pt x="3472" y="9556"/>
                  <a:pt x="3535" y="9542"/>
                </a:cubicBezTo>
                <a:lnTo>
                  <a:pt x="3535" y="9542"/>
                </a:lnTo>
                <a:cubicBezTo>
                  <a:pt x="1179" y="10328"/>
                  <a:pt x="4622" y="12047"/>
                  <a:pt x="5785" y="12047"/>
                </a:cubicBezTo>
                <a:cubicBezTo>
                  <a:pt x="5798" y="12047"/>
                  <a:pt x="5810" y="12047"/>
                  <a:pt x="5822" y="12047"/>
                </a:cubicBezTo>
                <a:lnTo>
                  <a:pt x="5822" y="12047"/>
                </a:lnTo>
                <a:cubicBezTo>
                  <a:pt x="5406" y="12642"/>
                  <a:pt x="5699" y="13294"/>
                  <a:pt x="6134" y="13842"/>
                </a:cubicBezTo>
                <a:cubicBezTo>
                  <a:pt x="5548" y="15165"/>
                  <a:pt x="6493" y="17377"/>
                  <a:pt x="7646" y="18171"/>
                </a:cubicBezTo>
                <a:cubicBezTo>
                  <a:pt x="8031" y="18441"/>
                  <a:pt x="8988" y="18769"/>
                  <a:pt x="9751" y="18769"/>
                </a:cubicBezTo>
                <a:cubicBezTo>
                  <a:pt x="10431" y="18769"/>
                  <a:pt x="10958" y="18509"/>
                  <a:pt x="10793" y="17717"/>
                </a:cubicBezTo>
                <a:lnTo>
                  <a:pt x="10793" y="17717"/>
                </a:lnTo>
                <a:lnTo>
                  <a:pt x="54880" y="19607"/>
                </a:lnTo>
                <a:cubicBezTo>
                  <a:pt x="56430" y="18615"/>
                  <a:pt x="57810" y="19125"/>
                  <a:pt x="59558" y="18605"/>
                </a:cubicBezTo>
                <a:cubicBezTo>
                  <a:pt x="60279" y="18388"/>
                  <a:pt x="62593" y="16769"/>
                  <a:pt x="61320" y="16769"/>
                </a:cubicBezTo>
                <a:cubicBezTo>
                  <a:pt x="61207" y="16769"/>
                  <a:pt x="61065" y="16782"/>
                  <a:pt x="60891" y="16810"/>
                </a:cubicBezTo>
                <a:cubicBezTo>
                  <a:pt x="62053" y="14957"/>
                  <a:pt x="59974" y="14655"/>
                  <a:pt x="59407" y="13512"/>
                </a:cubicBezTo>
                <a:cubicBezTo>
                  <a:pt x="58878" y="12415"/>
                  <a:pt x="59918" y="10846"/>
                  <a:pt x="58963" y="9712"/>
                </a:cubicBezTo>
                <a:cubicBezTo>
                  <a:pt x="58415" y="9070"/>
                  <a:pt x="57423" y="8928"/>
                  <a:pt x="56685" y="8692"/>
                </a:cubicBezTo>
                <a:cubicBezTo>
                  <a:pt x="56597" y="7200"/>
                  <a:pt x="56663" y="6406"/>
                  <a:pt x="55600" y="6406"/>
                </a:cubicBezTo>
                <a:cubicBezTo>
                  <a:pt x="55296" y="6406"/>
                  <a:pt x="54899" y="6471"/>
                  <a:pt x="54379" y="6603"/>
                </a:cubicBezTo>
                <a:cubicBezTo>
                  <a:pt x="52971" y="6962"/>
                  <a:pt x="50788" y="7690"/>
                  <a:pt x="50420" y="9297"/>
                </a:cubicBezTo>
                <a:cubicBezTo>
                  <a:pt x="50375" y="9243"/>
                  <a:pt x="50296" y="9164"/>
                  <a:pt x="50288" y="9164"/>
                </a:cubicBezTo>
                <a:cubicBezTo>
                  <a:pt x="50288" y="9164"/>
                  <a:pt x="50287" y="9164"/>
                  <a:pt x="50287" y="9164"/>
                </a:cubicBezTo>
                <a:cubicBezTo>
                  <a:pt x="49626" y="9590"/>
                  <a:pt x="49002" y="10147"/>
                  <a:pt x="48416" y="10601"/>
                </a:cubicBezTo>
                <a:cubicBezTo>
                  <a:pt x="48397" y="10516"/>
                  <a:pt x="48378" y="10431"/>
                  <a:pt x="48369" y="10346"/>
                </a:cubicBezTo>
                <a:cubicBezTo>
                  <a:pt x="48214" y="10326"/>
                  <a:pt x="48059" y="10318"/>
                  <a:pt x="47905" y="10318"/>
                </a:cubicBezTo>
                <a:cubicBezTo>
                  <a:pt x="47292" y="10318"/>
                  <a:pt x="46688" y="10443"/>
                  <a:pt x="46084" y="10443"/>
                </a:cubicBezTo>
                <a:cubicBezTo>
                  <a:pt x="46036" y="10443"/>
                  <a:pt x="45988" y="10442"/>
                  <a:pt x="45940" y="10440"/>
                </a:cubicBezTo>
                <a:cubicBezTo>
                  <a:pt x="45618" y="9224"/>
                  <a:pt x="44875" y="8763"/>
                  <a:pt x="44005" y="8763"/>
                </a:cubicBezTo>
                <a:cubicBezTo>
                  <a:pt x="43421" y="8763"/>
                  <a:pt x="42780" y="8970"/>
                  <a:pt x="42169" y="9297"/>
                </a:cubicBezTo>
                <a:cubicBezTo>
                  <a:pt x="41319" y="7359"/>
                  <a:pt x="40430" y="5705"/>
                  <a:pt x="38228" y="5119"/>
                </a:cubicBezTo>
                <a:cubicBezTo>
                  <a:pt x="35677" y="4430"/>
                  <a:pt x="35488" y="4326"/>
                  <a:pt x="33881" y="2161"/>
                </a:cubicBezTo>
                <a:cubicBezTo>
                  <a:pt x="33122" y="1136"/>
                  <a:pt x="32038" y="708"/>
                  <a:pt x="30924" y="708"/>
                </a:cubicBezTo>
                <a:cubicBezTo>
                  <a:pt x="28042" y="708"/>
                  <a:pt x="24956" y="3574"/>
                  <a:pt x="26755" y="6395"/>
                </a:cubicBezTo>
                <a:cubicBezTo>
                  <a:pt x="25470" y="6546"/>
                  <a:pt x="20546" y="6726"/>
                  <a:pt x="22257" y="8777"/>
                </a:cubicBezTo>
                <a:cubicBezTo>
                  <a:pt x="21786" y="8506"/>
                  <a:pt x="21252" y="8421"/>
                  <a:pt x="20711" y="8421"/>
                </a:cubicBezTo>
                <a:cubicBezTo>
                  <a:pt x="20177" y="8421"/>
                  <a:pt x="19635" y="8503"/>
                  <a:pt x="19138" y="8569"/>
                </a:cubicBezTo>
                <a:cubicBezTo>
                  <a:pt x="19301" y="7969"/>
                  <a:pt x="18880" y="7783"/>
                  <a:pt x="18338" y="7783"/>
                </a:cubicBezTo>
                <a:cubicBezTo>
                  <a:pt x="17779" y="7783"/>
                  <a:pt x="17092" y="7981"/>
                  <a:pt x="16785" y="8125"/>
                </a:cubicBezTo>
                <a:cubicBezTo>
                  <a:pt x="16515" y="4775"/>
                  <a:pt x="12329" y="0"/>
                  <a:pt x="8797"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sp>
        <p:nvSpPr>
          <p:cNvPr id="254" name="Google Shape;254;p16"/>
          <p:cNvSpPr/>
          <p:nvPr/>
        </p:nvSpPr>
        <p:spPr>
          <a:xfrm>
            <a:off x="-1471333" y="3993269"/>
            <a:ext cx="3323017" cy="1253436"/>
          </a:xfrm>
          <a:custGeom>
            <a:avLst/>
            <a:gdLst/>
            <a:ahLst/>
            <a:cxnLst/>
            <a:rect l="l" t="t" r="r" b="b"/>
            <a:pathLst>
              <a:path w="33806" h="12752" extrusionOk="0">
                <a:moveTo>
                  <a:pt x="15214" y="0"/>
                </a:moveTo>
                <a:cubicBezTo>
                  <a:pt x="14240" y="0"/>
                  <a:pt x="13479" y="561"/>
                  <a:pt x="13335" y="2124"/>
                </a:cubicBezTo>
                <a:cubicBezTo>
                  <a:pt x="13250" y="2116"/>
                  <a:pt x="13170" y="2112"/>
                  <a:pt x="13094" y="2112"/>
                </a:cubicBezTo>
                <a:cubicBezTo>
                  <a:pt x="10960" y="2112"/>
                  <a:pt x="12148" y="5260"/>
                  <a:pt x="10153" y="5260"/>
                </a:cubicBezTo>
                <a:cubicBezTo>
                  <a:pt x="10032" y="5260"/>
                  <a:pt x="9899" y="5249"/>
                  <a:pt x="9753" y="5224"/>
                </a:cubicBezTo>
                <a:lnTo>
                  <a:pt x="9753" y="5224"/>
                </a:lnTo>
                <a:cubicBezTo>
                  <a:pt x="9829" y="5621"/>
                  <a:pt x="9697" y="6094"/>
                  <a:pt x="9867" y="6491"/>
                </a:cubicBezTo>
                <a:cubicBezTo>
                  <a:pt x="9829" y="6490"/>
                  <a:pt x="9792" y="6490"/>
                  <a:pt x="9754" y="6490"/>
                </a:cubicBezTo>
                <a:cubicBezTo>
                  <a:pt x="7390" y="6490"/>
                  <a:pt x="4711" y="7074"/>
                  <a:pt x="2590" y="8107"/>
                </a:cubicBezTo>
                <a:cubicBezTo>
                  <a:pt x="0" y="9354"/>
                  <a:pt x="492" y="12274"/>
                  <a:pt x="3535" y="12728"/>
                </a:cubicBezTo>
                <a:cubicBezTo>
                  <a:pt x="3644" y="12744"/>
                  <a:pt x="3750" y="12751"/>
                  <a:pt x="3853" y="12751"/>
                </a:cubicBezTo>
                <a:cubicBezTo>
                  <a:pt x="5362" y="12751"/>
                  <a:pt x="6269" y="11171"/>
                  <a:pt x="7585" y="11171"/>
                </a:cubicBezTo>
                <a:cubicBezTo>
                  <a:pt x="7636" y="11171"/>
                  <a:pt x="7688" y="11173"/>
                  <a:pt x="7740" y="11178"/>
                </a:cubicBezTo>
                <a:cubicBezTo>
                  <a:pt x="8392" y="11235"/>
                  <a:pt x="8893" y="11707"/>
                  <a:pt x="9630" y="11736"/>
                </a:cubicBezTo>
                <a:cubicBezTo>
                  <a:pt x="9649" y="11736"/>
                  <a:pt x="9667" y="11737"/>
                  <a:pt x="9686" y="11737"/>
                </a:cubicBezTo>
                <a:cubicBezTo>
                  <a:pt x="10360" y="11737"/>
                  <a:pt x="11074" y="11404"/>
                  <a:pt x="11672" y="11036"/>
                </a:cubicBezTo>
                <a:cubicBezTo>
                  <a:pt x="12002" y="11092"/>
                  <a:pt x="12342" y="11121"/>
                  <a:pt x="12695" y="11121"/>
                </a:cubicBezTo>
                <a:cubicBezTo>
                  <a:pt x="13302" y="11121"/>
                  <a:pt x="13951" y="11036"/>
                  <a:pt x="14668" y="10857"/>
                </a:cubicBezTo>
                <a:cubicBezTo>
                  <a:pt x="16259" y="10475"/>
                  <a:pt x="17252" y="9346"/>
                  <a:pt x="18634" y="9346"/>
                </a:cubicBezTo>
                <a:cubicBezTo>
                  <a:pt x="18926" y="9346"/>
                  <a:pt x="19236" y="9396"/>
                  <a:pt x="19573" y="9515"/>
                </a:cubicBezTo>
                <a:cubicBezTo>
                  <a:pt x="21397" y="10139"/>
                  <a:pt x="22313" y="11792"/>
                  <a:pt x="24392" y="11878"/>
                </a:cubicBezTo>
                <a:cubicBezTo>
                  <a:pt x="24464" y="11880"/>
                  <a:pt x="24534" y="11882"/>
                  <a:pt x="24605" y="11882"/>
                </a:cubicBezTo>
                <a:cubicBezTo>
                  <a:pt x="26439" y="11882"/>
                  <a:pt x="28084" y="10938"/>
                  <a:pt x="28475" y="9118"/>
                </a:cubicBezTo>
                <a:cubicBezTo>
                  <a:pt x="28979" y="9375"/>
                  <a:pt x="29529" y="9496"/>
                  <a:pt x="30061" y="9496"/>
                </a:cubicBezTo>
                <a:cubicBezTo>
                  <a:pt x="31642" y="9496"/>
                  <a:pt x="33072" y="8426"/>
                  <a:pt x="32718" y="6680"/>
                </a:cubicBezTo>
                <a:cubicBezTo>
                  <a:pt x="33805" y="5924"/>
                  <a:pt x="32974" y="4856"/>
                  <a:pt x="31943" y="4610"/>
                </a:cubicBezTo>
                <a:cubicBezTo>
                  <a:pt x="32072" y="2698"/>
                  <a:pt x="30236" y="1656"/>
                  <a:pt x="28481" y="1656"/>
                </a:cubicBezTo>
                <a:cubicBezTo>
                  <a:pt x="27131" y="1656"/>
                  <a:pt x="25828" y="2274"/>
                  <a:pt x="25508" y="3589"/>
                </a:cubicBezTo>
                <a:cubicBezTo>
                  <a:pt x="24598" y="2756"/>
                  <a:pt x="23695" y="2366"/>
                  <a:pt x="22530" y="2366"/>
                </a:cubicBezTo>
                <a:cubicBezTo>
                  <a:pt x="22242" y="2366"/>
                  <a:pt x="21938" y="2390"/>
                  <a:pt x="21614" y="2436"/>
                </a:cubicBezTo>
                <a:cubicBezTo>
                  <a:pt x="20903" y="2541"/>
                  <a:pt x="20588" y="2640"/>
                  <a:pt x="20365" y="2640"/>
                </a:cubicBezTo>
                <a:cubicBezTo>
                  <a:pt x="20062" y="2640"/>
                  <a:pt x="19927" y="2458"/>
                  <a:pt x="19204" y="1860"/>
                </a:cubicBezTo>
                <a:cubicBezTo>
                  <a:pt x="18100" y="942"/>
                  <a:pt x="16477" y="0"/>
                  <a:pt x="15214" y="0"/>
                </a:cubicBezTo>
                <a:close/>
              </a:path>
            </a:pathLst>
          </a:custGeom>
          <a:solidFill>
            <a:srgbClr val="F8FEFF"/>
          </a:solidFill>
          <a:ln>
            <a:noFill/>
          </a:ln>
        </p:spPr>
        <p:txBody>
          <a:bodyPr spcFirstLastPara="1" wrap="square" lIns="121900" tIns="121900" rIns="121900" bIns="121900" anchor="ctr" anchorCtr="0">
            <a:noAutofit/>
          </a:bodyPr>
          <a:lstStyle/>
          <a:p>
            <a:pPr>
              <a:buClrTx/>
              <a:buFontTx/>
              <a:buNone/>
            </a:pPr>
            <a:endParaRPr sz="2400" kern="1200">
              <a:solidFill>
                <a:srgbClr val="5E261F"/>
              </a:solidFill>
              <a:ea typeface="+mn-ea"/>
              <a:cs typeface="+mn-cs"/>
            </a:endParaRPr>
          </a:p>
        </p:txBody>
      </p:sp>
      <p:grpSp>
        <p:nvGrpSpPr>
          <p:cNvPr id="255" name="Google Shape;255;p16"/>
          <p:cNvGrpSpPr/>
          <p:nvPr/>
        </p:nvGrpSpPr>
        <p:grpSpPr>
          <a:xfrm>
            <a:off x="-126189" y="4765335"/>
            <a:ext cx="4105023" cy="1894959"/>
            <a:chOff x="3311075" y="2692625"/>
            <a:chExt cx="1472601" cy="679717"/>
          </a:xfrm>
        </p:grpSpPr>
        <p:sp>
          <p:nvSpPr>
            <p:cNvPr id="256" name="Google Shape;256;p16"/>
            <p:cNvSpPr/>
            <p:nvPr/>
          </p:nvSpPr>
          <p:spPr>
            <a:xfrm>
              <a:off x="4265859" y="2961135"/>
              <a:ext cx="176102" cy="179821"/>
            </a:xfrm>
            <a:custGeom>
              <a:avLst/>
              <a:gdLst/>
              <a:ahLst/>
              <a:cxnLst/>
              <a:rect l="l" t="t" r="r" b="b"/>
              <a:pathLst>
                <a:path w="1797" h="1835" extrusionOk="0">
                  <a:moveTo>
                    <a:pt x="1" y="1"/>
                  </a:moveTo>
                  <a:cubicBezTo>
                    <a:pt x="1" y="1"/>
                    <a:pt x="360" y="1135"/>
                    <a:pt x="256" y="1787"/>
                  </a:cubicBezTo>
                  <a:lnTo>
                    <a:pt x="1796" y="1834"/>
                  </a:lnTo>
                  <a:cubicBezTo>
                    <a:pt x="1796" y="1834"/>
                    <a:pt x="1551" y="1456"/>
                    <a:pt x="1485" y="1040"/>
                  </a:cubicBezTo>
                  <a:lnTo>
                    <a:pt x="1485" y="1040"/>
                  </a:lnTo>
                  <a:cubicBezTo>
                    <a:pt x="1485" y="1040"/>
                    <a:pt x="1447" y="1418"/>
                    <a:pt x="1494" y="1569"/>
                  </a:cubicBezTo>
                  <a:cubicBezTo>
                    <a:pt x="1494" y="1569"/>
                    <a:pt x="1248" y="842"/>
                    <a:pt x="1343" y="435"/>
                  </a:cubicBezTo>
                  <a:lnTo>
                    <a:pt x="1343" y="435"/>
                  </a:lnTo>
                  <a:cubicBezTo>
                    <a:pt x="1343" y="435"/>
                    <a:pt x="1154" y="757"/>
                    <a:pt x="1173" y="1172"/>
                  </a:cubicBezTo>
                  <a:cubicBezTo>
                    <a:pt x="1173" y="1172"/>
                    <a:pt x="918" y="558"/>
                    <a:pt x="927" y="86"/>
                  </a:cubicBezTo>
                  <a:lnTo>
                    <a:pt x="927" y="86"/>
                  </a:lnTo>
                  <a:cubicBezTo>
                    <a:pt x="927" y="86"/>
                    <a:pt x="776" y="766"/>
                    <a:pt x="842" y="1276"/>
                  </a:cubicBezTo>
                  <a:cubicBezTo>
                    <a:pt x="842" y="1276"/>
                    <a:pt x="606" y="747"/>
                    <a:pt x="615" y="388"/>
                  </a:cubicBezTo>
                  <a:lnTo>
                    <a:pt x="615" y="388"/>
                  </a:lnTo>
                  <a:cubicBezTo>
                    <a:pt x="615" y="388"/>
                    <a:pt x="464" y="861"/>
                    <a:pt x="521" y="1125"/>
                  </a:cubicBezTo>
                  <a:cubicBezTo>
                    <a:pt x="521" y="1125"/>
                    <a:pt x="209" y="256"/>
                    <a:pt x="1" y="1"/>
                  </a:cubicBezTo>
                  <a:close/>
                </a:path>
              </a:pathLst>
            </a:custGeom>
            <a:solidFill>
              <a:schemeClr val="accent1"/>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57" name="Google Shape;257;p16"/>
            <p:cNvSpPr/>
            <p:nvPr/>
          </p:nvSpPr>
          <p:spPr>
            <a:xfrm>
              <a:off x="4555832" y="3272174"/>
              <a:ext cx="97312" cy="91037"/>
            </a:xfrm>
            <a:custGeom>
              <a:avLst/>
              <a:gdLst/>
              <a:ahLst/>
              <a:cxnLst/>
              <a:rect l="l" t="t" r="r" b="b"/>
              <a:pathLst>
                <a:path w="993" h="929" extrusionOk="0">
                  <a:moveTo>
                    <a:pt x="510" y="0"/>
                  </a:moveTo>
                  <a:cubicBezTo>
                    <a:pt x="0" y="0"/>
                    <a:pt x="9" y="928"/>
                    <a:pt x="9" y="928"/>
                  </a:cubicBezTo>
                  <a:lnTo>
                    <a:pt x="992" y="928"/>
                  </a:lnTo>
                  <a:cubicBezTo>
                    <a:pt x="992" y="928"/>
                    <a:pt x="822" y="30"/>
                    <a:pt x="548" y="2"/>
                  </a:cubicBezTo>
                  <a:cubicBezTo>
                    <a:pt x="535" y="1"/>
                    <a:pt x="522" y="0"/>
                    <a:pt x="510"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58" name="Google Shape;258;p16"/>
            <p:cNvSpPr/>
            <p:nvPr/>
          </p:nvSpPr>
          <p:spPr>
            <a:xfrm>
              <a:off x="4346511" y="3098917"/>
              <a:ext cx="300460" cy="161202"/>
            </a:xfrm>
            <a:custGeom>
              <a:avLst/>
              <a:gdLst/>
              <a:ahLst/>
              <a:cxnLst/>
              <a:rect l="l" t="t" r="r" b="b"/>
              <a:pathLst>
                <a:path w="3066" h="1645" extrusionOk="0">
                  <a:moveTo>
                    <a:pt x="865" y="1"/>
                  </a:moveTo>
                  <a:cubicBezTo>
                    <a:pt x="733" y="1"/>
                    <a:pt x="601" y="25"/>
                    <a:pt x="473" y="78"/>
                  </a:cubicBezTo>
                  <a:cubicBezTo>
                    <a:pt x="0" y="258"/>
                    <a:pt x="397" y="778"/>
                    <a:pt x="766" y="1005"/>
                  </a:cubicBezTo>
                  <a:cubicBezTo>
                    <a:pt x="1510" y="1469"/>
                    <a:pt x="1982" y="1645"/>
                    <a:pt x="2248" y="1645"/>
                  </a:cubicBezTo>
                  <a:cubicBezTo>
                    <a:pt x="3066" y="1645"/>
                    <a:pt x="1960" y="1"/>
                    <a:pt x="865"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59" name="Google Shape;259;p16"/>
            <p:cNvSpPr/>
            <p:nvPr/>
          </p:nvSpPr>
          <p:spPr>
            <a:xfrm>
              <a:off x="3311075" y="2692625"/>
              <a:ext cx="1322672" cy="668718"/>
            </a:xfrm>
            <a:custGeom>
              <a:avLst/>
              <a:gdLst/>
              <a:ahLst/>
              <a:cxnLst/>
              <a:rect l="l" t="t" r="r" b="b"/>
              <a:pathLst>
                <a:path w="13497" h="6824" extrusionOk="0">
                  <a:moveTo>
                    <a:pt x="3295" y="0"/>
                  </a:moveTo>
                  <a:cubicBezTo>
                    <a:pt x="3140" y="0"/>
                    <a:pt x="2995" y="29"/>
                    <a:pt x="2864" y="94"/>
                  </a:cubicBezTo>
                  <a:cubicBezTo>
                    <a:pt x="2056" y="486"/>
                    <a:pt x="1439" y="1295"/>
                    <a:pt x="432" y="1295"/>
                  </a:cubicBezTo>
                  <a:cubicBezTo>
                    <a:pt x="296" y="1295"/>
                    <a:pt x="152" y="1280"/>
                    <a:pt x="0" y="1247"/>
                  </a:cubicBezTo>
                  <a:lnTo>
                    <a:pt x="0" y="1247"/>
                  </a:lnTo>
                  <a:lnTo>
                    <a:pt x="95" y="6823"/>
                  </a:lnTo>
                  <a:lnTo>
                    <a:pt x="13259" y="6823"/>
                  </a:lnTo>
                  <a:cubicBezTo>
                    <a:pt x="13246" y="6805"/>
                    <a:pt x="13497" y="5013"/>
                    <a:pt x="11795" y="4527"/>
                  </a:cubicBezTo>
                  <a:cubicBezTo>
                    <a:pt x="10065" y="4026"/>
                    <a:pt x="8931" y="2722"/>
                    <a:pt x="8893" y="2410"/>
                  </a:cubicBezTo>
                  <a:cubicBezTo>
                    <a:pt x="8846" y="2089"/>
                    <a:pt x="7211" y="1077"/>
                    <a:pt x="6266" y="1030"/>
                  </a:cubicBezTo>
                  <a:cubicBezTo>
                    <a:pt x="5458" y="982"/>
                    <a:pt x="4208" y="0"/>
                    <a:pt x="3295" y="0"/>
                  </a:cubicBezTo>
                  <a:close/>
                  <a:moveTo>
                    <a:pt x="13259" y="6823"/>
                  </a:moveTo>
                  <a:lnTo>
                    <a:pt x="13259" y="6823"/>
                  </a:lnTo>
                  <a:cubicBezTo>
                    <a:pt x="13259" y="6823"/>
                    <a:pt x="13259" y="6823"/>
                    <a:pt x="13259" y="6823"/>
                  </a:cubicBezTo>
                  <a:cubicBezTo>
                    <a:pt x="13259" y="6823"/>
                    <a:pt x="13259" y="6823"/>
                    <a:pt x="13259" y="6823"/>
                  </a:cubicBezTo>
                  <a:close/>
                </a:path>
              </a:pathLst>
            </a:custGeom>
            <a:solidFill>
              <a:srgbClr val="937373"/>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0" name="Google Shape;260;p16"/>
            <p:cNvSpPr/>
            <p:nvPr/>
          </p:nvSpPr>
          <p:spPr>
            <a:xfrm>
              <a:off x="3938941" y="2886265"/>
              <a:ext cx="231666" cy="204320"/>
            </a:xfrm>
            <a:custGeom>
              <a:avLst/>
              <a:gdLst/>
              <a:ahLst/>
              <a:cxnLst/>
              <a:rect l="l" t="t" r="r" b="b"/>
              <a:pathLst>
                <a:path w="2364" h="2085" extrusionOk="0">
                  <a:moveTo>
                    <a:pt x="996" y="0"/>
                  </a:moveTo>
                  <a:cubicBezTo>
                    <a:pt x="520" y="0"/>
                    <a:pt x="71" y="330"/>
                    <a:pt x="29" y="623"/>
                  </a:cubicBezTo>
                  <a:cubicBezTo>
                    <a:pt x="1" y="897"/>
                    <a:pt x="284" y="1341"/>
                    <a:pt x="530" y="1634"/>
                  </a:cubicBezTo>
                  <a:cubicBezTo>
                    <a:pt x="753" y="1900"/>
                    <a:pt x="1073" y="2085"/>
                    <a:pt x="1389" y="2085"/>
                  </a:cubicBezTo>
                  <a:cubicBezTo>
                    <a:pt x="1567" y="2085"/>
                    <a:pt x="1743" y="2026"/>
                    <a:pt x="1900" y="1889"/>
                  </a:cubicBezTo>
                  <a:cubicBezTo>
                    <a:pt x="2363" y="1521"/>
                    <a:pt x="2108" y="207"/>
                    <a:pt x="1182" y="18"/>
                  </a:cubicBezTo>
                  <a:cubicBezTo>
                    <a:pt x="1120" y="6"/>
                    <a:pt x="1058" y="0"/>
                    <a:pt x="996"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1" name="Google Shape;261;p16"/>
            <p:cNvSpPr/>
            <p:nvPr/>
          </p:nvSpPr>
          <p:spPr>
            <a:xfrm>
              <a:off x="3311957" y="2794443"/>
              <a:ext cx="1300427" cy="569645"/>
            </a:xfrm>
            <a:custGeom>
              <a:avLst/>
              <a:gdLst/>
              <a:ahLst/>
              <a:cxnLst/>
              <a:rect l="l" t="t" r="r" b="b"/>
              <a:pathLst>
                <a:path w="13270" h="5813" extrusionOk="0">
                  <a:moveTo>
                    <a:pt x="1437" y="0"/>
                  </a:moveTo>
                  <a:lnTo>
                    <a:pt x="1437" y="0"/>
                  </a:lnTo>
                  <a:cubicBezTo>
                    <a:pt x="1126" y="163"/>
                    <a:pt x="793" y="278"/>
                    <a:pt x="408" y="278"/>
                  </a:cubicBezTo>
                  <a:cubicBezTo>
                    <a:pt x="279" y="278"/>
                    <a:pt x="143" y="265"/>
                    <a:pt x="1" y="237"/>
                  </a:cubicBezTo>
                  <a:lnTo>
                    <a:pt x="1" y="237"/>
                  </a:lnTo>
                  <a:lnTo>
                    <a:pt x="95" y="5813"/>
                  </a:lnTo>
                  <a:lnTo>
                    <a:pt x="13260" y="5813"/>
                  </a:lnTo>
                  <a:cubicBezTo>
                    <a:pt x="13260" y="5813"/>
                    <a:pt x="13260" y="5784"/>
                    <a:pt x="13269" y="5728"/>
                  </a:cubicBezTo>
                  <a:cubicBezTo>
                    <a:pt x="13090" y="5567"/>
                    <a:pt x="12948" y="5387"/>
                    <a:pt x="12787" y="5255"/>
                  </a:cubicBezTo>
                  <a:cubicBezTo>
                    <a:pt x="12466" y="5009"/>
                    <a:pt x="12126" y="4953"/>
                    <a:pt x="11719" y="4915"/>
                  </a:cubicBezTo>
                  <a:cubicBezTo>
                    <a:pt x="11105" y="4858"/>
                    <a:pt x="10604" y="4679"/>
                    <a:pt x="10018" y="4546"/>
                  </a:cubicBezTo>
                  <a:cubicBezTo>
                    <a:pt x="9957" y="4533"/>
                    <a:pt x="9892" y="4529"/>
                    <a:pt x="9825" y="4529"/>
                  </a:cubicBezTo>
                  <a:cubicBezTo>
                    <a:pt x="9716" y="4529"/>
                    <a:pt x="9602" y="4539"/>
                    <a:pt x="9491" y="4539"/>
                  </a:cubicBezTo>
                  <a:cubicBezTo>
                    <a:pt x="9328" y="4539"/>
                    <a:pt x="9171" y="4517"/>
                    <a:pt x="9045" y="4404"/>
                  </a:cubicBezTo>
                  <a:cubicBezTo>
                    <a:pt x="8884" y="4263"/>
                    <a:pt x="8903" y="3989"/>
                    <a:pt x="8771" y="3894"/>
                  </a:cubicBezTo>
                  <a:cubicBezTo>
                    <a:pt x="8639" y="3781"/>
                    <a:pt x="8289" y="3705"/>
                    <a:pt x="8119" y="3639"/>
                  </a:cubicBezTo>
                  <a:cubicBezTo>
                    <a:pt x="7703" y="3450"/>
                    <a:pt x="7297" y="3384"/>
                    <a:pt x="6852" y="3280"/>
                  </a:cubicBezTo>
                  <a:cubicBezTo>
                    <a:pt x="5936" y="3062"/>
                    <a:pt x="5057" y="3384"/>
                    <a:pt x="4187" y="2807"/>
                  </a:cubicBezTo>
                  <a:cubicBezTo>
                    <a:pt x="3904" y="2618"/>
                    <a:pt x="3639" y="2420"/>
                    <a:pt x="3535" y="2089"/>
                  </a:cubicBezTo>
                  <a:cubicBezTo>
                    <a:pt x="3488" y="1947"/>
                    <a:pt x="3564" y="1843"/>
                    <a:pt x="3441" y="1711"/>
                  </a:cubicBezTo>
                  <a:cubicBezTo>
                    <a:pt x="3327" y="1588"/>
                    <a:pt x="2968" y="1494"/>
                    <a:pt x="2817" y="1428"/>
                  </a:cubicBezTo>
                  <a:cubicBezTo>
                    <a:pt x="2647" y="1342"/>
                    <a:pt x="2439" y="1182"/>
                    <a:pt x="2297" y="1116"/>
                  </a:cubicBezTo>
                  <a:cubicBezTo>
                    <a:pt x="2210" y="1084"/>
                    <a:pt x="2118" y="1078"/>
                    <a:pt x="2028" y="1078"/>
                  </a:cubicBezTo>
                  <a:cubicBezTo>
                    <a:pt x="1987" y="1078"/>
                    <a:pt x="1946" y="1080"/>
                    <a:pt x="1906" y="1080"/>
                  </a:cubicBezTo>
                  <a:cubicBezTo>
                    <a:pt x="1749" y="1080"/>
                    <a:pt x="1603" y="1064"/>
                    <a:pt x="1494" y="908"/>
                  </a:cubicBezTo>
                  <a:cubicBezTo>
                    <a:pt x="1305" y="662"/>
                    <a:pt x="1390" y="312"/>
                    <a:pt x="1437"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2" name="Google Shape;262;p16"/>
            <p:cNvSpPr/>
            <p:nvPr/>
          </p:nvSpPr>
          <p:spPr>
            <a:xfrm>
              <a:off x="3524022" y="2714576"/>
              <a:ext cx="308496" cy="198048"/>
            </a:xfrm>
            <a:custGeom>
              <a:avLst/>
              <a:gdLst/>
              <a:ahLst/>
              <a:cxnLst/>
              <a:rect l="l" t="t" r="r" b="b"/>
              <a:pathLst>
                <a:path w="3148" h="2021" extrusionOk="0">
                  <a:moveTo>
                    <a:pt x="1235" y="1"/>
                  </a:moveTo>
                  <a:cubicBezTo>
                    <a:pt x="438" y="1"/>
                    <a:pt x="48" y="688"/>
                    <a:pt x="29" y="1118"/>
                  </a:cubicBezTo>
                  <a:cubicBezTo>
                    <a:pt x="1" y="1572"/>
                    <a:pt x="672" y="1968"/>
                    <a:pt x="1522" y="2016"/>
                  </a:cubicBezTo>
                  <a:cubicBezTo>
                    <a:pt x="1578" y="2019"/>
                    <a:pt x="1633" y="2020"/>
                    <a:pt x="1687" y="2020"/>
                  </a:cubicBezTo>
                  <a:cubicBezTo>
                    <a:pt x="2480" y="2020"/>
                    <a:pt x="3102" y="1704"/>
                    <a:pt x="3120" y="1288"/>
                  </a:cubicBezTo>
                  <a:cubicBezTo>
                    <a:pt x="3148" y="834"/>
                    <a:pt x="2175" y="50"/>
                    <a:pt x="1315" y="3"/>
                  </a:cubicBezTo>
                  <a:cubicBezTo>
                    <a:pt x="1288" y="1"/>
                    <a:pt x="1261" y="1"/>
                    <a:pt x="1235"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3" name="Google Shape;263;p16"/>
            <p:cNvSpPr/>
            <p:nvPr/>
          </p:nvSpPr>
          <p:spPr>
            <a:xfrm>
              <a:off x="3525002" y="2707128"/>
              <a:ext cx="304772" cy="197754"/>
            </a:xfrm>
            <a:custGeom>
              <a:avLst/>
              <a:gdLst/>
              <a:ahLst/>
              <a:cxnLst/>
              <a:rect l="l" t="t" r="r" b="b"/>
              <a:pathLst>
                <a:path w="3110" h="2018" extrusionOk="0">
                  <a:moveTo>
                    <a:pt x="1224" y="1"/>
                  </a:moveTo>
                  <a:cubicBezTo>
                    <a:pt x="428" y="1"/>
                    <a:pt x="47" y="679"/>
                    <a:pt x="29" y="1118"/>
                  </a:cubicBezTo>
                  <a:cubicBezTo>
                    <a:pt x="0" y="1562"/>
                    <a:pt x="662" y="1969"/>
                    <a:pt x="1512" y="2016"/>
                  </a:cubicBezTo>
                  <a:cubicBezTo>
                    <a:pt x="1546" y="2017"/>
                    <a:pt x="1580" y="2018"/>
                    <a:pt x="1613" y="2018"/>
                  </a:cubicBezTo>
                  <a:cubicBezTo>
                    <a:pt x="2409" y="2018"/>
                    <a:pt x="3063" y="1696"/>
                    <a:pt x="3091" y="1279"/>
                  </a:cubicBezTo>
                  <a:cubicBezTo>
                    <a:pt x="3110" y="835"/>
                    <a:pt x="2146" y="50"/>
                    <a:pt x="1305" y="3"/>
                  </a:cubicBezTo>
                  <a:cubicBezTo>
                    <a:pt x="1277" y="2"/>
                    <a:pt x="1251" y="1"/>
                    <a:pt x="122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4" name="Google Shape;264;p16"/>
            <p:cNvSpPr/>
            <p:nvPr/>
          </p:nvSpPr>
          <p:spPr>
            <a:xfrm>
              <a:off x="3461990" y="3020422"/>
              <a:ext cx="276059" cy="204320"/>
            </a:xfrm>
            <a:custGeom>
              <a:avLst/>
              <a:gdLst/>
              <a:ahLst/>
              <a:cxnLst/>
              <a:rect l="l" t="t" r="r" b="b"/>
              <a:pathLst>
                <a:path w="2817" h="2085" extrusionOk="0">
                  <a:moveTo>
                    <a:pt x="584" y="1"/>
                  </a:moveTo>
                  <a:cubicBezTo>
                    <a:pt x="547" y="1"/>
                    <a:pt x="514" y="4"/>
                    <a:pt x="483" y="10"/>
                  </a:cubicBezTo>
                  <a:cubicBezTo>
                    <a:pt x="171" y="67"/>
                    <a:pt x="1" y="719"/>
                    <a:pt x="435" y="1333"/>
                  </a:cubicBezTo>
                  <a:cubicBezTo>
                    <a:pt x="831" y="1893"/>
                    <a:pt x="1426" y="2084"/>
                    <a:pt x="1895" y="2084"/>
                  </a:cubicBezTo>
                  <a:cubicBezTo>
                    <a:pt x="2155" y="2084"/>
                    <a:pt x="2377" y="2025"/>
                    <a:pt x="2505" y="1938"/>
                  </a:cubicBezTo>
                  <a:cubicBezTo>
                    <a:pt x="2817" y="1711"/>
                    <a:pt x="2382" y="1040"/>
                    <a:pt x="1768" y="539"/>
                  </a:cubicBezTo>
                  <a:cubicBezTo>
                    <a:pt x="1339" y="202"/>
                    <a:pt x="879" y="1"/>
                    <a:pt x="58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5" name="Google Shape;265;p16"/>
            <p:cNvSpPr/>
            <p:nvPr/>
          </p:nvSpPr>
          <p:spPr>
            <a:xfrm>
              <a:off x="3941783" y="2876074"/>
              <a:ext cx="233430" cy="203634"/>
            </a:xfrm>
            <a:custGeom>
              <a:avLst/>
              <a:gdLst/>
              <a:ahLst/>
              <a:cxnLst/>
              <a:rect l="l" t="t" r="r" b="b"/>
              <a:pathLst>
                <a:path w="2382" h="2078" extrusionOk="0">
                  <a:moveTo>
                    <a:pt x="998" y="1"/>
                  </a:moveTo>
                  <a:cubicBezTo>
                    <a:pt x="529" y="1"/>
                    <a:pt x="80" y="330"/>
                    <a:pt x="38" y="623"/>
                  </a:cubicBezTo>
                  <a:cubicBezTo>
                    <a:pt x="0" y="888"/>
                    <a:pt x="284" y="1341"/>
                    <a:pt x="539" y="1634"/>
                  </a:cubicBezTo>
                  <a:cubicBezTo>
                    <a:pt x="761" y="1898"/>
                    <a:pt x="1074" y="2078"/>
                    <a:pt x="1386" y="2078"/>
                  </a:cubicBezTo>
                  <a:cubicBezTo>
                    <a:pt x="1567" y="2078"/>
                    <a:pt x="1747" y="2018"/>
                    <a:pt x="1909" y="1880"/>
                  </a:cubicBezTo>
                  <a:cubicBezTo>
                    <a:pt x="2382" y="1502"/>
                    <a:pt x="2127" y="207"/>
                    <a:pt x="1181" y="18"/>
                  </a:cubicBezTo>
                  <a:cubicBezTo>
                    <a:pt x="1121" y="6"/>
                    <a:pt x="1059" y="1"/>
                    <a:pt x="99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6" name="Google Shape;266;p16"/>
            <p:cNvSpPr/>
            <p:nvPr/>
          </p:nvSpPr>
          <p:spPr>
            <a:xfrm>
              <a:off x="4035664" y="3172806"/>
              <a:ext cx="232156" cy="170413"/>
            </a:xfrm>
            <a:custGeom>
              <a:avLst/>
              <a:gdLst/>
              <a:ahLst/>
              <a:cxnLst/>
              <a:rect l="l" t="t" r="r" b="b"/>
              <a:pathLst>
                <a:path w="2369" h="1739" extrusionOk="0">
                  <a:moveTo>
                    <a:pt x="636" y="1"/>
                  </a:moveTo>
                  <a:cubicBezTo>
                    <a:pt x="254" y="1"/>
                    <a:pt x="0" y="427"/>
                    <a:pt x="53" y="884"/>
                  </a:cubicBezTo>
                  <a:cubicBezTo>
                    <a:pt x="111" y="1470"/>
                    <a:pt x="697" y="1739"/>
                    <a:pt x="1265" y="1739"/>
                  </a:cubicBezTo>
                  <a:cubicBezTo>
                    <a:pt x="1622" y="1739"/>
                    <a:pt x="1972" y="1632"/>
                    <a:pt x="2180" y="1432"/>
                  </a:cubicBezTo>
                  <a:cubicBezTo>
                    <a:pt x="2369" y="1243"/>
                    <a:pt x="2255" y="770"/>
                    <a:pt x="932" y="80"/>
                  </a:cubicBezTo>
                  <a:cubicBezTo>
                    <a:pt x="828" y="25"/>
                    <a:pt x="728" y="1"/>
                    <a:pt x="636"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7" name="Google Shape;267;p16"/>
            <p:cNvSpPr/>
            <p:nvPr/>
          </p:nvSpPr>
          <p:spPr>
            <a:xfrm>
              <a:off x="4180700" y="3091175"/>
              <a:ext cx="255283" cy="96917"/>
            </a:xfrm>
            <a:custGeom>
              <a:avLst/>
              <a:gdLst/>
              <a:ahLst/>
              <a:cxnLst/>
              <a:rect l="l" t="t" r="r" b="b"/>
              <a:pathLst>
                <a:path w="2605" h="989" extrusionOk="0">
                  <a:moveTo>
                    <a:pt x="934" y="1"/>
                  </a:moveTo>
                  <a:cubicBezTo>
                    <a:pt x="891" y="1"/>
                    <a:pt x="850" y="5"/>
                    <a:pt x="813" y="16"/>
                  </a:cubicBezTo>
                  <a:cubicBezTo>
                    <a:pt x="142" y="205"/>
                    <a:pt x="0" y="583"/>
                    <a:pt x="104" y="847"/>
                  </a:cubicBezTo>
                  <a:cubicBezTo>
                    <a:pt x="146" y="959"/>
                    <a:pt x="441" y="988"/>
                    <a:pt x="763" y="988"/>
                  </a:cubicBezTo>
                  <a:cubicBezTo>
                    <a:pt x="878" y="988"/>
                    <a:pt x="995" y="984"/>
                    <a:pt x="1106" y="980"/>
                  </a:cubicBezTo>
                  <a:cubicBezTo>
                    <a:pt x="2604" y="909"/>
                    <a:pt x="1531" y="1"/>
                    <a:pt x="934"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8" name="Google Shape;268;p16"/>
            <p:cNvSpPr/>
            <p:nvPr/>
          </p:nvSpPr>
          <p:spPr>
            <a:xfrm>
              <a:off x="4181582" y="3084708"/>
              <a:ext cx="254402" cy="96525"/>
            </a:xfrm>
            <a:custGeom>
              <a:avLst/>
              <a:gdLst/>
              <a:ahLst/>
              <a:cxnLst/>
              <a:rect l="l" t="t" r="r" b="b"/>
              <a:pathLst>
                <a:path w="2596" h="985" extrusionOk="0">
                  <a:moveTo>
                    <a:pt x="925" y="0"/>
                  </a:moveTo>
                  <a:cubicBezTo>
                    <a:pt x="882" y="0"/>
                    <a:pt x="841" y="5"/>
                    <a:pt x="804" y="15"/>
                  </a:cubicBezTo>
                  <a:cubicBezTo>
                    <a:pt x="143" y="204"/>
                    <a:pt x="1" y="582"/>
                    <a:pt x="95" y="838"/>
                  </a:cubicBezTo>
                  <a:cubicBezTo>
                    <a:pt x="135" y="951"/>
                    <a:pt x="405" y="984"/>
                    <a:pt x="709" y="984"/>
                  </a:cubicBezTo>
                  <a:cubicBezTo>
                    <a:pt x="837" y="984"/>
                    <a:pt x="971" y="978"/>
                    <a:pt x="1097" y="970"/>
                  </a:cubicBezTo>
                  <a:cubicBezTo>
                    <a:pt x="2595" y="908"/>
                    <a:pt x="1522" y="0"/>
                    <a:pt x="925"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69" name="Google Shape;269;p16"/>
            <p:cNvSpPr/>
            <p:nvPr/>
          </p:nvSpPr>
          <p:spPr>
            <a:xfrm>
              <a:off x="4137875" y="3186820"/>
              <a:ext cx="441185" cy="151696"/>
            </a:xfrm>
            <a:custGeom>
              <a:avLst/>
              <a:gdLst/>
              <a:ahLst/>
              <a:cxnLst/>
              <a:rect l="l" t="t" r="r" b="b"/>
              <a:pathLst>
                <a:path w="4502" h="1548" extrusionOk="0">
                  <a:moveTo>
                    <a:pt x="3415" y="1"/>
                  </a:moveTo>
                  <a:cubicBezTo>
                    <a:pt x="1" y="1"/>
                    <a:pt x="2232" y="1547"/>
                    <a:pt x="3624" y="1547"/>
                  </a:cubicBezTo>
                  <a:cubicBezTo>
                    <a:pt x="3935" y="1547"/>
                    <a:pt x="4205" y="1469"/>
                    <a:pt x="4359" y="1279"/>
                  </a:cubicBezTo>
                  <a:cubicBezTo>
                    <a:pt x="4473" y="1138"/>
                    <a:pt x="4501" y="864"/>
                    <a:pt x="4473" y="760"/>
                  </a:cubicBezTo>
                  <a:cubicBezTo>
                    <a:pt x="4454" y="675"/>
                    <a:pt x="4378" y="542"/>
                    <a:pt x="4322" y="438"/>
                  </a:cubicBezTo>
                  <a:cubicBezTo>
                    <a:pt x="4218" y="268"/>
                    <a:pt x="3972" y="13"/>
                    <a:pt x="3670" y="4"/>
                  </a:cubicBezTo>
                  <a:cubicBezTo>
                    <a:pt x="3581" y="2"/>
                    <a:pt x="3496" y="1"/>
                    <a:pt x="3415"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0" name="Google Shape;270;p16"/>
            <p:cNvSpPr/>
            <p:nvPr/>
          </p:nvSpPr>
          <p:spPr>
            <a:xfrm>
              <a:off x="4143559" y="3183194"/>
              <a:ext cx="440989" cy="151598"/>
            </a:xfrm>
            <a:custGeom>
              <a:avLst/>
              <a:gdLst/>
              <a:ahLst/>
              <a:cxnLst/>
              <a:rect l="l" t="t" r="r" b="b"/>
              <a:pathLst>
                <a:path w="4500" h="1547" extrusionOk="0">
                  <a:moveTo>
                    <a:pt x="3422" y="0"/>
                  </a:moveTo>
                  <a:cubicBezTo>
                    <a:pt x="1" y="0"/>
                    <a:pt x="2231" y="1546"/>
                    <a:pt x="3622" y="1546"/>
                  </a:cubicBezTo>
                  <a:cubicBezTo>
                    <a:pt x="3934" y="1546"/>
                    <a:pt x="4204" y="1469"/>
                    <a:pt x="4358" y="1279"/>
                  </a:cubicBezTo>
                  <a:cubicBezTo>
                    <a:pt x="4481" y="1137"/>
                    <a:pt x="4500" y="863"/>
                    <a:pt x="4481" y="759"/>
                  </a:cubicBezTo>
                  <a:cubicBezTo>
                    <a:pt x="4453" y="674"/>
                    <a:pt x="4386" y="541"/>
                    <a:pt x="4320" y="437"/>
                  </a:cubicBezTo>
                  <a:cubicBezTo>
                    <a:pt x="4216" y="277"/>
                    <a:pt x="3971" y="12"/>
                    <a:pt x="3678" y="3"/>
                  </a:cubicBezTo>
                  <a:cubicBezTo>
                    <a:pt x="3589" y="1"/>
                    <a:pt x="3504" y="0"/>
                    <a:pt x="3422"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1" name="Google Shape;271;p16"/>
            <p:cNvSpPr/>
            <p:nvPr/>
          </p:nvSpPr>
          <p:spPr>
            <a:xfrm>
              <a:off x="4221271" y="3188094"/>
              <a:ext cx="363277" cy="147090"/>
            </a:xfrm>
            <a:custGeom>
              <a:avLst/>
              <a:gdLst/>
              <a:ahLst/>
              <a:cxnLst/>
              <a:rect l="l" t="t" r="r" b="b"/>
              <a:pathLst>
                <a:path w="3707" h="1501" extrusionOk="0">
                  <a:moveTo>
                    <a:pt x="3083" y="0"/>
                  </a:moveTo>
                  <a:cubicBezTo>
                    <a:pt x="3074" y="9"/>
                    <a:pt x="3055" y="28"/>
                    <a:pt x="3045" y="47"/>
                  </a:cubicBezTo>
                  <a:cubicBezTo>
                    <a:pt x="2889" y="235"/>
                    <a:pt x="2620" y="312"/>
                    <a:pt x="2310" y="312"/>
                  </a:cubicBezTo>
                  <a:cubicBezTo>
                    <a:pt x="1982" y="312"/>
                    <a:pt x="1609" y="226"/>
                    <a:pt x="1278" y="95"/>
                  </a:cubicBezTo>
                  <a:lnTo>
                    <a:pt x="1278" y="95"/>
                  </a:lnTo>
                  <a:cubicBezTo>
                    <a:pt x="0" y="473"/>
                    <a:pt x="1706" y="1500"/>
                    <a:pt x="2844" y="1500"/>
                  </a:cubicBezTo>
                  <a:cubicBezTo>
                    <a:pt x="3153" y="1500"/>
                    <a:pt x="3421" y="1424"/>
                    <a:pt x="3575" y="1238"/>
                  </a:cubicBezTo>
                  <a:cubicBezTo>
                    <a:pt x="3688" y="1087"/>
                    <a:pt x="3707" y="822"/>
                    <a:pt x="3688" y="709"/>
                  </a:cubicBezTo>
                  <a:cubicBezTo>
                    <a:pt x="3660" y="624"/>
                    <a:pt x="3593" y="491"/>
                    <a:pt x="3527" y="387"/>
                  </a:cubicBezTo>
                  <a:cubicBezTo>
                    <a:pt x="3452" y="255"/>
                    <a:pt x="3282" y="76"/>
                    <a:pt x="3083"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2" name="Google Shape;272;p16"/>
            <p:cNvSpPr/>
            <p:nvPr/>
          </p:nvSpPr>
          <p:spPr>
            <a:xfrm>
              <a:off x="3813897" y="2917918"/>
              <a:ext cx="95744" cy="102993"/>
            </a:xfrm>
            <a:custGeom>
              <a:avLst/>
              <a:gdLst/>
              <a:ahLst/>
              <a:cxnLst/>
              <a:rect l="l" t="t" r="r" b="b"/>
              <a:pathLst>
                <a:path w="977" h="1051" extrusionOk="0">
                  <a:moveTo>
                    <a:pt x="441" y="0"/>
                  </a:moveTo>
                  <a:cubicBezTo>
                    <a:pt x="395" y="0"/>
                    <a:pt x="346" y="8"/>
                    <a:pt x="294" y="26"/>
                  </a:cubicBezTo>
                  <a:cubicBezTo>
                    <a:pt x="67" y="101"/>
                    <a:pt x="1" y="366"/>
                    <a:pt x="20" y="574"/>
                  </a:cubicBezTo>
                  <a:cubicBezTo>
                    <a:pt x="48" y="697"/>
                    <a:pt x="152" y="924"/>
                    <a:pt x="247" y="1009"/>
                  </a:cubicBezTo>
                  <a:cubicBezTo>
                    <a:pt x="281" y="1037"/>
                    <a:pt x="322" y="1050"/>
                    <a:pt x="365" y="1050"/>
                  </a:cubicBezTo>
                  <a:cubicBezTo>
                    <a:pt x="466" y="1050"/>
                    <a:pt x="583" y="982"/>
                    <a:pt x="681" y="876"/>
                  </a:cubicBezTo>
                  <a:cubicBezTo>
                    <a:pt x="977" y="547"/>
                    <a:pt x="820" y="0"/>
                    <a:pt x="441"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3" name="Google Shape;273;p16"/>
            <p:cNvSpPr/>
            <p:nvPr/>
          </p:nvSpPr>
          <p:spPr>
            <a:xfrm>
              <a:off x="3816739" y="2908609"/>
              <a:ext cx="96626" cy="102993"/>
            </a:xfrm>
            <a:custGeom>
              <a:avLst/>
              <a:gdLst/>
              <a:ahLst/>
              <a:cxnLst/>
              <a:rect l="l" t="t" r="r" b="b"/>
              <a:pathLst>
                <a:path w="986" h="1051" extrusionOk="0">
                  <a:moveTo>
                    <a:pt x="450" y="1"/>
                  </a:moveTo>
                  <a:cubicBezTo>
                    <a:pt x="404" y="1"/>
                    <a:pt x="355" y="9"/>
                    <a:pt x="303" y="26"/>
                  </a:cubicBezTo>
                  <a:cubicBezTo>
                    <a:pt x="66" y="102"/>
                    <a:pt x="0" y="366"/>
                    <a:pt x="29" y="574"/>
                  </a:cubicBezTo>
                  <a:cubicBezTo>
                    <a:pt x="48" y="697"/>
                    <a:pt x="161" y="924"/>
                    <a:pt x="255" y="1009"/>
                  </a:cubicBezTo>
                  <a:cubicBezTo>
                    <a:pt x="290" y="1038"/>
                    <a:pt x="330" y="1051"/>
                    <a:pt x="374" y="1051"/>
                  </a:cubicBezTo>
                  <a:cubicBezTo>
                    <a:pt x="474" y="1051"/>
                    <a:pt x="591" y="982"/>
                    <a:pt x="690" y="877"/>
                  </a:cubicBezTo>
                  <a:cubicBezTo>
                    <a:pt x="985" y="548"/>
                    <a:pt x="829" y="1"/>
                    <a:pt x="450"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4" name="Google Shape;274;p16"/>
            <p:cNvSpPr/>
            <p:nvPr/>
          </p:nvSpPr>
          <p:spPr>
            <a:xfrm>
              <a:off x="3878771" y="2829232"/>
              <a:ext cx="117107" cy="53897"/>
            </a:xfrm>
            <a:custGeom>
              <a:avLst/>
              <a:gdLst/>
              <a:ahLst/>
              <a:cxnLst/>
              <a:rect l="l" t="t" r="r" b="b"/>
              <a:pathLst>
                <a:path w="1195" h="550" extrusionOk="0">
                  <a:moveTo>
                    <a:pt x="518" y="0"/>
                  </a:moveTo>
                  <a:cubicBezTo>
                    <a:pt x="383" y="0"/>
                    <a:pt x="252" y="43"/>
                    <a:pt x="171" y="90"/>
                  </a:cubicBezTo>
                  <a:cubicBezTo>
                    <a:pt x="95" y="156"/>
                    <a:pt x="0" y="279"/>
                    <a:pt x="0" y="354"/>
                  </a:cubicBezTo>
                  <a:cubicBezTo>
                    <a:pt x="0" y="449"/>
                    <a:pt x="171" y="515"/>
                    <a:pt x="388" y="543"/>
                  </a:cubicBezTo>
                  <a:cubicBezTo>
                    <a:pt x="426" y="548"/>
                    <a:pt x="464" y="550"/>
                    <a:pt x="500" y="550"/>
                  </a:cubicBezTo>
                  <a:cubicBezTo>
                    <a:pt x="944" y="550"/>
                    <a:pt x="1194" y="245"/>
                    <a:pt x="766" y="61"/>
                  </a:cubicBezTo>
                  <a:cubicBezTo>
                    <a:pt x="689" y="17"/>
                    <a:pt x="603" y="0"/>
                    <a:pt x="518"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5" name="Google Shape;275;p16"/>
            <p:cNvSpPr/>
            <p:nvPr/>
          </p:nvSpPr>
          <p:spPr>
            <a:xfrm>
              <a:off x="3881515" y="2822666"/>
              <a:ext cx="116813" cy="53211"/>
            </a:xfrm>
            <a:custGeom>
              <a:avLst/>
              <a:gdLst/>
              <a:ahLst/>
              <a:cxnLst/>
              <a:rect l="l" t="t" r="r" b="b"/>
              <a:pathLst>
                <a:path w="1192" h="543" extrusionOk="0">
                  <a:moveTo>
                    <a:pt x="522" y="1"/>
                  </a:moveTo>
                  <a:cubicBezTo>
                    <a:pt x="388" y="1"/>
                    <a:pt x="261" y="39"/>
                    <a:pt x="180" y="91"/>
                  </a:cubicBezTo>
                  <a:cubicBezTo>
                    <a:pt x="95" y="147"/>
                    <a:pt x="1" y="280"/>
                    <a:pt x="1" y="346"/>
                  </a:cubicBezTo>
                  <a:cubicBezTo>
                    <a:pt x="1" y="440"/>
                    <a:pt x="180" y="516"/>
                    <a:pt x="398" y="535"/>
                  </a:cubicBezTo>
                  <a:cubicBezTo>
                    <a:pt x="440" y="540"/>
                    <a:pt x="481" y="543"/>
                    <a:pt x="521" y="543"/>
                  </a:cubicBezTo>
                  <a:cubicBezTo>
                    <a:pt x="949" y="543"/>
                    <a:pt x="1191" y="234"/>
                    <a:pt x="776" y="53"/>
                  </a:cubicBezTo>
                  <a:cubicBezTo>
                    <a:pt x="695" y="16"/>
                    <a:pt x="607" y="1"/>
                    <a:pt x="522"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6" name="Google Shape;276;p16"/>
            <p:cNvSpPr/>
            <p:nvPr/>
          </p:nvSpPr>
          <p:spPr>
            <a:xfrm>
              <a:off x="3379575" y="2835993"/>
              <a:ext cx="145330" cy="204124"/>
            </a:xfrm>
            <a:custGeom>
              <a:avLst/>
              <a:gdLst/>
              <a:ahLst/>
              <a:cxnLst/>
              <a:rect l="l" t="t" r="r" b="b"/>
              <a:pathLst>
                <a:path w="1483" h="2083" extrusionOk="0">
                  <a:moveTo>
                    <a:pt x="826" y="1"/>
                  </a:moveTo>
                  <a:cubicBezTo>
                    <a:pt x="717" y="1"/>
                    <a:pt x="579" y="47"/>
                    <a:pt x="407" y="153"/>
                  </a:cubicBezTo>
                  <a:cubicBezTo>
                    <a:pt x="1" y="418"/>
                    <a:pt x="57" y="1297"/>
                    <a:pt x="142" y="1618"/>
                  </a:cubicBezTo>
                  <a:cubicBezTo>
                    <a:pt x="190" y="1788"/>
                    <a:pt x="294" y="1986"/>
                    <a:pt x="369" y="2043"/>
                  </a:cubicBezTo>
                  <a:cubicBezTo>
                    <a:pt x="396" y="2070"/>
                    <a:pt x="430" y="2083"/>
                    <a:pt x="468" y="2083"/>
                  </a:cubicBezTo>
                  <a:cubicBezTo>
                    <a:pt x="536" y="2083"/>
                    <a:pt x="619" y="2043"/>
                    <a:pt x="709" y="1977"/>
                  </a:cubicBezTo>
                  <a:cubicBezTo>
                    <a:pt x="1082" y="1677"/>
                    <a:pt x="1483" y="1"/>
                    <a:pt x="826"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7" name="Google Shape;277;p16"/>
            <p:cNvSpPr/>
            <p:nvPr/>
          </p:nvSpPr>
          <p:spPr>
            <a:xfrm>
              <a:off x="3399076" y="3162125"/>
              <a:ext cx="72322" cy="75260"/>
            </a:xfrm>
            <a:custGeom>
              <a:avLst/>
              <a:gdLst/>
              <a:ahLst/>
              <a:cxnLst/>
              <a:rect l="l" t="t" r="r" b="b"/>
              <a:pathLst>
                <a:path w="738" h="768" extrusionOk="0">
                  <a:moveTo>
                    <a:pt x="321" y="0"/>
                  </a:moveTo>
                  <a:cubicBezTo>
                    <a:pt x="142" y="19"/>
                    <a:pt x="38" y="189"/>
                    <a:pt x="9" y="350"/>
                  </a:cubicBezTo>
                  <a:cubicBezTo>
                    <a:pt x="0" y="454"/>
                    <a:pt x="28" y="634"/>
                    <a:pt x="76" y="700"/>
                  </a:cubicBezTo>
                  <a:cubicBezTo>
                    <a:pt x="103" y="746"/>
                    <a:pt x="151" y="767"/>
                    <a:pt x="209" y="767"/>
                  </a:cubicBezTo>
                  <a:cubicBezTo>
                    <a:pt x="270" y="767"/>
                    <a:pt x="343" y="743"/>
                    <a:pt x="416" y="700"/>
                  </a:cubicBezTo>
                  <a:cubicBezTo>
                    <a:pt x="737" y="511"/>
                    <a:pt x="709" y="0"/>
                    <a:pt x="321"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8" name="Google Shape;278;p16"/>
            <p:cNvSpPr/>
            <p:nvPr/>
          </p:nvSpPr>
          <p:spPr>
            <a:xfrm>
              <a:off x="3376831" y="3230330"/>
              <a:ext cx="272335" cy="113576"/>
            </a:xfrm>
            <a:custGeom>
              <a:avLst/>
              <a:gdLst/>
              <a:ahLst/>
              <a:cxnLst/>
              <a:rect l="l" t="t" r="r" b="b"/>
              <a:pathLst>
                <a:path w="2779" h="1159" extrusionOk="0">
                  <a:moveTo>
                    <a:pt x="1674" y="1"/>
                  </a:moveTo>
                  <a:cubicBezTo>
                    <a:pt x="1138" y="1"/>
                    <a:pt x="501" y="215"/>
                    <a:pt x="255" y="486"/>
                  </a:cubicBezTo>
                  <a:cubicBezTo>
                    <a:pt x="0" y="788"/>
                    <a:pt x="615" y="1072"/>
                    <a:pt x="1229" y="1138"/>
                  </a:cubicBezTo>
                  <a:cubicBezTo>
                    <a:pt x="1352" y="1152"/>
                    <a:pt x="1500" y="1159"/>
                    <a:pt x="1652" y="1159"/>
                  </a:cubicBezTo>
                  <a:cubicBezTo>
                    <a:pt x="2001" y="1159"/>
                    <a:pt x="2375" y="1124"/>
                    <a:pt x="2533" y="1072"/>
                  </a:cubicBezTo>
                  <a:cubicBezTo>
                    <a:pt x="2779" y="977"/>
                    <a:pt x="2590" y="363"/>
                    <a:pt x="2306" y="155"/>
                  </a:cubicBezTo>
                  <a:cubicBezTo>
                    <a:pt x="2150" y="47"/>
                    <a:pt x="1923" y="1"/>
                    <a:pt x="167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79" name="Google Shape;279;p16"/>
            <p:cNvSpPr/>
            <p:nvPr/>
          </p:nvSpPr>
          <p:spPr>
            <a:xfrm>
              <a:off x="3603008" y="2940555"/>
              <a:ext cx="150818" cy="116516"/>
            </a:xfrm>
            <a:custGeom>
              <a:avLst/>
              <a:gdLst/>
              <a:ahLst/>
              <a:cxnLst/>
              <a:rect l="l" t="t" r="r" b="b"/>
              <a:pathLst>
                <a:path w="1539" h="1189" extrusionOk="0">
                  <a:moveTo>
                    <a:pt x="837" y="0"/>
                  </a:moveTo>
                  <a:cubicBezTo>
                    <a:pt x="510" y="0"/>
                    <a:pt x="142" y="134"/>
                    <a:pt x="83" y="362"/>
                  </a:cubicBezTo>
                  <a:cubicBezTo>
                    <a:pt x="1" y="684"/>
                    <a:pt x="758" y="1188"/>
                    <a:pt x="1068" y="1188"/>
                  </a:cubicBezTo>
                  <a:cubicBezTo>
                    <a:pt x="1113" y="1188"/>
                    <a:pt x="1148" y="1178"/>
                    <a:pt x="1170" y="1156"/>
                  </a:cubicBezTo>
                  <a:cubicBezTo>
                    <a:pt x="1369" y="957"/>
                    <a:pt x="1539" y="447"/>
                    <a:pt x="1312" y="163"/>
                  </a:cubicBezTo>
                  <a:cubicBezTo>
                    <a:pt x="1225" y="51"/>
                    <a:pt x="1039" y="0"/>
                    <a:pt x="837"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0" name="Google Shape;280;p16"/>
            <p:cNvSpPr/>
            <p:nvPr/>
          </p:nvSpPr>
          <p:spPr>
            <a:xfrm>
              <a:off x="3603008" y="2930854"/>
              <a:ext cx="150818" cy="116908"/>
            </a:xfrm>
            <a:custGeom>
              <a:avLst/>
              <a:gdLst/>
              <a:ahLst/>
              <a:cxnLst/>
              <a:rect l="l" t="t" r="r" b="b"/>
              <a:pathLst>
                <a:path w="1539" h="1193" extrusionOk="0">
                  <a:moveTo>
                    <a:pt x="839" y="1"/>
                  </a:moveTo>
                  <a:cubicBezTo>
                    <a:pt x="512" y="1"/>
                    <a:pt x="142" y="138"/>
                    <a:pt x="83" y="366"/>
                  </a:cubicBezTo>
                  <a:cubicBezTo>
                    <a:pt x="0" y="681"/>
                    <a:pt x="760" y="1192"/>
                    <a:pt x="1070" y="1192"/>
                  </a:cubicBezTo>
                  <a:cubicBezTo>
                    <a:pt x="1113" y="1192"/>
                    <a:pt x="1148" y="1182"/>
                    <a:pt x="1170" y="1160"/>
                  </a:cubicBezTo>
                  <a:cubicBezTo>
                    <a:pt x="1369" y="962"/>
                    <a:pt x="1539" y="451"/>
                    <a:pt x="1312" y="168"/>
                  </a:cubicBezTo>
                  <a:cubicBezTo>
                    <a:pt x="1225" y="53"/>
                    <a:pt x="1040" y="1"/>
                    <a:pt x="839"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1" name="Google Shape;281;p16"/>
            <p:cNvSpPr/>
            <p:nvPr/>
          </p:nvSpPr>
          <p:spPr>
            <a:xfrm>
              <a:off x="3726876" y="3034534"/>
              <a:ext cx="310358" cy="172177"/>
            </a:xfrm>
            <a:custGeom>
              <a:avLst/>
              <a:gdLst/>
              <a:ahLst/>
              <a:cxnLst/>
              <a:rect l="l" t="t" r="r" b="b"/>
              <a:pathLst>
                <a:path w="3167" h="1757" extrusionOk="0">
                  <a:moveTo>
                    <a:pt x="1783" y="0"/>
                  </a:moveTo>
                  <a:cubicBezTo>
                    <a:pt x="1241" y="0"/>
                    <a:pt x="557" y="233"/>
                    <a:pt x="331" y="565"/>
                  </a:cubicBezTo>
                  <a:cubicBezTo>
                    <a:pt x="1" y="1057"/>
                    <a:pt x="587" y="1567"/>
                    <a:pt x="1040" y="1699"/>
                  </a:cubicBezTo>
                  <a:cubicBezTo>
                    <a:pt x="1185" y="1738"/>
                    <a:pt x="1366" y="1757"/>
                    <a:pt x="1558" y="1757"/>
                  </a:cubicBezTo>
                  <a:cubicBezTo>
                    <a:pt x="2116" y="1757"/>
                    <a:pt x="2771" y="1598"/>
                    <a:pt x="2940" y="1302"/>
                  </a:cubicBezTo>
                  <a:cubicBezTo>
                    <a:pt x="3167" y="924"/>
                    <a:pt x="2789" y="612"/>
                    <a:pt x="2420" y="197"/>
                  </a:cubicBezTo>
                  <a:cubicBezTo>
                    <a:pt x="2296" y="60"/>
                    <a:pt x="2058" y="0"/>
                    <a:pt x="1783"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2" name="Google Shape;282;p16"/>
            <p:cNvSpPr/>
            <p:nvPr/>
          </p:nvSpPr>
          <p:spPr>
            <a:xfrm>
              <a:off x="3735206" y="3028948"/>
              <a:ext cx="310358" cy="172079"/>
            </a:xfrm>
            <a:custGeom>
              <a:avLst/>
              <a:gdLst/>
              <a:ahLst/>
              <a:cxnLst/>
              <a:rect l="l" t="t" r="r" b="b"/>
              <a:pathLst>
                <a:path w="3167" h="1756" extrusionOk="0">
                  <a:moveTo>
                    <a:pt x="1781" y="0"/>
                  </a:moveTo>
                  <a:cubicBezTo>
                    <a:pt x="1239" y="0"/>
                    <a:pt x="557" y="230"/>
                    <a:pt x="331" y="556"/>
                  </a:cubicBezTo>
                  <a:cubicBezTo>
                    <a:pt x="1" y="1057"/>
                    <a:pt x="587" y="1567"/>
                    <a:pt x="1040" y="1690"/>
                  </a:cubicBezTo>
                  <a:cubicBezTo>
                    <a:pt x="1189" y="1735"/>
                    <a:pt x="1374" y="1756"/>
                    <a:pt x="1571" y="1756"/>
                  </a:cubicBezTo>
                  <a:cubicBezTo>
                    <a:pt x="2123" y="1756"/>
                    <a:pt x="2766" y="1588"/>
                    <a:pt x="2940" y="1303"/>
                  </a:cubicBezTo>
                  <a:cubicBezTo>
                    <a:pt x="3167" y="925"/>
                    <a:pt x="2789" y="603"/>
                    <a:pt x="2420" y="197"/>
                  </a:cubicBezTo>
                  <a:cubicBezTo>
                    <a:pt x="2296" y="60"/>
                    <a:pt x="2056" y="0"/>
                    <a:pt x="1781" y="0"/>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3" name="Google Shape;283;p16"/>
            <p:cNvSpPr/>
            <p:nvPr/>
          </p:nvSpPr>
          <p:spPr>
            <a:xfrm>
              <a:off x="4108378" y="3102641"/>
              <a:ext cx="69676" cy="49389"/>
            </a:xfrm>
            <a:custGeom>
              <a:avLst/>
              <a:gdLst/>
              <a:ahLst/>
              <a:cxnLst/>
              <a:rect l="l" t="t" r="r" b="b"/>
              <a:pathLst>
                <a:path w="711" h="504" extrusionOk="0">
                  <a:moveTo>
                    <a:pt x="366" y="0"/>
                  </a:moveTo>
                  <a:cubicBezTo>
                    <a:pt x="234" y="0"/>
                    <a:pt x="34" y="124"/>
                    <a:pt x="20" y="296"/>
                  </a:cubicBezTo>
                  <a:cubicBezTo>
                    <a:pt x="1" y="443"/>
                    <a:pt x="151" y="503"/>
                    <a:pt x="315" y="503"/>
                  </a:cubicBezTo>
                  <a:cubicBezTo>
                    <a:pt x="393" y="503"/>
                    <a:pt x="473" y="490"/>
                    <a:pt x="540" y="466"/>
                  </a:cubicBezTo>
                  <a:cubicBezTo>
                    <a:pt x="710" y="399"/>
                    <a:pt x="559" y="154"/>
                    <a:pt x="464" y="40"/>
                  </a:cubicBezTo>
                  <a:cubicBezTo>
                    <a:pt x="444" y="13"/>
                    <a:pt x="408" y="0"/>
                    <a:pt x="366"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4" name="Google Shape;284;p16"/>
            <p:cNvSpPr/>
            <p:nvPr/>
          </p:nvSpPr>
          <p:spPr>
            <a:xfrm>
              <a:off x="4111808" y="3097055"/>
              <a:ext cx="69872" cy="49389"/>
            </a:xfrm>
            <a:custGeom>
              <a:avLst/>
              <a:gdLst/>
              <a:ahLst/>
              <a:cxnLst/>
              <a:rect l="l" t="t" r="r" b="b"/>
              <a:pathLst>
                <a:path w="713" h="504" extrusionOk="0">
                  <a:moveTo>
                    <a:pt x="368" y="1"/>
                  </a:moveTo>
                  <a:cubicBezTo>
                    <a:pt x="235" y="1"/>
                    <a:pt x="35" y="122"/>
                    <a:pt x="13" y="286"/>
                  </a:cubicBezTo>
                  <a:cubicBezTo>
                    <a:pt x="1" y="441"/>
                    <a:pt x="155" y="503"/>
                    <a:pt x="317" y="503"/>
                  </a:cubicBezTo>
                  <a:cubicBezTo>
                    <a:pt x="393" y="503"/>
                    <a:pt x="470" y="490"/>
                    <a:pt x="533" y="466"/>
                  </a:cubicBezTo>
                  <a:cubicBezTo>
                    <a:pt x="713" y="400"/>
                    <a:pt x="562" y="145"/>
                    <a:pt x="467" y="41"/>
                  </a:cubicBezTo>
                  <a:cubicBezTo>
                    <a:pt x="446" y="13"/>
                    <a:pt x="411" y="1"/>
                    <a:pt x="36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5" name="Google Shape;285;p16"/>
            <p:cNvSpPr/>
            <p:nvPr/>
          </p:nvSpPr>
          <p:spPr>
            <a:xfrm>
              <a:off x="3937275" y="3219256"/>
              <a:ext cx="99075" cy="104169"/>
            </a:xfrm>
            <a:custGeom>
              <a:avLst/>
              <a:gdLst/>
              <a:ahLst/>
              <a:cxnLst/>
              <a:rect l="l" t="t" r="r" b="b"/>
              <a:pathLst>
                <a:path w="1011" h="1063" extrusionOk="0">
                  <a:moveTo>
                    <a:pt x="505" y="1"/>
                  </a:moveTo>
                  <a:cubicBezTo>
                    <a:pt x="332" y="1"/>
                    <a:pt x="100" y="148"/>
                    <a:pt x="65" y="438"/>
                  </a:cubicBezTo>
                  <a:cubicBezTo>
                    <a:pt x="0" y="845"/>
                    <a:pt x="479" y="1062"/>
                    <a:pt x="721" y="1062"/>
                  </a:cubicBezTo>
                  <a:cubicBezTo>
                    <a:pt x="726" y="1062"/>
                    <a:pt x="731" y="1062"/>
                    <a:pt x="736" y="1062"/>
                  </a:cubicBezTo>
                  <a:cubicBezTo>
                    <a:pt x="1010" y="1043"/>
                    <a:pt x="793" y="173"/>
                    <a:pt x="651" y="51"/>
                  </a:cubicBezTo>
                  <a:cubicBezTo>
                    <a:pt x="615" y="17"/>
                    <a:pt x="564" y="1"/>
                    <a:pt x="505"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6" name="Google Shape;286;p16"/>
            <p:cNvSpPr/>
            <p:nvPr/>
          </p:nvSpPr>
          <p:spPr>
            <a:xfrm>
              <a:off x="3689637" y="3234740"/>
              <a:ext cx="226276" cy="98975"/>
            </a:xfrm>
            <a:custGeom>
              <a:avLst/>
              <a:gdLst/>
              <a:ahLst/>
              <a:cxnLst/>
              <a:rect l="l" t="t" r="r" b="b"/>
              <a:pathLst>
                <a:path w="2309" h="1010" extrusionOk="0">
                  <a:moveTo>
                    <a:pt x="1250" y="1"/>
                  </a:moveTo>
                  <a:cubicBezTo>
                    <a:pt x="735" y="1"/>
                    <a:pt x="48" y="256"/>
                    <a:pt x="21" y="535"/>
                  </a:cubicBezTo>
                  <a:cubicBezTo>
                    <a:pt x="1" y="765"/>
                    <a:pt x="508" y="1010"/>
                    <a:pt x="1014" y="1010"/>
                  </a:cubicBezTo>
                  <a:cubicBezTo>
                    <a:pt x="1195" y="1010"/>
                    <a:pt x="1377" y="979"/>
                    <a:pt x="1534" y="904"/>
                  </a:cubicBezTo>
                  <a:cubicBezTo>
                    <a:pt x="2309" y="554"/>
                    <a:pt x="1893" y="63"/>
                    <a:pt x="1373" y="6"/>
                  </a:cubicBezTo>
                  <a:cubicBezTo>
                    <a:pt x="1333" y="2"/>
                    <a:pt x="1292" y="1"/>
                    <a:pt x="1250"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7" name="Google Shape;287;p16"/>
            <p:cNvSpPr/>
            <p:nvPr/>
          </p:nvSpPr>
          <p:spPr>
            <a:xfrm>
              <a:off x="3771955" y="2737115"/>
              <a:ext cx="208833" cy="75358"/>
            </a:xfrm>
            <a:custGeom>
              <a:avLst/>
              <a:gdLst/>
              <a:ahLst/>
              <a:cxnLst/>
              <a:rect l="l" t="t" r="r" b="b"/>
              <a:pathLst>
                <a:path w="2131" h="769" extrusionOk="0">
                  <a:moveTo>
                    <a:pt x="269" y="1"/>
                  </a:moveTo>
                  <a:cubicBezTo>
                    <a:pt x="98" y="1"/>
                    <a:pt x="0" y="30"/>
                    <a:pt x="70" y="104"/>
                  </a:cubicBezTo>
                  <a:cubicBezTo>
                    <a:pt x="488" y="557"/>
                    <a:pt x="1318" y="768"/>
                    <a:pt x="1759" y="768"/>
                  </a:cubicBezTo>
                  <a:cubicBezTo>
                    <a:pt x="1915" y="768"/>
                    <a:pt x="2023" y="741"/>
                    <a:pt x="2045" y="689"/>
                  </a:cubicBezTo>
                  <a:cubicBezTo>
                    <a:pt x="2130" y="491"/>
                    <a:pt x="1639" y="302"/>
                    <a:pt x="1232" y="160"/>
                  </a:cubicBezTo>
                  <a:cubicBezTo>
                    <a:pt x="984" y="73"/>
                    <a:pt x="537" y="1"/>
                    <a:pt x="269" y="1"/>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8" name="Google Shape;288;p16"/>
            <p:cNvSpPr/>
            <p:nvPr/>
          </p:nvSpPr>
          <p:spPr>
            <a:xfrm>
              <a:off x="3768329" y="2728492"/>
              <a:ext cx="213341" cy="74868"/>
            </a:xfrm>
            <a:custGeom>
              <a:avLst/>
              <a:gdLst/>
              <a:ahLst/>
              <a:cxnLst/>
              <a:rect l="l" t="t" r="r" b="b"/>
              <a:pathLst>
                <a:path w="2177" h="764" extrusionOk="0">
                  <a:moveTo>
                    <a:pt x="304" y="1"/>
                  </a:moveTo>
                  <a:cubicBezTo>
                    <a:pt x="116" y="1"/>
                    <a:pt x="1" y="31"/>
                    <a:pt x="69" y="106"/>
                  </a:cubicBezTo>
                  <a:cubicBezTo>
                    <a:pt x="485" y="557"/>
                    <a:pt x="1332" y="763"/>
                    <a:pt x="1788" y="763"/>
                  </a:cubicBezTo>
                  <a:cubicBezTo>
                    <a:pt x="1954" y="763"/>
                    <a:pt x="2069" y="736"/>
                    <a:pt x="2091" y="683"/>
                  </a:cubicBezTo>
                  <a:cubicBezTo>
                    <a:pt x="2177" y="484"/>
                    <a:pt x="1695" y="295"/>
                    <a:pt x="1279" y="154"/>
                  </a:cubicBezTo>
                  <a:cubicBezTo>
                    <a:pt x="1035" y="69"/>
                    <a:pt x="587" y="1"/>
                    <a:pt x="304"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89" name="Google Shape;289;p16"/>
            <p:cNvSpPr/>
            <p:nvPr/>
          </p:nvSpPr>
          <p:spPr>
            <a:xfrm>
              <a:off x="4163060" y="2924190"/>
              <a:ext cx="179629" cy="163358"/>
            </a:xfrm>
            <a:custGeom>
              <a:avLst/>
              <a:gdLst/>
              <a:ahLst/>
              <a:cxnLst/>
              <a:rect l="l" t="t" r="r" b="b"/>
              <a:pathLst>
                <a:path w="1833" h="1667" extrusionOk="0">
                  <a:moveTo>
                    <a:pt x="213" y="0"/>
                  </a:moveTo>
                  <a:cubicBezTo>
                    <a:pt x="156" y="0"/>
                    <a:pt x="117" y="29"/>
                    <a:pt x="105" y="94"/>
                  </a:cubicBezTo>
                  <a:cubicBezTo>
                    <a:pt x="1" y="623"/>
                    <a:pt x="388" y="850"/>
                    <a:pt x="625" y="1068"/>
                  </a:cubicBezTo>
                  <a:cubicBezTo>
                    <a:pt x="856" y="1282"/>
                    <a:pt x="1591" y="1666"/>
                    <a:pt x="1735" y="1666"/>
                  </a:cubicBezTo>
                  <a:cubicBezTo>
                    <a:pt x="1749" y="1666"/>
                    <a:pt x="1758" y="1662"/>
                    <a:pt x="1759" y="1653"/>
                  </a:cubicBezTo>
                  <a:cubicBezTo>
                    <a:pt x="1833" y="1292"/>
                    <a:pt x="598" y="0"/>
                    <a:pt x="213"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0" name="Google Shape;290;p16"/>
            <p:cNvSpPr/>
            <p:nvPr/>
          </p:nvSpPr>
          <p:spPr>
            <a:xfrm>
              <a:off x="4166784" y="2920172"/>
              <a:ext cx="181589" cy="163652"/>
            </a:xfrm>
            <a:custGeom>
              <a:avLst/>
              <a:gdLst/>
              <a:ahLst/>
              <a:cxnLst/>
              <a:rect l="l" t="t" r="r" b="b"/>
              <a:pathLst>
                <a:path w="1853" h="1670" extrusionOk="0">
                  <a:moveTo>
                    <a:pt x="178" y="1"/>
                  </a:moveTo>
                  <a:cubicBezTo>
                    <a:pt x="113" y="1"/>
                    <a:pt x="70" y="33"/>
                    <a:pt x="57" y="107"/>
                  </a:cubicBezTo>
                  <a:cubicBezTo>
                    <a:pt x="1" y="475"/>
                    <a:pt x="379" y="834"/>
                    <a:pt x="634" y="1080"/>
                  </a:cubicBezTo>
                  <a:cubicBezTo>
                    <a:pt x="873" y="1294"/>
                    <a:pt x="1600" y="1670"/>
                    <a:pt x="1757" y="1670"/>
                  </a:cubicBezTo>
                  <a:cubicBezTo>
                    <a:pt x="1774" y="1670"/>
                    <a:pt x="1784" y="1666"/>
                    <a:pt x="1787" y="1657"/>
                  </a:cubicBezTo>
                  <a:cubicBezTo>
                    <a:pt x="1852" y="1298"/>
                    <a:pt x="585" y="1"/>
                    <a:pt x="178"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1" name="Google Shape;291;p16"/>
            <p:cNvSpPr/>
            <p:nvPr/>
          </p:nvSpPr>
          <p:spPr>
            <a:xfrm>
              <a:off x="3417500" y="2742995"/>
              <a:ext cx="115931" cy="76142"/>
            </a:xfrm>
            <a:custGeom>
              <a:avLst/>
              <a:gdLst/>
              <a:ahLst/>
              <a:cxnLst/>
              <a:rect l="l" t="t" r="r" b="b"/>
              <a:pathLst>
                <a:path w="1183" h="777" extrusionOk="0">
                  <a:moveTo>
                    <a:pt x="842" y="0"/>
                  </a:moveTo>
                  <a:cubicBezTo>
                    <a:pt x="339" y="0"/>
                    <a:pt x="76" y="316"/>
                    <a:pt x="11" y="667"/>
                  </a:cubicBezTo>
                  <a:cubicBezTo>
                    <a:pt x="1" y="735"/>
                    <a:pt x="157" y="776"/>
                    <a:pt x="343" y="776"/>
                  </a:cubicBezTo>
                  <a:cubicBezTo>
                    <a:pt x="517" y="776"/>
                    <a:pt x="718" y="740"/>
                    <a:pt x="833" y="658"/>
                  </a:cubicBezTo>
                  <a:cubicBezTo>
                    <a:pt x="1088" y="469"/>
                    <a:pt x="1182" y="44"/>
                    <a:pt x="1097" y="25"/>
                  </a:cubicBezTo>
                  <a:cubicBezTo>
                    <a:pt x="1006" y="8"/>
                    <a:pt x="921" y="0"/>
                    <a:pt x="842" y="0"/>
                  </a:cubicBezTo>
                  <a:close/>
                </a:path>
              </a:pathLst>
            </a:custGeom>
            <a:solidFill>
              <a:srgbClr val="87606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2" name="Google Shape;292;p16"/>
            <p:cNvSpPr/>
            <p:nvPr/>
          </p:nvSpPr>
          <p:spPr>
            <a:xfrm>
              <a:off x="3412894" y="2737115"/>
              <a:ext cx="115931" cy="77024"/>
            </a:xfrm>
            <a:custGeom>
              <a:avLst/>
              <a:gdLst/>
              <a:ahLst/>
              <a:cxnLst/>
              <a:rect l="l" t="t" r="r" b="b"/>
              <a:pathLst>
                <a:path w="1183" h="786" extrusionOk="0">
                  <a:moveTo>
                    <a:pt x="832" y="1"/>
                  </a:moveTo>
                  <a:cubicBezTo>
                    <a:pt x="335" y="1"/>
                    <a:pt x="75" y="322"/>
                    <a:pt x="10" y="671"/>
                  </a:cubicBezTo>
                  <a:cubicBezTo>
                    <a:pt x="1" y="742"/>
                    <a:pt x="154" y="785"/>
                    <a:pt x="337" y="785"/>
                  </a:cubicBezTo>
                  <a:cubicBezTo>
                    <a:pt x="515" y="785"/>
                    <a:pt x="721" y="745"/>
                    <a:pt x="832" y="652"/>
                  </a:cubicBezTo>
                  <a:cubicBezTo>
                    <a:pt x="1088" y="463"/>
                    <a:pt x="1182" y="37"/>
                    <a:pt x="1097" y="28"/>
                  </a:cubicBezTo>
                  <a:cubicBezTo>
                    <a:pt x="1002" y="9"/>
                    <a:pt x="914" y="1"/>
                    <a:pt x="832" y="1"/>
                  </a:cubicBezTo>
                  <a:close/>
                </a:path>
              </a:pathLst>
            </a:custGeom>
            <a:solidFill>
              <a:srgbClr val="AF9090"/>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3" name="Google Shape;293;p16"/>
            <p:cNvSpPr/>
            <p:nvPr/>
          </p:nvSpPr>
          <p:spPr>
            <a:xfrm>
              <a:off x="4440980" y="3127745"/>
              <a:ext cx="258419" cy="241852"/>
            </a:xfrm>
            <a:custGeom>
              <a:avLst/>
              <a:gdLst/>
              <a:ahLst/>
              <a:cxnLst/>
              <a:rect l="l" t="t" r="r" b="b"/>
              <a:pathLst>
                <a:path w="2637" h="2468" extrusionOk="0">
                  <a:moveTo>
                    <a:pt x="1597" y="1"/>
                  </a:moveTo>
                  <a:lnTo>
                    <a:pt x="1597" y="1"/>
                  </a:lnTo>
                  <a:cubicBezTo>
                    <a:pt x="1711" y="502"/>
                    <a:pt x="1323" y="1163"/>
                    <a:pt x="1323" y="1163"/>
                  </a:cubicBezTo>
                  <a:cubicBezTo>
                    <a:pt x="1191" y="842"/>
                    <a:pt x="1276" y="199"/>
                    <a:pt x="1276" y="199"/>
                  </a:cubicBezTo>
                  <a:lnTo>
                    <a:pt x="1276" y="199"/>
                  </a:lnTo>
                  <a:cubicBezTo>
                    <a:pt x="1087" y="454"/>
                    <a:pt x="973" y="1324"/>
                    <a:pt x="973" y="1324"/>
                  </a:cubicBezTo>
                  <a:cubicBezTo>
                    <a:pt x="832" y="880"/>
                    <a:pt x="425" y="606"/>
                    <a:pt x="425" y="605"/>
                  </a:cubicBezTo>
                  <a:lnTo>
                    <a:pt x="425" y="605"/>
                  </a:lnTo>
                  <a:cubicBezTo>
                    <a:pt x="595" y="955"/>
                    <a:pt x="690" y="1664"/>
                    <a:pt x="690" y="1664"/>
                  </a:cubicBezTo>
                  <a:cubicBezTo>
                    <a:pt x="482" y="1362"/>
                    <a:pt x="9" y="1258"/>
                    <a:pt x="0" y="1258"/>
                  </a:cubicBezTo>
                  <a:lnTo>
                    <a:pt x="0" y="1258"/>
                  </a:lnTo>
                  <a:cubicBezTo>
                    <a:pt x="473" y="1787"/>
                    <a:pt x="671" y="2467"/>
                    <a:pt x="671" y="2467"/>
                  </a:cubicBezTo>
                  <a:lnTo>
                    <a:pt x="2571" y="2467"/>
                  </a:lnTo>
                  <a:cubicBezTo>
                    <a:pt x="2467" y="1702"/>
                    <a:pt x="2627" y="1182"/>
                    <a:pt x="2627" y="1182"/>
                  </a:cubicBezTo>
                  <a:lnTo>
                    <a:pt x="2627" y="1182"/>
                  </a:lnTo>
                  <a:cubicBezTo>
                    <a:pt x="2372" y="1352"/>
                    <a:pt x="2060" y="1796"/>
                    <a:pt x="2060" y="1796"/>
                  </a:cubicBezTo>
                  <a:lnTo>
                    <a:pt x="2060" y="1796"/>
                  </a:lnTo>
                  <a:cubicBezTo>
                    <a:pt x="2164" y="795"/>
                    <a:pt x="2637" y="284"/>
                    <a:pt x="2637" y="284"/>
                  </a:cubicBezTo>
                  <a:lnTo>
                    <a:pt x="2637" y="284"/>
                  </a:lnTo>
                  <a:cubicBezTo>
                    <a:pt x="2202" y="331"/>
                    <a:pt x="1701" y="1286"/>
                    <a:pt x="1701" y="1286"/>
                  </a:cubicBezTo>
                  <a:cubicBezTo>
                    <a:pt x="1862" y="379"/>
                    <a:pt x="1597" y="1"/>
                    <a:pt x="1597" y="1"/>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4" name="Google Shape;294;p16"/>
            <p:cNvSpPr/>
            <p:nvPr/>
          </p:nvSpPr>
          <p:spPr>
            <a:xfrm>
              <a:off x="4566906" y="3160263"/>
              <a:ext cx="216770" cy="203830"/>
            </a:xfrm>
            <a:custGeom>
              <a:avLst/>
              <a:gdLst/>
              <a:ahLst/>
              <a:cxnLst/>
              <a:rect l="l" t="t" r="r" b="b"/>
              <a:pathLst>
                <a:path w="2212" h="2080" extrusionOk="0">
                  <a:moveTo>
                    <a:pt x="2212" y="0"/>
                  </a:moveTo>
                  <a:lnTo>
                    <a:pt x="2212" y="0"/>
                  </a:lnTo>
                  <a:cubicBezTo>
                    <a:pt x="1966" y="293"/>
                    <a:pt x="1550" y="1286"/>
                    <a:pt x="1550" y="1286"/>
                  </a:cubicBezTo>
                  <a:cubicBezTo>
                    <a:pt x="1635" y="993"/>
                    <a:pt x="1465" y="435"/>
                    <a:pt x="1465" y="435"/>
                  </a:cubicBezTo>
                  <a:cubicBezTo>
                    <a:pt x="1465" y="851"/>
                    <a:pt x="1163" y="1465"/>
                    <a:pt x="1163" y="1465"/>
                  </a:cubicBezTo>
                  <a:cubicBezTo>
                    <a:pt x="1267" y="870"/>
                    <a:pt x="1115" y="76"/>
                    <a:pt x="1115" y="76"/>
                  </a:cubicBezTo>
                  <a:cubicBezTo>
                    <a:pt x="1115" y="634"/>
                    <a:pt x="785" y="1333"/>
                    <a:pt x="785" y="1333"/>
                  </a:cubicBezTo>
                  <a:cubicBezTo>
                    <a:pt x="832" y="851"/>
                    <a:pt x="605" y="473"/>
                    <a:pt x="605" y="473"/>
                  </a:cubicBezTo>
                  <a:lnTo>
                    <a:pt x="605" y="473"/>
                  </a:lnTo>
                  <a:cubicBezTo>
                    <a:pt x="700" y="946"/>
                    <a:pt x="378" y="1787"/>
                    <a:pt x="378" y="1787"/>
                  </a:cubicBezTo>
                  <a:cubicBezTo>
                    <a:pt x="444" y="1607"/>
                    <a:pt x="416" y="1173"/>
                    <a:pt x="416" y="1172"/>
                  </a:cubicBezTo>
                  <a:lnTo>
                    <a:pt x="416" y="1172"/>
                  </a:lnTo>
                  <a:cubicBezTo>
                    <a:pt x="312" y="1654"/>
                    <a:pt x="0" y="2080"/>
                    <a:pt x="0" y="2080"/>
                  </a:cubicBezTo>
                  <a:lnTo>
                    <a:pt x="1834" y="2080"/>
                  </a:lnTo>
                  <a:cubicBezTo>
                    <a:pt x="1758" y="1295"/>
                    <a:pt x="2212" y="1"/>
                    <a:pt x="2212" y="0"/>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5" name="Google Shape;295;p16"/>
            <p:cNvSpPr/>
            <p:nvPr/>
          </p:nvSpPr>
          <p:spPr>
            <a:xfrm>
              <a:off x="4352978" y="3250926"/>
              <a:ext cx="179727" cy="121416"/>
            </a:xfrm>
            <a:custGeom>
              <a:avLst/>
              <a:gdLst/>
              <a:ahLst/>
              <a:cxnLst/>
              <a:rect l="l" t="t" r="r" b="b"/>
              <a:pathLst>
                <a:path w="1834" h="1239" extrusionOk="0">
                  <a:moveTo>
                    <a:pt x="1730" y="1"/>
                  </a:moveTo>
                  <a:cubicBezTo>
                    <a:pt x="1541" y="171"/>
                    <a:pt x="1371" y="766"/>
                    <a:pt x="1371" y="766"/>
                  </a:cubicBezTo>
                  <a:cubicBezTo>
                    <a:pt x="1380" y="587"/>
                    <a:pt x="1087" y="256"/>
                    <a:pt x="1087" y="256"/>
                  </a:cubicBezTo>
                  <a:lnTo>
                    <a:pt x="1087" y="256"/>
                  </a:lnTo>
                  <a:cubicBezTo>
                    <a:pt x="1182" y="501"/>
                    <a:pt x="1030" y="870"/>
                    <a:pt x="1030" y="870"/>
                  </a:cubicBezTo>
                  <a:cubicBezTo>
                    <a:pt x="1002" y="520"/>
                    <a:pt x="652" y="48"/>
                    <a:pt x="652" y="48"/>
                  </a:cubicBezTo>
                  <a:lnTo>
                    <a:pt x="652" y="48"/>
                  </a:lnTo>
                  <a:cubicBezTo>
                    <a:pt x="785" y="379"/>
                    <a:pt x="605" y="785"/>
                    <a:pt x="605" y="785"/>
                  </a:cubicBezTo>
                  <a:cubicBezTo>
                    <a:pt x="548" y="502"/>
                    <a:pt x="227" y="284"/>
                    <a:pt x="227" y="284"/>
                  </a:cubicBezTo>
                  <a:lnTo>
                    <a:pt x="227" y="284"/>
                  </a:lnTo>
                  <a:cubicBezTo>
                    <a:pt x="425" y="549"/>
                    <a:pt x="312" y="1059"/>
                    <a:pt x="312" y="1059"/>
                  </a:cubicBezTo>
                  <a:cubicBezTo>
                    <a:pt x="331" y="955"/>
                    <a:pt x="199" y="691"/>
                    <a:pt x="199" y="690"/>
                  </a:cubicBezTo>
                  <a:lnTo>
                    <a:pt x="199" y="690"/>
                  </a:lnTo>
                  <a:cubicBezTo>
                    <a:pt x="218" y="974"/>
                    <a:pt x="0" y="1239"/>
                    <a:pt x="0" y="1239"/>
                  </a:cubicBezTo>
                  <a:lnTo>
                    <a:pt x="1834" y="1239"/>
                  </a:lnTo>
                  <a:cubicBezTo>
                    <a:pt x="1569" y="766"/>
                    <a:pt x="1730" y="1"/>
                    <a:pt x="1730" y="1"/>
                  </a:cubicBezTo>
                  <a:close/>
                </a:path>
              </a:pathLst>
            </a:custGeom>
            <a:solidFill>
              <a:srgbClr val="C9D344"/>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6" name="Google Shape;296;p16"/>
            <p:cNvSpPr/>
            <p:nvPr/>
          </p:nvSpPr>
          <p:spPr>
            <a:xfrm>
              <a:off x="3941783" y="2892635"/>
              <a:ext cx="208441" cy="187072"/>
            </a:xfrm>
            <a:custGeom>
              <a:avLst/>
              <a:gdLst/>
              <a:ahLst/>
              <a:cxnLst/>
              <a:rect l="l" t="t" r="r" b="b"/>
              <a:pathLst>
                <a:path w="2127" h="1909" extrusionOk="0">
                  <a:moveTo>
                    <a:pt x="397" y="0"/>
                  </a:moveTo>
                  <a:cubicBezTo>
                    <a:pt x="189" y="123"/>
                    <a:pt x="66" y="293"/>
                    <a:pt x="38" y="444"/>
                  </a:cubicBezTo>
                  <a:cubicBezTo>
                    <a:pt x="0" y="719"/>
                    <a:pt x="284" y="1172"/>
                    <a:pt x="539" y="1465"/>
                  </a:cubicBezTo>
                  <a:cubicBezTo>
                    <a:pt x="761" y="1729"/>
                    <a:pt x="1074" y="1909"/>
                    <a:pt x="1386" y="1909"/>
                  </a:cubicBezTo>
                  <a:cubicBezTo>
                    <a:pt x="1567" y="1909"/>
                    <a:pt x="1747" y="1849"/>
                    <a:pt x="1909" y="1711"/>
                  </a:cubicBezTo>
                  <a:cubicBezTo>
                    <a:pt x="2051" y="1597"/>
                    <a:pt x="2127" y="1380"/>
                    <a:pt x="2127" y="1134"/>
                  </a:cubicBezTo>
                  <a:lnTo>
                    <a:pt x="2127" y="1134"/>
                  </a:lnTo>
                  <a:cubicBezTo>
                    <a:pt x="2056" y="1153"/>
                    <a:pt x="1982" y="1162"/>
                    <a:pt x="1907" y="1162"/>
                  </a:cubicBezTo>
                  <a:cubicBezTo>
                    <a:pt x="1610" y="1162"/>
                    <a:pt x="1287" y="1020"/>
                    <a:pt x="1030" y="794"/>
                  </a:cubicBezTo>
                  <a:cubicBezTo>
                    <a:pt x="785" y="577"/>
                    <a:pt x="520" y="274"/>
                    <a:pt x="39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7" name="Google Shape;297;p16"/>
            <p:cNvSpPr/>
            <p:nvPr/>
          </p:nvSpPr>
          <p:spPr>
            <a:xfrm>
              <a:off x="3818601" y="2925072"/>
              <a:ext cx="80652" cy="86530"/>
            </a:xfrm>
            <a:custGeom>
              <a:avLst/>
              <a:gdLst/>
              <a:ahLst/>
              <a:cxnLst/>
              <a:rect l="l" t="t" r="r" b="b"/>
              <a:pathLst>
                <a:path w="823" h="883" extrusionOk="0">
                  <a:moveTo>
                    <a:pt x="95" y="0"/>
                  </a:moveTo>
                  <a:cubicBezTo>
                    <a:pt x="10" y="123"/>
                    <a:pt x="0" y="274"/>
                    <a:pt x="10" y="406"/>
                  </a:cubicBezTo>
                  <a:cubicBezTo>
                    <a:pt x="29" y="529"/>
                    <a:pt x="142" y="756"/>
                    <a:pt x="227" y="841"/>
                  </a:cubicBezTo>
                  <a:cubicBezTo>
                    <a:pt x="264" y="870"/>
                    <a:pt x="307" y="883"/>
                    <a:pt x="352" y="883"/>
                  </a:cubicBezTo>
                  <a:cubicBezTo>
                    <a:pt x="455" y="883"/>
                    <a:pt x="572" y="814"/>
                    <a:pt x="671" y="709"/>
                  </a:cubicBezTo>
                  <a:cubicBezTo>
                    <a:pt x="775" y="605"/>
                    <a:pt x="822" y="463"/>
                    <a:pt x="822" y="331"/>
                  </a:cubicBezTo>
                  <a:lnTo>
                    <a:pt x="822" y="331"/>
                  </a:lnTo>
                  <a:cubicBezTo>
                    <a:pt x="745" y="377"/>
                    <a:pt x="641" y="411"/>
                    <a:pt x="539" y="411"/>
                  </a:cubicBezTo>
                  <a:cubicBezTo>
                    <a:pt x="517" y="411"/>
                    <a:pt x="494" y="410"/>
                    <a:pt x="473" y="406"/>
                  </a:cubicBezTo>
                  <a:cubicBezTo>
                    <a:pt x="255" y="369"/>
                    <a:pt x="104" y="189"/>
                    <a:pt x="95"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8" name="Google Shape;298;p16"/>
            <p:cNvSpPr/>
            <p:nvPr/>
          </p:nvSpPr>
          <p:spPr>
            <a:xfrm>
              <a:off x="3881515" y="2839815"/>
              <a:ext cx="104465" cy="35082"/>
            </a:xfrm>
            <a:custGeom>
              <a:avLst/>
              <a:gdLst/>
              <a:ahLst/>
              <a:cxnLst/>
              <a:rect l="l" t="t" r="r" b="b"/>
              <a:pathLst>
                <a:path w="1066" h="358" extrusionOk="0">
                  <a:moveTo>
                    <a:pt x="86" y="1"/>
                  </a:moveTo>
                  <a:cubicBezTo>
                    <a:pt x="39" y="57"/>
                    <a:pt x="1" y="123"/>
                    <a:pt x="1" y="161"/>
                  </a:cubicBezTo>
                  <a:cubicBezTo>
                    <a:pt x="1" y="256"/>
                    <a:pt x="180" y="322"/>
                    <a:pt x="388" y="350"/>
                  </a:cubicBezTo>
                  <a:cubicBezTo>
                    <a:pt x="429" y="355"/>
                    <a:pt x="468" y="357"/>
                    <a:pt x="506" y="357"/>
                  </a:cubicBezTo>
                  <a:cubicBezTo>
                    <a:pt x="840" y="357"/>
                    <a:pt x="1066" y="180"/>
                    <a:pt x="955" y="10"/>
                  </a:cubicBezTo>
                  <a:lnTo>
                    <a:pt x="955" y="10"/>
                  </a:lnTo>
                  <a:cubicBezTo>
                    <a:pt x="887" y="86"/>
                    <a:pt x="751" y="132"/>
                    <a:pt x="582" y="132"/>
                  </a:cubicBezTo>
                  <a:cubicBezTo>
                    <a:pt x="541" y="132"/>
                    <a:pt x="499" y="129"/>
                    <a:pt x="454" y="123"/>
                  </a:cubicBezTo>
                  <a:cubicBezTo>
                    <a:pt x="284" y="105"/>
                    <a:pt x="143" y="67"/>
                    <a:pt x="86"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299" name="Google Shape;299;p16"/>
            <p:cNvSpPr/>
            <p:nvPr/>
          </p:nvSpPr>
          <p:spPr>
            <a:xfrm>
              <a:off x="3769505" y="2728688"/>
              <a:ext cx="203835" cy="73692"/>
            </a:xfrm>
            <a:custGeom>
              <a:avLst/>
              <a:gdLst/>
              <a:ahLst/>
              <a:cxnLst/>
              <a:rect l="l" t="t" r="r" b="b"/>
              <a:pathLst>
                <a:path w="2080" h="752" extrusionOk="0">
                  <a:moveTo>
                    <a:pt x="170" y="1"/>
                  </a:moveTo>
                  <a:cubicBezTo>
                    <a:pt x="48" y="10"/>
                    <a:pt x="0" y="48"/>
                    <a:pt x="48" y="95"/>
                  </a:cubicBezTo>
                  <a:cubicBezTo>
                    <a:pt x="463" y="545"/>
                    <a:pt x="1311" y="752"/>
                    <a:pt x="1767" y="752"/>
                  </a:cubicBezTo>
                  <a:cubicBezTo>
                    <a:pt x="1933" y="752"/>
                    <a:pt x="2047" y="724"/>
                    <a:pt x="2070" y="671"/>
                  </a:cubicBezTo>
                  <a:cubicBezTo>
                    <a:pt x="2079" y="624"/>
                    <a:pt x="2079" y="586"/>
                    <a:pt x="2061" y="549"/>
                  </a:cubicBezTo>
                  <a:cubicBezTo>
                    <a:pt x="2006" y="574"/>
                    <a:pt x="1916" y="587"/>
                    <a:pt x="1803" y="587"/>
                  </a:cubicBezTo>
                  <a:cubicBezTo>
                    <a:pt x="1370" y="587"/>
                    <a:pt x="598" y="398"/>
                    <a:pt x="170"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0" name="Google Shape;300;p16"/>
            <p:cNvSpPr/>
            <p:nvPr/>
          </p:nvSpPr>
          <p:spPr>
            <a:xfrm>
              <a:off x="4167764" y="2921348"/>
              <a:ext cx="176004" cy="163456"/>
            </a:xfrm>
            <a:custGeom>
              <a:avLst/>
              <a:gdLst/>
              <a:ahLst/>
              <a:cxnLst/>
              <a:rect l="l" t="t" r="r" b="b"/>
              <a:pathLst>
                <a:path w="1796" h="1668" extrusionOk="0">
                  <a:moveTo>
                    <a:pt x="132" y="0"/>
                  </a:moveTo>
                  <a:cubicBezTo>
                    <a:pt x="95" y="19"/>
                    <a:pt x="57" y="47"/>
                    <a:pt x="57" y="114"/>
                  </a:cubicBezTo>
                  <a:cubicBezTo>
                    <a:pt x="0" y="473"/>
                    <a:pt x="378" y="832"/>
                    <a:pt x="643" y="1078"/>
                  </a:cubicBezTo>
                  <a:cubicBezTo>
                    <a:pt x="874" y="1291"/>
                    <a:pt x="1599" y="1667"/>
                    <a:pt x="1757" y="1667"/>
                  </a:cubicBezTo>
                  <a:cubicBezTo>
                    <a:pt x="1773" y="1667"/>
                    <a:pt x="1784" y="1663"/>
                    <a:pt x="1786" y="1654"/>
                  </a:cubicBezTo>
                  <a:cubicBezTo>
                    <a:pt x="1796" y="1588"/>
                    <a:pt x="1758" y="1465"/>
                    <a:pt x="1682" y="1333"/>
                  </a:cubicBezTo>
                  <a:cubicBezTo>
                    <a:pt x="1380" y="1219"/>
                    <a:pt x="888" y="936"/>
                    <a:pt x="699" y="775"/>
                  </a:cubicBezTo>
                  <a:cubicBezTo>
                    <a:pt x="482" y="567"/>
                    <a:pt x="199" y="303"/>
                    <a:pt x="13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1" name="Google Shape;301;p16"/>
            <p:cNvSpPr/>
            <p:nvPr/>
          </p:nvSpPr>
          <p:spPr>
            <a:xfrm>
              <a:off x="4186286" y="3122338"/>
              <a:ext cx="189037" cy="58895"/>
            </a:xfrm>
            <a:custGeom>
              <a:avLst/>
              <a:gdLst/>
              <a:ahLst/>
              <a:cxnLst/>
              <a:rect l="l" t="t" r="r" b="b"/>
              <a:pathLst>
                <a:path w="1929" h="601" extrusionOk="0">
                  <a:moveTo>
                    <a:pt x="1692" y="0"/>
                  </a:moveTo>
                  <a:lnTo>
                    <a:pt x="1692" y="0"/>
                  </a:lnTo>
                  <a:cubicBezTo>
                    <a:pt x="1569" y="57"/>
                    <a:pt x="1380" y="104"/>
                    <a:pt x="1096" y="113"/>
                  </a:cubicBezTo>
                  <a:cubicBezTo>
                    <a:pt x="971" y="123"/>
                    <a:pt x="836" y="129"/>
                    <a:pt x="707" y="129"/>
                  </a:cubicBezTo>
                  <a:cubicBezTo>
                    <a:pt x="440" y="129"/>
                    <a:pt x="200" y="102"/>
                    <a:pt x="123" y="19"/>
                  </a:cubicBezTo>
                  <a:cubicBezTo>
                    <a:pt x="10" y="170"/>
                    <a:pt x="0" y="331"/>
                    <a:pt x="47" y="454"/>
                  </a:cubicBezTo>
                  <a:cubicBezTo>
                    <a:pt x="87" y="567"/>
                    <a:pt x="357" y="600"/>
                    <a:pt x="661" y="600"/>
                  </a:cubicBezTo>
                  <a:cubicBezTo>
                    <a:pt x="789" y="600"/>
                    <a:pt x="923" y="594"/>
                    <a:pt x="1049" y="586"/>
                  </a:cubicBezTo>
                  <a:cubicBezTo>
                    <a:pt x="1890" y="548"/>
                    <a:pt x="1928" y="246"/>
                    <a:pt x="169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2" name="Google Shape;302;p16"/>
            <p:cNvSpPr/>
            <p:nvPr/>
          </p:nvSpPr>
          <p:spPr>
            <a:xfrm>
              <a:off x="3525002" y="2762986"/>
              <a:ext cx="304772" cy="142191"/>
            </a:xfrm>
            <a:custGeom>
              <a:avLst/>
              <a:gdLst/>
              <a:ahLst/>
              <a:cxnLst/>
              <a:rect l="l" t="t" r="r" b="b"/>
              <a:pathLst>
                <a:path w="3110" h="1451" extrusionOk="0">
                  <a:moveTo>
                    <a:pt x="208" y="0"/>
                  </a:moveTo>
                  <a:cubicBezTo>
                    <a:pt x="95" y="180"/>
                    <a:pt x="29" y="378"/>
                    <a:pt x="29" y="548"/>
                  </a:cubicBezTo>
                  <a:cubicBezTo>
                    <a:pt x="0" y="992"/>
                    <a:pt x="662" y="1399"/>
                    <a:pt x="1512" y="1446"/>
                  </a:cubicBezTo>
                  <a:cubicBezTo>
                    <a:pt x="1568" y="1449"/>
                    <a:pt x="1623" y="1451"/>
                    <a:pt x="1678" y="1451"/>
                  </a:cubicBezTo>
                  <a:cubicBezTo>
                    <a:pt x="2453" y="1451"/>
                    <a:pt x="3074" y="1142"/>
                    <a:pt x="3100" y="718"/>
                  </a:cubicBezTo>
                  <a:cubicBezTo>
                    <a:pt x="3110" y="577"/>
                    <a:pt x="3006" y="388"/>
                    <a:pt x="2836" y="218"/>
                  </a:cubicBezTo>
                  <a:cubicBezTo>
                    <a:pt x="2564" y="393"/>
                    <a:pt x="2130" y="503"/>
                    <a:pt x="1646" y="503"/>
                  </a:cubicBezTo>
                  <a:cubicBezTo>
                    <a:pt x="1608" y="503"/>
                    <a:pt x="1570" y="502"/>
                    <a:pt x="1531" y="501"/>
                  </a:cubicBezTo>
                  <a:cubicBezTo>
                    <a:pt x="945" y="463"/>
                    <a:pt x="454" y="265"/>
                    <a:pt x="208"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3" name="Google Shape;303;p16"/>
            <p:cNvSpPr/>
            <p:nvPr/>
          </p:nvSpPr>
          <p:spPr>
            <a:xfrm>
              <a:off x="3603008" y="2944475"/>
              <a:ext cx="141606" cy="103287"/>
            </a:xfrm>
            <a:custGeom>
              <a:avLst/>
              <a:gdLst/>
              <a:ahLst/>
              <a:cxnLst/>
              <a:rect l="l" t="t" r="r" b="b"/>
              <a:pathLst>
                <a:path w="1445" h="1054" extrusionOk="0">
                  <a:moveTo>
                    <a:pt x="272" y="0"/>
                  </a:moveTo>
                  <a:cubicBezTo>
                    <a:pt x="178" y="67"/>
                    <a:pt x="102" y="133"/>
                    <a:pt x="83" y="227"/>
                  </a:cubicBezTo>
                  <a:cubicBezTo>
                    <a:pt x="1" y="550"/>
                    <a:pt x="765" y="1054"/>
                    <a:pt x="1071" y="1054"/>
                  </a:cubicBezTo>
                  <a:cubicBezTo>
                    <a:pt x="1115" y="1054"/>
                    <a:pt x="1149" y="1044"/>
                    <a:pt x="1170" y="1021"/>
                  </a:cubicBezTo>
                  <a:cubicBezTo>
                    <a:pt x="1312" y="879"/>
                    <a:pt x="1444" y="586"/>
                    <a:pt x="1416" y="312"/>
                  </a:cubicBezTo>
                  <a:lnTo>
                    <a:pt x="1416" y="312"/>
                  </a:lnTo>
                  <a:cubicBezTo>
                    <a:pt x="1369" y="397"/>
                    <a:pt x="1321" y="464"/>
                    <a:pt x="1274" y="520"/>
                  </a:cubicBezTo>
                  <a:cubicBezTo>
                    <a:pt x="1253" y="541"/>
                    <a:pt x="1220" y="551"/>
                    <a:pt x="1178" y="551"/>
                  </a:cubicBezTo>
                  <a:cubicBezTo>
                    <a:pt x="954" y="551"/>
                    <a:pt x="479" y="279"/>
                    <a:pt x="272"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4" name="Google Shape;304;p16"/>
            <p:cNvSpPr/>
            <p:nvPr/>
          </p:nvSpPr>
          <p:spPr>
            <a:xfrm>
              <a:off x="4111808" y="3104699"/>
              <a:ext cx="63404" cy="41256"/>
            </a:xfrm>
            <a:custGeom>
              <a:avLst/>
              <a:gdLst/>
              <a:ahLst/>
              <a:cxnLst/>
              <a:rect l="l" t="t" r="r" b="b"/>
              <a:pathLst>
                <a:path w="647" h="421" extrusionOk="0">
                  <a:moveTo>
                    <a:pt x="146" y="0"/>
                  </a:moveTo>
                  <a:cubicBezTo>
                    <a:pt x="80" y="48"/>
                    <a:pt x="32" y="114"/>
                    <a:pt x="13" y="199"/>
                  </a:cubicBezTo>
                  <a:cubicBezTo>
                    <a:pt x="1" y="353"/>
                    <a:pt x="159" y="420"/>
                    <a:pt x="321" y="420"/>
                  </a:cubicBezTo>
                  <a:cubicBezTo>
                    <a:pt x="396" y="420"/>
                    <a:pt x="473" y="406"/>
                    <a:pt x="533" y="378"/>
                  </a:cubicBezTo>
                  <a:cubicBezTo>
                    <a:pt x="647" y="341"/>
                    <a:pt x="628" y="246"/>
                    <a:pt x="599" y="152"/>
                  </a:cubicBezTo>
                  <a:lnTo>
                    <a:pt x="599" y="152"/>
                  </a:lnTo>
                  <a:cubicBezTo>
                    <a:pt x="550" y="164"/>
                    <a:pt x="496" y="171"/>
                    <a:pt x="443" y="171"/>
                  </a:cubicBezTo>
                  <a:cubicBezTo>
                    <a:pt x="293" y="171"/>
                    <a:pt x="153" y="119"/>
                    <a:pt x="146"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5" name="Google Shape;305;p16"/>
            <p:cNvSpPr/>
            <p:nvPr/>
          </p:nvSpPr>
          <p:spPr>
            <a:xfrm>
              <a:off x="3733344" y="3063051"/>
              <a:ext cx="301146" cy="137585"/>
            </a:xfrm>
            <a:custGeom>
              <a:avLst/>
              <a:gdLst/>
              <a:ahLst/>
              <a:cxnLst/>
              <a:rect l="l" t="t" r="r" b="b"/>
              <a:pathLst>
                <a:path w="3073" h="1404" extrusionOk="0">
                  <a:moveTo>
                    <a:pt x="587" y="0"/>
                  </a:moveTo>
                  <a:cubicBezTo>
                    <a:pt x="492" y="66"/>
                    <a:pt x="407" y="142"/>
                    <a:pt x="350" y="208"/>
                  </a:cubicBezTo>
                  <a:cubicBezTo>
                    <a:pt x="1" y="709"/>
                    <a:pt x="596" y="1219"/>
                    <a:pt x="1059" y="1342"/>
                  </a:cubicBezTo>
                  <a:cubicBezTo>
                    <a:pt x="1207" y="1384"/>
                    <a:pt x="1390" y="1404"/>
                    <a:pt x="1586" y="1404"/>
                  </a:cubicBezTo>
                  <a:cubicBezTo>
                    <a:pt x="2142" y="1404"/>
                    <a:pt x="2791" y="1241"/>
                    <a:pt x="2959" y="955"/>
                  </a:cubicBezTo>
                  <a:cubicBezTo>
                    <a:pt x="3072" y="756"/>
                    <a:pt x="3025" y="567"/>
                    <a:pt x="2902" y="378"/>
                  </a:cubicBezTo>
                  <a:cubicBezTo>
                    <a:pt x="2609" y="516"/>
                    <a:pt x="2191" y="591"/>
                    <a:pt x="1820" y="591"/>
                  </a:cubicBezTo>
                  <a:cubicBezTo>
                    <a:pt x="1628" y="591"/>
                    <a:pt x="1449" y="571"/>
                    <a:pt x="1305" y="529"/>
                  </a:cubicBezTo>
                  <a:cubicBezTo>
                    <a:pt x="1040" y="463"/>
                    <a:pt x="728" y="246"/>
                    <a:pt x="58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6" name="Google Shape;306;p16"/>
            <p:cNvSpPr/>
            <p:nvPr/>
          </p:nvSpPr>
          <p:spPr>
            <a:xfrm>
              <a:off x="4038016" y="3191720"/>
              <a:ext cx="223336" cy="150618"/>
            </a:xfrm>
            <a:custGeom>
              <a:avLst/>
              <a:gdLst/>
              <a:ahLst/>
              <a:cxnLst/>
              <a:rect l="l" t="t" r="r" b="b"/>
              <a:pathLst>
                <a:path w="2279" h="1537" extrusionOk="0">
                  <a:moveTo>
                    <a:pt x="218" y="1"/>
                  </a:moveTo>
                  <a:cubicBezTo>
                    <a:pt x="77" y="161"/>
                    <a:pt x="1" y="426"/>
                    <a:pt x="29" y="681"/>
                  </a:cubicBezTo>
                  <a:cubicBezTo>
                    <a:pt x="87" y="1267"/>
                    <a:pt x="673" y="1536"/>
                    <a:pt x="1241" y="1536"/>
                  </a:cubicBezTo>
                  <a:cubicBezTo>
                    <a:pt x="1598" y="1536"/>
                    <a:pt x="1948" y="1430"/>
                    <a:pt x="2156" y="1229"/>
                  </a:cubicBezTo>
                  <a:cubicBezTo>
                    <a:pt x="2279" y="1107"/>
                    <a:pt x="2269" y="851"/>
                    <a:pt x="1844" y="483"/>
                  </a:cubicBezTo>
                  <a:cubicBezTo>
                    <a:pt x="1687" y="533"/>
                    <a:pt x="1512" y="558"/>
                    <a:pt x="1336" y="558"/>
                  </a:cubicBezTo>
                  <a:cubicBezTo>
                    <a:pt x="877" y="558"/>
                    <a:pt x="410" y="383"/>
                    <a:pt x="218"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7" name="Google Shape;307;p16"/>
            <p:cNvSpPr/>
            <p:nvPr/>
          </p:nvSpPr>
          <p:spPr>
            <a:xfrm>
              <a:off x="3461990" y="3020422"/>
              <a:ext cx="266847" cy="204320"/>
            </a:xfrm>
            <a:custGeom>
              <a:avLst/>
              <a:gdLst/>
              <a:ahLst/>
              <a:cxnLst/>
              <a:rect l="l" t="t" r="r" b="b"/>
              <a:pathLst>
                <a:path w="2723" h="2085" extrusionOk="0">
                  <a:moveTo>
                    <a:pt x="615" y="0"/>
                  </a:moveTo>
                  <a:cubicBezTo>
                    <a:pt x="568" y="0"/>
                    <a:pt x="520" y="0"/>
                    <a:pt x="483" y="10"/>
                  </a:cubicBezTo>
                  <a:cubicBezTo>
                    <a:pt x="171" y="67"/>
                    <a:pt x="1" y="719"/>
                    <a:pt x="435" y="1333"/>
                  </a:cubicBezTo>
                  <a:cubicBezTo>
                    <a:pt x="831" y="1893"/>
                    <a:pt x="1426" y="2084"/>
                    <a:pt x="1895" y="2084"/>
                  </a:cubicBezTo>
                  <a:cubicBezTo>
                    <a:pt x="2155" y="2084"/>
                    <a:pt x="2377" y="2025"/>
                    <a:pt x="2505" y="1938"/>
                  </a:cubicBezTo>
                  <a:cubicBezTo>
                    <a:pt x="2722" y="1768"/>
                    <a:pt x="2571" y="1380"/>
                    <a:pt x="2231" y="993"/>
                  </a:cubicBezTo>
                  <a:cubicBezTo>
                    <a:pt x="1768" y="993"/>
                    <a:pt x="1154" y="804"/>
                    <a:pt x="757" y="237"/>
                  </a:cubicBezTo>
                  <a:cubicBezTo>
                    <a:pt x="691" y="152"/>
                    <a:pt x="643" y="76"/>
                    <a:pt x="615"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8" name="Google Shape;308;p16"/>
            <p:cNvSpPr/>
            <p:nvPr/>
          </p:nvSpPr>
          <p:spPr>
            <a:xfrm>
              <a:off x="3379575" y="2841677"/>
              <a:ext cx="113089" cy="198440"/>
            </a:xfrm>
            <a:custGeom>
              <a:avLst/>
              <a:gdLst/>
              <a:ahLst/>
              <a:cxnLst/>
              <a:rect l="l" t="t" r="r" b="b"/>
              <a:pathLst>
                <a:path w="1154" h="2025" extrusionOk="0">
                  <a:moveTo>
                    <a:pt x="577" y="0"/>
                  </a:moveTo>
                  <a:cubicBezTo>
                    <a:pt x="520" y="29"/>
                    <a:pt x="473" y="57"/>
                    <a:pt x="398" y="95"/>
                  </a:cubicBezTo>
                  <a:cubicBezTo>
                    <a:pt x="1" y="360"/>
                    <a:pt x="48" y="1229"/>
                    <a:pt x="142" y="1560"/>
                  </a:cubicBezTo>
                  <a:cubicBezTo>
                    <a:pt x="190" y="1720"/>
                    <a:pt x="294" y="1928"/>
                    <a:pt x="369" y="1985"/>
                  </a:cubicBezTo>
                  <a:cubicBezTo>
                    <a:pt x="396" y="2012"/>
                    <a:pt x="429" y="2024"/>
                    <a:pt x="466" y="2024"/>
                  </a:cubicBezTo>
                  <a:cubicBezTo>
                    <a:pt x="534" y="2024"/>
                    <a:pt x="618" y="1983"/>
                    <a:pt x="709" y="1910"/>
                  </a:cubicBezTo>
                  <a:cubicBezTo>
                    <a:pt x="898" y="1758"/>
                    <a:pt x="1097" y="1267"/>
                    <a:pt x="1154" y="804"/>
                  </a:cubicBezTo>
                  <a:cubicBezTo>
                    <a:pt x="1106" y="766"/>
                    <a:pt x="1059" y="738"/>
                    <a:pt x="1031" y="700"/>
                  </a:cubicBezTo>
                  <a:cubicBezTo>
                    <a:pt x="898" y="568"/>
                    <a:pt x="700" y="293"/>
                    <a:pt x="577" y="0"/>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09" name="Google Shape;309;p16"/>
            <p:cNvSpPr/>
            <p:nvPr/>
          </p:nvSpPr>
          <p:spPr>
            <a:xfrm>
              <a:off x="3412894" y="2747209"/>
              <a:ext cx="107601" cy="66931"/>
            </a:xfrm>
            <a:custGeom>
              <a:avLst/>
              <a:gdLst/>
              <a:ahLst/>
              <a:cxnLst/>
              <a:rect l="l" t="t" r="r" b="b"/>
              <a:pathLst>
                <a:path w="1098" h="683" extrusionOk="0">
                  <a:moveTo>
                    <a:pt x="417" y="1"/>
                  </a:moveTo>
                  <a:cubicBezTo>
                    <a:pt x="180" y="114"/>
                    <a:pt x="58" y="341"/>
                    <a:pt x="10" y="558"/>
                  </a:cubicBezTo>
                  <a:cubicBezTo>
                    <a:pt x="0" y="637"/>
                    <a:pt x="163" y="682"/>
                    <a:pt x="354" y="682"/>
                  </a:cubicBezTo>
                  <a:cubicBezTo>
                    <a:pt x="529" y="682"/>
                    <a:pt x="729" y="644"/>
                    <a:pt x="842" y="558"/>
                  </a:cubicBezTo>
                  <a:cubicBezTo>
                    <a:pt x="974" y="473"/>
                    <a:pt x="1050" y="312"/>
                    <a:pt x="1097" y="180"/>
                  </a:cubicBezTo>
                  <a:lnTo>
                    <a:pt x="1097" y="180"/>
                  </a:lnTo>
                  <a:cubicBezTo>
                    <a:pt x="1078" y="190"/>
                    <a:pt x="1040" y="199"/>
                    <a:pt x="1021" y="199"/>
                  </a:cubicBezTo>
                  <a:cubicBezTo>
                    <a:pt x="1007" y="200"/>
                    <a:pt x="992" y="201"/>
                    <a:pt x="977" y="201"/>
                  </a:cubicBezTo>
                  <a:cubicBezTo>
                    <a:pt x="799" y="201"/>
                    <a:pt x="556" y="105"/>
                    <a:pt x="417"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10" name="Google Shape;310;p16"/>
            <p:cNvSpPr/>
            <p:nvPr/>
          </p:nvSpPr>
          <p:spPr>
            <a:xfrm>
              <a:off x="3376831" y="3238954"/>
              <a:ext cx="267729" cy="106129"/>
            </a:xfrm>
            <a:custGeom>
              <a:avLst/>
              <a:gdLst/>
              <a:ahLst/>
              <a:cxnLst/>
              <a:rect l="l" t="t" r="r" b="b"/>
              <a:pathLst>
                <a:path w="2732" h="1083" extrusionOk="0">
                  <a:moveTo>
                    <a:pt x="1087" y="1"/>
                  </a:moveTo>
                  <a:cubicBezTo>
                    <a:pt x="747" y="86"/>
                    <a:pt x="426" y="237"/>
                    <a:pt x="265" y="417"/>
                  </a:cubicBezTo>
                  <a:cubicBezTo>
                    <a:pt x="0" y="710"/>
                    <a:pt x="615" y="984"/>
                    <a:pt x="1229" y="1059"/>
                  </a:cubicBezTo>
                  <a:cubicBezTo>
                    <a:pt x="1361" y="1075"/>
                    <a:pt x="1522" y="1082"/>
                    <a:pt x="1686" y="1082"/>
                  </a:cubicBezTo>
                  <a:cubicBezTo>
                    <a:pt x="2025" y="1082"/>
                    <a:pt x="2380" y="1050"/>
                    <a:pt x="2533" y="993"/>
                  </a:cubicBezTo>
                  <a:cubicBezTo>
                    <a:pt x="2731" y="917"/>
                    <a:pt x="2646" y="511"/>
                    <a:pt x="2476" y="247"/>
                  </a:cubicBezTo>
                  <a:cubicBezTo>
                    <a:pt x="2418" y="249"/>
                    <a:pt x="2360" y="250"/>
                    <a:pt x="2304" y="250"/>
                  </a:cubicBezTo>
                  <a:cubicBezTo>
                    <a:pt x="2150" y="250"/>
                    <a:pt x="2003" y="241"/>
                    <a:pt x="1871" y="228"/>
                  </a:cubicBezTo>
                  <a:cubicBezTo>
                    <a:pt x="1578" y="190"/>
                    <a:pt x="1295" y="105"/>
                    <a:pt x="1087"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11" name="Google Shape;311;p16"/>
            <p:cNvSpPr/>
            <p:nvPr/>
          </p:nvSpPr>
          <p:spPr>
            <a:xfrm>
              <a:off x="3690323" y="3242678"/>
              <a:ext cx="212655" cy="90645"/>
            </a:xfrm>
            <a:custGeom>
              <a:avLst/>
              <a:gdLst/>
              <a:ahLst/>
              <a:cxnLst/>
              <a:rect l="l" t="t" r="r" b="b"/>
              <a:pathLst>
                <a:path w="2170" h="925" extrusionOk="0">
                  <a:moveTo>
                    <a:pt x="1612" y="1"/>
                  </a:moveTo>
                  <a:lnTo>
                    <a:pt x="1545" y="29"/>
                  </a:lnTo>
                  <a:cubicBezTo>
                    <a:pt x="1383" y="103"/>
                    <a:pt x="1193" y="135"/>
                    <a:pt x="1006" y="135"/>
                  </a:cubicBezTo>
                  <a:cubicBezTo>
                    <a:pt x="832" y="135"/>
                    <a:pt x="661" y="107"/>
                    <a:pt x="515" y="57"/>
                  </a:cubicBezTo>
                  <a:cubicBezTo>
                    <a:pt x="241" y="152"/>
                    <a:pt x="33" y="303"/>
                    <a:pt x="14" y="454"/>
                  </a:cubicBezTo>
                  <a:cubicBezTo>
                    <a:pt x="0" y="684"/>
                    <a:pt x="512" y="925"/>
                    <a:pt x="1016" y="925"/>
                  </a:cubicBezTo>
                  <a:cubicBezTo>
                    <a:pt x="1195" y="925"/>
                    <a:pt x="1373" y="895"/>
                    <a:pt x="1527" y="823"/>
                  </a:cubicBezTo>
                  <a:cubicBezTo>
                    <a:pt x="2169" y="530"/>
                    <a:pt x="1990" y="152"/>
                    <a:pt x="1612"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12" name="Google Shape;312;p16"/>
            <p:cNvSpPr/>
            <p:nvPr/>
          </p:nvSpPr>
          <p:spPr>
            <a:xfrm>
              <a:off x="3936295" y="3230624"/>
              <a:ext cx="90746" cy="92801"/>
            </a:xfrm>
            <a:custGeom>
              <a:avLst/>
              <a:gdLst/>
              <a:ahLst/>
              <a:cxnLst/>
              <a:rect l="l" t="t" r="r" b="b"/>
              <a:pathLst>
                <a:path w="926" h="947" extrusionOk="0">
                  <a:moveTo>
                    <a:pt x="226" y="1"/>
                  </a:moveTo>
                  <a:cubicBezTo>
                    <a:pt x="141" y="76"/>
                    <a:pt x="84" y="180"/>
                    <a:pt x="56" y="322"/>
                  </a:cubicBezTo>
                  <a:cubicBezTo>
                    <a:pt x="1" y="729"/>
                    <a:pt x="480" y="946"/>
                    <a:pt x="721" y="946"/>
                  </a:cubicBezTo>
                  <a:cubicBezTo>
                    <a:pt x="727" y="946"/>
                    <a:pt x="732" y="946"/>
                    <a:pt x="737" y="946"/>
                  </a:cubicBezTo>
                  <a:cubicBezTo>
                    <a:pt x="926" y="936"/>
                    <a:pt x="878" y="521"/>
                    <a:pt x="793" y="228"/>
                  </a:cubicBezTo>
                  <a:lnTo>
                    <a:pt x="793" y="228"/>
                  </a:lnTo>
                  <a:cubicBezTo>
                    <a:pt x="782" y="228"/>
                    <a:pt x="771" y="228"/>
                    <a:pt x="759" y="228"/>
                  </a:cubicBezTo>
                  <a:cubicBezTo>
                    <a:pt x="584" y="228"/>
                    <a:pt x="359" y="160"/>
                    <a:pt x="226"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sp>
          <p:nvSpPr>
            <p:cNvPr id="313" name="Google Shape;313;p16"/>
            <p:cNvSpPr/>
            <p:nvPr/>
          </p:nvSpPr>
          <p:spPr>
            <a:xfrm>
              <a:off x="3399076" y="3173198"/>
              <a:ext cx="66736" cy="64187"/>
            </a:xfrm>
            <a:custGeom>
              <a:avLst/>
              <a:gdLst/>
              <a:ahLst/>
              <a:cxnLst/>
              <a:rect l="l" t="t" r="r" b="b"/>
              <a:pathLst>
                <a:path w="681" h="655" extrusionOk="0">
                  <a:moveTo>
                    <a:pt x="123" y="1"/>
                  </a:moveTo>
                  <a:cubicBezTo>
                    <a:pt x="57" y="67"/>
                    <a:pt x="28" y="152"/>
                    <a:pt x="9" y="237"/>
                  </a:cubicBezTo>
                  <a:cubicBezTo>
                    <a:pt x="0" y="341"/>
                    <a:pt x="28" y="521"/>
                    <a:pt x="76" y="587"/>
                  </a:cubicBezTo>
                  <a:cubicBezTo>
                    <a:pt x="103" y="633"/>
                    <a:pt x="151" y="654"/>
                    <a:pt x="209" y="654"/>
                  </a:cubicBezTo>
                  <a:cubicBezTo>
                    <a:pt x="270" y="654"/>
                    <a:pt x="343" y="630"/>
                    <a:pt x="416" y="587"/>
                  </a:cubicBezTo>
                  <a:cubicBezTo>
                    <a:pt x="614" y="473"/>
                    <a:pt x="680" y="218"/>
                    <a:pt x="605" y="57"/>
                  </a:cubicBezTo>
                  <a:lnTo>
                    <a:pt x="605" y="57"/>
                  </a:lnTo>
                  <a:cubicBezTo>
                    <a:pt x="551" y="92"/>
                    <a:pt x="484" y="110"/>
                    <a:pt x="414" y="110"/>
                  </a:cubicBezTo>
                  <a:cubicBezTo>
                    <a:pt x="314" y="110"/>
                    <a:pt x="207" y="73"/>
                    <a:pt x="123" y="1"/>
                  </a:cubicBezTo>
                  <a:close/>
                </a:path>
              </a:pathLst>
            </a:custGeom>
            <a:solidFill>
              <a:srgbClr val="A88686"/>
            </a:solidFill>
            <a:ln>
              <a:noFill/>
            </a:ln>
          </p:spPr>
          <p:txBody>
            <a:bodyPr spcFirstLastPara="1" wrap="square" lIns="91425" tIns="91425" rIns="91425" bIns="91425" anchor="ctr" anchorCtr="0">
              <a:noAutofit/>
            </a:bodyPr>
            <a:lstStyle/>
            <a:p>
              <a:pPr>
                <a:buClrTx/>
                <a:buFontTx/>
                <a:buNone/>
              </a:pPr>
              <a:endParaRPr sz="2400" kern="1200">
                <a:solidFill>
                  <a:srgbClr val="5E261F"/>
                </a:solidFill>
                <a:ea typeface="+mn-ea"/>
                <a:cs typeface="+mn-cs"/>
              </a:endParaRPr>
            </a:p>
          </p:txBody>
        </p:sp>
      </p:grpSp>
    </p:spTree>
    <p:extLst>
      <p:ext uri="{BB962C8B-B14F-4D97-AF65-F5344CB8AC3E}">
        <p14:creationId xmlns:p14="http://schemas.microsoft.com/office/powerpoint/2010/main" val="2419631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theme" Target="../theme/theme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theme" Target="../theme/theme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slideLayout" Target="../slideLayouts/slideLayout84.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29" Type="http://schemas.openxmlformats.org/officeDocument/2006/relationships/slideLayout" Target="../slideLayouts/slideLayout113.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theme" Target="../theme/theme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slideLayout" Target="../slideLayouts/slideLayout115.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26" Type="http://schemas.openxmlformats.org/officeDocument/2006/relationships/slideLayout" Target="../slideLayouts/slideLayout141.xml"/><Relationship Id="rId3" Type="http://schemas.openxmlformats.org/officeDocument/2006/relationships/slideLayout" Target="../slideLayouts/slideLayout118.xml"/><Relationship Id="rId21" Type="http://schemas.openxmlformats.org/officeDocument/2006/relationships/slideLayout" Target="../slideLayouts/slideLayout136.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29" Type="http://schemas.openxmlformats.org/officeDocument/2006/relationships/slideLayout" Target="../slideLayouts/slideLayout144.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24" Type="http://schemas.openxmlformats.org/officeDocument/2006/relationships/slideLayout" Target="../slideLayouts/slideLayout139.xml"/><Relationship Id="rId32" Type="http://schemas.openxmlformats.org/officeDocument/2006/relationships/theme" Target="../theme/theme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28" Type="http://schemas.openxmlformats.org/officeDocument/2006/relationships/slideLayout" Target="../slideLayouts/slideLayout143.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31" Type="http://schemas.openxmlformats.org/officeDocument/2006/relationships/slideLayout" Target="../slideLayouts/slideLayout146.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slideLayout" Target="../slideLayouts/slideLayout137.xml"/><Relationship Id="rId27" Type="http://schemas.openxmlformats.org/officeDocument/2006/relationships/slideLayout" Target="../slideLayouts/slideLayout142.xml"/><Relationship Id="rId30" Type="http://schemas.openxmlformats.org/officeDocument/2006/relationships/slideLayout" Target="../slideLayouts/slideLayout1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26" Type="http://schemas.openxmlformats.org/officeDocument/2006/relationships/slideLayout" Target="../slideLayouts/slideLayout172.xml"/><Relationship Id="rId3" Type="http://schemas.openxmlformats.org/officeDocument/2006/relationships/slideLayout" Target="../slideLayouts/slideLayout149.xml"/><Relationship Id="rId21" Type="http://schemas.openxmlformats.org/officeDocument/2006/relationships/slideLayout" Target="../slideLayouts/slideLayout167.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5" Type="http://schemas.openxmlformats.org/officeDocument/2006/relationships/slideLayout" Target="../slideLayouts/slideLayout171.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20" Type="http://schemas.openxmlformats.org/officeDocument/2006/relationships/slideLayout" Target="../slideLayouts/slideLayout166.xml"/><Relationship Id="rId29" Type="http://schemas.openxmlformats.org/officeDocument/2006/relationships/slideLayout" Target="../slideLayouts/slideLayout175.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24" Type="http://schemas.openxmlformats.org/officeDocument/2006/relationships/slideLayout" Target="../slideLayouts/slideLayout170.xml"/><Relationship Id="rId32" Type="http://schemas.openxmlformats.org/officeDocument/2006/relationships/theme" Target="../theme/theme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23" Type="http://schemas.openxmlformats.org/officeDocument/2006/relationships/slideLayout" Target="../slideLayouts/slideLayout169.xml"/><Relationship Id="rId28" Type="http://schemas.openxmlformats.org/officeDocument/2006/relationships/slideLayout" Target="../slideLayouts/slideLayout174.xml"/><Relationship Id="rId10" Type="http://schemas.openxmlformats.org/officeDocument/2006/relationships/slideLayout" Target="../slideLayouts/slideLayout156.xml"/><Relationship Id="rId19" Type="http://schemas.openxmlformats.org/officeDocument/2006/relationships/slideLayout" Target="../slideLayouts/slideLayout165.xml"/><Relationship Id="rId31" Type="http://schemas.openxmlformats.org/officeDocument/2006/relationships/slideLayout" Target="../slideLayouts/slideLayout177.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 Id="rId22" Type="http://schemas.openxmlformats.org/officeDocument/2006/relationships/slideLayout" Target="../slideLayouts/slideLayout168.xml"/><Relationship Id="rId27" Type="http://schemas.openxmlformats.org/officeDocument/2006/relationships/slideLayout" Target="../slideLayouts/slideLayout173.xml"/><Relationship Id="rId30" Type="http://schemas.openxmlformats.org/officeDocument/2006/relationships/slideLayout" Target="../slideLayouts/slideLayout1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18" Type="http://schemas.openxmlformats.org/officeDocument/2006/relationships/slideLayout" Target="../slideLayouts/slideLayout195.xml"/><Relationship Id="rId26" Type="http://schemas.openxmlformats.org/officeDocument/2006/relationships/slideLayout" Target="../slideLayouts/slideLayout203.xml"/><Relationship Id="rId3" Type="http://schemas.openxmlformats.org/officeDocument/2006/relationships/slideLayout" Target="../slideLayouts/slideLayout180.xml"/><Relationship Id="rId21" Type="http://schemas.openxmlformats.org/officeDocument/2006/relationships/slideLayout" Target="../slideLayouts/slideLayout198.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17" Type="http://schemas.openxmlformats.org/officeDocument/2006/relationships/slideLayout" Target="../slideLayouts/slideLayout194.xml"/><Relationship Id="rId25" Type="http://schemas.openxmlformats.org/officeDocument/2006/relationships/slideLayout" Target="../slideLayouts/slideLayout202.xml"/><Relationship Id="rId2" Type="http://schemas.openxmlformats.org/officeDocument/2006/relationships/slideLayout" Target="../slideLayouts/slideLayout179.xml"/><Relationship Id="rId16" Type="http://schemas.openxmlformats.org/officeDocument/2006/relationships/slideLayout" Target="../slideLayouts/slideLayout193.xml"/><Relationship Id="rId20" Type="http://schemas.openxmlformats.org/officeDocument/2006/relationships/slideLayout" Target="../slideLayouts/slideLayout197.xml"/><Relationship Id="rId29" Type="http://schemas.openxmlformats.org/officeDocument/2006/relationships/slideLayout" Target="../slideLayouts/slideLayout206.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24" Type="http://schemas.openxmlformats.org/officeDocument/2006/relationships/slideLayout" Target="../slideLayouts/slideLayout201.xml"/><Relationship Id="rId32" Type="http://schemas.openxmlformats.org/officeDocument/2006/relationships/theme" Target="../theme/theme8.xml"/><Relationship Id="rId5" Type="http://schemas.openxmlformats.org/officeDocument/2006/relationships/slideLayout" Target="../slideLayouts/slideLayout182.xml"/><Relationship Id="rId15" Type="http://schemas.openxmlformats.org/officeDocument/2006/relationships/slideLayout" Target="../slideLayouts/slideLayout192.xml"/><Relationship Id="rId23" Type="http://schemas.openxmlformats.org/officeDocument/2006/relationships/slideLayout" Target="../slideLayouts/slideLayout200.xml"/><Relationship Id="rId28" Type="http://schemas.openxmlformats.org/officeDocument/2006/relationships/slideLayout" Target="../slideLayouts/slideLayout205.xml"/><Relationship Id="rId10" Type="http://schemas.openxmlformats.org/officeDocument/2006/relationships/slideLayout" Target="../slideLayouts/slideLayout187.xml"/><Relationship Id="rId19" Type="http://schemas.openxmlformats.org/officeDocument/2006/relationships/slideLayout" Target="../slideLayouts/slideLayout196.xml"/><Relationship Id="rId31" Type="http://schemas.openxmlformats.org/officeDocument/2006/relationships/slideLayout" Target="../slideLayouts/slideLayout208.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 Id="rId22" Type="http://schemas.openxmlformats.org/officeDocument/2006/relationships/slideLayout" Target="../slideLayouts/slideLayout199.xml"/><Relationship Id="rId27" Type="http://schemas.openxmlformats.org/officeDocument/2006/relationships/slideLayout" Target="../slideLayouts/slideLayout204.xml"/><Relationship Id="rId30" Type="http://schemas.openxmlformats.org/officeDocument/2006/relationships/slideLayout" Target="../slideLayouts/slideLayout2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14/12/2025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3838219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008391"/>
            </a:gs>
            <a:gs pos="27000">
              <a:srgbClr val="0F264C"/>
            </a:gs>
            <a:gs pos="71000">
              <a:srgbClr val="251047"/>
            </a:gs>
            <a:gs pos="100000">
              <a:srgbClr val="7D2A99"/>
            </a:gs>
          </a:gsLst>
          <a:lin ang="8100019" scaled="0"/>
        </a:gradFill>
        <a:effectLst/>
      </p:bgPr>
    </p:bg>
    <p:spTree>
      <p:nvGrpSpPr>
        <p:cNvPr id="1" name="Shape 5"/>
        <p:cNvGrpSpPr/>
        <p:nvPr/>
      </p:nvGrpSpPr>
      <p:grpSpPr>
        <a:xfrm>
          <a:off x="0" y="0"/>
          <a:ext cx="0" cy="0"/>
          <a:chOff x="0" y="0"/>
          <a:chExt cx="0" cy="0"/>
        </a:xfrm>
      </p:grpSpPr>
      <p:grpSp>
        <p:nvGrpSpPr>
          <p:cNvPr id="6" name="Google Shape;6;p1"/>
          <p:cNvGrpSpPr/>
          <p:nvPr/>
        </p:nvGrpSpPr>
        <p:grpSpPr>
          <a:xfrm>
            <a:off x="179977" y="31285"/>
            <a:ext cx="11782523" cy="6807943"/>
            <a:chOff x="179953" y="31280"/>
            <a:chExt cx="11780952" cy="6807035"/>
          </a:xfrm>
        </p:grpSpPr>
        <p:sp>
          <p:nvSpPr>
            <p:cNvPr id="7" name="Google Shape;7;p1"/>
            <p:cNvSpPr/>
            <p:nvPr/>
          </p:nvSpPr>
          <p:spPr>
            <a:xfrm>
              <a:off x="1068794" y="4664468"/>
              <a:ext cx="38100" cy="38100"/>
            </a:xfrm>
            <a:custGeom>
              <a:avLst/>
              <a:gdLst/>
              <a:ahLst/>
              <a:cxnLst/>
              <a:rect l="l" t="t" r="r" b="b"/>
              <a:pathLst>
                <a:path w="38100" h="38100" extrusionOk="0">
                  <a:moveTo>
                    <a:pt x="19164" y="38341"/>
                  </a:moveTo>
                  <a:cubicBezTo>
                    <a:pt x="29752" y="38345"/>
                    <a:pt x="38338" y="29765"/>
                    <a:pt x="38341" y="19177"/>
                  </a:cubicBezTo>
                  <a:cubicBezTo>
                    <a:pt x="38345" y="8589"/>
                    <a:pt x="29765" y="3"/>
                    <a:pt x="19177" y="0"/>
                  </a:cubicBezTo>
                  <a:cubicBezTo>
                    <a:pt x="8589" y="-3"/>
                    <a:pt x="3" y="8577"/>
                    <a:pt x="0" y="19164"/>
                  </a:cubicBezTo>
                  <a:cubicBezTo>
                    <a:pt x="0" y="19166"/>
                    <a:pt x="0" y="19169"/>
                    <a:pt x="0" y="19171"/>
                  </a:cubicBezTo>
                  <a:cubicBezTo>
                    <a:pt x="-3" y="29755"/>
                    <a:pt x="8574" y="38338"/>
                    <a:pt x="19158" y="38341"/>
                  </a:cubicBezTo>
                  <a:cubicBezTo>
                    <a:pt x="19160" y="38341"/>
                    <a:pt x="19162" y="38341"/>
                    <a:pt x="19164" y="3834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 name="Google Shape;8;p1"/>
            <p:cNvSpPr/>
            <p:nvPr/>
          </p:nvSpPr>
          <p:spPr>
            <a:xfrm>
              <a:off x="2077834" y="386080"/>
              <a:ext cx="50800" cy="50800"/>
            </a:xfrm>
            <a:custGeom>
              <a:avLst/>
              <a:gdLst/>
              <a:ahLst/>
              <a:cxnLst/>
              <a:rect l="l" t="t" r="r" b="b"/>
              <a:pathLst>
                <a:path w="50800" h="50800" extrusionOk="0">
                  <a:moveTo>
                    <a:pt x="52070" y="26035"/>
                  </a:moveTo>
                  <a:cubicBezTo>
                    <a:pt x="52070" y="11656"/>
                    <a:pt x="40414" y="0"/>
                    <a:pt x="26035" y="0"/>
                  </a:cubicBezTo>
                  <a:cubicBezTo>
                    <a:pt x="11656" y="0"/>
                    <a:pt x="0" y="11656"/>
                    <a:pt x="0" y="26035"/>
                  </a:cubicBezTo>
                  <a:cubicBezTo>
                    <a:pt x="0" y="40414"/>
                    <a:pt x="11656" y="52070"/>
                    <a:pt x="26035" y="52070"/>
                  </a:cubicBezTo>
                  <a:cubicBezTo>
                    <a:pt x="40396" y="52088"/>
                    <a:pt x="52052" y="40460"/>
                    <a:pt x="52070" y="26099"/>
                  </a:cubicBezTo>
                  <a:cubicBezTo>
                    <a:pt x="52070" y="26077"/>
                    <a:pt x="52070" y="26056"/>
                    <a:pt x="52070" y="26035"/>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 name="Google Shape;9;p1"/>
            <p:cNvSpPr/>
            <p:nvPr/>
          </p:nvSpPr>
          <p:spPr>
            <a:xfrm>
              <a:off x="2151209" y="6736518"/>
              <a:ext cx="12700" cy="12700"/>
            </a:xfrm>
            <a:custGeom>
              <a:avLst/>
              <a:gdLst/>
              <a:ahLst/>
              <a:cxnLst/>
              <a:rect l="l" t="t" r="r" b="b"/>
              <a:pathLst>
                <a:path w="12700" h="12700" extrusionOk="0">
                  <a:moveTo>
                    <a:pt x="9112" y="0"/>
                  </a:moveTo>
                  <a:cubicBezTo>
                    <a:pt x="4080" y="0"/>
                    <a:pt x="0" y="4080"/>
                    <a:pt x="0" y="9113"/>
                  </a:cubicBezTo>
                  <a:cubicBezTo>
                    <a:pt x="0" y="14145"/>
                    <a:pt x="4080" y="18225"/>
                    <a:pt x="9112" y="18225"/>
                  </a:cubicBezTo>
                  <a:cubicBezTo>
                    <a:pt x="14145" y="18225"/>
                    <a:pt x="18224" y="14146"/>
                    <a:pt x="18224" y="9113"/>
                  </a:cubicBezTo>
                  <a:cubicBezTo>
                    <a:pt x="18224" y="9110"/>
                    <a:pt x="18224" y="9109"/>
                    <a:pt x="18224" y="9106"/>
                  </a:cubicBezTo>
                  <a:cubicBezTo>
                    <a:pt x="18224" y="4077"/>
                    <a:pt x="14148" y="1"/>
                    <a:pt x="9119" y="1"/>
                  </a:cubicBezTo>
                  <a:cubicBezTo>
                    <a:pt x="9116" y="1"/>
                    <a:pt x="9114" y="1"/>
                    <a:pt x="9112" y="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 name="Google Shape;10;p1"/>
            <p:cNvSpPr/>
            <p:nvPr/>
          </p:nvSpPr>
          <p:spPr>
            <a:xfrm>
              <a:off x="1961020" y="5477167"/>
              <a:ext cx="31750" cy="31750"/>
            </a:xfrm>
            <a:custGeom>
              <a:avLst/>
              <a:gdLst/>
              <a:ahLst/>
              <a:cxnLst/>
              <a:rect l="l" t="t" r="r" b="b"/>
              <a:pathLst>
                <a:path w="31750" h="31750" extrusionOk="0">
                  <a:moveTo>
                    <a:pt x="16065" y="0"/>
                  </a:moveTo>
                  <a:cubicBezTo>
                    <a:pt x="7193" y="0"/>
                    <a:pt x="0" y="7193"/>
                    <a:pt x="0" y="16066"/>
                  </a:cubicBezTo>
                  <a:cubicBezTo>
                    <a:pt x="0" y="24938"/>
                    <a:pt x="7193" y="32131"/>
                    <a:pt x="16065" y="32131"/>
                  </a:cubicBezTo>
                  <a:cubicBezTo>
                    <a:pt x="24938" y="32131"/>
                    <a:pt x="32131" y="24939"/>
                    <a:pt x="32131" y="16066"/>
                  </a:cubicBezTo>
                  <a:cubicBezTo>
                    <a:pt x="32131" y="7193"/>
                    <a:pt x="24938" y="0"/>
                    <a:pt x="1606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 name="Google Shape;11;p1"/>
            <p:cNvSpPr/>
            <p:nvPr/>
          </p:nvSpPr>
          <p:spPr>
            <a:xfrm>
              <a:off x="2037080" y="6555302"/>
              <a:ext cx="6350" cy="6350"/>
            </a:xfrm>
            <a:custGeom>
              <a:avLst/>
              <a:gdLst/>
              <a:ahLst/>
              <a:cxnLst/>
              <a:rect l="l" t="t" r="r" b="b"/>
              <a:pathLst>
                <a:path w="6350" h="6350" extrusionOk="0">
                  <a:moveTo>
                    <a:pt x="5810" y="0"/>
                  </a:moveTo>
                  <a:cubicBezTo>
                    <a:pt x="2601" y="0"/>
                    <a:pt x="0" y="2601"/>
                    <a:pt x="0" y="5810"/>
                  </a:cubicBezTo>
                  <a:cubicBezTo>
                    <a:pt x="0" y="9020"/>
                    <a:pt x="2601" y="11621"/>
                    <a:pt x="5810" y="11621"/>
                  </a:cubicBezTo>
                  <a:cubicBezTo>
                    <a:pt x="9019" y="11621"/>
                    <a:pt x="11621" y="9020"/>
                    <a:pt x="11621" y="5810"/>
                  </a:cubicBezTo>
                  <a:cubicBezTo>
                    <a:pt x="11621" y="2601"/>
                    <a:pt x="9019" y="0"/>
                    <a:pt x="581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 name="Google Shape;12;p1"/>
            <p:cNvSpPr/>
            <p:nvPr/>
          </p:nvSpPr>
          <p:spPr>
            <a:xfrm>
              <a:off x="1974679" y="4063314"/>
              <a:ext cx="19050" cy="19050"/>
            </a:xfrm>
            <a:custGeom>
              <a:avLst/>
              <a:gdLst/>
              <a:ahLst/>
              <a:cxnLst/>
              <a:rect l="l" t="t" r="r" b="b"/>
              <a:pathLst>
                <a:path w="19050" h="19050" extrusionOk="0">
                  <a:moveTo>
                    <a:pt x="11373" y="0"/>
                  </a:moveTo>
                  <a:cubicBezTo>
                    <a:pt x="5095" y="-3"/>
                    <a:pt x="3" y="5083"/>
                    <a:pt x="0" y="11360"/>
                  </a:cubicBezTo>
                  <a:cubicBezTo>
                    <a:pt x="-3" y="17638"/>
                    <a:pt x="5083" y="22730"/>
                    <a:pt x="11360" y="22733"/>
                  </a:cubicBezTo>
                  <a:cubicBezTo>
                    <a:pt x="17638" y="22737"/>
                    <a:pt x="22729" y="17650"/>
                    <a:pt x="22733" y="11373"/>
                  </a:cubicBezTo>
                  <a:cubicBezTo>
                    <a:pt x="22733" y="11369"/>
                    <a:pt x="22733" y="11364"/>
                    <a:pt x="22733" y="11360"/>
                  </a:cubicBezTo>
                  <a:cubicBezTo>
                    <a:pt x="22733" y="5086"/>
                    <a:pt x="17647" y="0"/>
                    <a:pt x="1137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1"/>
            <p:cNvSpPr/>
            <p:nvPr/>
          </p:nvSpPr>
          <p:spPr>
            <a:xfrm>
              <a:off x="2573350" y="4374623"/>
              <a:ext cx="38100" cy="38100"/>
            </a:xfrm>
            <a:custGeom>
              <a:avLst/>
              <a:gdLst/>
              <a:ahLst/>
              <a:cxnLst/>
              <a:rect l="l" t="t" r="r" b="b"/>
              <a:pathLst>
                <a:path w="38100" h="38100" extrusionOk="0">
                  <a:moveTo>
                    <a:pt x="20955" y="0"/>
                  </a:moveTo>
                  <a:cubicBezTo>
                    <a:pt x="9382" y="0"/>
                    <a:pt x="0" y="9382"/>
                    <a:pt x="0" y="20955"/>
                  </a:cubicBezTo>
                  <a:cubicBezTo>
                    <a:pt x="0" y="32528"/>
                    <a:pt x="9382" y="41910"/>
                    <a:pt x="20955" y="41910"/>
                  </a:cubicBezTo>
                  <a:cubicBezTo>
                    <a:pt x="32528" y="41910"/>
                    <a:pt x="41910" y="32528"/>
                    <a:pt x="41910" y="20955"/>
                  </a:cubicBezTo>
                  <a:cubicBezTo>
                    <a:pt x="41910" y="9382"/>
                    <a:pt x="32528" y="0"/>
                    <a:pt x="2095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 name="Google Shape;14;p1"/>
            <p:cNvSpPr/>
            <p:nvPr/>
          </p:nvSpPr>
          <p:spPr>
            <a:xfrm>
              <a:off x="2497664" y="5861793"/>
              <a:ext cx="44450" cy="44450"/>
            </a:xfrm>
            <a:custGeom>
              <a:avLst/>
              <a:gdLst/>
              <a:ahLst/>
              <a:cxnLst/>
              <a:rect l="l" t="t" r="r" b="b"/>
              <a:pathLst>
                <a:path w="44450" h="44450" extrusionOk="0">
                  <a:moveTo>
                    <a:pt x="23495" y="0"/>
                  </a:moveTo>
                  <a:cubicBezTo>
                    <a:pt x="10519" y="0"/>
                    <a:pt x="0" y="10519"/>
                    <a:pt x="0" y="23495"/>
                  </a:cubicBezTo>
                  <a:cubicBezTo>
                    <a:pt x="0" y="36471"/>
                    <a:pt x="10519" y="46990"/>
                    <a:pt x="23495" y="46990"/>
                  </a:cubicBezTo>
                  <a:cubicBezTo>
                    <a:pt x="36471" y="46990"/>
                    <a:pt x="46990" y="36471"/>
                    <a:pt x="46990" y="23495"/>
                  </a:cubicBezTo>
                  <a:cubicBezTo>
                    <a:pt x="46990" y="10519"/>
                    <a:pt x="36471" y="0"/>
                    <a:pt x="23495"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 name="Google Shape;15;p1"/>
            <p:cNvSpPr/>
            <p:nvPr/>
          </p:nvSpPr>
          <p:spPr>
            <a:xfrm>
              <a:off x="2523972" y="4236904"/>
              <a:ext cx="19050" cy="19050"/>
            </a:xfrm>
            <a:custGeom>
              <a:avLst/>
              <a:gdLst/>
              <a:ahLst/>
              <a:cxnLst/>
              <a:rect l="l" t="t" r="r" b="b"/>
              <a:pathLst>
                <a:path w="19050" h="19050" extrusionOk="0">
                  <a:moveTo>
                    <a:pt x="20536" y="10268"/>
                  </a:moveTo>
                  <a:cubicBezTo>
                    <a:pt x="20536" y="4597"/>
                    <a:pt x="15939" y="0"/>
                    <a:pt x="10268" y="0"/>
                  </a:cubicBezTo>
                  <a:cubicBezTo>
                    <a:pt x="4597" y="0"/>
                    <a:pt x="0" y="4597"/>
                    <a:pt x="0" y="10268"/>
                  </a:cubicBezTo>
                  <a:cubicBezTo>
                    <a:pt x="0" y="15939"/>
                    <a:pt x="4597" y="20536"/>
                    <a:pt x="10268" y="20536"/>
                  </a:cubicBezTo>
                  <a:cubicBezTo>
                    <a:pt x="15935" y="20539"/>
                    <a:pt x="20532" y="15948"/>
                    <a:pt x="20536" y="10281"/>
                  </a:cubicBezTo>
                  <a:cubicBezTo>
                    <a:pt x="20536" y="10277"/>
                    <a:pt x="20536" y="10272"/>
                    <a:pt x="20536" y="1026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 name="Google Shape;16;p1"/>
            <p:cNvSpPr/>
            <p:nvPr/>
          </p:nvSpPr>
          <p:spPr>
            <a:xfrm>
              <a:off x="1880813" y="2823705"/>
              <a:ext cx="57150" cy="57150"/>
            </a:xfrm>
            <a:custGeom>
              <a:avLst/>
              <a:gdLst/>
              <a:ahLst/>
              <a:cxnLst/>
              <a:rect l="l" t="t" r="r" b="b"/>
              <a:pathLst>
                <a:path w="57150" h="57150" extrusionOk="0">
                  <a:moveTo>
                    <a:pt x="30378" y="0"/>
                  </a:moveTo>
                  <a:cubicBezTo>
                    <a:pt x="13601" y="0"/>
                    <a:pt x="0" y="13601"/>
                    <a:pt x="0" y="30378"/>
                  </a:cubicBezTo>
                  <a:cubicBezTo>
                    <a:pt x="0" y="47156"/>
                    <a:pt x="13601" y="60757"/>
                    <a:pt x="30378" y="60757"/>
                  </a:cubicBezTo>
                  <a:cubicBezTo>
                    <a:pt x="47156" y="60757"/>
                    <a:pt x="60757" y="47156"/>
                    <a:pt x="60757" y="30378"/>
                  </a:cubicBezTo>
                  <a:cubicBezTo>
                    <a:pt x="60760" y="13604"/>
                    <a:pt x="47165" y="3"/>
                    <a:pt x="30391" y="0"/>
                  </a:cubicBezTo>
                  <a:cubicBezTo>
                    <a:pt x="30387" y="0"/>
                    <a:pt x="30382" y="0"/>
                    <a:pt x="3037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 name="Google Shape;17;p1"/>
            <p:cNvSpPr/>
            <p:nvPr/>
          </p:nvSpPr>
          <p:spPr>
            <a:xfrm>
              <a:off x="2230050" y="5166030"/>
              <a:ext cx="38100" cy="38100"/>
            </a:xfrm>
            <a:custGeom>
              <a:avLst/>
              <a:gdLst/>
              <a:ahLst/>
              <a:cxnLst/>
              <a:rect l="l" t="t" r="r" b="b"/>
              <a:pathLst>
                <a:path w="38100" h="38100" extrusionOk="0">
                  <a:moveTo>
                    <a:pt x="0" y="21361"/>
                  </a:moveTo>
                  <a:cubicBezTo>
                    <a:pt x="3" y="33156"/>
                    <a:pt x="9567" y="42714"/>
                    <a:pt x="21361" y="42710"/>
                  </a:cubicBezTo>
                  <a:cubicBezTo>
                    <a:pt x="33156" y="42707"/>
                    <a:pt x="42714" y="33143"/>
                    <a:pt x="42710" y="21349"/>
                  </a:cubicBezTo>
                  <a:cubicBezTo>
                    <a:pt x="42707" y="9554"/>
                    <a:pt x="33143" y="-3"/>
                    <a:pt x="21349" y="0"/>
                  </a:cubicBezTo>
                  <a:cubicBezTo>
                    <a:pt x="9558" y="0"/>
                    <a:pt x="0" y="9558"/>
                    <a:pt x="0" y="21349"/>
                  </a:cubicBezTo>
                  <a:cubicBezTo>
                    <a:pt x="0" y="21353"/>
                    <a:pt x="0" y="21357"/>
                    <a:pt x="0" y="2136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 name="Google Shape;18;p1"/>
            <p:cNvSpPr/>
            <p:nvPr/>
          </p:nvSpPr>
          <p:spPr>
            <a:xfrm>
              <a:off x="2693422" y="3646126"/>
              <a:ext cx="31750" cy="31750"/>
            </a:xfrm>
            <a:custGeom>
              <a:avLst/>
              <a:gdLst/>
              <a:ahLst/>
              <a:cxnLst/>
              <a:rect l="l" t="t" r="r" b="b"/>
              <a:pathLst>
                <a:path w="31750" h="31750" extrusionOk="0">
                  <a:moveTo>
                    <a:pt x="16123" y="0"/>
                  </a:moveTo>
                  <a:cubicBezTo>
                    <a:pt x="7215" y="3"/>
                    <a:pt x="-3" y="7227"/>
                    <a:pt x="0" y="16135"/>
                  </a:cubicBezTo>
                  <a:cubicBezTo>
                    <a:pt x="3" y="25043"/>
                    <a:pt x="7227" y="32262"/>
                    <a:pt x="16135" y="32258"/>
                  </a:cubicBezTo>
                  <a:cubicBezTo>
                    <a:pt x="25041" y="32255"/>
                    <a:pt x="32258" y="25035"/>
                    <a:pt x="32258" y="16129"/>
                  </a:cubicBezTo>
                  <a:cubicBezTo>
                    <a:pt x="32258" y="7221"/>
                    <a:pt x="25037" y="0"/>
                    <a:pt x="16129" y="0"/>
                  </a:cubicBezTo>
                  <a:cubicBezTo>
                    <a:pt x="16127" y="0"/>
                    <a:pt x="16125" y="0"/>
                    <a:pt x="1612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 name="Google Shape;19;p1"/>
            <p:cNvSpPr/>
            <p:nvPr/>
          </p:nvSpPr>
          <p:spPr>
            <a:xfrm>
              <a:off x="2347532" y="5662600"/>
              <a:ext cx="25400" cy="25400"/>
            </a:xfrm>
            <a:custGeom>
              <a:avLst/>
              <a:gdLst/>
              <a:ahLst/>
              <a:cxnLst/>
              <a:rect l="l" t="t" r="r" b="b"/>
              <a:pathLst>
                <a:path w="25400" h="25400" extrusionOk="0">
                  <a:moveTo>
                    <a:pt x="12700" y="0"/>
                  </a:moveTo>
                  <a:cubicBezTo>
                    <a:pt x="5686" y="0"/>
                    <a:pt x="0" y="5686"/>
                    <a:pt x="0" y="12700"/>
                  </a:cubicBezTo>
                  <a:cubicBezTo>
                    <a:pt x="0" y="19714"/>
                    <a:pt x="5686" y="25400"/>
                    <a:pt x="12700" y="25400"/>
                  </a:cubicBezTo>
                  <a:cubicBezTo>
                    <a:pt x="19714" y="25400"/>
                    <a:pt x="25400" y="19714"/>
                    <a:pt x="25400" y="12700"/>
                  </a:cubicBezTo>
                  <a:cubicBezTo>
                    <a:pt x="25400" y="5686"/>
                    <a:pt x="19714" y="0"/>
                    <a:pt x="1270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 name="Google Shape;20;p1"/>
            <p:cNvSpPr/>
            <p:nvPr/>
          </p:nvSpPr>
          <p:spPr>
            <a:xfrm>
              <a:off x="2285111" y="6760687"/>
              <a:ext cx="25400" cy="25400"/>
            </a:xfrm>
            <a:custGeom>
              <a:avLst/>
              <a:gdLst/>
              <a:ahLst/>
              <a:cxnLst/>
              <a:rect l="l" t="t" r="r" b="b"/>
              <a:pathLst>
                <a:path w="25400" h="25400" extrusionOk="0">
                  <a:moveTo>
                    <a:pt x="13684" y="0"/>
                  </a:moveTo>
                  <a:cubicBezTo>
                    <a:pt x="6127" y="0"/>
                    <a:pt x="0" y="6127"/>
                    <a:pt x="0" y="13684"/>
                  </a:cubicBezTo>
                  <a:cubicBezTo>
                    <a:pt x="0" y="21242"/>
                    <a:pt x="6127" y="27369"/>
                    <a:pt x="13684" y="27369"/>
                  </a:cubicBezTo>
                  <a:cubicBezTo>
                    <a:pt x="21242" y="27369"/>
                    <a:pt x="27368" y="21242"/>
                    <a:pt x="27368" y="13684"/>
                  </a:cubicBezTo>
                  <a:cubicBezTo>
                    <a:pt x="27368" y="6127"/>
                    <a:pt x="21242" y="0"/>
                    <a:pt x="1368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 name="Google Shape;21;p1"/>
            <p:cNvSpPr/>
            <p:nvPr/>
          </p:nvSpPr>
          <p:spPr>
            <a:xfrm>
              <a:off x="2355717" y="2085683"/>
              <a:ext cx="57150" cy="57150"/>
            </a:xfrm>
            <a:custGeom>
              <a:avLst/>
              <a:gdLst/>
              <a:ahLst/>
              <a:cxnLst/>
              <a:rect l="l" t="t" r="r" b="b"/>
              <a:pathLst>
                <a:path w="57150" h="57150" extrusionOk="0">
                  <a:moveTo>
                    <a:pt x="30728" y="0"/>
                  </a:moveTo>
                  <a:cubicBezTo>
                    <a:pt x="13757" y="0"/>
                    <a:pt x="0" y="13757"/>
                    <a:pt x="0" y="30728"/>
                  </a:cubicBezTo>
                  <a:cubicBezTo>
                    <a:pt x="0" y="47698"/>
                    <a:pt x="13757" y="61455"/>
                    <a:pt x="30728" y="61455"/>
                  </a:cubicBezTo>
                  <a:cubicBezTo>
                    <a:pt x="47698" y="61455"/>
                    <a:pt x="61455" y="47698"/>
                    <a:pt x="61455" y="30728"/>
                  </a:cubicBezTo>
                  <a:cubicBezTo>
                    <a:pt x="61459" y="13761"/>
                    <a:pt x="47707" y="3"/>
                    <a:pt x="30740" y="0"/>
                  </a:cubicBezTo>
                  <a:cubicBezTo>
                    <a:pt x="30736" y="0"/>
                    <a:pt x="30732" y="0"/>
                    <a:pt x="3072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 name="Google Shape;22;p1"/>
            <p:cNvSpPr/>
            <p:nvPr/>
          </p:nvSpPr>
          <p:spPr>
            <a:xfrm>
              <a:off x="2726099" y="5620341"/>
              <a:ext cx="38100" cy="38100"/>
            </a:xfrm>
            <a:custGeom>
              <a:avLst/>
              <a:gdLst/>
              <a:ahLst/>
              <a:cxnLst/>
              <a:rect l="l" t="t" r="r" b="b"/>
              <a:pathLst>
                <a:path w="38100" h="38100" extrusionOk="0">
                  <a:moveTo>
                    <a:pt x="20758" y="0"/>
                  </a:moveTo>
                  <a:cubicBezTo>
                    <a:pt x="9294" y="0"/>
                    <a:pt x="0" y="9294"/>
                    <a:pt x="0" y="20758"/>
                  </a:cubicBezTo>
                  <a:cubicBezTo>
                    <a:pt x="0" y="32222"/>
                    <a:pt x="9294" y="41516"/>
                    <a:pt x="20758" y="41516"/>
                  </a:cubicBezTo>
                  <a:cubicBezTo>
                    <a:pt x="32223" y="41516"/>
                    <a:pt x="41516" y="32222"/>
                    <a:pt x="41516" y="20758"/>
                  </a:cubicBezTo>
                  <a:cubicBezTo>
                    <a:pt x="41516" y="20756"/>
                    <a:pt x="41516" y="20754"/>
                    <a:pt x="41516" y="20752"/>
                  </a:cubicBezTo>
                  <a:cubicBezTo>
                    <a:pt x="41520" y="9294"/>
                    <a:pt x="32235" y="3"/>
                    <a:pt x="20777" y="0"/>
                  </a:cubicBezTo>
                  <a:cubicBezTo>
                    <a:pt x="20771" y="0"/>
                    <a:pt x="20765" y="0"/>
                    <a:pt x="2075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 name="Google Shape;23;p1"/>
            <p:cNvSpPr/>
            <p:nvPr/>
          </p:nvSpPr>
          <p:spPr>
            <a:xfrm>
              <a:off x="2411927" y="1760391"/>
              <a:ext cx="31750" cy="31750"/>
            </a:xfrm>
            <a:custGeom>
              <a:avLst/>
              <a:gdLst/>
              <a:ahLst/>
              <a:cxnLst/>
              <a:rect l="l" t="t" r="r" b="b"/>
              <a:pathLst>
                <a:path w="31750" h="31750" extrusionOk="0">
                  <a:moveTo>
                    <a:pt x="35217" y="17609"/>
                  </a:moveTo>
                  <a:cubicBezTo>
                    <a:pt x="35217" y="7884"/>
                    <a:pt x="27334" y="0"/>
                    <a:pt x="17609" y="0"/>
                  </a:cubicBezTo>
                  <a:cubicBezTo>
                    <a:pt x="7884" y="0"/>
                    <a:pt x="0" y="7884"/>
                    <a:pt x="0" y="17609"/>
                  </a:cubicBezTo>
                  <a:cubicBezTo>
                    <a:pt x="0" y="27334"/>
                    <a:pt x="7884" y="35217"/>
                    <a:pt x="17609" y="35217"/>
                  </a:cubicBezTo>
                  <a:cubicBezTo>
                    <a:pt x="27334" y="35217"/>
                    <a:pt x="35217" y="27334"/>
                    <a:pt x="35217" y="17609"/>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 name="Google Shape;24;p1"/>
            <p:cNvSpPr/>
            <p:nvPr/>
          </p:nvSpPr>
          <p:spPr>
            <a:xfrm>
              <a:off x="1255230" y="5007401"/>
              <a:ext cx="44450" cy="44450"/>
            </a:xfrm>
            <a:custGeom>
              <a:avLst/>
              <a:gdLst/>
              <a:ahLst/>
              <a:cxnLst/>
              <a:rect l="l" t="t" r="r" b="b"/>
              <a:pathLst>
                <a:path w="44450" h="44450" extrusionOk="0">
                  <a:moveTo>
                    <a:pt x="25260" y="0"/>
                  </a:moveTo>
                  <a:cubicBezTo>
                    <a:pt x="11309" y="0"/>
                    <a:pt x="0" y="11309"/>
                    <a:pt x="0" y="25260"/>
                  </a:cubicBezTo>
                  <a:cubicBezTo>
                    <a:pt x="0" y="39211"/>
                    <a:pt x="11309" y="50521"/>
                    <a:pt x="25260" y="50521"/>
                  </a:cubicBezTo>
                  <a:cubicBezTo>
                    <a:pt x="39211" y="50521"/>
                    <a:pt x="50521" y="39212"/>
                    <a:pt x="50521" y="25260"/>
                  </a:cubicBezTo>
                  <a:cubicBezTo>
                    <a:pt x="50528" y="11317"/>
                    <a:pt x="39229" y="7"/>
                    <a:pt x="25286" y="0"/>
                  </a:cubicBezTo>
                  <a:cubicBezTo>
                    <a:pt x="25277" y="0"/>
                    <a:pt x="25269" y="0"/>
                    <a:pt x="2526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 name="Google Shape;25;p1"/>
            <p:cNvSpPr/>
            <p:nvPr/>
          </p:nvSpPr>
          <p:spPr>
            <a:xfrm>
              <a:off x="1263783" y="5356276"/>
              <a:ext cx="19050" cy="19050"/>
            </a:xfrm>
            <a:custGeom>
              <a:avLst/>
              <a:gdLst/>
              <a:ahLst/>
              <a:cxnLst/>
              <a:rect l="l" t="t" r="r" b="b"/>
              <a:pathLst>
                <a:path w="19050" h="19050" extrusionOk="0">
                  <a:moveTo>
                    <a:pt x="9760" y="0"/>
                  </a:moveTo>
                  <a:cubicBezTo>
                    <a:pt x="4373" y="-3"/>
                    <a:pt x="3" y="4361"/>
                    <a:pt x="0" y="9747"/>
                  </a:cubicBezTo>
                  <a:cubicBezTo>
                    <a:pt x="-3" y="15134"/>
                    <a:pt x="4360" y="19503"/>
                    <a:pt x="9747" y="19507"/>
                  </a:cubicBezTo>
                  <a:cubicBezTo>
                    <a:pt x="15134" y="19510"/>
                    <a:pt x="19504" y="15146"/>
                    <a:pt x="19507" y="9760"/>
                  </a:cubicBezTo>
                  <a:cubicBezTo>
                    <a:pt x="19507" y="9756"/>
                    <a:pt x="19507" y="9751"/>
                    <a:pt x="19507" y="9747"/>
                  </a:cubicBezTo>
                  <a:cubicBezTo>
                    <a:pt x="19504" y="4365"/>
                    <a:pt x="15142" y="3"/>
                    <a:pt x="976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 name="Google Shape;26;p1"/>
            <p:cNvSpPr/>
            <p:nvPr/>
          </p:nvSpPr>
          <p:spPr>
            <a:xfrm>
              <a:off x="1334351" y="4931766"/>
              <a:ext cx="25400" cy="25400"/>
            </a:xfrm>
            <a:custGeom>
              <a:avLst/>
              <a:gdLst/>
              <a:ahLst/>
              <a:cxnLst/>
              <a:rect l="l" t="t" r="r" b="b"/>
              <a:pathLst>
                <a:path w="25400" h="25400" extrusionOk="0">
                  <a:moveTo>
                    <a:pt x="13202" y="0"/>
                  </a:moveTo>
                  <a:cubicBezTo>
                    <a:pt x="5911" y="0"/>
                    <a:pt x="0" y="5910"/>
                    <a:pt x="0" y="13202"/>
                  </a:cubicBezTo>
                  <a:cubicBezTo>
                    <a:pt x="0" y="20493"/>
                    <a:pt x="5911" y="26403"/>
                    <a:pt x="13202" y="26403"/>
                  </a:cubicBezTo>
                  <a:cubicBezTo>
                    <a:pt x="20493" y="26403"/>
                    <a:pt x="26403" y="20493"/>
                    <a:pt x="26403" y="13202"/>
                  </a:cubicBezTo>
                  <a:cubicBezTo>
                    <a:pt x="26403" y="5910"/>
                    <a:pt x="20493" y="0"/>
                    <a:pt x="1320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 name="Google Shape;27;p1"/>
            <p:cNvSpPr/>
            <p:nvPr/>
          </p:nvSpPr>
          <p:spPr>
            <a:xfrm>
              <a:off x="1231817" y="6471920"/>
              <a:ext cx="6350" cy="6350"/>
            </a:xfrm>
            <a:custGeom>
              <a:avLst/>
              <a:gdLst/>
              <a:ahLst/>
              <a:cxnLst/>
              <a:rect l="l" t="t" r="r" b="b"/>
              <a:pathLst>
                <a:path w="6350" h="6350" extrusionOk="0">
                  <a:moveTo>
                    <a:pt x="4445" y="0"/>
                  </a:moveTo>
                  <a:cubicBezTo>
                    <a:pt x="1990" y="0"/>
                    <a:pt x="0" y="1990"/>
                    <a:pt x="0" y="4445"/>
                  </a:cubicBezTo>
                  <a:cubicBezTo>
                    <a:pt x="0" y="6900"/>
                    <a:pt x="1990" y="8890"/>
                    <a:pt x="4445" y="8890"/>
                  </a:cubicBezTo>
                  <a:cubicBezTo>
                    <a:pt x="6900" y="8890"/>
                    <a:pt x="8890" y="6900"/>
                    <a:pt x="8890" y="4445"/>
                  </a:cubicBezTo>
                  <a:cubicBezTo>
                    <a:pt x="8890" y="1990"/>
                    <a:pt x="6900" y="0"/>
                    <a:pt x="444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 name="Google Shape;28;p1"/>
            <p:cNvSpPr/>
            <p:nvPr/>
          </p:nvSpPr>
          <p:spPr>
            <a:xfrm>
              <a:off x="1340218" y="2842349"/>
              <a:ext cx="19050" cy="19050"/>
            </a:xfrm>
            <a:custGeom>
              <a:avLst/>
              <a:gdLst/>
              <a:ahLst/>
              <a:cxnLst/>
              <a:rect l="l" t="t" r="r" b="b"/>
              <a:pathLst>
                <a:path w="19050" h="19050" extrusionOk="0">
                  <a:moveTo>
                    <a:pt x="12529" y="0"/>
                  </a:moveTo>
                  <a:cubicBezTo>
                    <a:pt x="5616" y="-7"/>
                    <a:pt x="7" y="5591"/>
                    <a:pt x="0" y="12503"/>
                  </a:cubicBezTo>
                  <a:cubicBezTo>
                    <a:pt x="-7" y="19416"/>
                    <a:pt x="5591" y="25025"/>
                    <a:pt x="12503" y="25032"/>
                  </a:cubicBezTo>
                  <a:cubicBezTo>
                    <a:pt x="19415" y="25039"/>
                    <a:pt x="25025" y="19441"/>
                    <a:pt x="25032" y="12529"/>
                  </a:cubicBezTo>
                  <a:cubicBezTo>
                    <a:pt x="25032" y="12524"/>
                    <a:pt x="25032" y="12520"/>
                    <a:pt x="25032" y="12516"/>
                  </a:cubicBezTo>
                  <a:cubicBezTo>
                    <a:pt x="25035" y="5607"/>
                    <a:pt x="19437" y="3"/>
                    <a:pt x="1252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 name="Google Shape;29;p1"/>
            <p:cNvSpPr/>
            <p:nvPr/>
          </p:nvSpPr>
          <p:spPr>
            <a:xfrm>
              <a:off x="1105541" y="5653050"/>
              <a:ext cx="38100" cy="38100"/>
            </a:xfrm>
            <a:custGeom>
              <a:avLst/>
              <a:gdLst/>
              <a:ahLst/>
              <a:cxnLst/>
              <a:rect l="l" t="t" r="r" b="b"/>
              <a:pathLst>
                <a:path w="38100" h="38100" extrusionOk="0">
                  <a:moveTo>
                    <a:pt x="43625" y="21818"/>
                  </a:moveTo>
                  <a:cubicBezTo>
                    <a:pt x="43628" y="9772"/>
                    <a:pt x="33865" y="3"/>
                    <a:pt x="21819" y="0"/>
                  </a:cubicBezTo>
                  <a:cubicBezTo>
                    <a:pt x="9772" y="-3"/>
                    <a:pt x="4" y="9759"/>
                    <a:pt x="0" y="21806"/>
                  </a:cubicBezTo>
                  <a:cubicBezTo>
                    <a:pt x="-3" y="33853"/>
                    <a:pt x="9759" y="43621"/>
                    <a:pt x="21806" y="43624"/>
                  </a:cubicBezTo>
                  <a:cubicBezTo>
                    <a:pt x="21808" y="43624"/>
                    <a:pt x="21810" y="43624"/>
                    <a:pt x="21812" y="43624"/>
                  </a:cubicBezTo>
                  <a:cubicBezTo>
                    <a:pt x="33855" y="43628"/>
                    <a:pt x="43621" y="33868"/>
                    <a:pt x="43625" y="21825"/>
                  </a:cubicBezTo>
                  <a:cubicBezTo>
                    <a:pt x="43625" y="21823"/>
                    <a:pt x="43625" y="21821"/>
                    <a:pt x="43625" y="21819"/>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 name="Google Shape;30;p1"/>
            <p:cNvSpPr/>
            <p:nvPr/>
          </p:nvSpPr>
          <p:spPr>
            <a:xfrm>
              <a:off x="1162025" y="2338070"/>
              <a:ext cx="63500" cy="63500"/>
            </a:xfrm>
            <a:custGeom>
              <a:avLst/>
              <a:gdLst/>
              <a:ahLst/>
              <a:cxnLst/>
              <a:rect l="l" t="t" r="r" b="b"/>
              <a:pathLst>
                <a:path w="63500" h="63500" extrusionOk="0">
                  <a:moveTo>
                    <a:pt x="32106" y="0"/>
                  </a:moveTo>
                  <a:cubicBezTo>
                    <a:pt x="14374" y="0"/>
                    <a:pt x="0" y="14374"/>
                    <a:pt x="0" y="32106"/>
                  </a:cubicBezTo>
                  <a:cubicBezTo>
                    <a:pt x="0" y="49837"/>
                    <a:pt x="14374" y="64211"/>
                    <a:pt x="32106" y="64211"/>
                  </a:cubicBezTo>
                  <a:cubicBezTo>
                    <a:pt x="49837" y="64211"/>
                    <a:pt x="64211" y="49837"/>
                    <a:pt x="64211" y="32106"/>
                  </a:cubicBezTo>
                  <a:cubicBezTo>
                    <a:pt x="64211" y="32103"/>
                    <a:pt x="64211" y="32101"/>
                    <a:pt x="64211" y="32099"/>
                  </a:cubicBezTo>
                  <a:cubicBezTo>
                    <a:pt x="64215" y="14375"/>
                    <a:pt x="49849" y="3"/>
                    <a:pt x="32125" y="0"/>
                  </a:cubicBezTo>
                  <a:cubicBezTo>
                    <a:pt x="32118" y="0"/>
                    <a:pt x="32112" y="0"/>
                    <a:pt x="32106"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 name="Google Shape;31;p1"/>
            <p:cNvSpPr/>
            <p:nvPr/>
          </p:nvSpPr>
          <p:spPr>
            <a:xfrm>
              <a:off x="1072140" y="2474252"/>
              <a:ext cx="31750" cy="31750"/>
            </a:xfrm>
            <a:custGeom>
              <a:avLst/>
              <a:gdLst/>
              <a:ahLst/>
              <a:cxnLst/>
              <a:rect l="l" t="t" r="r" b="b"/>
              <a:pathLst>
                <a:path w="31750" h="31750" extrusionOk="0">
                  <a:moveTo>
                    <a:pt x="16415" y="32842"/>
                  </a:moveTo>
                  <a:cubicBezTo>
                    <a:pt x="25484" y="32846"/>
                    <a:pt x="32839" y="25497"/>
                    <a:pt x="32842" y="16427"/>
                  </a:cubicBezTo>
                  <a:cubicBezTo>
                    <a:pt x="32846" y="7358"/>
                    <a:pt x="25497" y="3"/>
                    <a:pt x="16427" y="0"/>
                  </a:cubicBezTo>
                  <a:cubicBezTo>
                    <a:pt x="7358" y="-3"/>
                    <a:pt x="4" y="7346"/>
                    <a:pt x="0" y="16415"/>
                  </a:cubicBezTo>
                  <a:cubicBezTo>
                    <a:pt x="0" y="16417"/>
                    <a:pt x="0" y="16419"/>
                    <a:pt x="0" y="16421"/>
                  </a:cubicBezTo>
                  <a:cubicBezTo>
                    <a:pt x="-3" y="25487"/>
                    <a:pt x="7343" y="32839"/>
                    <a:pt x="16408" y="32842"/>
                  </a:cubicBezTo>
                  <a:cubicBezTo>
                    <a:pt x="16411" y="32842"/>
                    <a:pt x="16413" y="32842"/>
                    <a:pt x="16415" y="32842"/>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 name="Google Shape;32;p1"/>
            <p:cNvSpPr/>
            <p:nvPr/>
          </p:nvSpPr>
          <p:spPr>
            <a:xfrm>
              <a:off x="1121016" y="6391853"/>
              <a:ext cx="25400" cy="25400"/>
            </a:xfrm>
            <a:custGeom>
              <a:avLst/>
              <a:gdLst/>
              <a:ahLst/>
              <a:cxnLst/>
              <a:rect l="l" t="t" r="r" b="b"/>
              <a:pathLst>
                <a:path w="25400" h="25400" extrusionOk="0">
                  <a:moveTo>
                    <a:pt x="15291" y="0"/>
                  </a:moveTo>
                  <a:cubicBezTo>
                    <a:pt x="6842" y="3"/>
                    <a:pt x="-3" y="6855"/>
                    <a:pt x="0" y="15303"/>
                  </a:cubicBezTo>
                  <a:cubicBezTo>
                    <a:pt x="3" y="23752"/>
                    <a:pt x="6855" y="30598"/>
                    <a:pt x="15304" y="30594"/>
                  </a:cubicBezTo>
                  <a:cubicBezTo>
                    <a:pt x="23749" y="30591"/>
                    <a:pt x="30594" y="23743"/>
                    <a:pt x="30594" y="15297"/>
                  </a:cubicBezTo>
                  <a:cubicBezTo>
                    <a:pt x="30598" y="6852"/>
                    <a:pt x="23755" y="3"/>
                    <a:pt x="15310" y="0"/>
                  </a:cubicBezTo>
                  <a:cubicBezTo>
                    <a:pt x="15304" y="0"/>
                    <a:pt x="15297" y="0"/>
                    <a:pt x="15291"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 name="Google Shape;33;p1"/>
            <p:cNvSpPr/>
            <p:nvPr/>
          </p:nvSpPr>
          <p:spPr>
            <a:xfrm>
              <a:off x="1800434" y="6718503"/>
              <a:ext cx="25400" cy="25400"/>
            </a:xfrm>
            <a:custGeom>
              <a:avLst/>
              <a:gdLst/>
              <a:ahLst/>
              <a:cxnLst/>
              <a:rect l="l" t="t" r="r" b="b"/>
              <a:pathLst>
                <a:path w="25400" h="25400" extrusionOk="0">
                  <a:moveTo>
                    <a:pt x="14072" y="0"/>
                  </a:moveTo>
                  <a:cubicBezTo>
                    <a:pt x="6300" y="0"/>
                    <a:pt x="0" y="6300"/>
                    <a:pt x="0" y="14071"/>
                  </a:cubicBezTo>
                  <a:cubicBezTo>
                    <a:pt x="0" y="21843"/>
                    <a:pt x="6300" y="28142"/>
                    <a:pt x="14072" y="28142"/>
                  </a:cubicBezTo>
                  <a:cubicBezTo>
                    <a:pt x="21843" y="28142"/>
                    <a:pt x="28143" y="21842"/>
                    <a:pt x="28143" y="14071"/>
                  </a:cubicBezTo>
                  <a:cubicBezTo>
                    <a:pt x="28143" y="6300"/>
                    <a:pt x="21843" y="0"/>
                    <a:pt x="1407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 name="Google Shape;34;p1"/>
            <p:cNvSpPr/>
            <p:nvPr/>
          </p:nvSpPr>
          <p:spPr>
            <a:xfrm>
              <a:off x="1729626" y="3556152"/>
              <a:ext cx="44450" cy="44450"/>
            </a:xfrm>
            <a:custGeom>
              <a:avLst/>
              <a:gdLst/>
              <a:ahLst/>
              <a:cxnLst/>
              <a:rect l="l" t="t" r="r" b="b"/>
              <a:pathLst>
                <a:path w="44450" h="44450" extrusionOk="0">
                  <a:moveTo>
                    <a:pt x="24130" y="0"/>
                  </a:moveTo>
                  <a:cubicBezTo>
                    <a:pt x="10803" y="0"/>
                    <a:pt x="0" y="10803"/>
                    <a:pt x="0" y="24130"/>
                  </a:cubicBezTo>
                  <a:cubicBezTo>
                    <a:pt x="0" y="37457"/>
                    <a:pt x="10803" y="48260"/>
                    <a:pt x="24130" y="48260"/>
                  </a:cubicBezTo>
                  <a:cubicBezTo>
                    <a:pt x="37457" y="48260"/>
                    <a:pt x="48260" y="37457"/>
                    <a:pt x="48260" y="24130"/>
                  </a:cubicBezTo>
                  <a:cubicBezTo>
                    <a:pt x="48260" y="10803"/>
                    <a:pt x="37456" y="0"/>
                    <a:pt x="2413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 name="Google Shape;35;p1"/>
            <p:cNvSpPr/>
            <p:nvPr/>
          </p:nvSpPr>
          <p:spPr>
            <a:xfrm>
              <a:off x="1706347" y="6064517"/>
              <a:ext cx="19050" cy="19050"/>
            </a:xfrm>
            <a:custGeom>
              <a:avLst/>
              <a:gdLst/>
              <a:ahLst/>
              <a:cxnLst/>
              <a:rect l="l" t="t" r="r" b="b"/>
              <a:pathLst>
                <a:path w="19050" h="19050" extrusionOk="0">
                  <a:moveTo>
                    <a:pt x="10458" y="0"/>
                  </a:moveTo>
                  <a:cubicBezTo>
                    <a:pt x="4682" y="0"/>
                    <a:pt x="0" y="4682"/>
                    <a:pt x="0" y="10458"/>
                  </a:cubicBezTo>
                  <a:cubicBezTo>
                    <a:pt x="0" y="16234"/>
                    <a:pt x="4682" y="20917"/>
                    <a:pt x="10458" y="20917"/>
                  </a:cubicBezTo>
                  <a:cubicBezTo>
                    <a:pt x="16234" y="20917"/>
                    <a:pt x="20917" y="16234"/>
                    <a:pt x="20917" y="10458"/>
                  </a:cubicBezTo>
                  <a:cubicBezTo>
                    <a:pt x="20920" y="4686"/>
                    <a:pt x="16244" y="3"/>
                    <a:pt x="10471" y="0"/>
                  </a:cubicBezTo>
                  <a:cubicBezTo>
                    <a:pt x="10467" y="0"/>
                    <a:pt x="10463" y="0"/>
                    <a:pt x="1045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6" name="Google Shape;36;p1"/>
            <p:cNvSpPr/>
            <p:nvPr/>
          </p:nvSpPr>
          <p:spPr>
            <a:xfrm>
              <a:off x="1624012" y="6227654"/>
              <a:ext cx="31750" cy="31750"/>
            </a:xfrm>
            <a:custGeom>
              <a:avLst/>
              <a:gdLst/>
              <a:ahLst/>
              <a:cxnLst/>
              <a:rect l="l" t="t" r="r" b="b"/>
              <a:pathLst>
                <a:path w="31750" h="31750" extrusionOk="0">
                  <a:moveTo>
                    <a:pt x="18523" y="0"/>
                  </a:moveTo>
                  <a:cubicBezTo>
                    <a:pt x="8290" y="4"/>
                    <a:pt x="-3" y="8303"/>
                    <a:pt x="0" y="18536"/>
                  </a:cubicBezTo>
                  <a:cubicBezTo>
                    <a:pt x="3" y="28770"/>
                    <a:pt x="8302" y="37062"/>
                    <a:pt x="18536" y="37059"/>
                  </a:cubicBezTo>
                  <a:cubicBezTo>
                    <a:pt x="28767" y="37055"/>
                    <a:pt x="37058" y="28761"/>
                    <a:pt x="37058" y="18529"/>
                  </a:cubicBezTo>
                  <a:cubicBezTo>
                    <a:pt x="37062" y="8299"/>
                    <a:pt x="28772" y="4"/>
                    <a:pt x="18542" y="0"/>
                  </a:cubicBezTo>
                  <a:cubicBezTo>
                    <a:pt x="18536" y="0"/>
                    <a:pt x="18529" y="0"/>
                    <a:pt x="1852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 name="Google Shape;37;p1"/>
            <p:cNvSpPr/>
            <p:nvPr/>
          </p:nvSpPr>
          <p:spPr>
            <a:xfrm>
              <a:off x="1823568" y="5126171"/>
              <a:ext cx="44450" cy="44450"/>
            </a:xfrm>
            <a:custGeom>
              <a:avLst/>
              <a:gdLst/>
              <a:ahLst/>
              <a:cxnLst/>
              <a:rect l="l" t="t" r="r" b="b"/>
              <a:pathLst>
                <a:path w="44450" h="44450" extrusionOk="0">
                  <a:moveTo>
                    <a:pt x="23647" y="0"/>
                  </a:moveTo>
                  <a:cubicBezTo>
                    <a:pt x="10584" y="3"/>
                    <a:pt x="-3" y="10597"/>
                    <a:pt x="0" y="23660"/>
                  </a:cubicBezTo>
                  <a:cubicBezTo>
                    <a:pt x="3" y="36724"/>
                    <a:pt x="10596" y="47311"/>
                    <a:pt x="23660" y="47308"/>
                  </a:cubicBezTo>
                  <a:cubicBezTo>
                    <a:pt x="36711" y="47304"/>
                    <a:pt x="47294" y="36730"/>
                    <a:pt x="47308" y="23679"/>
                  </a:cubicBezTo>
                  <a:cubicBezTo>
                    <a:pt x="47322" y="10616"/>
                    <a:pt x="36743" y="14"/>
                    <a:pt x="23679" y="0"/>
                  </a:cubicBezTo>
                  <a:cubicBezTo>
                    <a:pt x="23669" y="0"/>
                    <a:pt x="23658" y="0"/>
                    <a:pt x="2364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 name="Google Shape;38;p1"/>
            <p:cNvSpPr/>
            <p:nvPr/>
          </p:nvSpPr>
          <p:spPr>
            <a:xfrm>
              <a:off x="1460786" y="5867267"/>
              <a:ext cx="63500" cy="63500"/>
            </a:xfrm>
            <a:custGeom>
              <a:avLst/>
              <a:gdLst/>
              <a:ahLst/>
              <a:cxnLst/>
              <a:rect l="l" t="t" r="r" b="b"/>
              <a:pathLst>
                <a:path w="63500" h="63500" extrusionOk="0">
                  <a:moveTo>
                    <a:pt x="66307" y="33153"/>
                  </a:moveTo>
                  <a:cubicBezTo>
                    <a:pt x="66307" y="14843"/>
                    <a:pt x="51463" y="0"/>
                    <a:pt x="33153" y="0"/>
                  </a:cubicBezTo>
                  <a:cubicBezTo>
                    <a:pt x="14843" y="0"/>
                    <a:pt x="0" y="14843"/>
                    <a:pt x="0" y="33153"/>
                  </a:cubicBezTo>
                  <a:cubicBezTo>
                    <a:pt x="0" y="51464"/>
                    <a:pt x="14843" y="66307"/>
                    <a:pt x="33153" y="66307"/>
                  </a:cubicBezTo>
                  <a:cubicBezTo>
                    <a:pt x="51460" y="66310"/>
                    <a:pt x="66303" y="51473"/>
                    <a:pt x="66307" y="33166"/>
                  </a:cubicBezTo>
                  <a:cubicBezTo>
                    <a:pt x="66307" y="33162"/>
                    <a:pt x="66307" y="33158"/>
                    <a:pt x="66307" y="3315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39;p1"/>
            <p:cNvSpPr/>
            <p:nvPr/>
          </p:nvSpPr>
          <p:spPr>
            <a:xfrm>
              <a:off x="1557426" y="1466704"/>
              <a:ext cx="38100" cy="38100"/>
            </a:xfrm>
            <a:custGeom>
              <a:avLst/>
              <a:gdLst/>
              <a:ahLst/>
              <a:cxnLst/>
              <a:rect l="l" t="t" r="r" b="b"/>
              <a:pathLst>
                <a:path w="38100" h="38100" extrusionOk="0">
                  <a:moveTo>
                    <a:pt x="44221" y="22104"/>
                  </a:moveTo>
                  <a:cubicBezTo>
                    <a:pt x="44218" y="9893"/>
                    <a:pt x="34316" y="-3"/>
                    <a:pt x="22104" y="0"/>
                  </a:cubicBezTo>
                  <a:cubicBezTo>
                    <a:pt x="9893" y="3"/>
                    <a:pt x="-3" y="9906"/>
                    <a:pt x="0" y="22117"/>
                  </a:cubicBezTo>
                  <a:cubicBezTo>
                    <a:pt x="3" y="34326"/>
                    <a:pt x="9902" y="44221"/>
                    <a:pt x="22111" y="44221"/>
                  </a:cubicBezTo>
                  <a:cubicBezTo>
                    <a:pt x="34319" y="44225"/>
                    <a:pt x="44218" y="34331"/>
                    <a:pt x="44221" y="22123"/>
                  </a:cubicBezTo>
                  <a:cubicBezTo>
                    <a:pt x="44221" y="22117"/>
                    <a:pt x="44221" y="22111"/>
                    <a:pt x="44221" y="2210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 name="Google Shape;40;p1"/>
            <p:cNvSpPr/>
            <p:nvPr/>
          </p:nvSpPr>
          <p:spPr>
            <a:xfrm>
              <a:off x="1323353" y="1862728"/>
              <a:ext cx="50800" cy="50800"/>
            </a:xfrm>
            <a:custGeom>
              <a:avLst/>
              <a:gdLst/>
              <a:ahLst/>
              <a:cxnLst/>
              <a:rect l="l" t="t" r="r" b="b"/>
              <a:pathLst>
                <a:path w="50800" h="50800" extrusionOk="0">
                  <a:moveTo>
                    <a:pt x="25832" y="0"/>
                  </a:moveTo>
                  <a:cubicBezTo>
                    <a:pt x="11565" y="0"/>
                    <a:pt x="0" y="11565"/>
                    <a:pt x="0" y="25832"/>
                  </a:cubicBezTo>
                  <a:cubicBezTo>
                    <a:pt x="0" y="40098"/>
                    <a:pt x="11565" y="51664"/>
                    <a:pt x="25832" y="51664"/>
                  </a:cubicBezTo>
                  <a:cubicBezTo>
                    <a:pt x="40098" y="51664"/>
                    <a:pt x="51664" y="40098"/>
                    <a:pt x="51664" y="25832"/>
                  </a:cubicBezTo>
                  <a:cubicBezTo>
                    <a:pt x="51670" y="11572"/>
                    <a:pt x="40117" y="7"/>
                    <a:pt x="25857" y="0"/>
                  </a:cubicBezTo>
                  <a:cubicBezTo>
                    <a:pt x="25849" y="0"/>
                    <a:pt x="25840" y="0"/>
                    <a:pt x="2583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 name="Google Shape;41;p1"/>
            <p:cNvSpPr/>
            <p:nvPr/>
          </p:nvSpPr>
          <p:spPr>
            <a:xfrm>
              <a:off x="1394263" y="4144575"/>
              <a:ext cx="31750" cy="31750"/>
            </a:xfrm>
            <a:custGeom>
              <a:avLst/>
              <a:gdLst/>
              <a:ahLst/>
              <a:cxnLst/>
              <a:rect l="l" t="t" r="r" b="b"/>
              <a:pathLst>
                <a:path w="31750" h="31750" extrusionOk="0">
                  <a:moveTo>
                    <a:pt x="17069" y="0"/>
                  </a:moveTo>
                  <a:cubicBezTo>
                    <a:pt x="7642" y="0"/>
                    <a:pt x="0" y="7642"/>
                    <a:pt x="0" y="17069"/>
                  </a:cubicBezTo>
                  <a:cubicBezTo>
                    <a:pt x="0" y="26496"/>
                    <a:pt x="7642" y="34137"/>
                    <a:pt x="17069" y="34137"/>
                  </a:cubicBezTo>
                  <a:cubicBezTo>
                    <a:pt x="26496" y="34137"/>
                    <a:pt x="34138" y="26496"/>
                    <a:pt x="34138" y="17069"/>
                  </a:cubicBezTo>
                  <a:cubicBezTo>
                    <a:pt x="34138" y="7642"/>
                    <a:pt x="26496" y="0"/>
                    <a:pt x="1706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42;p1"/>
            <p:cNvSpPr/>
            <p:nvPr/>
          </p:nvSpPr>
          <p:spPr>
            <a:xfrm>
              <a:off x="2021840" y="1025296"/>
              <a:ext cx="25400" cy="25400"/>
            </a:xfrm>
            <a:custGeom>
              <a:avLst/>
              <a:gdLst/>
              <a:ahLst/>
              <a:cxnLst/>
              <a:rect l="l" t="t" r="r" b="b"/>
              <a:pathLst>
                <a:path w="25400" h="25400" extrusionOk="0">
                  <a:moveTo>
                    <a:pt x="14605" y="0"/>
                  </a:moveTo>
                  <a:cubicBezTo>
                    <a:pt x="6539" y="0"/>
                    <a:pt x="0" y="6539"/>
                    <a:pt x="0" y="14605"/>
                  </a:cubicBezTo>
                  <a:cubicBezTo>
                    <a:pt x="0" y="22671"/>
                    <a:pt x="6539" y="29210"/>
                    <a:pt x="14605" y="29210"/>
                  </a:cubicBezTo>
                  <a:cubicBezTo>
                    <a:pt x="22671" y="29210"/>
                    <a:pt x="29210" y="22671"/>
                    <a:pt x="29210" y="14605"/>
                  </a:cubicBezTo>
                  <a:cubicBezTo>
                    <a:pt x="29210" y="6539"/>
                    <a:pt x="22671" y="0"/>
                    <a:pt x="1460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 name="Google Shape;43;p1"/>
            <p:cNvSpPr/>
            <p:nvPr/>
          </p:nvSpPr>
          <p:spPr>
            <a:xfrm>
              <a:off x="3752196" y="4709623"/>
              <a:ext cx="50800" cy="50800"/>
            </a:xfrm>
            <a:custGeom>
              <a:avLst/>
              <a:gdLst/>
              <a:ahLst/>
              <a:cxnLst/>
              <a:rect l="l" t="t" r="r" b="b"/>
              <a:pathLst>
                <a:path w="50800" h="50800" extrusionOk="0">
                  <a:moveTo>
                    <a:pt x="27635" y="0"/>
                  </a:moveTo>
                  <a:cubicBezTo>
                    <a:pt x="12373" y="0"/>
                    <a:pt x="0" y="12373"/>
                    <a:pt x="0" y="27635"/>
                  </a:cubicBezTo>
                  <a:cubicBezTo>
                    <a:pt x="0" y="42898"/>
                    <a:pt x="12373" y="55270"/>
                    <a:pt x="27635" y="55270"/>
                  </a:cubicBezTo>
                  <a:cubicBezTo>
                    <a:pt x="42898" y="55270"/>
                    <a:pt x="55270" y="42897"/>
                    <a:pt x="55270" y="27635"/>
                  </a:cubicBezTo>
                  <a:cubicBezTo>
                    <a:pt x="55274" y="12376"/>
                    <a:pt x="42907" y="3"/>
                    <a:pt x="27648" y="0"/>
                  </a:cubicBezTo>
                  <a:cubicBezTo>
                    <a:pt x="27644" y="0"/>
                    <a:pt x="27639" y="0"/>
                    <a:pt x="2763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 name="Google Shape;44;p1"/>
            <p:cNvSpPr/>
            <p:nvPr/>
          </p:nvSpPr>
          <p:spPr>
            <a:xfrm>
              <a:off x="4014235" y="5153742"/>
              <a:ext cx="12700" cy="12700"/>
            </a:xfrm>
            <a:custGeom>
              <a:avLst/>
              <a:gdLst/>
              <a:ahLst/>
              <a:cxnLst/>
              <a:rect l="l" t="t" r="r" b="b"/>
              <a:pathLst>
                <a:path w="12700" h="12700" extrusionOk="0">
                  <a:moveTo>
                    <a:pt x="9379" y="0"/>
                  </a:moveTo>
                  <a:cubicBezTo>
                    <a:pt x="4199" y="0"/>
                    <a:pt x="0" y="4199"/>
                    <a:pt x="0" y="9379"/>
                  </a:cubicBezTo>
                  <a:cubicBezTo>
                    <a:pt x="0" y="14559"/>
                    <a:pt x="4199" y="18758"/>
                    <a:pt x="9379" y="18758"/>
                  </a:cubicBezTo>
                  <a:cubicBezTo>
                    <a:pt x="14559" y="18758"/>
                    <a:pt x="18758" y="14559"/>
                    <a:pt x="18758" y="9379"/>
                  </a:cubicBezTo>
                  <a:cubicBezTo>
                    <a:pt x="18761" y="4202"/>
                    <a:pt x="14568" y="3"/>
                    <a:pt x="9392" y="0"/>
                  </a:cubicBezTo>
                  <a:cubicBezTo>
                    <a:pt x="9387" y="0"/>
                    <a:pt x="9383" y="0"/>
                    <a:pt x="937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 name="Google Shape;45;p1"/>
            <p:cNvSpPr/>
            <p:nvPr/>
          </p:nvSpPr>
          <p:spPr>
            <a:xfrm>
              <a:off x="4093083" y="3867239"/>
              <a:ext cx="63500" cy="63500"/>
            </a:xfrm>
            <a:custGeom>
              <a:avLst/>
              <a:gdLst/>
              <a:ahLst/>
              <a:cxnLst/>
              <a:rect l="l" t="t" r="r" b="b"/>
              <a:pathLst>
                <a:path w="63500" h="63500" extrusionOk="0">
                  <a:moveTo>
                    <a:pt x="64478" y="32239"/>
                  </a:moveTo>
                  <a:cubicBezTo>
                    <a:pt x="64478" y="14434"/>
                    <a:pt x="50044" y="0"/>
                    <a:pt x="32239" y="0"/>
                  </a:cubicBezTo>
                  <a:cubicBezTo>
                    <a:pt x="14434" y="0"/>
                    <a:pt x="0" y="14434"/>
                    <a:pt x="0" y="32239"/>
                  </a:cubicBezTo>
                  <a:cubicBezTo>
                    <a:pt x="0" y="50044"/>
                    <a:pt x="14434" y="64478"/>
                    <a:pt x="32239" y="64478"/>
                  </a:cubicBezTo>
                  <a:cubicBezTo>
                    <a:pt x="50037" y="64485"/>
                    <a:pt x="64471" y="50063"/>
                    <a:pt x="64478" y="32265"/>
                  </a:cubicBezTo>
                  <a:cubicBezTo>
                    <a:pt x="64478" y="32256"/>
                    <a:pt x="64478" y="32248"/>
                    <a:pt x="64478" y="32239"/>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 name="Google Shape;46;p1"/>
            <p:cNvSpPr/>
            <p:nvPr/>
          </p:nvSpPr>
          <p:spPr>
            <a:xfrm>
              <a:off x="3880739" y="797611"/>
              <a:ext cx="57150" cy="57150"/>
            </a:xfrm>
            <a:custGeom>
              <a:avLst/>
              <a:gdLst/>
              <a:ahLst/>
              <a:cxnLst/>
              <a:rect l="l" t="t" r="r" b="b"/>
              <a:pathLst>
                <a:path w="57150" h="57150" extrusionOk="0">
                  <a:moveTo>
                    <a:pt x="31071" y="0"/>
                  </a:moveTo>
                  <a:cubicBezTo>
                    <a:pt x="13911" y="0"/>
                    <a:pt x="0" y="13911"/>
                    <a:pt x="0" y="31071"/>
                  </a:cubicBezTo>
                  <a:cubicBezTo>
                    <a:pt x="0" y="48230"/>
                    <a:pt x="13911" y="62141"/>
                    <a:pt x="31071" y="62141"/>
                  </a:cubicBezTo>
                  <a:cubicBezTo>
                    <a:pt x="48230" y="62141"/>
                    <a:pt x="62141" y="48230"/>
                    <a:pt x="62141" y="31071"/>
                  </a:cubicBezTo>
                  <a:cubicBezTo>
                    <a:pt x="62148" y="13918"/>
                    <a:pt x="48249" y="7"/>
                    <a:pt x="31096" y="0"/>
                  </a:cubicBezTo>
                  <a:cubicBezTo>
                    <a:pt x="31088" y="0"/>
                    <a:pt x="31079" y="0"/>
                    <a:pt x="31071"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 name="Google Shape;47;p1"/>
            <p:cNvSpPr/>
            <p:nvPr/>
          </p:nvSpPr>
          <p:spPr>
            <a:xfrm>
              <a:off x="3780199" y="3335191"/>
              <a:ext cx="25400" cy="25400"/>
            </a:xfrm>
            <a:custGeom>
              <a:avLst/>
              <a:gdLst/>
              <a:ahLst/>
              <a:cxnLst/>
              <a:rect l="l" t="t" r="r" b="b"/>
              <a:pathLst>
                <a:path w="25400" h="25400" extrusionOk="0">
                  <a:moveTo>
                    <a:pt x="14916" y="0"/>
                  </a:moveTo>
                  <a:cubicBezTo>
                    <a:pt x="6678" y="0"/>
                    <a:pt x="0" y="6678"/>
                    <a:pt x="0" y="14916"/>
                  </a:cubicBezTo>
                  <a:cubicBezTo>
                    <a:pt x="0" y="23154"/>
                    <a:pt x="6678" y="29832"/>
                    <a:pt x="14916" y="29832"/>
                  </a:cubicBezTo>
                  <a:cubicBezTo>
                    <a:pt x="23154" y="29832"/>
                    <a:pt x="29832" y="23154"/>
                    <a:pt x="29832" y="14916"/>
                  </a:cubicBezTo>
                  <a:cubicBezTo>
                    <a:pt x="29832" y="6678"/>
                    <a:pt x="23154" y="0"/>
                    <a:pt x="1491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 name="Google Shape;48;p1"/>
            <p:cNvSpPr/>
            <p:nvPr/>
          </p:nvSpPr>
          <p:spPr>
            <a:xfrm>
              <a:off x="3796563" y="1708487"/>
              <a:ext cx="31750" cy="31750"/>
            </a:xfrm>
            <a:custGeom>
              <a:avLst/>
              <a:gdLst/>
              <a:ahLst/>
              <a:cxnLst/>
              <a:rect l="l" t="t" r="r" b="b"/>
              <a:pathLst>
                <a:path w="31750" h="31750" extrusionOk="0">
                  <a:moveTo>
                    <a:pt x="18847" y="0"/>
                  </a:moveTo>
                  <a:cubicBezTo>
                    <a:pt x="8438" y="0"/>
                    <a:pt x="0" y="8438"/>
                    <a:pt x="0" y="18847"/>
                  </a:cubicBezTo>
                  <a:cubicBezTo>
                    <a:pt x="0" y="29256"/>
                    <a:pt x="8438" y="37693"/>
                    <a:pt x="18847" y="37693"/>
                  </a:cubicBezTo>
                  <a:cubicBezTo>
                    <a:pt x="29256" y="37693"/>
                    <a:pt x="37694" y="29255"/>
                    <a:pt x="37694" y="18847"/>
                  </a:cubicBezTo>
                  <a:cubicBezTo>
                    <a:pt x="37697" y="8441"/>
                    <a:pt x="29265" y="3"/>
                    <a:pt x="18860" y="0"/>
                  </a:cubicBezTo>
                  <a:cubicBezTo>
                    <a:pt x="18855" y="0"/>
                    <a:pt x="18851" y="0"/>
                    <a:pt x="1884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 name="Google Shape;49;p1"/>
            <p:cNvSpPr/>
            <p:nvPr/>
          </p:nvSpPr>
          <p:spPr>
            <a:xfrm>
              <a:off x="4115689" y="5733415"/>
              <a:ext cx="57150" cy="57150"/>
            </a:xfrm>
            <a:custGeom>
              <a:avLst/>
              <a:gdLst/>
              <a:ahLst/>
              <a:cxnLst/>
              <a:rect l="l" t="t" r="r" b="b"/>
              <a:pathLst>
                <a:path w="57150" h="57150" extrusionOk="0">
                  <a:moveTo>
                    <a:pt x="29978" y="0"/>
                  </a:moveTo>
                  <a:cubicBezTo>
                    <a:pt x="13418" y="3"/>
                    <a:pt x="-3" y="13431"/>
                    <a:pt x="0" y="29991"/>
                  </a:cubicBezTo>
                  <a:cubicBezTo>
                    <a:pt x="3" y="46551"/>
                    <a:pt x="13431" y="59973"/>
                    <a:pt x="29991" y="59970"/>
                  </a:cubicBezTo>
                  <a:cubicBezTo>
                    <a:pt x="46549" y="59966"/>
                    <a:pt x="59970" y="46543"/>
                    <a:pt x="59970" y="29985"/>
                  </a:cubicBezTo>
                  <a:cubicBezTo>
                    <a:pt x="59973" y="13428"/>
                    <a:pt x="46554" y="4"/>
                    <a:pt x="29998" y="0"/>
                  </a:cubicBezTo>
                  <a:cubicBezTo>
                    <a:pt x="29992" y="0"/>
                    <a:pt x="29985" y="0"/>
                    <a:pt x="2997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 name="Google Shape;50;p1"/>
            <p:cNvSpPr/>
            <p:nvPr/>
          </p:nvSpPr>
          <p:spPr>
            <a:xfrm>
              <a:off x="3888626" y="6595288"/>
              <a:ext cx="38100" cy="38100"/>
            </a:xfrm>
            <a:custGeom>
              <a:avLst/>
              <a:gdLst/>
              <a:ahLst/>
              <a:cxnLst/>
              <a:rect l="l" t="t" r="r" b="b"/>
              <a:pathLst>
                <a:path w="38100" h="38100" extrusionOk="0">
                  <a:moveTo>
                    <a:pt x="20523" y="0"/>
                  </a:moveTo>
                  <a:cubicBezTo>
                    <a:pt x="9189" y="0"/>
                    <a:pt x="0" y="9189"/>
                    <a:pt x="0" y="20524"/>
                  </a:cubicBezTo>
                  <a:cubicBezTo>
                    <a:pt x="0" y="31859"/>
                    <a:pt x="9189" y="41047"/>
                    <a:pt x="20523" y="41047"/>
                  </a:cubicBezTo>
                  <a:cubicBezTo>
                    <a:pt x="31858" y="41047"/>
                    <a:pt x="41046" y="31859"/>
                    <a:pt x="41046" y="20524"/>
                  </a:cubicBezTo>
                  <a:cubicBezTo>
                    <a:pt x="41050" y="9192"/>
                    <a:pt x="31867" y="4"/>
                    <a:pt x="20536" y="0"/>
                  </a:cubicBezTo>
                  <a:cubicBezTo>
                    <a:pt x="20532" y="0"/>
                    <a:pt x="20527" y="0"/>
                    <a:pt x="2052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 name="Google Shape;51;p1"/>
            <p:cNvSpPr/>
            <p:nvPr/>
          </p:nvSpPr>
          <p:spPr>
            <a:xfrm>
              <a:off x="3960178" y="2753995"/>
              <a:ext cx="50800" cy="50800"/>
            </a:xfrm>
            <a:custGeom>
              <a:avLst/>
              <a:gdLst/>
              <a:ahLst/>
              <a:cxnLst/>
              <a:rect l="l" t="t" r="r" b="b"/>
              <a:pathLst>
                <a:path w="50800" h="50800" extrusionOk="0">
                  <a:moveTo>
                    <a:pt x="26035" y="0"/>
                  </a:moveTo>
                  <a:cubicBezTo>
                    <a:pt x="11656" y="0"/>
                    <a:pt x="0" y="11656"/>
                    <a:pt x="0" y="26035"/>
                  </a:cubicBezTo>
                  <a:cubicBezTo>
                    <a:pt x="0" y="40414"/>
                    <a:pt x="11656" y="52070"/>
                    <a:pt x="26035" y="52070"/>
                  </a:cubicBezTo>
                  <a:cubicBezTo>
                    <a:pt x="40413" y="52070"/>
                    <a:pt x="52070" y="40414"/>
                    <a:pt x="52070" y="26035"/>
                  </a:cubicBezTo>
                  <a:cubicBezTo>
                    <a:pt x="52070" y="11656"/>
                    <a:pt x="40413" y="0"/>
                    <a:pt x="2603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 name="Google Shape;52;p1"/>
            <p:cNvSpPr/>
            <p:nvPr/>
          </p:nvSpPr>
          <p:spPr>
            <a:xfrm>
              <a:off x="4567822" y="2734576"/>
              <a:ext cx="38100" cy="38100"/>
            </a:xfrm>
            <a:custGeom>
              <a:avLst/>
              <a:gdLst/>
              <a:ahLst/>
              <a:cxnLst/>
              <a:rect l="l" t="t" r="r" b="b"/>
              <a:pathLst>
                <a:path w="38100" h="38100" extrusionOk="0">
                  <a:moveTo>
                    <a:pt x="22066" y="0"/>
                  </a:moveTo>
                  <a:cubicBezTo>
                    <a:pt x="9876" y="4"/>
                    <a:pt x="-3" y="9889"/>
                    <a:pt x="0" y="22079"/>
                  </a:cubicBezTo>
                  <a:cubicBezTo>
                    <a:pt x="3" y="34269"/>
                    <a:pt x="9889" y="44149"/>
                    <a:pt x="22079" y="44145"/>
                  </a:cubicBezTo>
                  <a:cubicBezTo>
                    <a:pt x="34267" y="44142"/>
                    <a:pt x="44145" y="34261"/>
                    <a:pt x="44145" y="22073"/>
                  </a:cubicBezTo>
                  <a:cubicBezTo>
                    <a:pt x="44148" y="9886"/>
                    <a:pt x="34272" y="4"/>
                    <a:pt x="22085" y="0"/>
                  </a:cubicBezTo>
                  <a:cubicBezTo>
                    <a:pt x="22079" y="0"/>
                    <a:pt x="22072" y="0"/>
                    <a:pt x="2206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 name="Google Shape;53;p1"/>
            <p:cNvSpPr/>
            <p:nvPr/>
          </p:nvSpPr>
          <p:spPr>
            <a:xfrm>
              <a:off x="4538948" y="5324704"/>
              <a:ext cx="25400" cy="25400"/>
            </a:xfrm>
            <a:custGeom>
              <a:avLst/>
              <a:gdLst/>
              <a:ahLst/>
              <a:cxnLst/>
              <a:rect l="l" t="t" r="r" b="b"/>
              <a:pathLst>
                <a:path w="25400" h="25400" extrusionOk="0">
                  <a:moveTo>
                    <a:pt x="13729" y="0"/>
                  </a:moveTo>
                  <a:cubicBezTo>
                    <a:pt x="6147" y="0"/>
                    <a:pt x="0" y="6147"/>
                    <a:pt x="0" y="13729"/>
                  </a:cubicBezTo>
                  <a:cubicBezTo>
                    <a:pt x="0" y="21311"/>
                    <a:pt x="6147" y="27457"/>
                    <a:pt x="13729" y="27457"/>
                  </a:cubicBezTo>
                  <a:cubicBezTo>
                    <a:pt x="21311" y="27457"/>
                    <a:pt x="27457" y="21311"/>
                    <a:pt x="27457" y="13729"/>
                  </a:cubicBezTo>
                  <a:cubicBezTo>
                    <a:pt x="27457" y="13727"/>
                    <a:pt x="27457" y="13724"/>
                    <a:pt x="27457" y="13722"/>
                  </a:cubicBezTo>
                  <a:cubicBezTo>
                    <a:pt x="27461" y="6147"/>
                    <a:pt x="21323" y="3"/>
                    <a:pt x="13748" y="0"/>
                  </a:cubicBezTo>
                  <a:cubicBezTo>
                    <a:pt x="13741" y="0"/>
                    <a:pt x="13735" y="0"/>
                    <a:pt x="1372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4" name="Google Shape;54;p1"/>
            <p:cNvSpPr/>
            <p:nvPr/>
          </p:nvSpPr>
          <p:spPr>
            <a:xfrm>
              <a:off x="4136308" y="1988630"/>
              <a:ext cx="44450" cy="44450"/>
            </a:xfrm>
            <a:custGeom>
              <a:avLst/>
              <a:gdLst/>
              <a:ahLst/>
              <a:cxnLst/>
              <a:rect l="l" t="t" r="r" b="b"/>
              <a:pathLst>
                <a:path w="44450" h="44450" extrusionOk="0">
                  <a:moveTo>
                    <a:pt x="23171" y="0"/>
                  </a:moveTo>
                  <a:cubicBezTo>
                    <a:pt x="10374" y="0"/>
                    <a:pt x="0" y="10374"/>
                    <a:pt x="0" y="23171"/>
                  </a:cubicBezTo>
                  <a:cubicBezTo>
                    <a:pt x="0" y="35968"/>
                    <a:pt x="10374" y="46342"/>
                    <a:pt x="23171" y="46342"/>
                  </a:cubicBezTo>
                  <a:cubicBezTo>
                    <a:pt x="35968" y="46342"/>
                    <a:pt x="46342" y="35968"/>
                    <a:pt x="46342" y="23171"/>
                  </a:cubicBezTo>
                  <a:cubicBezTo>
                    <a:pt x="46346" y="10377"/>
                    <a:pt x="35977" y="3"/>
                    <a:pt x="23184" y="0"/>
                  </a:cubicBezTo>
                  <a:cubicBezTo>
                    <a:pt x="23180" y="0"/>
                    <a:pt x="23175" y="0"/>
                    <a:pt x="23171"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5" name="Google Shape;55;p1"/>
            <p:cNvSpPr/>
            <p:nvPr/>
          </p:nvSpPr>
          <p:spPr>
            <a:xfrm>
              <a:off x="4620025" y="6746278"/>
              <a:ext cx="50800" cy="50800"/>
            </a:xfrm>
            <a:custGeom>
              <a:avLst/>
              <a:gdLst/>
              <a:ahLst/>
              <a:cxnLst/>
              <a:rect l="l" t="t" r="r" b="b"/>
              <a:pathLst>
                <a:path w="50800" h="50800" extrusionOk="0">
                  <a:moveTo>
                    <a:pt x="28175" y="0"/>
                  </a:moveTo>
                  <a:cubicBezTo>
                    <a:pt x="12614" y="0"/>
                    <a:pt x="0" y="12615"/>
                    <a:pt x="0" y="28175"/>
                  </a:cubicBezTo>
                  <a:cubicBezTo>
                    <a:pt x="0" y="43735"/>
                    <a:pt x="12614" y="56350"/>
                    <a:pt x="28175" y="56350"/>
                  </a:cubicBezTo>
                  <a:cubicBezTo>
                    <a:pt x="43736" y="56350"/>
                    <a:pt x="56350" y="43735"/>
                    <a:pt x="56350" y="28175"/>
                  </a:cubicBezTo>
                  <a:cubicBezTo>
                    <a:pt x="56357" y="12622"/>
                    <a:pt x="43754" y="7"/>
                    <a:pt x="28201" y="0"/>
                  </a:cubicBezTo>
                  <a:cubicBezTo>
                    <a:pt x="28192" y="0"/>
                    <a:pt x="28184" y="0"/>
                    <a:pt x="2817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6" name="Google Shape;56;p1"/>
            <p:cNvSpPr/>
            <p:nvPr/>
          </p:nvSpPr>
          <p:spPr>
            <a:xfrm>
              <a:off x="4586180" y="3174638"/>
              <a:ext cx="19050" cy="19050"/>
            </a:xfrm>
            <a:custGeom>
              <a:avLst/>
              <a:gdLst/>
              <a:ahLst/>
              <a:cxnLst/>
              <a:rect l="l" t="t" r="r" b="b"/>
              <a:pathLst>
                <a:path w="19050" h="19050" extrusionOk="0">
                  <a:moveTo>
                    <a:pt x="10839" y="0"/>
                  </a:moveTo>
                  <a:cubicBezTo>
                    <a:pt x="4853" y="0"/>
                    <a:pt x="0" y="4853"/>
                    <a:pt x="0" y="10839"/>
                  </a:cubicBezTo>
                  <a:cubicBezTo>
                    <a:pt x="0" y="16826"/>
                    <a:pt x="4853" y="21679"/>
                    <a:pt x="10839" y="21679"/>
                  </a:cubicBezTo>
                  <a:cubicBezTo>
                    <a:pt x="16826" y="21679"/>
                    <a:pt x="21679" y="16826"/>
                    <a:pt x="21679" y="10839"/>
                  </a:cubicBezTo>
                  <a:cubicBezTo>
                    <a:pt x="21682" y="4856"/>
                    <a:pt x="16835" y="3"/>
                    <a:pt x="10852" y="0"/>
                  </a:cubicBezTo>
                  <a:cubicBezTo>
                    <a:pt x="10847" y="0"/>
                    <a:pt x="10843" y="0"/>
                    <a:pt x="1083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 name="Google Shape;57;p1"/>
            <p:cNvSpPr/>
            <p:nvPr/>
          </p:nvSpPr>
          <p:spPr>
            <a:xfrm>
              <a:off x="4529690" y="1477270"/>
              <a:ext cx="25400" cy="25400"/>
            </a:xfrm>
            <a:custGeom>
              <a:avLst/>
              <a:gdLst/>
              <a:ahLst/>
              <a:cxnLst/>
              <a:rect l="l" t="t" r="r" b="b"/>
              <a:pathLst>
                <a:path w="25400" h="25400" extrusionOk="0">
                  <a:moveTo>
                    <a:pt x="28054" y="14027"/>
                  </a:moveTo>
                  <a:cubicBezTo>
                    <a:pt x="28054" y="6280"/>
                    <a:pt x="21774" y="0"/>
                    <a:pt x="14027" y="0"/>
                  </a:cubicBezTo>
                  <a:cubicBezTo>
                    <a:pt x="6280" y="0"/>
                    <a:pt x="0" y="6280"/>
                    <a:pt x="0" y="14027"/>
                  </a:cubicBezTo>
                  <a:cubicBezTo>
                    <a:pt x="0" y="21774"/>
                    <a:pt x="6280" y="28054"/>
                    <a:pt x="14027" y="28054"/>
                  </a:cubicBezTo>
                  <a:cubicBezTo>
                    <a:pt x="21770" y="28058"/>
                    <a:pt x="28051" y="21783"/>
                    <a:pt x="28054" y="14040"/>
                  </a:cubicBezTo>
                  <a:cubicBezTo>
                    <a:pt x="28054" y="14036"/>
                    <a:pt x="28054" y="14031"/>
                    <a:pt x="28054" y="1402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8" name="Google Shape;58;p1"/>
            <p:cNvSpPr/>
            <p:nvPr/>
          </p:nvSpPr>
          <p:spPr>
            <a:xfrm>
              <a:off x="4274420" y="5530640"/>
              <a:ext cx="57150" cy="57150"/>
            </a:xfrm>
            <a:custGeom>
              <a:avLst/>
              <a:gdLst/>
              <a:ahLst/>
              <a:cxnLst/>
              <a:rect l="l" t="t" r="r" b="b"/>
              <a:pathLst>
                <a:path w="57150" h="57150" extrusionOk="0">
                  <a:moveTo>
                    <a:pt x="29026" y="0"/>
                  </a:moveTo>
                  <a:cubicBezTo>
                    <a:pt x="12999" y="-3"/>
                    <a:pt x="3" y="12986"/>
                    <a:pt x="0" y="29013"/>
                  </a:cubicBezTo>
                  <a:cubicBezTo>
                    <a:pt x="-3" y="45040"/>
                    <a:pt x="12986" y="58035"/>
                    <a:pt x="29013" y="58039"/>
                  </a:cubicBezTo>
                  <a:cubicBezTo>
                    <a:pt x="45040" y="58042"/>
                    <a:pt x="58035" y="45053"/>
                    <a:pt x="58039" y="29026"/>
                  </a:cubicBezTo>
                  <a:cubicBezTo>
                    <a:pt x="58039" y="29021"/>
                    <a:pt x="58039" y="29017"/>
                    <a:pt x="58039" y="29013"/>
                  </a:cubicBezTo>
                  <a:cubicBezTo>
                    <a:pt x="58042" y="12993"/>
                    <a:pt x="45058" y="3"/>
                    <a:pt x="29038" y="0"/>
                  </a:cubicBezTo>
                  <a:cubicBezTo>
                    <a:pt x="29034" y="0"/>
                    <a:pt x="29030" y="0"/>
                    <a:pt x="2902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 name="Google Shape;59;p1"/>
            <p:cNvSpPr/>
            <p:nvPr/>
          </p:nvSpPr>
          <p:spPr>
            <a:xfrm>
              <a:off x="4429690" y="3048165"/>
              <a:ext cx="44450" cy="44450"/>
            </a:xfrm>
            <a:custGeom>
              <a:avLst/>
              <a:gdLst/>
              <a:ahLst/>
              <a:cxnLst/>
              <a:rect l="l" t="t" r="r" b="b"/>
              <a:pathLst>
                <a:path w="44450" h="44450" extrusionOk="0">
                  <a:moveTo>
                    <a:pt x="22784" y="0"/>
                  </a:moveTo>
                  <a:cubicBezTo>
                    <a:pt x="10201" y="0"/>
                    <a:pt x="0" y="10201"/>
                    <a:pt x="0" y="22784"/>
                  </a:cubicBezTo>
                  <a:cubicBezTo>
                    <a:pt x="0" y="35367"/>
                    <a:pt x="10201" y="45568"/>
                    <a:pt x="22784" y="45568"/>
                  </a:cubicBezTo>
                  <a:cubicBezTo>
                    <a:pt x="35367" y="45568"/>
                    <a:pt x="45568" y="35367"/>
                    <a:pt x="45568" y="22784"/>
                  </a:cubicBezTo>
                  <a:cubicBezTo>
                    <a:pt x="45571" y="10204"/>
                    <a:pt x="35376" y="4"/>
                    <a:pt x="22797" y="0"/>
                  </a:cubicBezTo>
                  <a:cubicBezTo>
                    <a:pt x="22792" y="0"/>
                    <a:pt x="22788" y="0"/>
                    <a:pt x="2278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 name="Google Shape;60;p1"/>
            <p:cNvSpPr/>
            <p:nvPr/>
          </p:nvSpPr>
          <p:spPr>
            <a:xfrm>
              <a:off x="3123997" y="1084307"/>
              <a:ext cx="25400" cy="25400"/>
            </a:xfrm>
            <a:custGeom>
              <a:avLst/>
              <a:gdLst/>
              <a:ahLst/>
              <a:cxnLst/>
              <a:rect l="l" t="t" r="r" b="b"/>
              <a:pathLst>
                <a:path w="25400" h="25400" extrusionOk="0">
                  <a:moveTo>
                    <a:pt x="13627" y="27254"/>
                  </a:moveTo>
                  <a:cubicBezTo>
                    <a:pt x="21153" y="27254"/>
                    <a:pt x="27254" y="21153"/>
                    <a:pt x="27254" y="13627"/>
                  </a:cubicBezTo>
                  <a:cubicBezTo>
                    <a:pt x="27254" y="6101"/>
                    <a:pt x="21153" y="0"/>
                    <a:pt x="13627" y="0"/>
                  </a:cubicBezTo>
                  <a:cubicBezTo>
                    <a:pt x="6101" y="0"/>
                    <a:pt x="0" y="6101"/>
                    <a:pt x="0" y="13627"/>
                  </a:cubicBezTo>
                  <a:cubicBezTo>
                    <a:pt x="-3" y="21150"/>
                    <a:pt x="6092" y="27251"/>
                    <a:pt x="13614" y="27254"/>
                  </a:cubicBezTo>
                  <a:cubicBezTo>
                    <a:pt x="13619" y="27254"/>
                    <a:pt x="13623" y="27254"/>
                    <a:pt x="13627" y="2725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1" name="Google Shape;61;p1"/>
            <p:cNvSpPr/>
            <p:nvPr/>
          </p:nvSpPr>
          <p:spPr>
            <a:xfrm>
              <a:off x="2866803" y="5099399"/>
              <a:ext cx="38100" cy="38100"/>
            </a:xfrm>
            <a:custGeom>
              <a:avLst/>
              <a:gdLst/>
              <a:ahLst/>
              <a:cxnLst/>
              <a:rect l="l" t="t" r="r" b="b"/>
              <a:pathLst>
                <a:path w="38100" h="38100" extrusionOk="0">
                  <a:moveTo>
                    <a:pt x="19482" y="0"/>
                  </a:moveTo>
                  <a:cubicBezTo>
                    <a:pt x="8722" y="0"/>
                    <a:pt x="0" y="8722"/>
                    <a:pt x="0" y="19482"/>
                  </a:cubicBezTo>
                  <a:cubicBezTo>
                    <a:pt x="0" y="30241"/>
                    <a:pt x="8722" y="38964"/>
                    <a:pt x="19482" y="38964"/>
                  </a:cubicBezTo>
                  <a:cubicBezTo>
                    <a:pt x="30241" y="38964"/>
                    <a:pt x="38964" y="30241"/>
                    <a:pt x="38964" y="19482"/>
                  </a:cubicBezTo>
                  <a:cubicBezTo>
                    <a:pt x="38967" y="8726"/>
                    <a:pt x="30250" y="3"/>
                    <a:pt x="19494" y="0"/>
                  </a:cubicBezTo>
                  <a:cubicBezTo>
                    <a:pt x="19490" y="0"/>
                    <a:pt x="19486" y="0"/>
                    <a:pt x="1948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 name="Google Shape;62;p1"/>
            <p:cNvSpPr/>
            <p:nvPr/>
          </p:nvSpPr>
          <p:spPr>
            <a:xfrm>
              <a:off x="3190735" y="580282"/>
              <a:ext cx="25400" cy="25400"/>
            </a:xfrm>
            <a:custGeom>
              <a:avLst/>
              <a:gdLst/>
              <a:ahLst/>
              <a:cxnLst/>
              <a:rect l="l" t="t" r="r" b="b"/>
              <a:pathLst>
                <a:path w="25400" h="25400" extrusionOk="0">
                  <a:moveTo>
                    <a:pt x="28842" y="14427"/>
                  </a:moveTo>
                  <a:cubicBezTo>
                    <a:pt x="28845" y="6463"/>
                    <a:pt x="22392" y="4"/>
                    <a:pt x="14427" y="0"/>
                  </a:cubicBezTo>
                  <a:cubicBezTo>
                    <a:pt x="6463" y="-3"/>
                    <a:pt x="3" y="6450"/>
                    <a:pt x="0" y="14414"/>
                  </a:cubicBezTo>
                  <a:cubicBezTo>
                    <a:pt x="-3" y="22379"/>
                    <a:pt x="6450" y="28838"/>
                    <a:pt x="14414" y="28842"/>
                  </a:cubicBezTo>
                  <a:cubicBezTo>
                    <a:pt x="14417" y="28842"/>
                    <a:pt x="14419" y="28842"/>
                    <a:pt x="14421" y="28842"/>
                  </a:cubicBezTo>
                  <a:cubicBezTo>
                    <a:pt x="22382" y="28845"/>
                    <a:pt x="28838" y="22394"/>
                    <a:pt x="28842" y="14434"/>
                  </a:cubicBezTo>
                  <a:cubicBezTo>
                    <a:pt x="28842" y="14431"/>
                    <a:pt x="28842" y="14429"/>
                    <a:pt x="28842" y="1442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 name="Google Shape;63;p1"/>
            <p:cNvSpPr/>
            <p:nvPr/>
          </p:nvSpPr>
          <p:spPr>
            <a:xfrm>
              <a:off x="3200311" y="1232141"/>
              <a:ext cx="38100" cy="38100"/>
            </a:xfrm>
            <a:custGeom>
              <a:avLst/>
              <a:gdLst/>
              <a:ahLst/>
              <a:cxnLst/>
              <a:rect l="l" t="t" r="r" b="b"/>
              <a:pathLst>
                <a:path w="38100" h="38100" extrusionOk="0">
                  <a:moveTo>
                    <a:pt x="40487" y="20244"/>
                  </a:moveTo>
                  <a:cubicBezTo>
                    <a:pt x="40487" y="9063"/>
                    <a:pt x="31424" y="0"/>
                    <a:pt x="20244" y="0"/>
                  </a:cubicBezTo>
                  <a:cubicBezTo>
                    <a:pt x="9063" y="0"/>
                    <a:pt x="0" y="9063"/>
                    <a:pt x="0" y="20244"/>
                  </a:cubicBezTo>
                  <a:cubicBezTo>
                    <a:pt x="0" y="31424"/>
                    <a:pt x="9063" y="40488"/>
                    <a:pt x="20244" y="40488"/>
                  </a:cubicBezTo>
                  <a:cubicBezTo>
                    <a:pt x="31421" y="40491"/>
                    <a:pt x="40484" y="31433"/>
                    <a:pt x="40487" y="20257"/>
                  </a:cubicBezTo>
                  <a:cubicBezTo>
                    <a:pt x="40487" y="20252"/>
                    <a:pt x="40487" y="20248"/>
                    <a:pt x="40487" y="2024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 name="Google Shape;64;p1"/>
            <p:cNvSpPr/>
            <p:nvPr/>
          </p:nvSpPr>
          <p:spPr>
            <a:xfrm>
              <a:off x="2937478" y="3377914"/>
              <a:ext cx="50800" cy="50800"/>
            </a:xfrm>
            <a:custGeom>
              <a:avLst/>
              <a:gdLst/>
              <a:ahLst/>
              <a:cxnLst/>
              <a:rect l="l" t="t" r="r" b="b"/>
              <a:pathLst>
                <a:path w="50800" h="50800" extrusionOk="0">
                  <a:moveTo>
                    <a:pt x="25698" y="0"/>
                  </a:moveTo>
                  <a:cubicBezTo>
                    <a:pt x="11509" y="-3"/>
                    <a:pt x="3" y="11497"/>
                    <a:pt x="0" y="25686"/>
                  </a:cubicBezTo>
                  <a:cubicBezTo>
                    <a:pt x="-3" y="39875"/>
                    <a:pt x="11496" y="51381"/>
                    <a:pt x="25686" y="51384"/>
                  </a:cubicBezTo>
                  <a:cubicBezTo>
                    <a:pt x="39875" y="51388"/>
                    <a:pt x="51381" y="39887"/>
                    <a:pt x="51384" y="25698"/>
                  </a:cubicBezTo>
                  <a:cubicBezTo>
                    <a:pt x="51384" y="25694"/>
                    <a:pt x="51384" y="25690"/>
                    <a:pt x="51384" y="25686"/>
                  </a:cubicBezTo>
                  <a:cubicBezTo>
                    <a:pt x="51384" y="11500"/>
                    <a:pt x="39884" y="0"/>
                    <a:pt x="2569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 name="Google Shape;65;p1"/>
            <p:cNvSpPr/>
            <p:nvPr/>
          </p:nvSpPr>
          <p:spPr>
            <a:xfrm>
              <a:off x="2979534" y="2554199"/>
              <a:ext cx="19050" cy="19050"/>
            </a:xfrm>
            <a:custGeom>
              <a:avLst/>
              <a:gdLst/>
              <a:ahLst/>
              <a:cxnLst/>
              <a:rect l="l" t="t" r="r" b="b"/>
              <a:pathLst>
                <a:path w="19050" h="19050" extrusionOk="0">
                  <a:moveTo>
                    <a:pt x="12586" y="25171"/>
                  </a:moveTo>
                  <a:cubicBezTo>
                    <a:pt x="19537" y="25171"/>
                    <a:pt x="25171" y="19537"/>
                    <a:pt x="25171" y="12586"/>
                  </a:cubicBezTo>
                  <a:cubicBezTo>
                    <a:pt x="25171" y="5635"/>
                    <a:pt x="19537" y="0"/>
                    <a:pt x="12586" y="0"/>
                  </a:cubicBezTo>
                  <a:cubicBezTo>
                    <a:pt x="5635" y="0"/>
                    <a:pt x="0" y="5635"/>
                    <a:pt x="0" y="12586"/>
                  </a:cubicBezTo>
                  <a:cubicBezTo>
                    <a:pt x="0" y="19537"/>
                    <a:pt x="5635" y="25171"/>
                    <a:pt x="12586" y="2517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 name="Google Shape;66;p1"/>
            <p:cNvSpPr/>
            <p:nvPr/>
          </p:nvSpPr>
          <p:spPr>
            <a:xfrm>
              <a:off x="3219126" y="5610485"/>
              <a:ext cx="38100" cy="38100"/>
            </a:xfrm>
            <a:custGeom>
              <a:avLst/>
              <a:gdLst/>
              <a:ahLst/>
              <a:cxnLst/>
              <a:rect l="l" t="t" r="r" b="b"/>
              <a:pathLst>
                <a:path w="38100" h="38100" extrusionOk="0">
                  <a:moveTo>
                    <a:pt x="19272" y="0"/>
                  </a:moveTo>
                  <a:cubicBezTo>
                    <a:pt x="8629" y="0"/>
                    <a:pt x="0" y="8629"/>
                    <a:pt x="0" y="19272"/>
                  </a:cubicBezTo>
                  <a:cubicBezTo>
                    <a:pt x="0" y="29916"/>
                    <a:pt x="8629" y="38544"/>
                    <a:pt x="19272" y="38544"/>
                  </a:cubicBezTo>
                  <a:cubicBezTo>
                    <a:pt x="29916" y="38544"/>
                    <a:pt x="38544" y="29916"/>
                    <a:pt x="38544" y="19272"/>
                  </a:cubicBezTo>
                  <a:cubicBezTo>
                    <a:pt x="38544" y="19270"/>
                    <a:pt x="38544" y="19268"/>
                    <a:pt x="38544" y="19266"/>
                  </a:cubicBezTo>
                  <a:cubicBezTo>
                    <a:pt x="38544" y="8625"/>
                    <a:pt x="29919" y="0"/>
                    <a:pt x="19278" y="0"/>
                  </a:cubicBezTo>
                  <a:cubicBezTo>
                    <a:pt x="19276" y="0"/>
                    <a:pt x="19274" y="0"/>
                    <a:pt x="1927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7" name="Google Shape;67;p1"/>
            <p:cNvSpPr/>
            <p:nvPr/>
          </p:nvSpPr>
          <p:spPr>
            <a:xfrm>
              <a:off x="2982176" y="4749355"/>
              <a:ext cx="31750" cy="31750"/>
            </a:xfrm>
            <a:custGeom>
              <a:avLst/>
              <a:gdLst/>
              <a:ahLst/>
              <a:cxnLst/>
              <a:rect l="l" t="t" r="r" b="b"/>
              <a:pathLst>
                <a:path w="31750" h="31750" extrusionOk="0">
                  <a:moveTo>
                    <a:pt x="17609" y="0"/>
                  </a:moveTo>
                  <a:cubicBezTo>
                    <a:pt x="7887" y="-3"/>
                    <a:pt x="3" y="7874"/>
                    <a:pt x="0" y="17596"/>
                  </a:cubicBezTo>
                  <a:cubicBezTo>
                    <a:pt x="-3" y="27317"/>
                    <a:pt x="7875" y="35201"/>
                    <a:pt x="17596" y="35204"/>
                  </a:cubicBezTo>
                  <a:cubicBezTo>
                    <a:pt x="27317" y="35208"/>
                    <a:pt x="35201" y="27330"/>
                    <a:pt x="35204" y="17609"/>
                  </a:cubicBezTo>
                  <a:cubicBezTo>
                    <a:pt x="35204" y="17607"/>
                    <a:pt x="35204" y="17604"/>
                    <a:pt x="35204" y="17602"/>
                  </a:cubicBezTo>
                  <a:cubicBezTo>
                    <a:pt x="35208" y="7884"/>
                    <a:pt x="27333" y="4"/>
                    <a:pt x="17615" y="0"/>
                  </a:cubicBezTo>
                  <a:cubicBezTo>
                    <a:pt x="17613" y="0"/>
                    <a:pt x="17611" y="0"/>
                    <a:pt x="1760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8" name="Google Shape;68;p1"/>
            <p:cNvSpPr/>
            <p:nvPr/>
          </p:nvSpPr>
          <p:spPr>
            <a:xfrm>
              <a:off x="3114345" y="6301194"/>
              <a:ext cx="38100" cy="38100"/>
            </a:xfrm>
            <a:custGeom>
              <a:avLst/>
              <a:gdLst/>
              <a:ahLst/>
              <a:cxnLst/>
              <a:rect l="l" t="t" r="r" b="b"/>
              <a:pathLst>
                <a:path w="38100" h="38100" extrusionOk="0">
                  <a:moveTo>
                    <a:pt x="20879" y="0"/>
                  </a:moveTo>
                  <a:cubicBezTo>
                    <a:pt x="9351" y="-3"/>
                    <a:pt x="3" y="9339"/>
                    <a:pt x="0" y="20866"/>
                  </a:cubicBezTo>
                  <a:cubicBezTo>
                    <a:pt x="-3" y="32394"/>
                    <a:pt x="9339" y="41742"/>
                    <a:pt x="20866" y="41745"/>
                  </a:cubicBezTo>
                  <a:cubicBezTo>
                    <a:pt x="32394" y="41749"/>
                    <a:pt x="41741" y="32407"/>
                    <a:pt x="41745" y="20879"/>
                  </a:cubicBezTo>
                  <a:cubicBezTo>
                    <a:pt x="41745" y="20877"/>
                    <a:pt x="41745" y="20875"/>
                    <a:pt x="41745" y="20873"/>
                  </a:cubicBezTo>
                  <a:cubicBezTo>
                    <a:pt x="41748" y="9349"/>
                    <a:pt x="32409" y="4"/>
                    <a:pt x="20885" y="0"/>
                  </a:cubicBezTo>
                  <a:cubicBezTo>
                    <a:pt x="20883" y="0"/>
                    <a:pt x="20881" y="0"/>
                    <a:pt x="2087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 name="Google Shape;69;p1"/>
            <p:cNvSpPr/>
            <p:nvPr/>
          </p:nvSpPr>
          <p:spPr>
            <a:xfrm>
              <a:off x="3392925" y="896512"/>
              <a:ext cx="50800" cy="50800"/>
            </a:xfrm>
            <a:custGeom>
              <a:avLst/>
              <a:gdLst/>
              <a:ahLst/>
              <a:cxnLst/>
              <a:rect l="l" t="t" r="r" b="b"/>
              <a:pathLst>
                <a:path w="50800" h="50800" extrusionOk="0">
                  <a:moveTo>
                    <a:pt x="28105" y="0"/>
                  </a:moveTo>
                  <a:cubicBezTo>
                    <a:pt x="12583" y="0"/>
                    <a:pt x="0" y="12583"/>
                    <a:pt x="0" y="28105"/>
                  </a:cubicBezTo>
                  <a:cubicBezTo>
                    <a:pt x="0" y="43627"/>
                    <a:pt x="12583" y="56210"/>
                    <a:pt x="28105" y="56210"/>
                  </a:cubicBezTo>
                  <a:cubicBezTo>
                    <a:pt x="43627" y="56210"/>
                    <a:pt x="56211" y="43627"/>
                    <a:pt x="56211" y="28105"/>
                  </a:cubicBezTo>
                  <a:cubicBezTo>
                    <a:pt x="56218" y="12590"/>
                    <a:pt x="43646" y="7"/>
                    <a:pt x="28131" y="0"/>
                  </a:cubicBezTo>
                  <a:cubicBezTo>
                    <a:pt x="28122" y="0"/>
                    <a:pt x="28114" y="0"/>
                    <a:pt x="28105"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 name="Google Shape;70;p1"/>
            <p:cNvSpPr/>
            <p:nvPr/>
          </p:nvSpPr>
          <p:spPr>
            <a:xfrm>
              <a:off x="3630460" y="6553454"/>
              <a:ext cx="25400" cy="25400"/>
            </a:xfrm>
            <a:custGeom>
              <a:avLst/>
              <a:gdLst/>
              <a:ahLst/>
              <a:cxnLst/>
              <a:rect l="l" t="t" r="r" b="b"/>
              <a:pathLst>
                <a:path w="25400" h="25400" extrusionOk="0">
                  <a:moveTo>
                    <a:pt x="12986" y="0"/>
                  </a:moveTo>
                  <a:cubicBezTo>
                    <a:pt x="5814" y="0"/>
                    <a:pt x="0" y="5814"/>
                    <a:pt x="0" y="12986"/>
                  </a:cubicBezTo>
                  <a:cubicBezTo>
                    <a:pt x="0" y="20158"/>
                    <a:pt x="5814" y="25972"/>
                    <a:pt x="12986" y="25972"/>
                  </a:cubicBezTo>
                  <a:cubicBezTo>
                    <a:pt x="20157" y="25972"/>
                    <a:pt x="25971" y="20158"/>
                    <a:pt x="25971" y="12986"/>
                  </a:cubicBezTo>
                  <a:cubicBezTo>
                    <a:pt x="25971" y="5814"/>
                    <a:pt x="20157" y="0"/>
                    <a:pt x="1298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 name="Google Shape;71;p1"/>
            <p:cNvSpPr/>
            <p:nvPr/>
          </p:nvSpPr>
          <p:spPr>
            <a:xfrm>
              <a:off x="3698558" y="2893632"/>
              <a:ext cx="19050" cy="19050"/>
            </a:xfrm>
            <a:custGeom>
              <a:avLst/>
              <a:gdLst/>
              <a:ahLst/>
              <a:cxnLst/>
              <a:rect l="l" t="t" r="r" b="b"/>
              <a:pathLst>
                <a:path w="19050" h="19050" extrusionOk="0">
                  <a:moveTo>
                    <a:pt x="22860" y="11430"/>
                  </a:moveTo>
                  <a:cubicBezTo>
                    <a:pt x="22860" y="5117"/>
                    <a:pt x="17742" y="0"/>
                    <a:pt x="11430" y="0"/>
                  </a:cubicBezTo>
                  <a:cubicBezTo>
                    <a:pt x="5117" y="0"/>
                    <a:pt x="0" y="5117"/>
                    <a:pt x="0" y="11430"/>
                  </a:cubicBezTo>
                  <a:cubicBezTo>
                    <a:pt x="0" y="17743"/>
                    <a:pt x="5118" y="22860"/>
                    <a:pt x="11430" y="22860"/>
                  </a:cubicBezTo>
                  <a:cubicBezTo>
                    <a:pt x="17743" y="22860"/>
                    <a:pt x="22860" y="17743"/>
                    <a:pt x="22860" y="1143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 name="Google Shape;72;p1"/>
            <p:cNvSpPr/>
            <p:nvPr/>
          </p:nvSpPr>
          <p:spPr>
            <a:xfrm>
              <a:off x="3608019" y="6134252"/>
              <a:ext cx="50800" cy="50800"/>
            </a:xfrm>
            <a:custGeom>
              <a:avLst/>
              <a:gdLst/>
              <a:ahLst/>
              <a:cxnLst/>
              <a:rect l="l" t="t" r="r" b="b"/>
              <a:pathLst>
                <a:path w="50800" h="50800" extrusionOk="0">
                  <a:moveTo>
                    <a:pt x="27743" y="0"/>
                  </a:moveTo>
                  <a:cubicBezTo>
                    <a:pt x="12421" y="0"/>
                    <a:pt x="0" y="12421"/>
                    <a:pt x="0" y="27743"/>
                  </a:cubicBezTo>
                  <a:cubicBezTo>
                    <a:pt x="0" y="43065"/>
                    <a:pt x="12421" y="55487"/>
                    <a:pt x="27743" y="55487"/>
                  </a:cubicBezTo>
                  <a:cubicBezTo>
                    <a:pt x="43065" y="55487"/>
                    <a:pt x="55487" y="43066"/>
                    <a:pt x="55487" y="27743"/>
                  </a:cubicBezTo>
                  <a:cubicBezTo>
                    <a:pt x="55487" y="27741"/>
                    <a:pt x="55487" y="27739"/>
                    <a:pt x="55487" y="27737"/>
                  </a:cubicBezTo>
                  <a:cubicBezTo>
                    <a:pt x="55490" y="12422"/>
                    <a:pt x="43078" y="4"/>
                    <a:pt x="27762" y="0"/>
                  </a:cubicBezTo>
                  <a:cubicBezTo>
                    <a:pt x="27756" y="0"/>
                    <a:pt x="27749" y="0"/>
                    <a:pt x="27743"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3" name="Google Shape;73;p1"/>
            <p:cNvSpPr/>
            <p:nvPr/>
          </p:nvSpPr>
          <p:spPr>
            <a:xfrm>
              <a:off x="3717353" y="6657867"/>
              <a:ext cx="63500" cy="63500"/>
            </a:xfrm>
            <a:custGeom>
              <a:avLst/>
              <a:gdLst/>
              <a:ahLst/>
              <a:cxnLst/>
              <a:rect l="l" t="t" r="r" b="b"/>
              <a:pathLst>
                <a:path w="63500" h="63500" extrusionOk="0">
                  <a:moveTo>
                    <a:pt x="32322" y="0"/>
                  </a:moveTo>
                  <a:cubicBezTo>
                    <a:pt x="14471" y="0"/>
                    <a:pt x="0" y="14471"/>
                    <a:pt x="0" y="32321"/>
                  </a:cubicBezTo>
                  <a:cubicBezTo>
                    <a:pt x="0" y="50172"/>
                    <a:pt x="14471" y="64643"/>
                    <a:pt x="32322" y="64643"/>
                  </a:cubicBezTo>
                  <a:cubicBezTo>
                    <a:pt x="50173" y="64643"/>
                    <a:pt x="64643" y="50171"/>
                    <a:pt x="64643" y="32321"/>
                  </a:cubicBezTo>
                  <a:cubicBezTo>
                    <a:pt x="64650" y="14477"/>
                    <a:pt x="50191" y="7"/>
                    <a:pt x="32347" y="0"/>
                  </a:cubicBezTo>
                  <a:cubicBezTo>
                    <a:pt x="32339" y="0"/>
                    <a:pt x="32330" y="0"/>
                    <a:pt x="32322"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4" name="Google Shape;74;p1"/>
            <p:cNvSpPr/>
            <p:nvPr/>
          </p:nvSpPr>
          <p:spPr>
            <a:xfrm>
              <a:off x="3357759" y="6424378"/>
              <a:ext cx="44450" cy="44450"/>
            </a:xfrm>
            <a:custGeom>
              <a:avLst/>
              <a:gdLst/>
              <a:ahLst/>
              <a:cxnLst/>
              <a:rect l="l" t="t" r="r" b="b"/>
              <a:pathLst>
                <a:path w="44450" h="44450" extrusionOk="0">
                  <a:moveTo>
                    <a:pt x="23495" y="0"/>
                  </a:moveTo>
                  <a:cubicBezTo>
                    <a:pt x="10519" y="0"/>
                    <a:pt x="0" y="10519"/>
                    <a:pt x="0" y="23495"/>
                  </a:cubicBezTo>
                  <a:cubicBezTo>
                    <a:pt x="0" y="36471"/>
                    <a:pt x="10519" y="46990"/>
                    <a:pt x="23495" y="46990"/>
                  </a:cubicBezTo>
                  <a:cubicBezTo>
                    <a:pt x="36471" y="46990"/>
                    <a:pt x="46990" y="36471"/>
                    <a:pt x="46990" y="23495"/>
                  </a:cubicBezTo>
                  <a:cubicBezTo>
                    <a:pt x="46990" y="10519"/>
                    <a:pt x="36471" y="0"/>
                    <a:pt x="2349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5" name="Google Shape;75;p1"/>
            <p:cNvSpPr/>
            <p:nvPr/>
          </p:nvSpPr>
          <p:spPr>
            <a:xfrm>
              <a:off x="3726199" y="5824042"/>
              <a:ext cx="57150" cy="57150"/>
            </a:xfrm>
            <a:custGeom>
              <a:avLst/>
              <a:gdLst/>
              <a:ahLst/>
              <a:cxnLst/>
              <a:rect l="l" t="t" r="r" b="b"/>
              <a:pathLst>
                <a:path w="57150" h="57150" extrusionOk="0">
                  <a:moveTo>
                    <a:pt x="31464" y="0"/>
                  </a:moveTo>
                  <a:cubicBezTo>
                    <a:pt x="14087" y="0"/>
                    <a:pt x="0" y="14087"/>
                    <a:pt x="0" y="31464"/>
                  </a:cubicBezTo>
                  <a:cubicBezTo>
                    <a:pt x="0" y="48842"/>
                    <a:pt x="14087" y="62929"/>
                    <a:pt x="31464" y="62929"/>
                  </a:cubicBezTo>
                  <a:cubicBezTo>
                    <a:pt x="48842" y="62929"/>
                    <a:pt x="62929" y="48842"/>
                    <a:pt x="62929" y="31464"/>
                  </a:cubicBezTo>
                  <a:cubicBezTo>
                    <a:pt x="62932" y="14091"/>
                    <a:pt x="48851" y="3"/>
                    <a:pt x="31477" y="0"/>
                  </a:cubicBezTo>
                  <a:cubicBezTo>
                    <a:pt x="31473" y="0"/>
                    <a:pt x="31469" y="0"/>
                    <a:pt x="3146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6" name="Google Shape;76;p1"/>
            <p:cNvSpPr/>
            <p:nvPr/>
          </p:nvSpPr>
          <p:spPr>
            <a:xfrm>
              <a:off x="7933347" y="5337213"/>
              <a:ext cx="31750" cy="31750"/>
            </a:xfrm>
            <a:custGeom>
              <a:avLst/>
              <a:gdLst/>
              <a:ahLst/>
              <a:cxnLst/>
              <a:rect l="l" t="t" r="r" b="b"/>
              <a:pathLst>
                <a:path w="31750" h="31750" extrusionOk="0">
                  <a:moveTo>
                    <a:pt x="0" y="16815"/>
                  </a:moveTo>
                  <a:cubicBezTo>
                    <a:pt x="0" y="26102"/>
                    <a:pt x="7528" y="33630"/>
                    <a:pt x="16814" y="33630"/>
                  </a:cubicBezTo>
                  <a:cubicBezTo>
                    <a:pt x="26101" y="33630"/>
                    <a:pt x="33629" y="26102"/>
                    <a:pt x="33629" y="16815"/>
                  </a:cubicBezTo>
                  <a:cubicBezTo>
                    <a:pt x="33629" y="7528"/>
                    <a:pt x="26101" y="0"/>
                    <a:pt x="16814" y="0"/>
                  </a:cubicBezTo>
                  <a:cubicBezTo>
                    <a:pt x="7531" y="-3"/>
                    <a:pt x="3" y="7519"/>
                    <a:pt x="0" y="16802"/>
                  </a:cubicBezTo>
                  <a:cubicBezTo>
                    <a:pt x="0" y="16806"/>
                    <a:pt x="0" y="16811"/>
                    <a:pt x="0" y="16815"/>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7" name="Google Shape;77;p1"/>
            <p:cNvSpPr/>
            <p:nvPr/>
          </p:nvSpPr>
          <p:spPr>
            <a:xfrm>
              <a:off x="7878559" y="1127411"/>
              <a:ext cx="63500" cy="63500"/>
            </a:xfrm>
            <a:custGeom>
              <a:avLst/>
              <a:gdLst/>
              <a:ahLst/>
              <a:cxnLst/>
              <a:rect l="l" t="t" r="r" b="b"/>
              <a:pathLst>
                <a:path w="63500" h="63500" extrusionOk="0">
                  <a:moveTo>
                    <a:pt x="32626" y="65265"/>
                  </a:moveTo>
                  <a:cubicBezTo>
                    <a:pt x="50648" y="65269"/>
                    <a:pt x="65261" y="50662"/>
                    <a:pt x="65265" y="32639"/>
                  </a:cubicBezTo>
                  <a:cubicBezTo>
                    <a:pt x="65269" y="14616"/>
                    <a:pt x="50661" y="3"/>
                    <a:pt x="32639" y="0"/>
                  </a:cubicBezTo>
                  <a:cubicBezTo>
                    <a:pt x="14617" y="-3"/>
                    <a:pt x="4" y="14604"/>
                    <a:pt x="0" y="32626"/>
                  </a:cubicBezTo>
                  <a:cubicBezTo>
                    <a:pt x="0" y="32628"/>
                    <a:pt x="0" y="32631"/>
                    <a:pt x="0" y="32633"/>
                  </a:cubicBezTo>
                  <a:cubicBezTo>
                    <a:pt x="-4" y="50652"/>
                    <a:pt x="14601" y="65262"/>
                    <a:pt x="32620" y="65265"/>
                  </a:cubicBezTo>
                  <a:cubicBezTo>
                    <a:pt x="32622" y="65265"/>
                    <a:pt x="32624" y="65265"/>
                    <a:pt x="32626" y="65265"/>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8" name="Google Shape;78;p1"/>
            <p:cNvSpPr/>
            <p:nvPr/>
          </p:nvSpPr>
          <p:spPr>
            <a:xfrm>
              <a:off x="7846308" y="1753495"/>
              <a:ext cx="19050" cy="19050"/>
            </a:xfrm>
            <a:custGeom>
              <a:avLst/>
              <a:gdLst/>
              <a:ahLst/>
              <a:cxnLst/>
              <a:rect l="l" t="t" r="r" b="b"/>
              <a:pathLst>
                <a:path w="19050" h="19050" extrusionOk="0">
                  <a:moveTo>
                    <a:pt x="10896" y="21806"/>
                  </a:moveTo>
                  <a:cubicBezTo>
                    <a:pt x="16918" y="21809"/>
                    <a:pt x="21802" y="16931"/>
                    <a:pt x="21806" y="10909"/>
                  </a:cubicBezTo>
                  <a:cubicBezTo>
                    <a:pt x="21810" y="4888"/>
                    <a:pt x="16931" y="3"/>
                    <a:pt x="10909" y="0"/>
                  </a:cubicBezTo>
                  <a:cubicBezTo>
                    <a:pt x="4888" y="-3"/>
                    <a:pt x="4" y="4875"/>
                    <a:pt x="0" y="10897"/>
                  </a:cubicBezTo>
                  <a:cubicBezTo>
                    <a:pt x="0" y="10899"/>
                    <a:pt x="0" y="10901"/>
                    <a:pt x="0" y="10903"/>
                  </a:cubicBezTo>
                  <a:cubicBezTo>
                    <a:pt x="-4" y="16921"/>
                    <a:pt x="4873" y="21803"/>
                    <a:pt x="10890" y="21806"/>
                  </a:cubicBezTo>
                  <a:cubicBezTo>
                    <a:pt x="10892" y="21806"/>
                    <a:pt x="10894" y="21806"/>
                    <a:pt x="10896" y="218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9" name="Google Shape;79;p1"/>
            <p:cNvSpPr/>
            <p:nvPr/>
          </p:nvSpPr>
          <p:spPr>
            <a:xfrm>
              <a:off x="7987773" y="4284301"/>
              <a:ext cx="50800" cy="50800"/>
            </a:xfrm>
            <a:custGeom>
              <a:avLst/>
              <a:gdLst/>
              <a:ahLst/>
              <a:cxnLst/>
              <a:rect l="l" t="t" r="r" b="b"/>
              <a:pathLst>
                <a:path w="50800" h="50800" extrusionOk="0">
                  <a:moveTo>
                    <a:pt x="26118" y="52248"/>
                  </a:moveTo>
                  <a:cubicBezTo>
                    <a:pt x="40546" y="52251"/>
                    <a:pt x="52245" y="40558"/>
                    <a:pt x="52248" y="26130"/>
                  </a:cubicBezTo>
                  <a:cubicBezTo>
                    <a:pt x="52252" y="11702"/>
                    <a:pt x="40558" y="3"/>
                    <a:pt x="26130" y="0"/>
                  </a:cubicBezTo>
                  <a:cubicBezTo>
                    <a:pt x="11702" y="-3"/>
                    <a:pt x="3" y="11690"/>
                    <a:pt x="0" y="26117"/>
                  </a:cubicBezTo>
                  <a:cubicBezTo>
                    <a:pt x="0" y="26119"/>
                    <a:pt x="0" y="26122"/>
                    <a:pt x="0" y="26124"/>
                  </a:cubicBezTo>
                  <a:cubicBezTo>
                    <a:pt x="-4" y="40548"/>
                    <a:pt x="11687" y="52244"/>
                    <a:pt x="26112" y="52248"/>
                  </a:cubicBezTo>
                  <a:cubicBezTo>
                    <a:pt x="26114" y="52248"/>
                    <a:pt x="26115" y="52248"/>
                    <a:pt x="26118" y="5224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0" name="Google Shape;80;p1"/>
            <p:cNvSpPr/>
            <p:nvPr/>
          </p:nvSpPr>
          <p:spPr>
            <a:xfrm>
              <a:off x="8128736" y="1639938"/>
              <a:ext cx="38100" cy="38100"/>
            </a:xfrm>
            <a:custGeom>
              <a:avLst/>
              <a:gdLst/>
              <a:ahLst/>
              <a:cxnLst/>
              <a:rect l="l" t="t" r="r" b="b"/>
              <a:pathLst>
                <a:path w="38100" h="38100" extrusionOk="0">
                  <a:moveTo>
                    <a:pt x="19583" y="39180"/>
                  </a:moveTo>
                  <a:cubicBezTo>
                    <a:pt x="30403" y="39183"/>
                    <a:pt x="39176" y="30415"/>
                    <a:pt x="39180" y="19596"/>
                  </a:cubicBezTo>
                  <a:cubicBezTo>
                    <a:pt x="39184" y="8777"/>
                    <a:pt x="30415" y="3"/>
                    <a:pt x="19596" y="0"/>
                  </a:cubicBezTo>
                  <a:cubicBezTo>
                    <a:pt x="8777" y="-3"/>
                    <a:pt x="4" y="8764"/>
                    <a:pt x="0" y="19583"/>
                  </a:cubicBezTo>
                  <a:cubicBezTo>
                    <a:pt x="0" y="19586"/>
                    <a:pt x="0" y="19588"/>
                    <a:pt x="0" y="19590"/>
                  </a:cubicBezTo>
                  <a:cubicBezTo>
                    <a:pt x="-4" y="30406"/>
                    <a:pt x="8761" y="39176"/>
                    <a:pt x="19577" y="39180"/>
                  </a:cubicBezTo>
                  <a:cubicBezTo>
                    <a:pt x="19579" y="39180"/>
                    <a:pt x="19581" y="39180"/>
                    <a:pt x="19583" y="3918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1" name="Google Shape;81;p1"/>
            <p:cNvSpPr/>
            <p:nvPr/>
          </p:nvSpPr>
          <p:spPr>
            <a:xfrm>
              <a:off x="7376871" y="31280"/>
              <a:ext cx="50800" cy="50800"/>
            </a:xfrm>
            <a:custGeom>
              <a:avLst/>
              <a:gdLst/>
              <a:ahLst/>
              <a:cxnLst/>
              <a:rect l="l" t="t" r="r" b="b"/>
              <a:pathLst>
                <a:path w="50800" h="50800" extrusionOk="0">
                  <a:moveTo>
                    <a:pt x="27591" y="55194"/>
                  </a:moveTo>
                  <a:cubicBezTo>
                    <a:pt x="42832" y="55198"/>
                    <a:pt x="55190" y="42845"/>
                    <a:pt x="55194" y="27603"/>
                  </a:cubicBezTo>
                  <a:cubicBezTo>
                    <a:pt x="55198" y="12362"/>
                    <a:pt x="42845" y="4"/>
                    <a:pt x="27604" y="0"/>
                  </a:cubicBezTo>
                  <a:cubicBezTo>
                    <a:pt x="12362" y="-4"/>
                    <a:pt x="4" y="12349"/>
                    <a:pt x="0" y="27591"/>
                  </a:cubicBezTo>
                  <a:cubicBezTo>
                    <a:pt x="0" y="27593"/>
                    <a:pt x="0" y="27595"/>
                    <a:pt x="0" y="27597"/>
                  </a:cubicBezTo>
                  <a:cubicBezTo>
                    <a:pt x="-7" y="42832"/>
                    <a:pt x="12337" y="55187"/>
                    <a:pt x="27572" y="55194"/>
                  </a:cubicBezTo>
                  <a:cubicBezTo>
                    <a:pt x="27578" y="55194"/>
                    <a:pt x="27584" y="55194"/>
                    <a:pt x="27591" y="55194"/>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2" name="Google Shape;82;p1"/>
            <p:cNvSpPr/>
            <p:nvPr/>
          </p:nvSpPr>
          <p:spPr>
            <a:xfrm>
              <a:off x="8010157" y="4762252"/>
              <a:ext cx="63500" cy="63500"/>
            </a:xfrm>
            <a:custGeom>
              <a:avLst/>
              <a:gdLst/>
              <a:ahLst/>
              <a:cxnLst/>
              <a:rect l="l" t="t" r="r" b="b"/>
              <a:pathLst>
                <a:path w="63500" h="63500" extrusionOk="0">
                  <a:moveTo>
                    <a:pt x="0" y="32747"/>
                  </a:moveTo>
                  <a:cubicBezTo>
                    <a:pt x="0" y="50833"/>
                    <a:pt x="14661" y="65494"/>
                    <a:pt x="32747" y="65494"/>
                  </a:cubicBezTo>
                  <a:cubicBezTo>
                    <a:pt x="50833" y="65494"/>
                    <a:pt x="65494" y="50833"/>
                    <a:pt x="65494" y="32747"/>
                  </a:cubicBezTo>
                  <a:cubicBezTo>
                    <a:pt x="65494" y="14661"/>
                    <a:pt x="50833" y="0"/>
                    <a:pt x="32747" y="0"/>
                  </a:cubicBezTo>
                  <a:cubicBezTo>
                    <a:pt x="32745" y="0"/>
                    <a:pt x="32743" y="0"/>
                    <a:pt x="32741" y="0"/>
                  </a:cubicBezTo>
                  <a:cubicBezTo>
                    <a:pt x="14659" y="0"/>
                    <a:pt x="0" y="14658"/>
                    <a:pt x="0" y="32741"/>
                  </a:cubicBezTo>
                  <a:cubicBezTo>
                    <a:pt x="0" y="32743"/>
                    <a:pt x="0" y="32745"/>
                    <a:pt x="0" y="3274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3" name="Google Shape;83;p1"/>
            <p:cNvSpPr/>
            <p:nvPr/>
          </p:nvSpPr>
          <p:spPr>
            <a:xfrm>
              <a:off x="8434191" y="2045056"/>
              <a:ext cx="44450" cy="44450"/>
            </a:xfrm>
            <a:custGeom>
              <a:avLst/>
              <a:gdLst/>
              <a:ahLst/>
              <a:cxnLst/>
              <a:rect l="l" t="t" r="r" b="b"/>
              <a:pathLst>
                <a:path w="44450" h="44450" extrusionOk="0">
                  <a:moveTo>
                    <a:pt x="24765" y="49594"/>
                  </a:moveTo>
                  <a:cubicBezTo>
                    <a:pt x="38460" y="49611"/>
                    <a:pt x="49576" y="38523"/>
                    <a:pt x="49594" y="24829"/>
                  </a:cubicBezTo>
                  <a:cubicBezTo>
                    <a:pt x="49612" y="11134"/>
                    <a:pt x="38524" y="18"/>
                    <a:pt x="24829" y="0"/>
                  </a:cubicBezTo>
                  <a:cubicBezTo>
                    <a:pt x="11134" y="-17"/>
                    <a:pt x="18" y="11070"/>
                    <a:pt x="0" y="24765"/>
                  </a:cubicBezTo>
                  <a:cubicBezTo>
                    <a:pt x="0" y="24786"/>
                    <a:pt x="0" y="24807"/>
                    <a:pt x="0" y="24828"/>
                  </a:cubicBezTo>
                  <a:cubicBezTo>
                    <a:pt x="0" y="38506"/>
                    <a:pt x="11088" y="49593"/>
                    <a:pt x="24765" y="49593"/>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4" name="Google Shape;84;p1"/>
            <p:cNvSpPr/>
            <p:nvPr/>
          </p:nvSpPr>
          <p:spPr>
            <a:xfrm>
              <a:off x="8044250" y="3731768"/>
              <a:ext cx="38100" cy="38100"/>
            </a:xfrm>
            <a:custGeom>
              <a:avLst/>
              <a:gdLst/>
              <a:ahLst/>
              <a:cxnLst/>
              <a:rect l="l" t="t" r="r" b="b"/>
              <a:pathLst>
                <a:path w="38100" h="38100" extrusionOk="0">
                  <a:moveTo>
                    <a:pt x="21590" y="43180"/>
                  </a:moveTo>
                  <a:cubicBezTo>
                    <a:pt x="33514" y="43180"/>
                    <a:pt x="43180" y="33514"/>
                    <a:pt x="43180" y="21590"/>
                  </a:cubicBezTo>
                  <a:cubicBezTo>
                    <a:pt x="43180" y="9666"/>
                    <a:pt x="33514" y="0"/>
                    <a:pt x="21590" y="0"/>
                  </a:cubicBezTo>
                  <a:cubicBezTo>
                    <a:pt x="9666" y="0"/>
                    <a:pt x="0" y="9666"/>
                    <a:pt x="0" y="21590"/>
                  </a:cubicBezTo>
                  <a:cubicBezTo>
                    <a:pt x="0" y="33514"/>
                    <a:pt x="9666" y="43180"/>
                    <a:pt x="21590" y="4318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5" name="Google Shape;85;p1"/>
            <p:cNvSpPr/>
            <p:nvPr/>
          </p:nvSpPr>
          <p:spPr>
            <a:xfrm>
              <a:off x="6104128" y="5867724"/>
              <a:ext cx="50800" cy="50800"/>
            </a:xfrm>
            <a:custGeom>
              <a:avLst/>
              <a:gdLst/>
              <a:ahLst/>
              <a:cxnLst/>
              <a:rect l="l" t="t" r="r" b="b"/>
              <a:pathLst>
                <a:path w="50800" h="50800" extrusionOk="0">
                  <a:moveTo>
                    <a:pt x="26403" y="52807"/>
                  </a:moveTo>
                  <a:cubicBezTo>
                    <a:pt x="40985" y="52807"/>
                    <a:pt x="52807" y="40986"/>
                    <a:pt x="52807" y="26403"/>
                  </a:cubicBezTo>
                  <a:cubicBezTo>
                    <a:pt x="52807" y="11821"/>
                    <a:pt x="40986" y="0"/>
                    <a:pt x="26403" y="0"/>
                  </a:cubicBezTo>
                  <a:cubicBezTo>
                    <a:pt x="11821" y="0"/>
                    <a:pt x="0" y="11821"/>
                    <a:pt x="0" y="26403"/>
                  </a:cubicBezTo>
                  <a:cubicBezTo>
                    <a:pt x="-3" y="40982"/>
                    <a:pt x="11812" y="52803"/>
                    <a:pt x="26391" y="52807"/>
                  </a:cubicBezTo>
                  <a:cubicBezTo>
                    <a:pt x="26395" y="52807"/>
                    <a:pt x="26399" y="52807"/>
                    <a:pt x="26403" y="5280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6" name="Google Shape;86;p1"/>
            <p:cNvSpPr/>
            <p:nvPr/>
          </p:nvSpPr>
          <p:spPr>
            <a:xfrm>
              <a:off x="8895404" y="716115"/>
              <a:ext cx="44450" cy="44450"/>
            </a:xfrm>
            <a:custGeom>
              <a:avLst/>
              <a:gdLst/>
              <a:ahLst/>
              <a:cxnLst/>
              <a:rect l="l" t="t" r="r" b="b"/>
              <a:pathLst>
                <a:path w="44450" h="44450" extrusionOk="0">
                  <a:moveTo>
                    <a:pt x="22828" y="45720"/>
                  </a:moveTo>
                  <a:cubicBezTo>
                    <a:pt x="35454" y="45737"/>
                    <a:pt x="45703" y="35517"/>
                    <a:pt x="45720" y="22892"/>
                  </a:cubicBezTo>
                  <a:cubicBezTo>
                    <a:pt x="45738" y="10267"/>
                    <a:pt x="35516" y="18"/>
                    <a:pt x="22892" y="0"/>
                  </a:cubicBezTo>
                  <a:cubicBezTo>
                    <a:pt x="10266" y="-18"/>
                    <a:pt x="17" y="10203"/>
                    <a:pt x="0" y="22828"/>
                  </a:cubicBezTo>
                  <a:cubicBezTo>
                    <a:pt x="0" y="22839"/>
                    <a:pt x="0" y="22849"/>
                    <a:pt x="0" y="22860"/>
                  </a:cubicBezTo>
                  <a:cubicBezTo>
                    <a:pt x="-18" y="35468"/>
                    <a:pt x="10189" y="45702"/>
                    <a:pt x="22796" y="45720"/>
                  </a:cubicBezTo>
                  <a:cubicBezTo>
                    <a:pt x="22807" y="45720"/>
                    <a:pt x="22817" y="45720"/>
                    <a:pt x="22828" y="4572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7" name="Google Shape;87;p1"/>
            <p:cNvSpPr/>
            <p:nvPr/>
          </p:nvSpPr>
          <p:spPr>
            <a:xfrm>
              <a:off x="5303901" y="158801"/>
              <a:ext cx="57150" cy="57150"/>
            </a:xfrm>
            <a:custGeom>
              <a:avLst/>
              <a:gdLst/>
              <a:ahLst/>
              <a:cxnLst/>
              <a:rect l="l" t="t" r="r" b="b"/>
              <a:pathLst>
                <a:path w="57150" h="57150" extrusionOk="0">
                  <a:moveTo>
                    <a:pt x="30099" y="60211"/>
                  </a:moveTo>
                  <a:cubicBezTo>
                    <a:pt x="46726" y="60214"/>
                    <a:pt x="60207" y="46738"/>
                    <a:pt x="60211" y="30112"/>
                  </a:cubicBezTo>
                  <a:cubicBezTo>
                    <a:pt x="60214" y="13485"/>
                    <a:pt x="46738" y="4"/>
                    <a:pt x="30112" y="0"/>
                  </a:cubicBezTo>
                  <a:cubicBezTo>
                    <a:pt x="13485" y="-4"/>
                    <a:pt x="3" y="13472"/>
                    <a:pt x="0" y="30099"/>
                  </a:cubicBezTo>
                  <a:cubicBezTo>
                    <a:pt x="0" y="30101"/>
                    <a:pt x="0" y="30103"/>
                    <a:pt x="0" y="30105"/>
                  </a:cubicBezTo>
                  <a:cubicBezTo>
                    <a:pt x="-3" y="46729"/>
                    <a:pt x="13469" y="60207"/>
                    <a:pt x="30093" y="60211"/>
                  </a:cubicBezTo>
                  <a:cubicBezTo>
                    <a:pt x="30095" y="60211"/>
                    <a:pt x="30097" y="60211"/>
                    <a:pt x="30099" y="60211"/>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8" name="Google Shape;88;p1"/>
            <p:cNvSpPr/>
            <p:nvPr/>
          </p:nvSpPr>
          <p:spPr>
            <a:xfrm>
              <a:off x="6165380" y="6337986"/>
              <a:ext cx="38100" cy="38100"/>
            </a:xfrm>
            <a:custGeom>
              <a:avLst/>
              <a:gdLst/>
              <a:ahLst/>
              <a:cxnLst/>
              <a:rect l="l" t="t" r="r" b="b"/>
              <a:pathLst>
                <a:path w="38100" h="38100" extrusionOk="0">
                  <a:moveTo>
                    <a:pt x="21793" y="43599"/>
                  </a:moveTo>
                  <a:cubicBezTo>
                    <a:pt x="33833" y="43603"/>
                    <a:pt x="43596" y="33846"/>
                    <a:pt x="43599" y="21806"/>
                  </a:cubicBezTo>
                  <a:cubicBezTo>
                    <a:pt x="43603" y="9766"/>
                    <a:pt x="33846" y="3"/>
                    <a:pt x="21806" y="0"/>
                  </a:cubicBezTo>
                  <a:cubicBezTo>
                    <a:pt x="9766" y="-3"/>
                    <a:pt x="3" y="9754"/>
                    <a:pt x="0" y="21793"/>
                  </a:cubicBezTo>
                  <a:cubicBezTo>
                    <a:pt x="0" y="21798"/>
                    <a:pt x="0" y="21802"/>
                    <a:pt x="0" y="21806"/>
                  </a:cubicBezTo>
                  <a:cubicBezTo>
                    <a:pt x="-3" y="33839"/>
                    <a:pt x="9748" y="43596"/>
                    <a:pt x="21780" y="43599"/>
                  </a:cubicBezTo>
                  <a:cubicBezTo>
                    <a:pt x="21785" y="43599"/>
                    <a:pt x="21789" y="43599"/>
                    <a:pt x="21793" y="43599"/>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9" name="Google Shape;89;p1"/>
            <p:cNvSpPr/>
            <p:nvPr/>
          </p:nvSpPr>
          <p:spPr>
            <a:xfrm>
              <a:off x="6217609" y="3112922"/>
              <a:ext cx="57150" cy="57150"/>
            </a:xfrm>
            <a:custGeom>
              <a:avLst/>
              <a:gdLst/>
              <a:ahLst/>
              <a:cxnLst/>
              <a:rect l="l" t="t" r="r" b="b"/>
              <a:pathLst>
                <a:path w="57150" h="57150" extrusionOk="0">
                  <a:moveTo>
                    <a:pt x="29845" y="59690"/>
                  </a:moveTo>
                  <a:cubicBezTo>
                    <a:pt x="46328" y="59690"/>
                    <a:pt x="59690" y="46328"/>
                    <a:pt x="59690" y="29845"/>
                  </a:cubicBezTo>
                  <a:cubicBezTo>
                    <a:pt x="59690" y="13362"/>
                    <a:pt x="46328" y="0"/>
                    <a:pt x="29845" y="0"/>
                  </a:cubicBezTo>
                  <a:cubicBezTo>
                    <a:pt x="13362" y="0"/>
                    <a:pt x="0" y="13362"/>
                    <a:pt x="0" y="29845"/>
                  </a:cubicBezTo>
                  <a:cubicBezTo>
                    <a:pt x="0" y="46328"/>
                    <a:pt x="13362" y="59690"/>
                    <a:pt x="29845" y="5969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0" name="Google Shape;90;p1"/>
            <p:cNvSpPr/>
            <p:nvPr/>
          </p:nvSpPr>
          <p:spPr>
            <a:xfrm>
              <a:off x="6882753" y="2695321"/>
              <a:ext cx="38100" cy="38100"/>
            </a:xfrm>
            <a:custGeom>
              <a:avLst/>
              <a:gdLst/>
              <a:ahLst/>
              <a:cxnLst/>
              <a:rect l="l" t="t" r="r" b="b"/>
              <a:pathLst>
                <a:path w="38100" h="38100" extrusionOk="0">
                  <a:moveTo>
                    <a:pt x="19824" y="39662"/>
                  </a:moveTo>
                  <a:cubicBezTo>
                    <a:pt x="30776" y="39666"/>
                    <a:pt x="39658" y="30790"/>
                    <a:pt x="39662" y="19837"/>
                  </a:cubicBezTo>
                  <a:cubicBezTo>
                    <a:pt x="39666" y="8885"/>
                    <a:pt x="30790" y="3"/>
                    <a:pt x="19838" y="0"/>
                  </a:cubicBezTo>
                  <a:cubicBezTo>
                    <a:pt x="8886" y="-3"/>
                    <a:pt x="4" y="8872"/>
                    <a:pt x="0" y="19825"/>
                  </a:cubicBezTo>
                  <a:cubicBezTo>
                    <a:pt x="0" y="19827"/>
                    <a:pt x="0" y="19829"/>
                    <a:pt x="0" y="19831"/>
                  </a:cubicBezTo>
                  <a:cubicBezTo>
                    <a:pt x="-4" y="30780"/>
                    <a:pt x="8869" y="39659"/>
                    <a:pt x="19818" y="39662"/>
                  </a:cubicBezTo>
                  <a:cubicBezTo>
                    <a:pt x="19820" y="39662"/>
                    <a:pt x="19822" y="39662"/>
                    <a:pt x="19824" y="39662"/>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1" name="Google Shape;91;p1"/>
            <p:cNvSpPr/>
            <p:nvPr/>
          </p:nvSpPr>
          <p:spPr>
            <a:xfrm>
              <a:off x="4651610" y="1006272"/>
              <a:ext cx="50800" cy="50800"/>
            </a:xfrm>
            <a:custGeom>
              <a:avLst/>
              <a:gdLst/>
              <a:ahLst/>
              <a:cxnLst/>
              <a:rect l="l" t="t" r="r" b="b"/>
              <a:pathLst>
                <a:path w="50800" h="50800" extrusionOk="0">
                  <a:moveTo>
                    <a:pt x="26289" y="0"/>
                  </a:moveTo>
                  <a:cubicBezTo>
                    <a:pt x="11774" y="-3"/>
                    <a:pt x="3" y="11761"/>
                    <a:pt x="0" y="26276"/>
                  </a:cubicBezTo>
                  <a:cubicBezTo>
                    <a:pt x="-3" y="40792"/>
                    <a:pt x="11761" y="52562"/>
                    <a:pt x="26276" y="52565"/>
                  </a:cubicBezTo>
                  <a:cubicBezTo>
                    <a:pt x="40792" y="52569"/>
                    <a:pt x="52562" y="40804"/>
                    <a:pt x="52565" y="26289"/>
                  </a:cubicBezTo>
                  <a:cubicBezTo>
                    <a:pt x="52565" y="26287"/>
                    <a:pt x="52565" y="26285"/>
                    <a:pt x="52565" y="26283"/>
                  </a:cubicBezTo>
                  <a:cubicBezTo>
                    <a:pt x="52572" y="11774"/>
                    <a:pt x="40817" y="7"/>
                    <a:pt x="26308" y="0"/>
                  </a:cubicBezTo>
                  <a:cubicBezTo>
                    <a:pt x="26302" y="0"/>
                    <a:pt x="26295" y="0"/>
                    <a:pt x="26289"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2" name="Google Shape;92;p1"/>
            <p:cNvSpPr/>
            <p:nvPr/>
          </p:nvSpPr>
          <p:spPr>
            <a:xfrm>
              <a:off x="6207138" y="5132896"/>
              <a:ext cx="25400" cy="25400"/>
            </a:xfrm>
            <a:custGeom>
              <a:avLst/>
              <a:gdLst/>
              <a:ahLst/>
              <a:cxnLst/>
              <a:rect l="l" t="t" r="r" b="b"/>
              <a:pathLst>
                <a:path w="25400" h="25400" extrusionOk="0">
                  <a:moveTo>
                    <a:pt x="15068" y="30150"/>
                  </a:moveTo>
                  <a:cubicBezTo>
                    <a:pt x="23394" y="30153"/>
                    <a:pt x="30146" y="23407"/>
                    <a:pt x="30150" y="15081"/>
                  </a:cubicBezTo>
                  <a:cubicBezTo>
                    <a:pt x="30153" y="6756"/>
                    <a:pt x="23407" y="3"/>
                    <a:pt x="15081" y="0"/>
                  </a:cubicBezTo>
                  <a:cubicBezTo>
                    <a:pt x="6756" y="-3"/>
                    <a:pt x="3" y="6743"/>
                    <a:pt x="0" y="15068"/>
                  </a:cubicBezTo>
                  <a:cubicBezTo>
                    <a:pt x="0" y="15073"/>
                    <a:pt x="0" y="15077"/>
                    <a:pt x="0" y="15081"/>
                  </a:cubicBezTo>
                  <a:cubicBezTo>
                    <a:pt x="-3" y="23400"/>
                    <a:pt x="6737" y="30146"/>
                    <a:pt x="15056" y="30150"/>
                  </a:cubicBezTo>
                  <a:cubicBezTo>
                    <a:pt x="15060" y="30150"/>
                    <a:pt x="15064" y="30150"/>
                    <a:pt x="15068" y="3015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3" name="Google Shape;93;p1"/>
            <p:cNvSpPr/>
            <p:nvPr/>
          </p:nvSpPr>
          <p:spPr>
            <a:xfrm>
              <a:off x="6248597" y="5752465"/>
              <a:ext cx="19050" cy="19050"/>
            </a:xfrm>
            <a:custGeom>
              <a:avLst/>
              <a:gdLst/>
              <a:ahLst/>
              <a:cxnLst/>
              <a:rect l="l" t="t" r="r" b="b"/>
              <a:pathLst>
                <a:path w="19050" h="19050" extrusionOk="0">
                  <a:moveTo>
                    <a:pt x="11430" y="22860"/>
                  </a:moveTo>
                  <a:cubicBezTo>
                    <a:pt x="17743" y="22860"/>
                    <a:pt x="22860" y="17742"/>
                    <a:pt x="22860" y="11430"/>
                  </a:cubicBezTo>
                  <a:cubicBezTo>
                    <a:pt x="22860" y="5117"/>
                    <a:pt x="17742" y="0"/>
                    <a:pt x="11430" y="0"/>
                  </a:cubicBezTo>
                  <a:cubicBezTo>
                    <a:pt x="5117" y="0"/>
                    <a:pt x="0" y="5118"/>
                    <a:pt x="0" y="11430"/>
                  </a:cubicBezTo>
                  <a:cubicBezTo>
                    <a:pt x="0" y="17743"/>
                    <a:pt x="5118" y="22860"/>
                    <a:pt x="11430" y="2286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4" name="Google Shape;94;p1"/>
            <p:cNvSpPr/>
            <p:nvPr/>
          </p:nvSpPr>
          <p:spPr>
            <a:xfrm>
              <a:off x="9574263" y="4993760"/>
              <a:ext cx="25400" cy="25400"/>
            </a:xfrm>
            <a:custGeom>
              <a:avLst/>
              <a:gdLst/>
              <a:ahLst/>
              <a:cxnLst/>
              <a:rect l="l" t="t" r="r" b="b"/>
              <a:pathLst>
                <a:path w="25400" h="25400" extrusionOk="0">
                  <a:moveTo>
                    <a:pt x="15342" y="30696"/>
                  </a:moveTo>
                  <a:cubicBezTo>
                    <a:pt x="23818" y="30700"/>
                    <a:pt x="30693" y="23831"/>
                    <a:pt x="30696" y="15354"/>
                  </a:cubicBezTo>
                  <a:cubicBezTo>
                    <a:pt x="30700" y="6878"/>
                    <a:pt x="23830" y="4"/>
                    <a:pt x="15354" y="0"/>
                  </a:cubicBezTo>
                  <a:cubicBezTo>
                    <a:pt x="6878" y="-3"/>
                    <a:pt x="3" y="6865"/>
                    <a:pt x="0" y="15342"/>
                  </a:cubicBezTo>
                  <a:cubicBezTo>
                    <a:pt x="0" y="15344"/>
                    <a:pt x="0" y="15346"/>
                    <a:pt x="0" y="15348"/>
                  </a:cubicBezTo>
                  <a:cubicBezTo>
                    <a:pt x="0" y="23822"/>
                    <a:pt x="6868" y="30692"/>
                    <a:pt x="15342" y="3069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5" name="Google Shape;95;p1"/>
            <p:cNvSpPr/>
            <p:nvPr/>
          </p:nvSpPr>
          <p:spPr>
            <a:xfrm>
              <a:off x="11175676" y="876643"/>
              <a:ext cx="57150" cy="57150"/>
            </a:xfrm>
            <a:custGeom>
              <a:avLst/>
              <a:gdLst/>
              <a:ahLst/>
              <a:cxnLst/>
              <a:rect l="l" t="t" r="r" b="b"/>
              <a:pathLst>
                <a:path w="57150" h="57150" extrusionOk="0">
                  <a:moveTo>
                    <a:pt x="0" y="31274"/>
                  </a:moveTo>
                  <a:cubicBezTo>
                    <a:pt x="0" y="48546"/>
                    <a:pt x="14001" y="62548"/>
                    <a:pt x="31274" y="62548"/>
                  </a:cubicBezTo>
                  <a:cubicBezTo>
                    <a:pt x="48546" y="62548"/>
                    <a:pt x="62548" y="48546"/>
                    <a:pt x="62548" y="31274"/>
                  </a:cubicBezTo>
                  <a:cubicBezTo>
                    <a:pt x="62548" y="14002"/>
                    <a:pt x="48547" y="0"/>
                    <a:pt x="31274" y="0"/>
                  </a:cubicBezTo>
                  <a:cubicBezTo>
                    <a:pt x="31272" y="0"/>
                    <a:pt x="31270" y="0"/>
                    <a:pt x="31268" y="0"/>
                  </a:cubicBezTo>
                  <a:cubicBezTo>
                    <a:pt x="13999" y="0"/>
                    <a:pt x="1" y="13999"/>
                    <a:pt x="1" y="31267"/>
                  </a:cubicBezTo>
                  <a:cubicBezTo>
                    <a:pt x="1" y="31270"/>
                    <a:pt x="1" y="31272"/>
                    <a:pt x="1" y="31274"/>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6" name="Google Shape;96;p1"/>
            <p:cNvSpPr/>
            <p:nvPr/>
          </p:nvSpPr>
          <p:spPr>
            <a:xfrm>
              <a:off x="11269307" y="4970856"/>
              <a:ext cx="50800" cy="50800"/>
            </a:xfrm>
            <a:custGeom>
              <a:avLst/>
              <a:gdLst/>
              <a:ahLst/>
              <a:cxnLst/>
              <a:rect l="l" t="t" r="r" b="b"/>
              <a:pathLst>
                <a:path w="50800" h="50800" extrusionOk="0">
                  <a:moveTo>
                    <a:pt x="28467" y="0"/>
                  </a:moveTo>
                  <a:cubicBezTo>
                    <a:pt x="12745" y="0"/>
                    <a:pt x="0" y="12745"/>
                    <a:pt x="0" y="28467"/>
                  </a:cubicBezTo>
                  <a:cubicBezTo>
                    <a:pt x="0" y="44189"/>
                    <a:pt x="12745" y="56934"/>
                    <a:pt x="28467" y="56934"/>
                  </a:cubicBezTo>
                  <a:cubicBezTo>
                    <a:pt x="44190" y="56934"/>
                    <a:pt x="56935" y="44189"/>
                    <a:pt x="56935" y="28467"/>
                  </a:cubicBezTo>
                  <a:cubicBezTo>
                    <a:pt x="56935" y="28465"/>
                    <a:pt x="56935" y="28463"/>
                    <a:pt x="56935" y="28461"/>
                  </a:cubicBezTo>
                  <a:cubicBezTo>
                    <a:pt x="56938" y="12746"/>
                    <a:pt x="44201" y="3"/>
                    <a:pt x="28487" y="0"/>
                  </a:cubicBezTo>
                  <a:cubicBezTo>
                    <a:pt x="28480" y="0"/>
                    <a:pt x="28474" y="0"/>
                    <a:pt x="28467"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7" name="Google Shape;97;p1"/>
            <p:cNvSpPr/>
            <p:nvPr/>
          </p:nvSpPr>
          <p:spPr>
            <a:xfrm>
              <a:off x="11216983" y="2066842"/>
              <a:ext cx="44450" cy="44450"/>
            </a:xfrm>
            <a:custGeom>
              <a:avLst/>
              <a:gdLst/>
              <a:ahLst/>
              <a:cxnLst/>
              <a:rect l="l" t="t" r="r" b="b"/>
              <a:pathLst>
                <a:path w="44450" h="44450" extrusionOk="0">
                  <a:moveTo>
                    <a:pt x="0" y="23787"/>
                  </a:moveTo>
                  <a:cubicBezTo>
                    <a:pt x="0" y="36924"/>
                    <a:pt x="10650" y="47574"/>
                    <a:pt x="23787" y="47574"/>
                  </a:cubicBezTo>
                  <a:cubicBezTo>
                    <a:pt x="36924" y="47574"/>
                    <a:pt x="47574" y="36924"/>
                    <a:pt x="47574" y="23787"/>
                  </a:cubicBezTo>
                  <a:cubicBezTo>
                    <a:pt x="47574" y="10650"/>
                    <a:pt x="36924" y="0"/>
                    <a:pt x="23787" y="0"/>
                  </a:cubicBezTo>
                  <a:cubicBezTo>
                    <a:pt x="10650" y="0"/>
                    <a:pt x="0" y="10650"/>
                    <a:pt x="0" y="2378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8" name="Google Shape;98;p1"/>
            <p:cNvSpPr/>
            <p:nvPr/>
          </p:nvSpPr>
          <p:spPr>
            <a:xfrm>
              <a:off x="11156518" y="305492"/>
              <a:ext cx="57150" cy="57150"/>
            </a:xfrm>
            <a:custGeom>
              <a:avLst/>
              <a:gdLst/>
              <a:ahLst/>
              <a:cxnLst/>
              <a:rect l="l" t="t" r="r" b="b"/>
              <a:pathLst>
                <a:path w="57150" h="57150" extrusionOk="0">
                  <a:moveTo>
                    <a:pt x="31223" y="62471"/>
                  </a:moveTo>
                  <a:cubicBezTo>
                    <a:pt x="48474" y="62478"/>
                    <a:pt x="62464" y="48499"/>
                    <a:pt x="62471" y="31248"/>
                  </a:cubicBezTo>
                  <a:cubicBezTo>
                    <a:pt x="62478" y="13997"/>
                    <a:pt x="48499" y="7"/>
                    <a:pt x="31248" y="0"/>
                  </a:cubicBezTo>
                  <a:cubicBezTo>
                    <a:pt x="13998" y="-7"/>
                    <a:pt x="7" y="13972"/>
                    <a:pt x="0" y="31223"/>
                  </a:cubicBezTo>
                  <a:cubicBezTo>
                    <a:pt x="0" y="31229"/>
                    <a:pt x="0" y="31236"/>
                    <a:pt x="0" y="31242"/>
                  </a:cubicBezTo>
                  <a:cubicBezTo>
                    <a:pt x="-4" y="48486"/>
                    <a:pt x="13973" y="62468"/>
                    <a:pt x="31217" y="62471"/>
                  </a:cubicBezTo>
                  <a:cubicBezTo>
                    <a:pt x="31219" y="62471"/>
                    <a:pt x="31221" y="62471"/>
                    <a:pt x="31223" y="624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9" name="Google Shape;99;p1"/>
            <p:cNvSpPr/>
            <p:nvPr/>
          </p:nvSpPr>
          <p:spPr>
            <a:xfrm>
              <a:off x="11268596" y="4160863"/>
              <a:ext cx="57150" cy="57150"/>
            </a:xfrm>
            <a:custGeom>
              <a:avLst/>
              <a:gdLst/>
              <a:ahLst/>
              <a:cxnLst/>
              <a:rect l="l" t="t" r="r" b="b"/>
              <a:pathLst>
                <a:path w="57150" h="57150" extrusionOk="0">
                  <a:moveTo>
                    <a:pt x="30740" y="61506"/>
                  </a:moveTo>
                  <a:cubicBezTo>
                    <a:pt x="47724" y="61513"/>
                    <a:pt x="61499" y="47750"/>
                    <a:pt x="61506" y="30766"/>
                  </a:cubicBezTo>
                  <a:cubicBezTo>
                    <a:pt x="61513" y="13781"/>
                    <a:pt x="47750" y="7"/>
                    <a:pt x="30766" y="0"/>
                  </a:cubicBezTo>
                  <a:cubicBezTo>
                    <a:pt x="13781" y="-7"/>
                    <a:pt x="7" y="13756"/>
                    <a:pt x="0" y="30740"/>
                  </a:cubicBezTo>
                  <a:cubicBezTo>
                    <a:pt x="0" y="30745"/>
                    <a:pt x="0" y="30749"/>
                    <a:pt x="0" y="30753"/>
                  </a:cubicBezTo>
                  <a:cubicBezTo>
                    <a:pt x="-7" y="47730"/>
                    <a:pt x="13750" y="61499"/>
                    <a:pt x="30728" y="61506"/>
                  </a:cubicBezTo>
                  <a:cubicBezTo>
                    <a:pt x="30731" y="61506"/>
                    <a:pt x="30736" y="61506"/>
                    <a:pt x="30740" y="61506"/>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0" name="Google Shape;100;p1"/>
            <p:cNvSpPr/>
            <p:nvPr/>
          </p:nvSpPr>
          <p:spPr>
            <a:xfrm>
              <a:off x="11554079" y="1075214"/>
              <a:ext cx="31750" cy="31750"/>
            </a:xfrm>
            <a:custGeom>
              <a:avLst/>
              <a:gdLst/>
              <a:ahLst/>
              <a:cxnLst/>
              <a:rect l="l" t="t" r="r" b="b"/>
              <a:pathLst>
                <a:path w="31750" h="31750" extrusionOk="0">
                  <a:moveTo>
                    <a:pt x="17145" y="34290"/>
                  </a:moveTo>
                  <a:cubicBezTo>
                    <a:pt x="26614" y="34290"/>
                    <a:pt x="34289" y="26614"/>
                    <a:pt x="34289" y="17145"/>
                  </a:cubicBezTo>
                  <a:cubicBezTo>
                    <a:pt x="34289" y="7676"/>
                    <a:pt x="26613" y="0"/>
                    <a:pt x="17145" y="0"/>
                  </a:cubicBezTo>
                  <a:cubicBezTo>
                    <a:pt x="7676" y="0"/>
                    <a:pt x="0" y="7676"/>
                    <a:pt x="0" y="17145"/>
                  </a:cubicBezTo>
                  <a:cubicBezTo>
                    <a:pt x="0" y="26614"/>
                    <a:pt x="7676" y="34290"/>
                    <a:pt x="17145" y="3429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1" name="Google Shape;101;p1"/>
            <p:cNvSpPr/>
            <p:nvPr/>
          </p:nvSpPr>
          <p:spPr>
            <a:xfrm>
              <a:off x="11546497" y="1732007"/>
              <a:ext cx="57150" cy="57150"/>
            </a:xfrm>
            <a:custGeom>
              <a:avLst/>
              <a:gdLst/>
              <a:ahLst/>
              <a:cxnLst/>
              <a:rect l="l" t="t" r="r" b="b"/>
              <a:pathLst>
                <a:path w="57150" h="57150" extrusionOk="0">
                  <a:moveTo>
                    <a:pt x="30226" y="60465"/>
                  </a:moveTo>
                  <a:cubicBezTo>
                    <a:pt x="46923" y="60468"/>
                    <a:pt x="60461" y="46936"/>
                    <a:pt x="60465" y="30239"/>
                  </a:cubicBezTo>
                  <a:cubicBezTo>
                    <a:pt x="60468" y="13542"/>
                    <a:pt x="46935" y="3"/>
                    <a:pt x="30238" y="0"/>
                  </a:cubicBezTo>
                  <a:cubicBezTo>
                    <a:pt x="13542" y="-3"/>
                    <a:pt x="3" y="13529"/>
                    <a:pt x="0" y="30226"/>
                  </a:cubicBezTo>
                  <a:cubicBezTo>
                    <a:pt x="0" y="30228"/>
                    <a:pt x="0" y="30230"/>
                    <a:pt x="0" y="30232"/>
                  </a:cubicBezTo>
                  <a:cubicBezTo>
                    <a:pt x="-4" y="46926"/>
                    <a:pt x="13526" y="60461"/>
                    <a:pt x="30220" y="60465"/>
                  </a:cubicBezTo>
                  <a:cubicBezTo>
                    <a:pt x="30222" y="60465"/>
                    <a:pt x="30224" y="60465"/>
                    <a:pt x="30226" y="60465"/>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 name="Google Shape;102;p1"/>
            <p:cNvSpPr/>
            <p:nvPr/>
          </p:nvSpPr>
          <p:spPr>
            <a:xfrm>
              <a:off x="11400155" y="94088"/>
              <a:ext cx="50800" cy="50800"/>
            </a:xfrm>
            <a:custGeom>
              <a:avLst/>
              <a:gdLst/>
              <a:ahLst/>
              <a:cxnLst/>
              <a:rect l="l" t="t" r="r" b="b"/>
              <a:pathLst>
                <a:path w="50800" h="50800" extrusionOk="0">
                  <a:moveTo>
                    <a:pt x="26670" y="53340"/>
                  </a:moveTo>
                  <a:cubicBezTo>
                    <a:pt x="41399" y="53340"/>
                    <a:pt x="53339" y="41399"/>
                    <a:pt x="53339" y="26670"/>
                  </a:cubicBezTo>
                  <a:cubicBezTo>
                    <a:pt x="53339" y="11941"/>
                    <a:pt x="41399" y="0"/>
                    <a:pt x="26670" y="0"/>
                  </a:cubicBezTo>
                  <a:cubicBezTo>
                    <a:pt x="11940" y="0"/>
                    <a:pt x="0" y="11941"/>
                    <a:pt x="0" y="26670"/>
                  </a:cubicBezTo>
                  <a:cubicBezTo>
                    <a:pt x="0" y="41399"/>
                    <a:pt x="11940" y="53340"/>
                    <a:pt x="26670" y="5334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3" name="Google Shape;103;p1"/>
            <p:cNvSpPr/>
            <p:nvPr/>
          </p:nvSpPr>
          <p:spPr>
            <a:xfrm>
              <a:off x="10925067" y="1027049"/>
              <a:ext cx="63500" cy="63500"/>
            </a:xfrm>
            <a:custGeom>
              <a:avLst/>
              <a:gdLst/>
              <a:ahLst/>
              <a:cxnLst/>
              <a:rect l="l" t="t" r="r" b="b"/>
              <a:pathLst>
                <a:path w="63500" h="63500" extrusionOk="0">
                  <a:moveTo>
                    <a:pt x="32017" y="64046"/>
                  </a:moveTo>
                  <a:cubicBezTo>
                    <a:pt x="49702" y="64050"/>
                    <a:pt x="64043" y="49715"/>
                    <a:pt x="64046" y="32029"/>
                  </a:cubicBezTo>
                  <a:cubicBezTo>
                    <a:pt x="64050" y="14344"/>
                    <a:pt x="49715" y="4"/>
                    <a:pt x="32029" y="0"/>
                  </a:cubicBezTo>
                  <a:cubicBezTo>
                    <a:pt x="14343" y="-3"/>
                    <a:pt x="3" y="14331"/>
                    <a:pt x="0" y="32017"/>
                  </a:cubicBezTo>
                  <a:cubicBezTo>
                    <a:pt x="0" y="32019"/>
                    <a:pt x="0" y="32021"/>
                    <a:pt x="0" y="32023"/>
                  </a:cubicBezTo>
                  <a:cubicBezTo>
                    <a:pt x="-7" y="49702"/>
                    <a:pt x="14319" y="64039"/>
                    <a:pt x="31997" y="64046"/>
                  </a:cubicBezTo>
                  <a:cubicBezTo>
                    <a:pt x="32003" y="64046"/>
                    <a:pt x="32010" y="64046"/>
                    <a:pt x="32017" y="6404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4" name="Google Shape;104;p1"/>
            <p:cNvSpPr/>
            <p:nvPr/>
          </p:nvSpPr>
          <p:spPr>
            <a:xfrm>
              <a:off x="10055428" y="1788966"/>
              <a:ext cx="19050" cy="19050"/>
            </a:xfrm>
            <a:custGeom>
              <a:avLst/>
              <a:gdLst/>
              <a:ahLst/>
              <a:cxnLst/>
              <a:rect l="l" t="t" r="r" b="b"/>
              <a:pathLst>
                <a:path w="19050" h="19050" extrusionOk="0">
                  <a:moveTo>
                    <a:pt x="12535" y="25083"/>
                  </a:moveTo>
                  <a:cubicBezTo>
                    <a:pt x="19462" y="25086"/>
                    <a:pt x="25079" y="19474"/>
                    <a:pt x="25082" y="12548"/>
                  </a:cubicBezTo>
                  <a:cubicBezTo>
                    <a:pt x="25086" y="5621"/>
                    <a:pt x="19474" y="4"/>
                    <a:pt x="12547" y="0"/>
                  </a:cubicBezTo>
                  <a:cubicBezTo>
                    <a:pt x="5621" y="-3"/>
                    <a:pt x="3" y="5609"/>
                    <a:pt x="0" y="12535"/>
                  </a:cubicBezTo>
                  <a:cubicBezTo>
                    <a:pt x="0" y="12537"/>
                    <a:pt x="0" y="12539"/>
                    <a:pt x="0" y="12541"/>
                  </a:cubicBezTo>
                  <a:cubicBezTo>
                    <a:pt x="-4" y="19464"/>
                    <a:pt x="5606" y="25079"/>
                    <a:pt x="12529" y="25083"/>
                  </a:cubicBezTo>
                  <a:cubicBezTo>
                    <a:pt x="12531" y="25083"/>
                    <a:pt x="12533" y="25083"/>
                    <a:pt x="12535" y="25083"/>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5" name="Google Shape;105;p1"/>
            <p:cNvSpPr/>
            <p:nvPr/>
          </p:nvSpPr>
          <p:spPr>
            <a:xfrm>
              <a:off x="9800019" y="5229339"/>
              <a:ext cx="31750" cy="31750"/>
            </a:xfrm>
            <a:custGeom>
              <a:avLst/>
              <a:gdLst/>
              <a:ahLst/>
              <a:cxnLst/>
              <a:rect l="l" t="t" r="r" b="b"/>
              <a:pathLst>
                <a:path w="31750" h="31750" extrusionOk="0">
                  <a:moveTo>
                    <a:pt x="18599" y="37211"/>
                  </a:moveTo>
                  <a:cubicBezTo>
                    <a:pt x="28874" y="37214"/>
                    <a:pt x="37207" y="28887"/>
                    <a:pt x="37211" y="18612"/>
                  </a:cubicBezTo>
                  <a:cubicBezTo>
                    <a:pt x="37215" y="8336"/>
                    <a:pt x="28887" y="3"/>
                    <a:pt x="18612" y="0"/>
                  </a:cubicBezTo>
                  <a:cubicBezTo>
                    <a:pt x="8337" y="-3"/>
                    <a:pt x="4" y="8324"/>
                    <a:pt x="0" y="18599"/>
                  </a:cubicBezTo>
                  <a:cubicBezTo>
                    <a:pt x="0" y="18604"/>
                    <a:pt x="0" y="18608"/>
                    <a:pt x="0" y="18612"/>
                  </a:cubicBezTo>
                  <a:cubicBezTo>
                    <a:pt x="0" y="28884"/>
                    <a:pt x="8327" y="37211"/>
                    <a:pt x="18599" y="3721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6" name="Google Shape;106;p1"/>
            <p:cNvSpPr/>
            <p:nvPr/>
          </p:nvSpPr>
          <p:spPr>
            <a:xfrm>
              <a:off x="8971471" y="2461343"/>
              <a:ext cx="38100" cy="38100"/>
            </a:xfrm>
            <a:custGeom>
              <a:avLst/>
              <a:gdLst/>
              <a:ahLst/>
              <a:cxnLst/>
              <a:rect l="l" t="t" r="r" b="b"/>
              <a:pathLst>
                <a:path w="38100" h="38100" extrusionOk="0">
                  <a:moveTo>
                    <a:pt x="21939" y="43904"/>
                  </a:moveTo>
                  <a:cubicBezTo>
                    <a:pt x="34063" y="43911"/>
                    <a:pt x="43897" y="34088"/>
                    <a:pt x="43904" y="21965"/>
                  </a:cubicBezTo>
                  <a:cubicBezTo>
                    <a:pt x="43911" y="9841"/>
                    <a:pt x="34088" y="7"/>
                    <a:pt x="21965" y="0"/>
                  </a:cubicBezTo>
                  <a:cubicBezTo>
                    <a:pt x="9840" y="-7"/>
                    <a:pt x="7" y="9815"/>
                    <a:pt x="0" y="21939"/>
                  </a:cubicBezTo>
                  <a:cubicBezTo>
                    <a:pt x="0" y="21946"/>
                    <a:pt x="0" y="21952"/>
                    <a:pt x="0" y="21958"/>
                  </a:cubicBezTo>
                  <a:cubicBezTo>
                    <a:pt x="-4" y="34075"/>
                    <a:pt x="9816" y="43900"/>
                    <a:pt x="21933" y="43904"/>
                  </a:cubicBezTo>
                  <a:cubicBezTo>
                    <a:pt x="21935" y="43904"/>
                    <a:pt x="21937" y="43904"/>
                    <a:pt x="21939" y="4390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7" name="Google Shape;107;p1"/>
            <p:cNvSpPr/>
            <p:nvPr/>
          </p:nvSpPr>
          <p:spPr>
            <a:xfrm>
              <a:off x="5262638" y="1398257"/>
              <a:ext cx="50800" cy="50800"/>
            </a:xfrm>
            <a:custGeom>
              <a:avLst/>
              <a:gdLst/>
              <a:ahLst/>
              <a:cxnLst/>
              <a:rect l="l" t="t" r="r" b="b"/>
              <a:pathLst>
                <a:path w="50800" h="50800" extrusionOk="0">
                  <a:moveTo>
                    <a:pt x="28239" y="56490"/>
                  </a:moveTo>
                  <a:cubicBezTo>
                    <a:pt x="43838" y="56493"/>
                    <a:pt x="56486" y="43850"/>
                    <a:pt x="56490" y="28251"/>
                  </a:cubicBezTo>
                  <a:cubicBezTo>
                    <a:pt x="56493" y="12652"/>
                    <a:pt x="43850" y="4"/>
                    <a:pt x="28251" y="0"/>
                  </a:cubicBezTo>
                  <a:cubicBezTo>
                    <a:pt x="12652" y="-3"/>
                    <a:pt x="3" y="12639"/>
                    <a:pt x="0" y="28238"/>
                  </a:cubicBezTo>
                  <a:cubicBezTo>
                    <a:pt x="0" y="28241"/>
                    <a:pt x="0" y="28243"/>
                    <a:pt x="0" y="28245"/>
                  </a:cubicBezTo>
                  <a:cubicBezTo>
                    <a:pt x="-3" y="43841"/>
                    <a:pt x="12636" y="56486"/>
                    <a:pt x="28232" y="56490"/>
                  </a:cubicBezTo>
                  <a:cubicBezTo>
                    <a:pt x="28234" y="56490"/>
                    <a:pt x="28236" y="56490"/>
                    <a:pt x="28238" y="5649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8" name="Google Shape;108;p1"/>
            <p:cNvSpPr/>
            <p:nvPr/>
          </p:nvSpPr>
          <p:spPr>
            <a:xfrm>
              <a:off x="9406134" y="3343973"/>
              <a:ext cx="19050" cy="19050"/>
            </a:xfrm>
            <a:custGeom>
              <a:avLst/>
              <a:gdLst/>
              <a:ahLst/>
              <a:cxnLst/>
              <a:rect l="l" t="t" r="r" b="b"/>
              <a:pathLst>
                <a:path w="19050" h="19050" extrusionOk="0">
                  <a:moveTo>
                    <a:pt x="10979" y="21958"/>
                  </a:moveTo>
                  <a:cubicBezTo>
                    <a:pt x="17043" y="21958"/>
                    <a:pt x="21958" y="17043"/>
                    <a:pt x="21958" y="10979"/>
                  </a:cubicBezTo>
                  <a:cubicBezTo>
                    <a:pt x="21958" y="4916"/>
                    <a:pt x="17043" y="0"/>
                    <a:pt x="10979" y="0"/>
                  </a:cubicBezTo>
                  <a:cubicBezTo>
                    <a:pt x="4915" y="0"/>
                    <a:pt x="0" y="4916"/>
                    <a:pt x="0" y="10979"/>
                  </a:cubicBezTo>
                  <a:cubicBezTo>
                    <a:pt x="-4" y="17039"/>
                    <a:pt x="4907" y="21955"/>
                    <a:pt x="10967" y="21958"/>
                  </a:cubicBezTo>
                  <a:cubicBezTo>
                    <a:pt x="10971" y="21958"/>
                    <a:pt x="10975" y="21958"/>
                    <a:pt x="10979" y="2195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9" name="Google Shape;109;p1"/>
            <p:cNvSpPr/>
            <p:nvPr/>
          </p:nvSpPr>
          <p:spPr>
            <a:xfrm>
              <a:off x="10732408" y="312033"/>
              <a:ext cx="50800" cy="50800"/>
            </a:xfrm>
            <a:custGeom>
              <a:avLst/>
              <a:gdLst/>
              <a:ahLst/>
              <a:cxnLst/>
              <a:rect l="l" t="t" r="r" b="b"/>
              <a:pathLst>
                <a:path w="50800" h="50800" extrusionOk="0">
                  <a:moveTo>
                    <a:pt x="26822" y="53658"/>
                  </a:moveTo>
                  <a:cubicBezTo>
                    <a:pt x="41639" y="53661"/>
                    <a:pt x="53654" y="41652"/>
                    <a:pt x="53657" y="26835"/>
                  </a:cubicBezTo>
                  <a:cubicBezTo>
                    <a:pt x="53661" y="12018"/>
                    <a:pt x="41652" y="4"/>
                    <a:pt x="26835" y="0"/>
                  </a:cubicBezTo>
                  <a:cubicBezTo>
                    <a:pt x="12018" y="-4"/>
                    <a:pt x="3" y="12005"/>
                    <a:pt x="0" y="26822"/>
                  </a:cubicBezTo>
                  <a:cubicBezTo>
                    <a:pt x="0" y="26825"/>
                    <a:pt x="0" y="26827"/>
                    <a:pt x="0" y="26829"/>
                  </a:cubicBezTo>
                  <a:cubicBezTo>
                    <a:pt x="-4" y="41642"/>
                    <a:pt x="12002" y="53654"/>
                    <a:pt x="26816" y="53657"/>
                  </a:cubicBezTo>
                  <a:cubicBezTo>
                    <a:pt x="26819" y="53657"/>
                    <a:pt x="26820" y="53657"/>
                    <a:pt x="26822" y="53657"/>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0" name="Google Shape;110;p1"/>
            <p:cNvSpPr/>
            <p:nvPr/>
          </p:nvSpPr>
          <p:spPr>
            <a:xfrm>
              <a:off x="10816444" y="191846"/>
              <a:ext cx="31750" cy="31750"/>
            </a:xfrm>
            <a:custGeom>
              <a:avLst/>
              <a:gdLst/>
              <a:ahLst/>
              <a:cxnLst/>
              <a:rect l="l" t="t" r="r" b="b"/>
              <a:pathLst>
                <a:path w="31750" h="31750" extrusionOk="0">
                  <a:moveTo>
                    <a:pt x="18205" y="36424"/>
                  </a:moveTo>
                  <a:cubicBezTo>
                    <a:pt x="28263" y="36427"/>
                    <a:pt x="36419" y="28276"/>
                    <a:pt x="36423" y="18218"/>
                  </a:cubicBezTo>
                  <a:cubicBezTo>
                    <a:pt x="36427" y="8160"/>
                    <a:pt x="28276" y="4"/>
                    <a:pt x="18218" y="0"/>
                  </a:cubicBezTo>
                  <a:cubicBezTo>
                    <a:pt x="8160" y="-4"/>
                    <a:pt x="4" y="8147"/>
                    <a:pt x="0" y="18205"/>
                  </a:cubicBezTo>
                  <a:cubicBezTo>
                    <a:pt x="0" y="18210"/>
                    <a:pt x="0" y="18214"/>
                    <a:pt x="0" y="18218"/>
                  </a:cubicBezTo>
                  <a:cubicBezTo>
                    <a:pt x="-4" y="28269"/>
                    <a:pt x="8141" y="36420"/>
                    <a:pt x="18193" y="36424"/>
                  </a:cubicBezTo>
                  <a:cubicBezTo>
                    <a:pt x="18197" y="36424"/>
                    <a:pt x="18201" y="36424"/>
                    <a:pt x="18205" y="3642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1" name="Google Shape;111;p1"/>
            <p:cNvSpPr/>
            <p:nvPr/>
          </p:nvSpPr>
          <p:spPr>
            <a:xfrm>
              <a:off x="10302031" y="1831118"/>
              <a:ext cx="25400" cy="25400"/>
            </a:xfrm>
            <a:custGeom>
              <a:avLst/>
              <a:gdLst/>
              <a:ahLst/>
              <a:cxnLst/>
              <a:rect l="l" t="t" r="r" b="b"/>
              <a:pathLst>
                <a:path w="25400" h="25400" extrusionOk="0">
                  <a:moveTo>
                    <a:pt x="14567" y="29146"/>
                  </a:moveTo>
                  <a:cubicBezTo>
                    <a:pt x="22615" y="29150"/>
                    <a:pt x="29142" y="22628"/>
                    <a:pt x="29146" y="14580"/>
                  </a:cubicBezTo>
                  <a:cubicBezTo>
                    <a:pt x="29150" y="6531"/>
                    <a:pt x="22628" y="3"/>
                    <a:pt x="14580" y="0"/>
                  </a:cubicBezTo>
                  <a:cubicBezTo>
                    <a:pt x="6531" y="-3"/>
                    <a:pt x="4" y="6518"/>
                    <a:pt x="0" y="14567"/>
                  </a:cubicBezTo>
                  <a:cubicBezTo>
                    <a:pt x="0" y="14571"/>
                    <a:pt x="0" y="14575"/>
                    <a:pt x="0" y="14580"/>
                  </a:cubicBezTo>
                  <a:cubicBezTo>
                    <a:pt x="-4" y="22621"/>
                    <a:pt x="6513" y="29143"/>
                    <a:pt x="14554" y="29147"/>
                  </a:cubicBezTo>
                  <a:cubicBezTo>
                    <a:pt x="14558" y="29147"/>
                    <a:pt x="14563" y="29147"/>
                    <a:pt x="14567" y="2914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2" name="Google Shape;112;p1"/>
            <p:cNvSpPr/>
            <p:nvPr/>
          </p:nvSpPr>
          <p:spPr>
            <a:xfrm>
              <a:off x="10842975" y="1124293"/>
              <a:ext cx="44450" cy="44450"/>
            </a:xfrm>
            <a:custGeom>
              <a:avLst/>
              <a:gdLst/>
              <a:ahLst/>
              <a:cxnLst/>
              <a:rect l="l" t="t" r="r" b="b"/>
              <a:pathLst>
                <a:path w="44450" h="44450" extrusionOk="0">
                  <a:moveTo>
                    <a:pt x="0" y="23590"/>
                  </a:moveTo>
                  <a:cubicBezTo>
                    <a:pt x="0" y="36619"/>
                    <a:pt x="10561" y="47180"/>
                    <a:pt x="23590" y="47180"/>
                  </a:cubicBezTo>
                  <a:cubicBezTo>
                    <a:pt x="36619" y="47180"/>
                    <a:pt x="47180" y="36619"/>
                    <a:pt x="47180" y="23590"/>
                  </a:cubicBezTo>
                  <a:cubicBezTo>
                    <a:pt x="47180" y="10562"/>
                    <a:pt x="36619" y="0"/>
                    <a:pt x="23590" y="0"/>
                  </a:cubicBezTo>
                  <a:cubicBezTo>
                    <a:pt x="10561" y="0"/>
                    <a:pt x="0" y="10562"/>
                    <a:pt x="0" y="2359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3" name="Google Shape;113;p1"/>
            <p:cNvSpPr/>
            <p:nvPr/>
          </p:nvSpPr>
          <p:spPr>
            <a:xfrm>
              <a:off x="872280" y="1432719"/>
              <a:ext cx="19050" cy="19050"/>
            </a:xfrm>
            <a:custGeom>
              <a:avLst/>
              <a:gdLst/>
              <a:ahLst/>
              <a:cxnLst/>
              <a:rect l="l" t="t" r="r" b="b"/>
              <a:pathLst>
                <a:path w="19050" h="19050" extrusionOk="0">
                  <a:moveTo>
                    <a:pt x="10947" y="21907"/>
                  </a:moveTo>
                  <a:cubicBezTo>
                    <a:pt x="16997" y="21911"/>
                    <a:pt x="21904" y="17010"/>
                    <a:pt x="21907" y="10960"/>
                  </a:cubicBezTo>
                  <a:cubicBezTo>
                    <a:pt x="21911" y="4910"/>
                    <a:pt x="17010" y="3"/>
                    <a:pt x="10960" y="0"/>
                  </a:cubicBezTo>
                  <a:cubicBezTo>
                    <a:pt x="4910" y="-3"/>
                    <a:pt x="3" y="4898"/>
                    <a:pt x="0" y="10947"/>
                  </a:cubicBezTo>
                  <a:cubicBezTo>
                    <a:pt x="0" y="10950"/>
                    <a:pt x="0" y="10952"/>
                    <a:pt x="0" y="10954"/>
                  </a:cubicBezTo>
                  <a:cubicBezTo>
                    <a:pt x="0" y="17001"/>
                    <a:pt x="4900" y="21904"/>
                    <a:pt x="10947" y="2190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4" name="Google Shape;114;p1"/>
            <p:cNvSpPr/>
            <p:nvPr/>
          </p:nvSpPr>
          <p:spPr>
            <a:xfrm>
              <a:off x="467493" y="5444134"/>
              <a:ext cx="38100" cy="38100"/>
            </a:xfrm>
            <a:custGeom>
              <a:avLst/>
              <a:gdLst/>
              <a:ahLst/>
              <a:cxnLst/>
              <a:rect l="l" t="t" r="r" b="b"/>
              <a:pathLst>
                <a:path w="38100" h="38100" extrusionOk="0">
                  <a:moveTo>
                    <a:pt x="39941" y="19971"/>
                  </a:moveTo>
                  <a:cubicBezTo>
                    <a:pt x="39941" y="8941"/>
                    <a:pt x="31000" y="0"/>
                    <a:pt x="19971" y="0"/>
                  </a:cubicBezTo>
                  <a:cubicBezTo>
                    <a:pt x="8941" y="0"/>
                    <a:pt x="0" y="8941"/>
                    <a:pt x="0" y="19971"/>
                  </a:cubicBezTo>
                  <a:cubicBezTo>
                    <a:pt x="0" y="31000"/>
                    <a:pt x="8941" y="39942"/>
                    <a:pt x="19971" y="39942"/>
                  </a:cubicBezTo>
                  <a:cubicBezTo>
                    <a:pt x="30997" y="39945"/>
                    <a:pt x="39938" y="31010"/>
                    <a:pt x="39941" y="19984"/>
                  </a:cubicBezTo>
                  <a:cubicBezTo>
                    <a:pt x="39941" y="19979"/>
                    <a:pt x="39941" y="19975"/>
                    <a:pt x="39941" y="1997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5" name="Google Shape;115;p1"/>
            <p:cNvSpPr/>
            <p:nvPr/>
          </p:nvSpPr>
          <p:spPr>
            <a:xfrm>
              <a:off x="187801" y="1038409"/>
              <a:ext cx="31750" cy="31750"/>
            </a:xfrm>
            <a:custGeom>
              <a:avLst/>
              <a:gdLst/>
              <a:ahLst/>
              <a:cxnLst/>
              <a:rect l="l" t="t" r="r" b="b"/>
              <a:pathLst>
                <a:path w="31750" h="31750" extrusionOk="0">
                  <a:moveTo>
                    <a:pt x="32499" y="16256"/>
                  </a:moveTo>
                  <a:cubicBezTo>
                    <a:pt x="32503" y="7282"/>
                    <a:pt x="25230" y="3"/>
                    <a:pt x="16256" y="0"/>
                  </a:cubicBezTo>
                  <a:cubicBezTo>
                    <a:pt x="7282" y="-3"/>
                    <a:pt x="4" y="7269"/>
                    <a:pt x="0" y="16243"/>
                  </a:cubicBezTo>
                  <a:cubicBezTo>
                    <a:pt x="-3" y="25218"/>
                    <a:pt x="7269" y="32496"/>
                    <a:pt x="16243" y="32499"/>
                  </a:cubicBezTo>
                  <a:cubicBezTo>
                    <a:pt x="16248" y="32499"/>
                    <a:pt x="16252" y="32499"/>
                    <a:pt x="16256" y="32499"/>
                  </a:cubicBezTo>
                  <a:cubicBezTo>
                    <a:pt x="25227" y="32499"/>
                    <a:pt x="32499" y="25227"/>
                    <a:pt x="32499" y="1625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6" name="Google Shape;116;p1"/>
            <p:cNvSpPr/>
            <p:nvPr/>
          </p:nvSpPr>
          <p:spPr>
            <a:xfrm>
              <a:off x="334823" y="4716500"/>
              <a:ext cx="57150" cy="57150"/>
            </a:xfrm>
            <a:custGeom>
              <a:avLst/>
              <a:gdLst/>
              <a:ahLst/>
              <a:cxnLst/>
              <a:rect l="l" t="t" r="r" b="b"/>
              <a:pathLst>
                <a:path w="57150" h="57150" extrusionOk="0">
                  <a:moveTo>
                    <a:pt x="29286" y="0"/>
                  </a:moveTo>
                  <a:cubicBezTo>
                    <a:pt x="13112" y="0"/>
                    <a:pt x="0" y="13112"/>
                    <a:pt x="0" y="29286"/>
                  </a:cubicBezTo>
                  <a:cubicBezTo>
                    <a:pt x="0" y="45460"/>
                    <a:pt x="13112" y="58572"/>
                    <a:pt x="29286" y="58572"/>
                  </a:cubicBezTo>
                  <a:cubicBezTo>
                    <a:pt x="45461" y="58572"/>
                    <a:pt x="58572" y="45460"/>
                    <a:pt x="58572" y="29286"/>
                  </a:cubicBezTo>
                  <a:cubicBezTo>
                    <a:pt x="58576" y="13115"/>
                    <a:pt x="45470" y="3"/>
                    <a:pt x="29299" y="0"/>
                  </a:cubicBezTo>
                  <a:cubicBezTo>
                    <a:pt x="29295" y="0"/>
                    <a:pt x="29290" y="0"/>
                    <a:pt x="2928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7" name="Google Shape;117;p1"/>
            <p:cNvSpPr/>
            <p:nvPr/>
          </p:nvSpPr>
          <p:spPr>
            <a:xfrm>
              <a:off x="385635" y="6379794"/>
              <a:ext cx="25400" cy="31750"/>
            </a:xfrm>
            <a:custGeom>
              <a:avLst/>
              <a:gdLst/>
              <a:ahLst/>
              <a:cxnLst/>
              <a:rect l="l" t="t" r="r" b="b"/>
              <a:pathLst>
                <a:path w="25400" h="31750" extrusionOk="0">
                  <a:moveTo>
                    <a:pt x="15875" y="0"/>
                  </a:moveTo>
                  <a:cubicBezTo>
                    <a:pt x="7107" y="0"/>
                    <a:pt x="0" y="7107"/>
                    <a:pt x="0" y="15875"/>
                  </a:cubicBezTo>
                  <a:cubicBezTo>
                    <a:pt x="0" y="24643"/>
                    <a:pt x="7107" y="31750"/>
                    <a:pt x="15875" y="31750"/>
                  </a:cubicBezTo>
                  <a:cubicBezTo>
                    <a:pt x="24643" y="31750"/>
                    <a:pt x="31750" y="24643"/>
                    <a:pt x="31750" y="15875"/>
                  </a:cubicBezTo>
                  <a:cubicBezTo>
                    <a:pt x="31750" y="7107"/>
                    <a:pt x="24643" y="0"/>
                    <a:pt x="15875"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8" name="Google Shape;118;p1"/>
            <p:cNvSpPr/>
            <p:nvPr/>
          </p:nvSpPr>
          <p:spPr>
            <a:xfrm>
              <a:off x="186728" y="2558104"/>
              <a:ext cx="44450" cy="44450"/>
            </a:xfrm>
            <a:custGeom>
              <a:avLst/>
              <a:gdLst/>
              <a:ahLst/>
              <a:cxnLst/>
              <a:rect l="l" t="t" r="r" b="b"/>
              <a:pathLst>
                <a:path w="44450" h="44450" extrusionOk="0">
                  <a:moveTo>
                    <a:pt x="22295" y="0"/>
                  </a:moveTo>
                  <a:cubicBezTo>
                    <a:pt x="9982" y="0"/>
                    <a:pt x="0" y="9982"/>
                    <a:pt x="0" y="22295"/>
                  </a:cubicBezTo>
                  <a:cubicBezTo>
                    <a:pt x="0" y="34608"/>
                    <a:pt x="9982" y="44590"/>
                    <a:pt x="22295" y="44590"/>
                  </a:cubicBezTo>
                  <a:cubicBezTo>
                    <a:pt x="34608" y="44590"/>
                    <a:pt x="44590" y="34608"/>
                    <a:pt x="44590" y="22295"/>
                  </a:cubicBezTo>
                  <a:cubicBezTo>
                    <a:pt x="44593" y="9985"/>
                    <a:pt x="34617" y="3"/>
                    <a:pt x="22308" y="0"/>
                  </a:cubicBezTo>
                  <a:cubicBezTo>
                    <a:pt x="22303" y="0"/>
                    <a:pt x="22299" y="0"/>
                    <a:pt x="2229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9" name="Google Shape;119;p1"/>
            <p:cNvSpPr/>
            <p:nvPr/>
          </p:nvSpPr>
          <p:spPr>
            <a:xfrm>
              <a:off x="181921" y="6305582"/>
              <a:ext cx="25400" cy="25400"/>
            </a:xfrm>
            <a:custGeom>
              <a:avLst/>
              <a:gdLst/>
              <a:ahLst/>
              <a:cxnLst/>
              <a:rect l="l" t="t" r="r" b="b"/>
              <a:pathLst>
                <a:path w="25400" h="25400" extrusionOk="0">
                  <a:moveTo>
                    <a:pt x="14046" y="0"/>
                  </a:moveTo>
                  <a:cubicBezTo>
                    <a:pt x="6289" y="0"/>
                    <a:pt x="0" y="6289"/>
                    <a:pt x="0" y="14046"/>
                  </a:cubicBezTo>
                  <a:cubicBezTo>
                    <a:pt x="0" y="21804"/>
                    <a:pt x="6289" y="28092"/>
                    <a:pt x="14046" y="28092"/>
                  </a:cubicBezTo>
                  <a:cubicBezTo>
                    <a:pt x="21804" y="28092"/>
                    <a:pt x="28092" y="21803"/>
                    <a:pt x="28092" y="14046"/>
                  </a:cubicBezTo>
                  <a:cubicBezTo>
                    <a:pt x="28092" y="14044"/>
                    <a:pt x="28092" y="14042"/>
                    <a:pt x="28092" y="14040"/>
                  </a:cubicBezTo>
                  <a:cubicBezTo>
                    <a:pt x="28092" y="6286"/>
                    <a:pt x="21807" y="0"/>
                    <a:pt x="14053" y="0"/>
                  </a:cubicBezTo>
                  <a:cubicBezTo>
                    <a:pt x="14050" y="0"/>
                    <a:pt x="14048" y="0"/>
                    <a:pt x="1404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 name="Google Shape;120;p1"/>
            <p:cNvSpPr/>
            <p:nvPr/>
          </p:nvSpPr>
          <p:spPr>
            <a:xfrm>
              <a:off x="552774" y="5933059"/>
              <a:ext cx="57150" cy="57150"/>
            </a:xfrm>
            <a:custGeom>
              <a:avLst/>
              <a:gdLst/>
              <a:ahLst/>
              <a:cxnLst/>
              <a:rect l="l" t="t" r="r" b="b"/>
              <a:pathLst>
                <a:path w="57150" h="57150" extrusionOk="0">
                  <a:moveTo>
                    <a:pt x="29654" y="0"/>
                  </a:moveTo>
                  <a:cubicBezTo>
                    <a:pt x="13277" y="0"/>
                    <a:pt x="0" y="13277"/>
                    <a:pt x="0" y="29654"/>
                  </a:cubicBezTo>
                  <a:cubicBezTo>
                    <a:pt x="0" y="46032"/>
                    <a:pt x="13277" y="59309"/>
                    <a:pt x="29654" y="59309"/>
                  </a:cubicBezTo>
                  <a:cubicBezTo>
                    <a:pt x="46032" y="59309"/>
                    <a:pt x="59309" y="46032"/>
                    <a:pt x="59309" y="29654"/>
                  </a:cubicBezTo>
                  <a:cubicBezTo>
                    <a:pt x="59312" y="13280"/>
                    <a:pt x="46041" y="3"/>
                    <a:pt x="29667" y="0"/>
                  </a:cubicBezTo>
                  <a:cubicBezTo>
                    <a:pt x="29663" y="0"/>
                    <a:pt x="29659" y="0"/>
                    <a:pt x="2965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1" name="Google Shape;121;p1"/>
            <p:cNvSpPr/>
            <p:nvPr/>
          </p:nvSpPr>
          <p:spPr>
            <a:xfrm>
              <a:off x="479101" y="6039352"/>
              <a:ext cx="63500" cy="63500"/>
            </a:xfrm>
            <a:custGeom>
              <a:avLst/>
              <a:gdLst/>
              <a:ahLst/>
              <a:cxnLst/>
              <a:rect l="l" t="t" r="r" b="b"/>
              <a:pathLst>
                <a:path w="63500" h="63500" extrusionOk="0">
                  <a:moveTo>
                    <a:pt x="33141" y="0"/>
                  </a:moveTo>
                  <a:cubicBezTo>
                    <a:pt x="14838" y="0"/>
                    <a:pt x="0" y="14837"/>
                    <a:pt x="0" y="33141"/>
                  </a:cubicBezTo>
                  <a:cubicBezTo>
                    <a:pt x="0" y="51444"/>
                    <a:pt x="14838" y="66281"/>
                    <a:pt x="33141" y="66281"/>
                  </a:cubicBezTo>
                  <a:cubicBezTo>
                    <a:pt x="51444" y="66281"/>
                    <a:pt x="66281" y="51444"/>
                    <a:pt x="66281" y="33141"/>
                  </a:cubicBezTo>
                  <a:cubicBezTo>
                    <a:pt x="66288" y="14844"/>
                    <a:pt x="51462" y="7"/>
                    <a:pt x="33166" y="0"/>
                  </a:cubicBezTo>
                  <a:cubicBezTo>
                    <a:pt x="33158" y="0"/>
                    <a:pt x="33149" y="0"/>
                    <a:pt x="33141"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2" name="Google Shape;122;p1"/>
            <p:cNvSpPr/>
            <p:nvPr/>
          </p:nvSpPr>
          <p:spPr>
            <a:xfrm>
              <a:off x="876452" y="6614464"/>
              <a:ext cx="19050" cy="19050"/>
            </a:xfrm>
            <a:custGeom>
              <a:avLst/>
              <a:gdLst/>
              <a:ahLst/>
              <a:cxnLst/>
              <a:rect l="l" t="t" r="r" b="b"/>
              <a:pathLst>
                <a:path w="19050" h="19050" extrusionOk="0">
                  <a:moveTo>
                    <a:pt x="12617" y="0"/>
                  </a:moveTo>
                  <a:cubicBezTo>
                    <a:pt x="5653" y="-4"/>
                    <a:pt x="3" y="5640"/>
                    <a:pt x="0" y="12605"/>
                  </a:cubicBezTo>
                  <a:cubicBezTo>
                    <a:pt x="-3" y="19569"/>
                    <a:pt x="5640" y="25219"/>
                    <a:pt x="12605" y="25222"/>
                  </a:cubicBezTo>
                  <a:cubicBezTo>
                    <a:pt x="19570" y="25226"/>
                    <a:pt x="25219" y="19582"/>
                    <a:pt x="25222" y="12617"/>
                  </a:cubicBezTo>
                  <a:cubicBezTo>
                    <a:pt x="25222" y="12613"/>
                    <a:pt x="25222" y="12609"/>
                    <a:pt x="25222" y="12605"/>
                  </a:cubicBezTo>
                  <a:cubicBezTo>
                    <a:pt x="25222" y="5643"/>
                    <a:pt x="19579" y="0"/>
                    <a:pt x="1261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3" name="Google Shape;123;p1"/>
            <p:cNvSpPr/>
            <p:nvPr/>
          </p:nvSpPr>
          <p:spPr>
            <a:xfrm>
              <a:off x="862971" y="6001086"/>
              <a:ext cx="19050" cy="19050"/>
            </a:xfrm>
            <a:custGeom>
              <a:avLst/>
              <a:gdLst/>
              <a:ahLst/>
              <a:cxnLst/>
              <a:rect l="l" t="t" r="r" b="b"/>
              <a:pathLst>
                <a:path w="19050" h="19050" extrusionOk="0">
                  <a:moveTo>
                    <a:pt x="22669" y="11341"/>
                  </a:moveTo>
                  <a:cubicBezTo>
                    <a:pt x="22673" y="5081"/>
                    <a:pt x="17601" y="3"/>
                    <a:pt x="11341" y="0"/>
                  </a:cubicBezTo>
                  <a:cubicBezTo>
                    <a:pt x="5081" y="-3"/>
                    <a:pt x="3" y="5068"/>
                    <a:pt x="0" y="11328"/>
                  </a:cubicBezTo>
                  <a:cubicBezTo>
                    <a:pt x="-3" y="17588"/>
                    <a:pt x="5068" y="22666"/>
                    <a:pt x="11328" y="22670"/>
                  </a:cubicBezTo>
                  <a:cubicBezTo>
                    <a:pt x="11333" y="22670"/>
                    <a:pt x="11337" y="22670"/>
                    <a:pt x="11341" y="22670"/>
                  </a:cubicBezTo>
                  <a:cubicBezTo>
                    <a:pt x="17598" y="22670"/>
                    <a:pt x="22669" y="17598"/>
                    <a:pt x="22669" y="1134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4" name="Google Shape;124;p1"/>
            <p:cNvSpPr/>
            <p:nvPr/>
          </p:nvSpPr>
          <p:spPr>
            <a:xfrm>
              <a:off x="1000862" y="2938615"/>
              <a:ext cx="50800" cy="50800"/>
            </a:xfrm>
            <a:custGeom>
              <a:avLst/>
              <a:gdLst/>
              <a:ahLst/>
              <a:cxnLst/>
              <a:rect l="l" t="t" r="r" b="b"/>
              <a:pathLst>
                <a:path w="50800" h="50800" extrusionOk="0">
                  <a:moveTo>
                    <a:pt x="26607" y="0"/>
                  </a:moveTo>
                  <a:cubicBezTo>
                    <a:pt x="11912" y="0"/>
                    <a:pt x="0" y="11912"/>
                    <a:pt x="0" y="26607"/>
                  </a:cubicBezTo>
                  <a:cubicBezTo>
                    <a:pt x="0" y="41301"/>
                    <a:pt x="11912" y="53213"/>
                    <a:pt x="26607" y="53213"/>
                  </a:cubicBezTo>
                  <a:cubicBezTo>
                    <a:pt x="41301" y="53213"/>
                    <a:pt x="53213" y="41301"/>
                    <a:pt x="53213" y="26607"/>
                  </a:cubicBezTo>
                  <a:cubicBezTo>
                    <a:pt x="53217" y="11916"/>
                    <a:pt x="41310" y="3"/>
                    <a:pt x="26619" y="0"/>
                  </a:cubicBezTo>
                  <a:cubicBezTo>
                    <a:pt x="26615" y="0"/>
                    <a:pt x="26611" y="0"/>
                    <a:pt x="26607"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5" name="Google Shape;125;p1"/>
            <p:cNvSpPr/>
            <p:nvPr/>
          </p:nvSpPr>
          <p:spPr>
            <a:xfrm>
              <a:off x="818134" y="2681878"/>
              <a:ext cx="38100" cy="38100"/>
            </a:xfrm>
            <a:custGeom>
              <a:avLst/>
              <a:gdLst/>
              <a:ahLst/>
              <a:cxnLst/>
              <a:rect l="l" t="t" r="r" b="b"/>
              <a:pathLst>
                <a:path w="38100" h="38100" extrusionOk="0">
                  <a:moveTo>
                    <a:pt x="21203" y="0"/>
                  </a:moveTo>
                  <a:cubicBezTo>
                    <a:pt x="9493" y="0"/>
                    <a:pt x="0" y="9493"/>
                    <a:pt x="0" y="21203"/>
                  </a:cubicBezTo>
                  <a:cubicBezTo>
                    <a:pt x="0" y="32913"/>
                    <a:pt x="9493" y="42405"/>
                    <a:pt x="21203" y="42405"/>
                  </a:cubicBezTo>
                  <a:cubicBezTo>
                    <a:pt x="32913" y="42405"/>
                    <a:pt x="42405" y="32913"/>
                    <a:pt x="42405" y="21203"/>
                  </a:cubicBezTo>
                  <a:cubicBezTo>
                    <a:pt x="42405" y="21201"/>
                    <a:pt x="42405" y="21199"/>
                    <a:pt x="42405" y="21196"/>
                  </a:cubicBezTo>
                  <a:cubicBezTo>
                    <a:pt x="42409" y="9493"/>
                    <a:pt x="32925" y="4"/>
                    <a:pt x="21222" y="0"/>
                  </a:cubicBezTo>
                  <a:cubicBezTo>
                    <a:pt x="21215" y="0"/>
                    <a:pt x="21209" y="0"/>
                    <a:pt x="2120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6" name="Google Shape;126;p1"/>
            <p:cNvSpPr/>
            <p:nvPr/>
          </p:nvSpPr>
          <p:spPr>
            <a:xfrm>
              <a:off x="661086" y="2806522"/>
              <a:ext cx="63500" cy="63500"/>
            </a:xfrm>
            <a:custGeom>
              <a:avLst/>
              <a:gdLst/>
              <a:ahLst/>
              <a:cxnLst/>
              <a:rect l="l" t="t" r="r" b="b"/>
              <a:pathLst>
                <a:path w="63500" h="63500" extrusionOk="0">
                  <a:moveTo>
                    <a:pt x="31921" y="0"/>
                  </a:moveTo>
                  <a:cubicBezTo>
                    <a:pt x="14292" y="0"/>
                    <a:pt x="0" y="14292"/>
                    <a:pt x="0" y="31922"/>
                  </a:cubicBezTo>
                  <a:cubicBezTo>
                    <a:pt x="0" y="49551"/>
                    <a:pt x="14292" y="63843"/>
                    <a:pt x="31921" y="63843"/>
                  </a:cubicBezTo>
                  <a:cubicBezTo>
                    <a:pt x="49549" y="63843"/>
                    <a:pt x="63839" y="49555"/>
                    <a:pt x="63843" y="31928"/>
                  </a:cubicBezTo>
                  <a:cubicBezTo>
                    <a:pt x="63853" y="14305"/>
                    <a:pt x="49576" y="11"/>
                    <a:pt x="31953" y="0"/>
                  </a:cubicBezTo>
                  <a:cubicBezTo>
                    <a:pt x="31943" y="0"/>
                    <a:pt x="31932" y="0"/>
                    <a:pt x="31921"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7" name="Google Shape;127;p1"/>
            <p:cNvSpPr/>
            <p:nvPr/>
          </p:nvSpPr>
          <p:spPr>
            <a:xfrm>
              <a:off x="344214" y="2640927"/>
              <a:ext cx="19050" cy="19050"/>
            </a:xfrm>
            <a:custGeom>
              <a:avLst/>
              <a:gdLst/>
              <a:ahLst/>
              <a:cxnLst/>
              <a:rect l="l" t="t" r="r" b="b"/>
              <a:pathLst>
                <a:path w="19050" h="19050" extrusionOk="0">
                  <a:moveTo>
                    <a:pt x="10116" y="20244"/>
                  </a:moveTo>
                  <a:cubicBezTo>
                    <a:pt x="15706" y="20247"/>
                    <a:pt x="20240" y="15718"/>
                    <a:pt x="20244" y="10128"/>
                  </a:cubicBezTo>
                  <a:cubicBezTo>
                    <a:pt x="20247" y="4538"/>
                    <a:pt x="15718" y="3"/>
                    <a:pt x="10128" y="0"/>
                  </a:cubicBezTo>
                  <a:cubicBezTo>
                    <a:pt x="4538" y="-3"/>
                    <a:pt x="4" y="4525"/>
                    <a:pt x="0" y="10115"/>
                  </a:cubicBezTo>
                  <a:cubicBezTo>
                    <a:pt x="0" y="10120"/>
                    <a:pt x="0" y="10124"/>
                    <a:pt x="0" y="10128"/>
                  </a:cubicBezTo>
                  <a:cubicBezTo>
                    <a:pt x="4" y="15713"/>
                    <a:pt x="4530" y="20240"/>
                    <a:pt x="10116" y="2024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8" name="Google Shape;128;p1"/>
            <p:cNvSpPr/>
            <p:nvPr/>
          </p:nvSpPr>
          <p:spPr>
            <a:xfrm>
              <a:off x="4944872" y="310921"/>
              <a:ext cx="19050" cy="19050"/>
            </a:xfrm>
            <a:custGeom>
              <a:avLst/>
              <a:gdLst/>
              <a:ahLst/>
              <a:cxnLst/>
              <a:rect l="l" t="t" r="r" b="b"/>
              <a:pathLst>
                <a:path w="19050" h="19050" extrusionOk="0">
                  <a:moveTo>
                    <a:pt x="10585" y="21184"/>
                  </a:moveTo>
                  <a:cubicBezTo>
                    <a:pt x="16435" y="21187"/>
                    <a:pt x="21180" y="16448"/>
                    <a:pt x="21184" y="10598"/>
                  </a:cubicBezTo>
                  <a:cubicBezTo>
                    <a:pt x="21187" y="4748"/>
                    <a:pt x="16448" y="4"/>
                    <a:pt x="10598" y="0"/>
                  </a:cubicBezTo>
                  <a:cubicBezTo>
                    <a:pt x="4749" y="-4"/>
                    <a:pt x="3" y="4736"/>
                    <a:pt x="0" y="10585"/>
                  </a:cubicBezTo>
                  <a:cubicBezTo>
                    <a:pt x="0" y="10590"/>
                    <a:pt x="0" y="10594"/>
                    <a:pt x="0" y="10598"/>
                  </a:cubicBezTo>
                  <a:cubicBezTo>
                    <a:pt x="0" y="16444"/>
                    <a:pt x="4739" y="21184"/>
                    <a:pt x="10585" y="2118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9" name="Google Shape;129;p1"/>
            <p:cNvSpPr/>
            <p:nvPr/>
          </p:nvSpPr>
          <p:spPr>
            <a:xfrm>
              <a:off x="657663" y="6392266"/>
              <a:ext cx="12700" cy="12700"/>
            </a:xfrm>
            <a:custGeom>
              <a:avLst/>
              <a:gdLst/>
              <a:ahLst/>
              <a:cxnLst/>
              <a:rect l="l" t="t" r="r" b="b"/>
              <a:pathLst>
                <a:path w="12700" h="12700" extrusionOk="0">
                  <a:moveTo>
                    <a:pt x="8115" y="0"/>
                  </a:moveTo>
                  <a:cubicBezTo>
                    <a:pt x="3633" y="0"/>
                    <a:pt x="0" y="3633"/>
                    <a:pt x="0" y="8115"/>
                  </a:cubicBezTo>
                  <a:cubicBezTo>
                    <a:pt x="0" y="12597"/>
                    <a:pt x="3633" y="16231"/>
                    <a:pt x="8115" y="16231"/>
                  </a:cubicBezTo>
                  <a:cubicBezTo>
                    <a:pt x="12597" y="16231"/>
                    <a:pt x="16231" y="12597"/>
                    <a:pt x="16231" y="8115"/>
                  </a:cubicBezTo>
                  <a:cubicBezTo>
                    <a:pt x="16231" y="3633"/>
                    <a:pt x="12597" y="0"/>
                    <a:pt x="811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0" name="Google Shape;130;p1"/>
            <p:cNvSpPr/>
            <p:nvPr/>
          </p:nvSpPr>
          <p:spPr>
            <a:xfrm>
              <a:off x="633590" y="508559"/>
              <a:ext cx="19050" cy="19050"/>
            </a:xfrm>
            <a:custGeom>
              <a:avLst/>
              <a:gdLst/>
              <a:ahLst/>
              <a:cxnLst/>
              <a:rect l="l" t="t" r="r" b="b"/>
              <a:pathLst>
                <a:path w="19050" h="19050" extrusionOk="0">
                  <a:moveTo>
                    <a:pt x="11252" y="0"/>
                  </a:moveTo>
                  <a:cubicBezTo>
                    <a:pt x="5038" y="0"/>
                    <a:pt x="0" y="5038"/>
                    <a:pt x="0" y="11252"/>
                  </a:cubicBezTo>
                  <a:cubicBezTo>
                    <a:pt x="0" y="17467"/>
                    <a:pt x="5038" y="22504"/>
                    <a:pt x="11252" y="22504"/>
                  </a:cubicBezTo>
                  <a:cubicBezTo>
                    <a:pt x="17467" y="22504"/>
                    <a:pt x="22504" y="17467"/>
                    <a:pt x="22504" y="11252"/>
                  </a:cubicBezTo>
                  <a:cubicBezTo>
                    <a:pt x="22504" y="5038"/>
                    <a:pt x="17467" y="0"/>
                    <a:pt x="1125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1" name="Google Shape;131;p1"/>
            <p:cNvSpPr/>
            <p:nvPr/>
          </p:nvSpPr>
          <p:spPr>
            <a:xfrm>
              <a:off x="2567927" y="1329868"/>
              <a:ext cx="25400" cy="25400"/>
            </a:xfrm>
            <a:custGeom>
              <a:avLst/>
              <a:gdLst/>
              <a:ahLst/>
              <a:cxnLst/>
              <a:rect l="l" t="t" r="r" b="b"/>
              <a:pathLst>
                <a:path w="25400" h="25400" extrusionOk="0">
                  <a:moveTo>
                    <a:pt x="13513" y="27038"/>
                  </a:moveTo>
                  <a:cubicBezTo>
                    <a:pt x="20979" y="27042"/>
                    <a:pt x="27035" y="20992"/>
                    <a:pt x="27038" y="13526"/>
                  </a:cubicBezTo>
                  <a:cubicBezTo>
                    <a:pt x="27042" y="6059"/>
                    <a:pt x="20992" y="4"/>
                    <a:pt x="13526" y="0"/>
                  </a:cubicBezTo>
                  <a:cubicBezTo>
                    <a:pt x="6059" y="-3"/>
                    <a:pt x="3" y="6046"/>
                    <a:pt x="0" y="13513"/>
                  </a:cubicBezTo>
                  <a:cubicBezTo>
                    <a:pt x="0" y="13515"/>
                    <a:pt x="0" y="13517"/>
                    <a:pt x="0" y="13519"/>
                  </a:cubicBezTo>
                  <a:cubicBezTo>
                    <a:pt x="-3" y="20982"/>
                    <a:pt x="6044" y="27035"/>
                    <a:pt x="13507" y="27038"/>
                  </a:cubicBezTo>
                  <a:cubicBezTo>
                    <a:pt x="13509" y="27038"/>
                    <a:pt x="13511" y="27038"/>
                    <a:pt x="13513" y="2703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2" name="Google Shape;132;p1"/>
            <p:cNvSpPr/>
            <p:nvPr/>
          </p:nvSpPr>
          <p:spPr>
            <a:xfrm>
              <a:off x="2662936" y="2268772"/>
              <a:ext cx="50800" cy="50800"/>
            </a:xfrm>
            <a:custGeom>
              <a:avLst/>
              <a:gdLst/>
              <a:ahLst/>
              <a:cxnLst/>
              <a:rect l="l" t="t" r="r" b="b"/>
              <a:pathLst>
                <a:path w="50800" h="50800" extrusionOk="0">
                  <a:moveTo>
                    <a:pt x="26848" y="53708"/>
                  </a:moveTo>
                  <a:cubicBezTo>
                    <a:pt x="41679" y="53712"/>
                    <a:pt x="53705" y="41692"/>
                    <a:pt x="53708" y="26861"/>
                  </a:cubicBezTo>
                  <a:cubicBezTo>
                    <a:pt x="53712" y="12029"/>
                    <a:pt x="41692" y="3"/>
                    <a:pt x="26861" y="0"/>
                  </a:cubicBezTo>
                  <a:cubicBezTo>
                    <a:pt x="12029" y="-3"/>
                    <a:pt x="3" y="12017"/>
                    <a:pt x="0" y="26848"/>
                  </a:cubicBezTo>
                  <a:cubicBezTo>
                    <a:pt x="0" y="26850"/>
                    <a:pt x="0" y="26852"/>
                    <a:pt x="0" y="26854"/>
                  </a:cubicBezTo>
                  <a:cubicBezTo>
                    <a:pt x="-3" y="41682"/>
                    <a:pt x="12014" y="53705"/>
                    <a:pt x="26841" y="53708"/>
                  </a:cubicBezTo>
                  <a:cubicBezTo>
                    <a:pt x="26844" y="53708"/>
                    <a:pt x="26846" y="53708"/>
                    <a:pt x="26848" y="5370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3" name="Google Shape;133;p1"/>
            <p:cNvSpPr/>
            <p:nvPr/>
          </p:nvSpPr>
          <p:spPr>
            <a:xfrm>
              <a:off x="2600655" y="350736"/>
              <a:ext cx="25400" cy="25400"/>
            </a:xfrm>
            <a:custGeom>
              <a:avLst/>
              <a:gdLst/>
              <a:ahLst/>
              <a:cxnLst/>
              <a:rect l="l" t="t" r="r" b="b"/>
              <a:pathLst>
                <a:path w="25400" h="25400" extrusionOk="0">
                  <a:moveTo>
                    <a:pt x="14973" y="29959"/>
                  </a:moveTo>
                  <a:cubicBezTo>
                    <a:pt x="23246" y="29963"/>
                    <a:pt x="29956" y="23259"/>
                    <a:pt x="29959" y="14986"/>
                  </a:cubicBezTo>
                  <a:cubicBezTo>
                    <a:pt x="29963" y="6713"/>
                    <a:pt x="23259" y="4"/>
                    <a:pt x="14986" y="0"/>
                  </a:cubicBezTo>
                  <a:cubicBezTo>
                    <a:pt x="6713" y="-4"/>
                    <a:pt x="3" y="6700"/>
                    <a:pt x="0" y="14973"/>
                  </a:cubicBezTo>
                  <a:cubicBezTo>
                    <a:pt x="0" y="14975"/>
                    <a:pt x="0" y="14978"/>
                    <a:pt x="0" y="14980"/>
                  </a:cubicBezTo>
                  <a:cubicBezTo>
                    <a:pt x="-3" y="23249"/>
                    <a:pt x="6697" y="29956"/>
                    <a:pt x="14967" y="29959"/>
                  </a:cubicBezTo>
                  <a:cubicBezTo>
                    <a:pt x="14969" y="29959"/>
                    <a:pt x="14971" y="29959"/>
                    <a:pt x="14973" y="29959"/>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4" name="Google Shape;134;p1"/>
            <p:cNvSpPr/>
            <p:nvPr/>
          </p:nvSpPr>
          <p:spPr>
            <a:xfrm>
              <a:off x="2539276" y="3221050"/>
              <a:ext cx="25400" cy="25400"/>
            </a:xfrm>
            <a:custGeom>
              <a:avLst/>
              <a:gdLst/>
              <a:ahLst/>
              <a:cxnLst/>
              <a:rect l="l" t="t" r="r" b="b"/>
              <a:pathLst>
                <a:path w="25400" h="25400" extrusionOk="0">
                  <a:moveTo>
                    <a:pt x="15068" y="30150"/>
                  </a:moveTo>
                  <a:cubicBezTo>
                    <a:pt x="23394" y="30153"/>
                    <a:pt x="30146" y="23407"/>
                    <a:pt x="30150" y="15081"/>
                  </a:cubicBezTo>
                  <a:cubicBezTo>
                    <a:pt x="30153" y="6756"/>
                    <a:pt x="23407" y="3"/>
                    <a:pt x="15081" y="0"/>
                  </a:cubicBezTo>
                  <a:cubicBezTo>
                    <a:pt x="6756" y="-3"/>
                    <a:pt x="3" y="6743"/>
                    <a:pt x="0" y="15068"/>
                  </a:cubicBezTo>
                  <a:cubicBezTo>
                    <a:pt x="0" y="15071"/>
                    <a:pt x="0" y="15073"/>
                    <a:pt x="0" y="15075"/>
                  </a:cubicBezTo>
                  <a:cubicBezTo>
                    <a:pt x="0" y="23398"/>
                    <a:pt x="6745" y="30146"/>
                    <a:pt x="15068" y="3015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5" name="Google Shape;135;p1"/>
            <p:cNvSpPr/>
            <p:nvPr/>
          </p:nvSpPr>
          <p:spPr>
            <a:xfrm>
              <a:off x="3359404" y="2276570"/>
              <a:ext cx="44450" cy="44450"/>
            </a:xfrm>
            <a:custGeom>
              <a:avLst/>
              <a:gdLst/>
              <a:ahLst/>
              <a:cxnLst/>
              <a:rect l="l" t="t" r="r" b="b"/>
              <a:pathLst>
                <a:path w="44450" h="44450" extrusionOk="0">
                  <a:moveTo>
                    <a:pt x="22225" y="44526"/>
                  </a:moveTo>
                  <a:cubicBezTo>
                    <a:pt x="34520" y="44547"/>
                    <a:pt x="44505" y="34597"/>
                    <a:pt x="44526" y="22301"/>
                  </a:cubicBezTo>
                  <a:cubicBezTo>
                    <a:pt x="44547" y="10006"/>
                    <a:pt x="34597" y="21"/>
                    <a:pt x="22301" y="0"/>
                  </a:cubicBezTo>
                  <a:cubicBezTo>
                    <a:pt x="10006" y="-21"/>
                    <a:pt x="21" y="9929"/>
                    <a:pt x="0" y="22225"/>
                  </a:cubicBezTo>
                  <a:cubicBezTo>
                    <a:pt x="0" y="22238"/>
                    <a:pt x="0" y="22250"/>
                    <a:pt x="0" y="22263"/>
                  </a:cubicBezTo>
                  <a:cubicBezTo>
                    <a:pt x="-3" y="34545"/>
                    <a:pt x="9943" y="44509"/>
                    <a:pt x="22225" y="4452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6" name="Google Shape;136;p1"/>
            <p:cNvSpPr/>
            <p:nvPr/>
          </p:nvSpPr>
          <p:spPr>
            <a:xfrm>
              <a:off x="4267200" y="4132732"/>
              <a:ext cx="57150" cy="57150"/>
            </a:xfrm>
            <a:custGeom>
              <a:avLst/>
              <a:gdLst/>
              <a:ahLst/>
              <a:cxnLst/>
              <a:rect l="l" t="t" r="r" b="b"/>
              <a:pathLst>
                <a:path w="57150" h="57150" extrusionOk="0">
                  <a:moveTo>
                    <a:pt x="31115" y="62230"/>
                  </a:moveTo>
                  <a:cubicBezTo>
                    <a:pt x="48299" y="62230"/>
                    <a:pt x="62230" y="48300"/>
                    <a:pt x="62230" y="31115"/>
                  </a:cubicBezTo>
                  <a:cubicBezTo>
                    <a:pt x="62230" y="13931"/>
                    <a:pt x="48300" y="0"/>
                    <a:pt x="31115" y="0"/>
                  </a:cubicBezTo>
                  <a:cubicBezTo>
                    <a:pt x="13931" y="0"/>
                    <a:pt x="0" y="13931"/>
                    <a:pt x="0" y="31115"/>
                  </a:cubicBezTo>
                  <a:cubicBezTo>
                    <a:pt x="0" y="48299"/>
                    <a:pt x="13931" y="62230"/>
                    <a:pt x="31115" y="6223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7" name="Google Shape;137;p1"/>
            <p:cNvSpPr/>
            <p:nvPr/>
          </p:nvSpPr>
          <p:spPr>
            <a:xfrm>
              <a:off x="4929302" y="3532429"/>
              <a:ext cx="19050" cy="19050"/>
            </a:xfrm>
            <a:custGeom>
              <a:avLst/>
              <a:gdLst/>
              <a:ahLst/>
              <a:cxnLst/>
              <a:rect l="l" t="t" r="r" b="b"/>
              <a:pathLst>
                <a:path w="19050" h="19050" extrusionOk="0">
                  <a:moveTo>
                    <a:pt x="10935" y="0"/>
                  </a:moveTo>
                  <a:cubicBezTo>
                    <a:pt x="4895" y="0"/>
                    <a:pt x="0" y="4896"/>
                    <a:pt x="0" y="10935"/>
                  </a:cubicBezTo>
                  <a:cubicBezTo>
                    <a:pt x="0" y="16974"/>
                    <a:pt x="4896" y="21869"/>
                    <a:pt x="10935" y="21869"/>
                  </a:cubicBezTo>
                  <a:cubicBezTo>
                    <a:pt x="16974" y="21869"/>
                    <a:pt x="21869" y="16973"/>
                    <a:pt x="21869" y="10935"/>
                  </a:cubicBezTo>
                  <a:cubicBezTo>
                    <a:pt x="21873" y="4899"/>
                    <a:pt x="16983" y="3"/>
                    <a:pt x="10947" y="0"/>
                  </a:cubicBezTo>
                  <a:cubicBezTo>
                    <a:pt x="10943" y="0"/>
                    <a:pt x="10939" y="0"/>
                    <a:pt x="1093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8" name="Google Shape;138;p1"/>
            <p:cNvSpPr/>
            <p:nvPr/>
          </p:nvSpPr>
          <p:spPr>
            <a:xfrm>
              <a:off x="3744062" y="114605"/>
              <a:ext cx="38100" cy="38100"/>
            </a:xfrm>
            <a:custGeom>
              <a:avLst/>
              <a:gdLst/>
              <a:ahLst/>
              <a:cxnLst/>
              <a:rect l="l" t="t" r="r" b="b"/>
              <a:pathLst>
                <a:path w="38100" h="38100" extrusionOk="0">
                  <a:moveTo>
                    <a:pt x="20447" y="40907"/>
                  </a:moveTo>
                  <a:cubicBezTo>
                    <a:pt x="31743" y="40910"/>
                    <a:pt x="40903" y="31756"/>
                    <a:pt x="40906" y="20460"/>
                  </a:cubicBezTo>
                  <a:cubicBezTo>
                    <a:pt x="40910" y="9164"/>
                    <a:pt x="31755" y="4"/>
                    <a:pt x="20460" y="0"/>
                  </a:cubicBezTo>
                  <a:cubicBezTo>
                    <a:pt x="9163" y="-4"/>
                    <a:pt x="3" y="9151"/>
                    <a:pt x="0" y="20447"/>
                  </a:cubicBezTo>
                  <a:cubicBezTo>
                    <a:pt x="0" y="20449"/>
                    <a:pt x="0" y="20451"/>
                    <a:pt x="0" y="20453"/>
                  </a:cubicBezTo>
                  <a:cubicBezTo>
                    <a:pt x="-3" y="31746"/>
                    <a:pt x="9148" y="40903"/>
                    <a:pt x="20441" y="40907"/>
                  </a:cubicBezTo>
                  <a:cubicBezTo>
                    <a:pt x="20443" y="40907"/>
                    <a:pt x="20445" y="40907"/>
                    <a:pt x="20447" y="4090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9" name="Google Shape;139;p1"/>
            <p:cNvSpPr/>
            <p:nvPr/>
          </p:nvSpPr>
          <p:spPr>
            <a:xfrm>
              <a:off x="2342674" y="2846743"/>
              <a:ext cx="12700" cy="12700"/>
            </a:xfrm>
            <a:custGeom>
              <a:avLst/>
              <a:gdLst/>
              <a:ahLst/>
              <a:cxnLst/>
              <a:rect l="l" t="t" r="r" b="b"/>
              <a:pathLst>
                <a:path w="12700" h="12700" extrusionOk="0">
                  <a:moveTo>
                    <a:pt x="9042" y="18085"/>
                  </a:moveTo>
                  <a:cubicBezTo>
                    <a:pt x="14037" y="18085"/>
                    <a:pt x="18085" y="14037"/>
                    <a:pt x="18085" y="9042"/>
                  </a:cubicBezTo>
                  <a:cubicBezTo>
                    <a:pt x="18085" y="4048"/>
                    <a:pt x="14037" y="0"/>
                    <a:pt x="9042" y="0"/>
                  </a:cubicBezTo>
                  <a:cubicBezTo>
                    <a:pt x="4048" y="0"/>
                    <a:pt x="0" y="4048"/>
                    <a:pt x="0" y="9042"/>
                  </a:cubicBezTo>
                  <a:cubicBezTo>
                    <a:pt x="-3" y="14033"/>
                    <a:pt x="4039" y="18081"/>
                    <a:pt x="9030" y="18085"/>
                  </a:cubicBezTo>
                  <a:cubicBezTo>
                    <a:pt x="9034" y="18085"/>
                    <a:pt x="9038" y="18085"/>
                    <a:pt x="9042" y="18085"/>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0" name="Google Shape;140;p1"/>
            <p:cNvSpPr/>
            <p:nvPr/>
          </p:nvSpPr>
          <p:spPr>
            <a:xfrm>
              <a:off x="1107034" y="450437"/>
              <a:ext cx="38100" cy="38100"/>
            </a:xfrm>
            <a:custGeom>
              <a:avLst/>
              <a:gdLst/>
              <a:ahLst/>
              <a:cxnLst/>
              <a:rect l="l" t="t" r="r" b="b"/>
              <a:pathLst>
                <a:path w="38100" h="38100" extrusionOk="0">
                  <a:moveTo>
                    <a:pt x="21031" y="42062"/>
                  </a:moveTo>
                  <a:cubicBezTo>
                    <a:pt x="32646" y="42062"/>
                    <a:pt x="42062" y="32646"/>
                    <a:pt x="42062" y="21031"/>
                  </a:cubicBezTo>
                  <a:cubicBezTo>
                    <a:pt x="42062" y="9416"/>
                    <a:pt x="32646" y="0"/>
                    <a:pt x="21031" y="0"/>
                  </a:cubicBezTo>
                  <a:cubicBezTo>
                    <a:pt x="9416" y="0"/>
                    <a:pt x="0" y="9416"/>
                    <a:pt x="0" y="21031"/>
                  </a:cubicBezTo>
                  <a:cubicBezTo>
                    <a:pt x="-3" y="32643"/>
                    <a:pt x="9407" y="42059"/>
                    <a:pt x="21018" y="42062"/>
                  </a:cubicBezTo>
                  <a:cubicBezTo>
                    <a:pt x="21023" y="42062"/>
                    <a:pt x="21027" y="42062"/>
                    <a:pt x="21031" y="4206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1" name="Google Shape;141;p1"/>
            <p:cNvSpPr/>
            <p:nvPr/>
          </p:nvSpPr>
          <p:spPr>
            <a:xfrm>
              <a:off x="526371" y="5706320"/>
              <a:ext cx="50800" cy="50800"/>
            </a:xfrm>
            <a:custGeom>
              <a:avLst/>
              <a:gdLst/>
              <a:ahLst/>
              <a:cxnLst/>
              <a:rect l="l" t="t" r="r" b="b"/>
              <a:pathLst>
                <a:path w="50800" h="50800" extrusionOk="0">
                  <a:moveTo>
                    <a:pt x="27349" y="54724"/>
                  </a:moveTo>
                  <a:cubicBezTo>
                    <a:pt x="42461" y="54731"/>
                    <a:pt x="54717" y="42487"/>
                    <a:pt x="54724" y="27375"/>
                  </a:cubicBezTo>
                  <a:cubicBezTo>
                    <a:pt x="54731" y="12263"/>
                    <a:pt x="42487" y="7"/>
                    <a:pt x="27375" y="0"/>
                  </a:cubicBezTo>
                  <a:cubicBezTo>
                    <a:pt x="12263" y="-7"/>
                    <a:pt x="7" y="12238"/>
                    <a:pt x="0" y="27349"/>
                  </a:cubicBezTo>
                  <a:cubicBezTo>
                    <a:pt x="0" y="27356"/>
                    <a:pt x="0" y="27362"/>
                    <a:pt x="0" y="27368"/>
                  </a:cubicBezTo>
                  <a:cubicBezTo>
                    <a:pt x="-3" y="42473"/>
                    <a:pt x="12238" y="54721"/>
                    <a:pt x="27343" y="54724"/>
                  </a:cubicBezTo>
                  <a:cubicBezTo>
                    <a:pt x="27345" y="54724"/>
                    <a:pt x="27347" y="54724"/>
                    <a:pt x="27349" y="5472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2" name="Google Shape;142;p1"/>
            <p:cNvSpPr/>
            <p:nvPr/>
          </p:nvSpPr>
          <p:spPr>
            <a:xfrm>
              <a:off x="868699" y="3217355"/>
              <a:ext cx="50800" cy="50800"/>
            </a:xfrm>
            <a:custGeom>
              <a:avLst/>
              <a:gdLst/>
              <a:ahLst/>
              <a:cxnLst/>
              <a:rect l="l" t="t" r="r" b="b"/>
              <a:pathLst>
                <a:path w="50800" h="50800" extrusionOk="0">
                  <a:moveTo>
                    <a:pt x="28429" y="56883"/>
                  </a:moveTo>
                  <a:cubicBezTo>
                    <a:pt x="44137" y="56890"/>
                    <a:pt x="56876" y="44162"/>
                    <a:pt x="56883" y="28454"/>
                  </a:cubicBezTo>
                  <a:cubicBezTo>
                    <a:pt x="56890" y="12746"/>
                    <a:pt x="44162" y="7"/>
                    <a:pt x="28454" y="0"/>
                  </a:cubicBezTo>
                  <a:cubicBezTo>
                    <a:pt x="12747" y="-7"/>
                    <a:pt x="7" y="12721"/>
                    <a:pt x="0" y="28429"/>
                  </a:cubicBezTo>
                  <a:cubicBezTo>
                    <a:pt x="0" y="28435"/>
                    <a:pt x="0" y="28442"/>
                    <a:pt x="0" y="28448"/>
                  </a:cubicBezTo>
                  <a:cubicBezTo>
                    <a:pt x="-3" y="44149"/>
                    <a:pt x="12722" y="56880"/>
                    <a:pt x="28423" y="56883"/>
                  </a:cubicBezTo>
                  <a:cubicBezTo>
                    <a:pt x="28425" y="56883"/>
                    <a:pt x="28427" y="56883"/>
                    <a:pt x="28429" y="56883"/>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3" name="Google Shape;143;p1"/>
            <p:cNvSpPr/>
            <p:nvPr/>
          </p:nvSpPr>
          <p:spPr>
            <a:xfrm>
              <a:off x="533533" y="1848911"/>
              <a:ext cx="50800" cy="50800"/>
            </a:xfrm>
            <a:custGeom>
              <a:avLst/>
              <a:gdLst/>
              <a:ahLst/>
              <a:cxnLst/>
              <a:rect l="l" t="t" r="r" b="b"/>
              <a:pathLst>
                <a:path w="50800" h="50800" extrusionOk="0">
                  <a:moveTo>
                    <a:pt x="25527" y="51067"/>
                  </a:moveTo>
                  <a:cubicBezTo>
                    <a:pt x="39629" y="51070"/>
                    <a:pt x="51063" y="39641"/>
                    <a:pt x="51067" y="25540"/>
                  </a:cubicBezTo>
                  <a:cubicBezTo>
                    <a:pt x="51070" y="11438"/>
                    <a:pt x="39641" y="3"/>
                    <a:pt x="25540" y="0"/>
                  </a:cubicBezTo>
                  <a:cubicBezTo>
                    <a:pt x="11438" y="-3"/>
                    <a:pt x="4" y="11425"/>
                    <a:pt x="0" y="25527"/>
                  </a:cubicBezTo>
                  <a:cubicBezTo>
                    <a:pt x="0" y="25529"/>
                    <a:pt x="0" y="25531"/>
                    <a:pt x="0" y="25533"/>
                  </a:cubicBezTo>
                  <a:cubicBezTo>
                    <a:pt x="-7" y="39628"/>
                    <a:pt x="11413" y="51060"/>
                    <a:pt x="25508" y="51067"/>
                  </a:cubicBezTo>
                  <a:cubicBezTo>
                    <a:pt x="25514" y="51067"/>
                    <a:pt x="25521" y="51067"/>
                    <a:pt x="25527" y="5106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4" name="Google Shape;144;p1"/>
            <p:cNvSpPr/>
            <p:nvPr/>
          </p:nvSpPr>
          <p:spPr>
            <a:xfrm>
              <a:off x="499961" y="4519111"/>
              <a:ext cx="38100" cy="38100"/>
            </a:xfrm>
            <a:custGeom>
              <a:avLst/>
              <a:gdLst/>
              <a:ahLst/>
              <a:cxnLst/>
              <a:rect l="l" t="t" r="r" b="b"/>
              <a:pathLst>
                <a:path w="38100" h="38100" extrusionOk="0">
                  <a:moveTo>
                    <a:pt x="40767" y="20384"/>
                  </a:moveTo>
                  <a:cubicBezTo>
                    <a:pt x="40767" y="9126"/>
                    <a:pt x="31641" y="0"/>
                    <a:pt x="20383" y="0"/>
                  </a:cubicBezTo>
                  <a:cubicBezTo>
                    <a:pt x="9126" y="0"/>
                    <a:pt x="0" y="9126"/>
                    <a:pt x="0" y="20384"/>
                  </a:cubicBezTo>
                  <a:cubicBezTo>
                    <a:pt x="0" y="31641"/>
                    <a:pt x="9126" y="40767"/>
                    <a:pt x="20383" y="40767"/>
                  </a:cubicBezTo>
                  <a:cubicBezTo>
                    <a:pt x="31638" y="40771"/>
                    <a:pt x="40764" y="31650"/>
                    <a:pt x="40767" y="20396"/>
                  </a:cubicBezTo>
                  <a:cubicBezTo>
                    <a:pt x="40767" y="20392"/>
                    <a:pt x="40767" y="20388"/>
                    <a:pt x="40767" y="20384"/>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5" name="Google Shape;145;p1"/>
            <p:cNvSpPr/>
            <p:nvPr/>
          </p:nvSpPr>
          <p:spPr>
            <a:xfrm>
              <a:off x="486785" y="3228645"/>
              <a:ext cx="44450" cy="44450"/>
            </a:xfrm>
            <a:custGeom>
              <a:avLst/>
              <a:gdLst/>
              <a:ahLst/>
              <a:cxnLst/>
              <a:rect l="l" t="t" r="r" b="b"/>
              <a:pathLst>
                <a:path w="44450" h="44450" extrusionOk="0">
                  <a:moveTo>
                    <a:pt x="22276" y="44552"/>
                  </a:moveTo>
                  <a:cubicBezTo>
                    <a:pt x="34578" y="44552"/>
                    <a:pt x="44552" y="34579"/>
                    <a:pt x="44552" y="22276"/>
                  </a:cubicBezTo>
                  <a:cubicBezTo>
                    <a:pt x="44552" y="9973"/>
                    <a:pt x="34578" y="0"/>
                    <a:pt x="22276" y="0"/>
                  </a:cubicBezTo>
                  <a:cubicBezTo>
                    <a:pt x="9973" y="0"/>
                    <a:pt x="0" y="9973"/>
                    <a:pt x="0" y="22276"/>
                  </a:cubicBezTo>
                  <a:cubicBezTo>
                    <a:pt x="-7" y="34572"/>
                    <a:pt x="9955" y="44545"/>
                    <a:pt x="22250" y="44552"/>
                  </a:cubicBezTo>
                  <a:cubicBezTo>
                    <a:pt x="22259" y="44552"/>
                    <a:pt x="22267" y="44552"/>
                    <a:pt x="22276" y="44552"/>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6" name="Google Shape;146;p1"/>
            <p:cNvSpPr/>
            <p:nvPr/>
          </p:nvSpPr>
          <p:spPr>
            <a:xfrm>
              <a:off x="1011714" y="4510576"/>
              <a:ext cx="38100" cy="38100"/>
            </a:xfrm>
            <a:custGeom>
              <a:avLst/>
              <a:gdLst/>
              <a:ahLst/>
              <a:cxnLst/>
              <a:rect l="l" t="t" r="r" b="b"/>
              <a:pathLst>
                <a:path w="38100" h="38100" extrusionOk="0">
                  <a:moveTo>
                    <a:pt x="0" y="20320"/>
                  </a:moveTo>
                  <a:cubicBezTo>
                    <a:pt x="0" y="31543"/>
                    <a:pt x="9098" y="40640"/>
                    <a:pt x="20320" y="40640"/>
                  </a:cubicBezTo>
                  <a:cubicBezTo>
                    <a:pt x="31542" y="40640"/>
                    <a:pt x="40640" y="31543"/>
                    <a:pt x="40640" y="20320"/>
                  </a:cubicBezTo>
                  <a:cubicBezTo>
                    <a:pt x="40640" y="9098"/>
                    <a:pt x="31542" y="0"/>
                    <a:pt x="20320" y="0"/>
                  </a:cubicBezTo>
                  <a:cubicBezTo>
                    <a:pt x="9098" y="0"/>
                    <a:pt x="0" y="9098"/>
                    <a:pt x="0" y="2032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7" name="Google Shape;147;p1"/>
            <p:cNvSpPr/>
            <p:nvPr/>
          </p:nvSpPr>
          <p:spPr>
            <a:xfrm>
              <a:off x="1266825" y="2011591"/>
              <a:ext cx="25400" cy="25400"/>
            </a:xfrm>
            <a:custGeom>
              <a:avLst/>
              <a:gdLst/>
              <a:ahLst/>
              <a:cxnLst/>
              <a:rect l="l" t="t" r="r" b="b"/>
              <a:pathLst>
                <a:path w="25400" h="25400" extrusionOk="0">
                  <a:moveTo>
                    <a:pt x="14967" y="29934"/>
                  </a:moveTo>
                  <a:cubicBezTo>
                    <a:pt x="23233" y="29934"/>
                    <a:pt x="29934" y="23233"/>
                    <a:pt x="29934" y="14967"/>
                  </a:cubicBezTo>
                  <a:cubicBezTo>
                    <a:pt x="29934" y="6701"/>
                    <a:pt x="23233" y="0"/>
                    <a:pt x="14967" y="0"/>
                  </a:cubicBezTo>
                  <a:cubicBezTo>
                    <a:pt x="6701" y="0"/>
                    <a:pt x="0" y="6701"/>
                    <a:pt x="0" y="14967"/>
                  </a:cubicBezTo>
                  <a:cubicBezTo>
                    <a:pt x="-3" y="23229"/>
                    <a:pt x="6692" y="29930"/>
                    <a:pt x="14954" y="29934"/>
                  </a:cubicBezTo>
                  <a:cubicBezTo>
                    <a:pt x="14958" y="29934"/>
                    <a:pt x="14963" y="29934"/>
                    <a:pt x="14967" y="2993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8" name="Google Shape;148;p1"/>
            <p:cNvSpPr/>
            <p:nvPr/>
          </p:nvSpPr>
          <p:spPr>
            <a:xfrm>
              <a:off x="1730985" y="173101"/>
              <a:ext cx="44450" cy="44450"/>
            </a:xfrm>
            <a:custGeom>
              <a:avLst/>
              <a:gdLst/>
              <a:ahLst/>
              <a:cxnLst/>
              <a:rect l="l" t="t" r="r" b="b"/>
              <a:pathLst>
                <a:path w="44450" h="44450" extrusionOk="0">
                  <a:moveTo>
                    <a:pt x="24568" y="49149"/>
                  </a:moveTo>
                  <a:cubicBezTo>
                    <a:pt x="38140" y="49153"/>
                    <a:pt x="49145" y="38153"/>
                    <a:pt x="49149" y="24581"/>
                  </a:cubicBezTo>
                  <a:cubicBezTo>
                    <a:pt x="49152" y="11009"/>
                    <a:pt x="38153" y="4"/>
                    <a:pt x="24581" y="0"/>
                  </a:cubicBezTo>
                  <a:cubicBezTo>
                    <a:pt x="11009" y="-4"/>
                    <a:pt x="3" y="10996"/>
                    <a:pt x="0" y="24568"/>
                  </a:cubicBezTo>
                  <a:cubicBezTo>
                    <a:pt x="0" y="24570"/>
                    <a:pt x="0" y="24572"/>
                    <a:pt x="0" y="24574"/>
                  </a:cubicBezTo>
                  <a:cubicBezTo>
                    <a:pt x="-7" y="38140"/>
                    <a:pt x="10984" y="49142"/>
                    <a:pt x="24549" y="49149"/>
                  </a:cubicBezTo>
                  <a:cubicBezTo>
                    <a:pt x="24555" y="49149"/>
                    <a:pt x="24562" y="49149"/>
                    <a:pt x="24568" y="49149"/>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9" name="Google Shape;149;p1"/>
            <p:cNvSpPr/>
            <p:nvPr/>
          </p:nvSpPr>
          <p:spPr>
            <a:xfrm>
              <a:off x="9064942" y="2842895"/>
              <a:ext cx="57150" cy="57150"/>
            </a:xfrm>
            <a:custGeom>
              <a:avLst/>
              <a:gdLst/>
              <a:ahLst/>
              <a:cxnLst/>
              <a:rect l="l" t="t" r="r" b="b"/>
              <a:pathLst>
                <a:path w="57150" h="57150" extrusionOk="0">
                  <a:moveTo>
                    <a:pt x="29159" y="0"/>
                  </a:moveTo>
                  <a:cubicBezTo>
                    <a:pt x="13055" y="0"/>
                    <a:pt x="0" y="13055"/>
                    <a:pt x="0" y="29159"/>
                  </a:cubicBezTo>
                  <a:cubicBezTo>
                    <a:pt x="0" y="45264"/>
                    <a:pt x="13055" y="58319"/>
                    <a:pt x="29159" y="58319"/>
                  </a:cubicBezTo>
                  <a:cubicBezTo>
                    <a:pt x="45264" y="58319"/>
                    <a:pt x="58319" y="45264"/>
                    <a:pt x="58319" y="29159"/>
                  </a:cubicBezTo>
                  <a:cubicBezTo>
                    <a:pt x="58326" y="13062"/>
                    <a:pt x="45283" y="7"/>
                    <a:pt x="29185" y="0"/>
                  </a:cubicBezTo>
                  <a:cubicBezTo>
                    <a:pt x="29177" y="0"/>
                    <a:pt x="29168" y="0"/>
                    <a:pt x="2915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0" name="Google Shape;150;p1"/>
            <p:cNvSpPr/>
            <p:nvPr/>
          </p:nvSpPr>
          <p:spPr>
            <a:xfrm>
              <a:off x="8917927" y="5802795"/>
              <a:ext cx="63500" cy="63500"/>
            </a:xfrm>
            <a:custGeom>
              <a:avLst/>
              <a:gdLst/>
              <a:ahLst/>
              <a:cxnLst/>
              <a:rect l="l" t="t" r="r" b="b"/>
              <a:pathLst>
                <a:path w="63500" h="63500" extrusionOk="0">
                  <a:moveTo>
                    <a:pt x="32182" y="0"/>
                  </a:moveTo>
                  <a:cubicBezTo>
                    <a:pt x="14408" y="0"/>
                    <a:pt x="0" y="14408"/>
                    <a:pt x="0" y="32182"/>
                  </a:cubicBezTo>
                  <a:cubicBezTo>
                    <a:pt x="0" y="49955"/>
                    <a:pt x="14408" y="64364"/>
                    <a:pt x="32182" y="64364"/>
                  </a:cubicBezTo>
                  <a:cubicBezTo>
                    <a:pt x="49955" y="64364"/>
                    <a:pt x="64364" y="49955"/>
                    <a:pt x="64364" y="32182"/>
                  </a:cubicBezTo>
                  <a:cubicBezTo>
                    <a:pt x="64364" y="32180"/>
                    <a:pt x="64364" y="32177"/>
                    <a:pt x="64364" y="32176"/>
                  </a:cubicBezTo>
                  <a:cubicBezTo>
                    <a:pt x="64367" y="14409"/>
                    <a:pt x="49967" y="3"/>
                    <a:pt x="32201" y="0"/>
                  </a:cubicBezTo>
                  <a:cubicBezTo>
                    <a:pt x="32195" y="0"/>
                    <a:pt x="32189" y="0"/>
                    <a:pt x="3218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1" name="Google Shape;151;p1"/>
            <p:cNvSpPr/>
            <p:nvPr/>
          </p:nvSpPr>
          <p:spPr>
            <a:xfrm>
              <a:off x="8979573" y="5122101"/>
              <a:ext cx="44450" cy="44450"/>
            </a:xfrm>
            <a:custGeom>
              <a:avLst/>
              <a:gdLst/>
              <a:ahLst/>
              <a:cxnLst/>
              <a:rect l="l" t="t" r="r" b="b"/>
              <a:pathLst>
                <a:path w="44450" h="44450" extrusionOk="0">
                  <a:moveTo>
                    <a:pt x="24035" y="0"/>
                  </a:moveTo>
                  <a:cubicBezTo>
                    <a:pt x="10764" y="-3"/>
                    <a:pt x="4" y="10752"/>
                    <a:pt x="0" y="24022"/>
                  </a:cubicBezTo>
                  <a:cubicBezTo>
                    <a:pt x="-4" y="37293"/>
                    <a:pt x="10751" y="48053"/>
                    <a:pt x="24022" y="48057"/>
                  </a:cubicBezTo>
                  <a:cubicBezTo>
                    <a:pt x="37292" y="48060"/>
                    <a:pt x="48053" y="37305"/>
                    <a:pt x="48057" y="24035"/>
                  </a:cubicBezTo>
                  <a:cubicBezTo>
                    <a:pt x="48057" y="24033"/>
                    <a:pt x="48057" y="24030"/>
                    <a:pt x="48057" y="24028"/>
                  </a:cubicBezTo>
                  <a:cubicBezTo>
                    <a:pt x="48061" y="10761"/>
                    <a:pt x="37308" y="3"/>
                    <a:pt x="24041" y="0"/>
                  </a:cubicBezTo>
                  <a:cubicBezTo>
                    <a:pt x="24039" y="0"/>
                    <a:pt x="24037" y="0"/>
                    <a:pt x="2403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2" name="Google Shape;152;p1"/>
            <p:cNvSpPr/>
            <p:nvPr/>
          </p:nvSpPr>
          <p:spPr>
            <a:xfrm>
              <a:off x="9040826" y="3477527"/>
              <a:ext cx="19050" cy="19050"/>
            </a:xfrm>
            <a:custGeom>
              <a:avLst/>
              <a:gdLst/>
              <a:ahLst/>
              <a:cxnLst/>
              <a:rect l="l" t="t" r="r" b="b"/>
              <a:pathLst>
                <a:path w="19050" h="19050" extrusionOk="0">
                  <a:moveTo>
                    <a:pt x="12319" y="0"/>
                  </a:moveTo>
                  <a:cubicBezTo>
                    <a:pt x="5518" y="-3"/>
                    <a:pt x="3" y="5506"/>
                    <a:pt x="0" y="12306"/>
                  </a:cubicBezTo>
                  <a:cubicBezTo>
                    <a:pt x="-4" y="19106"/>
                    <a:pt x="5506" y="24622"/>
                    <a:pt x="12306" y="24625"/>
                  </a:cubicBezTo>
                  <a:cubicBezTo>
                    <a:pt x="19107" y="24629"/>
                    <a:pt x="24622" y="19119"/>
                    <a:pt x="24625" y="12319"/>
                  </a:cubicBezTo>
                  <a:cubicBezTo>
                    <a:pt x="24625" y="12317"/>
                    <a:pt x="24625" y="12315"/>
                    <a:pt x="24625" y="12313"/>
                  </a:cubicBezTo>
                  <a:cubicBezTo>
                    <a:pt x="24625" y="5515"/>
                    <a:pt x="19116" y="3"/>
                    <a:pt x="1231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3" name="Google Shape;153;p1"/>
            <p:cNvSpPr/>
            <p:nvPr/>
          </p:nvSpPr>
          <p:spPr>
            <a:xfrm>
              <a:off x="9164472" y="560121"/>
              <a:ext cx="25400" cy="25400"/>
            </a:xfrm>
            <a:custGeom>
              <a:avLst/>
              <a:gdLst/>
              <a:ahLst/>
              <a:cxnLst/>
              <a:rect l="l" t="t" r="r" b="b"/>
              <a:pathLst>
                <a:path w="25400" h="25400" extrusionOk="0">
                  <a:moveTo>
                    <a:pt x="29908" y="14954"/>
                  </a:moveTo>
                  <a:cubicBezTo>
                    <a:pt x="29908" y="6695"/>
                    <a:pt x="23213" y="0"/>
                    <a:pt x="14954" y="0"/>
                  </a:cubicBezTo>
                  <a:cubicBezTo>
                    <a:pt x="6695" y="0"/>
                    <a:pt x="0" y="6695"/>
                    <a:pt x="0" y="14954"/>
                  </a:cubicBezTo>
                  <a:cubicBezTo>
                    <a:pt x="0" y="23213"/>
                    <a:pt x="6695" y="29909"/>
                    <a:pt x="14954" y="29909"/>
                  </a:cubicBezTo>
                  <a:cubicBezTo>
                    <a:pt x="14956" y="29909"/>
                    <a:pt x="14958" y="29909"/>
                    <a:pt x="14960" y="29909"/>
                  </a:cubicBezTo>
                  <a:cubicBezTo>
                    <a:pt x="23216" y="29909"/>
                    <a:pt x="29908" y="23216"/>
                    <a:pt x="29908" y="14961"/>
                  </a:cubicBezTo>
                  <a:cubicBezTo>
                    <a:pt x="29908" y="14959"/>
                    <a:pt x="29908" y="14956"/>
                    <a:pt x="29908" y="14954"/>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4" name="Google Shape;154;p1"/>
            <p:cNvSpPr/>
            <p:nvPr/>
          </p:nvSpPr>
          <p:spPr>
            <a:xfrm>
              <a:off x="8782901" y="937927"/>
              <a:ext cx="19050" cy="19050"/>
            </a:xfrm>
            <a:custGeom>
              <a:avLst/>
              <a:gdLst/>
              <a:ahLst/>
              <a:cxnLst/>
              <a:rect l="l" t="t" r="r" b="b"/>
              <a:pathLst>
                <a:path w="19050" h="19050" extrusionOk="0">
                  <a:moveTo>
                    <a:pt x="9671" y="0"/>
                  </a:moveTo>
                  <a:cubicBezTo>
                    <a:pt x="4333" y="-3"/>
                    <a:pt x="3" y="4321"/>
                    <a:pt x="0" y="9658"/>
                  </a:cubicBezTo>
                  <a:cubicBezTo>
                    <a:pt x="-4" y="14996"/>
                    <a:pt x="4321" y="19326"/>
                    <a:pt x="9658" y="19329"/>
                  </a:cubicBezTo>
                  <a:cubicBezTo>
                    <a:pt x="14996" y="19333"/>
                    <a:pt x="19326" y="15009"/>
                    <a:pt x="19329" y="9671"/>
                  </a:cubicBezTo>
                  <a:cubicBezTo>
                    <a:pt x="19329" y="9669"/>
                    <a:pt x="19329" y="9667"/>
                    <a:pt x="19329" y="9665"/>
                  </a:cubicBezTo>
                  <a:cubicBezTo>
                    <a:pt x="19333" y="4331"/>
                    <a:pt x="15011" y="3"/>
                    <a:pt x="9677" y="0"/>
                  </a:cubicBezTo>
                  <a:cubicBezTo>
                    <a:pt x="9675" y="0"/>
                    <a:pt x="9673" y="0"/>
                    <a:pt x="9671"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5" name="Google Shape;155;p1"/>
            <p:cNvSpPr/>
            <p:nvPr/>
          </p:nvSpPr>
          <p:spPr>
            <a:xfrm>
              <a:off x="8841956" y="6209862"/>
              <a:ext cx="31750" cy="31750"/>
            </a:xfrm>
            <a:custGeom>
              <a:avLst/>
              <a:gdLst/>
              <a:ahLst/>
              <a:cxnLst/>
              <a:rect l="l" t="t" r="r" b="b"/>
              <a:pathLst>
                <a:path w="31750" h="31750" extrusionOk="0">
                  <a:moveTo>
                    <a:pt x="18199" y="0"/>
                  </a:moveTo>
                  <a:cubicBezTo>
                    <a:pt x="8148" y="0"/>
                    <a:pt x="0" y="8148"/>
                    <a:pt x="0" y="18199"/>
                  </a:cubicBezTo>
                  <a:cubicBezTo>
                    <a:pt x="0" y="28250"/>
                    <a:pt x="8148" y="36399"/>
                    <a:pt x="18199" y="36399"/>
                  </a:cubicBezTo>
                  <a:cubicBezTo>
                    <a:pt x="28250" y="36399"/>
                    <a:pt x="36398" y="28251"/>
                    <a:pt x="36398" y="18199"/>
                  </a:cubicBezTo>
                  <a:cubicBezTo>
                    <a:pt x="36402" y="8152"/>
                    <a:pt x="28259" y="4"/>
                    <a:pt x="18211" y="0"/>
                  </a:cubicBezTo>
                  <a:cubicBezTo>
                    <a:pt x="18207" y="0"/>
                    <a:pt x="18203" y="0"/>
                    <a:pt x="1819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6" name="Google Shape;156;p1"/>
            <p:cNvSpPr/>
            <p:nvPr/>
          </p:nvSpPr>
          <p:spPr>
            <a:xfrm>
              <a:off x="8865914" y="3461727"/>
              <a:ext cx="44450" cy="44450"/>
            </a:xfrm>
            <a:custGeom>
              <a:avLst/>
              <a:gdLst/>
              <a:ahLst/>
              <a:cxnLst/>
              <a:rect l="l" t="t" r="r" b="b"/>
              <a:pathLst>
                <a:path w="44450" h="44450" extrusionOk="0">
                  <a:moveTo>
                    <a:pt x="22613" y="0"/>
                  </a:moveTo>
                  <a:cubicBezTo>
                    <a:pt x="10127" y="-3"/>
                    <a:pt x="4" y="10115"/>
                    <a:pt x="0" y="22600"/>
                  </a:cubicBezTo>
                  <a:cubicBezTo>
                    <a:pt x="-4" y="35085"/>
                    <a:pt x="10115" y="45209"/>
                    <a:pt x="22599" y="45212"/>
                  </a:cubicBezTo>
                  <a:cubicBezTo>
                    <a:pt x="35085" y="45216"/>
                    <a:pt x="45208" y="35097"/>
                    <a:pt x="45212" y="22613"/>
                  </a:cubicBezTo>
                  <a:cubicBezTo>
                    <a:pt x="45212" y="22608"/>
                    <a:pt x="45212" y="22604"/>
                    <a:pt x="45212" y="22600"/>
                  </a:cubicBezTo>
                  <a:cubicBezTo>
                    <a:pt x="45216" y="10122"/>
                    <a:pt x="35103" y="3"/>
                    <a:pt x="22625" y="0"/>
                  </a:cubicBezTo>
                  <a:cubicBezTo>
                    <a:pt x="22621" y="0"/>
                    <a:pt x="22616" y="0"/>
                    <a:pt x="2261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7" name="Google Shape;157;p1"/>
            <p:cNvSpPr/>
            <p:nvPr/>
          </p:nvSpPr>
          <p:spPr>
            <a:xfrm>
              <a:off x="8844972" y="5710555"/>
              <a:ext cx="44450" cy="44450"/>
            </a:xfrm>
            <a:custGeom>
              <a:avLst/>
              <a:gdLst/>
              <a:ahLst/>
              <a:cxnLst/>
              <a:rect l="l" t="t" r="r" b="b"/>
              <a:pathLst>
                <a:path w="44450" h="44450" extrusionOk="0">
                  <a:moveTo>
                    <a:pt x="23013" y="0"/>
                  </a:moveTo>
                  <a:cubicBezTo>
                    <a:pt x="10306" y="-3"/>
                    <a:pt x="4" y="10294"/>
                    <a:pt x="0" y="23000"/>
                  </a:cubicBezTo>
                  <a:cubicBezTo>
                    <a:pt x="-4" y="35706"/>
                    <a:pt x="10294" y="46009"/>
                    <a:pt x="22999" y="46012"/>
                  </a:cubicBezTo>
                  <a:cubicBezTo>
                    <a:pt x="35706" y="46016"/>
                    <a:pt x="46008" y="35718"/>
                    <a:pt x="46012" y="23013"/>
                  </a:cubicBezTo>
                  <a:cubicBezTo>
                    <a:pt x="46012" y="23011"/>
                    <a:pt x="46012" y="23008"/>
                    <a:pt x="46012" y="23006"/>
                  </a:cubicBezTo>
                  <a:cubicBezTo>
                    <a:pt x="46019" y="10308"/>
                    <a:pt x="35730" y="7"/>
                    <a:pt x="23031" y="0"/>
                  </a:cubicBezTo>
                  <a:cubicBezTo>
                    <a:pt x="23025" y="0"/>
                    <a:pt x="23019" y="0"/>
                    <a:pt x="2301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8" name="Google Shape;158;p1"/>
            <p:cNvSpPr/>
            <p:nvPr/>
          </p:nvSpPr>
          <p:spPr>
            <a:xfrm>
              <a:off x="9418758" y="6765843"/>
              <a:ext cx="38100" cy="38100"/>
            </a:xfrm>
            <a:custGeom>
              <a:avLst/>
              <a:gdLst/>
              <a:ahLst/>
              <a:cxnLst/>
              <a:rect l="l" t="t" r="r" b="b"/>
              <a:pathLst>
                <a:path w="38100" h="38100" extrusionOk="0">
                  <a:moveTo>
                    <a:pt x="19406" y="0"/>
                  </a:moveTo>
                  <a:cubicBezTo>
                    <a:pt x="8689" y="0"/>
                    <a:pt x="0" y="8688"/>
                    <a:pt x="0" y="19406"/>
                  </a:cubicBezTo>
                  <a:cubicBezTo>
                    <a:pt x="0" y="30123"/>
                    <a:pt x="8688" y="38812"/>
                    <a:pt x="19406" y="38812"/>
                  </a:cubicBezTo>
                  <a:cubicBezTo>
                    <a:pt x="30123" y="38812"/>
                    <a:pt x="38812" y="30124"/>
                    <a:pt x="38812" y="19406"/>
                  </a:cubicBezTo>
                  <a:cubicBezTo>
                    <a:pt x="38812" y="8689"/>
                    <a:pt x="30124" y="0"/>
                    <a:pt x="1940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9" name="Google Shape;159;p1"/>
            <p:cNvSpPr/>
            <p:nvPr/>
          </p:nvSpPr>
          <p:spPr>
            <a:xfrm>
              <a:off x="9535401" y="996188"/>
              <a:ext cx="25400" cy="25400"/>
            </a:xfrm>
            <a:custGeom>
              <a:avLst/>
              <a:gdLst/>
              <a:ahLst/>
              <a:cxnLst/>
              <a:rect l="l" t="t" r="r" b="b"/>
              <a:pathLst>
                <a:path w="25400" h="25400" extrusionOk="0">
                  <a:moveTo>
                    <a:pt x="15570" y="0"/>
                  </a:moveTo>
                  <a:cubicBezTo>
                    <a:pt x="6975" y="-3"/>
                    <a:pt x="4" y="6962"/>
                    <a:pt x="0" y="15558"/>
                  </a:cubicBezTo>
                  <a:cubicBezTo>
                    <a:pt x="-4" y="24153"/>
                    <a:pt x="6962" y="31124"/>
                    <a:pt x="15557" y="31128"/>
                  </a:cubicBezTo>
                  <a:cubicBezTo>
                    <a:pt x="24153" y="31131"/>
                    <a:pt x="31124" y="24166"/>
                    <a:pt x="31128" y="15570"/>
                  </a:cubicBezTo>
                  <a:cubicBezTo>
                    <a:pt x="31128" y="15568"/>
                    <a:pt x="31128" y="15566"/>
                    <a:pt x="31128" y="15564"/>
                  </a:cubicBezTo>
                  <a:cubicBezTo>
                    <a:pt x="31131" y="6972"/>
                    <a:pt x="24168" y="3"/>
                    <a:pt x="15577" y="0"/>
                  </a:cubicBezTo>
                  <a:cubicBezTo>
                    <a:pt x="15574" y="0"/>
                    <a:pt x="15573" y="0"/>
                    <a:pt x="1557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0" name="Google Shape;160;p1"/>
            <p:cNvSpPr/>
            <p:nvPr/>
          </p:nvSpPr>
          <p:spPr>
            <a:xfrm>
              <a:off x="9420327" y="1245552"/>
              <a:ext cx="44450" cy="44450"/>
            </a:xfrm>
            <a:custGeom>
              <a:avLst/>
              <a:gdLst/>
              <a:ahLst/>
              <a:cxnLst/>
              <a:rect l="l" t="t" r="r" b="b"/>
              <a:pathLst>
                <a:path w="44450" h="44450" extrusionOk="0">
                  <a:moveTo>
                    <a:pt x="23266" y="0"/>
                  </a:moveTo>
                  <a:cubicBezTo>
                    <a:pt x="10416" y="0"/>
                    <a:pt x="0" y="10417"/>
                    <a:pt x="0" y="23266"/>
                  </a:cubicBezTo>
                  <a:cubicBezTo>
                    <a:pt x="0" y="36116"/>
                    <a:pt x="10416" y="46533"/>
                    <a:pt x="23266" y="46533"/>
                  </a:cubicBezTo>
                  <a:cubicBezTo>
                    <a:pt x="36116" y="46533"/>
                    <a:pt x="46532" y="36116"/>
                    <a:pt x="46532" y="23266"/>
                  </a:cubicBezTo>
                  <a:cubicBezTo>
                    <a:pt x="46536" y="10420"/>
                    <a:pt x="36124" y="3"/>
                    <a:pt x="23278" y="0"/>
                  </a:cubicBezTo>
                  <a:cubicBezTo>
                    <a:pt x="23275" y="0"/>
                    <a:pt x="23270" y="0"/>
                    <a:pt x="2326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1" name="Google Shape;161;p1"/>
            <p:cNvSpPr/>
            <p:nvPr/>
          </p:nvSpPr>
          <p:spPr>
            <a:xfrm>
              <a:off x="9198140" y="5464727"/>
              <a:ext cx="31750" cy="31750"/>
            </a:xfrm>
            <a:custGeom>
              <a:avLst/>
              <a:gdLst/>
              <a:ahLst/>
              <a:cxnLst/>
              <a:rect l="l" t="t" r="r" b="b"/>
              <a:pathLst>
                <a:path w="31750" h="31750" extrusionOk="0">
                  <a:moveTo>
                    <a:pt x="33528" y="16764"/>
                  </a:moveTo>
                  <a:cubicBezTo>
                    <a:pt x="33528" y="7506"/>
                    <a:pt x="26022" y="0"/>
                    <a:pt x="16764" y="0"/>
                  </a:cubicBezTo>
                  <a:cubicBezTo>
                    <a:pt x="7506" y="0"/>
                    <a:pt x="0" y="7505"/>
                    <a:pt x="0" y="16764"/>
                  </a:cubicBezTo>
                  <a:cubicBezTo>
                    <a:pt x="0" y="26022"/>
                    <a:pt x="7506" y="33528"/>
                    <a:pt x="16764" y="33528"/>
                  </a:cubicBezTo>
                  <a:cubicBezTo>
                    <a:pt x="26019" y="33532"/>
                    <a:pt x="33524" y="26032"/>
                    <a:pt x="33528" y="16777"/>
                  </a:cubicBezTo>
                  <a:cubicBezTo>
                    <a:pt x="33528" y="16773"/>
                    <a:pt x="33528" y="16768"/>
                    <a:pt x="33528" y="1676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2" name="Google Shape;162;p1"/>
            <p:cNvSpPr/>
            <p:nvPr/>
          </p:nvSpPr>
          <p:spPr>
            <a:xfrm>
              <a:off x="9264694" y="5868600"/>
              <a:ext cx="50800" cy="50800"/>
            </a:xfrm>
            <a:custGeom>
              <a:avLst/>
              <a:gdLst/>
              <a:ahLst/>
              <a:cxnLst/>
              <a:rect l="l" t="t" r="r" b="b"/>
              <a:pathLst>
                <a:path w="50800" h="50800" extrusionOk="0">
                  <a:moveTo>
                    <a:pt x="26626" y="0"/>
                  </a:moveTo>
                  <a:cubicBezTo>
                    <a:pt x="11924" y="-3"/>
                    <a:pt x="3" y="11911"/>
                    <a:pt x="0" y="26613"/>
                  </a:cubicBezTo>
                  <a:cubicBezTo>
                    <a:pt x="-4" y="41314"/>
                    <a:pt x="11912" y="53235"/>
                    <a:pt x="26613" y="53238"/>
                  </a:cubicBezTo>
                  <a:cubicBezTo>
                    <a:pt x="41315" y="53242"/>
                    <a:pt x="53236" y="41327"/>
                    <a:pt x="53239" y="26626"/>
                  </a:cubicBezTo>
                  <a:cubicBezTo>
                    <a:pt x="53239" y="26621"/>
                    <a:pt x="53239" y="26617"/>
                    <a:pt x="53239" y="26613"/>
                  </a:cubicBezTo>
                  <a:cubicBezTo>
                    <a:pt x="53239" y="11915"/>
                    <a:pt x="41324" y="0"/>
                    <a:pt x="2662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3" name="Google Shape;163;p1"/>
            <p:cNvSpPr/>
            <p:nvPr/>
          </p:nvSpPr>
          <p:spPr>
            <a:xfrm>
              <a:off x="9397740" y="3961035"/>
              <a:ext cx="19050" cy="19050"/>
            </a:xfrm>
            <a:custGeom>
              <a:avLst/>
              <a:gdLst/>
              <a:ahLst/>
              <a:cxnLst/>
              <a:rect l="l" t="t" r="r" b="b"/>
              <a:pathLst>
                <a:path w="19050" h="19050" extrusionOk="0">
                  <a:moveTo>
                    <a:pt x="11150" y="0"/>
                  </a:moveTo>
                  <a:cubicBezTo>
                    <a:pt x="4992" y="0"/>
                    <a:pt x="0" y="4992"/>
                    <a:pt x="0" y="11150"/>
                  </a:cubicBezTo>
                  <a:cubicBezTo>
                    <a:pt x="0" y="17309"/>
                    <a:pt x="4992" y="22301"/>
                    <a:pt x="11150" y="22301"/>
                  </a:cubicBezTo>
                  <a:cubicBezTo>
                    <a:pt x="17309" y="22301"/>
                    <a:pt x="22301" y="17309"/>
                    <a:pt x="22301" y="11150"/>
                  </a:cubicBezTo>
                  <a:cubicBezTo>
                    <a:pt x="22301" y="4992"/>
                    <a:pt x="17309" y="0"/>
                    <a:pt x="1115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4" name="Google Shape;164;p1"/>
            <p:cNvSpPr/>
            <p:nvPr/>
          </p:nvSpPr>
          <p:spPr>
            <a:xfrm>
              <a:off x="9202179" y="4268673"/>
              <a:ext cx="44450" cy="44450"/>
            </a:xfrm>
            <a:custGeom>
              <a:avLst/>
              <a:gdLst/>
              <a:ahLst/>
              <a:cxnLst/>
              <a:rect l="l" t="t" r="r" b="b"/>
              <a:pathLst>
                <a:path w="44450" h="44450" extrusionOk="0">
                  <a:moveTo>
                    <a:pt x="24454" y="0"/>
                  </a:moveTo>
                  <a:cubicBezTo>
                    <a:pt x="10948" y="0"/>
                    <a:pt x="0" y="10948"/>
                    <a:pt x="0" y="24454"/>
                  </a:cubicBezTo>
                  <a:cubicBezTo>
                    <a:pt x="0" y="37959"/>
                    <a:pt x="10948" y="48908"/>
                    <a:pt x="24454" y="48908"/>
                  </a:cubicBezTo>
                  <a:cubicBezTo>
                    <a:pt x="37959" y="48908"/>
                    <a:pt x="48907" y="37960"/>
                    <a:pt x="48907" y="24454"/>
                  </a:cubicBezTo>
                  <a:cubicBezTo>
                    <a:pt x="48914" y="10956"/>
                    <a:pt x="37977" y="7"/>
                    <a:pt x="24478" y="0"/>
                  </a:cubicBezTo>
                  <a:cubicBezTo>
                    <a:pt x="24470" y="0"/>
                    <a:pt x="24461" y="0"/>
                    <a:pt x="2445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5" name="Google Shape;165;p1"/>
            <p:cNvSpPr/>
            <p:nvPr/>
          </p:nvSpPr>
          <p:spPr>
            <a:xfrm>
              <a:off x="9299416" y="2310822"/>
              <a:ext cx="50800" cy="50800"/>
            </a:xfrm>
            <a:custGeom>
              <a:avLst/>
              <a:gdLst/>
              <a:ahLst/>
              <a:cxnLst/>
              <a:rect l="l" t="t" r="r" b="b"/>
              <a:pathLst>
                <a:path w="50800" h="50800" extrusionOk="0">
                  <a:moveTo>
                    <a:pt x="26994" y="0"/>
                  </a:moveTo>
                  <a:cubicBezTo>
                    <a:pt x="12085" y="0"/>
                    <a:pt x="0" y="12086"/>
                    <a:pt x="0" y="26994"/>
                  </a:cubicBezTo>
                  <a:cubicBezTo>
                    <a:pt x="0" y="41902"/>
                    <a:pt x="12085" y="53988"/>
                    <a:pt x="26994" y="53988"/>
                  </a:cubicBezTo>
                  <a:cubicBezTo>
                    <a:pt x="41902" y="53988"/>
                    <a:pt x="53987" y="41902"/>
                    <a:pt x="53987" y="26994"/>
                  </a:cubicBezTo>
                  <a:cubicBezTo>
                    <a:pt x="53991" y="12089"/>
                    <a:pt x="41911" y="3"/>
                    <a:pt x="27006" y="0"/>
                  </a:cubicBezTo>
                  <a:cubicBezTo>
                    <a:pt x="27002" y="0"/>
                    <a:pt x="26998" y="0"/>
                    <a:pt x="2699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6" name="Google Shape;166;p1"/>
            <p:cNvSpPr/>
            <p:nvPr/>
          </p:nvSpPr>
          <p:spPr>
            <a:xfrm>
              <a:off x="8714969" y="6023654"/>
              <a:ext cx="63500" cy="63500"/>
            </a:xfrm>
            <a:custGeom>
              <a:avLst/>
              <a:gdLst/>
              <a:ahLst/>
              <a:cxnLst/>
              <a:rect l="l" t="t" r="r" b="b"/>
              <a:pathLst>
                <a:path w="63500" h="63500" extrusionOk="0">
                  <a:moveTo>
                    <a:pt x="32524" y="0"/>
                  </a:moveTo>
                  <a:cubicBezTo>
                    <a:pt x="14561" y="0"/>
                    <a:pt x="0" y="14562"/>
                    <a:pt x="0" y="32525"/>
                  </a:cubicBezTo>
                  <a:cubicBezTo>
                    <a:pt x="0" y="50488"/>
                    <a:pt x="14562" y="65050"/>
                    <a:pt x="32524" y="65050"/>
                  </a:cubicBezTo>
                  <a:cubicBezTo>
                    <a:pt x="50488" y="65050"/>
                    <a:pt x="65049" y="50488"/>
                    <a:pt x="65049" y="32525"/>
                  </a:cubicBezTo>
                  <a:cubicBezTo>
                    <a:pt x="65056" y="14569"/>
                    <a:pt x="50505" y="7"/>
                    <a:pt x="32549" y="0"/>
                  </a:cubicBezTo>
                  <a:cubicBezTo>
                    <a:pt x="32541" y="0"/>
                    <a:pt x="32532" y="0"/>
                    <a:pt x="32524"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7" name="Google Shape;167;p1"/>
            <p:cNvSpPr/>
            <p:nvPr/>
          </p:nvSpPr>
          <p:spPr>
            <a:xfrm>
              <a:off x="7879391" y="3817760"/>
              <a:ext cx="38100" cy="38100"/>
            </a:xfrm>
            <a:custGeom>
              <a:avLst/>
              <a:gdLst/>
              <a:ahLst/>
              <a:cxnLst/>
              <a:rect l="l" t="t" r="r" b="b"/>
              <a:pathLst>
                <a:path w="38100" h="38100" extrusionOk="0">
                  <a:moveTo>
                    <a:pt x="21837" y="0"/>
                  </a:moveTo>
                  <a:cubicBezTo>
                    <a:pt x="9773" y="3"/>
                    <a:pt x="-4" y="9786"/>
                    <a:pt x="0" y="21850"/>
                  </a:cubicBezTo>
                  <a:cubicBezTo>
                    <a:pt x="4" y="33914"/>
                    <a:pt x="9786" y="43692"/>
                    <a:pt x="21851" y="43688"/>
                  </a:cubicBezTo>
                  <a:cubicBezTo>
                    <a:pt x="33912" y="43685"/>
                    <a:pt x="43688" y="33906"/>
                    <a:pt x="43688" y="21844"/>
                  </a:cubicBezTo>
                  <a:cubicBezTo>
                    <a:pt x="43692" y="9784"/>
                    <a:pt x="33917" y="3"/>
                    <a:pt x="21857" y="0"/>
                  </a:cubicBezTo>
                  <a:cubicBezTo>
                    <a:pt x="21851" y="0"/>
                    <a:pt x="21844" y="0"/>
                    <a:pt x="2183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8" name="Google Shape;168;p1"/>
            <p:cNvSpPr/>
            <p:nvPr/>
          </p:nvSpPr>
          <p:spPr>
            <a:xfrm>
              <a:off x="8061642" y="5632450"/>
              <a:ext cx="44450" cy="44450"/>
            </a:xfrm>
            <a:custGeom>
              <a:avLst/>
              <a:gdLst/>
              <a:ahLst/>
              <a:cxnLst/>
              <a:rect l="l" t="t" r="r" b="b"/>
              <a:pathLst>
                <a:path w="44450" h="44450" extrusionOk="0">
                  <a:moveTo>
                    <a:pt x="23368" y="0"/>
                  </a:moveTo>
                  <a:cubicBezTo>
                    <a:pt x="10463" y="0"/>
                    <a:pt x="0" y="10462"/>
                    <a:pt x="0" y="23368"/>
                  </a:cubicBezTo>
                  <a:cubicBezTo>
                    <a:pt x="0" y="36274"/>
                    <a:pt x="10462" y="46736"/>
                    <a:pt x="23368" y="46736"/>
                  </a:cubicBezTo>
                  <a:cubicBezTo>
                    <a:pt x="36274" y="46736"/>
                    <a:pt x="46737" y="36274"/>
                    <a:pt x="46737" y="23368"/>
                  </a:cubicBezTo>
                  <a:cubicBezTo>
                    <a:pt x="46741" y="10466"/>
                    <a:pt x="36284" y="3"/>
                    <a:pt x="23382" y="0"/>
                  </a:cubicBezTo>
                  <a:cubicBezTo>
                    <a:pt x="23378" y="0"/>
                    <a:pt x="23373" y="0"/>
                    <a:pt x="2336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9" name="Google Shape;169;p1"/>
            <p:cNvSpPr/>
            <p:nvPr/>
          </p:nvSpPr>
          <p:spPr>
            <a:xfrm>
              <a:off x="8138973" y="6449397"/>
              <a:ext cx="44450" cy="44450"/>
            </a:xfrm>
            <a:custGeom>
              <a:avLst/>
              <a:gdLst/>
              <a:ahLst/>
              <a:cxnLst/>
              <a:rect l="l" t="t" r="r" b="b"/>
              <a:pathLst>
                <a:path w="44450" h="44450" extrusionOk="0">
                  <a:moveTo>
                    <a:pt x="23952" y="0"/>
                  </a:moveTo>
                  <a:cubicBezTo>
                    <a:pt x="10723" y="0"/>
                    <a:pt x="0" y="10724"/>
                    <a:pt x="0" y="23952"/>
                  </a:cubicBezTo>
                  <a:cubicBezTo>
                    <a:pt x="0" y="37180"/>
                    <a:pt x="10724" y="47904"/>
                    <a:pt x="23952" y="47904"/>
                  </a:cubicBezTo>
                  <a:cubicBezTo>
                    <a:pt x="37181" y="47904"/>
                    <a:pt x="47904" y="37180"/>
                    <a:pt x="47904" y="23952"/>
                  </a:cubicBezTo>
                  <a:cubicBezTo>
                    <a:pt x="47904" y="10724"/>
                    <a:pt x="37180" y="0"/>
                    <a:pt x="23952"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0" name="Google Shape;170;p1"/>
            <p:cNvSpPr/>
            <p:nvPr/>
          </p:nvSpPr>
          <p:spPr>
            <a:xfrm>
              <a:off x="7841215" y="2717400"/>
              <a:ext cx="63500" cy="63500"/>
            </a:xfrm>
            <a:custGeom>
              <a:avLst/>
              <a:gdLst/>
              <a:ahLst/>
              <a:cxnLst/>
              <a:rect l="l" t="t" r="r" b="b"/>
              <a:pathLst>
                <a:path w="63500" h="63500" extrusionOk="0">
                  <a:moveTo>
                    <a:pt x="65418" y="32702"/>
                  </a:moveTo>
                  <a:cubicBezTo>
                    <a:pt x="65414" y="14638"/>
                    <a:pt x="50767" y="-3"/>
                    <a:pt x="32703" y="0"/>
                  </a:cubicBezTo>
                  <a:cubicBezTo>
                    <a:pt x="14638" y="3"/>
                    <a:pt x="-3" y="14651"/>
                    <a:pt x="0" y="32715"/>
                  </a:cubicBezTo>
                  <a:cubicBezTo>
                    <a:pt x="4" y="50775"/>
                    <a:pt x="14643" y="65414"/>
                    <a:pt x="32703" y="65418"/>
                  </a:cubicBezTo>
                  <a:cubicBezTo>
                    <a:pt x="50764" y="65425"/>
                    <a:pt x="65411" y="50789"/>
                    <a:pt x="65418" y="32728"/>
                  </a:cubicBezTo>
                  <a:cubicBezTo>
                    <a:pt x="65418" y="32719"/>
                    <a:pt x="65418" y="32711"/>
                    <a:pt x="65418" y="32702"/>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1" name="Google Shape;171;p1"/>
            <p:cNvSpPr/>
            <p:nvPr/>
          </p:nvSpPr>
          <p:spPr>
            <a:xfrm>
              <a:off x="8087099" y="5254758"/>
              <a:ext cx="12700" cy="12700"/>
            </a:xfrm>
            <a:custGeom>
              <a:avLst/>
              <a:gdLst/>
              <a:ahLst/>
              <a:cxnLst/>
              <a:rect l="l" t="t" r="r" b="b"/>
              <a:pathLst>
                <a:path w="12700" h="12700" extrusionOk="0">
                  <a:moveTo>
                    <a:pt x="18962" y="9480"/>
                  </a:moveTo>
                  <a:cubicBezTo>
                    <a:pt x="18962" y="4244"/>
                    <a:pt x="14717" y="0"/>
                    <a:pt x="9481" y="0"/>
                  </a:cubicBezTo>
                  <a:cubicBezTo>
                    <a:pt x="4245" y="0"/>
                    <a:pt x="0" y="4245"/>
                    <a:pt x="0" y="9480"/>
                  </a:cubicBezTo>
                  <a:cubicBezTo>
                    <a:pt x="0" y="14717"/>
                    <a:pt x="4245" y="18961"/>
                    <a:pt x="9481" y="18961"/>
                  </a:cubicBezTo>
                  <a:cubicBezTo>
                    <a:pt x="14717" y="18961"/>
                    <a:pt x="18962" y="14716"/>
                    <a:pt x="18962" y="948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2" name="Google Shape;172;p1"/>
            <p:cNvSpPr/>
            <p:nvPr/>
          </p:nvSpPr>
          <p:spPr>
            <a:xfrm>
              <a:off x="7795685" y="2468658"/>
              <a:ext cx="31750" cy="31750"/>
            </a:xfrm>
            <a:custGeom>
              <a:avLst/>
              <a:gdLst/>
              <a:ahLst/>
              <a:cxnLst/>
              <a:rect l="l" t="t" r="r" b="b"/>
              <a:pathLst>
                <a:path w="31750" h="31750" extrusionOk="0">
                  <a:moveTo>
                    <a:pt x="16764" y="0"/>
                  </a:moveTo>
                  <a:cubicBezTo>
                    <a:pt x="7506" y="0"/>
                    <a:pt x="0" y="7506"/>
                    <a:pt x="0" y="16764"/>
                  </a:cubicBezTo>
                  <a:cubicBezTo>
                    <a:pt x="0" y="26023"/>
                    <a:pt x="7506" y="33528"/>
                    <a:pt x="16764" y="33528"/>
                  </a:cubicBezTo>
                  <a:cubicBezTo>
                    <a:pt x="26022" y="33528"/>
                    <a:pt x="33528" y="26023"/>
                    <a:pt x="33528" y="16764"/>
                  </a:cubicBezTo>
                  <a:cubicBezTo>
                    <a:pt x="33532" y="7509"/>
                    <a:pt x="26032" y="4"/>
                    <a:pt x="16777" y="0"/>
                  </a:cubicBezTo>
                  <a:cubicBezTo>
                    <a:pt x="16773" y="0"/>
                    <a:pt x="16769" y="0"/>
                    <a:pt x="1676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3" name="Google Shape;173;p1"/>
            <p:cNvSpPr/>
            <p:nvPr/>
          </p:nvSpPr>
          <p:spPr>
            <a:xfrm>
              <a:off x="7834268" y="2091785"/>
              <a:ext cx="50800" cy="50800"/>
            </a:xfrm>
            <a:custGeom>
              <a:avLst/>
              <a:gdLst/>
              <a:ahLst/>
              <a:cxnLst/>
              <a:rect l="l" t="t" r="r" b="b"/>
              <a:pathLst>
                <a:path w="50800" h="50800" extrusionOk="0">
                  <a:moveTo>
                    <a:pt x="26518" y="53048"/>
                  </a:moveTo>
                  <a:cubicBezTo>
                    <a:pt x="41166" y="53051"/>
                    <a:pt x="53045" y="41179"/>
                    <a:pt x="53048" y="26530"/>
                  </a:cubicBezTo>
                  <a:cubicBezTo>
                    <a:pt x="53052" y="11882"/>
                    <a:pt x="41179" y="3"/>
                    <a:pt x="26530" y="0"/>
                  </a:cubicBezTo>
                  <a:cubicBezTo>
                    <a:pt x="11881" y="-3"/>
                    <a:pt x="3" y="11869"/>
                    <a:pt x="0" y="26518"/>
                  </a:cubicBezTo>
                  <a:cubicBezTo>
                    <a:pt x="0" y="26520"/>
                    <a:pt x="0" y="26522"/>
                    <a:pt x="0" y="26524"/>
                  </a:cubicBezTo>
                  <a:cubicBezTo>
                    <a:pt x="-4" y="41169"/>
                    <a:pt x="11866" y="53044"/>
                    <a:pt x="26512" y="53048"/>
                  </a:cubicBezTo>
                  <a:cubicBezTo>
                    <a:pt x="26514" y="53048"/>
                    <a:pt x="26515" y="53048"/>
                    <a:pt x="26518" y="5304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4" name="Google Shape;174;p1"/>
            <p:cNvSpPr/>
            <p:nvPr/>
          </p:nvSpPr>
          <p:spPr>
            <a:xfrm>
              <a:off x="8224386" y="3649345"/>
              <a:ext cx="12700" cy="12700"/>
            </a:xfrm>
            <a:custGeom>
              <a:avLst/>
              <a:gdLst/>
              <a:ahLst/>
              <a:cxnLst/>
              <a:rect l="l" t="t" r="r" b="b"/>
              <a:pathLst>
                <a:path w="12700" h="12700" extrusionOk="0">
                  <a:moveTo>
                    <a:pt x="9023" y="0"/>
                  </a:moveTo>
                  <a:cubicBezTo>
                    <a:pt x="4040" y="0"/>
                    <a:pt x="0" y="4040"/>
                    <a:pt x="0" y="9023"/>
                  </a:cubicBezTo>
                  <a:cubicBezTo>
                    <a:pt x="0" y="14007"/>
                    <a:pt x="4040" y="18047"/>
                    <a:pt x="9023" y="18047"/>
                  </a:cubicBezTo>
                  <a:cubicBezTo>
                    <a:pt x="14007" y="18047"/>
                    <a:pt x="18047" y="14007"/>
                    <a:pt x="18047" y="9023"/>
                  </a:cubicBezTo>
                  <a:cubicBezTo>
                    <a:pt x="18047" y="4040"/>
                    <a:pt x="14007" y="0"/>
                    <a:pt x="902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5" name="Google Shape;175;p1"/>
            <p:cNvSpPr/>
            <p:nvPr/>
          </p:nvSpPr>
          <p:spPr>
            <a:xfrm>
              <a:off x="8709393" y="3407168"/>
              <a:ext cx="38100" cy="38100"/>
            </a:xfrm>
            <a:custGeom>
              <a:avLst/>
              <a:gdLst/>
              <a:ahLst/>
              <a:cxnLst/>
              <a:rect l="l" t="t" r="r" b="b"/>
              <a:pathLst>
                <a:path w="38100" h="38100" extrusionOk="0">
                  <a:moveTo>
                    <a:pt x="20536" y="41085"/>
                  </a:moveTo>
                  <a:cubicBezTo>
                    <a:pt x="31881" y="41088"/>
                    <a:pt x="41081" y="31894"/>
                    <a:pt x="41084" y="20549"/>
                  </a:cubicBezTo>
                  <a:cubicBezTo>
                    <a:pt x="41088" y="9204"/>
                    <a:pt x="31893" y="3"/>
                    <a:pt x="20548" y="0"/>
                  </a:cubicBezTo>
                  <a:cubicBezTo>
                    <a:pt x="9203" y="-3"/>
                    <a:pt x="3" y="9191"/>
                    <a:pt x="0" y="20536"/>
                  </a:cubicBezTo>
                  <a:cubicBezTo>
                    <a:pt x="0" y="20540"/>
                    <a:pt x="0" y="20544"/>
                    <a:pt x="0" y="20549"/>
                  </a:cubicBezTo>
                  <a:cubicBezTo>
                    <a:pt x="-4" y="31887"/>
                    <a:pt x="9185" y="41081"/>
                    <a:pt x="20524" y="41085"/>
                  </a:cubicBezTo>
                  <a:cubicBezTo>
                    <a:pt x="20527" y="41085"/>
                    <a:pt x="20532" y="41085"/>
                    <a:pt x="20536" y="41085"/>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6" name="Google Shape;176;p1"/>
            <p:cNvSpPr/>
            <p:nvPr/>
          </p:nvSpPr>
          <p:spPr>
            <a:xfrm>
              <a:off x="8461077" y="5319395"/>
              <a:ext cx="57150" cy="57150"/>
            </a:xfrm>
            <a:custGeom>
              <a:avLst/>
              <a:gdLst/>
              <a:ahLst/>
              <a:cxnLst/>
              <a:rect l="l" t="t" r="r" b="b"/>
              <a:pathLst>
                <a:path w="57150" h="57150" extrusionOk="0">
                  <a:moveTo>
                    <a:pt x="28873" y="0"/>
                  </a:moveTo>
                  <a:cubicBezTo>
                    <a:pt x="12923" y="3"/>
                    <a:pt x="-4" y="12936"/>
                    <a:pt x="0" y="28886"/>
                  </a:cubicBezTo>
                  <a:cubicBezTo>
                    <a:pt x="4" y="44836"/>
                    <a:pt x="12936" y="57763"/>
                    <a:pt x="28886" y="57760"/>
                  </a:cubicBezTo>
                  <a:cubicBezTo>
                    <a:pt x="44833" y="57756"/>
                    <a:pt x="57759" y="44827"/>
                    <a:pt x="57759" y="28880"/>
                  </a:cubicBezTo>
                  <a:cubicBezTo>
                    <a:pt x="57763" y="12934"/>
                    <a:pt x="44838" y="4"/>
                    <a:pt x="28892" y="0"/>
                  </a:cubicBezTo>
                  <a:cubicBezTo>
                    <a:pt x="28886" y="0"/>
                    <a:pt x="28880" y="0"/>
                    <a:pt x="2887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7" name="Google Shape;177;p1"/>
            <p:cNvSpPr/>
            <p:nvPr/>
          </p:nvSpPr>
          <p:spPr>
            <a:xfrm>
              <a:off x="8423307" y="6592665"/>
              <a:ext cx="44450" cy="44450"/>
            </a:xfrm>
            <a:custGeom>
              <a:avLst/>
              <a:gdLst/>
              <a:ahLst/>
              <a:cxnLst/>
              <a:rect l="l" t="t" r="r" b="b"/>
              <a:pathLst>
                <a:path w="44450" h="44450" extrusionOk="0">
                  <a:moveTo>
                    <a:pt x="23844" y="0"/>
                  </a:moveTo>
                  <a:cubicBezTo>
                    <a:pt x="10679" y="-4"/>
                    <a:pt x="4" y="10666"/>
                    <a:pt x="0" y="23832"/>
                  </a:cubicBezTo>
                  <a:cubicBezTo>
                    <a:pt x="-4" y="36997"/>
                    <a:pt x="10666" y="47672"/>
                    <a:pt x="23832" y="47676"/>
                  </a:cubicBezTo>
                  <a:cubicBezTo>
                    <a:pt x="36997" y="47680"/>
                    <a:pt x="47672" y="37010"/>
                    <a:pt x="47676" y="23844"/>
                  </a:cubicBezTo>
                  <a:cubicBezTo>
                    <a:pt x="47676" y="23842"/>
                    <a:pt x="47676" y="23840"/>
                    <a:pt x="47676" y="23838"/>
                  </a:cubicBezTo>
                  <a:cubicBezTo>
                    <a:pt x="47680" y="10676"/>
                    <a:pt x="37012" y="4"/>
                    <a:pt x="23851" y="0"/>
                  </a:cubicBezTo>
                  <a:cubicBezTo>
                    <a:pt x="23849" y="0"/>
                    <a:pt x="23847" y="0"/>
                    <a:pt x="2384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8" name="Google Shape;178;p1"/>
            <p:cNvSpPr/>
            <p:nvPr/>
          </p:nvSpPr>
          <p:spPr>
            <a:xfrm>
              <a:off x="8705977" y="2606973"/>
              <a:ext cx="38100" cy="38100"/>
            </a:xfrm>
            <a:custGeom>
              <a:avLst/>
              <a:gdLst/>
              <a:ahLst/>
              <a:cxnLst/>
              <a:rect l="l" t="t" r="r" b="b"/>
              <a:pathLst>
                <a:path w="38100" h="38100" extrusionOk="0">
                  <a:moveTo>
                    <a:pt x="20320" y="40640"/>
                  </a:moveTo>
                  <a:cubicBezTo>
                    <a:pt x="31542" y="40640"/>
                    <a:pt x="40639" y="31543"/>
                    <a:pt x="40639" y="20320"/>
                  </a:cubicBezTo>
                  <a:cubicBezTo>
                    <a:pt x="40639" y="9098"/>
                    <a:pt x="31541" y="0"/>
                    <a:pt x="20320" y="0"/>
                  </a:cubicBezTo>
                  <a:cubicBezTo>
                    <a:pt x="9097" y="0"/>
                    <a:pt x="0" y="9098"/>
                    <a:pt x="0" y="20320"/>
                  </a:cubicBezTo>
                  <a:cubicBezTo>
                    <a:pt x="0" y="31542"/>
                    <a:pt x="9098" y="40640"/>
                    <a:pt x="20320" y="4064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9" name="Google Shape;179;p1"/>
            <p:cNvSpPr/>
            <p:nvPr/>
          </p:nvSpPr>
          <p:spPr>
            <a:xfrm>
              <a:off x="8539423" y="808850"/>
              <a:ext cx="31750" cy="31750"/>
            </a:xfrm>
            <a:custGeom>
              <a:avLst/>
              <a:gdLst/>
              <a:ahLst/>
              <a:cxnLst/>
              <a:rect l="l" t="t" r="r" b="b"/>
              <a:pathLst>
                <a:path w="31750" h="31750" extrusionOk="0">
                  <a:moveTo>
                    <a:pt x="16828" y="33668"/>
                  </a:moveTo>
                  <a:cubicBezTo>
                    <a:pt x="26125" y="33671"/>
                    <a:pt x="33665" y="26137"/>
                    <a:pt x="33668" y="16840"/>
                  </a:cubicBezTo>
                  <a:cubicBezTo>
                    <a:pt x="33672" y="7543"/>
                    <a:pt x="26137" y="3"/>
                    <a:pt x="16840" y="0"/>
                  </a:cubicBezTo>
                  <a:cubicBezTo>
                    <a:pt x="7543" y="-3"/>
                    <a:pt x="3" y="7530"/>
                    <a:pt x="0" y="16828"/>
                  </a:cubicBezTo>
                  <a:cubicBezTo>
                    <a:pt x="0" y="16830"/>
                    <a:pt x="0" y="16832"/>
                    <a:pt x="0" y="16834"/>
                  </a:cubicBezTo>
                  <a:cubicBezTo>
                    <a:pt x="-4" y="26128"/>
                    <a:pt x="7527" y="33664"/>
                    <a:pt x="16821" y="33668"/>
                  </a:cubicBezTo>
                  <a:cubicBezTo>
                    <a:pt x="16824" y="33668"/>
                    <a:pt x="16825" y="33668"/>
                    <a:pt x="16828" y="3366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0" name="Google Shape;180;p1"/>
            <p:cNvSpPr/>
            <p:nvPr/>
          </p:nvSpPr>
          <p:spPr>
            <a:xfrm>
              <a:off x="8315319" y="1829613"/>
              <a:ext cx="38100" cy="38100"/>
            </a:xfrm>
            <a:custGeom>
              <a:avLst/>
              <a:gdLst/>
              <a:ahLst/>
              <a:cxnLst/>
              <a:rect l="l" t="t" r="r" b="b"/>
              <a:pathLst>
                <a:path w="38100" h="38100" extrusionOk="0">
                  <a:moveTo>
                    <a:pt x="21463" y="0"/>
                  </a:moveTo>
                  <a:cubicBezTo>
                    <a:pt x="9609" y="0"/>
                    <a:pt x="0" y="9609"/>
                    <a:pt x="0" y="21463"/>
                  </a:cubicBezTo>
                  <a:cubicBezTo>
                    <a:pt x="0" y="33317"/>
                    <a:pt x="9609" y="42926"/>
                    <a:pt x="21463" y="42926"/>
                  </a:cubicBezTo>
                  <a:cubicBezTo>
                    <a:pt x="33317" y="42926"/>
                    <a:pt x="42926" y="33317"/>
                    <a:pt x="42926" y="21463"/>
                  </a:cubicBezTo>
                  <a:cubicBezTo>
                    <a:pt x="42933" y="9616"/>
                    <a:pt x="33335" y="7"/>
                    <a:pt x="21489" y="0"/>
                  </a:cubicBezTo>
                  <a:cubicBezTo>
                    <a:pt x="21480" y="0"/>
                    <a:pt x="21472" y="0"/>
                    <a:pt x="2146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1" name="Google Shape;181;p1"/>
            <p:cNvSpPr/>
            <p:nvPr/>
          </p:nvSpPr>
          <p:spPr>
            <a:xfrm>
              <a:off x="8251058" y="901662"/>
              <a:ext cx="50800" cy="50800"/>
            </a:xfrm>
            <a:custGeom>
              <a:avLst/>
              <a:gdLst/>
              <a:ahLst/>
              <a:cxnLst/>
              <a:rect l="l" t="t" r="r" b="b"/>
              <a:pathLst>
                <a:path w="50800" h="50800" extrusionOk="0">
                  <a:moveTo>
                    <a:pt x="52679" y="26340"/>
                  </a:moveTo>
                  <a:cubicBezTo>
                    <a:pt x="52679" y="11793"/>
                    <a:pt x="40886" y="0"/>
                    <a:pt x="26339" y="0"/>
                  </a:cubicBezTo>
                  <a:cubicBezTo>
                    <a:pt x="11792" y="0"/>
                    <a:pt x="0" y="11793"/>
                    <a:pt x="0" y="26340"/>
                  </a:cubicBezTo>
                  <a:cubicBezTo>
                    <a:pt x="0" y="40887"/>
                    <a:pt x="11793" y="52680"/>
                    <a:pt x="26339" y="52680"/>
                  </a:cubicBezTo>
                  <a:cubicBezTo>
                    <a:pt x="40883" y="52683"/>
                    <a:pt x="52676" y="40896"/>
                    <a:pt x="52679" y="26352"/>
                  </a:cubicBezTo>
                  <a:cubicBezTo>
                    <a:pt x="52679" y="26348"/>
                    <a:pt x="52679" y="26344"/>
                    <a:pt x="52679" y="2634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2" name="Google Shape;182;p1"/>
            <p:cNvSpPr/>
            <p:nvPr/>
          </p:nvSpPr>
          <p:spPr>
            <a:xfrm>
              <a:off x="8285811" y="2419426"/>
              <a:ext cx="38100" cy="38100"/>
            </a:xfrm>
            <a:custGeom>
              <a:avLst/>
              <a:gdLst/>
              <a:ahLst/>
              <a:cxnLst/>
              <a:rect l="l" t="t" r="r" b="b"/>
              <a:pathLst>
                <a:path w="38100" h="38100" extrusionOk="0">
                  <a:moveTo>
                    <a:pt x="21139" y="0"/>
                  </a:moveTo>
                  <a:cubicBezTo>
                    <a:pt x="9465" y="0"/>
                    <a:pt x="0" y="9464"/>
                    <a:pt x="0" y="21139"/>
                  </a:cubicBezTo>
                  <a:cubicBezTo>
                    <a:pt x="0" y="32814"/>
                    <a:pt x="9465" y="42278"/>
                    <a:pt x="21139" y="42278"/>
                  </a:cubicBezTo>
                  <a:cubicBezTo>
                    <a:pt x="32814" y="42278"/>
                    <a:pt x="42278" y="32814"/>
                    <a:pt x="42278" y="21139"/>
                  </a:cubicBezTo>
                  <a:cubicBezTo>
                    <a:pt x="42282" y="9468"/>
                    <a:pt x="32823" y="3"/>
                    <a:pt x="21151" y="0"/>
                  </a:cubicBezTo>
                  <a:cubicBezTo>
                    <a:pt x="21148" y="0"/>
                    <a:pt x="21143" y="0"/>
                    <a:pt x="2113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3" name="Google Shape;183;p1"/>
            <p:cNvSpPr/>
            <p:nvPr/>
          </p:nvSpPr>
          <p:spPr>
            <a:xfrm>
              <a:off x="10176104" y="6559493"/>
              <a:ext cx="50800" cy="50800"/>
            </a:xfrm>
            <a:custGeom>
              <a:avLst/>
              <a:gdLst/>
              <a:ahLst/>
              <a:cxnLst/>
              <a:rect l="l" t="t" r="r" b="b"/>
              <a:pathLst>
                <a:path w="50800" h="50800" extrusionOk="0">
                  <a:moveTo>
                    <a:pt x="26638" y="0"/>
                  </a:moveTo>
                  <a:cubicBezTo>
                    <a:pt x="11926" y="0"/>
                    <a:pt x="0" y="11926"/>
                    <a:pt x="0" y="26638"/>
                  </a:cubicBezTo>
                  <a:cubicBezTo>
                    <a:pt x="0" y="41350"/>
                    <a:pt x="11926" y="53276"/>
                    <a:pt x="26638" y="53276"/>
                  </a:cubicBezTo>
                  <a:cubicBezTo>
                    <a:pt x="41350" y="53276"/>
                    <a:pt x="53276" y="41349"/>
                    <a:pt x="53276" y="26638"/>
                  </a:cubicBezTo>
                  <a:cubicBezTo>
                    <a:pt x="53276" y="26636"/>
                    <a:pt x="53276" y="26634"/>
                    <a:pt x="53276" y="26632"/>
                  </a:cubicBezTo>
                  <a:cubicBezTo>
                    <a:pt x="53276" y="11923"/>
                    <a:pt x="41353" y="0"/>
                    <a:pt x="26644" y="0"/>
                  </a:cubicBezTo>
                  <a:cubicBezTo>
                    <a:pt x="26642" y="0"/>
                    <a:pt x="26640" y="0"/>
                    <a:pt x="2663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4" name="Google Shape;184;p1"/>
            <p:cNvSpPr/>
            <p:nvPr/>
          </p:nvSpPr>
          <p:spPr>
            <a:xfrm>
              <a:off x="11090484" y="5157921"/>
              <a:ext cx="50800" cy="50800"/>
            </a:xfrm>
            <a:custGeom>
              <a:avLst/>
              <a:gdLst/>
              <a:ahLst/>
              <a:cxnLst/>
              <a:rect l="l" t="t" r="r" b="b"/>
              <a:pathLst>
                <a:path w="50800" h="50800" extrusionOk="0">
                  <a:moveTo>
                    <a:pt x="27419" y="0"/>
                  </a:moveTo>
                  <a:cubicBezTo>
                    <a:pt x="12280" y="-3"/>
                    <a:pt x="3" y="12267"/>
                    <a:pt x="0" y="27406"/>
                  </a:cubicBezTo>
                  <a:cubicBezTo>
                    <a:pt x="-4" y="42546"/>
                    <a:pt x="12267" y="54822"/>
                    <a:pt x="27407" y="54826"/>
                  </a:cubicBezTo>
                  <a:cubicBezTo>
                    <a:pt x="42546" y="54829"/>
                    <a:pt x="54823" y="42559"/>
                    <a:pt x="54826" y="27419"/>
                  </a:cubicBezTo>
                  <a:cubicBezTo>
                    <a:pt x="54826" y="27417"/>
                    <a:pt x="54826" y="27415"/>
                    <a:pt x="54826" y="27413"/>
                  </a:cubicBezTo>
                  <a:cubicBezTo>
                    <a:pt x="54830" y="12277"/>
                    <a:pt x="42562" y="3"/>
                    <a:pt x="27426" y="0"/>
                  </a:cubicBezTo>
                  <a:cubicBezTo>
                    <a:pt x="27424" y="0"/>
                    <a:pt x="27422" y="0"/>
                    <a:pt x="2742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5" name="Google Shape;185;p1"/>
            <p:cNvSpPr/>
            <p:nvPr/>
          </p:nvSpPr>
          <p:spPr>
            <a:xfrm>
              <a:off x="11407311" y="436385"/>
              <a:ext cx="25400" cy="25400"/>
            </a:xfrm>
            <a:custGeom>
              <a:avLst/>
              <a:gdLst/>
              <a:ahLst/>
              <a:cxnLst/>
              <a:rect l="l" t="t" r="r" b="b"/>
              <a:pathLst>
                <a:path w="25400" h="25400" extrusionOk="0">
                  <a:moveTo>
                    <a:pt x="28601" y="14307"/>
                  </a:moveTo>
                  <a:cubicBezTo>
                    <a:pt x="28604" y="6409"/>
                    <a:pt x="22205" y="3"/>
                    <a:pt x="14307" y="0"/>
                  </a:cubicBezTo>
                  <a:cubicBezTo>
                    <a:pt x="6409" y="-3"/>
                    <a:pt x="4" y="6396"/>
                    <a:pt x="0" y="14294"/>
                  </a:cubicBezTo>
                  <a:cubicBezTo>
                    <a:pt x="-4" y="22192"/>
                    <a:pt x="6396" y="28597"/>
                    <a:pt x="14294" y="28600"/>
                  </a:cubicBezTo>
                  <a:cubicBezTo>
                    <a:pt x="14296" y="28600"/>
                    <a:pt x="14298" y="28600"/>
                    <a:pt x="14300" y="28600"/>
                  </a:cubicBezTo>
                  <a:cubicBezTo>
                    <a:pt x="22196" y="28600"/>
                    <a:pt x="28597" y="22202"/>
                    <a:pt x="28600" y="1430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6" name="Google Shape;186;p1"/>
            <p:cNvSpPr/>
            <p:nvPr/>
          </p:nvSpPr>
          <p:spPr>
            <a:xfrm>
              <a:off x="11086465" y="2557278"/>
              <a:ext cx="57150" cy="57150"/>
            </a:xfrm>
            <a:custGeom>
              <a:avLst/>
              <a:gdLst/>
              <a:ahLst/>
              <a:cxnLst/>
              <a:rect l="l" t="t" r="r" b="b"/>
              <a:pathLst>
                <a:path w="57150" h="57150" extrusionOk="0">
                  <a:moveTo>
                    <a:pt x="30867" y="61747"/>
                  </a:moveTo>
                  <a:cubicBezTo>
                    <a:pt x="47918" y="61751"/>
                    <a:pt x="61744" y="47931"/>
                    <a:pt x="61747" y="30880"/>
                  </a:cubicBezTo>
                  <a:cubicBezTo>
                    <a:pt x="61751" y="13829"/>
                    <a:pt x="47931" y="3"/>
                    <a:pt x="30880" y="0"/>
                  </a:cubicBezTo>
                  <a:cubicBezTo>
                    <a:pt x="13829" y="-3"/>
                    <a:pt x="4" y="13816"/>
                    <a:pt x="0" y="30867"/>
                  </a:cubicBezTo>
                  <a:cubicBezTo>
                    <a:pt x="0" y="30872"/>
                    <a:pt x="0" y="30876"/>
                    <a:pt x="0" y="30880"/>
                  </a:cubicBezTo>
                  <a:cubicBezTo>
                    <a:pt x="-7" y="47921"/>
                    <a:pt x="13801" y="61740"/>
                    <a:pt x="30842" y="61747"/>
                  </a:cubicBezTo>
                  <a:cubicBezTo>
                    <a:pt x="30851" y="61747"/>
                    <a:pt x="30859" y="61747"/>
                    <a:pt x="30868" y="6174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7" name="Google Shape;187;p1"/>
            <p:cNvSpPr/>
            <p:nvPr/>
          </p:nvSpPr>
          <p:spPr>
            <a:xfrm>
              <a:off x="11432725" y="6649250"/>
              <a:ext cx="50800" cy="50800"/>
            </a:xfrm>
            <a:custGeom>
              <a:avLst/>
              <a:gdLst/>
              <a:ahLst/>
              <a:cxnLst/>
              <a:rect l="l" t="t" r="r" b="b"/>
              <a:pathLst>
                <a:path w="50800" h="50800" extrusionOk="0">
                  <a:moveTo>
                    <a:pt x="28391" y="0"/>
                  </a:moveTo>
                  <a:cubicBezTo>
                    <a:pt x="12711" y="0"/>
                    <a:pt x="0" y="12711"/>
                    <a:pt x="0" y="28391"/>
                  </a:cubicBezTo>
                  <a:cubicBezTo>
                    <a:pt x="0" y="44070"/>
                    <a:pt x="12711" y="56781"/>
                    <a:pt x="28391" y="56781"/>
                  </a:cubicBezTo>
                  <a:cubicBezTo>
                    <a:pt x="44070" y="56781"/>
                    <a:pt x="56781" y="44070"/>
                    <a:pt x="56781" y="28391"/>
                  </a:cubicBezTo>
                  <a:cubicBezTo>
                    <a:pt x="56785" y="12714"/>
                    <a:pt x="44079" y="3"/>
                    <a:pt x="28403" y="0"/>
                  </a:cubicBezTo>
                  <a:cubicBezTo>
                    <a:pt x="28399" y="0"/>
                    <a:pt x="28394" y="0"/>
                    <a:pt x="28391"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8" name="Google Shape;188;p1"/>
            <p:cNvSpPr/>
            <p:nvPr/>
          </p:nvSpPr>
          <p:spPr>
            <a:xfrm>
              <a:off x="10969911" y="4654595"/>
              <a:ext cx="50800" cy="50800"/>
            </a:xfrm>
            <a:custGeom>
              <a:avLst/>
              <a:gdLst/>
              <a:ahLst/>
              <a:cxnLst/>
              <a:rect l="l" t="t" r="r" b="b"/>
              <a:pathLst>
                <a:path w="50800" h="50800" extrusionOk="0">
                  <a:moveTo>
                    <a:pt x="25400" y="0"/>
                  </a:moveTo>
                  <a:cubicBezTo>
                    <a:pt x="11372" y="0"/>
                    <a:pt x="0" y="11372"/>
                    <a:pt x="0" y="25400"/>
                  </a:cubicBezTo>
                  <a:cubicBezTo>
                    <a:pt x="0" y="39428"/>
                    <a:pt x="11372" y="50800"/>
                    <a:pt x="25400" y="50800"/>
                  </a:cubicBezTo>
                  <a:cubicBezTo>
                    <a:pt x="39428" y="50800"/>
                    <a:pt x="50800" y="39428"/>
                    <a:pt x="50800" y="25400"/>
                  </a:cubicBezTo>
                  <a:cubicBezTo>
                    <a:pt x="50800" y="11372"/>
                    <a:pt x="39428" y="0"/>
                    <a:pt x="2540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9" name="Google Shape;189;p1"/>
            <p:cNvSpPr/>
            <p:nvPr/>
          </p:nvSpPr>
          <p:spPr>
            <a:xfrm>
              <a:off x="11015790" y="719811"/>
              <a:ext cx="50800" cy="50800"/>
            </a:xfrm>
            <a:custGeom>
              <a:avLst/>
              <a:gdLst/>
              <a:ahLst/>
              <a:cxnLst/>
              <a:rect l="l" t="t" r="r" b="b"/>
              <a:pathLst>
                <a:path w="50800" h="50800" extrusionOk="0">
                  <a:moveTo>
                    <a:pt x="26339" y="0"/>
                  </a:moveTo>
                  <a:cubicBezTo>
                    <a:pt x="11796" y="-3"/>
                    <a:pt x="3" y="11784"/>
                    <a:pt x="0" y="26327"/>
                  </a:cubicBezTo>
                  <a:cubicBezTo>
                    <a:pt x="-4" y="40871"/>
                    <a:pt x="11784" y="52663"/>
                    <a:pt x="26327" y="52667"/>
                  </a:cubicBezTo>
                  <a:cubicBezTo>
                    <a:pt x="40870" y="52670"/>
                    <a:pt x="52663" y="40883"/>
                    <a:pt x="52667" y="26340"/>
                  </a:cubicBezTo>
                  <a:cubicBezTo>
                    <a:pt x="52667" y="26336"/>
                    <a:pt x="52667" y="26331"/>
                    <a:pt x="52667" y="26327"/>
                  </a:cubicBezTo>
                  <a:cubicBezTo>
                    <a:pt x="52670" y="11791"/>
                    <a:pt x="40889" y="4"/>
                    <a:pt x="26352" y="0"/>
                  </a:cubicBezTo>
                  <a:cubicBezTo>
                    <a:pt x="26348" y="0"/>
                    <a:pt x="26343" y="0"/>
                    <a:pt x="2633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0" name="Google Shape;190;p1"/>
            <p:cNvSpPr/>
            <p:nvPr/>
          </p:nvSpPr>
          <p:spPr>
            <a:xfrm>
              <a:off x="11023943" y="5083480"/>
              <a:ext cx="38100" cy="38100"/>
            </a:xfrm>
            <a:custGeom>
              <a:avLst/>
              <a:gdLst/>
              <a:ahLst/>
              <a:cxnLst/>
              <a:rect l="l" t="t" r="r" b="b"/>
              <a:pathLst>
                <a:path w="38100" h="38100" extrusionOk="0">
                  <a:moveTo>
                    <a:pt x="21298" y="0"/>
                  </a:moveTo>
                  <a:cubicBezTo>
                    <a:pt x="9539" y="-3"/>
                    <a:pt x="4" y="9526"/>
                    <a:pt x="0" y="21285"/>
                  </a:cubicBezTo>
                  <a:cubicBezTo>
                    <a:pt x="-4" y="33044"/>
                    <a:pt x="9527" y="42580"/>
                    <a:pt x="21286" y="42583"/>
                  </a:cubicBezTo>
                  <a:cubicBezTo>
                    <a:pt x="33044" y="42587"/>
                    <a:pt x="42580" y="33057"/>
                    <a:pt x="42583" y="21298"/>
                  </a:cubicBezTo>
                  <a:cubicBezTo>
                    <a:pt x="42583" y="21296"/>
                    <a:pt x="42583" y="21294"/>
                    <a:pt x="42583" y="21292"/>
                  </a:cubicBezTo>
                  <a:cubicBezTo>
                    <a:pt x="42587" y="9536"/>
                    <a:pt x="33060" y="3"/>
                    <a:pt x="21305" y="0"/>
                  </a:cubicBezTo>
                  <a:cubicBezTo>
                    <a:pt x="21303" y="0"/>
                    <a:pt x="21301" y="0"/>
                    <a:pt x="2129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1" name="Google Shape;191;p1"/>
            <p:cNvSpPr/>
            <p:nvPr/>
          </p:nvSpPr>
          <p:spPr>
            <a:xfrm>
              <a:off x="10999121" y="4607820"/>
              <a:ext cx="19050" cy="19050"/>
            </a:xfrm>
            <a:custGeom>
              <a:avLst/>
              <a:gdLst/>
              <a:ahLst/>
              <a:cxnLst/>
              <a:rect l="l" t="t" r="r" b="b"/>
              <a:pathLst>
                <a:path w="19050" h="19050" extrusionOk="0">
                  <a:moveTo>
                    <a:pt x="11938" y="0"/>
                  </a:moveTo>
                  <a:cubicBezTo>
                    <a:pt x="5345" y="0"/>
                    <a:pt x="0" y="5345"/>
                    <a:pt x="0" y="11938"/>
                  </a:cubicBezTo>
                  <a:cubicBezTo>
                    <a:pt x="0" y="18531"/>
                    <a:pt x="5345" y="23876"/>
                    <a:pt x="11938" y="23876"/>
                  </a:cubicBezTo>
                  <a:cubicBezTo>
                    <a:pt x="18531" y="23876"/>
                    <a:pt x="23876" y="18531"/>
                    <a:pt x="23876" y="11938"/>
                  </a:cubicBezTo>
                  <a:cubicBezTo>
                    <a:pt x="23876" y="5345"/>
                    <a:pt x="18531" y="0"/>
                    <a:pt x="1193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2" name="Google Shape;192;p1"/>
            <p:cNvSpPr/>
            <p:nvPr/>
          </p:nvSpPr>
          <p:spPr>
            <a:xfrm>
              <a:off x="11041132" y="1203039"/>
              <a:ext cx="25400" cy="25400"/>
            </a:xfrm>
            <a:custGeom>
              <a:avLst/>
              <a:gdLst/>
              <a:ahLst/>
              <a:cxnLst/>
              <a:rect l="l" t="t" r="r" b="b"/>
              <a:pathLst>
                <a:path w="25400" h="25400" extrusionOk="0">
                  <a:moveTo>
                    <a:pt x="13157" y="0"/>
                  </a:moveTo>
                  <a:cubicBezTo>
                    <a:pt x="5891" y="0"/>
                    <a:pt x="0" y="5891"/>
                    <a:pt x="0" y="13157"/>
                  </a:cubicBezTo>
                  <a:cubicBezTo>
                    <a:pt x="0" y="20424"/>
                    <a:pt x="5890" y="26314"/>
                    <a:pt x="13157" y="26314"/>
                  </a:cubicBezTo>
                  <a:cubicBezTo>
                    <a:pt x="20424" y="26314"/>
                    <a:pt x="26315" y="20424"/>
                    <a:pt x="26315" y="13157"/>
                  </a:cubicBezTo>
                  <a:cubicBezTo>
                    <a:pt x="26319" y="5894"/>
                    <a:pt x="20433" y="4"/>
                    <a:pt x="13171" y="0"/>
                  </a:cubicBezTo>
                  <a:cubicBezTo>
                    <a:pt x="13167" y="0"/>
                    <a:pt x="13162" y="0"/>
                    <a:pt x="1315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3" name="Google Shape;193;p1"/>
            <p:cNvSpPr/>
            <p:nvPr/>
          </p:nvSpPr>
          <p:spPr>
            <a:xfrm>
              <a:off x="11421352" y="1859521"/>
              <a:ext cx="38100" cy="38100"/>
            </a:xfrm>
            <a:custGeom>
              <a:avLst/>
              <a:gdLst/>
              <a:ahLst/>
              <a:cxnLst/>
              <a:rect l="l" t="t" r="r" b="b"/>
              <a:pathLst>
                <a:path w="38100" h="38100" extrusionOk="0">
                  <a:moveTo>
                    <a:pt x="19685" y="39370"/>
                  </a:moveTo>
                  <a:cubicBezTo>
                    <a:pt x="30556" y="39370"/>
                    <a:pt x="39370" y="30557"/>
                    <a:pt x="39370" y="19685"/>
                  </a:cubicBezTo>
                  <a:cubicBezTo>
                    <a:pt x="39370" y="8813"/>
                    <a:pt x="30556" y="0"/>
                    <a:pt x="19685" y="0"/>
                  </a:cubicBezTo>
                  <a:cubicBezTo>
                    <a:pt x="8813" y="0"/>
                    <a:pt x="0" y="8813"/>
                    <a:pt x="0" y="19685"/>
                  </a:cubicBezTo>
                  <a:cubicBezTo>
                    <a:pt x="0" y="30557"/>
                    <a:pt x="8813" y="39370"/>
                    <a:pt x="19685" y="3937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4" name="Google Shape;194;p1"/>
            <p:cNvSpPr/>
            <p:nvPr/>
          </p:nvSpPr>
          <p:spPr>
            <a:xfrm>
              <a:off x="11856713" y="3738702"/>
              <a:ext cx="50800" cy="50800"/>
            </a:xfrm>
            <a:custGeom>
              <a:avLst/>
              <a:gdLst/>
              <a:ahLst/>
              <a:cxnLst/>
              <a:rect l="l" t="t" r="r" b="b"/>
              <a:pathLst>
                <a:path w="50800" h="50800" extrusionOk="0">
                  <a:moveTo>
                    <a:pt x="26543" y="0"/>
                  </a:moveTo>
                  <a:cubicBezTo>
                    <a:pt x="11884" y="0"/>
                    <a:pt x="0" y="11884"/>
                    <a:pt x="0" y="26543"/>
                  </a:cubicBezTo>
                  <a:cubicBezTo>
                    <a:pt x="0" y="41202"/>
                    <a:pt x="11884" y="53086"/>
                    <a:pt x="26543" y="53086"/>
                  </a:cubicBezTo>
                  <a:cubicBezTo>
                    <a:pt x="41203" y="53086"/>
                    <a:pt x="53087" y="41202"/>
                    <a:pt x="53087" y="26543"/>
                  </a:cubicBezTo>
                  <a:cubicBezTo>
                    <a:pt x="53091" y="11887"/>
                    <a:pt x="41212" y="3"/>
                    <a:pt x="26557" y="0"/>
                  </a:cubicBezTo>
                  <a:cubicBezTo>
                    <a:pt x="26553" y="0"/>
                    <a:pt x="26548" y="0"/>
                    <a:pt x="26544"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5" name="Google Shape;195;p1"/>
            <p:cNvSpPr/>
            <p:nvPr/>
          </p:nvSpPr>
          <p:spPr>
            <a:xfrm>
              <a:off x="11931212" y="1631093"/>
              <a:ext cx="25400" cy="25400"/>
            </a:xfrm>
            <a:custGeom>
              <a:avLst/>
              <a:gdLst/>
              <a:ahLst/>
              <a:cxnLst/>
              <a:rect l="l" t="t" r="r" b="b"/>
              <a:pathLst>
                <a:path w="25400" h="25400" extrusionOk="0">
                  <a:moveTo>
                    <a:pt x="25591" y="12795"/>
                  </a:moveTo>
                  <a:cubicBezTo>
                    <a:pt x="25591" y="5729"/>
                    <a:pt x="19862" y="0"/>
                    <a:pt x="12795" y="0"/>
                  </a:cubicBezTo>
                  <a:cubicBezTo>
                    <a:pt x="5729" y="0"/>
                    <a:pt x="0" y="5729"/>
                    <a:pt x="0" y="12795"/>
                  </a:cubicBezTo>
                  <a:cubicBezTo>
                    <a:pt x="0" y="19862"/>
                    <a:pt x="5728" y="25591"/>
                    <a:pt x="12795" y="25591"/>
                  </a:cubicBezTo>
                  <a:cubicBezTo>
                    <a:pt x="19858" y="25594"/>
                    <a:pt x="25587" y="19871"/>
                    <a:pt x="25591" y="12808"/>
                  </a:cubicBezTo>
                  <a:cubicBezTo>
                    <a:pt x="25591" y="12804"/>
                    <a:pt x="25591" y="12800"/>
                    <a:pt x="25591" y="12795"/>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6" name="Google Shape;196;p1"/>
            <p:cNvSpPr/>
            <p:nvPr/>
          </p:nvSpPr>
          <p:spPr>
            <a:xfrm>
              <a:off x="11941855" y="6243656"/>
              <a:ext cx="19050" cy="19050"/>
            </a:xfrm>
            <a:custGeom>
              <a:avLst/>
              <a:gdLst/>
              <a:ahLst/>
              <a:cxnLst/>
              <a:rect l="l" t="t" r="r" b="b"/>
              <a:pathLst>
                <a:path w="19050" h="19050" extrusionOk="0">
                  <a:moveTo>
                    <a:pt x="10496" y="0"/>
                  </a:moveTo>
                  <a:cubicBezTo>
                    <a:pt x="4699" y="0"/>
                    <a:pt x="0" y="4699"/>
                    <a:pt x="0" y="10497"/>
                  </a:cubicBezTo>
                  <a:cubicBezTo>
                    <a:pt x="0" y="16294"/>
                    <a:pt x="4700" y="20993"/>
                    <a:pt x="10496" y="20993"/>
                  </a:cubicBezTo>
                  <a:cubicBezTo>
                    <a:pt x="16294" y="20993"/>
                    <a:pt x="20993" y="16294"/>
                    <a:pt x="20993" y="10497"/>
                  </a:cubicBezTo>
                  <a:cubicBezTo>
                    <a:pt x="20993" y="10495"/>
                    <a:pt x="20993" y="10492"/>
                    <a:pt x="20993" y="10490"/>
                  </a:cubicBezTo>
                  <a:cubicBezTo>
                    <a:pt x="20993" y="4697"/>
                    <a:pt x="16296" y="0"/>
                    <a:pt x="10502" y="0"/>
                  </a:cubicBezTo>
                  <a:cubicBezTo>
                    <a:pt x="10500" y="0"/>
                    <a:pt x="10499" y="0"/>
                    <a:pt x="1049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7" name="Google Shape;197;p1"/>
            <p:cNvSpPr/>
            <p:nvPr/>
          </p:nvSpPr>
          <p:spPr>
            <a:xfrm>
              <a:off x="11552016" y="3767950"/>
              <a:ext cx="31750" cy="31750"/>
            </a:xfrm>
            <a:custGeom>
              <a:avLst/>
              <a:gdLst/>
              <a:ahLst/>
              <a:cxnLst/>
              <a:rect l="l" t="t" r="r" b="b"/>
              <a:pathLst>
                <a:path w="31750" h="31750" extrusionOk="0">
                  <a:moveTo>
                    <a:pt x="15989" y="31991"/>
                  </a:moveTo>
                  <a:cubicBezTo>
                    <a:pt x="24823" y="31995"/>
                    <a:pt x="31987" y="24836"/>
                    <a:pt x="31991" y="16002"/>
                  </a:cubicBezTo>
                  <a:cubicBezTo>
                    <a:pt x="31995" y="7168"/>
                    <a:pt x="24836" y="3"/>
                    <a:pt x="16002" y="0"/>
                  </a:cubicBezTo>
                  <a:cubicBezTo>
                    <a:pt x="7168" y="-3"/>
                    <a:pt x="4" y="7155"/>
                    <a:pt x="0" y="15989"/>
                  </a:cubicBezTo>
                  <a:cubicBezTo>
                    <a:pt x="0" y="15991"/>
                    <a:pt x="0" y="15994"/>
                    <a:pt x="0" y="15996"/>
                  </a:cubicBezTo>
                  <a:cubicBezTo>
                    <a:pt x="-4" y="24826"/>
                    <a:pt x="7152" y="31988"/>
                    <a:pt x="15983" y="31991"/>
                  </a:cubicBezTo>
                  <a:cubicBezTo>
                    <a:pt x="15985" y="31991"/>
                    <a:pt x="15987" y="31991"/>
                    <a:pt x="15989" y="3199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8" name="Google Shape;198;p1"/>
            <p:cNvSpPr/>
            <p:nvPr/>
          </p:nvSpPr>
          <p:spPr>
            <a:xfrm>
              <a:off x="11548853" y="4813986"/>
              <a:ext cx="38100" cy="38100"/>
            </a:xfrm>
            <a:custGeom>
              <a:avLst/>
              <a:gdLst/>
              <a:ahLst/>
              <a:cxnLst/>
              <a:rect l="l" t="t" r="r" b="b"/>
              <a:pathLst>
                <a:path w="38100" h="38100" extrusionOk="0">
                  <a:moveTo>
                    <a:pt x="19685" y="0"/>
                  </a:moveTo>
                  <a:cubicBezTo>
                    <a:pt x="8813" y="0"/>
                    <a:pt x="0" y="8813"/>
                    <a:pt x="0" y="19685"/>
                  </a:cubicBezTo>
                  <a:cubicBezTo>
                    <a:pt x="0" y="30557"/>
                    <a:pt x="8813" y="39370"/>
                    <a:pt x="19685" y="39370"/>
                  </a:cubicBezTo>
                  <a:cubicBezTo>
                    <a:pt x="30556" y="39370"/>
                    <a:pt x="39370" y="30556"/>
                    <a:pt x="39370" y="19685"/>
                  </a:cubicBezTo>
                  <a:cubicBezTo>
                    <a:pt x="39370" y="8813"/>
                    <a:pt x="30556" y="0"/>
                    <a:pt x="1968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99" name="Google Shape;199;p1"/>
            <p:cNvSpPr/>
            <p:nvPr/>
          </p:nvSpPr>
          <p:spPr>
            <a:xfrm>
              <a:off x="11576539" y="2127999"/>
              <a:ext cx="50800" cy="50800"/>
            </a:xfrm>
            <a:custGeom>
              <a:avLst/>
              <a:gdLst/>
              <a:ahLst/>
              <a:cxnLst/>
              <a:rect l="l" t="t" r="r" b="b"/>
              <a:pathLst>
                <a:path w="50800" h="50800" extrusionOk="0">
                  <a:moveTo>
                    <a:pt x="25724" y="0"/>
                  </a:moveTo>
                  <a:cubicBezTo>
                    <a:pt x="11517" y="0"/>
                    <a:pt x="0" y="11517"/>
                    <a:pt x="0" y="25724"/>
                  </a:cubicBezTo>
                  <a:cubicBezTo>
                    <a:pt x="0" y="39931"/>
                    <a:pt x="11517" y="51448"/>
                    <a:pt x="25724" y="51448"/>
                  </a:cubicBezTo>
                  <a:cubicBezTo>
                    <a:pt x="39931" y="51448"/>
                    <a:pt x="51448" y="39931"/>
                    <a:pt x="51448" y="25724"/>
                  </a:cubicBezTo>
                  <a:cubicBezTo>
                    <a:pt x="51452" y="11520"/>
                    <a:pt x="39940" y="3"/>
                    <a:pt x="25737" y="0"/>
                  </a:cubicBezTo>
                  <a:cubicBezTo>
                    <a:pt x="25733" y="0"/>
                    <a:pt x="25729" y="0"/>
                    <a:pt x="25725"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0" name="Google Shape;200;p1"/>
            <p:cNvSpPr/>
            <p:nvPr/>
          </p:nvSpPr>
          <p:spPr>
            <a:xfrm>
              <a:off x="9820059" y="3589223"/>
              <a:ext cx="38100" cy="38100"/>
            </a:xfrm>
            <a:custGeom>
              <a:avLst/>
              <a:gdLst/>
              <a:ahLst/>
              <a:cxnLst/>
              <a:rect l="l" t="t" r="r" b="b"/>
              <a:pathLst>
                <a:path w="38100" h="38100" extrusionOk="0">
                  <a:moveTo>
                    <a:pt x="19565" y="0"/>
                  </a:moveTo>
                  <a:cubicBezTo>
                    <a:pt x="8760" y="0"/>
                    <a:pt x="0" y="8759"/>
                    <a:pt x="0" y="19564"/>
                  </a:cubicBezTo>
                  <a:cubicBezTo>
                    <a:pt x="0" y="30369"/>
                    <a:pt x="8759" y="39129"/>
                    <a:pt x="19565" y="39129"/>
                  </a:cubicBezTo>
                  <a:cubicBezTo>
                    <a:pt x="30369" y="39129"/>
                    <a:pt x="39129" y="30369"/>
                    <a:pt x="39129" y="19564"/>
                  </a:cubicBezTo>
                  <a:cubicBezTo>
                    <a:pt x="39129" y="19562"/>
                    <a:pt x="39129" y="19560"/>
                    <a:pt x="39129" y="19558"/>
                  </a:cubicBezTo>
                  <a:cubicBezTo>
                    <a:pt x="39133" y="8760"/>
                    <a:pt x="30382" y="3"/>
                    <a:pt x="19584" y="0"/>
                  </a:cubicBezTo>
                  <a:cubicBezTo>
                    <a:pt x="19578" y="0"/>
                    <a:pt x="19572" y="0"/>
                    <a:pt x="1956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1" name="Google Shape;201;p1"/>
            <p:cNvSpPr/>
            <p:nvPr/>
          </p:nvSpPr>
          <p:spPr>
            <a:xfrm>
              <a:off x="11449965" y="4266114"/>
              <a:ext cx="38100" cy="38100"/>
            </a:xfrm>
            <a:custGeom>
              <a:avLst/>
              <a:gdLst/>
              <a:ahLst/>
              <a:cxnLst/>
              <a:rect l="l" t="t" r="r" b="b"/>
              <a:pathLst>
                <a:path w="38100" h="38100" extrusionOk="0">
                  <a:moveTo>
                    <a:pt x="19907" y="0"/>
                  </a:moveTo>
                  <a:cubicBezTo>
                    <a:pt x="8917" y="-3"/>
                    <a:pt x="4" y="8904"/>
                    <a:pt x="0" y="19895"/>
                  </a:cubicBezTo>
                  <a:cubicBezTo>
                    <a:pt x="-4" y="30885"/>
                    <a:pt x="8903" y="39798"/>
                    <a:pt x="19895" y="39802"/>
                  </a:cubicBezTo>
                  <a:cubicBezTo>
                    <a:pt x="30886" y="39805"/>
                    <a:pt x="39798" y="30898"/>
                    <a:pt x="39802" y="19907"/>
                  </a:cubicBezTo>
                  <a:cubicBezTo>
                    <a:pt x="39802" y="19905"/>
                    <a:pt x="39802" y="19903"/>
                    <a:pt x="39802" y="19901"/>
                  </a:cubicBezTo>
                  <a:cubicBezTo>
                    <a:pt x="39802" y="8913"/>
                    <a:pt x="30896" y="4"/>
                    <a:pt x="1990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2" name="Google Shape;202;p1"/>
            <p:cNvSpPr/>
            <p:nvPr/>
          </p:nvSpPr>
          <p:spPr>
            <a:xfrm>
              <a:off x="10274332" y="4806880"/>
              <a:ext cx="63500" cy="63500"/>
            </a:xfrm>
            <a:custGeom>
              <a:avLst/>
              <a:gdLst/>
              <a:ahLst/>
              <a:cxnLst/>
              <a:rect l="l" t="t" r="r" b="b"/>
              <a:pathLst>
                <a:path w="63500" h="63500" extrusionOk="0">
                  <a:moveTo>
                    <a:pt x="32245" y="0"/>
                  </a:moveTo>
                  <a:cubicBezTo>
                    <a:pt x="14440" y="-3"/>
                    <a:pt x="4" y="14427"/>
                    <a:pt x="0" y="32233"/>
                  </a:cubicBezTo>
                  <a:cubicBezTo>
                    <a:pt x="-4" y="50038"/>
                    <a:pt x="14428" y="64474"/>
                    <a:pt x="32233" y="64478"/>
                  </a:cubicBezTo>
                  <a:cubicBezTo>
                    <a:pt x="50038" y="64481"/>
                    <a:pt x="64474" y="50050"/>
                    <a:pt x="64478" y="32245"/>
                  </a:cubicBezTo>
                  <a:cubicBezTo>
                    <a:pt x="64478" y="32241"/>
                    <a:pt x="64478" y="32237"/>
                    <a:pt x="64478" y="32233"/>
                  </a:cubicBezTo>
                  <a:cubicBezTo>
                    <a:pt x="64482" y="14434"/>
                    <a:pt x="50057" y="3"/>
                    <a:pt x="32258" y="0"/>
                  </a:cubicBezTo>
                  <a:cubicBezTo>
                    <a:pt x="32255" y="0"/>
                    <a:pt x="32250" y="0"/>
                    <a:pt x="3224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3" name="Google Shape;203;p1"/>
            <p:cNvSpPr/>
            <p:nvPr/>
          </p:nvSpPr>
          <p:spPr>
            <a:xfrm>
              <a:off x="10220522" y="375456"/>
              <a:ext cx="50800" cy="50800"/>
            </a:xfrm>
            <a:custGeom>
              <a:avLst/>
              <a:gdLst/>
              <a:ahLst/>
              <a:cxnLst/>
              <a:rect l="l" t="t" r="r" b="b"/>
              <a:pathLst>
                <a:path w="50800" h="50800" extrusionOk="0">
                  <a:moveTo>
                    <a:pt x="27108" y="0"/>
                  </a:moveTo>
                  <a:cubicBezTo>
                    <a:pt x="12137" y="0"/>
                    <a:pt x="0" y="12137"/>
                    <a:pt x="0" y="27108"/>
                  </a:cubicBezTo>
                  <a:cubicBezTo>
                    <a:pt x="0" y="42080"/>
                    <a:pt x="12136" y="54216"/>
                    <a:pt x="27108" y="54216"/>
                  </a:cubicBezTo>
                  <a:cubicBezTo>
                    <a:pt x="42080" y="54216"/>
                    <a:pt x="54217" y="42080"/>
                    <a:pt x="54217" y="27108"/>
                  </a:cubicBezTo>
                  <a:cubicBezTo>
                    <a:pt x="54221" y="12140"/>
                    <a:pt x="42090" y="4"/>
                    <a:pt x="27122" y="0"/>
                  </a:cubicBezTo>
                  <a:cubicBezTo>
                    <a:pt x="27118" y="0"/>
                    <a:pt x="27113" y="0"/>
                    <a:pt x="2710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4" name="Google Shape;204;p1"/>
            <p:cNvSpPr/>
            <p:nvPr/>
          </p:nvSpPr>
          <p:spPr>
            <a:xfrm>
              <a:off x="10315201" y="615639"/>
              <a:ext cx="57150" cy="57150"/>
            </a:xfrm>
            <a:custGeom>
              <a:avLst/>
              <a:gdLst/>
              <a:ahLst/>
              <a:cxnLst/>
              <a:rect l="l" t="t" r="r" b="b"/>
              <a:pathLst>
                <a:path w="57150" h="57150" extrusionOk="0">
                  <a:moveTo>
                    <a:pt x="29896" y="0"/>
                  </a:moveTo>
                  <a:cubicBezTo>
                    <a:pt x="13385" y="0"/>
                    <a:pt x="0" y="13385"/>
                    <a:pt x="0" y="29896"/>
                  </a:cubicBezTo>
                  <a:cubicBezTo>
                    <a:pt x="0" y="46407"/>
                    <a:pt x="13384" y="59792"/>
                    <a:pt x="29896" y="59792"/>
                  </a:cubicBezTo>
                  <a:cubicBezTo>
                    <a:pt x="46406" y="59792"/>
                    <a:pt x="59792" y="46407"/>
                    <a:pt x="59792" y="29896"/>
                  </a:cubicBezTo>
                  <a:cubicBezTo>
                    <a:pt x="59796" y="13388"/>
                    <a:pt x="46416" y="3"/>
                    <a:pt x="29908" y="0"/>
                  </a:cubicBezTo>
                  <a:cubicBezTo>
                    <a:pt x="29904" y="0"/>
                    <a:pt x="29900" y="0"/>
                    <a:pt x="2989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5" name="Google Shape;205;p1"/>
            <p:cNvSpPr/>
            <p:nvPr/>
          </p:nvSpPr>
          <p:spPr>
            <a:xfrm>
              <a:off x="10418363" y="681958"/>
              <a:ext cx="38100" cy="38100"/>
            </a:xfrm>
            <a:custGeom>
              <a:avLst/>
              <a:gdLst/>
              <a:ahLst/>
              <a:cxnLst/>
              <a:rect l="l" t="t" r="r" b="b"/>
              <a:pathLst>
                <a:path w="38100" h="38100" extrusionOk="0">
                  <a:moveTo>
                    <a:pt x="42430" y="21215"/>
                  </a:moveTo>
                  <a:cubicBezTo>
                    <a:pt x="42430" y="9498"/>
                    <a:pt x="32931" y="0"/>
                    <a:pt x="21215" y="0"/>
                  </a:cubicBezTo>
                  <a:cubicBezTo>
                    <a:pt x="9498" y="0"/>
                    <a:pt x="0" y="9498"/>
                    <a:pt x="0" y="21215"/>
                  </a:cubicBezTo>
                  <a:cubicBezTo>
                    <a:pt x="0" y="32932"/>
                    <a:pt x="9499" y="42431"/>
                    <a:pt x="21215" y="42431"/>
                  </a:cubicBezTo>
                  <a:cubicBezTo>
                    <a:pt x="32928" y="42434"/>
                    <a:pt x="42427" y="32941"/>
                    <a:pt x="42430" y="21228"/>
                  </a:cubicBezTo>
                  <a:cubicBezTo>
                    <a:pt x="42430" y="21224"/>
                    <a:pt x="42430" y="21220"/>
                    <a:pt x="42430" y="21215"/>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6" name="Google Shape;206;p1"/>
            <p:cNvSpPr/>
            <p:nvPr/>
          </p:nvSpPr>
          <p:spPr>
            <a:xfrm>
              <a:off x="9869163" y="624840"/>
              <a:ext cx="57150" cy="57150"/>
            </a:xfrm>
            <a:custGeom>
              <a:avLst/>
              <a:gdLst/>
              <a:ahLst/>
              <a:cxnLst/>
              <a:rect l="l" t="t" r="r" b="b"/>
              <a:pathLst>
                <a:path w="57150" h="57150" extrusionOk="0">
                  <a:moveTo>
                    <a:pt x="31293" y="0"/>
                  </a:moveTo>
                  <a:cubicBezTo>
                    <a:pt x="14014" y="-3"/>
                    <a:pt x="3" y="14001"/>
                    <a:pt x="0" y="31280"/>
                  </a:cubicBezTo>
                  <a:cubicBezTo>
                    <a:pt x="-4" y="48559"/>
                    <a:pt x="14001" y="62569"/>
                    <a:pt x="31280" y="62573"/>
                  </a:cubicBezTo>
                  <a:cubicBezTo>
                    <a:pt x="48559" y="62576"/>
                    <a:pt x="62570" y="48572"/>
                    <a:pt x="62573" y="31293"/>
                  </a:cubicBezTo>
                  <a:cubicBezTo>
                    <a:pt x="62573" y="31291"/>
                    <a:pt x="62573" y="31289"/>
                    <a:pt x="62573" y="31286"/>
                  </a:cubicBezTo>
                  <a:cubicBezTo>
                    <a:pt x="62577" y="14011"/>
                    <a:pt x="48575" y="4"/>
                    <a:pt x="31299" y="0"/>
                  </a:cubicBezTo>
                  <a:cubicBezTo>
                    <a:pt x="31297" y="0"/>
                    <a:pt x="31295" y="0"/>
                    <a:pt x="3129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7" name="Google Shape;207;p1"/>
            <p:cNvSpPr/>
            <p:nvPr/>
          </p:nvSpPr>
          <p:spPr>
            <a:xfrm>
              <a:off x="9974238" y="2658637"/>
              <a:ext cx="12700" cy="12700"/>
            </a:xfrm>
            <a:custGeom>
              <a:avLst/>
              <a:gdLst/>
              <a:ahLst/>
              <a:cxnLst/>
              <a:rect l="l" t="t" r="r" b="b"/>
              <a:pathLst>
                <a:path w="12700" h="12700" extrusionOk="0">
                  <a:moveTo>
                    <a:pt x="9372" y="0"/>
                  </a:moveTo>
                  <a:cubicBezTo>
                    <a:pt x="4200" y="-3"/>
                    <a:pt x="3" y="4187"/>
                    <a:pt x="0" y="9360"/>
                  </a:cubicBezTo>
                  <a:cubicBezTo>
                    <a:pt x="-4" y="14533"/>
                    <a:pt x="4187" y="18729"/>
                    <a:pt x="9360" y="18733"/>
                  </a:cubicBezTo>
                  <a:cubicBezTo>
                    <a:pt x="14532" y="18736"/>
                    <a:pt x="18729" y="14545"/>
                    <a:pt x="18732" y="9373"/>
                  </a:cubicBezTo>
                  <a:cubicBezTo>
                    <a:pt x="18732" y="9371"/>
                    <a:pt x="18732" y="9368"/>
                    <a:pt x="18732" y="9366"/>
                  </a:cubicBezTo>
                  <a:cubicBezTo>
                    <a:pt x="18736" y="4197"/>
                    <a:pt x="14548" y="3"/>
                    <a:pt x="9379" y="0"/>
                  </a:cubicBezTo>
                  <a:cubicBezTo>
                    <a:pt x="9376" y="0"/>
                    <a:pt x="9375" y="0"/>
                    <a:pt x="937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8" name="Google Shape;208;p1"/>
            <p:cNvSpPr/>
            <p:nvPr/>
          </p:nvSpPr>
          <p:spPr>
            <a:xfrm>
              <a:off x="10036372" y="4416285"/>
              <a:ext cx="50800" cy="50800"/>
            </a:xfrm>
            <a:custGeom>
              <a:avLst/>
              <a:gdLst/>
              <a:ahLst/>
              <a:cxnLst/>
              <a:rect l="l" t="t" r="r" b="b"/>
              <a:pathLst>
                <a:path w="50800" h="50800" extrusionOk="0">
                  <a:moveTo>
                    <a:pt x="28277" y="0"/>
                  </a:moveTo>
                  <a:cubicBezTo>
                    <a:pt x="12664" y="-3"/>
                    <a:pt x="4" y="12651"/>
                    <a:pt x="0" y="28264"/>
                  </a:cubicBezTo>
                  <a:cubicBezTo>
                    <a:pt x="-4" y="43877"/>
                    <a:pt x="12650" y="56537"/>
                    <a:pt x="28264" y="56540"/>
                  </a:cubicBezTo>
                  <a:cubicBezTo>
                    <a:pt x="43877" y="56544"/>
                    <a:pt x="56537" y="43890"/>
                    <a:pt x="56541" y="28277"/>
                  </a:cubicBezTo>
                  <a:cubicBezTo>
                    <a:pt x="56541" y="28275"/>
                    <a:pt x="56541" y="28272"/>
                    <a:pt x="56541" y="28270"/>
                  </a:cubicBezTo>
                  <a:cubicBezTo>
                    <a:pt x="56545" y="12661"/>
                    <a:pt x="43893" y="3"/>
                    <a:pt x="28284" y="0"/>
                  </a:cubicBezTo>
                  <a:cubicBezTo>
                    <a:pt x="28281" y="0"/>
                    <a:pt x="28280" y="0"/>
                    <a:pt x="2827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9" name="Google Shape;209;p1"/>
            <p:cNvSpPr/>
            <p:nvPr/>
          </p:nvSpPr>
          <p:spPr>
            <a:xfrm>
              <a:off x="10104050" y="5372170"/>
              <a:ext cx="57150" cy="57150"/>
            </a:xfrm>
            <a:custGeom>
              <a:avLst/>
              <a:gdLst/>
              <a:ahLst/>
              <a:cxnLst/>
              <a:rect l="l" t="t" r="r" b="b"/>
              <a:pathLst>
                <a:path w="57150" h="57150" extrusionOk="0">
                  <a:moveTo>
                    <a:pt x="29788" y="0"/>
                  </a:moveTo>
                  <a:cubicBezTo>
                    <a:pt x="13336" y="0"/>
                    <a:pt x="0" y="13336"/>
                    <a:pt x="0" y="29788"/>
                  </a:cubicBezTo>
                  <a:cubicBezTo>
                    <a:pt x="0" y="46239"/>
                    <a:pt x="13336" y="59575"/>
                    <a:pt x="29788" y="59575"/>
                  </a:cubicBezTo>
                  <a:cubicBezTo>
                    <a:pt x="46240" y="59575"/>
                    <a:pt x="59576" y="46239"/>
                    <a:pt x="59576" y="29788"/>
                  </a:cubicBezTo>
                  <a:cubicBezTo>
                    <a:pt x="59580" y="13340"/>
                    <a:pt x="46249" y="3"/>
                    <a:pt x="29801" y="0"/>
                  </a:cubicBezTo>
                  <a:cubicBezTo>
                    <a:pt x="29797" y="0"/>
                    <a:pt x="29793" y="0"/>
                    <a:pt x="2978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0" name="Google Shape;210;p1"/>
            <p:cNvSpPr/>
            <p:nvPr/>
          </p:nvSpPr>
          <p:spPr>
            <a:xfrm>
              <a:off x="10925511" y="3576060"/>
              <a:ext cx="50800" cy="50800"/>
            </a:xfrm>
            <a:custGeom>
              <a:avLst/>
              <a:gdLst/>
              <a:ahLst/>
              <a:cxnLst/>
              <a:rect l="l" t="t" r="r" b="b"/>
              <a:pathLst>
                <a:path w="50800" h="50800" extrusionOk="0">
                  <a:moveTo>
                    <a:pt x="25629" y="0"/>
                  </a:moveTo>
                  <a:cubicBezTo>
                    <a:pt x="11474" y="0"/>
                    <a:pt x="0" y="11474"/>
                    <a:pt x="0" y="25629"/>
                  </a:cubicBezTo>
                  <a:cubicBezTo>
                    <a:pt x="0" y="39783"/>
                    <a:pt x="11474" y="51257"/>
                    <a:pt x="25629" y="51257"/>
                  </a:cubicBezTo>
                  <a:cubicBezTo>
                    <a:pt x="39783" y="51257"/>
                    <a:pt x="51257" y="39783"/>
                    <a:pt x="51257" y="25629"/>
                  </a:cubicBezTo>
                  <a:cubicBezTo>
                    <a:pt x="51261" y="11478"/>
                    <a:pt x="39792" y="3"/>
                    <a:pt x="25641" y="0"/>
                  </a:cubicBezTo>
                  <a:cubicBezTo>
                    <a:pt x="25637" y="0"/>
                    <a:pt x="25633" y="0"/>
                    <a:pt x="2562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1" name="Google Shape;211;p1"/>
            <p:cNvSpPr/>
            <p:nvPr/>
          </p:nvSpPr>
          <p:spPr>
            <a:xfrm>
              <a:off x="10645921" y="6313513"/>
              <a:ext cx="38100" cy="38100"/>
            </a:xfrm>
            <a:custGeom>
              <a:avLst/>
              <a:gdLst/>
              <a:ahLst/>
              <a:cxnLst/>
              <a:rect l="l" t="t" r="r" b="b"/>
              <a:pathLst>
                <a:path w="38100" h="38100" extrusionOk="0">
                  <a:moveTo>
                    <a:pt x="22079" y="0"/>
                  </a:moveTo>
                  <a:cubicBezTo>
                    <a:pt x="9889" y="-3"/>
                    <a:pt x="4" y="9876"/>
                    <a:pt x="0" y="22066"/>
                  </a:cubicBezTo>
                  <a:cubicBezTo>
                    <a:pt x="-4" y="34256"/>
                    <a:pt x="9876" y="44141"/>
                    <a:pt x="22066" y="44145"/>
                  </a:cubicBezTo>
                  <a:cubicBezTo>
                    <a:pt x="34257" y="44148"/>
                    <a:pt x="44141" y="34269"/>
                    <a:pt x="44145" y="22079"/>
                  </a:cubicBezTo>
                  <a:cubicBezTo>
                    <a:pt x="44145" y="22075"/>
                    <a:pt x="44145" y="22070"/>
                    <a:pt x="44145" y="22066"/>
                  </a:cubicBezTo>
                  <a:cubicBezTo>
                    <a:pt x="44145" y="9879"/>
                    <a:pt x="34266" y="0"/>
                    <a:pt x="2207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2" name="Google Shape;212;p1"/>
            <p:cNvSpPr/>
            <p:nvPr/>
          </p:nvSpPr>
          <p:spPr>
            <a:xfrm>
              <a:off x="10438651" y="2972003"/>
              <a:ext cx="57150" cy="57150"/>
            </a:xfrm>
            <a:custGeom>
              <a:avLst/>
              <a:gdLst/>
              <a:ahLst/>
              <a:cxnLst/>
              <a:rect l="l" t="t" r="r" b="b"/>
              <a:pathLst>
                <a:path w="57150" h="57150" extrusionOk="0">
                  <a:moveTo>
                    <a:pt x="60401" y="30201"/>
                  </a:moveTo>
                  <a:cubicBezTo>
                    <a:pt x="60401" y="13521"/>
                    <a:pt x="46879" y="0"/>
                    <a:pt x="30200" y="0"/>
                  </a:cubicBezTo>
                  <a:cubicBezTo>
                    <a:pt x="13521" y="0"/>
                    <a:pt x="0" y="13521"/>
                    <a:pt x="0" y="30201"/>
                  </a:cubicBezTo>
                  <a:cubicBezTo>
                    <a:pt x="0" y="46880"/>
                    <a:pt x="13522" y="60401"/>
                    <a:pt x="30200" y="60401"/>
                  </a:cubicBezTo>
                  <a:cubicBezTo>
                    <a:pt x="46873" y="60408"/>
                    <a:pt x="60394" y="46898"/>
                    <a:pt x="60401" y="30226"/>
                  </a:cubicBezTo>
                  <a:cubicBezTo>
                    <a:pt x="60401" y="30218"/>
                    <a:pt x="60401" y="30209"/>
                    <a:pt x="60401" y="3020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3" name="Google Shape;213;p1"/>
            <p:cNvSpPr/>
            <p:nvPr/>
          </p:nvSpPr>
          <p:spPr>
            <a:xfrm>
              <a:off x="10832897" y="2593118"/>
              <a:ext cx="38100" cy="38100"/>
            </a:xfrm>
            <a:custGeom>
              <a:avLst/>
              <a:gdLst/>
              <a:ahLst/>
              <a:cxnLst/>
              <a:rect l="l" t="t" r="r" b="b"/>
              <a:pathLst>
                <a:path w="38100" h="38100" extrusionOk="0">
                  <a:moveTo>
                    <a:pt x="19685" y="0"/>
                  </a:moveTo>
                  <a:cubicBezTo>
                    <a:pt x="8813" y="0"/>
                    <a:pt x="0" y="8813"/>
                    <a:pt x="0" y="19685"/>
                  </a:cubicBezTo>
                  <a:cubicBezTo>
                    <a:pt x="0" y="30557"/>
                    <a:pt x="8813" y="39370"/>
                    <a:pt x="19685" y="39370"/>
                  </a:cubicBezTo>
                  <a:cubicBezTo>
                    <a:pt x="30556" y="39370"/>
                    <a:pt x="39370" y="30557"/>
                    <a:pt x="39370" y="19685"/>
                  </a:cubicBezTo>
                  <a:cubicBezTo>
                    <a:pt x="39370" y="8813"/>
                    <a:pt x="30556" y="0"/>
                    <a:pt x="1968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4" name="Google Shape;214;p1"/>
            <p:cNvSpPr/>
            <p:nvPr/>
          </p:nvSpPr>
          <p:spPr>
            <a:xfrm>
              <a:off x="10774552" y="3278213"/>
              <a:ext cx="50800" cy="50800"/>
            </a:xfrm>
            <a:custGeom>
              <a:avLst/>
              <a:gdLst/>
              <a:ahLst/>
              <a:cxnLst/>
              <a:rect l="l" t="t" r="r" b="b"/>
              <a:pathLst>
                <a:path w="50800" h="50800" extrusionOk="0">
                  <a:moveTo>
                    <a:pt x="27674" y="0"/>
                  </a:moveTo>
                  <a:cubicBezTo>
                    <a:pt x="12390" y="0"/>
                    <a:pt x="0" y="12390"/>
                    <a:pt x="0" y="27673"/>
                  </a:cubicBezTo>
                  <a:cubicBezTo>
                    <a:pt x="0" y="42957"/>
                    <a:pt x="12390" y="55346"/>
                    <a:pt x="27674" y="55346"/>
                  </a:cubicBezTo>
                  <a:cubicBezTo>
                    <a:pt x="42957" y="55346"/>
                    <a:pt x="55347" y="42956"/>
                    <a:pt x="55347" y="27673"/>
                  </a:cubicBezTo>
                  <a:cubicBezTo>
                    <a:pt x="55351" y="12393"/>
                    <a:pt x="42966" y="3"/>
                    <a:pt x="27687" y="0"/>
                  </a:cubicBezTo>
                  <a:cubicBezTo>
                    <a:pt x="27683" y="0"/>
                    <a:pt x="27678" y="0"/>
                    <a:pt x="2767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5" name="Google Shape;215;p1"/>
            <p:cNvSpPr/>
            <p:nvPr/>
          </p:nvSpPr>
          <p:spPr>
            <a:xfrm>
              <a:off x="10458221" y="5310035"/>
              <a:ext cx="57150" cy="57150"/>
            </a:xfrm>
            <a:custGeom>
              <a:avLst/>
              <a:gdLst/>
              <a:ahLst/>
              <a:cxnLst/>
              <a:rect l="l" t="t" r="r" b="b"/>
              <a:pathLst>
                <a:path w="57150" h="57150" extrusionOk="0">
                  <a:moveTo>
                    <a:pt x="29293" y="0"/>
                  </a:moveTo>
                  <a:cubicBezTo>
                    <a:pt x="13119" y="-3"/>
                    <a:pt x="4" y="13105"/>
                    <a:pt x="0" y="29280"/>
                  </a:cubicBezTo>
                  <a:cubicBezTo>
                    <a:pt x="-4" y="45454"/>
                    <a:pt x="13105" y="58569"/>
                    <a:pt x="29280" y="58572"/>
                  </a:cubicBezTo>
                  <a:cubicBezTo>
                    <a:pt x="45454" y="58576"/>
                    <a:pt x="58569" y="45467"/>
                    <a:pt x="58572" y="29292"/>
                  </a:cubicBezTo>
                  <a:cubicBezTo>
                    <a:pt x="58572" y="29290"/>
                    <a:pt x="58572" y="29288"/>
                    <a:pt x="58572" y="29286"/>
                  </a:cubicBezTo>
                  <a:cubicBezTo>
                    <a:pt x="58576" y="13115"/>
                    <a:pt x="45470" y="3"/>
                    <a:pt x="29299" y="0"/>
                  </a:cubicBezTo>
                  <a:cubicBezTo>
                    <a:pt x="29297" y="0"/>
                    <a:pt x="29295" y="0"/>
                    <a:pt x="29293"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6" name="Google Shape;216;p1"/>
            <p:cNvSpPr/>
            <p:nvPr/>
          </p:nvSpPr>
          <p:spPr>
            <a:xfrm>
              <a:off x="10527538" y="3360064"/>
              <a:ext cx="44450" cy="44450"/>
            </a:xfrm>
            <a:custGeom>
              <a:avLst/>
              <a:gdLst/>
              <a:ahLst/>
              <a:cxnLst/>
              <a:rect l="l" t="t" r="r" b="b"/>
              <a:pathLst>
                <a:path w="44450" h="44450" extrusionOk="0">
                  <a:moveTo>
                    <a:pt x="24619" y="0"/>
                  </a:moveTo>
                  <a:cubicBezTo>
                    <a:pt x="11022" y="0"/>
                    <a:pt x="0" y="11022"/>
                    <a:pt x="0" y="24619"/>
                  </a:cubicBezTo>
                  <a:cubicBezTo>
                    <a:pt x="0" y="38216"/>
                    <a:pt x="11023" y="49238"/>
                    <a:pt x="24619" y="49238"/>
                  </a:cubicBezTo>
                  <a:cubicBezTo>
                    <a:pt x="38215" y="49238"/>
                    <a:pt x="49237" y="38216"/>
                    <a:pt x="49237" y="24619"/>
                  </a:cubicBezTo>
                  <a:cubicBezTo>
                    <a:pt x="49241" y="11026"/>
                    <a:pt x="38224" y="3"/>
                    <a:pt x="24631" y="0"/>
                  </a:cubicBezTo>
                  <a:cubicBezTo>
                    <a:pt x="24627" y="0"/>
                    <a:pt x="24623" y="0"/>
                    <a:pt x="2461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7" name="Google Shape;217;p1"/>
            <p:cNvSpPr/>
            <p:nvPr/>
          </p:nvSpPr>
          <p:spPr>
            <a:xfrm>
              <a:off x="10465670" y="4653204"/>
              <a:ext cx="57150" cy="57150"/>
            </a:xfrm>
            <a:custGeom>
              <a:avLst/>
              <a:gdLst/>
              <a:ahLst/>
              <a:cxnLst/>
              <a:rect l="l" t="t" r="r" b="b"/>
              <a:pathLst>
                <a:path w="57150" h="57150" extrusionOk="0">
                  <a:moveTo>
                    <a:pt x="30125" y="0"/>
                  </a:moveTo>
                  <a:cubicBezTo>
                    <a:pt x="13491" y="-3"/>
                    <a:pt x="4" y="13478"/>
                    <a:pt x="0" y="30112"/>
                  </a:cubicBezTo>
                  <a:cubicBezTo>
                    <a:pt x="-4" y="46746"/>
                    <a:pt x="13478" y="60233"/>
                    <a:pt x="30111" y="60236"/>
                  </a:cubicBezTo>
                  <a:cubicBezTo>
                    <a:pt x="46745" y="60240"/>
                    <a:pt x="60232" y="46758"/>
                    <a:pt x="60236" y="30125"/>
                  </a:cubicBezTo>
                  <a:cubicBezTo>
                    <a:pt x="60236" y="30123"/>
                    <a:pt x="60236" y="30120"/>
                    <a:pt x="60236" y="30118"/>
                  </a:cubicBezTo>
                  <a:cubicBezTo>
                    <a:pt x="60243" y="13491"/>
                    <a:pt x="46770" y="7"/>
                    <a:pt x="30143" y="0"/>
                  </a:cubicBezTo>
                  <a:cubicBezTo>
                    <a:pt x="30137" y="0"/>
                    <a:pt x="30131" y="0"/>
                    <a:pt x="3012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8" name="Google Shape;218;p1"/>
            <p:cNvSpPr/>
            <p:nvPr/>
          </p:nvSpPr>
          <p:spPr>
            <a:xfrm>
              <a:off x="7098754" y="1894415"/>
              <a:ext cx="31750" cy="31750"/>
            </a:xfrm>
            <a:custGeom>
              <a:avLst/>
              <a:gdLst/>
              <a:ahLst/>
              <a:cxnLst/>
              <a:rect l="l" t="t" r="r" b="b"/>
              <a:pathLst>
                <a:path w="31750" h="31750" extrusionOk="0">
                  <a:moveTo>
                    <a:pt x="16319" y="0"/>
                  </a:moveTo>
                  <a:cubicBezTo>
                    <a:pt x="7310" y="-3"/>
                    <a:pt x="3" y="7297"/>
                    <a:pt x="0" y="16307"/>
                  </a:cubicBezTo>
                  <a:cubicBezTo>
                    <a:pt x="-4" y="25316"/>
                    <a:pt x="7297" y="32623"/>
                    <a:pt x="16307" y="32626"/>
                  </a:cubicBezTo>
                  <a:cubicBezTo>
                    <a:pt x="25316" y="32630"/>
                    <a:pt x="32623" y="25329"/>
                    <a:pt x="32626" y="16320"/>
                  </a:cubicBezTo>
                  <a:cubicBezTo>
                    <a:pt x="32626" y="16317"/>
                    <a:pt x="32626" y="16315"/>
                    <a:pt x="32626" y="16313"/>
                  </a:cubicBezTo>
                  <a:cubicBezTo>
                    <a:pt x="32630" y="7307"/>
                    <a:pt x="25332" y="3"/>
                    <a:pt x="16325" y="0"/>
                  </a:cubicBezTo>
                  <a:cubicBezTo>
                    <a:pt x="16323" y="0"/>
                    <a:pt x="16321" y="0"/>
                    <a:pt x="1631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9" name="Google Shape;219;p1"/>
            <p:cNvSpPr/>
            <p:nvPr/>
          </p:nvSpPr>
          <p:spPr>
            <a:xfrm>
              <a:off x="6286462" y="2054530"/>
              <a:ext cx="57150" cy="57150"/>
            </a:xfrm>
            <a:custGeom>
              <a:avLst/>
              <a:gdLst/>
              <a:ahLst/>
              <a:cxnLst/>
              <a:rect l="l" t="t" r="r" b="b"/>
              <a:pathLst>
                <a:path w="57150" h="57150" extrusionOk="0">
                  <a:moveTo>
                    <a:pt x="29521" y="0"/>
                  </a:moveTo>
                  <a:cubicBezTo>
                    <a:pt x="13217" y="0"/>
                    <a:pt x="0" y="13217"/>
                    <a:pt x="0" y="29521"/>
                  </a:cubicBezTo>
                  <a:cubicBezTo>
                    <a:pt x="0" y="45825"/>
                    <a:pt x="13217" y="59042"/>
                    <a:pt x="29521" y="59042"/>
                  </a:cubicBezTo>
                  <a:cubicBezTo>
                    <a:pt x="45825" y="59042"/>
                    <a:pt x="59042" y="45825"/>
                    <a:pt x="59042" y="29521"/>
                  </a:cubicBezTo>
                  <a:cubicBezTo>
                    <a:pt x="59042" y="29519"/>
                    <a:pt x="59042" y="29517"/>
                    <a:pt x="59042" y="29515"/>
                  </a:cubicBezTo>
                  <a:cubicBezTo>
                    <a:pt x="59046" y="13218"/>
                    <a:pt x="45837" y="3"/>
                    <a:pt x="29540" y="0"/>
                  </a:cubicBezTo>
                  <a:cubicBezTo>
                    <a:pt x="29534" y="0"/>
                    <a:pt x="29527" y="0"/>
                    <a:pt x="29521"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0" name="Google Shape;220;p1"/>
            <p:cNvSpPr/>
            <p:nvPr/>
          </p:nvSpPr>
          <p:spPr>
            <a:xfrm>
              <a:off x="5239684" y="5580971"/>
              <a:ext cx="38100" cy="38100"/>
            </a:xfrm>
            <a:custGeom>
              <a:avLst/>
              <a:gdLst/>
              <a:ahLst/>
              <a:cxnLst/>
              <a:rect l="l" t="t" r="r" b="b"/>
              <a:pathLst>
                <a:path w="38100" h="38100" extrusionOk="0">
                  <a:moveTo>
                    <a:pt x="20891" y="0"/>
                  </a:moveTo>
                  <a:cubicBezTo>
                    <a:pt x="9353" y="0"/>
                    <a:pt x="0" y="9353"/>
                    <a:pt x="0" y="20891"/>
                  </a:cubicBezTo>
                  <a:cubicBezTo>
                    <a:pt x="0" y="32429"/>
                    <a:pt x="9353" y="41783"/>
                    <a:pt x="20891" y="41783"/>
                  </a:cubicBezTo>
                  <a:cubicBezTo>
                    <a:pt x="32429" y="41783"/>
                    <a:pt x="41783" y="32429"/>
                    <a:pt x="41783" y="20891"/>
                  </a:cubicBezTo>
                  <a:cubicBezTo>
                    <a:pt x="41786" y="9357"/>
                    <a:pt x="32438" y="3"/>
                    <a:pt x="20904" y="0"/>
                  </a:cubicBezTo>
                  <a:cubicBezTo>
                    <a:pt x="20900" y="0"/>
                    <a:pt x="20895" y="0"/>
                    <a:pt x="20891"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1" name="Google Shape;221;p1"/>
            <p:cNvSpPr/>
            <p:nvPr/>
          </p:nvSpPr>
          <p:spPr>
            <a:xfrm>
              <a:off x="5181955" y="5905386"/>
              <a:ext cx="25400" cy="25400"/>
            </a:xfrm>
            <a:custGeom>
              <a:avLst/>
              <a:gdLst/>
              <a:ahLst/>
              <a:cxnLst/>
              <a:rect l="l" t="t" r="r" b="b"/>
              <a:pathLst>
                <a:path w="25400" h="25400" extrusionOk="0">
                  <a:moveTo>
                    <a:pt x="14250" y="0"/>
                  </a:moveTo>
                  <a:cubicBezTo>
                    <a:pt x="6383" y="-3"/>
                    <a:pt x="3" y="6371"/>
                    <a:pt x="0" y="14237"/>
                  </a:cubicBezTo>
                  <a:cubicBezTo>
                    <a:pt x="-3" y="22103"/>
                    <a:pt x="6371" y="28483"/>
                    <a:pt x="14237" y="28486"/>
                  </a:cubicBezTo>
                  <a:cubicBezTo>
                    <a:pt x="22103" y="28490"/>
                    <a:pt x="28483" y="22116"/>
                    <a:pt x="28486" y="14250"/>
                  </a:cubicBezTo>
                  <a:cubicBezTo>
                    <a:pt x="28486" y="14248"/>
                    <a:pt x="28486" y="14245"/>
                    <a:pt x="28486" y="14243"/>
                  </a:cubicBezTo>
                  <a:cubicBezTo>
                    <a:pt x="28486" y="6379"/>
                    <a:pt x="22113" y="4"/>
                    <a:pt x="1425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2" name="Google Shape;222;p1"/>
            <p:cNvSpPr/>
            <p:nvPr/>
          </p:nvSpPr>
          <p:spPr>
            <a:xfrm>
              <a:off x="5930551" y="413480"/>
              <a:ext cx="25400" cy="25400"/>
            </a:xfrm>
            <a:custGeom>
              <a:avLst/>
              <a:gdLst/>
              <a:ahLst/>
              <a:cxnLst/>
              <a:rect l="l" t="t" r="r" b="b"/>
              <a:pathLst>
                <a:path w="25400" h="25400" extrusionOk="0">
                  <a:moveTo>
                    <a:pt x="14415" y="0"/>
                  </a:moveTo>
                  <a:cubicBezTo>
                    <a:pt x="6457" y="-3"/>
                    <a:pt x="3" y="6444"/>
                    <a:pt x="0" y="14402"/>
                  </a:cubicBezTo>
                  <a:cubicBezTo>
                    <a:pt x="-3" y="22359"/>
                    <a:pt x="6445" y="28813"/>
                    <a:pt x="14402" y="28816"/>
                  </a:cubicBezTo>
                  <a:cubicBezTo>
                    <a:pt x="22359" y="28820"/>
                    <a:pt x="28813" y="22372"/>
                    <a:pt x="28816" y="14414"/>
                  </a:cubicBezTo>
                  <a:cubicBezTo>
                    <a:pt x="28816" y="14410"/>
                    <a:pt x="28816" y="14406"/>
                    <a:pt x="28816" y="14402"/>
                  </a:cubicBezTo>
                  <a:cubicBezTo>
                    <a:pt x="28820" y="6451"/>
                    <a:pt x="22378" y="3"/>
                    <a:pt x="14427" y="0"/>
                  </a:cubicBezTo>
                  <a:cubicBezTo>
                    <a:pt x="14423" y="0"/>
                    <a:pt x="14419" y="0"/>
                    <a:pt x="1441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3" name="Google Shape;223;p1"/>
            <p:cNvSpPr/>
            <p:nvPr/>
          </p:nvSpPr>
          <p:spPr>
            <a:xfrm>
              <a:off x="6254528" y="5093081"/>
              <a:ext cx="50800" cy="50800"/>
            </a:xfrm>
            <a:custGeom>
              <a:avLst/>
              <a:gdLst/>
              <a:ahLst/>
              <a:cxnLst/>
              <a:rect l="l" t="t" r="r" b="b"/>
              <a:pathLst>
                <a:path w="50800" h="50800" extrusionOk="0">
                  <a:moveTo>
                    <a:pt x="27305" y="0"/>
                  </a:moveTo>
                  <a:cubicBezTo>
                    <a:pt x="12225" y="0"/>
                    <a:pt x="0" y="12225"/>
                    <a:pt x="0" y="27305"/>
                  </a:cubicBezTo>
                  <a:cubicBezTo>
                    <a:pt x="0" y="42385"/>
                    <a:pt x="12225" y="54610"/>
                    <a:pt x="27305" y="54610"/>
                  </a:cubicBezTo>
                  <a:cubicBezTo>
                    <a:pt x="42385" y="54610"/>
                    <a:pt x="54610" y="42385"/>
                    <a:pt x="54610" y="27305"/>
                  </a:cubicBezTo>
                  <a:cubicBezTo>
                    <a:pt x="54610" y="12225"/>
                    <a:pt x="42385" y="0"/>
                    <a:pt x="2730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4" name="Google Shape;224;p1"/>
            <p:cNvSpPr/>
            <p:nvPr/>
          </p:nvSpPr>
          <p:spPr>
            <a:xfrm>
              <a:off x="6317253" y="1997507"/>
              <a:ext cx="25400" cy="25400"/>
            </a:xfrm>
            <a:custGeom>
              <a:avLst/>
              <a:gdLst/>
              <a:ahLst/>
              <a:cxnLst/>
              <a:rect l="l" t="t" r="r" b="b"/>
              <a:pathLst>
                <a:path w="25400" h="25400" extrusionOk="0">
                  <a:moveTo>
                    <a:pt x="15011" y="0"/>
                  </a:moveTo>
                  <a:cubicBezTo>
                    <a:pt x="6721" y="0"/>
                    <a:pt x="0" y="6721"/>
                    <a:pt x="0" y="15011"/>
                  </a:cubicBezTo>
                  <a:cubicBezTo>
                    <a:pt x="0" y="23302"/>
                    <a:pt x="6721" y="30023"/>
                    <a:pt x="15011" y="30023"/>
                  </a:cubicBezTo>
                  <a:cubicBezTo>
                    <a:pt x="23302" y="30023"/>
                    <a:pt x="30023" y="23302"/>
                    <a:pt x="30023" y="15011"/>
                  </a:cubicBezTo>
                  <a:cubicBezTo>
                    <a:pt x="30026" y="6724"/>
                    <a:pt x="23311" y="4"/>
                    <a:pt x="15024" y="0"/>
                  </a:cubicBezTo>
                  <a:cubicBezTo>
                    <a:pt x="15020" y="0"/>
                    <a:pt x="15016" y="0"/>
                    <a:pt x="15011"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5" name="Google Shape;225;p1"/>
            <p:cNvSpPr/>
            <p:nvPr/>
          </p:nvSpPr>
          <p:spPr>
            <a:xfrm>
              <a:off x="5132826" y="2931217"/>
              <a:ext cx="44450" cy="44450"/>
            </a:xfrm>
            <a:custGeom>
              <a:avLst/>
              <a:gdLst/>
              <a:ahLst/>
              <a:cxnLst/>
              <a:rect l="l" t="t" r="r" b="b"/>
              <a:pathLst>
                <a:path w="44450" h="44450" extrusionOk="0">
                  <a:moveTo>
                    <a:pt x="23457" y="0"/>
                  </a:moveTo>
                  <a:cubicBezTo>
                    <a:pt x="10505" y="-3"/>
                    <a:pt x="3" y="10493"/>
                    <a:pt x="0" y="23444"/>
                  </a:cubicBezTo>
                  <a:cubicBezTo>
                    <a:pt x="-3" y="36395"/>
                    <a:pt x="10493" y="46898"/>
                    <a:pt x="23444" y="46901"/>
                  </a:cubicBezTo>
                  <a:cubicBezTo>
                    <a:pt x="36396" y="46905"/>
                    <a:pt x="46898" y="36408"/>
                    <a:pt x="46901" y="23457"/>
                  </a:cubicBezTo>
                  <a:cubicBezTo>
                    <a:pt x="46901" y="23453"/>
                    <a:pt x="46901" y="23448"/>
                    <a:pt x="46901" y="23444"/>
                  </a:cubicBezTo>
                  <a:cubicBezTo>
                    <a:pt x="46905" y="10500"/>
                    <a:pt x="36414" y="3"/>
                    <a:pt x="23469" y="0"/>
                  </a:cubicBezTo>
                  <a:cubicBezTo>
                    <a:pt x="23465" y="0"/>
                    <a:pt x="23461" y="0"/>
                    <a:pt x="2345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6" name="Google Shape;226;p1"/>
            <p:cNvSpPr/>
            <p:nvPr/>
          </p:nvSpPr>
          <p:spPr>
            <a:xfrm>
              <a:off x="5345106" y="3574148"/>
              <a:ext cx="19050" cy="19050"/>
            </a:xfrm>
            <a:custGeom>
              <a:avLst/>
              <a:gdLst/>
              <a:ahLst/>
              <a:cxnLst/>
              <a:rect l="l" t="t" r="r" b="b"/>
              <a:pathLst>
                <a:path w="19050" h="19050" extrusionOk="0">
                  <a:moveTo>
                    <a:pt x="9696" y="0"/>
                  </a:moveTo>
                  <a:cubicBezTo>
                    <a:pt x="4341" y="0"/>
                    <a:pt x="0" y="4341"/>
                    <a:pt x="0" y="9696"/>
                  </a:cubicBezTo>
                  <a:cubicBezTo>
                    <a:pt x="0" y="15051"/>
                    <a:pt x="4341" y="19393"/>
                    <a:pt x="9696" y="19393"/>
                  </a:cubicBezTo>
                  <a:cubicBezTo>
                    <a:pt x="15051" y="19393"/>
                    <a:pt x="19393" y="15051"/>
                    <a:pt x="19393" y="9696"/>
                  </a:cubicBezTo>
                  <a:cubicBezTo>
                    <a:pt x="19396" y="4345"/>
                    <a:pt x="15061" y="3"/>
                    <a:pt x="9709" y="0"/>
                  </a:cubicBezTo>
                  <a:cubicBezTo>
                    <a:pt x="9704" y="0"/>
                    <a:pt x="9700" y="0"/>
                    <a:pt x="969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7" name="Google Shape;227;p1"/>
            <p:cNvSpPr/>
            <p:nvPr/>
          </p:nvSpPr>
          <p:spPr>
            <a:xfrm>
              <a:off x="5131124" y="4230599"/>
              <a:ext cx="31750" cy="31750"/>
            </a:xfrm>
            <a:custGeom>
              <a:avLst/>
              <a:gdLst/>
              <a:ahLst/>
              <a:cxnLst/>
              <a:rect l="l" t="t" r="r" b="b"/>
              <a:pathLst>
                <a:path w="31750" h="31750" extrusionOk="0">
                  <a:moveTo>
                    <a:pt x="16567" y="0"/>
                  </a:moveTo>
                  <a:cubicBezTo>
                    <a:pt x="7417" y="0"/>
                    <a:pt x="0" y="7417"/>
                    <a:pt x="0" y="16567"/>
                  </a:cubicBezTo>
                  <a:cubicBezTo>
                    <a:pt x="0" y="25717"/>
                    <a:pt x="7417" y="33134"/>
                    <a:pt x="16567" y="33134"/>
                  </a:cubicBezTo>
                  <a:cubicBezTo>
                    <a:pt x="25717" y="33134"/>
                    <a:pt x="33134" y="25717"/>
                    <a:pt x="33134" y="16567"/>
                  </a:cubicBezTo>
                  <a:cubicBezTo>
                    <a:pt x="33134" y="7417"/>
                    <a:pt x="25717" y="0"/>
                    <a:pt x="1656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8" name="Google Shape;228;p1"/>
            <p:cNvSpPr/>
            <p:nvPr/>
          </p:nvSpPr>
          <p:spPr>
            <a:xfrm>
              <a:off x="6453930" y="2500630"/>
              <a:ext cx="38100" cy="38100"/>
            </a:xfrm>
            <a:custGeom>
              <a:avLst/>
              <a:gdLst/>
              <a:ahLst/>
              <a:cxnLst/>
              <a:rect l="l" t="t" r="r" b="b"/>
              <a:pathLst>
                <a:path w="38100" h="38100" extrusionOk="0">
                  <a:moveTo>
                    <a:pt x="20358" y="0"/>
                  </a:moveTo>
                  <a:cubicBezTo>
                    <a:pt x="9115" y="0"/>
                    <a:pt x="0" y="9115"/>
                    <a:pt x="0" y="20358"/>
                  </a:cubicBezTo>
                  <a:cubicBezTo>
                    <a:pt x="0" y="31602"/>
                    <a:pt x="9115" y="40716"/>
                    <a:pt x="20358" y="40716"/>
                  </a:cubicBezTo>
                  <a:cubicBezTo>
                    <a:pt x="31602" y="40716"/>
                    <a:pt x="40716" y="31602"/>
                    <a:pt x="40716" y="20358"/>
                  </a:cubicBezTo>
                  <a:cubicBezTo>
                    <a:pt x="40720" y="9118"/>
                    <a:pt x="31611" y="3"/>
                    <a:pt x="20371" y="0"/>
                  </a:cubicBezTo>
                  <a:cubicBezTo>
                    <a:pt x="20367" y="0"/>
                    <a:pt x="20362" y="0"/>
                    <a:pt x="2035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9" name="Google Shape;229;p1"/>
            <p:cNvSpPr/>
            <p:nvPr/>
          </p:nvSpPr>
          <p:spPr>
            <a:xfrm>
              <a:off x="5157736" y="2686857"/>
              <a:ext cx="12700" cy="12700"/>
            </a:xfrm>
            <a:custGeom>
              <a:avLst/>
              <a:gdLst/>
              <a:ahLst/>
              <a:cxnLst/>
              <a:rect l="l" t="t" r="r" b="b"/>
              <a:pathLst>
                <a:path w="12700" h="12700" extrusionOk="0">
                  <a:moveTo>
                    <a:pt x="18149" y="9074"/>
                  </a:moveTo>
                  <a:cubicBezTo>
                    <a:pt x="18149" y="4063"/>
                    <a:pt x="14086" y="0"/>
                    <a:pt x="9074" y="0"/>
                  </a:cubicBezTo>
                  <a:cubicBezTo>
                    <a:pt x="4063" y="0"/>
                    <a:pt x="0" y="4063"/>
                    <a:pt x="0" y="9074"/>
                  </a:cubicBezTo>
                  <a:cubicBezTo>
                    <a:pt x="0" y="14086"/>
                    <a:pt x="4063" y="18148"/>
                    <a:pt x="9074" y="18148"/>
                  </a:cubicBezTo>
                  <a:cubicBezTo>
                    <a:pt x="14082" y="18152"/>
                    <a:pt x="18145" y="14095"/>
                    <a:pt x="18149" y="9087"/>
                  </a:cubicBezTo>
                  <a:cubicBezTo>
                    <a:pt x="18149" y="9082"/>
                    <a:pt x="18149" y="9078"/>
                    <a:pt x="18149" y="907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0" name="Google Shape;230;p1"/>
            <p:cNvSpPr/>
            <p:nvPr/>
          </p:nvSpPr>
          <p:spPr>
            <a:xfrm>
              <a:off x="6468110" y="3456305"/>
              <a:ext cx="25400" cy="25400"/>
            </a:xfrm>
            <a:custGeom>
              <a:avLst/>
              <a:gdLst/>
              <a:ahLst/>
              <a:cxnLst/>
              <a:rect l="l" t="t" r="r" b="b"/>
              <a:pathLst>
                <a:path w="25400" h="25400" extrusionOk="0">
                  <a:moveTo>
                    <a:pt x="12979" y="0"/>
                  </a:moveTo>
                  <a:cubicBezTo>
                    <a:pt x="5811" y="0"/>
                    <a:pt x="0" y="5811"/>
                    <a:pt x="0" y="12979"/>
                  </a:cubicBezTo>
                  <a:cubicBezTo>
                    <a:pt x="0" y="20148"/>
                    <a:pt x="5811" y="25959"/>
                    <a:pt x="12979" y="25959"/>
                  </a:cubicBezTo>
                  <a:cubicBezTo>
                    <a:pt x="20148" y="25959"/>
                    <a:pt x="25959" y="20148"/>
                    <a:pt x="25959" y="12979"/>
                  </a:cubicBezTo>
                  <a:cubicBezTo>
                    <a:pt x="25962" y="5815"/>
                    <a:pt x="20157" y="3"/>
                    <a:pt x="12992" y="0"/>
                  </a:cubicBezTo>
                  <a:cubicBezTo>
                    <a:pt x="12988" y="0"/>
                    <a:pt x="12984" y="0"/>
                    <a:pt x="1297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1" name="Google Shape;231;p1"/>
            <p:cNvSpPr/>
            <p:nvPr/>
          </p:nvSpPr>
          <p:spPr>
            <a:xfrm>
              <a:off x="6441573" y="598113"/>
              <a:ext cx="31750" cy="31750"/>
            </a:xfrm>
            <a:custGeom>
              <a:avLst/>
              <a:gdLst/>
              <a:ahLst/>
              <a:cxnLst/>
              <a:rect l="l" t="t" r="r" b="b"/>
              <a:pathLst>
                <a:path w="31750" h="31750" extrusionOk="0">
                  <a:moveTo>
                    <a:pt x="37706" y="18860"/>
                  </a:moveTo>
                  <a:cubicBezTo>
                    <a:pt x="37710" y="8447"/>
                    <a:pt x="29272" y="4"/>
                    <a:pt x="18859" y="0"/>
                  </a:cubicBezTo>
                  <a:cubicBezTo>
                    <a:pt x="8447" y="-3"/>
                    <a:pt x="3" y="8435"/>
                    <a:pt x="0" y="18847"/>
                  </a:cubicBezTo>
                  <a:cubicBezTo>
                    <a:pt x="-3" y="29259"/>
                    <a:pt x="8434" y="37703"/>
                    <a:pt x="18847" y="37706"/>
                  </a:cubicBezTo>
                  <a:cubicBezTo>
                    <a:pt x="18849" y="37706"/>
                    <a:pt x="18851" y="37706"/>
                    <a:pt x="18853" y="37706"/>
                  </a:cubicBezTo>
                  <a:cubicBezTo>
                    <a:pt x="29262" y="37710"/>
                    <a:pt x="37703" y="29275"/>
                    <a:pt x="37706" y="18866"/>
                  </a:cubicBezTo>
                  <a:cubicBezTo>
                    <a:pt x="37706" y="18864"/>
                    <a:pt x="37706" y="18862"/>
                    <a:pt x="37706" y="1886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2" name="Google Shape;232;p1"/>
            <p:cNvSpPr/>
            <p:nvPr/>
          </p:nvSpPr>
          <p:spPr>
            <a:xfrm>
              <a:off x="6688620" y="5206143"/>
              <a:ext cx="50800" cy="50800"/>
            </a:xfrm>
            <a:custGeom>
              <a:avLst/>
              <a:gdLst/>
              <a:ahLst/>
              <a:cxnLst/>
              <a:rect l="l" t="t" r="r" b="b"/>
              <a:pathLst>
                <a:path w="50800" h="50800" extrusionOk="0">
                  <a:moveTo>
                    <a:pt x="28270" y="0"/>
                  </a:moveTo>
                  <a:cubicBezTo>
                    <a:pt x="12657" y="0"/>
                    <a:pt x="0" y="12657"/>
                    <a:pt x="0" y="28270"/>
                  </a:cubicBezTo>
                  <a:cubicBezTo>
                    <a:pt x="0" y="43884"/>
                    <a:pt x="12657" y="56541"/>
                    <a:pt x="28270" y="56541"/>
                  </a:cubicBezTo>
                  <a:cubicBezTo>
                    <a:pt x="43883" y="56541"/>
                    <a:pt x="56541" y="43884"/>
                    <a:pt x="56541" y="28270"/>
                  </a:cubicBezTo>
                  <a:cubicBezTo>
                    <a:pt x="56541" y="28268"/>
                    <a:pt x="56541" y="28266"/>
                    <a:pt x="56541" y="28264"/>
                  </a:cubicBezTo>
                  <a:cubicBezTo>
                    <a:pt x="56541" y="12655"/>
                    <a:pt x="43886" y="0"/>
                    <a:pt x="28277" y="0"/>
                  </a:cubicBezTo>
                  <a:cubicBezTo>
                    <a:pt x="28274" y="0"/>
                    <a:pt x="28273" y="0"/>
                    <a:pt x="2827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3" name="Google Shape;233;p1"/>
            <p:cNvSpPr/>
            <p:nvPr/>
          </p:nvSpPr>
          <p:spPr>
            <a:xfrm>
              <a:off x="5300301" y="5883580"/>
              <a:ext cx="38100" cy="38100"/>
            </a:xfrm>
            <a:custGeom>
              <a:avLst/>
              <a:gdLst/>
              <a:ahLst/>
              <a:cxnLst/>
              <a:rect l="l" t="t" r="r" b="b"/>
              <a:pathLst>
                <a:path w="38100" h="38100" extrusionOk="0">
                  <a:moveTo>
                    <a:pt x="21818" y="0"/>
                  </a:moveTo>
                  <a:cubicBezTo>
                    <a:pt x="9768" y="0"/>
                    <a:pt x="0" y="9768"/>
                    <a:pt x="0" y="21818"/>
                  </a:cubicBezTo>
                  <a:cubicBezTo>
                    <a:pt x="0" y="33868"/>
                    <a:pt x="9768" y="43637"/>
                    <a:pt x="21818" y="43637"/>
                  </a:cubicBezTo>
                  <a:cubicBezTo>
                    <a:pt x="33868" y="43637"/>
                    <a:pt x="43637" y="33868"/>
                    <a:pt x="43637" y="21818"/>
                  </a:cubicBezTo>
                  <a:cubicBezTo>
                    <a:pt x="43640" y="9772"/>
                    <a:pt x="33877" y="3"/>
                    <a:pt x="21831" y="0"/>
                  </a:cubicBezTo>
                  <a:cubicBezTo>
                    <a:pt x="21827" y="0"/>
                    <a:pt x="21822" y="0"/>
                    <a:pt x="2181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4" name="Google Shape;234;p1"/>
            <p:cNvSpPr/>
            <p:nvPr/>
          </p:nvSpPr>
          <p:spPr>
            <a:xfrm>
              <a:off x="5582577" y="905847"/>
              <a:ext cx="19050" cy="19050"/>
            </a:xfrm>
            <a:custGeom>
              <a:avLst/>
              <a:gdLst/>
              <a:ahLst/>
              <a:cxnLst/>
              <a:rect l="l" t="t" r="r" b="b"/>
              <a:pathLst>
                <a:path w="19050" h="19050" extrusionOk="0">
                  <a:moveTo>
                    <a:pt x="19202" y="9595"/>
                  </a:moveTo>
                  <a:cubicBezTo>
                    <a:pt x="19199" y="4292"/>
                    <a:pt x="14898" y="-3"/>
                    <a:pt x="9595" y="0"/>
                  </a:cubicBezTo>
                  <a:cubicBezTo>
                    <a:pt x="4292" y="3"/>
                    <a:pt x="-3" y="4305"/>
                    <a:pt x="0" y="9608"/>
                  </a:cubicBezTo>
                  <a:cubicBezTo>
                    <a:pt x="3" y="14908"/>
                    <a:pt x="4301" y="19202"/>
                    <a:pt x="9601" y="19202"/>
                  </a:cubicBezTo>
                  <a:cubicBezTo>
                    <a:pt x="14900" y="19206"/>
                    <a:pt x="19199" y="14913"/>
                    <a:pt x="19203" y="9614"/>
                  </a:cubicBezTo>
                  <a:cubicBezTo>
                    <a:pt x="19203" y="9608"/>
                    <a:pt x="19203" y="9601"/>
                    <a:pt x="19203" y="9595"/>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5" name="Google Shape;235;p1"/>
            <p:cNvSpPr/>
            <p:nvPr/>
          </p:nvSpPr>
          <p:spPr>
            <a:xfrm>
              <a:off x="5593017" y="1881638"/>
              <a:ext cx="19050" cy="19050"/>
            </a:xfrm>
            <a:custGeom>
              <a:avLst/>
              <a:gdLst/>
              <a:ahLst/>
              <a:cxnLst/>
              <a:rect l="l" t="t" r="r" b="b"/>
              <a:pathLst>
                <a:path w="19050" h="19050" extrusionOk="0">
                  <a:moveTo>
                    <a:pt x="10160" y="0"/>
                  </a:moveTo>
                  <a:cubicBezTo>
                    <a:pt x="4549" y="0"/>
                    <a:pt x="0" y="4549"/>
                    <a:pt x="0" y="10160"/>
                  </a:cubicBezTo>
                  <a:cubicBezTo>
                    <a:pt x="0" y="15771"/>
                    <a:pt x="4549" y="20320"/>
                    <a:pt x="10160" y="20320"/>
                  </a:cubicBezTo>
                  <a:cubicBezTo>
                    <a:pt x="15771" y="20320"/>
                    <a:pt x="20320" y="15771"/>
                    <a:pt x="20320" y="10160"/>
                  </a:cubicBezTo>
                  <a:cubicBezTo>
                    <a:pt x="20320" y="4549"/>
                    <a:pt x="15771" y="0"/>
                    <a:pt x="1016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6" name="Google Shape;236;p1"/>
            <p:cNvSpPr/>
            <p:nvPr/>
          </p:nvSpPr>
          <p:spPr>
            <a:xfrm>
              <a:off x="5610873" y="6339738"/>
              <a:ext cx="31750" cy="31750"/>
            </a:xfrm>
            <a:custGeom>
              <a:avLst/>
              <a:gdLst/>
              <a:ahLst/>
              <a:cxnLst/>
              <a:rect l="l" t="t" r="r" b="b"/>
              <a:pathLst>
                <a:path w="31750" h="31750" extrusionOk="0">
                  <a:moveTo>
                    <a:pt x="18491" y="0"/>
                  </a:moveTo>
                  <a:cubicBezTo>
                    <a:pt x="8282" y="-3"/>
                    <a:pt x="3" y="8270"/>
                    <a:pt x="0" y="18478"/>
                  </a:cubicBezTo>
                  <a:cubicBezTo>
                    <a:pt x="-3" y="28687"/>
                    <a:pt x="8270" y="36966"/>
                    <a:pt x="18478" y="36969"/>
                  </a:cubicBezTo>
                  <a:cubicBezTo>
                    <a:pt x="28687" y="36973"/>
                    <a:pt x="36966" y="28700"/>
                    <a:pt x="36969" y="18491"/>
                  </a:cubicBezTo>
                  <a:cubicBezTo>
                    <a:pt x="36969" y="18487"/>
                    <a:pt x="36969" y="18483"/>
                    <a:pt x="36969" y="18478"/>
                  </a:cubicBezTo>
                  <a:cubicBezTo>
                    <a:pt x="36969" y="8273"/>
                    <a:pt x="28696" y="0"/>
                    <a:pt x="18491"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7" name="Google Shape;237;p1"/>
            <p:cNvSpPr/>
            <p:nvPr/>
          </p:nvSpPr>
          <p:spPr>
            <a:xfrm>
              <a:off x="5658510" y="4266527"/>
              <a:ext cx="38100" cy="38100"/>
            </a:xfrm>
            <a:custGeom>
              <a:avLst/>
              <a:gdLst/>
              <a:ahLst/>
              <a:cxnLst/>
              <a:rect l="l" t="t" r="r" b="b"/>
              <a:pathLst>
                <a:path w="38100" h="38100" extrusionOk="0">
                  <a:moveTo>
                    <a:pt x="43790" y="21889"/>
                  </a:moveTo>
                  <a:cubicBezTo>
                    <a:pt x="43786" y="9796"/>
                    <a:pt x="33980" y="-3"/>
                    <a:pt x="21889" y="0"/>
                  </a:cubicBezTo>
                  <a:cubicBezTo>
                    <a:pt x="9796" y="3"/>
                    <a:pt x="-3" y="9809"/>
                    <a:pt x="0" y="21901"/>
                  </a:cubicBezTo>
                  <a:cubicBezTo>
                    <a:pt x="3" y="33988"/>
                    <a:pt x="9801" y="43786"/>
                    <a:pt x="21889" y="43790"/>
                  </a:cubicBezTo>
                  <a:cubicBezTo>
                    <a:pt x="33977" y="43797"/>
                    <a:pt x="43783" y="34003"/>
                    <a:pt x="43790" y="21914"/>
                  </a:cubicBezTo>
                  <a:cubicBezTo>
                    <a:pt x="43790" y="21905"/>
                    <a:pt x="43790" y="21897"/>
                    <a:pt x="43790" y="2188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8" name="Google Shape;238;p1"/>
            <p:cNvSpPr/>
            <p:nvPr/>
          </p:nvSpPr>
          <p:spPr>
            <a:xfrm>
              <a:off x="5516702" y="3867341"/>
              <a:ext cx="19050" cy="19050"/>
            </a:xfrm>
            <a:custGeom>
              <a:avLst/>
              <a:gdLst/>
              <a:ahLst/>
              <a:cxnLst/>
              <a:rect l="l" t="t" r="r" b="b"/>
              <a:pathLst>
                <a:path w="19050" h="19050" extrusionOk="0">
                  <a:moveTo>
                    <a:pt x="12306" y="0"/>
                  </a:moveTo>
                  <a:cubicBezTo>
                    <a:pt x="5510" y="0"/>
                    <a:pt x="0" y="5510"/>
                    <a:pt x="0" y="12306"/>
                  </a:cubicBezTo>
                  <a:cubicBezTo>
                    <a:pt x="0" y="19103"/>
                    <a:pt x="5510" y="24612"/>
                    <a:pt x="12306" y="24612"/>
                  </a:cubicBezTo>
                  <a:cubicBezTo>
                    <a:pt x="19103" y="24612"/>
                    <a:pt x="24612" y="19103"/>
                    <a:pt x="24612" y="12306"/>
                  </a:cubicBezTo>
                  <a:cubicBezTo>
                    <a:pt x="24612" y="12304"/>
                    <a:pt x="24612" y="12302"/>
                    <a:pt x="24612" y="12300"/>
                  </a:cubicBezTo>
                  <a:cubicBezTo>
                    <a:pt x="24612" y="5507"/>
                    <a:pt x="19105" y="0"/>
                    <a:pt x="12312" y="0"/>
                  </a:cubicBezTo>
                  <a:cubicBezTo>
                    <a:pt x="12310" y="0"/>
                    <a:pt x="12308" y="0"/>
                    <a:pt x="1230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9" name="Google Shape;239;p1"/>
            <p:cNvSpPr/>
            <p:nvPr/>
          </p:nvSpPr>
          <p:spPr>
            <a:xfrm>
              <a:off x="5339042" y="328663"/>
              <a:ext cx="31750" cy="31750"/>
            </a:xfrm>
            <a:custGeom>
              <a:avLst/>
              <a:gdLst/>
              <a:ahLst/>
              <a:cxnLst/>
              <a:rect l="l" t="t" r="r" b="b"/>
              <a:pathLst>
                <a:path w="31750" h="31750" extrusionOk="0">
                  <a:moveTo>
                    <a:pt x="16840" y="0"/>
                  </a:moveTo>
                  <a:cubicBezTo>
                    <a:pt x="7536" y="4"/>
                    <a:pt x="-3" y="7549"/>
                    <a:pt x="0" y="16853"/>
                  </a:cubicBezTo>
                  <a:cubicBezTo>
                    <a:pt x="3" y="26157"/>
                    <a:pt x="7549" y="33697"/>
                    <a:pt x="16853" y="33693"/>
                  </a:cubicBezTo>
                  <a:cubicBezTo>
                    <a:pt x="26155" y="33690"/>
                    <a:pt x="33693" y="26148"/>
                    <a:pt x="33693" y="16847"/>
                  </a:cubicBezTo>
                  <a:cubicBezTo>
                    <a:pt x="33696" y="7546"/>
                    <a:pt x="26160" y="4"/>
                    <a:pt x="16859" y="0"/>
                  </a:cubicBezTo>
                  <a:cubicBezTo>
                    <a:pt x="16853" y="0"/>
                    <a:pt x="16846" y="0"/>
                    <a:pt x="16840"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0" name="Google Shape;240;p1"/>
            <p:cNvSpPr/>
            <p:nvPr/>
          </p:nvSpPr>
          <p:spPr>
            <a:xfrm>
              <a:off x="5478685" y="5502872"/>
              <a:ext cx="12700" cy="12700"/>
            </a:xfrm>
            <a:custGeom>
              <a:avLst/>
              <a:gdLst/>
              <a:ahLst/>
              <a:cxnLst/>
              <a:rect l="l" t="t" r="r" b="b"/>
              <a:pathLst>
                <a:path w="12700" h="12700" extrusionOk="0">
                  <a:moveTo>
                    <a:pt x="9080" y="0"/>
                  </a:moveTo>
                  <a:cubicBezTo>
                    <a:pt x="4065" y="0"/>
                    <a:pt x="0" y="4066"/>
                    <a:pt x="0" y="9080"/>
                  </a:cubicBezTo>
                  <a:cubicBezTo>
                    <a:pt x="0" y="14096"/>
                    <a:pt x="4066" y="18161"/>
                    <a:pt x="9080" y="18161"/>
                  </a:cubicBezTo>
                  <a:cubicBezTo>
                    <a:pt x="14096" y="18161"/>
                    <a:pt x="18161" y="14095"/>
                    <a:pt x="18161" y="9080"/>
                  </a:cubicBezTo>
                  <a:cubicBezTo>
                    <a:pt x="18157" y="4067"/>
                    <a:pt x="14094" y="3"/>
                    <a:pt x="908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1" name="Google Shape;241;p1"/>
            <p:cNvSpPr/>
            <p:nvPr/>
          </p:nvSpPr>
          <p:spPr>
            <a:xfrm>
              <a:off x="5756066" y="5195481"/>
              <a:ext cx="57150" cy="57150"/>
            </a:xfrm>
            <a:custGeom>
              <a:avLst/>
              <a:gdLst/>
              <a:ahLst/>
              <a:cxnLst/>
              <a:rect l="l" t="t" r="r" b="b"/>
              <a:pathLst>
                <a:path w="57150" h="57150" extrusionOk="0">
                  <a:moveTo>
                    <a:pt x="28911" y="0"/>
                  </a:moveTo>
                  <a:cubicBezTo>
                    <a:pt x="12944" y="0"/>
                    <a:pt x="0" y="12944"/>
                    <a:pt x="0" y="28911"/>
                  </a:cubicBezTo>
                  <a:cubicBezTo>
                    <a:pt x="0" y="44879"/>
                    <a:pt x="12944" y="57823"/>
                    <a:pt x="28911" y="57823"/>
                  </a:cubicBezTo>
                  <a:cubicBezTo>
                    <a:pt x="44879" y="57823"/>
                    <a:pt x="57823" y="44879"/>
                    <a:pt x="57823" y="28911"/>
                  </a:cubicBezTo>
                  <a:cubicBezTo>
                    <a:pt x="57826" y="12948"/>
                    <a:pt x="44888" y="3"/>
                    <a:pt x="28924" y="0"/>
                  </a:cubicBezTo>
                  <a:cubicBezTo>
                    <a:pt x="28920" y="0"/>
                    <a:pt x="28915" y="0"/>
                    <a:pt x="28911"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2" name="Google Shape;242;p1"/>
            <p:cNvSpPr/>
            <p:nvPr/>
          </p:nvSpPr>
          <p:spPr>
            <a:xfrm>
              <a:off x="5255933" y="4316330"/>
              <a:ext cx="50800" cy="50800"/>
            </a:xfrm>
            <a:custGeom>
              <a:avLst/>
              <a:gdLst/>
              <a:ahLst/>
              <a:cxnLst/>
              <a:rect l="l" t="t" r="r" b="b"/>
              <a:pathLst>
                <a:path w="50800" h="50800" extrusionOk="0">
                  <a:moveTo>
                    <a:pt x="55321" y="27661"/>
                  </a:moveTo>
                  <a:cubicBezTo>
                    <a:pt x="55321" y="12384"/>
                    <a:pt x="42937" y="0"/>
                    <a:pt x="27661" y="0"/>
                  </a:cubicBezTo>
                  <a:cubicBezTo>
                    <a:pt x="12384" y="0"/>
                    <a:pt x="0" y="12384"/>
                    <a:pt x="0" y="27661"/>
                  </a:cubicBezTo>
                  <a:cubicBezTo>
                    <a:pt x="0" y="42937"/>
                    <a:pt x="12384" y="55321"/>
                    <a:pt x="27661" y="55321"/>
                  </a:cubicBezTo>
                  <a:cubicBezTo>
                    <a:pt x="42930" y="55328"/>
                    <a:pt x="55314" y="42956"/>
                    <a:pt x="55321" y="27686"/>
                  </a:cubicBezTo>
                  <a:cubicBezTo>
                    <a:pt x="55321" y="27678"/>
                    <a:pt x="55321" y="27669"/>
                    <a:pt x="55321" y="2766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3" name="Google Shape;243;p1"/>
            <p:cNvSpPr/>
            <p:nvPr/>
          </p:nvSpPr>
          <p:spPr>
            <a:xfrm>
              <a:off x="5882964" y="6806565"/>
              <a:ext cx="31750" cy="31750"/>
            </a:xfrm>
            <a:custGeom>
              <a:avLst/>
              <a:gdLst/>
              <a:ahLst/>
              <a:cxnLst/>
              <a:rect l="l" t="t" r="r" b="b"/>
              <a:pathLst>
                <a:path w="31750" h="31750" extrusionOk="0">
                  <a:moveTo>
                    <a:pt x="17596" y="0"/>
                  </a:moveTo>
                  <a:cubicBezTo>
                    <a:pt x="7878" y="0"/>
                    <a:pt x="0" y="7878"/>
                    <a:pt x="0" y="17596"/>
                  </a:cubicBezTo>
                  <a:cubicBezTo>
                    <a:pt x="0" y="27314"/>
                    <a:pt x="7878" y="35192"/>
                    <a:pt x="17596" y="35192"/>
                  </a:cubicBezTo>
                  <a:cubicBezTo>
                    <a:pt x="27314" y="35192"/>
                    <a:pt x="35192" y="27314"/>
                    <a:pt x="35192" y="17596"/>
                  </a:cubicBezTo>
                  <a:cubicBezTo>
                    <a:pt x="35195" y="7882"/>
                    <a:pt x="27323" y="3"/>
                    <a:pt x="17609" y="0"/>
                  </a:cubicBezTo>
                  <a:cubicBezTo>
                    <a:pt x="17604" y="0"/>
                    <a:pt x="17600" y="0"/>
                    <a:pt x="1759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4" name="Google Shape;244;p1"/>
            <p:cNvSpPr/>
            <p:nvPr/>
          </p:nvSpPr>
          <p:spPr>
            <a:xfrm>
              <a:off x="5671122" y="4678349"/>
              <a:ext cx="44450" cy="44450"/>
            </a:xfrm>
            <a:custGeom>
              <a:avLst/>
              <a:gdLst/>
              <a:ahLst/>
              <a:cxnLst/>
              <a:rect l="l" t="t" r="r" b="b"/>
              <a:pathLst>
                <a:path w="44450" h="44450" extrusionOk="0">
                  <a:moveTo>
                    <a:pt x="24397" y="0"/>
                  </a:moveTo>
                  <a:cubicBezTo>
                    <a:pt x="10919" y="4"/>
                    <a:pt x="-3" y="10932"/>
                    <a:pt x="0" y="24410"/>
                  </a:cubicBezTo>
                  <a:cubicBezTo>
                    <a:pt x="3" y="37887"/>
                    <a:pt x="10932" y="48810"/>
                    <a:pt x="24409" y="48806"/>
                  </a:cubicBezTo>
                  <a:cubicBezTo>
                    <a:pt x="37884" y="48803"/>
                    <a:pt x="48806" y="37878"/>
                    <a:pt x="48806" y="24403"/>
                  </a:cubicBezTo>
                  <a:cubicBezTo>
                    <a:pt x="48813" y="10933"/>
                    <a:pt x="37899" y="7"/>
                    <a:pt x="24428" y="0"/>
                  </a:cubicBezTo>
                  <a:cubicBezTo>
                    <a:pt x="24418" y="0"/>
                    <a:pt x="24407" y="0"/>
                    <a:pt x="2439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5" name="Google Shape;245;p1"/>
            <p:cNvSpPr/>
            <p:nvPr/>
          </p:nvSpPr>
          <p:spPr>
            <a:xfrm>
              <a:off x="5788520" y="1889436"/>
              <a:ext cx="38100" cy="38100"/>
            </a:xfrm>
            <a:custGeom>
              <a:avLst/>
              <a:gdLst/>
              <a:ahLst/>
              <a:cxnLst/>
              <a:rect l="l" t="t" r="r" b="b"/>
              <a:pathLst>
                <a:path w="38100" h="38100" extrusionOk="0">
                  <a:moveTo>
                    <a:pt x="22073" y="0"/>
                  </a:moveTo>
                  <a:cubicBezTo>
                    <a:pt x="9882" y="0"/>
                    <a:pt x="0" y="9882"/>
                    <a:pt x="0" y="22073"/>
                  </a:cubicBezTo>
                  <a:cubicBezTo>
                    <a:pt x="0" y="34263"/>
                    <a:pt x="9882" y="44145"/>
                    <a:pt x="22073" y="44145"/>
                  </a:cubicBezTo>
                  <a:cubicBezTo>
                    <a:pt x="34263" y="44145"/>
                    <a:pt x="44145" y="34263"/>
                    <a:pt x="44145" y="22073"/>
                  </a:cubicBezTo>
                  <a:cubicBezTo>
                    <a:pt x="44149" y="9886"/>
                    <a:pt x="34272" y="4"/>
                    <a:pt x="22085" y="0"/>
                  </a:cubicBezTo>
                  <a:cubicBezTo>
                    <a:pt x="22081" y="0"/>
                    <a:pt x="22077" y="0"/>
                    <a:pt x="2207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6" name="Google Shape;246;p1"/>
            <p:cNvSpPr/>
            <p:nvPr/>
          </p:nvSpPr>
          <p:spPr>
            <a:xfrm>
              <a:off x="5787536" y="2861215"/>
              <a:ext cx="25400" cy="25400"/>
            </a:xfrm>
            <a:custGeom>
              <a:avLst/>
              <a:gdLst/>
              <a:ahLst/>
              <a:cxnLst/>
              <a:rect l="l" t="t" r="r" b="b"/>
              <a:pathLst>
                <a:path w="25400" h="25400" extrusionOk="0">
                  <a:moveTo>
                    <a:pt x="15818" y="0"/>
                  </a:moveTo>
                  <a:cubicBezTo>
                    <a:pt x="7082" y="0"/>
                    <a:pt x="0" y="7082"/>
                    <a:pt x="0" y="15818"/>
                  </a:cubicBezTo>
                  <a:cubicBezTo>
                    <a:pt x="0" y="24554"/>
                    <a:pt x="7082" y="31636"/>
                    <a:pt x="15818" y="31636"/>
                  </a:cubicBezTo>
                  <a:cubicBezTo>
                    <a:pt x="24554" y="31636"/>
                    <a:pt x="31636" y="24554"/>
                    <a:pt x="31636" y="15818"/>
                  </a:cubicBezTo>
                  <a:cubicBezTo>
                    <a:pt x="31640" y="7085"/>
                    <a:pt x="24563" y="3"/>
                    <a:pt x="15831" y="0"/>
                  </a:cubicBezTo>
                  <a:cubicBezTo>
                    <a:pt x="15827" y="0"/>
                    <a:pt x="15822" y="0"/>
                    <a:pt x="1581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7" name="Google Shape;247;p1"/>
            <p:cNvSpPr/>
            <p:nvPr/>
          </p:nvSpPr>
          <p:spPr>
            <a:xfrm>
              <a:off x="5726588" y="2509907"/>
              <a:ext cx="57150" cy="57150"/>
            </a:xfrm>
            <a:custGeom>
              <a:avLst/>
              <a:gdLst/>
              <a:ahLst/>
              <a:cxnLst/>
              <a:rect l="l" t="t" r="r" b="b"/>
              <a:pathLst>
                <a:path w="57150" h="57150" extrusionOk="0">
                  <a:moveTo>
                    <a:pt x="60846" y="30423"/>
                  </a:moveTo>
                  <a:cubicBezTo>
                    <a:pt x="60846" y="13621"/>
                    <a:pt x="47225" y="0"/>
                    <a:pt x="30423" y="0"/>
                  </a:cubicBezTo>
                  <a:cubicBezTo>
                    <a:pt x="13621" y="0"/>
                    <a:pt x="0" y="13621"/>
                    <a:pt x="0" y="30423"/>
                  </a:cubicBezTo>
                  <a:cubicBezTo>
                    <a:pt x="0" y="47225"/>
                    <a:pt x="13621" y="60846"/>
                    <a:pt x="30423" y="60846"/>
                  </a:cubicBezTo>
                  <a:cubicBezTo>
                    <a:pt x="47222" y="60849"/>
                    <a:pt x="60842" y="47234"/>
                    <a:pt x="60846" y="30435"/>
                  </a:cubicBezTo>
                  <a:cubicBezTo>
                    <a:pt x="60846" y="30431"/>
                    <a:pt x="60846" y="30427"/>
                    <a:pt x="60846" y="30423"/>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8" name="Google Shape;248;p1"/>
            <p:cNvSpPr/>
            <p:nvPr/>
          </p:nvSpPr>
          <p:spPr>
            <a:xfrm>
              <a:off x="5901601" y="1949710"/>
              <a:ext cx="44450" cy="44450"/>
            </a:xfrm>
            <a:custGeom>
              <a:avLst/>
              <a:gdLst/>
              <a:ahLst/>
              <a:cxnLst/>
              <a:rect l="l" t="t" r="r" b="b"/>
              <a:pathLst>
                <a:path w="44450" h="44450" extrusionOk="0">
                  <a:moveTo>
                    <a:pt x="25102" y="0"/>
                  </a:moveTo>
                  <a:cubicBezTo>
                    <a:pt x="11225" y="14"/>
                    <a:pt x="-14" y="11275"/>
                    <a:pt x="0" y="25152"/>
                  </a:cubicBezTo>
                  <a:cubicBezTo>
                    <a:pt x="14" y="39030"/>
                    <a:pt x="11275" y="50268"/>
                    <a:pt x="25152" y="50254"/>
                  </a:cubicBezTo>
                  <a:cubicBezTo>
                    <a:pt x="39015" y="50240"/>
                    <a:pt x="50247" y="39002"/>
                    <a:pt x="50254" y="25140"/>
                  </a:cubicBezTo>
                  <a:cubicBezTo>
                    <a:pt x="50268" y="11269"/>
                    <a:pt x="39035" y="14"/>
                    <a:pt x="25165" y="0"/>
                  </a:cubicBezTo>
                  <a:cubicBezTo>
                    <a:pt x="25144" y="0"/>
                    <a:pt x="25123" y="0"/>
                    <a:pt x="2510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9" name="Google Shape;249;p1"/>
            <p:cNvSpPr/>
            <p:nvPr/>
          </p:nvSpPr>
          <p:spPr>
            <a:xfrm>
              <a:off x="6499250" y="388785"/>
              <a:ext cx="44450" cy="44450"/>
            </a:xfrm>
            <a:custGeom>
              <a:avLst/>
              <a:gdLst/>
              <a:ahLst/>
              <a:cxnLst/>
              <a:rect l="l" t="t" r="r" b="b"/>
              <a:pathLst>
                <a:path w="44450" h="44450" extrusionOk="0">
                  <a:moveTo>
                    <a:pt x="24619" y="0"/>
                  </a:moveTo>
                  <a:cubicBezTo>
                    <a:pt x="11019" y="4"/>
                    <a:pt x="-3" y="11031"/>
                    <a:pt x="0" y="24632"/>
                  </a:cubicBezTo>
                  <a:cubicBezTo>
                    <a:pt x="3" y="38232"/>
                    <a:pt x="11031" y="49254"/>
                    <a:pt x="24631" y="49251"/>
                  </a:cubicBezTo>
                  <a:cubicBezTo>
                    <a:pt x="38229" y="49247"/>
                    <a:pt x="49250" y="38223"/>
                    <a:pt x="49250" y="24625"/>
                  </a:cubicBezTo>
                  <a:cubicBezTo>
                    <a:pt x="49254" y="11029"/>
                    <a:pt x="38234" y="4"/>
                    <a:pt x="24638" y="0"/>
                  </a:cubicBezTo>
                  <a:cubicBezTo>
                    <a:pt x="24631" y="0"/>
                    <a:pt x="24625" y="0"/>
                    <a:pt x="2461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0" name="Google Shape;250;p1"/>
            <p:cNvSpPr/>
            <p:nvPr/>
          </p:nvSpPr>
          <p:spPr>
            <a:xfrm>
              <a:off x="4914855" y="4184612"/>
              <a:ext cx="50800" cy="50800"/>
            </a:xfrm>
            <a:custGeom>
              <a:avLst/>
              <a:gdLst/>
              <a:ahLst/>
              <a:cxnLst/>
              <a:rect l="l" t="t" r="r" b="b"/>
              <a:pathLst>
                <a:path w="50800" h="50800" extrusionOk="0">
                  <a:moveTo>
                    <a:pt x="26607" y="0"/>
                  </a:moveTo>
                  <a:cubicBezTo>
                    <a:pt x="11916" y="-3"/>
                    <a:pt x="3" y="11903"/>
                    <a:pt x="0" y="26594"/>
                  </a:cubicBezTo>
                  <a:cubicBezTo>
                    <a:pt x="-3" y="41285"/>
                    <a:pt x="11903" y="53197"/>
                    <a:pt x="26594" y="53200"/>
                  </a:cubicBezTo>
                  <a:cubicBezTo>
                    <a:pt x="41285" y="53204"/>
                    <a:pt x="53197" y="41297"/>
                    <a:pt x="53200" y="26607"/>
                  </a:cubicBezTo>
                  <a:cubicBezTo>
                    <a:pt x="53200" y="26602"/>
                    <a:pt x="53200" y="26598"/>
                    <a:pt x="53200" y="26594"/>
                  </a:cubicBezTo>
                  <a:cubicBezTo>
                    <a:pt x="53207" y="11913"/>
                    <a:pt x="41312" y="7"/>
                    <a:pt x="26632" y="0"/>
                  </a:cubicBezTo>
                  <a:cubicBezTo>
                    <a:pt x="26623" y="0"/>
                    <a:pt x="26615" y="0"/>
                    <a:pt x="2660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1" name="Google Shape;251;p1"/>
            <p:cNvSpPr/>
            <p:nvPr/>
          </p:nvSpPr>
          <p:spPr>
            <a:xfrm>
              <a:off x="7272921" y="139414"/>
              <a:ext cx="44450" cy="44450"/>
            </a:xfrm>
            <a:custGeom>
              <a:avLst/>
              <a:gdLst/>
              <a:ahLst/>
              <a:cxnLst/>
              <a:rect l="l" t="t" r="r" b="b"/>
              <a:pathLst>
                <a:path w="44450" h="44450" extrusionOk="0">
                  <a:moveTo>
                    <a:pt x="25356" y="0"/>
                  </a:moveTo>
                  <a:cubicBezTo>
                    <a:pt x="11349" y="4"/>
                    <a:pt x="-3" y="11361"/>
                    <a:pt x="0" y="25368"/>
                  </a:cubicBezTo>
                  <a:cubicBezTo>
                    <a:pt x="4" y="39375"/>
                    <a:pt x="11361" y="50727"/>
                    <a:pt x="25368" y="50724"/>
                  </a:cubicBezTo>
                  <a:cubicBezTo>
                    <a:pt x="39373" y="50720"/>
                    <a:pt x="50724" y="39366"/>
                    <a:pt x="50724" y="25362"/>
                  </a:cubicBezTo>
                  <a:cubicBezTo>
                    <a:pt x="50728" y="11358"/>
                    <a:pt x="39378" y="4"/>
                    <a:pt x="25375" y="0"/>
                  </a:cubicBezTo>
                  <a:cubicBezTo>
                    <a:pt x="25369" y="0"/>
                    <a:pt x="25363" y="0"/>
                    <a:pt x="2535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2" name="Google Shape;252;p1"/>
            <p:cNvSpPr/>
            <p:nvPr/>
          </p:nvSpPr>
          <p:spPr>
            <a:xfrm>
              <a:off x="7329747" y="2665920"/>
              <a:ext cx="50800" cy="50800"/>
            </a:xfrm>
            <a:custGeom>
              <a:avLst/>
              <a:gdLst/>
              <a:ahLst/>
              <a:cxnLst/>
              <a:rect l="l" t="t" r="r" b="b"/>
              <a:pathLst>
                <a:path w="50800" h="50800" extrusionOk="0">
                  <a:moveTo>
                    <a:pt x="26543" y="0"/>
                  </a:moveTo>
                  <a:cubicBezTo>
                    <a:pt x="11884" y="0"/>
                    <a:pt x="0" y="11884"/>
                    <a:pt x="0" y="26543"/>
                  </a:cubicBezTo>
                  <a:cubicBezTo>
                    <a:pt x="0" y="41202"/>
                    <a:pt x="11884" y="53086"/>
                    <a:pt x="26543" y="53086"/>
                  </a:cubicBezTo>
                  <a:cubicBezTo>
                    <a:pt x="41203" y="53086"/>
                    <a:pt x="53087" y="41202"/>
                    <a:pt x="53087" y="26543"/>
                  </a:cubicBezTo>
                  <a:cubicBezTo>
                    <a:pt x="53091" y="11887"/>
                    <a:pt x="41212" y="3"/>
                    <a:pt x="26557" y="0"/>
                  </a:cubicBezTo>
                  <a:cubicBezTo>
                    <a:pt x="26553" y="0"/>
                    <a:pt x="26548" y="0"/>
                    <a:pt x="2654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3" name="Google Shape;253;p1"/>
            <p:cNvSpPr/>
            <p:nvPr/>
          </p:nvSpPr>
          <p:spPr>
            <a:xfrm>
              <a:off x="7345673" y="4284910"/>
              <a:ext cx="19050" cy="19050"/>
            </a:xfrm>
            <a:custGeom>
              <a:avLst/>
              <a:gdLst/>
              <a:ahLst/>
              <a:cxnLst/>
              <a:rect l="l" t="t" r="r" b="b"/>
              <a:pathLst>
                <a:path w="19050" h="19050" extrusionOk="0">
                  <a:moveTo>
                    <a:pt x="10637" y="0"/>
                  </a:moveTo>
                  <a:cubicBezTo>
                    <a:pt x="4766" y="-3"/>
                    <a:pt x="4" y="4753"/>
                    <a:pt x="0" y="10623"/>
                  </a:cubicBezTo>
                  <a:cubicBezTo>
                    <a:pt x="-4" y="16494"/>
                    <a:pt x="4753" y="21256"/>
                    <a:pt x="10623" y="21260"/>
                  </a:cubicBezTo>
                  <a:cubicBezTo>
                    <a:pt x="16494" y="21263"/>
                    <a:pt x="21256" y="16507"/>
                    <a:pt x="21260" y="10636"/>
                  </a:cubicBezTo>
                  <a:cubicBezTo>
                    <a:pt x="21260" y="10634"/>
                    <a:pt x="21260" y="10632"/>
                    <a:pt x="21260" y="10630"/>
                  </a:cubicBezTo>
                  <a:cubicBezTo>
                    <a:pt x="21260" y="4762"/>
                    <a:pt x="16504" y="3"/>
                    <a:pt x="1063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4" name="Google Shape;254;p1"/>
            <p:cNvSpPr/>
            <p:nvPr/>
          </p:nvSpPr>
          <p:spPr>
            <a:xfrm>
              <a:off x="7247813" y="4994910"/>
              <a:ext cx="25400" cy="25400"/>
            </a:xfrm>
            <a:custGeom>
              <a:avLst/>
              <a:gdLst/>
              <a:ahLst/>
              <a:cxnLst/>
              <a:rect l="l" t="t" r="r" b="b"/>
              <a:pathLst>
                <a:path w="25400" h="25400" extrusionOk="0">
                  <a:moveTo>
                    <a:pt x="13412" y="0"/>
                  </a:moveTo>
                  <a:cubicBezTo>
                    <a:pt x="6005" y="0"/>
                    <a:pt x="0" y="6004"/>
                    <a:pt x="0" y="13411"/>
                  </a:cubicBezTo>
                  <a:cubicBezTo>
                    <a:pt x="0" y="20818"/>
                    <a:pt x="6004" y="26822"/>
                    <a:pt x="13412" y="26822"/>
                  </a:cubicBezTo>
                  <a:cubicBezTo>
                    <a:pt x="20818" y="26822"/>
                    <a:pt x="26823" y="20818"/>
                    <a:pt x="26823" y="13411"/>
                  </a:cubicBezTo>
                  <a:cubicBezTo>
                    <a:pt x="26823" y="13409"/>
                    <a:pt x="26823" y="13407"/>
                    <a:pt x="26823" y="13405"/>
                  </a:cubicBezTo>
                  <a:cubicBezTo>
                    <a:pt x="26819" y="6001"/>
                    <a:pt x="20817" y="0"/>
                    <a:pt x="1341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5" name="Google Shape;255;p1"/>
            <p:cNvSpPr/>
            <p:nvPr/>
          </p:nvSpPr>
          <p:spPr>
            <a:xfrm>
              <a:off x="7278579" y="5205273"/>
              <a:ext cx="19050" cy="19050"/>
            </a:xfrm>
            <a:custGeom>
              <a:avLst/>
              <a:gdLst/>
              <a:ahLst/>
              <a:cxnLst/>
              <a:rect l="l" t="t" r="r" b="b"/>
              <a:pathLst>
                <a:path w="19050" h="19050" extrusionOk="0">
                  <a:moveTo>
                    <a:pt x="10275" y="0"/>
                  </a:moveTo>
                  <a:cubicBezTo>
                    <a:pt x="4600" y="0"/>
                    <a:pt x="0" y="4600"/>
                    <a:pt x="0" y="10274"/>
                  </a:cubicBezTo>
                  <a:cubicBezTo>
                    <a:pt x="0" y="15949"/>
                    <a:pt x="4600" y="20548"/>
                    <a:pt x="10275" y="20548"/>
                  </a:cubicBezTo>
                  <a:cubicBezTo>
                    <a:pt x="15949" y="20548"/>
                    <a:pt x="20549" y="15948"/>
                    <a:pt x="20549" y="10274"/>
                  </a:cubicBezTo>
                  <a:cubicBezTo>
                    <a:pt x="20553" y="4603"/>
                    <a:pt x="15959" y="3"/>
                    <a:pt x="10288" y="0"/>
                  </a:cubicBezTo>
                  <a:cubicBezTo>
                    <a:pt x="10284" y="0"/>
                    <a:pt x="10279" y="0"/>
                    <a:pt x="1027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6" name="Google Shape;256;p1"/>
            <p:cNvSpPr/>
            <p:nvPr/>
          </p:nvSpPr>
          <p:spPr>
            <a:xfrm>
              <a:off x="7183748" y="1355331"/>
              <a:ext cx="57150" cy="57150"/>
            </a:xfrm>
            <a:custGeom>
              <a:avLst/>
              <a:gdLst/>
              <a:ahLst/>
              <a:cxnLst/>
              <a:rect l="l" t="t" r="r" b="b"/>
              <a:pathLst>
                <a:path w="57150" h="57150" extrusionOk="0">
                  <a:moveTo>
                    <a:pt x="31712" y="0"/>
                  </a:moveTo>
                  <a:cubicBezTo>
                    <a:pt x="14198" y="0"/>
                    <a:pt x="0" y="14198"/>
                    <a:pt x="0" y="31712"/>
                  </a:cubicBezTo>
                  <a:cubicBezTo>
                    <a:pt x="0" y="49226"/>
                    <a:pt x="14198" y="63424"/>
                    <a:pt x="31712" y="63424"/>
                  </a:cubicBezTo>
                  <a:cubicBezTo>
                    <a:pt x="49226" y="63424"/>
                    <a:pt x="63424" y="49226"/>
                    <a:pt x="63424" y="31712"/>
                  </a:cubicBezTo>
                  <a:cubicBezTo>
                    <a:pt x="63431" y="14205"/>
                    <a:pt x="49244" y="7"/>
                    <a:pt x="31738" y="0"/>
                  </a:cubicBezTo>
                  <a:cubicBezTo>
                    <a:pt x="31729" y="0"/>
                    <a:pt x="31721" y="0"/>
                    <a:pt x="3171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7" name="Google Shape;257;p1"/>
            <p:cNvSpPr/>
            <p:nvPr/>
          </p:nvSpPr>
          <p:spPr>
            <a:xfrm>
              <a:off x="6778580" y="2303500"/>
              <a:ext cx="57150" cy="57150"/>
            </a:xfrm>
            <a:custGeom>
              <a:avLst/>
              <a:gdLst/>
              <a:ahLst/>
              <a:cxnLst/>
              <a:rect l="l" t="t" r="r" b="b"/>
              <a:pathLst>
                <a:path w="57150" h="57150" extrusionOk="0">
                  <a:moveTo>
                    <a:pt x="57925" y="28962"/>
                  </a:moveTo>
                  <a:cubicBezTo>
                    <a:pt x="57925" y="12967"/>
                    <a:pt x="44958" y="0"/>
                    <a:pt x="28963" y="0"/>
                  </a:cubicBezTo>
                  <a:cubicBezTo>
                    <a:pt x="12967" y="0"/>
                    <a:pt x="0" y="12967"/>
                    <a:pt x="0" y="28962"/>
                  </a:cubicBezTo>
                  <a:cubicBezTo>
                    <a:pt x="0" y="44955"/>
                    <a:pt x="12963" y="57921"/>
                    <a:pt x="28956" y="57925"/>
                  </a:cubicBezTo>
                  <a:cubicBezTo>
                    <a:pt x="44948" y="57932"/>
                    <a:pt x="57918" y="44973"/>
                    <a:pt x="57925" y="28981"/>
                  </a:cubicBezTo>
                  <a:cubicBezTo>
                    <a:pt x="57925" y="28975"/>
                    <a:pt x="57925" y="28969"/>
                    <a:pt x="57925" y="28962"/>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8" name="Google Shape;258;p1"/>
            <p:cNvSpPr/>
            <p:nvPr/>
          </p:nvSpPr>
          <p:spPr>
            <a:xfrm>
              <a:off x="7517530" y="4219511"/>
              <a:ext cx="38100" cy="38100"/>
            </a:xfrm>
            <a:custGeom>
              <a:avLst/>
              <a:gdLst/>
              <a:ahLst/>
              <a:cxnLst/>
              <a:rect l="l" t="t" r="r" b="b"/>
              <a:pathLst>
                <a:path w="38100" h="38100" extrusionOk="0">
                  <a:moveTo>
                    <a:pt x="21266" y="0"/>
                  </a:moveTo>
                  <a:cubicBezTo>
                    <a:pt x="9525" y="-3"/>
                    <a:pt x="4" y="9512"/>
                    <a:pt x="0" y="21253"/>
                  </a:cubicBezTo>
                  <a:cubicBezTo>
                    <a:pt x="-4" y="32995"/>
                    <a:pt x="9512" y="42516"/>
                    <a:pt x="21254" y="42520"/>
                  </a:cubicBezTo>
                  <a:cubicBezTo>
                    <a:pt x="32995" y="42523"/>
                    <a:pt x="42516" y="33008"/>
                    <a:pt x="42520" y="21266"/>
                  </a:cubicBezTo>
                  <a:cubicBezTo>
                    <a:pt x="42520" y="21262"/>
                    <a:pt x="42520" y="21258"/>
                    <a:pt x="42520" y="21253"/>
                  </a:cubicBezTo>
                  <a:cubicBezTo>
                    <a:pt x="42524" y="9519"/>
                    <a:pt x="33013" y="3"/>
                    <a:pt x="21279" y="0"/>
                  </a:cubicBezTo>
                  <a:cubicBezTo>
                    <a:pt x="21275" y="0"/>
                    <a:pt x="21271" y="0"/>
                    <a:pt x="2126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9" name="Google Shape;259;p1"/>
            <p:cNvSpPr/>
            <p:nvPr/>
          </p:nvSpPr>
          <p:spPr>
            <a:xfrm>
              <a:off x="7537907" y="96310"/>
              <a:ext cx="25400" cy="25400"/>
            </a:xfrm>
            <a:custGeom>
              <a:avLst/>
              <a:gdLst/>
              <a:ahLst/>
              <a:cxnLst/>
              <a:rect l="l" t="t" r="r" b="b"/>
              <a:pathLst>
                <a:path w="25400" h="25400" extrusionOk="0">
                  <a:moveTo>
                    <a:pt x="12700" y="0"/>
                  </a:moveTo>
                  <a:cubicBezTo>
                    <a:pt x="5686" y="0"/>
                    <a:pt x="0" y="5686"/>
                    <a:pt x="0" y="12700"/>
                  </a:cubicBezTo>
                  <a:cubicBezTo>
                    <a:pt x="0" y="19714"/>
                    <a:pt x="5686" y="25400"/>
                    <a:pt x="12700" y="25400"/>
                  </a:cubicBezTo>
                  <a:cubicBezTo>
                    <a:pt x="19702" y="25400"/>
                    <a:pt x="25382" y="19733"/>
                    <a:pt x="25400" y="12732"/>
                  </a:cubicBezTo>
                  <a:cubicBezTo>
                    <a:pt x="25418" y="5718"/>
                    <a:pt x="19746" y="18"/>
                    <a:pt x="12732" y="0"/>
                  </a:cubicBezTo>
                  <a:cubicBezTo>
                    <a:pt x="12721" y="0"/>
                    <a:pt x="12711" y="0"/>
                    <a:pt x="1270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0" name="Google Shape;260;p1"/>
            <p:cNvSpPr/>
            <p:nvPr/>
          </p:nvSpPr>
          <p:spPr>
            <a:xfrm>
              <a:off x="7382999" y="5248161"/>
              <a:ext cx="50800" cy="50800"/>
            </a:xfrm>
            <a:custGeom>
              <a:avLst/>
              <a:gdLst/>
              <a:ahLst/>
              <a:cxnLst/>
              <a:rect l="l" t="t" r="r" b="b"/>
              <a:pathLst>
                <a:path w="50800" h="50800" extrusionOk="0">
                  <a:moveTo>
                    <a:pt x="27718" y="0"/>
                  </a:moveTo>
                  <a:cubicBezTo>
                    <a:pt x="12409" y="0"/>
                    <a:pt x="0" y="12410"/>
                    <a:pt x="0" y="27718"/>
                  </a:cubicBezTo>
                  <a:cubicBezTo>
                    <a:pt x="0" y="43026"/>
                    <a:pt x="12409" y="55435"/>
                    <a:pt x="27718" y="55435"/>
                  </a:cubicBezTo>
                  <a:cubicBezTo>
                    <a:pt x="43026" y="55435"/>
                    <a:pt x="55435" y="43026"/>
                    <a:pt x="55435" y="27718"/>
                  </a:cubicBezTo>
                  <a:cubicBezTo>
                    <a:pt x="55439" y="12413"/>
                    <a:pt x="43035" y="3"/>
                    <a:pt x="27730" y="0"/>
                  </a:cubicBezTo>
                  <a:cubicBezTo>
                    <a:pt x="27726" y="0"/>
                    <a:pt x="27722" y="0"/>
                    <a:pt x="2771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1" name="Google Shape;261;p1"/>
            <p:cNvSpPr/>
            <p:nvPr/>
          </p:nvSpPr>
          <p:spPr>
            <a:xfrm>
              <a:off x="7616437" y="365246"/>
              <a:ext cx="38100" cy="38100"/>
            </a:xfrm>
            <a:custGeom>
              <a:avLst/>
              <a:gdLst/>
              <a:ahLst/>
              <a:cxnLst/>
              <a:rect l="l" t="t" r="r" b="b"/>
              <a:pathLst>
                <a:path w="38100" h="38100" extrusionOk="0">
                  <a:moveTo>
                    <a:pt x="41911" y="20955"/>
                  </a:moveTo>
                  <a:cubicBezTo>
                    <a:pt x="41911" y="9382"/>
                    <a:pt x="32529" y="0"/>
                    <a:pt x="20955" y="0"/>
                  </a:cubicBezTo>
                  <a:cubicBezTo>
                    <a:pt x="9382" y="0"/>
                    <a:pt x="0" y="9382"/>
                    <a:pt x="0" y="20955"/>
                  </a:cubicBezTo>
                  <a:cubicBezTo>
                    <a:pt x="0" y="32516"/>
                    <a:pt x="9362" y="41892"/>
                    <a:pt x="20924" y="41910"/>
                  </a:cubicBezTo>
                  <a:cubicBezTo>
                    <a:pt x="32496" y="41928"/>
                    <a:pt x="41893" y="32560"/>
                    <a:pt x="41911" y="20987"/>
                  </a:cubicBezTo>
                  <a:cubicBezTo>
                    <a:pt x="41911" y="20976"/>
                    <a:pt x="41911" y="20966"/>
                    <a:pt x="41911" y="20955"/>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2" name="Google Shape;262;p1"/>
            <p:cNvSpPr/>
            <p:nvPr/>
          </p:nvSpPr>
          <p:spPr>
            <a:xfrm>
              <a:off x="7502328" y="6224569"/>
              <a:ext cx="38100" cy="38100"/>
            </a:xfrm>
            <a:custGeom>
              <a:avLst/>
              <a:gdLst/>
              <a:ahLst/>
              <a:cxnLst/>
              <a:rect l="l" t="t" r="r" b="b"/>
              <a:pathLst>
                <a:path w="38100" h="38100" extrusionOk="0">
                  <a:moveTo>
                    <a:pt x="22079" y="0"/>
                  </a:moveTo>
                  <a:cubicBezTo>
                    <a:pt x="9885" y="0"/>
                    <a:pt x="0" y="9885"/>
                    <a:pt x="0" y="22079"/>
                  </a:cubicBezTo>
                  <a:cubicBezTo>
                    <a:pt x="0" y="34273"/>
                    <a:pt x="9885" y="44158"/>
                    <a:pt x="22079" y="44158"/>
                  </a:cubicBezTo>
                  <a:cubicBezTo>
                    <a:pt x="34273" y="44158"/>
                    <a:pt x="44159" y="34273"/>
                    <a:pt x="44159" y="22079"/>
                  </a:cubicBezTo>
                  <a:cubicBezTo>
                    <a:pt x="44162" y="9889"/>
                    <a:pt x="34282" y="3"/>
                    <a:pt x="22092" y="0"/>
                  </a:cubicBezTo>
                  <a:cubicBezTo>
                    <a:pt x="22089" y="0"/>
                    <a:pt x="22084" y="0"/>
                    <a:pt x="2208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3" name="Google Shape;263;p1"/>
            <p:cNvSpPr/>
            <p:nvPr/>
          </p:nvSpPr>
          <p:spPr>
            <a:xfrm>
              <a:off x="4906963" y="1915395"/>
              <a:ext cx="31750" cy="31750"/>
            </a:xfrm>
            <a:custGeom>
              <a:avLst/>
              <a:gdLst/>
              <a:ahLst/>
              <a:cxnLst/>
              <a:rect l="l" t="t" r="r" b="b"/>
              <a:pathLst>
                <a:path w="31750" h="31750" extrusionOk="0">
                  <a:moveTo>
                    <a:pt x="33972" y="16986"/>
                  </a:moveTo>
                  <a:cubicBezTo>
                    <a:pt x="33972" y="7605"/>
                    <a:pt x="26367" y="0"/>
                    <a:pt x="16986" y="0"/>
                  </a:cubicBezTo>
                  <a:cubicBezTo>
                    <a:pt x="7605" y="0"/>
                    <a:pt x="0" y="7605"/>
                    <a:pt x="0" y="16986"/>
                  </a:cubicBezTo>
                  <a:cubicBezTo>
                    <a:pt x="0" y="26365"/>
                    <a:pt x="7601" y="33969"/>
                    <a:pt x="16980" y="33972"/>
                  </a:cubicBezTo>
                  <a:cubicBezTo>
                    <a:pt x="26361" y="33976"/>
                    <a:pt x="33969" y="26374"/>
                    <a:pt x="33973" y="16992"/>
                  </a:cubicBezTo>
                  <a:cubicBezTo>
                    <a:pt x="33973" y="16990"/>
                    <a:pt x="33973" y="16988"/>
                    <a:pt x="33973" y="1698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4" name="Google Shape;264;p1"/>
            <p:cNvSpPr/>
            <p:nvPr/>
          </p:nvSpPr>
          <p:spPr>
            <a:xfrm>
              <a:off x="7455402" y="1757680"/>
              <a:ext cx="50800" cy="50800"/>
            </a:xfrm>
            <a:custGeom>
              <a:avLst/>
              <a:gdLst/>
              <a:ahLst/>
              <a:cxnLst/>
              <a:rect l="l" t="t" r="r" b="b"/>
              <a:pathLst>
                <a:path w="50800" h="50800" extrusionOk="0">
                  <a:moveTo>
                    <a:pt x="26035" y="0"/>
                  </a:moveTo>
                  <a:cubicBezTo>
                    <a:pt x="11656" y="0"/>
                    <a:pt x="0" y="11656"/>
                    <a:pt x="0" y="26035"/>
                  </a:cubicBezTo>
                  <a:cubicBezTo>
                    <a:pt x="0" y="40414"/>
                    <a:pt x="11657" y="52070"/>
                    <a:pt x="26035" y="52070"/>
                  </a:cubicBezTo>
                  <a:cubicBezTo>
                    <a:pt x="40414" y="52070"/>
                    <a:pt x="52070" y="40414"/>
                    <a:pt x="52070" y="26035"/>
                  </a:cubicBezTo>
                  <a:cubicBezTo>
                    <a:pt x="52070" y="11656"/>
                    <a:pt x="40413" y="0"/>
                    <a:pt x="2603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5" name="Google Shape;265;p1"/>
            <p:cNvSpPr/>
            <p:nvPr/>
          </p:nvSpPr>
          <p:spPr>
            <a:xfrm>
              <a:off x="4980813" y="1252582"/>
              <a:ext cx="44450" cy="44450"/>
            </a:xfrm>
            <a:custGeom>
              <a:avLst/>
              <a:gdLst/>
              <a:ahLst/>
              <a:cxnLst/>
              <a:rect l="l" t="t" r="r" b="b"/>
              <a:pathLst>
                <a:path w="44450" h="44450" extrusionOk="0">
                  <a:moveTo>
                    <a:pt x="23076" y="0"/>
                  </a:moveTo>
                  <a:cubicBezTo>
                    <a:pt x="10331" y="0"/>
                    <a:pt x="0" y="10331"/>
                    <a:pt x="0" y="23076"/>
                  </a:cubicBezTo>
                  <a:cubicBezTo>
                    <a:pt x="0" y="35820"/>
                    <a:pt x="10332" y="46152"/>
                    <a:pt x="23076" y="46152"/>
                  </a:cubicBezTo>
                  <a:cubicBezTo>
                    <a:pt x="35820" y="46152"/>
                    <a:pt x="46151" y="35820"/>
                    <a:pt x="46151" y="23076"/>
                  </a:cubicBezTo>
                  <a:cubicBezTo>
                    <a:pt x="46158" y="10338"/>
                    <a:pt x="35839" y="7"/>
                    <a:pt x="23101" y="0"/>
                  </a:cubicBezTo>
                  <a:cubicBezTo>
                    <a:pt x="23092" y="0"/>
                    <a:pt x="23084" y="0"/>
                    <a:pt x="2307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6" name="Google Shape;266;p1"/>
            <p:cNvSpPr/>
            <p:nvPr/>
          </p:nvSpPr>
          <p:spPr>
            <a:xfrm>
              <a:off x="7191045" y="5214080"/>
              <a:ext cx="50800" cy="50800"/>
            </a:xfrm>
            <a:custGeom>
              <a:avLst/>
              <a:gdLst/>
              <a:ahLst/>
              <a:cxnLst/>
              <a:rect l="l" t="t" r="r" b="b"/>
              <a:pathLst>
                <a:path w="50800" h="50800" extrusionOk="0">
                  <a:moveTo>
                    <a:pt x="27534" y="0"/>
                  </a:moveTo>
                  <a:cubicBezTo>
                    <a:pt x="12328" y="0"/>
                    <a:pt x="0" y="12327"/>
                    <a:pt x="0" y="27534"/>
                  </a:cubicBezTo>
                  <a:cubicBezTo>
                    <a:pt x="0" y="42740"/>
                    <a:pt x="12327" y="55067"/>
                    <a:pt x="27534" y="55067"/>
                  </a:cubicBezTo>
                  <a:cubicBezTo>
                    <a:pt x="42740" y="55067"/>
                    <a:pt x="55068" y="42740"/>
                    <a:pt x="55068" y="27534"/>
                  </a:cubicBezTo>
                  <a:cubicBezTo>
                    <a:pt x="55072" y="12331"/>
                    <a:pt x="42750" y="3"/>
                    <a:pt x="27547" y="0"/>
                  </a:cubicBezTo>
                  <a:cubicBezTo>
                    <a:pt x="27543" y="0"/>
                    <a:pt x="27539" y="0"/>
                    <a:pt x="2753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7" name="Google Shape;267;p1"/>
            <p:cNvSpPr/>
            <p:nvPr/>
          </p:nvSpPr>
          <p:spPr>
            <a:xfrm>
              <a:off x="6902723" y="345021"/>
              <a:ext cx="38100" cy="38100"/>
            </a:xfrm>
            <a:custGeom>
              <a:avLst/>
              <a:gdLst/>
              <a:ahLst/>
              <a:cxnLst/>
              <a:rect l="l" t="t" r="r" b="b"/>
              <a:pathLst>
                <a:path w="38100" h="38100" extrusionOk="0">
                  <a:moveTo>
                    <a:pt x="19685" y="0"/>
                  </a:moveTo>
                  <a:cubicBezTo>
                    <a:pt x="8813" y="0"/>
                    <a:pt x="0" y="8813"/>
                    <a:pt x="0" y="19685"/>
                  </a:cubicBezTo>
                  <a:cubicBezTo>
                    <a:pt x="0" y="30557"/>
                    <a:pt x="8813" y="39370"/>
                    <a:pt x="19685" y="39370"/>
                  </a:cubicBezTo>
                  <a:cubicBezTo>
                    <a:pt x="30556" y="39370"/>
                    <a:pt x="39370" y="30557"/>
                    <a:pt x="39370" y="19685"/>
                  </a:cubicBezTo>
                  <a:cubicBezTo>
                    <a:pt x="39370" y="8813"/>
                    <a:pt x="30556" y="0"/>
                    <a:pt x="1968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8" name="Google Shape;268;p1"/>
            <p:cNvSpPr/>
            <p:nvPr/>
          </p:nvSpPr>
          <p:spPr>
            <a:xfrm>
              <a:off x="7032416" y="5395436"/>
              <a:ext cx="31750" cy="31750"/>
            </a:xfrm>
            <a:custGeom>
              <a:avLst/>
              <a:gdLst/>
              <a:ahLst/>
              <a:cxnLst/>
              <a:rect l="l" t="t" r="r" b="b"/>
              <a:pathLst>
                <a:path w="31750" h="31750" extrusionOk="0">
                  <a:moveTo>
                    <a:pt x="17425" y="0"/>
                  </a:moveTo>
                  <a:cubicBezTo>
                    <a:pt x="7801" y="0"/>
                    <a:pt x="0" y="7801"/>
                    <a:pt x="0" y="17425"/>
                  </a:cubicBezTo>
                  <a:cubicBezTo>
                    <a:pt x="0" y="27048"/>
                    <a:pt x="7801" y="34849"/>
                    <a:pt x="17425" y="34849"/>
                  </a:cubicBezTo>
                  <a:cubicBezTo>
                    <a:pt x="27048" y="34849"/>
                    <a:pt x="34849" y="27048"/>
                    <a:pt x="34849" y="17425"/>
                  </a:cubicBezTo>
                  <a:cubicBezTo>
                    <a:pt x="34849" y="7801"/>
                    <a:pt x="27048" y="0"/>
                    <a:pt x="1742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9" name="Google Shape;269;p1"/>
            <p:cNvSpPr/>
            <p:nvPr/>
          </p:nvSpPr>
          <p:spPr>
            <a:xfrm>
              <a:off x="6846812" y="6007100"/>
              <a:ext cx="57150" cy="57150"/>
            </a:xfrm>
            <a:custGeom>
              <a:avLst/>
              <a:gdLst/>
              <a:ahLst/>
              <a:cxnLst/>
              <a:rect l="l" t="t" r="r" b="b"/>
              <a:pathLst>
                <a:path w="57150" h="57150" extrusionOk="0">
                  <a:moveTo>
                    <a:pt x="30690" y="0"/>
                  </a:moveTo>
                  <a:cubicBezTo>
                    <a:pt x="13740" y="0"/>
                    <a:pt x="0" y="13740"/>
                    <a:pt x="0" y="30690"/>
                  </a:cubicBezTo>
                  <a:cubicBezTo>
                    <a:pt x="0" y="47639"/>
                    <a:pt x="13740" y="61379"/>
                    <a:pt x="30690" y="61379"/>
                  </a:cubicBezTo>
                  <a:cubicBezTo>
                    <a:pt x="47639" y="61379"/>
                    <a:pt x="61379" y="47639"/>
                    <a:pt x="61379" y="30690"/>
                  </a:cubicBezTo>
                  <a:cubicBezTo>
                    <a:pt x="61379" y="30688"/>
                    <a:pt x="61379" y="30685"/>
                    <a:pt x="61379" y="30683"/>
                  </a:cubicBezTo>
                  <a:cubicBezTo>
                    <a:pt x="61383" y="13741"/>
                    <a:pt x="47651" y="4"/>
                    <a:pt x="30709" y="0"/>
                  </a:cubicBezTo>
                  <a:cubicBezTo>
                    <a:pt x="30703" y="0"/>
                    <a:pt x="30697" y="0"/>
                    <a:pt x="30690"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0" name="Google Shape;270;p1"/>
            <p:cNvSpPr/>
            <p:nvPr/>
          </p:nvSpPr>
          <p:spPr>
            <a:xfrm>
              <a:off x="5063211" y="4029577"/>
              <a:ext cx="25400" cy="25400"/>
            </a:xfrm>
            <a:custGeom>
              <a:avLst/>
              <a:gdLst/>
              <a:ahLst/>
              <a:cxnLst/>
              <a:rect l="l" t="t" r="r" b="b"/>
              <a:pathLst>
                <a:path w="25400" h="25400" extrusionOk="0">
                  <a:moveTo>
                    <a:pt x="13526" y="0"/>
                  </a:moveTo>
                  <a:cubicBezTo>
                    <a:pt x="6055" y="0"/>
                    <a:pt x="0" y="6055"/>
                    <a:pt x="0" y="13526"/>
                  </a:cubicBezTo>
                  <a:cubicBezTo>
                    <a:pt x="0" y="20996"/>
                    <a:pt x="6055" y="27051"/>
                    <a:pt x="13526" y="27051"/>
                  </a:cubicBezTo>
                  <a:cubicBezTo>
                    <a:pt x="20996" y="27051"/>
                    <a:pt x="27051" y="20996"/>
                    <a:pt x="27051" y="13526"/>
                  </a:cubicBezTo>
                  <a:cubicBezTo>
                    <a:pt x="27051" y="6055"/>
                    <a:pt x="20996" y="0"/>
                    <a:pt x="1352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1" name="Google Shape;271;p1"/>
            <p:cNvSpPr/>
            <p:nvPr/>
          </p:nvSpPr>
          <p:spPr>
            <a:xfrm>
              <a:off x="6883464" y="2836754"/>
              <a:ext cx="57150" cy="57150"/>
            </a:xfrm>
            <a:custGeom>
              <a:avLst/>
              <a:gdLst/>
              <a:ahLst/>
              <a:cxnLst/>
              <a:rect l="l" t="t" r="r" b="b"/>
              <a:pathLst>
                <a:path w="57150" h="57150" extrusionOk="0">
                  <a:moveTo>
                    <a:pt x="28784" y="0"/>
                  </a:moveTo>
                  <a:cubicBezTo>
                    <a:pt x="12891" y="-3"/>
                    <a:pt x="3" y="12878"/>
                    <a:pt x="0" y="28772"/>
                  </a:cubicBezTo>
                  <a:cubicBezTo>
                    <a:pt x="-4" y="44666"/>
                    <a:pt x="12878" y="57553"/>
                    <a:pt x="28772" y="57557"/>
                  </a:cubicBezTo>
                  <a:cubicBezTo>
                    <a:pt x="44665" y="57560"/>
                    <a:pt x="57553" y="44678"/>
                    <a:pt x="57556" y="28785"/>
                  </a:cubicBezTo>
                  <a:cubicBezTo>
                    <a:pt x="57556" y="28783"/>
                    <a:pt x="57556" y="28780"/>
                    <a:pt x="57556" y="28778"/>
                  </a:cubicBezTo>
                  <a:cubicBezTo>
                    <a:pt x="57560" y="12888"/>
                    <a:pt x="44681" y="4"/>
                    <a:pt x="28790" y="0"/>
                  </a:cubicBezTo>
                  <a:cubicBezTo>
                    <a:pt x="28788" y="0"/>
                    <a:pt x="28787" y="0"/>
                    <a:pt x="2878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2" name="Google Shape;272;p1"/>
            <p:cNvSpPr/>
            <p:nvPr/>
          </p:nvSpPr>
          <p:spPr>
            <a:xfrm>
              <a:off x="7104780" y="1119505"/>
              <a:ext cx="25400" cy="25400"/>
            </a:xfrm>
            <a:custGeom>
              <a:avLst/>
              <a:gdLst/>
              <a:ahLst/>
              <a:cxnLst/>
              <a:rect l="l" t="t" r="r" b="b"/>
              <a:pathLst>
                <a:path w="25400" h="25400" extrusionOk="0">
                  <a:moveTo>
                    <a:pt x="13195" y="0"/>
                  </a:moveTo>
                  <a:cubicBezTo>
                    <a:pt x="5907" y="0"/>
                    <a:pt x="0" y="5908"/>
                    <a:pt x="0" y="13195"/>
                  </a:cubicBezTo>
                  <a:cubicBezTo>
                    <a:pt x="0" y="20483"/>
                    <a:pt x="5907" y="26391"/>
                    <a:pt x="13195" y="26391"/>
                  </a:cubicBezTo>
                  <a:cubicBezTo>
                    <a:pt x="20483" y="26391"/>
                    <a:pt x="26391" y="20483"/>
                    <a:pt x="26391" y="13195"/>
                  </a:cubicBezTo>
                  <a:cubicBezTo>
                    <a:pt x="26391" y="13193"/>
                    <a:pt x="26391" y="13191"/>
                    <a:pt x="26391" y="13189"/>
                  </a:cubicBezTo>
                  <a:cubicBezTo>
                    <a:pt x="26395" y="5908"/>
                    <a:pt x="20495" y="3"/>
                    <a:pt x="13215" y="0"/>
                  </a:cubicBezTo>
                  <a:cubicBezTo>
                    <a:pt x="13208" y="0"/>
                    <a:pt x="13202" y="0"/>
                    <a:pt x="1319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3" name="Google Shape;273;p1"/>
            <p:cNvSpPr/>
            <p:nvPr/>
          </p:nvSpPr>
          <p:spPr>
            <a:xfrm>
              <a:off x="5043354" y="5470214"/>
              <a:ext cx="31750" cy="31750"/>
            </a:xfrm>
            <a:custGeom>
              <a:avLst/>
              <a:gdLst/>
              <a:ahLst/>
              <a:cxnLst/>
              <a:rect l="l" t="t" r="r" b="b"/>
              <a:pathLst>
                <a:path w="31750" h="31750" extrusionOk="0">
                  <a:moveTo>
                    <a:pt x="16002" y="0"/>
                  </a:moveTo>
                  <a:cubicBezTo>
                    <a:pt x="7164" y="0"/>
                    <a:pt x="0" y="7164"/>
                    <a:pt x="0" y="16002"/>
                  </a:cubicBezTo>
                  <a:cubicBezTo>
                    <a:pt x="0" y="24840"/>
                    <a:pt x="7164" y="32004"/>
                    <a:pt x="16002" y="32004"/>
                  </a:cubicBezTo>
                  <a:cubicBezTo>
                    <a:pt x="24840" y="32004"/>
                    <a:pt x="32004" y="24840"/>
                    <a:pt x="32004" y="16002"/>
                  </a:cubicBezTo>
                  <a:cubicBezTo>
                    <a:pt x="32008" y="7168"/>
                    <a:pt x="24849" y="3"/>
                    <a:pt x="16015" y="0"/>
                  </a:cubicBezTo>
                  <a:cubicBezTo>
                    <a:pt x="16011" y="0"/>
                    <a:pt x="16006" y="0"/>
                    <a:pt x="1600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4" name="Google Shape;274;p1"/>
            <p:cNvSpPr/>
            <p:nvPr/>
          </p:nvSpPr>
          <p:spPr>
            <a:xfrm>
              <a:off x="7170693" y="4121747"/>
              <a:ext cx="38100" cy="38100"/>
            </a:xfrm>
            <a:custGeom>
              <a:avLst/>
              <a:gdLst/>
              <a:ahLst/>
              <a:cxnLst/>
              <a:rect l="l" t="t" r="r" b="b"/>
              <a:pathLst>
                <a:path w="38100" h="38100" extrusionOk="0">
                  <a:moveTo>
                    <a:pt x="41199" y="20600"/>
                  </a:moveTo>
                  <a:cubicBezTo>
                    <a:pt x="41199" y="9223"/>
                    <a:pt x="31976" y="0"/>
                    <a:pt x="20600" y="0"/>
                  </a:cubicBezTo>
                  <a:cubicBezTo>
                    <a:pt x="9223" y="0"/>
                    <a:pt x="0" y="9223"/>
                    <a:pt x="0" y="20600"/>
                  </a:cubicBezTo>
                  <a:cubicBezTo>
                    <a:pt x="0" y="31976"/>
                    <a:pt x="9223" y="41199"/>
                    <a:pt x="20600" y="41199"/>
                  </a:cubicBezTo>
                  <a:cubicBezTo>
                    <a:pt x="31972" y="41203"/>
                    <a:pt x="41195" y="31986"/>
                    <a:pt x="41199" y="20612"/>
                  </a:cubicBezTo>
                  <a:cubicBezTo>
                    <a:pt x="41199" y="20608"/>
                    <a:pt x="41199" y="20604"/>
                    <a:pt x="41199" y="2060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5" name="Google Shape;275;p1"/>
            <p:cNvSpPr/>
            <p:nvPr/>
          </p:nvSpPr>
          <p:spPr>
            <a:xfrm>
              <a:off x="4711757" y="4996713"/>
              <a:ext cx="120650" cy="120650"/>
            </a:xfrm>
            <a:custGeom>
              <a:avLst/>
              <a:gdLst/>
              <a:ahLst/>
              <a:cxnLst/>
              <a:rect l="l" t="t" r="r" b="b"/>
              <a:pathLst>
                <a:path w="120650" h="120650" extrusionOk="0">
                  <a:moveTo>
                    <a:pt x="67710" y="43282"/>
                  </a:moveTo>
                  <a:lnTo>
                    <a:pt x="60579" y="0"/>
                  </a:lnTo>
                  <a:lnTo>
                    <a:pt x="53448" y="43282"/>
                  </a:lnTo>
                  <a:cubicBezTo>
                    <a:pt x="52599" y="48501"/>
                    <a:pt x="48508" y="52593"/>
                    <a:pt x="43288" y="53442"/>
                  </a:cubicBezTo>
                  <a:lnTo>
                    <a:pt x="0" y="60573"/>
                  </a:lnTo>
                  <a:lnTo>
                    <a:pt x="43288" y="67697"/>
                  </a:lnTo>
                  <a:cubicBezTo>
                    <a:pt x="48508" y="68547"/>
                    <a:pt x="52599" y="72638"/>
                    <a:pt x="53448" y="77857"/>
                  </a:cubicBezTo>
                  <a:lnTo>
                    <a:pt x="60579" y="121139"/>
                  </a:lnTo>
                  <a:lnTo>
                    <a:pt x="67710" y="77858"/>
                  </a:lnTo>
                  <a:cubicBezTo>
                    <a:pt x="68559" y="72638"/>
                    <a:pt x="72651" y="68547"/>
                    <a:pt x="77870" y="67698"/>
                  </a:cubicBezTo>
                  <a:lnTo>
                    <a:pt x="121158" y="60573"/>
                  </a:lnTo>
                  <a:lnTo>
                    <a:pt x="77870" y="53442"/>
                  </a:lnTo>
                  <a:cubicBezTo>
                    <a:pt x="72651" y="52593"/>
                    <a:pt x="68559" y="48501"/>
                    <a:pt x="67710" y="43282"/>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6" name="Google Shape;276;p1"/>
            <p:cNvSpPr/>
            <p:nvPr/>
          </p:nvSpPr>
          <p:spPr>
            <a:xfrm>
              <a:off x="5091182" y="2190902"/>
              <a:ext cx="127000" cy="127000"/>
            </a:xfrm>
            <a:custGeom>
              <a:avLst/>
              <a:gdLst/>
              <a:ahLst/>
              <a:cxnLst/>
              <a:rect l="l" t="t" r="r" b="b"/>
              <a:pathLst>
                <a:path w="127000" h="127000" extrusionOk="0">
                  <a:moveTo>
                    <a:pt x="73222" y="46838"/>
                  </a:moveTo>
                  <a:lnTo>
                    <a:pt x="65513" y="0"/>
                  </a:lnTo>
                  <a:lnTo>
                    <a:pt x="57798" y="46838"/>
                  </a:lnTo>
                  <a:cubicBezTo>
                    <a:pt x="56860" y="52457"/>
                    <a:pt x="52457" y="56861"/>
                    <a:pt x="46837" y="57798"/>
                  </a:cubicBezTo>
                  <a:lnTo>
                    <a:pt x="0" y="65513"/>
                  </a:lnTo>
                  <a:lnTo>
                    <a:pt x="46838" y="73228"/>
                  </a:lnTo>
                  <a:cubicBezTo>
                    <a:pt x="52457" y="74165"/>
                    <a:pt x="56861" y="78569"/>
                    <a:pt x="57798" y="84188"/>
                  </a:cubicBezTo>
                  <a:lnTo>
                    <a:pt x="65513" y="131026"/>
                  </a:lnTo>
                  <a:lnTo>
                    <a:pt x="73222" y="84188"/>
                  </a:lnTo>
                  <a:cubicBezTo>
                    <a:pt x="74160" y="78567"/>
                    <a:pt x="78567" y="74163"/>
                    <a:pt x="84188" y="73228"/>
                  </a:cubicBezTo>
                  <a:lnTo>
                    <a:pt x="131020" y="65513"/>
                  </a:lnTo>
                  <a:lnTo>
                    <a:pt x="84188" y="57798"/>
                  </a:lnTo>
                  <a:cubicBezTo>
                    <a:pt x="78566" y="56863"/>
                    <a:pt x="74160" y="52459"/>
                    <a:pt x="73222" y="4683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7" name="Google Shape;277;p1"/>
            <p:cNvSpPr/>
            <p:nvPr/>
          </p:nvSpPr>
          <p:spPr>
            <a:xfrm>
              <a:off x="11139792" y="5814727"/>
              <a:ext cx="260350" cy="260350"/>
            </a:xfrm>
            <a:custGeom>
              <a:avLst/>
              <a:gdLst/>
              <a:ahLst/>
              <a:cxnLst/>
              <a:rect l="l" t="t" r="r" b="b"/>
              <a:pathLst>
                <a:path w="260350" h="260350" extrusionOk="0">
                  <a:moveTo>
                    <a:pt x="146514" y="93713"/>
                  </a:moveTo>
                  <a:lnTo>
                    <a:pt x="131083" y="0"/>
                  </a:lnTo>
                  <a:lnTo>
                    <a:pt x="115646" y="93713"/>
                  </a:lnTo>
                  <a:cubicBezTo>
                    <a:pt x="113792" y="104970"/>
                    <a:pt x="104970" y="113792"/>
                    <a:pt x="93714" y="115646"/>
                  </a:cubicBezTo>
                  <a:lnTo>
                    <a:pt x="0" y="131083"/>
                  </a:lnTo>
                  <a:lnTo>
                    <a:pt x="93714" y="146520"/>
                  </a:lnTo>
                  <a:cubicBezTo>
                    <a:pt x="104968" y="148374"/>
                    <a:pt x="113790" y="157193"/>
                    <a:pt x="115646" y="168446"/>
                  </a:cubicBezTo>
                  <a:lnTo>
                    <a:pt x="131083" y="262166"/>
                  </a:lnTo>
                  <a:lnTo>
                    <a:pt x="146514" y="168446"/>
                  </a:lnTo>
                  <a:cubicBezTo>
                    <a:pt x="148370" y="157193"/>
                    <a:pt x="157192" y="148374"/>
                    <a:pt x="168446" y="146520"/>
                  </a:cubicBezTo>
                  <a:lnTo>
                    <a:pt x="262160" y="131083"/>
                  </a:lnTo>
                  <a:lnTo>
                    <a:pt x="168446" y="115646"/>
                  </a:lnTo>
                  <a:cubicBezTo>
                    <a:pt x="157190" y="113792"/>
                    <a:pt x="148368" y="104969"/>
                    <a:pt x="146514" y="9371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8" name="Google Shape;278;p1"/>
            <p:cNvSpPr/>
            <p:nvPr/>
          </p:nvSpPr>
          <p:spPr>
            <a:xfrm>
              <a:off x="11424876" y="3257239"/>
              <a:ext cx="177800" cy="177800"/>
            </a:xfrm>
            <a:custGeom>
              <a:avLst/>
              <a:gdLst/>
              <a:ahLst/>
              <a:cxnLst/>
              <a:rect l="l" t="t" r="r" b="b"/>
              <a:pathLst>
                <a:path w="177800" h="177800" extrusionOk="0">
                  <a:moveTo>
                    <a:pt x="100140" y="64046"/>
                  </a:moveTo>
                  <a:lnTo>
                    <a:pt x="89586" y="0"/>
                  </a:lnTo>
                  <a:lnTo>
                    <a:pt x="79039" y="64046"/>
                  </a:lnTo>
                  <a:cubicBezTo>
                    <a:pt x="77770" y="71740"/>
                    <a:pt x="71741" y="77770"/>
                    <a:pt x="64046" y="79039"/>
                  </a:cubicBezTo>
                  <a:lnTo>
                    <a:pt x="0" y="89586"/>
                  </a:lnTo>
                  <a:lnTo>
                    <a:pt x="64046" y="100140"/>
                  </a:lnTo>
                  <a:cubicBezTo>
                    <a:pt x="71740" y="101405"/>
                    <a:pt x="77770" y="107433"/>
                    <a:pt x="79039" y="115126"/>
                  </a:cubicBezTo>
                  <a:lnTo>
                    <a:pt x="89586" y="179178"/>
                  </a:lnTo>
                  <a:lnTo>
                    <a:pt x="100140" y="115126"/>
                  </a:lnTo>
                  <a:cubicBezTo>
                    <a:pt x="101405" y="107434"/>
                    <a:pt x="107434" y="101405"/>
                    <a:pt x="115126" y="100140"/>
                  </a:cubicBezTo>
                  <a:lnTo>
                    <a:pt x="179178" y="89586"/>
                  </a:lnTo>
                  <a:lnTo>
                    <a:pt x="115126" y="79039"/>
                  </a:lnTo>
                  <a:cubicBezTo>
                    <a:pt x="107433" y="77770"/>
                    <a:pt x="101405" y="71739"/>
                    <a:pt x="100140" y="6404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9" name="Google Shape;279;p1"/>
            <p:cNvSpPr/>
            <p:nvPr/>
          </p:nvSpPr>
          <p:spPr>
            <a:xfrm>
              <a:off x="4178757" y="5115154"/>
              <a:ext cx="190500" cy="190500"/>
            </a:xfrm>
            <a:custGeom>
              <a:avLst/>
              <a:gdLst/>
              <a:ahLst/>
              <a:cxnLst/>
              <a:rect l="l" t="t" r="r" b="b"/>
              <a:pathLst>
                <a:path w="190500" h="190500" extrusionOk="0">
                  <a:moveTo>
                    <a:pt x="109632" y="70129"/>
                  </a:moveTo>
                  <a:lnTo>
                    <a:pt x="98082" y="0"/>
                  </a:lnTo>
                  <a:lnTo>
                    <a:pt x="86538" y="70129"/>
                  </a:lnTo>
                  <a:cubicBezTo>
                    <a:pt x="85149" y="78550"/>
                    <a:pt x="78550" y="85149"/>
                    <a:pt x="70129" y="86538"/>
                  </a:cubicBezTo>
                  <a:lnTo>
                    <a:pt x="0" y="98088"/>
                  </a:lnTo>
                  <a:lnTo>
                    <a:pt x="70129" y="109639"/>
                  </a:lnTo>
                  <a:cubicBezTo>
                    <a:pt x="78551" y="111030"/>
                    <a:pt x="85150" y="117632"/>
                    <a:pt x="86538" y="126054"/>
                  </a:cubicBezTo>
                  <a:lnTo>
                    <a:pt x="98088" y="196177"/>
                  </a:lnTo>
                  <a:lnTo>
                    <a:pt x="109639" y="126054"/>
                  </a:lnTo>
                  <a:cubicBezTo>
                    <a:pt x="111025" y="117631"/>
                    <a:pt x="117625" y="111028"/>
                    <a:pt x="126047" y="109639"/>
                  </a:cubicBezTo>
                  <a:lnTo>
                    <a:pt x="196177" y="98088"/>
                  </a:lnTo>
                  <a:lnTo>
                    <a:pt x="126047" y="86538"/>
                  </a:lnTo>
                  <a:cubicBezTo>
                    <a:pt x="117623" y="85154"/>
                    <a:pt x="111020" y="78553"/>
                    <a:pt x="109632" y="70129"/>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0" name="Google Shape;280;p1"/>
            <p:cNvSpPr/>
            <p:nvPr/>
          </p:nvSpPr>
          <p:spPr>
            <a:xfrm>
              <a:off x="2228615" y="6158865"/>
              <a:ext cx="133350" cy="133350"/>
            </a:xfrm>
            <a:custGeom>
              <a:avLst/>
              <a:gdLst/>
              <a:ahLst/>
              <a:cxnLst/>
              <a:rect l="l" t="t" r="r" b="b"/>
              <a:pathLst>
                <a:path w="133350" h="133350" extrusionOk="0">
                  <a:moveTo>
                    <a:pt x="76435" y="48895"/>
                  </a:moveTo>
                  <a:lnTo>
                    <a:pt x="68383" y="0"/>
                  </a:lnTo>
                  <a:lnTo>
                    <a:pt x="60325" y="48895"/>
                  </a:lnTo>
                  <a:cubicBezTo>
                    <a:pt x="59350" y="54756"/>
                    <a:pt x="54756" y="59349"/>
                    <a:pt x="48895" y="60325"/>
                  </a:cubicBezTo>
                  <a:lnTo>
                    <a:pt x="0" y="68383"/>
                  </a:lnTo>
                  <a:lnTo>
                    <a:pt x="48895" y="76441"/>
                  </a:lnTo>
                  <a:cubicBezTo>
                    <a:pt x="54755" y="77418"/>
                    <a:pt x="59348" y="82011"/>
                    <a:pt x="60325" y="87871"/>
                  </a:cubicBezTo>
                  <a:lnTo>
                    <a:pt x="68383" y="136766"/>
                  </a:lnTo>
                  <a:lnTo>
                    <a:pt x="76435" y="87871"/>
                  </a:lnTo>
                  <a:cubicBezTo>
                    <a:pt x="77412" y="82011"/>
                    <a:pt x="82004" y="77418"/>
                    <a:pt x="87865" y="76441"/>
                  </a:cubicBezTo>
                  <a:lnTo>
                    <a:pt x="136760" y="68383"/>
                  </a:lnTo>
                  <a:lnTo>
                    <a:pt x="87865" y="60325"/>
                  </a:lnTo>
                  <a:cubicBezTo>
                    <a:pt x="82003" y="59349"/>
                    <a:pt x="77410" y="54756"/>
                    <a:pt x="76435" y="48895"/>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1" name="Google Shape;281;p1"/>
            <p:cNvSpPr/>
            <p:nvPr/>
          </p:nvSpPr>
          <p:spPr>
            <a:xfrm>
              <a:off x="8543277" y="1143178"/>
              <a:ext cx="228600" cy="228600"/>
            </a:xfrm>
            <a:custGeom>
              <a:avLst/>
              <a:gdLst/>
              <a:ahLst/>
              <a:cxnLst/>
              <a:rect l="l" t="t" r="r" b="b"/>
              <a:pathLst>
                <a:path w="228600" h="228600" extrusionOk="0">
                  <a:moveTo>
                    <a:pt x="150267" y="103162"/>
                  </a:moveTo>
                  <a:cubicBezTo>
                    <a:pt x="140226" y="101509"/>
                    <a:pt x="132355" y="93639"/>
                    <a:pt x="130702" y="83598"/>
                  </a:cubicBezTo>
                  <a:lnTo>
                    <a:pt x="116936" y="0"/>
                  </a:lnTo>
                  <a:lnTo>
                    <a:pt x="103163" y="83598"/>
                  </a:lnTo>
                  <a:cubicBezTo>
                    <a:pt x="101515" y="93642"/>
                    <a:pt x="93642" y="101514"/>
                    <a:pt x="83598" y="103162"/>
                  </a:cubicBezTo>
                  <a:lnTo>
                    <a:pt x="0" y="116935"/>
                  </a:lnTo>
                  <a:lnTo>
                    <a:pt x="83598" y="130702"/>
                  </a:lnTo>
                  <a:cubicBezTo>
                    <a:pt x="93639" y="132355"/>
                    <a:pt x="101509" y="140225"/>
                    <a:pt x="103163" y="150266"/>
                  </a:cubicBezTo>
                  <a:lnTo>
                    <a:pt x="116936" y="233871"/>
                  </a:lnTo>
                  <a:lnTo>
                    <a:pt x="130702" y="150266"/>
                  </a:lnTo>
                  <a:cubicBezTo>
                    <a:pt x="132359" y="140227"/>
                    <a:pt x="140227" y="132359"/>
                    <a:pt x="150267" y="130702"/>
                  </a:cubicBezTo>
                  <a:lnTo>
                    <a:pt x="233865" y="116935"/>
                  </a:ln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2" name="Google Shape;282;p1"/>
            <p:cNvSpPr/>
            <p:nvPr/>
          </p:nvSpPr>
          <p:spPr>
            <a:xfrm>
              <a:off x="1383432" y="1663038"/>
              <a:ext cx="247650" cy="247650"/>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3" name="Google Shape;283;p1"/>
            <p:cNvSpPr/>
            <p:nvPr/>
          </p:nvSpPr>
          <p:spPr>
            <a:xfrm>
              <a:off x="7048214" y="588632"/>
              <a:ext cx="120650" cy="120650"/>
            </a:xfrm>
            <a:custGeom>
              <a:avLst/>
              <a:gdLst/>
              <a:ahLst/>
              <a:cxnLst/>
              <a:rect l="l" t="t" r="r" b="b"/>
              <a:pathLst>
                <a:path w="120650" h="120650" extrusionOk="0">
                  <a:moveTo>
                    <a:pt x="54801" y="79820"/>
                  </a:moveTo>
                  <a:lnTo>
                    <a:pt x="62116" y="124225"/>
                  </a:lnTo>
                  <a:lnTo>
                    <a:pt x="69424" y="79820"/>
                  </a:lnTo>
                  <a:cubicBezTo>
                    <a:pt x="70305" y="74487"/>
                    <a:pt x="74486" y="70308"/>
                    <a:pt x="79819" y="69431"/>
                  </a:cubicBezTo>
                  <a:lnTo>
                    <a:pt x="124225" y="62116"/>
                  </a:lnTo>
                  <a:lnTo>
                    <a:pt x="79820" y="54801"/>
                  </a:lnTo>
                  <a:cubicBezTo>
                    <a:pt x="74486" y="53920"/>
                    <a:pt x="70305" y="49740"/>
                    <a:pt x="69425" y="44406"/>
                  </a:cubicBezTo>
                  <a:lnTo>
                    <a:pt x="62116" y="0"/>
                  </a:lnTo>
                  <a:lnTo>
                    <a:pt x="54801" y="44406"/>
                  </a:lnTo>
                  <a:cubicBezTo>
                    <a:pt x="53921" y="49740"/>
                    <a:pt x="49740" y="53920"/>
                    <a:pt x="44406" y="54801"/>
                  </a:cubicBezTo>
                  <a:lnTo>
                    <a:pt x="0" y="62116"/>
                  </a:lnTo>
                  <a:lnTo>
                    <a:pt x="44406" y="69431"/>
                  </a:lnTo>
                  <a:cubicBezTo>
                    <a:pt x="49739" y="70309"/>
                    <a:pt x="53920" y="74487"/>
                    <a:pt x="54801" y="7982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4" name="Google Shape;284;p1"/>
            <p:cNvSpPr/>
            <p:nvPr/>
          </p:nvSpPr>
          <p:spPr>
            <a:xfrm>
              <a:off x="179953" y="416357"/>
              <a:ext cx="95250" cy="95250"/>
            </a:xfrm>
            <a:custGeom>
              <a:avLst/>
              <a:gdLst/>
              <a:ahLst/>
              <a:cxnLst/>
              <a:rect l="l" t="t" r="r" b="b"/>
              <a:pathLst>
                <a:path w="95250" h="95250" extrusionOk="0">
                  <a:moveTo>
                    <a:pt x="55308" y="35395"/>
                  </a:moveTo>
                  <a:lnTo>
                    <a:pt x="49479" y="0"/>
                  </a:lnTo>
                  <a:lnTo>
                    <a:pt x="43650" y="35395"/>
                  </a:lnTo>
                  <a:cubicBezTo>
                    <a:pt x="42952" y="39638"/>
                    <a:pt x="39635" y="42968"/>
                    <a:pt x="35395" y="43682"/>
                  </a:cubicBezTo>
                  <a:lnTo>
                    <a:pt x="0" y="49511"/>
                  </a:lnTo>
                  <a:lnTo>
                    <a:pt x="35395" y="55340"/>
                  </a:lnTo>
                  <a:cubicBezTo>
                    <a:pt x="39626" y="56048"/>
                    <a:pt x="42942" y="59364"/>
                    <a:pt x="43650" y="63595"/>
                  </a:cubicBezTo>
                  <a:lnTo>
                    <a:pt x="49479" y="98990"/>
                  </a:lnTo>
                  <a:lnTo>
                    <a:pt x="55308" y="63595"/>
                  </a:lnTo>
                  <a:cubicBezTo>
                    <a:pt x="56015" y="59363"/>
                    <a:pt x="59331" y="56047"/>
                    <a:pt x="63563" y="55340"/>
                  </a:cubicBezTo>
                  <a:lnTo>
                    <a:pt x="98958" y="49511"/>
                  </a:lnTo>
                  <a:lnTo>
                    <a:pt x="63563" y="43682"/>
                  </a:lnTo>
                  <a:cubicBezTo>
                    <a:pt x="59323" y="42970"/>
                    <a:pt x="56004" y="39639"/>
                    <a:pt x="55308" y="3539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5" name="Google Shape;285;p1"/>
            <p:cNvSpPr/>
            <p:nvPr/>
          </p:nvSpPr>
          <p:spPr>
            <a:xfrm>
              <a:off x="944385" y="847827"/>
              <a:ext cx="209550" cy="209550"/>
            </a:xfrm>
            <a:custGeom>
              <a:avLst/>
              <a:gdLst/>
              <a:ahLst/>
              <a:cxnLst/>
              <a:rect l="l" t="t" r="r" b="b"/>
              <a:pathLst>
                <a:path w="209550" h="209550" extrusionOk="0">
                  <a:moveTo>
                    <a:pt x="120421" y="77000"/>
                  </a:moveTo>
                  <a:lnTo>
                    <a:pt x="107721" y="0"/>
                  </a:lnTo>
                  <a:lnTo>
                    <a:pt x="95021" y="77000"/>
                  </a:lnTo>
                  <a:cubicBezTo>
                    <a:pt x="93498" y="86246"/>
                    <a:pt x="86252" y="93494"/>
                    <a:pt x="77006" y="95021"/>
                  </a:cubicBezTo>
                  <a:lnTo>
                    <a:pt x="0" y="107721"/>
                  </a:lnTo>
                  <a:lnTo>
                    <a:pt x="77006" y="120421"/>
                  </a:lnTo>
                  <a:cubicBezTo>
                    <a:pt x="86252" y="121948"/>
                    <a:pt x="93498" y="129196"/>
                    <a:pt x="95021" y="138443"/>
                  </a:cubicBezTo>
                  <a:lnTo>
                    <a:pt x="107721" y="215443"/>
                  </a:lnTo>
                  <a:lnTo>
                    <a:pt x="120421" y="138443"/>
                  </a:lnTo>
                  <a:cubicBezTo>
                    <a:pt x="121946" y="129194"/>
                    <a:pt x="129194" y="121946"/>
                    <a:pt x="138443" y="120421"/>
                  </a:cubicBezTo>
                  <a:lnTo>
                    <a:pt x="215443" y="107721"/>
                  </a:lnTo>
                  <a:lnTo>
                    <a:pt x="138443" y="95021"/>
                  </a:lnTo>
                  <a:cubicBezTo>
                    <a:pt x="129194" y="93497"/>
                    <a:pt x="121946" y="86248"/>
                    <a:pt x="120421" y="7700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6" name="Google Shape;286;p1"/>
            <p:cNvSpPr/>
            <p:nvPr/>
          </p:nvSpPr>
          <p:spPr>
            <a:xfrm>
              <a:off x="7996053" y="4996942"/>
              <a:ext cx="215900" cy="215900"/>
            </a:xfrm>
            <a:custGeom>
              <a:avLst/>
              <a:gdLst/>
              <a:ahLst/>
              <a:cxnLst/>
              <a:rect l="l" t="t" r="r" b="b"/>
              <a:pathLst>
                <a:path w="215900" h="215900" extrusionOk="0">
                  <a:moveTo>
                    <a:pt x="122905" y="78613"/>
                  </a:moveTo>
                  <a:lnTo>
                    <a:pt x="109957" y="0"/>
                  </a:lnTo>
                  <a:lnTo>
                    <a:pt x="97022" y="78613"/>
                  </a:lnTo>
                  <a:cubicBezTo>
                    <a:pt x="95470" y="88066"/>
                    <a:pt x="88061" y="95476"/>
                    <a:pt x="78607" y="97028"/>
                  </a:cubicBezTo>
                  <a:lnTo>
                    <a:pt x="0" y="109976"/>
                  </a:lnTo>
                  <a:lnTo>
                    <a:pt x="78607" y="122924"/>
                  </a:lnTo>
                  <a:cubicBezTo>
                    <a:pt x="88059" y="124477"/>
                    <a:pt x="95468" y="131886"/>
                    <a:pt x="97022" y="141339"/>
                  </a:cubicBezTo>
                  <a:lnTo>
                    <a:pt x="109969" y="219951"/>
                  </a:lnTo>
                  <a:lnTo>
                    <a:pt x="122917" y="141338"/>
                  </a:lnTo>
                  <a:cubicBezTo>
                    <a:pt x="124469" y="131885"/>
                    <a:pt x="131879" y="124475"/>
                    <a:pt x="141332" y="122923"/>
                  </a:cubicBezTo>
                  <a:lnTo>
                    <a:pt x="219945" y="109976"/>
                  </a:lnTo>
                  <a:lnTo>
                    <a:pt x="141332" y="97028"/>
                  </a:lnTo>
                  <a:cubicBezTo>
                    <a:pt x="131873" y="95483"/>
                    <a:pt x="124457" y="88071"/>
                    <a:pt x="122905" y="78613"/>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7" name="Google Shape;287;p1"/>
            <p:cNvSpPr/>
            <p:nvPr/>
          </p:nvSpPr>
          <p:spPr>
            <a:xfrm>
              <a:off x="7930852" y="5897010"/>
              <a:ext cx="95250" cy="95250"/>
            </a:xfrm>
            <a:custGeom>
              <a:avLst/>
              <a:gdLst/>
              <a:ahLst/>
              <a:cxnLst/>
              <a:rect l="l" t="t" r="r" b="b"/>
              <a:pathLst>
                <a:path w="95250" h="95250" extrusionOk="0">
                  <a:moveTo>
                    <a:pt x="53848" y="34442"/>
                  </a:moveTo>
                  <a:lnTo>
                    <a:pt x="48178" y="0"/>
                  </a:lnTo>
                  <a:lnTo>
                    <a:pt x="42501" y="34442"/>
                  </a:lnTo>
                  <a:cubicBezTo>
                    <a:pt x="41819" y="38577"/>
                    <a:pt x="38577" y="41818"/>
                    <a:pt x="34442" y="42500"/>
                  </a:cubicBezTo>
                  <a:lnTo>
                    <a:pt x="0" y="48177"/>
                  </a:lnTo>
                  <a:lnTo>
                    <a:pt x="34442" y="53848"/>
                  </a:lnTo>
                  <a:cubicBezTo>
                    <a:pt x="38578" y="54532"/>
                    <a:pt x="41819" y="57776"/>
                    <a:pt x="42501" y="61913"/>
                  </a:cubicBezTo>
                  <a:lnTo>
                    <a:pt x="48178" y="96355"/>
                  </a:lnTo>
                  <a:lnTo>
                    <a:pt x="53848" y="61913"/>
                  </a:lnTo>
                  <a:cubicBezTo>
                    <a:pt x="54532" y="57775"/>
                    <a:pt x="57775" y="54532"/>
                    <a:pt x="61913" y="53848"/>
                  </a:cubicBezTo>
                  <a:lnTo>
                    <a:pt x="96355" y="48177"/>
                  </a:lnTo>
                  <a:lnTo>
                    <a:pt x="61913" y="42501"/>
                  </a:lnTo>
                  <a:cubicBezTo>
                    <a:pt x="57776" y="41820"/>
                    <a:pt x="54532" y="38579"/>
                    <a:pt x="53848" y="34442"/>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8" name="Google Shape;288;p1"/>
            <p:cNvSpPr/>
            <p:nvPr/>
          </p:nvSpPr>
          <p:spPr>
            <a:xfrm>
              <a:off x="886714" y="4969777"/>
              <a:ext cx="241300" cy="241300"/>
            </a:xfrm>
            <a:custGeom>
              <a:avLst/>
              <a:gdLst/>
              <a:ahLst/>
              <a:cxnLst/>
              <a:rect l="l" t="t" r="r" b="b"/>
              <a:pathLst>
                <a:path w="241300" h="241300" extrusionOk="0">
                  <a:moveTo>
                    <a:pt x="156039" y="107124"/>
                  </a:moveTo>
                  <a:cubicBezTo>
                    <a:pt x="145609" y="105408"/>
                    <a:pt x="137435" y="97234"/>
                    <a:pt x="135719" y="86804"/>
                  </a:cubicBezTo>
                  <a:lnTo>
                    <a:pt x="121418" y="0"/>
                  </a:lnTo>
                  <a:lnTo>
                    <a:pt x="107118" y="86804"/>
                  </a:lnTo>
                  <a:cubicBezTo>
                    <a:pt x="105402" y="97234"/>
                    <a:pt x="97227" y="105408"/>
                    <a:pt x="86798" y="107124"/>
                  </a:cubicBezTo>
                  <a:lnTo>
                    <a:pt x="0" y="121418"/>
                  </a:lnTo>
                  <a:lnTo>
                    <a:pt x="86798" y="135718"/>
                  </a:lnTo>
                  <a:cubicBezTo>
                    <a:pt x="97229" y="137432"/>
                    <a:pt x="105405" y="145607"/>
                    <a:pt x="107118" y="156039"/>
                  </a:cubicBezTo>
                  <a:lnTo>
                    <a:pt x="121418" y="242836"/>
                  </a:lnTo>
                  <a:lnTo>
                    <a:pt x="135719" y="156039"/>
                  </a:lnTo>
                  <a:cubicBezTo>
                    <a:pt x="137431" y="145607"/>
                    <a:pt x="145607" y="137432"/>
                    <a:pt x="156039" y="135718"/>
                  </a:cubicBezTo>
                  <a:lnTo>
                    <a:pt x="242837" y="12141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9" name="Google Shape;289;p1"/>
            <p:cNvSpPr/>
            <p:nvPr/>
          </p:nvSpPr>
          <p:spPr>
            <a:xfrm>
              <a:off x="7615936" y="6549999"/>
              <a:ext cx="190500" cy="190500"/>
            </a:xfrm>
            <a:custGeom>
              <a:avLst/>
              <a:gdLst/>
              <a:ahLst/>
              <a:cxnLst/>
              <a:rect l="l" t="t" r="r" b="b"/>
              <a:pathLst>
                <a:path w="190500" h="190500" extrusionOk="0">
                  <a:moveTo>
                    <a:pt x="106623" y="68199"/>
                  </a:moveTo>
                  <a:lnTo>
                    <a:pt x="95390" y="0"/>
                  </a:lnTo>
                  <a:lnTo>
                    <a:pt x="84156" y="68199"/>
                  </a:lnTo>
                  <a:cubicBezTo>
                    <a:pt x="82811" y="76391"/>
                    <a:pt x="76391" y="82811"/>
                    <a:pt x="68199" y="84156"/>
                  </a:cubicBezTo>
                  <a:lnTo>
                    <a:pt x="0" y="95390"/>
                  </a:lnTo>
                  <a:lnTo>
                    <a:pt x="68199" y="106623"/>
                  </a:lnTo>
                  <a:cubicBezTo>
                    <a:pt x="76390" y="107974"/>
                    <a:pt x="82809" y="114395"/>
                    <a:pt x="84156" y="122587"/>
                  </a:cubicBezTo>
                  <a:lnTo>
                    <a:pt x="95390" y="190786"/>
                  </a:lnTo>
                  <a:lnTo>
                    <a:pt x="106623" y="122587"/>
                  </a:lnTo>
                  <a:cubicBezTo>
                    <a:pt x="107974" y="114398"/>
                    <a:pt x="114391" y="107978"/>
                    <a:pt x="122580" y="106623"/>
                  </a:cubicBezTo>
                  <a:lnTo>
                    <a:pt x="190779" y="95390"/>
                  </a:lnTo>
                  <a:lnTo>
                    <a:pt x="122580" y="84157"/>
                  </a:lnTo>
                  <a:cubicBezTo>
                    <a:pt x="114391" y="82807"/>
                    <a:pt x="107973" y="76388"/>
                    <a:pt x="106623" y="6820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0" name="Google Shape;290;p1"/>
            <p:cNvSpPr/>
            <p:nvPr/>
          </p:nvSpPr>
          <p:spPr>
            <a:xfrm>
              <a:off x="9712992" y="6264205"/>
              <a:ext cx="139700" cy="139700"/>
            </a:xfrm>
            <a:custGeom>
              <a:avLst/>
              <a:gdLst/>
              <a:ahLst/>
              <a:cxnLst/>
              <a:rect l="l" t="t" r="r" b="b"/>
              <a:pathLst>
                <a:path w="139700" h="139700" extrusionOk="0">
                  <a:moveTo>
                    <a:pt x="78207" y="50000"/>
                  </a:moveTo>
                  <a:lnTo>
                    <a:pt x="69952" y="0"/>
                  </a:lnTo>
                  <a:lnTo>
                    <a:pt x="61697" y="50000"/>
                  </a:lnTo>
                  <a:cubicBezTo>
                    <a:pt x="60706" y="56002"/>
                    <a:pt x="56002" y="60706"/>
                    <a:pt x="50000" y="61696"/>
                  </a:cubicBezTo>
                  <a:lnTo>
                    <a:pt x="0" y="69952"/>
                  </a:lnTo>
                  <a:lnTo>
                    <a:pt x="50000" y="78206"/>
                  </a:lnTo>
                  <a:cubicBezTo>
                    <a:pt x="56003" y="79195"/>
                    <a:pt x="60708" y="83900"/>
                    <a:pt x="61697" y="89903"/>
                  </a:cubicBezTo>
                  <a:lnTo>
                    <a:pt x="69952" y="139897"/>
                  </a:lnTo>
                  <a:lnTo>
                    <a:pt x="78207" y="89903"/>
                  </a:lnTo>
                  <a:cubicBezTo>
                    <a:pt x="79194" y="83899"/>
                    <a:pt x="83900" y="79193"/>
                    <a:pt x="89904" y="78206"/>
                  </a:cubicBezTo>
                  <a:lnTo>
                    <a:pt x="139897" y="69952"/>
                  </a:lnTo>
                  <a:lnTo>
                    <a:pt x="89903" y="61697"/>
                  </a:lnTo>
                  <a:cubicBezTo>
                    <a:pt x="83900" y="60708"/>
                    <a:pt x="79195" y="56003"/>
                    <a:pt x="78206" y="5000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1" name="Google Shape;291;p1"/>
            <p:cNvSpPr/>
            <p:nvPr/>
          </p:nvSpPr>
          <p:spPr>
            <a:xfrm>
              <a:off x="2918981" y="761797"/>
              <a:ext cx="260350" cy="260350"/>
            </a:xfrm>
            <a:custGeom>
              <a:avLst/>
              <a:gdLst/>
              <a:ahLst/>
              <a:cxnLst/>
              <a:rect l="l" t="t" r="r" b="b"/>
              <a:pathLst>
                <a:path w="260350" h="260350" extrusionOk="0">
                  <a:moveTo>
                    <a:pt x="147656" y="94444"/>
                  </a:moveTo>
                  <a:lnTo>
                    <a:pt x="132105" y="0"/>
                  </a:lnTo>
                  <a:lnTo>
                    <a:pt x="116548" y="94444"/>
                  </a:lnTo>
                  <a:cubicBezTo>
                    <a:pt x="114679" y="105788"/>
                    <a:pt x="105788" y="114679"/>
                    <a:pt x="94444" y="116548"/>
                  </a:cubicBezTo>
                  <a:lnTo>
                    <a:pt x="0" y="132105"/>
                  </a:lnTo>
                  <a:lnTo>
                    <a:pt x="94443" y="147663"/>
                  </a:lnTo>
                  <a:cubicBezTo>
                    <a:pt x="105786" y="149531"/>
                    <a:pt x="114676" y="158419"/>
                    <a:pt x="116548" y="169761"/>
                  </a:cubicBezTo>
                  <a:lnTo>
                    <a:pt x="132105" y="264211"/>
                  </a:lnTo>
                  <a:lnTo>
                    <a:pt x="147656" y="169761"/>
                  </a:lnTo>
                  <a:cubicBezTo>
                    <a:pt x="149528" y="158419"/>
                    <a:pt x="158419" y="149531"/>
                    <a:pt x="169761" y="147663"/>
                  </a:cubicBezTo>
                  <a:lnTo>
                    <a:pt x="264204" y="132105"/>
                  </a:lnTo>
                  <a:lnTo>
                    <a:pt x="169761" y="116548"/>
                  </a:lnTo>
                  <a:cubicBezTo>
                    <a:pt x="158417" y="114679"/>
                    <a:pt x="149526" y="105788"/>
                    <a:pt x="147656" y="9444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2" name="Google Shape;292;p1"/>
            <p:cNvSpPr/>
            <p:nvPr/>
          </p:nvSpPr>
          <p:spPr>
            <a:xfrm>
              <a:off x="10723810" y="1571644"/>
              <a:ext cx="215900" cy="215900"/>
            </a:xfrm>
            <a:custGeom>
              <a:avLst/>
              <a:gdLst/>
              <a:ahLst/>
              <a:cxnLst/>
              <a:rect l="l" t="t" r="r" b="b"/>
              <a:pathLst>
                <a:path w="215900" h="215900" extrusionOk="0">
                  <a:moveTo>
                    <a:pt x="96387" y="140405"/>
                  </a:moveTo>
                  <a:lnTo>
                    <a:pt x="109252" y="218510"/>
                  </a:lnTo>
                  <a:lnTo>
                    <a:pt x="122124" y="140405"/>
                  </a:lnTo>
                  <a:cubicBezTo>
                    <a:pt x="123671" y="131023"/>
                    <a:pt x="131024" y="123670"/>
                    <a:pt x="140405" y="122123"/>
                  </a:cubicBezTo>
                  <a:lnTo>
                    <a:pt x="218510" y="109258"/>
                  </a:lnTo>
                  <a:lnTo>
                    <a:pt x="140405" y="96387"/>
                  </a:lnTo>
                  <a:cubicBezTo>
                    <a:pt x="131021" y="94845"/>
                    <a:pt x="123665" y="87490"/>
                    <a:pt x="122124" y="78105"/>
                  </a:cubicBezTo>
                  <a:lnTo>
                    <a:pt x="109252" y="0"/>
                  </a:lnTo>
                  <a:lnTo>
                    <a:pt x="96387" y="78105"/>
                  </a:lnTo>
                  <a:cubicBezTo>
                    <a:pt x="94840" y="87487"/>
                    <a:pt x="87487" y="94840"/>
                    <a:pt x="78105" y="96387"/>
                  </a:cubicBezTo>
                  <a:lnTo>
                    <a:pt x="0" y="109258"/>
                  </a:lnTo>
                  <a:lnTo>
                    <a:pt x="78105" y="122123"/>
                  </a:lnTo>
                  <a:cubicBezTo>
                    <a:pt x="87481" y="123681"/>
                    <a:pt x="94829" y="131029"/>
                    <a:pt x="96387" y="14040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3" name="Google Shape;293;p1"/>
            <p:cNvSpPr/>
            <p:nvPr/>
          </p:nvSpPr>
          <p:spPr>
            <a:xfrm>
              <a:off x="5794877" y="77438"/>
              <a:ext cx="241300" cy="241300"/>
            </a:xfrm>
            <a:custGeom>
              <a:avLst/>
              <a:gdLst/>
              <a:ahLst/>
              <a:cxnLst/>
              <a:rect l="l" t="t" r="r" b="b"/>
              <a:pathLst>
                <a:path w="241300" h="241300" extrusionOk="0">
                  <a:moveTo>
                    <a:pt x="107976" y="157251"/>
                  </a:moveTo>
                  <a:lnTo>
                    <a:pt x="109093" y="164027"/>
                  </a:lnTo>
                  <a:cubicBezTo>
                    <a:pt x="103824" y="168933"/>
                    <a:pt x="103529" y="177182"/>
                    <a:pt x="108436" y="182452"/>
                  </a:cubicBezTo>
                  <a:cubicBezTo>
                    <a:pt x="109616" y="183720"/>
                    <a:pt x="111038" y="184740"/>
                    <a:pt x="112617" y="185452"/>
                  </a:cubicBezTo>
                  <a:lnTo>
                    <a:pt x="122390" y="244748"/>
                  </a:lnTo>
                  <a:lnTo>
                    <a:pt x="136798" y="157251"/>
                  </a:lnTo>
                  <a:cubicBezTo>
                    <a:pt x="138531" y="146742"/>
                    <a:pt x="146768" y="138506"/>
                    <a:pt x="157277" y="136773"/>
                  </a:cubicBezTo>
                  <a:lnTo>
                    <a:pt x="244780" y="122358"/>
                  </a:lnTo>
                  <a:lnTo>
                    <a:pt x="157277" y="107982"/>
                  </a:lnTo>
                  <a:cubicBezTo>
                    <a:pt x="146768" y="106249"/>
                    <a:pt x="138531" y="98012"/>
                    <a:pt x="136798" y="87503"/>
                  </a:cubicBezTo>
                  <a:lnTo>
                    <a:pt x="122390" y="0"/>
                  </a:lnTo>
                  <a:lnTo>
                    <a:pt x="107976" y="87503"/>
                  </a:lnTo>
                  <a:cubicBezTo>
                    <a:pt x="106243" y="98012"/>
                    <a:pt x="98006" y="106249"/>
                    <a:pt x="87497" y="107982"/>
                  </a:cubicBezTo>
                  <a:lnTo>
                    <a:pt x="0" y="122390"/>
                  </a:lnTo>
                  <a:lnTo>
                    <a:pt x="87497" y="136804"/>
                  </a:lnTo>
                  <a:cubicBezTo>
                    <a:pt x="97996" y="138533"/>
                    <a:pt x="106230" y="146755"/>
                    <a:pt x="107975" y="15725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4" name="Google Shape;294;p1"/>
            <p:cNvSpPr/>
            <p:nvPr/>
          </p:nvSpPr>
          <p:spPr>
            <a:xfrm>
              <a:off x="2441448" y="3763378"/>
              <a:ext cx="260350" cy="260350"/>
            </a:xfrm>
            <a:custGeom>
              <a:avLst/>
              <a:gdLst/>
              <a:ahLst/>
              <a:cxnLst/>
              <a:rect l="l" t="t" r="r" b="b"/>
              <a:pathLst>
                <a:path w="260350" h="260350" extrusionOk="0">
                  <a:moveTo>
                    <a:pt x="146552" y="93757"/>
                  </a:moveTo>
                  <a:lnTo>
                    <a:pt x="131115" y="0"/>
                  </a:lnTo>
                  <a:lnTo>
                    <a:pt x="115697" y="93757"/>
                  </a:lnTo>
                  <a:cubicBezTo>
                    <a:pt x="113842" y="105019"/>
                    <a:pt x="105014" y="113845"/>
                    <a:pt x="93751" y="115697"/>
                  </a:cubicBezTo>
                  <a:lnTo>
                    <a:pt x="0" y="131140"/>
                  </a:lnTo>
                  <a:lnTo>
                    <a:pt x="93751" y="146583"/>
                  </a:lnTo>
                  <a:cubicBezTo>
                    <a:pt x="105019" y="148438"/>
                    <a:pt x="113849" y="157273"/>
                    <a:pt x="115697" y="168542"/>
                  </a:cubicBezTo>
                  <a:lnTo>
                    <a:pt x="131140" y="262293"/>
                  </a:lnTo>
                  <a:lnTo>
                    <a:pt x="146577" y="168542"/>
                  </a:lnTo>
                  <a:cubicBezTo>
                    <a:pt x="148434" y="157281"/>
                    <a:pt x="157261" y="148456"/>
                    <a:pt x="168522" y="146602"/>
                  </a:cubicBezTo>
                  <a:lnTo>
                    <a:pt x="262274" y="131159"/>
                  </a:lnTo>
                  <a:lnTo>
                    <a:pt x="168523" y="115716"/>
                  </a:lnTo>
                  <a:cubicBezTo>
                    <a:pt x="157246" y="113869"/>
                    <a:pt x="148405" y="105033"/>
                    <a:pt x="146552" y="9375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5" name="Google Shape;295;p1"/>
            <p:cNvSpPr/>
            <p:nvPr/>
          </p:nvSpPr>
          <p:spPr>
            <a:xfrm>
              <a:off x="884460" y="1888922"/>
              <a:ext cx="114300" cy="114300"/>
            </a:xfrm>
            <a:custGeom>
              <a:avLst/>
              <a:gdLst/>
              <a:ahLst/>
              <a:cxnLst/>
              <a:rect l="l" t="t" r="r" b="b"/>
              <a:pathLst>
                <a:path w="114300" h="114300" extrusionOk="0">
                  <a:moveTo>
                    <a:pt x="40970" y="64046"/>
                  </a:moveTo>
                  <a:cubicBezTo>
                    <a:pt x="45890" y="64857"/>
                    <a:pt x="49745" y="68714"/>
                    <a:pt x="50552" y="73635"/>
                  </a:cubicBezTo>
                  <a:lnTo>
                    <a:pt x="57302" y="114599"/>
                  </a:lnTo>
                  <a:lnTo>
                    <a:pt x="64052" y="73635"/>
                  </a:lnTo>
                  <a:cubicBezTo>
                    <a:pt x="64856" y="68713"/>
                    <a:pt x="68713" y="64853"/>
                    <a:pt x="73635" y="64046"/>
                  </a:cubicBezTo>
                  <a:lnTo>
                    <a:pt x="114598" y="57296"/>
                  </a:lnTo>
                  <a:lnTo>
                    <a:pt x="73635" y="50552"/>
                  </a:lnTo>
                  <a:cubicBezTo>
                    <a:pt x="68715" y="49741"/>
                    <a:pt x="64860" y="45884"/>
                    <a:pt x="64052" y="40964"/>
                  </a:cubicBezTo>
                  <a:lnTo>
                    <a:pt x="57302" y="0"/>
                  </a:lnTo>
                  <a:lnTo>
                    <a:pt x="50552" y="40964"/>
                  </a:lnTo>
                  <a:cubicBezTo>
                    <a:pt x="49743" y="45883"/>
                    <a:pt x="45889" y="49740"/>
                    <a:pt x="40970" y="50553"/>
                  </a:cubicBezTo>
                  <a:lnTo>
                    <a:pt x="0" y="57296"/>
                  </a:ln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6" name="Google Shape;296;p1"/>
            <p:cNvSpPr/>
            <p:nvPr/>
          </p:nvSpPr>
          <p:spPr>
            <a:xfrm>
              <a:off x="6575381" y="6582473"/>
              <a:ext cx="88900" cy="88900"/>
            </a:xfrm>
            <a:custGeom>
              <a:avLst/>
              <a:gdLst/>
              <a:ahLst/>
              <a:cxnLst/>
              <a:rect l="l" t="t" r="r" b="b"/>
              <a:pathLst>
                <a:path w="88900" h="88900" extrusionOk="0">
                  <a:moveTo>
                    <a:pt x="52749" y="33737"/>
                  </a:moveTo>
                  <a:lnTo>
                    <a:pt x="47193" y="0"/>
                  </a:lnTo>
                  <a:lnTo>
                    <a:pt x="41630" y="33737"/>
                  </a:lnTo>
                  <a:cubicBezTo>
                    <a:pt x="40963" y="37790"/>
                    <a:pt x="37789" y="40967"/>
                    <a:pt x="33737" y="41637"/>
                  </a:cubicBezTo>
                  <a:lnTo>
                    <a:pt x="0" y="47193"/>
                  </a:lnTo>
                  <a:lnTo>
                    <a:pt x="33737" y="52749"/>
                  </a:lnTo>
                  <a:cubicBezTo>
                    <a:pt x="37788" y="53416"/>
                    <a:pt x="40963" y="56592"/>
                    <a:pt x="41631" y="60643"/>
                  </a:cubicBezTo>
                  <a:lnTo>
                    <a:pt x="47193" y="94380"/>
                  </a:lnTo>
                  <a:lnTo>
                    <a:pt x="52749" y="60643"/>
                  </a:lnTo>
                  <a:cubicBezTo>
                    <a:pt x="53416" y="56592"/>
                    <a:pt x="56592" y="53417"/>
                    <a:pt x="60643" y="52749"/>
                  </a:cubicBezTo>
                  <a:lnTo>
                    <a:pt x="94380" y="47193"/>
                  </a:lnTo>
                  <a:lnTo>
                    <a:pt x="60642" y="41637"/>
                  </a:lnTo>
                  <a:cubicBezTo>
                    <a:pt x="56590" y="40967"/>
                    <a:pt x="53415" y="37790"/>
                    <a:pt x="52749" y="3373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7" name="Google Shape;297;p1"/>
            <p:cNvSpPr/>
            <p:nvPr/>
          </p:nvSpPr>
          <p:spPr>
            <a:xfrm>
              <a:off x="9636201" y="3700926"/>
              <a:ext cx="139700" cy="139700"/>
            </a:xfrm>
            <a:custGeom>
              <a:avLst/>
              <a:gdLst/>
              <a:ahLst/>
              <a:cxnLst/>
              <a:rect l="l" t="t" r="r" b="b"/>
              <a:pathLst>
                <a:path w="139700" h="139700" extrusionOk="0">
                  <a:moveTo>
                    <a:pt x="92634" y="80575"/>
                  </a:moveTo>
                  <a:lnTo>
                    <a:pt x="144164" y="72085"/>
                  </a:lnTo>
                  <a:lnTo>
                    <a:pt x="92634" y="63602"/>
                  </a:lnTo>
                  <a:cubicBezTo>
                    <a:pt x="86444" y="62579"/>
                    <a:pt x="81592" y="57727"/>
                    <a:pt x="80569" y="51536"/>
                  </a:cubicBezTo>
                  <a:lnTo>
                    <a:pt x="72086" y="0"/>
                  </a:lnTo>
                  <a:lnTo>
                    <a:pt x="63595" y="51537"/>
                  </a:lnTo>
                  <a:cubicBezTo>
                    <a:pt x="62585" y="57734"/>
                    <a:pt x="57727" y="62592"/>
                    <a:pt x="51530" y="63602"/>
                  </a:cubicBezTo>
                  <a:lnTo>
                    <a:pt x="0" y="72085"/>
                  </a:lnTo>
                  <a:lnTo>
                    <a:pt x="51530" y="80575"/>
                  </a:lnTo>
                  <a:cubicBezTo>
                    <a:pt x="57727" y="81585"/>
                    <a:pt x="62585" y="86443"/>
                    <a:pt x="63595" y="92640"/>
                  </a:cubicBezTo>
                  <a:lnTo>
                    <a:pt x="72086" y="144170"/>
                  </a:lnTo>
                  <a:lnTo>
                    <a:pt x="80569" y="92640"/>
                  </a:lnTo>
                  <a:cubicBezTo>
                    <a:pt x="81592" y="86450"/>
                    <a:pt x="86444" y="81598"/>
                    <a:pt x="92634" y="80575"/>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298" name="Google Shape;298;p1"/>
          <p:cNvSpPr txBox="1">
            <a:spLocks noGrp="1"/>
          </p:cNvSpPr>
          <p:nvPr>
            <p:ph type="sldNum" idx="12"/>
          </p:nvPr>
        </p:nvSpPr>
        <p:spPr>
          <a:xfrm>
            <a:off x="5730200" y="6333135"/>
            <a:ext cx="731600" cy="524800"/>
          </a:xfrm>
          <a:prstGeom prst="rect">
            <a:avLst/>
          </a:prstGeom>
          <a:noFill/>
          <a:ln>
            <a:noFill/>
          </a:ln>
        </p:spPr>
        <p:txBody>
          <a:bodyPr spcFirstLastPara="1" wrap="square" lIns="0" tIns="0" rIns="0" bIns="0" anchor="ctr" anchorCtr="0">
            <a:noAutofit/>
          </a:bodyPr>
          <a:lstStyle>
            <a:lvl1pPr lvl="0" algn="ctr">
              <a:buNone/>
              <a:defRPr sz="1733">
                <a:solidFill>
                  <a:srgbClr val="FFFFFF"/>
                </a:solidFill>
                <a:latin typeface="Megrim"/>
                <a:ea typeface="Megrim"/>
                <a:cs typeface="Megrim"/>
                <a:sym typeface="Megrim"/>
              </a:defRPr>
            </a:lvl1pPr>
            <a:lvl2pPr lvl="1" algn="ctr">
              <a:buNone/>
              <a:defRPr sz="1733">
                <a:solidFill>
                  <a:srgbClr val="FFFFFF"/>
                </a:solidFill>
                <a:latin typeface="Megrim"/>
                <a:ea typeface="Megrim"/>
                <a:cs typeface="Megrim"/>
                <a:sym typeface="Megrim"/>
              </a:defRPr>
            </a:lvl2pPr>
            <a:lvl3pPr lvl="2" algn="ctr">
              <a:buNone/>
              <a:defRPr sz="1733">
                <a:solidFill>
                  <a:srgbClr val="FFFFFF"/>
                </a:solidFill>
                <a:latin typeface="Megrim"/>
                <a:ea typeface="Megrim"/>
                <a:cs typeface="Megrim"/>
                <a:sym typeface="Megrim"/>
              </a:defRPr>
            </a:lvl3pPr>
            <a:lvl4pPr lvl="3" algn="ctr">
              <a:buNone/>
              <a:defRPr sz="1733">
                <a:solidFill>
                  <a:srgbClr val="FFFFFF"/>
                </a:solidFill>
                <a:latin typeface="Megrim"/>
                <a:ea typeface="Megrim"/>
                <a:cs typeface="Megrim"/>
                <a:sym typeface="Megrim"/>
              </a:defRPr>
            </a:lvl4pPr>
            <a:lvl5pPr lvl="4" algn="ctr">
              <a:buNone/>
              <a:defRPr sz="1733">
                <a:solidFill>
                  <a:srgbClr val="FFFFFF"/>
                </a:solidFill>
                <a:latin typeface="Megrim"/>
                <a:ea typeface="Megrim"/>
                <a:cs typeface="Megrim"/>
                <a:sym typeface="Megrim"/>
              </a:defRPr>
            </a:lvl5pPr>
            <a:lvl6pPr lvl="5" algn="ctr">
              <a:buNone/>
              <a:defRPr sz="1733">
                <a:solidFill>
                  <a:srgbClr val="FFFFFF"/>
                </a:solidFill>
                <a:latin typeface="Megrim"/>
                <a:ea typeface="Megrim"/>
                <a:cs typeface="Megrim"/>
                <a:sym typeface="Megrim"/>
              </a:defRPr>
            </a:lvl6pPr>
            <a:lvl7pPr lvl="6" algn="ctr">
              <a:buNone/>
              <a:defRPr sz="1733">
                <a:solidFill>
                  <a:srgbClr val="FFFFFF"/>
                </a:solidFill>
                <a:latin typeface="Megrim"/>
                <a:ea typeface="Megrim"/>
                <a:cs typeface="Megrim"/>
                <a:sym typeface="Megrim"/>
              </a:defRPr>
            </a:lvl7pPr>
            <a:lvl8pPr lvl="7" algn="ctr">
              <a:buNone/>
              <a:defRPr sz="1733">
                <a:solidFill>
                  <a:srgbClr val="FFFFFF"/>
                </a:solidFill>
                <a:latin typeface="Megrim"/>
                <a:ea typeface="Megrim"/>
                <a:cs typeface="Megrim"/>
                <a:sym typeface="Megrim"/>
              </a:defRPr>
            </a:lvl8pPr>
            <a:lvl9pPr lvl="8" algn="ctr">
              <a:buNone/>
              <a:defRPr sz="1733">
                <a:solidFill>
                  <a:srgbClr val="FFFFFF"/>
                </a:solidFill>
                <a:latin typeface="Megrim"/>
                <a:ea typeface="Megrim"/>
                <a:cs typeface="Megrim"/>
                <a:sym typeface="Megrim"/>
              </a:defRPr>
            </a:lvl9pPr>
          </a:lstStyle>
          <a:p>
            <a:fld id="{00000000-1234-1234-1234-123412341234}" type="slidenum">
              <a:rPr lang="en" smtClean="0"/>
              <a:pPr/>
              <a:t>‹#›</a:t>
            </a:fld>
            <a:endParaRPr lang="en"/>
          </a:p>
        </p:txBody>
      </p:sp>
      <p:sp>
        <p:nvSpPr>
          <p:cNvPr id="299" name="Google Shape;299;p1"/>
          <p:cNvSpPr txBox="1">
            <a:spLocks noGrp="1"/>
          </p:cNvSpPr>
          <p:nvPr>
            <p:ph type="title"/>
          </p:nvPr>
        </p:nvSpPr>
        <p:spPr>
          <a:xfrm>
            <a:off x="1753967" y="1144667"/>
            <a:ext cx="8684000" cy="827200"/>
          </a:xfrm>
          <a:prstGeom prst="rect">
            <a:avLst/>
          </a:prstGeom>
          <a:noFill/>
          <a:ln>
            <a:noFill/>
          </a:ln>
          <a:effectLst>
            <a:outerShdw blurRad="42863" dist="9525" dir="5400000" algn="bl" rotWithShape="0">
              <a:srgbClr val="20124D">
                <a:alpha val="80000"/>
              </a:srgbClr>
            </a:outerShdw>
          </a:effectLst>
        </p:spPr>
        <p:txBody>
          <a:bodyPr spcFirstLastPara="1" wrap="square" lIns="0" tIns="0" rIns="0" bIns="0" anchor="b" anchorCtr="0">
            <a:noAutofit/>
          </a:bodyPr>
          <a:lstStyle>
            <a:lvl1pPr lvl="0"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1pPr>
            <a:lvl2pPr lvl="1"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2pPr>
            <a:lvl3pPr lvl="2"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3pPr>
            <a:lvl4pPr lvl="3"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4pPr>
            <a:lvl5pPr lvl="4"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5pPr>
            <a:lvl6pPr lvl="5"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6pPr>
            <a:lvl7pPr lvl="6"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7pPr>
            <a:lvl8pPr lvl="7"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8pPr>
            <a:lvl9pPr lvl="8"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9pPr>
          </a:lstStyle>
          <a:p>
            <a:endParaRPr/>
          </a:p>
        </p:txBody>
      </p:sp>
      <p:sp>
        <p:nvSpPr>
          <p:cNvPr id="300" name="Google Shape;300;p1"/>
          <p:cNvSpPr txBox="1">
            <a:spLocks noGrp="1"/>
          </p:cNvSpPr>
          <p:nvPr>
            <p:ph type="body" idx="1"/>
          </p:nvPr>
        </p:nvSpPr>
        <p:spPr>
          <a:xfrm>
            <a:off x="1753967" y="2103713"/>
            <a:ext cx="8684000" cy="3594000"/>
          </a:xfrm>
          <a:prstGeom prst="rect">
            <a:avLst/>
          </a:prstGeom>
          <a:noFill/>
          <a:ln>
            <a:noFill/>
          </a:ln>
          <a:effectLst>
            <a:outerShdw blurRad="42863" dist="9525" dir="5400000" algn="bl" rotWithShape="0">
              <a:srgbClr val="20124D">
                <a:alpha val="80000"/>
              </a:srgbClr>
            </a:outerShdw>
          </a:effectLst>
        </p:spPr>
        <p:txBody>
          <a:bodyPr spcFirstLastPara="1" wrap="square" lIns="0" tIns="0" rIns="0" bIns="0" anchor="t" anchorCtr="0">
            <a:noAutofit/>
          </a:bodyPr>
          <a:lstStyle>
            <a:lvl1pPr marL="457200" lvl="0" indent="-381000">
              <a:spcBef>
                <a:spcPts val="600"/>
              </a:spcBef>
              <a:spcAft>
                <a:spcPts val="0"/>
              </a:spcAft>
              <a:buClr>
                <a:srgbClr val="FFFFFF"/>
              </a:buClr>
              <a:buSzPts val="2400"/>
              <a:buFont typeface="Abel"/>
              <a:buChar char="⋆"/>
              <a:defRPr sz="2400">
                <a:solidFill>
                  <a:srgbClr val="FFFFFF"/>
                </a:solidFill>
                <a:latin typeface="Abel"/>
                <a:ea typeface="Abel"/>
                <a:cs typeface="Abel"/>
                <a:sym typeface="Abel"/>
              </a:defRPr>
            </a:lvl1pPr>
            <a:lvl2pPr marL="914400" lvl="1" indent="-38100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2pPr>
            <a:lvl3pPr marL="1371600" lvl="2" indent="-38100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3pPr>
            <a:lvl4pPr marL="1828800" lvl="3" indent="-38100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4pPr>
            <a:lvl5pPr marL="2286000" lvl="4" indent="-38100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5pPr>
            <a:lvl6pPr marL="2743200" lvl="5" indent="-38100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6pPr>
            <a:lvl7pPr marL="3200400" lvl="6" indent="-38100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7pPr>
            <a:lvl8pPr marL="3657600" lvl="7" indent="-38100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8pPr>
            <a:lvl9pPr marL="4114800" lvl="8" indent="-38100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9pPr>
          </a:lstStyle>
          <a:p>
            <a:endParaRPr/>
          </a:p>
        </p:txBody>
      </p:sp>
      <p:grpSp>
        <p:nvGrpSpPr>
          <p:cNvPr id="301" name="Google Shape;301;p1"/>
          <p:cNvGrpSpPr/>
          <p:nvPr/>
        </p:nvGrpSpPr>
        <p:grpSpPr>
          <a:xfrm>
            <a:off x="0" y="0"/>
            <a:ext cx="12192355" cy="6857923"/>
            <a:chOff x="0" y="0"/>
            <a:chExt cx="12190730" cy="6857009"/>
          </a:xfrm>
        </p:grpSpPr>
        <p:sp>
          <p:nvSpPr>
            <p:cNvPr id="302" name="Google Shape;302;p1"/>
            <p:cNvSpPr/>
            <p:nvPr/>
          </p:nvSpPr>
          <p:spPr>
            <a:xfrm>
              <a:off x="0" y="2615209"/>
              <a:ext cx="6197600" cy="4241800"/>
            </a:xfrm>
            <a:custGeom>
              <a:avLst/>
              <a:gdLst/>
              <a:ahLst/>
              <a:cxnLst/>
              <a:rect l="l" t="t" r="r" b="b"/>
              <a:pathLst>
                <a:path w="6197600" h="4241800" extrusionOk="0">
                  <a:moveTo>
                    <a:pt x="5045075" y="2258416"/>
                  </a:moveTo>
                  <a:cubicBezTo>
                    <a:pt x="4105275" y="2296516"/>
                    <a:pt x="3984625" y="3636366"/>
                    <a:pt x="3152775" y="3490316"/>
                  </a:cubicBezTo>
                  <a:cubicBezTo>
                    <a:pt x="2320925" y="3344266"/>
                    <a:pt x="2047875" y="2410816"/>
                    <a:pt x="1774825" y="1255116"/>
                  </a:cubicBezTo>
                  <a:cubicBezTo>
                    <a:pt x="1621276" y="605219"/>
                    <a:pt x="827164" y="81832"/>
                    <a:pt x="0" y="0"/>
                  </a:cubicBezTo>
                  <a:lnTo>
                    <a:pt x="0" y="4242791"/>
                  </a:lnTo>
                  <a:lnTo>
                    <a:pt x="6203709" y="4242791"/>
                  </a:lnTo>
                  <a:cubicBezTo>
                    <a:pt x="5566652" y="3594970"/>
                    <a:pt x="5801284" y="2227758"/>
                    <a:pt x="5045075" y="2258416"/>
                  </a:cubicBezTo>
                  <a:close/>
                </a:path>
              </a:pathLst>
            </a:custGeom>
            <a:solidFill>
              <a:srgbClr val="FFFFFF">
                <a:alpha val="47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3" name="Google Shape;303;p1"/>
            <p:cNvSpPr/>
            <p:nvPr/>
          </p:nvSpPr>
          <p:spPr>
            <a:xfrm>
              <a:off x="7567930" y="0"/>
              <a:ext cx="4622800" cy="3581400"/>
            </a:xfrm>
            <a:custGeom>
              <a:avLst/>
              <a:gdLst/>
              <a:ahLst/>
              <a:cxnLst/>
              <a:rect l="l" t="t" r="r" b="b"/>
              <a:pathLst>
                <a:path w="4622800" h="3581400" extrusionOk="0">
                  <a:moveTo>
                    <a:pt x="4624070" y="2892038"/>
                  </a:moveTo>
                  <a:cubicBezTo>
                    <a:pt x="4432192" y="2552948"/>
                    <a:pt x="4272198" y="2196592"/>
                    <a:pt x="4240987" y="1911071"/>
                  </a:cubicBezTo>
                  <a:cubicBezTo>
                    <a:pt x="4154417" y="1118940"/>
                    <a:pt x="4076522" y="430695"/>
                    <a:pt x="3111226" y="491293"/>
                  </a:cubicBezTo>
                  <a:cubicBezTo>
                    <a:pt x="2270620" y="544068"/>
                    <a:pt x="1151039" y="550850"/>
                    <a:pt x="815816" y="0"/>
                  </a:cubicBezTo>
                  <a:lnTo>
                    <a:pt x="0" y="0"/>
                  </a:lnTo>
                  <a:cubicBezTo>
                    <a:pt x="264445" y="110490"/>
                    <a:pt x="575462" y="303663"/>
                    <a:pt x="630955" y="612496"/>
                  </a:cubicBezTo>
                  <a:cubicBezTo>
                    <a:pt x="730510" y="1166552"/>
                    <a:pt x="665581" y="2361248"/>
                    <a:pt x="2081028" y="2521401"/>
                  </a:cubicBezTo>
                  <a:cubicBezTo>
                    <a:pt x="3228880" y="2651284"/>
                    <a:pt x="4282764" y="2872277"/>
                    <a:pt x="4624070" y="3581400"/>
                  </a:cubicBezTo>
                  <a:close/>
                </a:path>
              </a:pathLst>
            </a:custGeom>
            <a:solidFill>
              <a:srgbClr val="FFFFFF">
                <a:alpha val="47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4" name="Google Shape;304;p1"/>
            <p:cNvSpPr/>
            <p:nvPr/>
          </p:nvSpPr>
          <p:spPr>
            <a:xfrm>
              <a:off x="0" y="4017702"/>
              <a:ext cx="2660650" cy="2838450"/>
            </a:xfrm>
            <a:custGeom>
              <a:avLst/>
              <a:gdLst/>
              <a:ahLst/>
              <a:cxnLst/>
              <a:rect l="l" t="t" r="r" b="b"/>
              <a:pathLst>
                <a:path w="2660650" h="2838450" extrusionOk="0">
                  <a:moveTo>
                    <a:pt x="1070807" y="1725181"/>
                  </a:moveTo>
                  <a:cubicBezTo>
                    <a:pt x="561251" y="1573790"/>
                    <a:pt x="679412" y="1053154"/>
                    <a:pt x="550177" y="502984"/>
                  </a:cubicBezTo>
                  <a:cubicBezTo>
                    <a:pt x="479692" y="202832"/>
                    <a:pt x="246513" y="28004"/>
                    <a:pt x="0" y="0"/>
                  </a:cubicBezTo>
                  <a:lnTo>
                    <a:pt x="0" y="2265401"/>
                  </a:lnTo>
                  <a:cubicBezTo>
                    <a:pt x="332791" y="2759882"/>
                    <a:pt x="1498175" y="2376310"/>
                    <a:pt x="1990223" y="2393512"/>
                  </a:cubicBezTo>
                  <a:cubicBezTo>
                    <a:pt x="2331422" y="2405444"/>
                    <a:pt x="2362714" y="2660968"/>
                    <a:pt x="2342147" y="2840298"/>
                  </a:cubicBezTo>
                  <a:lnTo>
                    <a:pt x="2624900" y="2840298"/>
                  </a:lnTo>
                  <a:cubicBezTo>
                    <a:pt x="2894965" y="1347597"/>
                    <a:pt x="1562227" y="1871180"/>
                    <a:pt x="1070807" y="1725181"/>
                  </a:cubicBezTo>
                  <a:close/>
                </a:path>
              </a:pathLst>
            </a:custGeom>
            <a:solidFill>
              <a:srgbClr val="FFFFFF">
                <a:alpha val="47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5" name="Google Shape;305;p1"/>
            <p:cNvSpPr/>
            <p:nvPr/>
          </p:nvSpPr>
          <p:spPr>
            <a:xfrm>
              <a:off x="6719812" y="0"/>
              <a:ext cx="5467350" cy="3562350"/>
            </a:xfrm>
            <a:custGeom>
              <a:avLst/>
              <a:gdLst/>
              <a:ahLst/>
              <a:cxnLst/>
              <a:rect l="l" t="t" r="r" b="b"/>
              <a:pathLst>
                <a:path w="5467350" h="3562350" extrusionOk="0">
                  <a:moveTo>
                    <a:pt x="1516139" y="1511300"/>
                  </a:moveTo>
                  <a:cubicBezTo>
                    <a:pt x="2576589" y="1365250"/>
                    <a:pt x="4202189" y="69850"/>
                    <a:pt x="3967239" y="1257300"/>
                  </a:cubicBezTo>
                  <a:cubicBezTo>
                    <a:pt x="3738163" y="2415058"/>
                    <a:pt x="3545370" y="4109981"/>
                    <a:pt x="5472189" y="3393599"/>
                  </a:cubicBezTo>
                  <a:lnTo>
                    <a:pt x="5472189" y="0"/>
                  </a:lnTo>
                  <a:lnTo>
                    <a:pt x="0" y="0"/>
                  </a:lnTo>
                  <a:cubicBezTo>
                    <a:pt x="448704" y="1107719"/>
                    <a:pt x="658374" y="1629410"/>
                    <a:pt x="1516139" y="1511300"/>
                  </a:cubicBezTo>
                  <a:close/>
                </a:path>
              </a:pathLst>
            </a:custGeom>
            <a:solidFill>
              <a:srgbClr val="FFFFFF">
                <a:alpha val="47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237247743"/>
      </p:ext>
    </p:extLst>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3" r:id="rId9"/>
    <p:sldLayoutId id="2147483734" r:id="rId10"/>
    <p:sldLayoutId id="2147483737" r:id="rId11"/>
  </p:sldLayoutIdLst>
  <p:transition>
    <p:fade thruBlk="1"/>
  </p:transition>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1pPr>
            <a:lvl2pPr lvl="1"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2pPr>
            <a:lvl3pPr lvl="2"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3pPr>
            <a:lvl4pPr lvl="3"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4pPr>
            <a:lvl5pPr lvl="4"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5pPr>
            <a:lvl6pPr lvl="5"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6pPr>
            <a:lvl7pPr lvl="6"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7pPr>
            <a:lvl8pPr lvl="7"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8pPr>
            <a:lvl9pPr lvl="8"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1pPr>
            <a:lvl2pPr marL="914400" lvl="1"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2pPr>
            <a:lvl3pPr marL="1371600" lvl="2"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3pPr>
            <a:lvl4pPr marL="1828800" lvl="3"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4pPr>
            <a:lvl5pPr marL="2286000" lvl="4"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5pPr>
            <a:lvl6pPr marL="2743200" lvl="5"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6pPr>
            <a:lvl7pPr marL="3200400" lvl="6"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7pPr>
            <a:lvl8pPr marL="3657600" lvl="7"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8pPr>
            <a:lvl9pPr marL="4114800" lvl="8" indent="-317500">
              <a:lnSpc>
                <a:spcPct val="115000"/>
              </a:lnSpc>
              <a:spcBef>
                <a:spcPts val="1600"/>
              </a:spcBef>
              <a:spcAft>
                <a:spcPts val="1600"/>
              </a:spcAft>
              <a:buClr>
                <a:schemeClr val="dk1"/>
              </a:buClr>
              <a:buSzPts val="1400"/>
              <a:buFont typeface="Manrope"/>
              <a:buChar char="■"/>
              <a:defRPr>
                <a:solidFill>
                  <a:schemeClr val="dk1"/>
                </a:solidFill>
                <a:latin typeface="Manrope"/>
                <a:ea typeface="Manrope"/>
                <a:cs typeface="Manrope"/>
                <a:sym typeface="Manrope"/>
              </a:defRPr>
            </a:lvl9pPr>
          </a:lstStyle>
          <a:p>
            <a:endParaRPr/>
          </a:p>
        </p:txBody>
      </p:sp>
    </p:spTree>
    <p:extLst>
      <p:ext uri="{BB962C8B-B14F-4D97-AF65-F5344CB8AC3E}">
        <p14:creationId xmlns:p14="http://schemas.microsoft.com/office/powerpoint/2010/main" val="2529723773"/>
      </p:ext>
    </p:extLst>
  </p:cSld>
  <p:clrMap bg1="lt1" tx1="dk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 id="2147483764" r:id="rId26"/>
    <p:sldLayoutId id="2147483765" r:id="rId27"/>
    <p:sldLayoutId id="2147483766" r:id="rId28"/>
    <p:sldLayoutId id="2147483767" r:id="rId29"/>
    <p:sldLayoutId id="2147483768" r:id="rId30"/>
    <p:sldLayoutId id="2147483769"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1pPr>
            <a:lvl2pPr lvl="1"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2pPr>
            <a:lvl3pPr lvl="2"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3pPr>
            <a:lvl4pPr lvl="3"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4pPr>
            <a:lvl5pPr lvl="4"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5pPr>
            <a:lvl6pPr lvl="5"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6pPr>
            <a:lvl7pPr lvl="6"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7pPr>
            <a:lvl8pPr lvl="7"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8pPr>
            <a:lvl9pPr lvl="8"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1pPr>
            <a:lvl2pPr marL="914400" lvl="1"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2pPr>
            <a:lvl3pPr marL="1371600" lvl="2"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3pPr>
            <a:lvl4pPr marL="1828800" lvl="3"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4pPr>
            <a:lvl5pPr marL="2286000" lvl="4"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5pPr>
            <a:lvl6pPr marL="2743200" lvl="5"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6pPr>
            <a:lvl7pPr marL="3200400" lvl="6"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7pPr>
            <a:lvl8pPr marL="3657600" lvl="7"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8pPr>
            <a:lvl9pPr marL="4114800" lvl="8" indent="-317500">
              <a:lnSpc>
                <a:spcPct val="115000"/>
              </a:lnSpc>
              <a:spcBef>
                <a:spcPts val="1600"/>
              </a:spcBef>
              <a:spcAft>
                <a:spcPts val="1600"/>
              </a:spcAft>
              <a:buClr>
                <a:schemeClr val="dk1"/>
              </a:buClr>
              <a:buSzPts val="1400"/>
              <a:buFont typeface="Manrope"/>
              <a:buChar char="■"/>
              <a:defRPr>
                <a:solidFill>
                  <a:schemeClr val="dk1"/>
                </a:solidFill>
                <a:latin typeface="Manrope"/>
                <a:ea typeface="Manrope"/>
                <a:cs typeface="Manrope"/>
                <a:sym typeface="Manrope"/>
              </a:defRPr>
            </a:lvl9pPr>
          </a:lstStyle>
          <a:p>
            <a:endParaRPr/>
          </a:p>
        </p:txBody>
      </p:sp>
    </p:spTree>
    <p:extLst>
      <p:ext uri="{BB962C8B-B14F-4D97-AF65-F5344CB8AC3E}">
        <p14:creationId xmlns:p14="http://schemas.microsoft.com/office/powerpoint/2010/main" val="2529723773"/>
      </p:ext>
    </p:extLst>
  </p:cSld>
  <p:clrMap bg1="lt1" tx1="dk1" bg2="dk2"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 id="2147483822" r:id="rId20"/>
    <p:sldLayoutId id="2147483823" r:id="rId21"/>
    <p:sldLayoutId id="2147483824" r:id="rId22"/>
    <p:sldLayoutId id="2147483825" r:id="rId23"/>
    <p:sldLayoutId id="2147483826" r:id="rId24"/>
    <p:sldLayoutId id="2147483827" r:id="rId25"/>
    <p:sldLayoutId id="2147483828" r:id="rId26"/>
    <p:sldLayoutId id="2147483829" r:id="rId27"/>
    <p:sldLayoutId id="2147483830" r:id="rId28"/>
    <p:sldLayoutId id="2147483831" r:id="rId29"/>
    <p:sldLayoutId id="2147483832" r:id="rId30"/>
    <p:sldLayoutId id="2147483833"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1pPr>
            <a:lvl2pPr lvl="1"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2pPr>
            <a:lvl3pPr lvl="2"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3pPr>
            <a:lvl4pPr lvl="3"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4pPr>
            <a:lvl5pPr lvl="4"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5pPr>
            <a:lvl6pPr lvl="5"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6pPr>
            <a:lvl7pPr lvl="6"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7pPr>
            <a:lvl8pPr lvl="7"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8pPr>
            <a:lvl9pPr lvl="8"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1pPr>
            <a:lvl2pPr marL="914400" lvl="1"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2pPr>
            <a:lvl3pPr marL="1371600" lvl="2"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3pPr>
            <a:lvl4pPr marL="1828800" lvl="3"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4pPr>
            <a:lvl5pPr marL="2286000" lvl="4"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5pPr>
            <a:lvl6pPr marL="2743200" lvl="5"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6pPr>
            <a:lvl7pPr marL="3200400" lvl="6"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7pPr>
            <a:lvl8pPr marL="3657600" lvl="7"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8pPr>
            <a:lvl9pPr marL="4114800" lvl="8" indent="-317500">
              <a:lnSpc>
                <a:spcPct val="115000"/>
              </a:lnSpc>
              <a:spcBef>
                <a:spcPts val="1600"/>
              </a:spcBef>
              <a:spcAft>
                <a:spcPts val="1600"/>
              </a:spcAft>
              <a:buClr>
                <a:schemeClr val="dk1"/>
              </a:buClr>
              <a:buSzPts val="1400"/>
              <a:buFont typeface="Manrope"/>
              <a:buChar char="■"/>
              <a:defRPr>
                <a:solidFill>
                  <a:schemeClr val="dk1"/>
                </a:solidFill>
                <a:latin typeface="Manrope"/>
                <a:ea typeface="Manrope"/>
                <a:cs typeface="Manrope"/>
                <a:sym typeface="Manrope"/>
              </a:defRPr>
            </a:lvl9pPr>
          </a:lstStyle>
          <a:p>
            <a:endParaRPr/>
          </a:p>
        </p:txBody>
      </p:sp>
    </p:spTree>
    <p:extLst>
      <p:ext uri="{BB962C8B-B14F-4D97-AF65-F5344CB8AC3E}">
        <p14:creationId xmlns:p14="http://schemas.microsoft.com/office/powerpoint/2010/main" val="2529723773"/>
      </p:ext>
    </p:extLst>
  </p:cSld>
  <p:clrMap bg1="lt1" tx1="dk1" bg2="dk2"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 id="2147483883" r:id="rId17"/>
    <p:sldLayoutId id="2147483884" r:id="rId18"/>
    <p:sldLayoutId id="2147483885" r:id="rId19"/>
    <p:sldLayoutId id="2147483886" r:id="rId20"/>
    <p:sldLayoutId id="2147483887" r:id="rId21"/>
    <p:sldLayoutId id="2147483888" r:id="rId22"/>
    <p:sldLayoutId id="2147483889" r:id="rId23"/>
    <p:sldLayoutId id="2147483890" r:id="rId24"/>
    <p:sldLayoutId id="2147483891" r:id="rId25"/>
    <p:sldLayoutId id="2147483892" r:id="rId26"/>
    <p:sldLayoutId id="2147483893" r:id="rId27"/>
    <p:sldLayoutId id="2147483894" r:id="rId28"/>
    <p:sldLayoutId id="2147483895" r:id="rId29"/>
    <p:sldLayoutId id="2147483896" r:id="rId30"/>
    <p:sldLayoutId id="2147483897"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1pPr>
            <a:lvl2pPr lvl="1"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2pPr>
            <a:lvl3pPr lvl="2"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3pPr>
            <a:lvl4pPr lvl="3"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4pPr>
            <a:lvl5pPr lvl="4"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5pPr>
            <a:lvl6pPr lvl="5"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6pPr>
            <a:lvl7pPr lvl="6"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7pPr>
            <a:lvl8pPr lvl="7"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8pPr>
            <a:lvl9pPr lvl="8"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1pPr>
            <a:lvl2pPr marL="914400" lvl="1"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2pPr>
            <a:lvl3pPr marL="1371600" lvl="2"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3pPr>
            <a:lvl4pPr marL="1828800" lvl="3"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4pPr>
            <a:lvl5pPr marL="2286000" lvl="4"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5pPr>
            <a:lvl6pPr marL="2743200" lvl="5"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6pPr>
            <a:lvl7pPr marL="3200400" lvl="6"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7pPr>
            <a:lvl8pPr marL="3657600" lvl="7"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8pPr>
            <a:lvl9pPr marL="4114800" lvl="8" indent="-317500">
              <a:lnSpc>
                <a:spcPct val="115000"/>
              </a:lnSpc>
              <a:spcBef>
                <a:spcPts val="1600"/>
              </a:spcBef>
              <a:spcAft>
                <a:spcPts val="1600"/>
              </a:spcAft>
              <a:buClr>
                <a:schemeClr val="dk1"/>
              </a:buClr>
              <a:buSzPts val="1400"/>
              <a:buFont typeface="Manrope"/>
              <a:buChar char="■"/>
              <a:defRPr>
                <a:solidFill>
                  <a:schemeClr val="dk1"/>
                </a:solidFill>
                <a:latin typeface="Manrope"/>
                <a:ea typeface="Manrope"/>
                <a:cs typeface="Manrope"/>
                <a:sym typeface="Manrope"/>
              </a:defRPr>
            </a:lvl9pPr>
          </a:lstStyle>
          <a:p>
            <a:endParaRPr/>
          </a:p>
        </p:txBody>
      </p:sp>
    </p:spTree>
    <p:extLst>
      <p:ext uri="{BB962C8B-B14F-4D97-AF65-F5344CB8AC3E}">
        <p14:creationId xmlns:p14="http://schemas.microsoft.com/office/powerpoint/2010/main" val="2529723773"/>
      </p:ext>
    </p:extLst>
  </p:cSld>
  <p:clrMap bg1="lt1" tx1="dk1" bg2="dk2" tx2="lt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5" r:id="rId17"/>
    <p:sldLayoutId id="2147483916" r:id="rId18"/>
    <p:sldLayoutId id="2147483917" r:id="rId19"/>
    <p:sldLayoutId id="2147483918" r:id="rId20"/>
    <p:sldLayoutId id="2147483919" r:id="rId21"/>
    <p:sldLayoutId id="2147483920" r:id="rId22"/>
    <p:sldLayoutId id="2147483921" r:id="rId23"/>
    <p:sldLayoutId id="2147483922" r:id="rId24"/>
    <p:sldLayoutId id="2147483923" r:id="rId25"/>
    <p:sldLayoutId id="2147483924" r:id="rId26"/>
    <p:sldLayoutId id="2147483925" r:id="rId27"/>
    <p:sldLayoutId id="2147483926" r:id="rId28"/>
    <p:sldLayoutId id="2147483927" r:id="rId29"/>
    <p:sldLayoutId id="2147483928" r:id="rId30"/>
    <p:sldLayoutId id="2147483929"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1pPr>
            <a:lvl2pPr lvl="1"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2pPr>
            <a:lvl3pPr lvl="2"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3pPr>
            <a:lvl4pPr lvl="3"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4pPr>
            <a:lvl5pPr lvl="4"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5pPr>
            <a:lvl6pPr lvl="5"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6pPr>
            <a:lvl7pPr lvl="6"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7pPr>
            <a:lvl8pPr lvl="7"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8pPr>
            <a:lvl9pPr lvl="8"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1pPr>
            <a:lvl2pPr marL="914400" lvl="1"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2pPr>
            <a:lvl3pPr marL="1371600" lvl="2"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3pPr>
            <a:lvl4pPr marL="1828800" lvl="3"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4pPr>
            <a:lvl5pPr marL="2286000" lvl="4"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5pPr>
            <a:lvl6pPr marL="2743200" lvl="5"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6pPr>
            <a:lvl7pPr marL="3200400" lvl="6"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7pPr>
            <a:lvl8pPr marL="3657600" lvl="7"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8pPr>
            <a:lvl9pPr marL="4114800" lvl="8" indent="-317500">
              <a:lnSpc>
                <a:spcPct val="115000"/>
              </a:lnSpc>
              <a:spcBef>
                <a:spcPts val="1600"/>
              </a:spcBef>
              <a:spcAft>
                <a:spcPts val="1600"/>
              </a:spcAft>
              <a:buClr>
                <a:schemeClr val="dk1"/>
              </a:buClr>
              <a:buSzPts val="1400"/>
              <a:buFont typeface="Manrope"/>
              <a:buChar char="■"/>
              <a:defRPr>
                <a:solidFill>
                  <a:schemeClr val="dk1"/>
                </a:solidFill>
                <a:latin typeface="Manrope"/>
                <a:ea typeface="Manrope"/>
                <a:cs typeface="Manrope"/>
                <a:sym typeface="Manrope"/>
              </a:defRPr>
            </a:lvl9pPr>
          </a:lstStyle>
          <a:p>
            <a:endParaRPr/>
          </a:p>
        </p:txBody>
      </p:sp>
    </p:spTree>
    <p:extLst>
      <p:ext uri="{BB962C8B-B14F-4D97-AF65-F5344CB8AC3E}">
        <p14:creationId xmlns:p14="http://schemas.microsoft.com/office/powerpoint/2010/main" val="2529723773"/>
      </p:ext>
    </p:extLst>
  </p:cSld>
  <p:clrMap bg1="lt1" tx1="dk1" bg2="dk2" tx2="lt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 id="2147483975" r:id="rId13"/>
    <p:sldLayoutId id="2147483976" r:id="rId14"/>
    <p:sldLayoutId id="2147483977" r:id="rId15"/>
    <p:sldLayoutId id="2147483978" r:id="rId16"/>
    <p:sldLayoutId id="2147483979" r:id="rId17"/>
    <p:sldLayoutId id="2147483980" r:id="rId18"/>
    <p:sldLayoutId id="2147483981" r:id="rId19"/>
    <p:sldLayoutId id="2147483982" r:id="rId20"/>
    <p:sldLayoutId id="2147483983" r:id="rId21"/>
    <p:sldLayoutId id="2147483984" r:id="rId22"/>
    <p:sldLayoutId id="2147483985" r:id="rId23"/>
    <p:sldLayoutId id="2147483986" r:id="rId24"/>
    <p:sldLayoutId id="2147483987" r:id="rId25"/>
    <p:sldLayoutId id="2147483988" r:id="rId26"/>
    <p:sldLayoutId id="2147483989" r:id="rId27"/>
    <p:sldLayoutId id="2147483990" r:id="rId28"/>
    <p:sldLayoutId id="2147483991" r:id="rId29"/>
    <p:sldLayoutId id="2147483992" r:id="rId30"/>
    <p:sldLayoutId id="2147483993"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1pPr>
            <a:lvl2pPr lvl="1"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2pPr>
            <a:lvl3pPr lvl="2"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3pPr>
            <a:lvl4pPr lvl="3"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4pPr>
            <a:lvl5pPr lvl="4"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5pPr>
            <a:lvl6pPr lvl="5"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6pPr>
            <a:lvl7pPr lvl="6"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7pPr>
            <a:lvl8pPr lvl="7"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8pPr>
            <a:lvl9pPr lvl="8"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1pPr>
            <a:lvl2pPr marL="914400" lvl="1"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2pPr>
            <a:lvl3pPr marL="1371600" lvl="2"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3pPr>
            <a:lvl4pPr marL="1828800" lvl="3"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4pPr>
            <a:lvl5pPr marL="2286000" lvl="4"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5pPr>
            <a:lvl6pPr marL="2743200" lvl="5"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6pPr>
            <a:lvl7pPr marL="3200400" lvl="6"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7pPr>
            <a:lvl8pPr marL="3657600" lvl="7" indent="-317500">
              <a:lnSpc>
                <a:spcPct val="115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8pPr>
            <a:lvl9pPr marL="4114800" lvl="8" indent="-317500">
              <a:lnSpc>
                <a:spcPct val="115000"/>
              </a:lnSpc>
              <a:spcBef>
                <a:spcPts val="1600"/>
              </a:spcBef>
              <a:spcAft>
                <a:spcPts val="1600"/>
              </a:spcAft>
              <a:buClr>
                <a:schemeClr val="dk1"/>
              </a:buClr>
              <a:buSzPts val="1400"/>
              <a:buFont typeface="Manrope"/>
              <a:buChar char="■"/>
              <a:defRPr>
                <a:solidFill>
                  <a:schemeClr val="dk1"/>
                </a:solidFill>
                <a:latin typeface="Manrope"/>
                <a:ea typeface="Manrope"/>
                <a:cs typeface="Manrope"/>
                <a:sym typeface="Manrope"/>
              </a:defRPr>
            </a:lvl9pPr>
          </a:lstStyle>
          <a:p>
            <a:endParaRPr/>
          </a:p>
        </p:txBody>
      </p:sp>
    </p:spTree>
    <p:extLst>
      <p:ext uri="{BB962C8B-B14F-4D97-AF65-F5344CB8AC3E}">
        <p14:creationId xmlns:p14="http://schemas.microsoft.com/office/powerpoint/2010/main" val="2529723773"/>
      </p:ext>
    </p:extLst>
  </p:cSld>
  <p:clrMap bg1="lt1" tx1="dk1" bg2="dk2" tx2="lt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 id="2147484008" r:id="rId14"/>
    <p:sldLayoutId id="2147484009" r:id="rId15"/>
    <p:sldLayoutId id="2147484010" r:id="rId16"/>
    <p:sldLayoutId id="2147484011" r:id="rId17"/>
    <p:sldLayoutId id="2147484012" r:id="rId18"/>
    <p:sldLayoutId id="2147484013" r:id="rId19"/>
    <p:sldLayoutId id="2147484014" r:id="rId20"/>
    <p:sldLayoutId id="2147484015" r:id="rId21"/>
    <p:sldLayoutId id="2147484016" r:id="rId22"/>
    <p:sldLayoutId id="2147484017" r:id="rId23"/>
    <p:sldLayoutId id="2147484018" r:id="rId24"/>
    <p:sldLayoutId id="2147484019" r:id="rId25"/>
    <p:sldLayoutId id="2147484020" r:id="rId26"/>
    <p:sldLayoutId id="2147484021" r:id="rId27"/>
    <p:sldLayoutId id="2147484022" r:id="rId28"/>
    <p:sldLayoutId id="2147484023" r:id="rId29"/>
    <p:sldLayoutId id="2147484024" r:id="rId30"/>
    <p:sldLayoutId id="2147484025"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4.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5.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3.xml"/><Relationship Id="rId5" Type="http://schemas.openxmlformats.org/officeDocument/2006/relationships/image" Target="../media/image21.pn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5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35.png"/><Relationship Id="rId3" Type="http://schemas.openxmlformats.org/officeDocument/2006/relationships/slideLayout" Target="../slideLayouts/slideLayout2.xml"/><Relationship Id="rId7" Type="http://schemas.openxmlformats.org/officeDocument/2006/relationships/slide" Target="slide27.xml"/><Relationship Id="rId12" Type="http://schemas.openxmlformats.org/officeDocument/2006/relationships/image" Target="../media/image34.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26.xml"/><Relationship Id="rId11" Type="http://schemas.openxmlformats.org/officeDocument/2006/relationships/image" Target="../media/image33.gif"/><Relationship Id="rId5" Type="http://schemas.openxmlformats.org/officeDocument/2006/relationships/image" Target="../media/image32.png"/><Relationship Id="rId10" Type="http://schemas.openxmlformats.org/officeDocument/2006/relationships/slide" Target="slide30.xml"/><Relationship Id="rId4" Type="http://schemas.openxmlformats.org/officeDocument/2006/relationships/image" Target="../media/image31.png"/><Relationship Id="rId9" Type="http://schemas.openxmlformats.org/officeDocument/2006/relationships/slide" Target="slide29.xml"/><Relationship Id="rId14" Type="http://schemas.openxmlformats.org/officeDocument/2006/relationships/slide" Target="slide8.xml"/></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9.png"/><Relationship Id="rId3" Type="http://schemas.openxmlformats.org/officeDocument/2006/relationships/slideLayout" Target="../slideLayouts/slideLayout21.xml"/><Relationship Id="rId7" Type="http://schemas.openxmlformats.org/officeDocument/2006/relationships/image" Target="../media/image36.png"/><Relationship Id="rId12" Type="http://schemas.microsoft.com/office/2007/relationships/hdphoto" Target="../media/hdphoto3.wdp"/><Relationship Id="rId17" Type="http://schemas.openxmlformats.org/officeDocument/2006/relationships/image" Target="../media/image42.png"/><Relationship Id="rId2" Type="http://schemas.openxmlformats.org/officeDocument/2006/relationships/video" Target="../media/media2.mp4"/><Relationship Id="rId16" Type="http://schemas.openxmlformats.org/officeDocument/2006/relationships/slide" Target="slide25.xml"/><Relationship Id="rId1" Type="http://schemas.microsoft.com/office/2007/relationships/media" Target="../media/media2.mp4"/><Relationship Id="rId6" Type="http://schemas.openxmlformats.org/officeDocument/2006/relationships/audio" Target="../media/audio3.wav"/><Relationship Id="rId11" Type="http://schemas.openxmlformats.org/officeDocument/2006/relationships/image" Target="../media/image38.png"/><Relationship Id="rId5" Type="http://schemas.openxmlformats.org/officeDocument/2006/relationships/audio" Target="../media/audio2.wav"/><Relationship Id="rId15" Type="http://schemas.openxmlformats.org/officeDocument/2006/relationships/image" Target="../media/image41.png"/><Relationship Id="rId10" Type="http://schemas.microsoft.com/office/2007/relationships/hdphoto" Target="../media/hdphoto2.wdp"/><Relationship Id="rId4" Type="http://schemas.openxmlformats.org/officeDocument/2006/relationships/audio" Target="../media/audio1.wav"/><Relationship Id="rId9" Type="http://schemas.openxmlformats.org/officeDocument/2006/relationships/image" Target="../media/image37.png"/><Relationship Id="rId14" Type="http://schemas.openxmlformats.org/officeDocument/2006/relationships/image" Target="../media/image40.png"/></Relationships>
</file>

<file path=ppt/slides/_rels/slide2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1.png"/><Relationship Id="rId3" Type="http://schemas.openxmlformats.org/officeDocument/2006/relationships/slideLayout" Target="../slideLayouts/slideLayout21.xml"/><Relationship Id="rId7" Type="http://schemas.openxmlformats.org/officeDocument/2006/relationships/image" Target="../media/image36.png"/><Relationship Id="rId12" Type="http://schemas.microsoft.com/office/2007/relationships/hdphoto" Target="../media/hdphoto3.wdp"/><Relationship Id="rId17" Type="http://schemas.openxmlformats.org/officeDocument/2006/relationships/image" Target="../media/image42.png"/><Relationship Id="rId2" Type="http://schemas.openxmlformats.org/officeDocument/2006/relationships/video" Target="../media/media2.mp4"/><Relationship Id="rId16" Type="http://schemas.openxmlformats.org/officeDocument/2006/relationships/slide" Target="slide25.xml"/><Relationship Id="rId1" Type="http://schemas.microsoft.com/office/2007/relationships/media" Target="../media/media2.mp4"/><Relationship Id="rId6" Type="http://schemas.openxmlformats.org/officeDocument/2006/relationships/audio" Target="../media/audio2.wav"/><Relationship Id="rId11" Type="http://schemas.openxmlformats.org/officeDocument/2006/relationships/image" Target="../media/image38.png"/><Relationship Id="rId5" Type="http://schemas.openxmlformats.org/officeDocument/2006/relationships/audio" Target="../media/audio3.wav"/><Relationship Id="rId15" Type="http://schemas.openxmlformats.org/officeDocument/2006/relationships/image" Target="../media/image43.png"/><Relationship Id="rId10" Type="http://schemas.microsoft.com/office/2007/relationships/hdphoto" Target="../media/hdphoto2.wdp"/><Relationship Id="rId4" Type="http://schemas.openxmlformats.org/officeDocument/2006/relationships/audio" Target="../media/audio1.wav"/><Relationship Id="rId9" Type="http://schemas.openxmlformats.org/officeDocument/2006/relationships/image" Target="../media/image37.png"/><Relationship Id="rId1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9.png"/><Relationship Id="rId3" Type="http://schemas.openxmlformats.org/officeDocument/2006/relationships/slideLayout" Target="../slideLayouts/slideLayout21.xml"/><Relationship Id="rId7" Type="http://schemas.openxmlformats.org/officeDocument/2006/relationships/image" Target="../media/image36.png"/><Relationship Id="rId12" Type="http://schemas.microsoft.com/office/2007/relationships/hdphoto" Target="../media/hdphoto3.wdp"/><Relationship Id="rId17" Type="http://schemas.openxmlformats.org/officeDocument/2006/relationships/image" Target="../media/image42.png"/><Relationship Id="rId2" Type="http://schemas.openxmlformats.org/officeDocument/2006/relationships/video" Target="../media/media2.mp4"/><Relationship Id="rId16" Type="http://schemas.openxmlformats.org/officeDocument/2006/relationships/slide" Target="slide25.xml"/><Relationship Id="rId1" Type="http://schemas.microsoft.com/office/2007/relationships/media" Target="../media/media2.mp4"/><Relationship Id="rId6" Type="http://schemas.openxmlformats.org/officeDocument/2006/relationships/audio" Target="../media/audio3.wav"/><Relationship Id="rId11" Type="http://schemas.openxmlformats.org/officeDocument/2006/relationships/image" Target="../media/image38.png"/><Relationship Id="rId5" Type="http://schemas.openxmlformats.org/officeDocument/2006/relationships/audio" Target="../media/audio2.wav"/><Relationship Id="rId15" Type="http://schemas.openxmlformats.org/officeDocument/2006/relationships/image" Target="../media/image41.png"/><Relationship Id="rId10" Type="http://schemas.microsoft.com/office/2007/relationships/hdphoto" Target="../media/hdphoto2.wdp"/><Relationship Id="rId4" Type="http://schemas.openxmlformats.org/officeDocument/2006/relationships/audio" Target="../media/audio1.wav"/><Relationship Id="rId9" Type="http://schemas.openxmlformats.org/officeDocument/2006/relationships/image" Target="../media/image37.png"/><Relationship Id="rId1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1.png"/><Relationship Id="rId3" Type="http://schemas.openxmlformats.org/officeDocument/2006/relationships/slideLayout" Target="../slideLayouts/slideLayout21.xml"/><Relationship Id="rId7" Type="http://schemas.openxmlformats.org/officeDocument/2006/relationships/image" Target="../media/image36.png"/><Relationship Id="rId12" Type="http://schemas.microsoft.com/office/2007/relationships/hdphoto" Target="../media/hdphoto3.wdp"/><Relationship Id="rId2" Type="http://schemas.openxmlformats.org/officeDocument/2006/relationships/video" Target="../media/media2.mp4"/><Relationship Id="rId16" Type="http://schemas.openxmlformats.org/officeDocument/2006/relationships/image" Target="../media/image42.png"/><Relationship Id="rId1" Type="http://schemas.microsoft.com/office/2007/relationships/media" Target="../media/media2.mp4"/><Relationship Id="rId6" Type="http://schemas.openxmlformats.org/officeDocument/2006/relationships/audio" Target="../media/audio2.wav"/><Relationship Id="rId11" Type="http://schemas.openxmlformats.org/officeDocument/2006/relationships/image" Target="../media/image38.png"/><Relationship Id="rId5" Type="http://schemas.openxmlformats.org/officeDocument/2006/relationships/audio" Target="../media/audio3.wav"/><Relationship Id="rId15" Type="http://schemas.openxmlformats.org/officeDocument/2006/relationships/slide" Target="slide25.xml"/><Relationship Id="rId10" Type="http://schemas.microsoft.com/office/2007/relationships/hdphoto" Target="../media/hdphoto2.wdp"/><Relationship Id="rId4" Type="http://schemas.openxmlformats.org/officeDocument/2006/relationships/audio" Target="../media/audio1.wav"/><Relationship Id="rId9" Type="http://schemas.openxmlformats.org/officeDocument/2006/relationships/image" Target="../media/image37.png"/><Relationship Id="rId1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1.png"/><Relationship Id="rId3" Type="http://schemas.openxmlformats.org/officeDocument/2006/relationships/slideLayout" Target="../slideLayouts/slideLayout21.xml"/><Relationship Id="rId7" Type="http://schemas.openxmlformats.org/officeDocument/2006/relationships/image" Target="../media/image36.png"/><Relationship Id="rId12" Type="http://schemas.microsoft.com/office/2007/relationships/hdphoto" Target="../media/hdphoto3.wdp"/><Relationship Id="rId17" Type="http://schemas.openxmlformats.org/officeDocument/2006/relationships/image" Target="../media/image42.png"/><Relationship Id="rId2" Type="http://schemas.openxmlformats.org/officeDocument/2006/relationships/video" Target="../media/media2.mp4"/><Relationship Id="rId16" Type="http://schemas.openxmlformats.org/officeDocument/2006/relationships/image" Target="../media/image40.png"/><Relationship Id="rId1" Type="http://schemas.microsoft.com/office/2007/relationships/media" Target="../media/media2.mp4"/><Relationship Id="rId6" Type="http://schemas.openxmlformats.org/officeDocument/2006/relationships/audio" Target="../media/audio2.wav"/><Relationship Id="rId11" Type="http://schemas.openxmlformats.org/officeDocument/2006/relationships/image" Target="../media/image38.png"/><Relationship Id="rId5" Type="http://schemas.openxmlformats.org/officeDocument/2006/relationships/audio" Target="../media/audio3.wav"/><Relationship Id="rId15" Type="http://schemas.openxmlformats.org/officeDocument/2006/relationships/slide" Target="slide25.xml"/><Relationship Id="rId10" Type="http://schemas.microsoft.com/office/2007/relationships/hdphoto" Target="../media/hdphoto2.wdp"/><Relationship Id="rId4" Type="http://schemas.openxmlformats.org/officeDocument/2006/relationships/audio" Target="../media/audio1.wav"/><Relationship Id="rId9" Type="http://schemas.openxmlformats.org/officeDocument/2006/relationships/image" Target="../media/image37.png"/><Relationship Id="rId14"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DAB9597-DA5D-2D79-027D-23F08FD54BB0}"/>
              </a:ext>
            </a:extLst>
          </p:cNvPr>
          <p:cNvSpPr txBox="1">
            <a:spLocks noGrp="1"/>
          </p:cNvSpPr>
          <p:nvPr>
            <p:ph idx="1"/>
          </p:nvPr>
        </p:nvSpPr>
        <p:spPr>
          <a:xfrm>
            <a:off x="838200" y="1825625"/>
            <a:ext cx="10515600" cy="1844608"/>
          </a:xfrm>
          <a:prstGeom prst="rect">
            <a:avLst/>
          </a:prstGeom>
          <a:noFill/>
        </p:spPr>
        <p:txBody>
          <a:bodyPr wrap="square">
            <a:spAutoFit/>
          </a:bodyPr>
          <a:lstStyle/>
          <a:p>
            <a:pPr marL="0" indent="0" algn="ctr">
              <a:buNone/>
            </a:pPr>
            <a:r>
              <a:rPr lang="en-US" sz="3600" b="1" dirty="0">
                <a:solidFill>
                  <a:srgbClr val="FF0000"/>
                </a:solidFill>
                <a:latin typeface="Times New Roman" pitchFamily="18" charset="0"/>
                <a:cs typeface="Times New Roman" pitchFamily="18" charset="0"/>
              </a:rPr>
              <a:t>CHÀO MỪNG QUÝ THẦY CÔ  </a:t>
            </a:r>
            <a:r>
              <a:rPr lang="en-US" sz="3600" b="1">
                <a:solidFill>
                  <a:srgbClr val="FF0000"/>
                </a:solidFill>
                <a:latin typeface="Times New Roman" pitchFamily="18" charset="0"/>
                <a:cs typeface="Times New Roman" pitchFamily="18" charset="0"/>
              </a:rPr>
              <a:t>GIÁO VỀ DỰ GIỜ</a:t>
            </a:r>
          </a:p>
          <a:p>
            <a:pPr marL="0" indent="0" algn="ctr">
              <a:buNone/>
            </a:pPr>
            <a:r>
              <a:rPr kumimoji="0" lang="en-US" altLang="en-US" sz="3600" b="1"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sym typeface="Arial"/>
              </a:rPr>
              <a:t>MÔN: LỊCH SỬ VÀ ĐỊA LÍ 7</a:t>
            </a:r>
            <a:endParaRPr lang="en-US" sz="3600" b="1">
              <a:solidFill>
                <a:srgbClr val="FF0000"/>
              </a:solidFill>
              <a:latin typeface="Times New Roman" pitchFamily="18" charset="0"/>
              <a:cs typeface="Times New Roman" pitchFamily="18" charset="0"/>
            </a:endParaRPr>
          </a:p>
          <a:p>
            <a:pPr marL="0" indent="0" algn="ctr">
              <a:buNone/>
            </a:pPr>
            <a:r>
              <a:rPr lang="en-US" sz="3600" b="1">
                <a:solidFill>
                  <a:srgbClr val="FF0000"/>
                </a:solidFill>
                <a:latin typeface="Times New Roman" pitchFamily="18" charset="0"/>
                <a:cs typeface="Times New Roman" pitchFamily="18" charset="0"/>
              </a:rPr>
              <a:t> </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207943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a:buClrTx/>
              <a:buFontTx/>
              <a:buNone/>
            </a:pPr>
            <a:fld id="{00000000-1234-1234-1234-123412341234}" type="slidenum">
              <a:rPr lang="tr-TR" sz="1800" kern="1200" smtClean="0">
                <a:solidFill>
                  <a:srgbClr val="5E261F"/>
                </a:solidFill>
                <a:ea typeface="+mn-ea"/>
                <a:cs typeface="+mn-cs"/>
              </a:rPr>
              <a:pPr>
                <a:buClrTx/>
                <a:buFontTx/>
                <a:buNone/>
              </a:pPr>
              <a:t>10</a:t>
            </a:fld>
            <a:endParaRPr lang="tr-TR" sz="1800" kern="1200">
              <a:solidFill>
                <a:srgbClr val="5E261F"/>
              </a:solidFill>
              <a:ea typeface="+mn-ea"/>
              <a:cs typeface="+mn-cs"/>
            </a:endParaRPr>
          </a:p>
        </p:txBody>
      </p:sp>
      <p:sp>
        <p:nvSpPr>
          <p:cNvPr id="5" name="Title 4">
            <a:extLst>
              <a:ext uri="{FF2B5EF4-FFF2-40B4-BE49-F238E27FC236}">
                <a16:creationId xmlns:a16="http://schemas.microsoft.com/office/drawing/2014/main" id="{9DEA7042-98AD-4590-8A75-2F7F88805E67}"/>
              </a:ext>
            </a:extLst>
          </p:cNvPr>
          <p:cNvSpPr txBox="1">
            <a:spLocks noGrp="1"/>
          </p:cNvSpPr>
          <p:nvPr>
            <p:ph type="title"/>
          </p:nvPr>
        </p:nvSpPr>
        <p:spPr>
          <a:xfrm>
            <a:off x="791706" y="1496501"/>
            <a:ext cx="2726409" cy="3307973"/>
          </a:xfrm>
          <a:prstGeom prst="rect">
            <a:avLst/>
          </a:prstGeom>
          <a:solidFill>
            <a:srgbClr val="08699F"/>
          </a:solidFill>
          <a:ln w="12700" cap="flat" cmpd="sng" algn="ctr">
            <a:solidFill>
              <a:srgbClr val="08699F"/>
            </a:solidFill>
            <a:prstDash val="solid"/>
            <a:miter lim="800000"/>
          </a:ln>
          <a:effectLst/>
        </p:spPr>
        <p:txBody>
          <a:bodyPr spcFirstLastPara="1" wrap="square" lIns="91425" tIns="45700" rIns="91425" bIns="45700" rtlCol="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Lilita One"/>
              <a:buNone/>
              <a:defRPr sz="3000" b="0"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2pPr>
            <a:lvl3pPr marR="0" lvl="2"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3pPr>
            <a:lvl4pPr marR="0" lvl="3"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4pPr>
            <a:lvl5pPr marR="0" lvl="4"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5pPr>
            <a:lvl6pPr marR="0" lvl="5"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6pPr>
            <a:lvl7pPr marR="0" lvl="6"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7pPr>
            <a:lvl8pPr marR="0" lvl="7"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8pPr>
            <a:lvl9pPr marR="0" lvl="8"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9pPr>
          </a:lstStyle>
          <a:p>
            <a:pPr lvl="1">
              <a:buClrTx/>
              <a:buSzTx/>
              <a:defRPr/>
            </a:pPr>
            <a:r>
              <a:rPr lang="en-US" sz="2800" b="1" dirty="0">
                <a:solidFill>
                  <a:prstClr val="white"/>
                </a:solidFill>
                <a:latin typeface="#9Slide03 SFU DIN Mittelschrift" panose="00000400000000000000" pitchFamily="2" charset="0"/>
                <a:ea typeface="Cambria" panose="02040503050406030204" pitchFamily="18" charset="0"/>
              </a:rPr>
              <a:t> </a:t>
            </a:r>
            <a:r>
              <a:rPr lang="en-US" sz="2800" b="1" dirty="0">
                <a:solidFill>
                  <a:prstClr val="white"/>
                </a:solidFill>
                <a:latin typeface="Times New Roman" pitchFamily="18" charset="0"/>
                <a:ea typeface="Cambria" panose="02040503050406030204" pitchFamily="18" charset="0"/>
                <a:cs typeface="Times New Roman" pitchFamily="18" charset="0"/>
              </a:rPr>
              <a:t>BÀI 9. VỊ TRÍ           ĐỊA LÍ,</a:t>
            </a:r>
          </a:p>
          <a:p>
            <a:pPr lvl="1">
              <a:buClrTx/>
              <a:buSzTx/>
              <a:defRPr/>
            </a:pPr>
            <a:r>
              <a:rPr lang="en-US" sz="2800" b="1" dirty="0">
                <a:solidFill>
                  <a:prstClr val="white"/>
                </a:solidFill>
                <a:latin typeface="Times New Roman" pitchFamily="18" charset="0"/>
                <a:ea typeface="Cambria" panose="02040503050406030204" pitchFamily="18" charset="0"/>
                <a:cs typeface="Times New Roman" pitchFamily="18" charset="0"/>
              </a:rPr>
              <a:t> </a:t>
            </a:r>
            <a:r>
              <a:rPr lang="en-US" sz="2800" b="1" dirty="0">
                <a:solidFill>
                  <a:prstClr val="white"/>
                </a:solidFill>
                <a:latin typeface="#9Slide03 SFU DIN Mittelschrift" panose="00000400000000000000" pitchFamily="2" charset="0"/>
                <a:ea typeface="Cambria" panose="02040503050406030204" pitchFamily="18" charset="0"/>
              </a:rPr>
              <a:t>ĐẶ</a:t>
            </a:r>
            <a:r>
              <a:rPr lang="en-US" sz="2800" b="1" dirty="0">
                <a:solidFill>
                  <a:prstClr val="white"/>
                </a:solidFill>
                <a:latin typeface="Times New Roman" pitchFamily="18" charset="0"/>
                <a:ea typeface="Cambria" panose="02040503050406030204" pitchFamily="18" charset="0"/>
                <a:cs typeface="Times New Roman" pitchFamily="18" charset="0"/>
              </a:rPr>
              <a:t>C ĐIỂM  TỰ NHIÊN CHÂU PHI</a:t>
            </a:r>
            <a:endParaRPr lang="en-US" sz="2800" b="1" dirty="0">
              <a:solidFill>
                <a:schemeClr val="accent5"/>
              </a:solidFill>
              <a:latin typeface="#9Slide03 SFU DIN Mittelschrift" panose="00000400000000000000" pitchFamily="2" charset="0"/>
              <a:ea typeface="Cambria" panose="02040503050406030204" pitchFamily="18" charset="0"/>
            </a:endParaRPr>
          </a:p>
        </p:txBody>
      </p:sp>
      <p:cxnSp>
        <p:nvCxnSpPr>
          <p:cNvPr id="6" name="Straight Arrow Connector 5"/>
          <p:cNvCxnSpPr/>
          <p:nvPr/>
        </p:nvCxnSpPr>
        <p:spPr>
          <a:xfrm flipV="1">
            <a:off x="3422542" y="2045776"/>
            <a:ext cx="1859799" cy="1136543"/>
          </a:xfrm>
          <a:prstGeom prst="straightConnector1">
            <a:avLst/>
          </a:prstGeom>
          <a:noFill/>
          <a:ln w="31750" cap="flat" cmpd="sng" algn="ctr">
            <a:solidFill>
              <a:srgbClr val="438086"/>
            </a:solidFill>
            <a:prstDash val="solid"/>
            <a:tailEnd type="arrow"/>
          </a:ln>
          <a:effectLst>
            <a:outerShdw blurRad="50800" dist="25400" dir="5400000" rotWithShape="0">
              <a:srgbClr val="000000">
                <a:alpha val="45000"/>
              </a:srgbClr>
            </a:outerShdw>
          </a:effectLst>
        </p:spPr>
      </p:cxnSp>
      <p:cxnSp>
        <p:nvCxnSpPr>
          <p:cNvPr id="7" name="Straight Arrow Connector 6"/>
          <p:cNvCxnSpPr/>
          <p:nvPr/>
        </p:nvCxnSpPr>
        <p:spPr>
          <a:xfrm>
            <a:off x="3466457" y="3250769"/>
            <a:ext cx="1942451" cy="763292"/>
          </a:xfrm>
          <a:prstGeom prst="straightConnector1">
            <a:avLst/>
          </a:prstGeom>
          <a:noFill/>
          <a:ln w="31750" cap="flat" cmpd="sng" algn="ctr">
            <a:solidFill>
              <a:srgbClr val="438086"/>
            </a:solidFill>
            <a:prstDash val="solid"/>
            <a:tailEnd type="arrow"/>
          </a:ln>
          <a:effectLst>
            <a:outerShdw blurRad="50800" dist="25400" dir="5400000" rotWithShape="0">
              <a:srgbClr val="000000">
                <a:alpha val="45000"/>
              </a:srgbClr>
            </a:outerShdw>
          </a:effectLst>
        </p:spPr>
      </p:cxnSp>
      <p:sp>
        <p:nvSpPr>
          <p:cNvPr id="11" name="Title 19"/>
          <p:cNvSpPr txBox="1">
            <a:spLocks noGrp="1"/>
          </p:cNvSpPr>
          <p:nvPr>
            <p:ph type="body" idx="1"/>
          </p:nvPr>
        </p:nvSpPr>
        <p:spPr>
          <a:xfrm>
            <a:off x="5282341" y="1044427"/>
            <a:ext cx="3192651" cy="1200288"/>
          </a:xfrm>
          <a:prstGeom prst="rect">
            <a:avLst/>
          </a:prstGeom>
          <a:gradFill rotWithShape="1">
            <a:gsLst>
              <a:gs pos="0">
                <a:sysClr val="windowText" lastClr="000000">
                  <a:tint val="1000"/>
                  <a:satMod val="255000"/>
                </a:sysClr>
              </a:gs>
              <a:gs pos="55000">
                <a:sysClr val="windowText" lastClr="000000">
                  <a:tint val="12000"/>
                  <a:satMod val="255000"/>
                </a:sysClr>
              </a:gs>
              <a:gs pos="100000">
                <a:sysClr val="windowText" lastClr="000000">
                  <a:tint val="45000"/>
                  <a:satMod val="250000"/>
                </a:sysClr>
              </a:gs>
            </a:gsLst>
            <a:path path="circle">
              <a:fillToRect l="-40000" t="-90000" r="140000" b="190000"/>
            </a:path>
          </a:gradFill>
          <a:ln w="9525" cap="flat" cmpd="sng" algn="ctr">
            <a:solidFill>
              <a:sysClr val="windowText" lastClr="000000"/>
            </a:solidFill>
            <a:prstDash val="solid"/>
          </a:ln>
          <a:effectLst>
            <a:outerShdw blurRad="51500" dist="25400" dir="5400000" rotWithShape="0">
              <a:srgbClr val="000000">
                <a:alpha val="40000"/>
              </a:srgb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1" dirty="0">
                <a:solidFill>
                  <a:srgbClr val="FF0000"/>
                </a:solidFill>
                <a:latin typeface="Times New Roman" pitchFamily="18" charset="0"/>
                <a:ea typeface="+mn-ea"/>
                <a:cs typeface="Times New Roman" pitchFamily="18" charset="0"/>
              </a:rPr>
              <a:t>1.VỊ TRÍ ĐỊA LÍ, HÌNH DẠNG VÀ</a:t>
            </a:r>
            <a:br>
              <a:rPr lang="en-US" sz="2400" b="1" dirty="0">
                <a:solidFill>
                  <a:srgbClr val="FF0000"/>
                </a:solidFill>
                <a:latin typeface="Times New Roman" pitchFamily="18" charset="0"/>
                <a:ea typeface="+mn-ea"/>
                <a:cs typeface="Times New Roman" pitchFamily="18" charset="0"/>
              </a:rPr>
            </a:br>
            <a:r>
              <a:rPr lang="en-US" sz="2400" b="1" dirty="0">
                <a:solidFill>
                  <a:srgbClr val="FF0000"/>
                </a:solidFill>
                <a:latin typeface="Times New Roman" pitchFamily="18" charset="0"/>
                <a:ea typeface="+mn-ea"/>
                <a:cs typeface="Times New Roman" pitchFamily="18" charset="0"/>
              </a:rPr>
              <a:t>KÍCH THƯỚC</a:t>
            </a:r>
            <a:endParaRPr kumimoji="0" lang="en-US" sz="24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12" name="TextBox 11"/>
          <p:cNvSpPr txBox="1"/>
          <p:nvPr/>
        </p:nvSpPr>
        <p:spPr>
          <a:xfrm>
            <a:off x="5408909" y="3448477"/>
            <a:ext cx="2991172" cy="1938992"/>
          </a:xfrm>
          <a:prstGeom prst="rect">
            <a:avLst/>
          </a:prstGeom>
          <a:gradFill rotWithShape="1">
            <a:gsLst>
              <a:gs pos="0">
                <a:sysClr val="windowText" lastClr="000000">
                  <a:tint val="1000"/>
                  <a:satMod val="255000"/>
                </a:sysClr>
              </a:gs>
              <a:gs pos="55000">
                <a:sysClr val="windowText" lastClr="000000">
                  <a:tint val="12000"/>
                  <a:satMod val="255000"/>
                </a:sysClr>
              </a:gs>
              <a:gs pos="100000">
                <a:sysClr val="windowText" lastClr="000000">
                  <a:tint val="45000"/>
                  <a:satMod val="250000"/>
                </a:sysClr>
              </a:gs>
            </a:gsLst>
            <a:path path="circle">
              <a:fillToRect l="-40000" t="-90000" r="140000" b="190000"/>
            </a:path>
          </a:gradFill>
          <a:ln w="9525" cap="flat" cmpd="sng" algn="ctr">
            <a:solidFill>
              <a:sysClr val="windowText" lastClr="000000"/>
            </a:solidFill>
            <a:prstDash val="solid"/>
          </a:ln>
          <a:effectLst>
            <a:outerShdw blurRad="51500" dist="25400" dir="5400000" rotWithShape="0">
              <a:srgbClr val="000000">
                <a:alpha val="40000"/>
              </a:srgb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1" dirty="0">
                <a:solidFill>
                  <a:srgbClr val="FF0000"/>
                </a:solidFill>
                <a:latin typeface="Times New Roman" pitchFamily="18" charset="0"/>
                <a:ea typeface="+mn-ea"/>
                <a:cs typeface="Times New Roman" pitchFamily="18" charset="0"/>
              </a:rPr>
              <a:t>2.ĐẶC ĐIỂM </a:t>
            </a:r>
          </a:p>
          <a:p>
            <a:pPr marL="0" marR="0" lvl="0" indent="0" defTabSz="914400" eaLnBrk="1" fontAlgn="auto" latinLnBrk="0" hangingPunct="1">
              <a:lnSpc>
                <a:spcPct val="100000"/>
              </a:lnSpc>
              <a:spcBef>
                <a:spcPts val="0"/>
              </a:spcBef>
              <a:spcAft>
                <a:spcPts val="0"/>
              </a:spcAft>
              <a:buClrTx/>
              <a:buSzTx/>
              <a:buFontTx/>
              <a:buNone/>
              <a:tabLst/>
              <a:defRPr/>
            </a:pPr>
            <a:r>
              <a:rPr lang="en-US" sz="2400" b="1" dirty="0">
                <a:solidFill>
                  <a:srgbClr val="FF0000"/>
                </a:solidFill>
                <a:latin typeface="Times New Roman" pitchFamily="18" charset="0"/>
                <a:ea typeface="+mn-ea"/>
                <a:cs typeface="Times New Roman" pitchFamily="18" charset="0"/>
              </a:rPr>
              <a:t>TỰ NHIÊN:</a:t>
            </a:r>
          </a:p>
          <a:p>
            <a:pPr marL="0" marR="0" lvl="0" indent="0" defTabSz="914400" eaLnBrk="1" fontAlgn="auto" latinLnBrk="0" hangingPunct="1">
              <a:lnSpc>
                <a:spcPct val="100000"/>
              </a:lnSpc>
              <a:spcBef>
                <a:spcPts val="0"/>
              </a:spcBef>
              <a:spcAft>
                <a:spcPts val="0"/>
              </a:spcAft>
              <a:buClrTx/>
              <a:buSzTx/>
              <a:buFontTx/>
              <a:buNone/>
              <a:tabLst/>
              <a:defRPr/>
            </a:pPr>
            <a:endParaRPr lang="en-US" sz="2400" b="1" dirty="0">
              <a:solidFill>
                <a:srgbClr val="FF0000"/>
              </a:solidFill>
              <a:latin typeface="Times New Roman" pitchFamily="18" charset="0"/>
              <a:ea typeface="+mn-ea"/>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400" b="1" dirty="0">
              <a:solidFill>
                <a:srgbClr val="FF0000"/>
              </a:solidFill>
              <a:latin typeface="Times New Roman" pitchFamily="18" charset="0"/>
              <a:ea typeface="+mn-ea"/>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8" name="TextBox 7"/>
          <p:cNvSpPr txBox="1"/>
          <p:nvPr/>
        </p:nvSpPr>
        <p:spPr>
          <a:xfrm>
            <a:off x="5548394" y="4187141"/>
            <a:ext cx="2541722" cy="830997"/>
          </a:xfrm>
          <a:prstGeom prst="rect">
            <a:avLst/>
          </a:prstGeom>
          <a:gradFill rotWithShape="1">
            <a:gsLst>
              <a:gs pos="0">
                <a:sysClr val="windowText" lastClr="000000">
                  <a:tint val="1000"/>
                  <a:satMod val="255000"/>
                </a:sysClr>
              </a:gs>
              <a:gs pos="55000">
                <a:sysClr val="windowText" lastClr="000000">
                  <a:tint val="12000"/>
                  <a:satMod val="255000"/>
                </a:sysClr>
              </a:gs>
              <a:gs pos="100000">
                <a:sysClr val="windowText" lastClr="000000">
                  <a:tint val="45000"/>
                  <a:satMod val="250000"/>
                </a:sysClr>
              </a:gs>
            </a:gsLst>
            <a:path path="circle">
              <a:fillToRect l="-40000" t="-90000" r="140000" b="190000"/>
            </a:path>
          </a:gradFill>
          <a:ln w="9525" cap="flat" cmpd="sng" algn="ctr">
            <a:solidFill>
              <a:sysClr val="windowText" lastClr="000000"/>
            </a:solidFill>
            <a:prstDash val="solid"/>
          </a:ln>
          <a:effectLst>
            <a:outerShdw blurRad="51500" dist="25400" dir="5400000" rotWithShape="0">
              <a:srgbClr val="000000">
                <a:alpha val="40000"/>
              </a:srgbClr>
            </a:outerShdw>
          </a:effectLst>
        </p:spPr>
        <p:txBody>
          <a:bodyPr wrap="square">
            <a:spAutoFit/>
          </a:bodyPr>
          <a:lstStyle/>
          <a:p>
            <a:pPr lvl="0">
              <a:buClrTx/>
              <a:defRPr/>
            </a:pPr>
            <a:r>
              <a:rPr lang="en-US" sz="2400" b="1" dirty="0">
                <a:solidFill>
                  <a:srgbClr val="0070C0"/>
                </a:solidFill>
                <a:latin typeface="Times New Roman" pitchFamily="18" charset="0"/>
                <a:ea typeface="+mn-ea"/>
                <a:cs typeface="Times New Roman" pitchFamily="18" charset="0"/>
              </a:rPr>
              <a:t>a. Địa hình và khoáng sản</a:t>
            </a:r>
          </a:p>
        </p:txBody>
      </p:sp>
    </p:spTree>
    <p:extLst>
      <p:ext uri="{BB962C8B-B14F-4D97-AF65-F5344CB8AC3E}">
        <p14:creationId xmlns:p14="http://schemas.microsoft.com/office/powerpoint/2010/main" val="420561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bg/>
                                          </p:spTgt>
                                        </p:tgtEl>
                                        <p:attrNameLst>
                                          <p:attrName>style.visibility</p:attrName>
                                        </p:attrNameLst>
                                      </p:cBhvr>
                                      <p:to>
                                        <p:strVal val="visible"/>
                                      </p:to>
                                    </p:set>
                                    <p:animEffect transition="in" filter="fade">
                                      <p:cBhvr>
                                        <p:cTn id="18" dur="500"/>
                                        <p:tgtEl>
                                          <p:spTgt spid="11">
                                            <p:bg/>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fade">
                                      <p:cBhvr>
                                        <p:cTn id="23" dur="500"/>
                                        <p:tgtEl>
                                          <p:spTgt spid="11">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build="p" animBg="1"/>
      <p:bldP spid="12"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tr-TR" smtClean="0">
                <a:solidFill>
                  <a:srgbClr val="5E261F"/>
                </a:solidFill>
              </a:rPr>
              <a:pPr/>
              <a:t>11</a:t>
            </a:fld>
            <a:endParaRPr lang="tr-TR">
              <a:solidFill>
                <a:srgbClr val="5E261F"/>
              </a:solidFill>
            </a:endParaRPr>
          </a:p>
        </p:txBody>
      </p:sp>
      <p:sp>
        <p:nvSpPr>
          <p:cNvPr id="7" name="Title 4">
            <a:extLst>
              <a:ext uri="{FF2B5EF4-FFF2-40B4-BE49-F238E27FC236}">
                <a16:creationId xmlns:a16="http://schemas.microsoft.com/office/drawing/2014/main" id="{9DEA7042-98AD-4590-8A75-2F7F88805E67}"/>
              </a:ext>
            </a:extLst>
          </p:cNvPr>
          <p:cNvSpPr>
            <a:spLocks noGrp="1"/>
          </p:cNvSpPr>
          <p:nvPr>
            <p:ph type="title"/>
          </p:nvPr>
        </p:nvSpPr>
        <p:spPr>
          <a:xfrm>
            <a:off x="421106" y="140536"/>
            <a:ext cx="6744192" cy="834088"/>
          </a:xfrm>
          <a:prstGeom prst="rect">
            <a:avLst/>
          </a:prstGeom>
          <a:solidFill>
            <a:srgbClr val="08699F"/>
          </a:solidFill>
          <a:ln w="12700" cap="flat" cmpd="sng" algn="ctr">
            <a:solidFill>
              <a:srgbClr val="08699F"/>
            </a:solidFill>
            <a:prstDash val="solid"/>
            <a:miter lim="800000"/>
          </a:ln>
          <a:effectLst/>
        </p:spPr>
        <p:txBody>
          <a:bodyPr rtlCol="0" anchor="ctr"/>
          <a:lstStyle/>
          <a:p>
            <a:pPr lvl="1">
              <a:buClrTx/>
              <a:buSzTx/>
              <a:defRPr/>
            </a:pPr>
            <a:r>
              <a:rPr lang="en-US" sz="2800" b="1" dirty="0">
                <a:solidFill>
                  <a:prstClr val="white"/>
                </a:solidFill>
                <a:latin typeface="Times New Roman" pitchFamily="18" charset="0"/>
                <a:ea typeface="Cambria" panose="02040503050406030204" pitchFamily="18" charset="0"/>
                <a:cs typeface="Times New Roman" pitchFamily="18" charset="0"/>
              </a:rPr>
              <a:t>1.</a:t>
            </a:r>
            <a:r>
              <a:rPr lang="en-US" sz="2800" b="1" noProof="0" dirty="0">
                <a:solidFill>
                  <a:schemeClr val="accent5"/>
                </a:solidFill>
                <a:latin typeface="Times New Roman"/>
                <a:ea typeface="Cambria" panose="02040503050406030204" pitchFamily="18" charset="0"/>
              </a:rPr>
              <a:t>V</a:t>
            </a:r>
            <a:r>
              <a:rPr lang="vi-VN" sz="2800" b="1" dirty="0">
                <a:solidFill>
                  <a:schemeClr val="accent5"/>
                </a:solidFill>
                <a:latin typeface="Times New Roman"/>
                <a:ea typeface="Calibri"/>
              </a:rPr>
              <a:t>ị trí địa lí, hình dạng và kích thước</a:t>
            </a:r>
            <a:r>
              <a:rPr lang="en-US" sz="2800" b="1" dirty="0">
                <a:solidFill>
                  <a:schemeClr val="accent5"/>
                </a:solidFill>
                <a:latin typeface="Times New Roman"/>
                <a:ea typeface="Calibri"/>
              </a:rPr>
              <a:t>:</a:t>
            </a:r>
            <a:endParaRPr kumimoji="0" lang="en-US" sz="2800" b="1" i="0" u="none" strike="noStrike" kern="0" cap="none" spc="0" normalizeH="0" baseline="0" noProof="0" dirty="0">
              <a:ln>
                <a:noFill/>
              </a:ln>
              <a:solidFill>
                <a:schemeClr val="accent5"/>
              </a:solidFill>
              <a:effectLst/>
              <a:uLnTx/>
              <a:uFillTx/>
              <a:latin typeface="#9Slide03 SFU DIN Mittelschrift" panose="00000400000000000000" pitchFamily="2" charset="0"/>
              <a:ea typeface="Cambria" panose="02040503050406030204" pitchFamily="18" charset="0"/>
            </a:endParaRPr>
          </a:p>
        </p:txBody>
      </p:sp>
      <p:pic>
        <p:nvPicPr>
          <p:cNvPr id="8" name="Picture 7"/>
          <p:cNvPicPr/>
          <p:nvPr/>
        </p:nvPicPr>
        <p:blipFill>
          <a:blip r:embed="rId2"/>
          <a:stretch>
            <a:fillRect/>
          </a:stretch>
        </p:blipFill>
        <p:spPr>
          <a:xfrm>
            <a:off x="222419" y="951780"/>
            <a:ext cx="7390151" cy="5392611"/>
          </a:xfrm>
          <a:prstGeom prst="rect">
            <a:avLst/>
          </a:prstGeom>
        </p:spPr>
      </p:pic>
      <p:sp>
        <p:nvSpPr>
          <p:cNvPr id="9" name="Text Placeholder 2"/>
          <p:cNvSpPr txBox="1">
            <a:spLocks/>
          </p:cNvSpPr>
          <p:nvPr/>
        </p:nvSpPr>
        <p:spPr>
          <a:xfrm>
            <a:off x="1282926" y="6111535"/>
            <a:ext cx="4557010" cy="46571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609555" marR="0" lvl="0" indent="-457167" algn="l" rtl="0">
              <a:lnSpc>
                <a:spcPct val="90000"/>
              </a:lnSpc>
              <a:spcBef>
                <a:spcPts val="10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1pPr>
            <a:lvl2pPr marL="1219110" marR="0" lvl="1"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2pPr>
            <a:lvl3pPr marL="1828664" marR="0" lvl="2"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3pPr>
            <a:lvl4pPr marL="2438218" marR="0" lvl="3"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4pPr>
            <a:lvl5pPr marL="3047772" marR="0" lvl="4"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5pPr>
            <a:lvl6pPr marL="3657327" marR="0" lvl="5"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6pPr>
            <a:lvl7pPr marL="4266880" marR="0" lvl="6"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7pPr>
            <a:lvl8pPr marL="4876435" marR="0" lvl="7"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8pPr>
            <a:lvl9pPr marL="5485990" marR="0" lvl="8"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9pPr>
          </a:lstStyle>
          <a:p>
            <a:pPr marL="152388" indent="0">
              <a:buFont typeface="Manrope"/>
              <a:buNone/>
            </a:pPr>
            <a:r>
              <a:rPr lang="en-US" sz="2400" dirty="0">
                <a:solidFill>
                  <a:schemeClr val="accent4">
                    <a:lumMod val="10000"/>
                  </a:schemeClr>
                </a:solidFill>
                <a:latin typeface="Times New Roman" pitchFamily="18" charset="0"/>
                <a:cs typeface="Times New Roman" pitchFamily="18" charset="0"/>
              </a:rPr>
              <a:t>Hình1.  Bản đồ tự nhiên châu Phi</a:t>
            </a:r>
          </a:p>
        </p:txBody>
      </p:sp>
      <p:sp>
        <p:nvSpPr>
          <p:cNvPr id="10" name="Rectangle 9"/>
          <p:cNvSpPr/>
          <p:nvPr/>
        </p:nvSpPr>
        <p:spPr>
          <a:xfrm>
            <a:off x="8308352" y="1378804"/>
            <a:ext cx="3454157" cy="3016210"/>
          </a:xfrm>
          <a:prstGeom prst="rect">
            <a:avLst/>
          </a:prstGeom>
          <a:solidFill>
            <a:schemeClr val="bg2">
              <a:lumMod val="90000"/>
            </a:schemeClr>
          </a:solidFill>
        </p:spPr>
        <p:txBody>
          <a:bodyPr wrap="square">
            <a:spAutoFit/>
          </a:bodyPr>
          <a:lstStyle/>
          <a:p>
            <a:r>
              <a:rPr lang="nl-NL" sz="2200" kern="100" dirty="0">
                <a:latin typeface="Times New Roman"/>
                <a:ea typeface="Calibri"/>
              </a:rPr>
              <a:t>Đọc thông tin sách giáo khoa (trang 127 - 128),</a:t>
            </a:r>
          </a:p>
          <a:p>
            <a:r>
              <a:rPr lang="nl-NL" sz="2200" kern="100" dirty="0">
                <a:latin typeface="Times New Roman"/>
                <a:ea typeface="Calibri"/>
              </a:rPr>
              <a:t> quan sát hình 1- </a:t>
            </a:r>
          </a:p>
          <a:p>
            <a:r>
              <a:rPr lang="nl-NL" sz="2200" kern="100" dirty="0">
                <a:latin typeface="Times New Roman"/>
                <a:ea typeface="Calibri"/>
              </a:rPr>
              <a:t>Bản đồ tự nhiên</a:t>
            </a:r>
            <a:r>
              <a:rPr lang="en-US" sz="2200" dirty="0">
                <a:latin typeface="Times New Roman"/>
                <a:ea typeface="Calibri"/>
              </a:rPr>
              <a:t> </a:t>
            </a:r>
            <a:r>
              <a:rPr lang="nl-NL" sz="2200" kern="100" dirty="0">
                <a:latin typeface="Times New Roman"/>
                <a:ea typeface="Calibri"/>
              </a:rPr>
              <a:t>châu Phi</a:t>
            </a:r>
          </a:p>
          <a:p>
            <a:r>
              <a:rPr lang="nl-NL" sz="2200" kern="100" dirty="0">
                <a:latin typeface="Times New Roman"/>
                <a:ea typeface="Calibri"/>
              </a:rPr>
              <a:t> </a:t>
            </a:r>
            <a:r>
              <a:rPr lang="en-US" sz="2200" dirty="0">
                <a:latin typeface="Times New Roman"/>
                <a:ea typeface="Times New Roman"/>
              </a:rPr>
              <a:t>hoàn thành phiếu học tập.</a:t>
            </a:r>
          </a:p>
          <a:p>
            <a:pPr algn="just"/>
            <a:endParaRPr lang="en-US" sz="2000" dirty="0">
              <a:effectLst/>
              <a:latin typeface="Times New Roman"/>
              <a:ea typeface="Times New Roman"/>
            </a:endParaRPr>
          </a:p>
          <a:p>
            <a:pPr algn="just"/>
            <a:endParaRPr lang="en-US" sz="2000" dirty="0">
              <a:effectLst/>
              <a:latin typeface="Times New Roman"/>
              <a:ea typeface="Times New Roman"/>
            </a:endParaRPr>
          </a:p>
          <a:p>
            <a:pPr algn="just"/>
            <a:endParaRPr lang="en-US" sz="2000" dirty="0">
              <a:latin typeface="Times New Roman"/>
              <a:ea typeface="Times New Roman"/>
            </a:endParaRPr>
          </a:p>
          <a:p>
            <a:pPr algn="just"/>
            <a:endParaRPr lang="en-US" sz="2000" dirty="0">
              <a:effectLst/>
              <a:latin typeface="Times New Roman"/>
              <a:ea typeface="Times New Roman"/>
            </a:endParaRPr>
          </a:p>
        </p:txBody>
      </p:sp>
    </p:spTree>
    <p:extLst>
      <p:ext uri="{BB962C8B-B14F-4D97-AF65-F5344CB8AC3E}">
        <p14:creationId xmlns:p14="http://schemas.microsoft.com/office/powerpoint/2010/main" val="18638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tr-TR" smtClean="0">
                <a:solidFill>
                  <a:srgbClr val="5E261F"/>
                </a:solidFill>
              </a:rPr>
              <a:pPr/>
              <a:t>12</a:t>
            </a:fld>
            <a:endParaRPr lang="tr-TR">
              <a:solidFill>
                <a:srgbClr val="5E261F"/>
              </a:solidFill>
            </a:endParaRPr>
          </a:p>
        </p:txBody>
      </p:sp>
      <p:sp>
        <p:nvSpPr>
          <p:cNvPr id="8" name="Title 4">
            <a:extLst>
              <a:ext uri="{FF2B5EF4-FFF2-40B4-BE49-F238E27FC236}">
                <a16:creationId xmlns:a16="http://schemas.microsoft.com/office/drawing/2014/main" id="{9DEA7042-98AD-4590-8A75-2F7F88805E67}"/>
              </a:ext>
            </a:extLst>
          </p:cNvPr>
          <p:cNvSpPr>
            <a:spLocks noGrp="1"/>
          </p:cNvSpPr>
          <p:nvPr>
            <p:ph type="title"/>
          </p:nvPr>
        </p:nvSpPr>
        <p:spPr>
          <a:xfrm>
            <a:off x="118674" y="1"/>
            <a:ext cx="6551950" cy="389744"/>
          </a:xfrm>
          <a:prstGeom prst="rect">
            <a:avLst/>
          </a:prstGeom>
          <a:solidFill>
            <a:srgbClr val="08699F"/>
          </a:solidFill>
          <a:ln w="12700" cap="flat" cmpd="sng" algn="ctr">
            <a:solidFill>
              <a:srgbClr val="08699F"/>
            </a:solidFill>
            <a:prstDash val="solid"/>
            <a:miter lim="800000"/>
          </a:ln>
          <a:effectLst/>
        </p:spPr>
        <p:txBody>
          <a:bodyPr rtlCol="0" anchor="ctr"/>
          <a:lstStyle/>
          <a:p>
            <a:pPr lvl="1">
              <a:buClrTx/>
              <a:buSzTx/>
              <a:defRPr/>
            </a:pPr>
            <a:r>
              <a:rPr lang="en-US" sz="2800" b="1" dirty="0">
                <a:solidFill>
                  <a:prstClr val="white"/>
                </a:solidFill>
                <a:latin typeface="Times New Roman" pitchFamily="18" charset="0"/>
                <a:ea typeface="Cambria" panose="02040503050406030204" pitchFamily="18" charset="0"/>
                <a:cs typeface="Times New Roman" pitchFamily="18" charset="0"/>
              </a:rPr>
              <a:t>1.</a:t>
            </a:r>
            <a:r>
              <a:rPr lang="en-US" sz="2800" b="1" noProof="0" dirty="0">
                <a:solidFill>
                  <a:schemeClr val="accent5"/>
                </a:solidFill>
                <a:latin typeface="Times New Roman"/>
                <a:ea typeface="Cambria" panose="02040503050406030204" pitchFamily="18" charset="0"/>
              </a:rPr>
              <a:t>V</a:t>
            </a:r>
            <a:r>
              <a:rPr lang="vi-VN" sz="2800" b="1" dirty="0">
                <a:solidFill>
                  <a:schemeClr val="accent5"/>
                </a:solidFill>
                <a:latin typeface="Times New Roman"/>
                <a:ea typeface="Calibri"/>
              </a:rPr>
              <a:t>ị trí địa lí, hình dạng và kích thước</a:t>
            </a:r>
            <a:r>
              <a:rPr lang="en-US" sz="2800" b="1" dirty="0">
                <a:solidFill>
                  <a:schemeClr val="accent5"/>
                </a:solidFill>
                <a:latin typeface="Times New Roman"/>
                <a:ea typeface="Calibri"/>
              </a:rPr>
              <a:t>:</a:t>
            </a:r>
            <a:endParaRPr kumimoji="0" lang="en-US" sz="2800" b="1" i="0" u="none" strike="noStrike" kern="0" cap="none" spc="0" normalizeH="0" baseline="0" noProof="0" dirty="0">
              <a:ln>
                <a:noFill/>
              </a:ln>
              <a:solidFill>
                <a:schemeClr val="accent5"/>
              </a:solidFill>
              <a:effectLst/>
              <a:uLnTx/>
              <a:uFillTx/>
              <a:latin typeface="#9Slide03 SFU DIN Mittelschrift" panose="00000400000000000000" pitchFamily="2" charset="0"/>
              <a:ea typeface="Cambria" panose="020405030504060302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645216698"/>
              </p:ext>
            </p:extLst>
          </p:nvPr>
        </p:nvGraphicFramePr>
        <p:xfrm>
          <a:off x="1046464" y="1995298"/>
          <a:ext cx="8662738" cy="1579818"/>
        </p:xfrm>
        <a:graphic>
          <a:graphicData uri="http://schemas.openxmlformats.org/drawingml/2006/table">
            <a:tbl>
              <a:tblPr firstRow="1" firstCol="1" bandRow="1"/>
              <a:tblGrid>
                <a:gridCol w="2874256">
                  <a:extLst>
                    <a:ext uri="{9D8B030D-6E8A-4147-A177-3AD203B41FA5}">
                      <a16:colId xmlns:a16="http://schemas.microsoft.com/office/drawing/2014/main" val="20000"/>
                    </a:ext>
                  </a:extLst>
                </a:gridCol>
                <a:gridCol w="5788482">
                  <a:extLst>
                    <a:ext uri="{9D8B030D-6E8A-4147-A177-3AD203B41FA5}">
                      <a16:colId xmlns:a16="http://schemas.microsoft.com/office/drawing/2014/main" val="20001"/>
                    </a:ext>
                  </a:extLst>
                </a:gridCol>
              </a:tblGrid>
              <a:tr h="217805">
                <a:tc>
                  <a:txBody>
                    <a:bodyPr/>
                    <a:lstStyle/>
                    <a:p>
                      <a:pPr>
                        <a:lnSpc>
                          <a:spcPct val="120000"/>
                        </a:lnSpc>
                        <a:spcAft>
                          <a:spcPts val="0"/>
                        </a:spcAft>
                        <a:tabLst>
                          <a:tab pos="857250" algn="l"/>
                        </a:tabLst>
                      </a:pPr>
                      <a:r>
                        <a:rPr lang="vi-VN" sz="2200" b="1" dirty="0">
                          <a:effectLst/>
                          <a:latin typeface="Times New Roman"/>
                          <a:ea typeface="Calibri"/>
                          <a:cs typeface="Times New Roman"/>
                        </a:rPr>
                        <a:t>Đặc điểm vị trí địa lí</a:t>
                      </a:r>
                      <a:r>
                        <a:rPr lang="en-US" sz="2200" b="1" dirty="0">
                          <a:effectLst/>
                          <a:latin typeface="Times New Roman"/>
                          <a:ea typeface="Calibri"/>
                          <a:cs typeface="Times New Roman"/>
                        </a:rPr>
                        <a:t>.</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54610" indent="118745">
                        <a:lnSpc>
                          <a:spcPct val="120000"/>
                        </a:lnSpc>
                        <a:spcAft>
                          <a:spcPts val="0"/>
                        </a:spcAft>
                        <a:tabLst>
                          <a:tab pos="857250" algn="l"/>
                        </a:tabLst>
                      </a:pPr>
                      <a:r>
                        <a:rPr lang="en-US" sz="2200" b="1" kern="1200" dirty="0">
                          <a:solidFill>
                            <a:srgbClr val="002060"/>
                          </a:solidFill>
                          <a:effectLst/>
                          <a:latin typeface="Times New Roman"/>
                          <a:ea typeface="Calibri"/>
                          <a:cs typeface="Times New Roman"/>
                        </a:rPr>
                        <a:t>Nội dung</a:t>
                      </a:r>
                      <a:endParaRPr lang="en-US" sz="2200" dirty="0">
                        <a:effectLst/>
                        <a:latin typeface="Times New Roman"/>
                        <a:ea typeface="Times New Roman"/>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48590">
                <a:tc>
                  <a:txBody>
                    <a:bodyPr/>
                    <a:lstStyle/>
                    <a:p>
                      <a:pPr>
                        <a:lnSpc>
                          <a:spcPct val="120000"/>
                        </a:lnSpc>
                        <a:spcAft>
                          <a:spcPts val="0"/>
                        </a:spcAft>
                        <a:tabLst>
                          <a:tab pos="857250" algn="l"/>
                        </a:tabLst>
                      </a:pPr>
                      <a:r>
                        <a:rPr lang="vi-VN" sz="2000" b="1" dirty="0">
                          <a:solidFill>
                            <a:srgbClr val="000000"/>
                          </a:solidFill>
                          <a:effectLst/>
                          <a:latin typeface="Times New Roman"/>
                          <a:ea typeface="Calibri"/>
                          <a:cs typeface="Times New Roman"/>
                        </a:rPr>
                        <a:t> Vị trí giới hạn</a:t>
                      </a:r>
                      <a:endParaRPr lang="en-US" sz="2000" dirty="0">
                        <a:effectLst/>
                        <a:latin typeface="Times New Roman"/>
                        <a:ea typeface="Times New Roman"/>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c>
                  <a:txBody>
                    <a:bodyPr/>
                    <a:lstStyle/>
                    <a:p>
                      <a:pPr marL="54610" indent="118745">
                        <a:lnSpc>
                          <a:spcPct val="120000"/>
                        </a:lnSpc>
                        <a:spcAft>
                          <a:spcPts val="0"/>
                        </a:spcAft>
                        <a:tabLst>
                          <a:tab pos="857250" algn="l"/>
                        </a:tabLst>
                      </a:pPr>
                      <a:endParaRPr lang="en-US" sz="2400" dirty="0">
                        <a:effectLst/>
                        <a:latin typeface="Times New Roman"/>
                        <a:ea typeface="Times New Roman"/>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10001"/>
                  </a:ext>
                </a:extLst>
              </a:tr>
              <a:tr h="317500">
                <a:tc>
                  <a:txBody>
                    <a:bodyPr/>
                    <a:lstStyle/>
                    <a:p>
                      <a:pPr>
                        <a:lnSpc>
                          <a:spcPct val="120000"/>
                        </a:lnSpc>
                        <a:spcAft>
                          <a:spcPts val="0"/>
                        </a:spcAft>
                        <a:tabLst>
                          <a:tab pos="857250" algn="l"/>
                        </a:tabLst>
                      </a:pPr>
                      <a:r>
                        <a:rPr lang="vi-VN" sz="2000" b="1" kern="1200" dirty="0">
                          <a:solidFill>
                            <a:srgbClr val="211448"/>
                          </a:solidFill>
                          <a:effectLst/>
                          <a:latin typeface="Times New Roman"/>
                          <a:ea typeface="Calibri"/>
                          <a:cs typeface="Times New Roman"/>
                        </a:rPr>
                        <a:t> </a:t>
                      </a:r>
                      <a:r>
                        <a:rPr lang="en-US" sz="2000" b="1" kern="1200" dirty="0">
                          <a:solidFill>
                            <a:srgbClr val="211448"/>
                          </a:solidFill>
                          <a:effectLst/>
                          <a:latin typeface="Times New Roman"/>
                          <a:ea typeface="Calibri"/>
                          <a:cs typeface="Times New Roman"/>
                        </a:rPr>
                        <a:t>Vị trí ti</a:t>
                      </a:r>
                      <a:r>
                        <a:rPr lang="vi-VN" sz="2000" b="1" kern="1200" dirty="0">
                          <a:solidFill>
                            <a:srgbClr val="211448"/>
                          </a:solidFill>
                          <a:effectLst/>
                          <a:latin typeface="Times New Roman"/>
                          <a:ea typeface="Calibri"/>
                          <a:cs typeface="Times New Roman"/>
                        </a:rPr>
                        <a:t>ếp giáp</a:t>
                      </a:r>
                      <a:endParaRPr lang="en-US" sz="2000" dirty="0">
                        <a:solidFill>
                          <a:srgbClr val="211448"/>
                        </a:solidFill>
                        <a:effectLst/>
                        <a:latin typeface="Times New Roman"/>
                        <a:ea typeface="Times New Roman"/>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c>
                  <a:txBody>
                    <a:bodyPr/>
                    <a:lstStyle/>
                    <a:p>
                      <a:pPr algn="just">
                        <a:lnSpc>
                          <a:spcPct val="115000"/>
                        </a:lnSpc>
                        <a:spcAft>
                          <a:spcPts val="0"/>
                        </a:spcAft>
                      </a:pPr>
                      <a:endParaRPr lang="en-US" sz="2400" dirty="0">
                        <a:effectLst/>
                        <a:latin typeface="Times New Roman"/>
                        <a:ea typeface="Times New Roman"/>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10002"/>
                  </a:ext>
                </a:extLst>
              </a:tr>
              <a:tr h="240030">
                <a:tc>
                  <a:txBody>
                    <a:bodyPr/>
                    <a:lstStyle/>
                    <a:p>
                      <a:pPr algn="just">
                        <a:lnSpc>
                          <a:spcPct val="120000"/>
                        </a:lnSpc>
                        <a:spcAft>
                          <a:spcPts val="0"/>
                        </a:spcAft>
                        <a:tabLst>
                          <a:tab pos="857250" algn="l"/>
                        </a:tabLst>
                      </a:pPr>
                      <a:r>
                        <a:rPr lang="en-US" sz="2000" b="1" dirty="0">
                          <a:solidFill>
                            <a:srgbClr val="000000"/>
                          </a:solidFill>
                          <a:effectLst/>
                          <a:latin typeface="Times New Roman"/>
                          <a:ea typeface="Calibri"/>
                          <a:cs typeface="Times New Roman"/>
                        </a:rPr>
                        <a:t>Vị trí xích</a:t>
                      </a:r>
                      <a:r>
                        <a:rPr lang="vi-VN" sz="2000" b="1" dirty="0">
                          <a:solidFill>
                            <a:srgbClr val="000000"/>
                          </a:solidFill>
                          <a:effectLst/>
                          <a:latin typeface="Times New Roman"/>
                          <a:ea typeface="Calibri"/>
                          <a:cs typeface="Times New Roman"/>
                        </a:rPr>
                        <a:t> đạo </a:t>
                      </a:r>
                      <a:endParaRPr lang="en-US" sz="2000" dirty="0">
                        <a:effectLst/>
                        <a:latin typeface="Times New Roman"/>
                        <a:ea typeface="Times New Roman"/>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c>
                  <a:txBody>
                    <a:bodyPr/>
                    <a:lstStyle/>
                    <a:p>
                      <a:pPr algn="just">
                        <a:lnSpc>
                          <a:spcPct val="115000"/>
                        </a:lnSpc>
                        <a:spcAft>
                          <a:spcPts val="0"/>
                        </a:spcAft>
                      </a:pPr>
                      <a:endParaRPr lang="en-US" sz="2400" dirty="0">
                        <a:effectLst/>
                        <a:latin typeface="Times New Roman"/>
                        <a:ea typeface="Times New Roman"/>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10003"/>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61674460"/>
              </p:ext>
            </p:extLst>
          </p:nvPr>
        </p:nvGraphicFramePr>
        <p:xfrm>
          <a:off x="1046464" y="4506468"/>
          <a:ext cx="8741044" cy="2225105"/>
        </p:xfrm>
        <a:graphic>
          <a:graphicData uri="http://schemas.openxmlformats.org/drawingml/2006/table">
            <a:tbl>
              <a:tblPr firstRow="1" firstCol="1" bandRow="1"/>
              <a:tblGrid>
                <a:gridCol w="2834214">
                  <a:extLst>
                    <a:ext uri="{9D8B030D-6E8A-4147-A177-3AD203B41FA5}">
                      <a16:colId xmlns:a16="http://schemas.microsoft.com/office/drawing/2014/main" val="20000"/>
                    </a:ext>
                  </a:extLst>
                </a:gridCol>
                <a:gridCol w="5906830">
                  <a:extLst>
                    <a:ext uri="{9D8B030D-6E8A-4147-A177-3AD203B41FA5}">
                      <a16:colId xmlns:a16="http://schemas.microsoft.com/office/drawing/2014/main" val="20001"/>
                    </a:ext>
                  </a:extLst>
                </a:gridCol>
              </a:tblGrid>
              <a:tr h="316230">
                <a:tc>
                  <a:txBody>
                    <a:bodyPr/>
                    <a:lstStyle/>
                    <a:p>
                      <a:pPr>
                        <a:lnSpc>
                          <a:spcPct val="115000"/>
                        </a:lnSpc>
                        <a:spcAft>
                          <a:spcPts val="0"/>
                        </a:spcAft>
                        <a:tabLst>
                          <a:tab pos="857250" algn="l"/>
                        </a:tabLst>
                      </a:pPr>
                      <a:r>
                        <a:rPr lang="vi-VN" sz="2200" b="1" dirty="0">
                          <a:effectLst/>
                          <a:latin typeface="Times New Roman"/>
                          <a:ea typeface="Calibri"/>
                          <a:cs typeface="Times New Roman"/>
                        </a:rPr>
                        <a:t>Đặc điểm hình dạng, kích thước</a:t>
                      </a:r>
                      <a:endParaRPr lang="en-US" sz="2200" b="1" dirty="0">
                        <a:effectLst/>
                        <a:latin typeface="Times New Roman"/>
                        <a:ea typeface="Times New Roman"/>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54610" indent="118745">
                        <a:lnSpc>
                          <a:spcPct val="115000"/>
                        </a:lnSpc>
                        <a:spcAft>
                          <a:spcPts val="0"/>
                        </a:spcAft>
                        <a:tabLst>
                          <a:tab pos="857250" algn="l"/>
                        </a:tabLst>
                      </a:pPr>
                      <a:r>
                        <a:rPr lang="en-US" sz="2200" b="1" kern="1200" dirty="0">
                          <a:solidFill>
                            <a:srgbClr val="002060"/>
                          </a:solidFill>
                          <a:effectLst/>
                          <a:latin typeface="Times New Roman"/>
                          <a:ea typeface="Calibri"/>
                          <a:cs typeface="Times New Roman"/>
                        </a:rPr>
                        <a:t>Nội dung</a:t>
                      </a:r>
                      <a:endParaRPr lang="en-US" sz="2200" dirty="0">
                        <a:effectLst/>
                        <a:latin typeface="Times New Roman"/>
                        <a:ea typeface="Times New Roman"/>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205740">
                <a:tc>
                  <a:txBody>
                    <a:bodyPr/>
                    <a:lstStyle/>
                    <a:p>
                      <a:pPr>
                        <a:lnSpc>
                          <a:spcPct val="115000"/>
                        </a:lnSpc>
                        <a:spcAft>
                          <a:spcPts val="0"/>
                        </a:spcAft>
                        <a:tabLst>
                          <a:tab pos="857250" algn="l"/>
                        </a:tabLst>
                      </a:pPr>
                      <a:r>
                        <a:rPr lang="vi-VN" sz="2000" b="1" dirty="0">
                          <a:solidFill>
                            <a:srgbClr val="000000"/>
                          </a:solidFill>
                          <a:effectLst/>
                          <a:latin typeface="Times New Roman"/>
                          <a:ea typeface="Calibri"/>
                          <a:cs typeface="Times New Roman"/>
                        </a:rPr>
                        <a:t> </a:t>
                      </a:r>
                      <a:r>
                        <a:rPr lang="en-US" sz="2000" b="1" dirty="0">
                          <a:solidFill>
                            <a:srgbClr val="000000"/>
                          </a:solidFill>
                          <a:effectLst/>
                          <a:latin typeface="Times New Roman"/>
                          <a:ea typeface="Calibri"/>
                          <a:cs typeface="Times New Roman"/>
                        </a:rPr>
                        <a:t>Xác</a:t>
                      </a:r>
                      <a:r>
                        <a:rPr lang="en-US" sz="2000" b="1" baseline="0" dirty="0">
                          <a:solidFill>
                            <a:srgbClr val="000000"/>
                          </a:solidFill>
                          <a:effectLst/>
                          <a:latin typeface="Times New Roman"/>
                          <a:ea typeface="Calibri"/>
                          <a:cs typeface="Times New Roman"/>
                        </a:rPr>
                        <a:t> định và nhận xét đ</a:t>
                      </a:r>
                      <a:r>
                        <a:rPr lang="en-US" sz="2000" b="1" dirty="0">
                          <a:solidFill>
                            <a:srgbClr val="000000"/>
                          </a:solidFill>
                          <a:effectLst/>
                          <a:latin typeface="Times New Roman"/>
                          <a:ea typeface="Calibri"/>
                          <a:cs typeface="Times New Roman"/>
                        </a:rPr>
                        <a:t>ặc điểm đường bờ biển </a:t>
                      </a:r>
                      <a:endParaRPr lang="en-US" sz="2000" dirty="0">
                        <a:effectLst/>
                        <a:latin typeface="Times New Roman"/>
                        <a:ea typeface="Times New Roman"/>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c>
                  <a:txBody>
                    <a:bodyPr/>
                    <a:lstStyle/>
                    <a:p>
                      <a:pPr>
                        <a:lnSpc>
                          <a:spcPct val="115000"/>
                        </a:lnSpc>
                        <a:spcAft>
                          <a:spcPts val="0"/>
                        </a:spcAft>
                        <a:tabLst>
                          <a:tab pos="857250" algn="l"/>
                        </a:tabLst>
                      </a:pPr>
                      <a:endParaRPr lang="en-US" sz="2400" dirty="0">
                        <a:solidFill>
                          <a:srgbClr val="211448"/>
                        </a:solidFill>
                        <a:effectLst/>
                        <a:latin typeface="Times New Roman"/>
                        <a:ea typeface="Times New Roman"/>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10001"/>
                  </a:ext>
                </a:extLst>
              </a:tr>
              <a:tr h="317500">
                <a:tc>
                  <a:txBody>
                    <a:bodyPr/>
                    <a:lstStyle/>
                    <a:p>
                      <a:pPr>
                        <a:lnSpc>
                          <a:spcPct val="115000"/>
                        </a:lnSpc>
                        <a:spcAft>
                          <a:spcPts val="0"/>
                        </a:spcAft>
                        <a:tabLst>
                          <a:tab pos="857250" algn="l"/>
                        </a:tabLst>
                      </a:pPr>
                      <a:r>
                        <a:rPr lang="en-US" sz="2000" b="1" dirty="0">
                          <a:solidFill>
                            <a:srgbClr val="000000"/>
                          </a:solidFill>
                          <a:effectLst/>
                          <a:latin typeface="Times New Roman"/>
                          <a:ea typeface="Calibri"/>
                          <a:cs typeface="Times New Roman"/>
                        </a:rPr>
                        <a:t>Hình dạng</a:t>
                      </a:r>
                      <a:endParaRPr lang="en-US" sz="2000" dirty="0">
                        <a:effectLst/>
                        <a:latin typeface="Times New Roman"/>
                        <a:ea typeface="Times New Roman"/>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c>
                  <a:txBody>
                    <a:bodyPr/>
                    <a:lstStyle/>
                    <a:p>
                      <a:pPr algn="just">
                        <a:lnSpc>
                          <a:spcPct val="115000"/>
                        </a:lnSpc>
                        <a:spcAft>
                          <a:spcPts val="0"/>
                        </a:spcAft>
                      </a:pPr>
                      <a:endParaRPr lang="en-US" sz="2400" dirty="0">
                        <a:solidFill>
                          <a:srgbClr val="211448"/>
                        </a:solidFill>
                        <a:effectLst/>
                        <a:latin typeface="Times New Roman"/>
                        <a:ea typeface="Times New Roman"/>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10002"/>
                  </a:ext>
                </a:extLst>
              </a:tr>
              <a:tr h="394970">
                <a:tc>
                  <a:txBody>
                    <a:bodyPr/>
                    <a:lstStyle/>
                    <a:p>
                      <a:pPr>
                        <a:lnSpc>
                          <a:spcPct val="115000"/>
                        </a:lnSpc>
                        <a:spcAft>
                          <a:spcPts val="0"/>
                        </a:spcAft>
                        <a:tabLst>
                          <a:tab pos="857250" algn="l"/>
                        </a:tabLst>
                      </a:pPr>
                      <a:r>
                        <a:rPr lang="vi-VN" sz="2000" b="1" kern="1200" dirty="0">
                          <a:solidFill>
                            <a:srgbClr val="000000"/>
                          </a:solidFill>
                          <a:effectLst/>
                          <a:latin typeface="Times New Roman"/>
                          <a:ea typeface="Calibri"/>
                          <a:cs typeface="Times New Roman"/>
                        </a:rPr>
                        <a:t>Diện tích</a:t>
                      </a:r>
                      <a:endParaRPr lang="en-US" sz="2000" dirty="0">
                        <a:effectLst/>
                        <a:latin typeface="Times New Roman"/>
                        <a:ea typeface="Times New Roman"/>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tc>
                  <a:txBody>
                    <a:bodyPr/>
                    <a:lstStyle/>
                    <a:p>
                      <a:pPr>
                        <a:lnSpc>
                          <a:spcPct val="115000"/>
                        </a:lnSpc>
                        <a:spcAft>
                          <a:spcPts val="0"/>
                        </a:spcAft>
                        <a:tabLst>
                          <a:tab pos="857250" algn="l"/>
                        </a:tabLst>
                      </a:pPr>
                      <a:endParaRPr lang="en-US" sz="2400" dirty="0">
                        <a:solidFill>
                          <a:srgbClr val="211448"/>
                        </a:solidFill>
                        <a:effectLst/>
                        <a:latin typeface="Times New Roman"/>
                        <a:ea typeface="Times New Roman"/>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10003"/>
                  </a:ext>
                </a:extLst>
              </a:tr>
            </a:tbl>
          </a:graphicData>
        </a:graphic>
      </p:graphicFrame>
      <p:sp>
        <p:nvSpPr>
          <p:cNvPr id="11" name="Rectangle 10"/>
          <p:cNvSpPr/>
          <p:nvPr/>
        </p:nvSpPr>
        <p:spPr>
          <a:xfrm>
            <a:off x="1046464" y="1533633"/>
            <a:ext cx="3347391" cy="461665"/>
          </a:xfrm>
          <a:prstGeom prst="rect">
            <a:avLst/>
          </a:prstGeom>
          <a:solidFill>
            <a:schemeClr val="accent6">
              <a:lumMod val="85000"/>
            </a:schemeClr>
          </a:solidFill>
        </p:spPr>
        <p:txBody>
          <a:bodyPr wrap="none">
            <a:spAutoFit/>
          </a:bodyPr>
          <a:lstStyle/>
          <a:p>
            <a:pPr algn="ctr"/>
            <a:r>
              <a:rPr lang="nl-NL" sz="2400" b="1" dirty="0">
                <a:solidFill>
                  <a:srgbClr val="FF0000"/>
                </a:solidFill>
                <a:latin typeface="Times New Roman"/>
                <a:ea typeface="Times New Roman"/>
              </a:rPr>
              <a:t>PHIẾU HỌC TẬP SỐ 1</a:t>
            </a:r>
            <a:endParaRPr lang="en-US" sz="2400" dirty="0">
              <a:effectLst/>
              <a:latin typeface="Times New Roman"/>
              <a:ea typeface="Times New Roman"/>
            </a:endParaRPr>
          </a:p>
        </p:txBody>
      </p:sp>
      <p:sp>
        <p:nvSpPr>
          <p:cNvPr id="12" name="Rectangle 11"/>
          <p:cNvSpPr/>
          <p:nvPr/>
        </p:nvSpPr>
        <p:spPr>
          <a:xfrm>
            <a:off x="1036637" y="3927329"/>
            <a:ext cx="3347391" cy="461665"/>
          </a:xfrm>
          <a:prstGeom prst="rect">
            <a:avLst/>
          </a:prstGeom>
          <a:solidFill>
            <a:schemeClr val="accent6">
              <a:lumMod val="75000"/>
            </a:schemeClr>
          </a:solidFill>
        </p:spPr>
        <p:txBody>
          <a:bodyPr wrap="none">
            <a:spAutoFit/>
          </a:bodyPr>
          <a:lstStyle/>
          <a:p>
            <a:pPr algn="ctr"/>
            <a:r>
              <a:rPr lang="nl-NL" sz="2400" b="1" dirty="0">
                <a:solidFill>
                  <a:srgbClr val="FF0000"/>
                </a:solidFill>
                <a:latin typeface="Times New Roman"/>
                <a:ea typeface="Times New Roman"/>
              </a:rPr>
              <a:t>PHIẾU HỌC TẬP SỐ 2</a:t>
            </a:r>
            <a:endParaRPr lang="en-US" sz="2400" dirty="0">
              <a:effectLst/>
              <a:latin typeface="Times New Roman"/>
              <a:ea typeface="Times New Roman"/>
            </a:endParaRPr>
          </a:p>
        </p:txBody>
      </p:sp>
      <p:sp>
        <p:nvSpPr>
          <p:cNvPr id="13" name="TextBox 12"/>
          <p:cNvSpPr txBox="1">
            <a:spLocks noChangeArrowheads="1"/>
          </p:cNvSpPr>
          <p:nvPr/>
        </p:nvSpPr>
        <p:spPr bwMode="auto">
          <a:xfrm>
            <a:off x="6981853" y="68252"/>
            <a:ext cx="5210147" cy="1578894"/>
          </a:xfrm>
          <a:prstGeom prst="rect">
            <a:avLst/>
          </a:prstGeom>
          <a:solidFill>
            <a:schemeClr val="accent5">
              <a:lumMod val="95000"/>
            </a:schemeClr>
          </a:solidFill>
          <a:ln>
            <a:noFill/>
          </a:ln>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a:lnSpc>
                <a:spcPct val="115000"/>
              </a:lnSpc>
            </a:pPr>
            <a:r>
              <a:rPr lang="en-US" sz="2400" dirty="0">
                <a:solidFill>
                  <a:srgbClr val="FF0000"/>
                </a:solidFill>
                <a:effectLst/>
                <a:latin typeface="Times New Roman"/>
                <a:ea typeface="Times New Roman"/>
              </a:rPr>
              <a:t> </a:t>
            </a:r>
            <a:r>
              <a:rPr lang="en-US" sz="2000" dirty="0">
                <a:solidFill>
                  <a:srgbClr val="FF0000"/>
                </a:solidFill>
                <a:effectLst/>
                <a:latin typeface="Times New Roman"/>
                <a:ea typeface="Times New Roman"/>
              </a:rPr>
              <a:t>THẢO LUẬN CẶP</a:t>
            </a:r>
          </a:p>
          <a:p>
            <a:pPr algn="just">
              <a:lnSpc>
                <a:spcPct val="115000"/>
              </a:lnSpc>
            </a:pPr>
            <a:r>
              <a:rPr lang="en-US" sz="2000" dirty="0">
                <a:solidFill>
                  <a:srgbClr val="FF0000"/>
                </a:solidFill>
                <a:effectLst/>
                <a:latin typeface="Times New Roman"/>
                <a:ea typeface="Times New Roman"/>
              </a:rPr>
              <a:t>Nhóm 1,2: Phiếu học tập số 1</a:t>
            </a:r>
          </a:p>
          <a:p>
            <a:pPr algn="just">
              <a:lnSpc>
                <a:spcPct val="115000"/>
              </a:lnSpc>
            </a:pPr>
            <a:r>
              <a:rPr lang="en-US" sz="2000" dirty="0">
                <a:solidFill>
                  <a:srgbClr val="FF0000"/>
                </a:solidFill>
                <a:latin typeface="Times New Roman"/>
                <a:ea typeface="Times New Roman"/>
              </a:rPr>
              <a:t>Nhóm 3,4: Phiếu học tập số 2</a:t>
            </a:r>
          </a:p>
          <a:p>
            <a:pPr algn="just">
              <a:lnSpc>
                <a:spcPct val="115000"/>
              </a:lnSpc>
            </a:pPr>
            <a:r>
              <a:rPr lang="en-US" sz="2000" dirty="0">
                <a:solidFill>
                  <a:srgbClr val="FF0000"/>
                </a:solidFill>
                <a:effectLst/>
                <a:latin typeface="Times New Roman"/>
                <a:ea typeface="Times New Roman"/>
              </a:rPr>
              <a:t>Thời gian thảo luận: 3 phút </a:t>
            </a:r>
          </a:p>
        </p:txBody>
      </p:sp>
    </p:spTree>
    <p:extLst>
      <p:ext uri="{BB962C8B-B14F-4D97-AF65-F5344CB8AC3E}">
        <p14:creationId xmlns:p14="http://schemas.microsoft.com/office/powerpoint/2010/main" val="18638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tr-TR" smtClean="0">
                <a:solidFill>
                  <a:srgbClr val="5E261F"/>
                </a:solidFill>
              </a:rPr>
              <a:pPr/>
              <a:t>13</a:t>
            </a:fld>
            <a:endParaRPr lang="tr-TR" dirty="0">
              <a:solidFill>
                <a:srgbClr val="5E261F"/>
              </a:solidFill>
            </a:endParaRPr>
          </a:p>
        </p:txBody>
      </p:sp>
      <p:sp>
        <p:nvSpPr>
          <p:cNvPr id="6" name="TextBox 2"/>
          <p:cNvSpPr txBox="1">
            <a:spLocks noChangeArrowheads="1"/>
          </p:cNvSpPr>
          <p:nvPr/>
        </p:nvSpPr>
        <p:spPr bwMode="auto">
          <a:xfrm>
            <a:off x="1040567" y="6528998"/>
            <a:ext cx="6050044" cy="400050"/>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a:buClrTx/>
              <a:buFontTx/>
              <a:buNone/>
              <a:defRPr/>
            </a:pPr>
            <a:r>
              <a:rPr lang="en-US" altLang="en-US" sz="2000" b="1" dirty="0">
                <a:solidFill>
                  <a:sysClr val="windowText" lastClr="000000"/>
                </a:solidFill>
                <a:latin typeface="Arial" charset="0"/>
                <a:ea typeface="+mn-ea"/>
                <a:cs typeface="+mn-cs"/>
              </a:rPr>
              <a:t>Lược đồ các châu lục và đ</a:t>
            </a:r>
          </a:p>
        </p:txBody>
      </p:sp>
      <p:pic>
        <p:nvPicPr>
          <p:cNvPr id="7" name="Picture 6"/>
          <p:cNvPicPr/>
          <p:nvPr/>
        </p:nvPicPr>
        <p:blipFill>
          <a:blip r:embed="rId2"/>
          <a:stretch>
            <a:fillRect/>
          </a:stretch>
        </p:blipFill>
        <p:spPr>
          <a:xfrm>
            <a:off x="226312" y="440236"/>
            <a:ext cx="6864300" cy="6476399"/>
          </a:xfrm>
          <a:prstGeom prst="rect">
            <a:avLst/>
          </a:prstGeom>
        </p:spPr>
      </p:pic>
      <p:sp>
        <p:nvSpPr>
          <p:cNvPr id="8" name="Lưu Đồ: Đầu kết nối 7"/>
          <p:cNvSpPr/>
          <p:nvPr/>
        </p:nvSpPr>
        <p:spPr>
          <a:xfrm flipV="1">
            <a:off x="3188084" y="883085"/>
            <a:ext cx="181484" cy="156429"/>
          </a:xfrm>
          <a:prstGeom prst="flowChartConnector">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 name="Hình Chữ nhật 11"/>
          <p:cNvSpPr/>
          <p:nvPr/>
        </p:nvSpPr>
        <p:spPr>
          <a:xfrm>
            <a:off x="1793729" y="719279"/>
            <a:ext cx="1343638" cy="307777"/>
          </a:xfrm>
          <a:prstGeom prst="rect">
            <a:avLst/>
          </a:prstGeom>
          <a:solidFill>
            <a:srgbClr val="00B050"/>
          </a:solidFill>
        </p:spPr>
        <p:txBody>
          <a:bodyPr wrap="none">
            <a:spAutoFit/>
          </a:bodyPr>
          <a:lstStyle/>
          <a:p>
            <a:r>
              <a:rPr lang="en-US" sz="1400" b="1" dirty="0">
                <a:solidFill>
                  <a:srgbClr val="FFFF00"/>
                </a:solidFill>
                <a:latin typeface="Arial" pitchFamily="34" charset="0"/>
                <a:cs typeface="Arial" pitchFamily="34" charset="0"/>
              </a:rPr>
              <a:t> </a:t>
            </a:r>
            <a:r>
              <a:rPr lang="en-US" b="1" dirty="0">
                <a:solidFill>
                  <a:srgbClr val="FFFF00"/>
                </a:solidFill>
                <a:latin typeface="Arial" pitchFamily="34" charset="0"/>
                <a:cs typeface="Arial" pitchFamily="34" charset="0"/>
              </a:rPr>
              <a:t>khoảng </a:t>
            </a:r>
            <a:r>
              <a:rPr lang="en-US" sz="1400" b="1" dirty="0">
                <a:solidFill>
                  <a:srgbClr val="FFFF00"/>
                </a:solidFill>
                <a:latin typeface="Arial" pitchFamily="34" charset="0"/>
                <a:cs typeface="Arial" pitchFamily="34" charset="0"/>
              </a:rPr>
              <a:t>37</a:t>
            </a:r>
            <a:r>
              <a:rPr lang="en-US" sz="1400" b="1" baseline="30000" dirty="0">
                <a:solidFill>
                  <a:srgbClr val="FFFF00"/>
                </a:solidFill>
                <a:latin typeface="Arial" pitchFamily="34" charset="0"/>
                <a:cs typeface="Arial" pitchFamily="34" charset="0"/>
              </a:rPr>
              <a:t>0'</a:t>
            </a:r>
            <a:r>
              <a:rPr lang="en-US" sz="1400" b="1" dirty="0">
                <a:solidFill>
                  <a:srgbClr val="FFFF00"/>
                </a:solidFill>
                <a:latin typeface="Arial" pitchFamily="34" charset="0"/>
                <a:cs typeface="Arial" pitchFamily="34" charset="0"/>
              </a:rPr>
              <a:t>B</a:t>
            </a:r>
          </a:p>
        </p:txBody>
      </p:sp>
      <p:sp>
        <p:nvSpPr>
          <p:cNvPr id="10" name="Lưu Đồ: Đầu kết nối 7"/>
          <p:cNvSpPr/>
          <p:nvPr/>
        </p:nvSpPr>
        <p:spPr>
          <a:xfrm flipV="1">
            <a:off x="3832515" y="5553274"/>
            <a:ext cx="278415" cy="156429"/>
          </a:xfrm>
          <a:prstGeom prst="flowChartConnector">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 name="Hình Chữ nhật 13"/>
          <p:cNvSpPr/>
          <p:nvPr/>
        </p:nvSpPr>
        <p:spPr>
          <a:xfrm>
            <a:off x="2482023" y="5245497"/>
            <a:ext cx="1481819" cy="307777"/>
          </a:xfrm>
          <a:prstGeom prst="rect">
            <a:avLst/>
          </a:prstGeom>
          <a:solidFill>
            <a:srgbClr val="00B050"/>
          </a:solidFill>
        </p:spPr>
        <p:txBody>
          <a:bodyPr wrap="square">
            <a:spAutoFit/>
          </a:bodyPr>
          <a:lstStyle/>
          <a:p>
            <a:r>
              <a:rPr lang="en-US" b="1" dirty="0">
                <a:solidFill>
                  <a:srgbClr val="FFFF00"/>
                </a:solidFill>
                <a:latin typeface="Arial" pitchFamily="34" charset="0"/>
                <a:cs typeface="Arial" pitchFamily="34" charset="0"/>
              </a:rPr>
              <a:t>khoảng </a:t>
            </a:r>
            <a:r>
              <a:rPr lang="en-US" sz="1400" b="1" dirty="0">
                <a:solidFill>
                  <a:srgbClr val="FFFF00"/>
                </a:solidFill>
                <a:latin typeface="Arial" pitchFamily="34" charset="0"/>
                <a:cs typeface="Arial" pitchFamily="34" charset="0"/>
              </a:rPr>
              <a:t>35</a:t>
            </a:r>
            <a:r>
              <a:rPr lang="en-US" sz="1400" b="1" baseline="30000" dirty="0">
                <a:solidFill>
                  <a:srgbClr val="FFFF00"/>
                </a:solidFill>
                <a:latin typeface="Arial" pitchFamily="34" charset="0"/>
                <a:cs typeface="Arial" pitchFamily="34" charset="0"/>
              </a:rPr>
              <a:t>0</a:t>
            </a:r>
            <a:r>
              <a:rPr lang="en-US" sz="1400" b="1" dirty="0">
                <a:solidFill>
                  <a:srgbClr val="FFFF00"/>
                </a:solidFill>
                <a:latin typeface="Arial" pitchFamily="34" charset="0"/>
                <a:cs typeface="Arial" pitchFamily="34" charset="0"/>
              </a:rPr>
              <a:t>N</a:t>
            </a:r>
          </a:p>
        </p:txBody>
      </p:sp>
      <p:sp>
        <p:nvSpPr>
          <p:cNvPr id="17" name="Text Placeholder 2"/>
          <p:cNvSpPr txBox="1">
            <a:spLocks/>
          </p:cNvSpPr>
          <p:nvPr/>
        </p:nvSpPr>
        <p:spPr>
          <a:xfrm>
            <a:off x="909579" y="6496167"/>
            <a:ext cx="4557010" cy="46571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609555" marR="0" lvl="0" indent="-457167" algn="l" rtl="0">
              <a:lnSpc>
                <a:spcPct val="90000"/>
              </a:lnSpc>
              <a:spcBef>
                <a:spcPts val="10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1pPr>
            <a:lvl2pPr marL="1219110" marR="0" lvl="1"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2pPr>
            <a:lvl3pPr marL="1828664" marR="0" lvl="2"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3pPr>
            <a:lvl4pPr marL="2438218" marR="0" lvl="3"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4pPr>
            <a:lvl5pPr marL="3047772" marR="0" lvl="4"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5pPr>
            <a:lvl6pPr marL="3657327" marR="0" lvl="5"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6pPr>
            <a:lvl7pPr marL="4266880" marR="0" lvl="6"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7pPr>
            <a:lvl8pPr marL="4876435" marR="0" lvl="7"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8pPr>
            <a:lvl9pPr marL="5485990" marR="0" lvl="8"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9pPr>
          </a:lstStyle>
          <a:p>
            <a:pPr marL="152388" indent="0">
              <a:buFont typeface="Manrope"/>
              <a:buNone/>
            </a:pPr>
            <a:r>
              <a:rPr lang="en-US" sz="2400" dirty="0">
                <a:solidFill>
                  <a:schemeClr val="accent4">
                    <a:lumMod val="10000"/>
                  </a:schemeClr>
                </a:solidFill>
                <a:latin typeface="Times New Roman" pitchFamily="18" charset="0"/>
                <a:cs typeface="Times New Roman" pitchFamily="18" charset="0"/>
              </a:rPr>
              <a:t>Hình1.  Bản đồ tự nhiên châu Phi</a:t>
            </a:r>
          </a:p>
        </p:txBody>
      </p:sp>
      <p:sp>
        <p:nvSpPr>
          <p:cNvPr id="28" name="Title 4">
            <a:extLst>
              <a:ext uri="{FF2B5EF4-FFF2-40B4-BE49-F238E27FC236}">
                <a16:creationId xmlns:a16="http://schemas.microsoft.com/office/drawing/2014/main" id="{9DEA7042-98AD-4590-8A75-2F7F88805E67}"/>
              </a:ext>
            </a:extLst>
          </p:cNvPr>
          <p:cNvSpPr txBox="1">
            <a:spLocks/>
          </p:cNvSpPr>
          <p:nvPr/>
        </p:nvSpPr>
        <p:spPr>
          <a:xfrm>
            <a:off x="118674" y="1"/>
            <a:ext cx="6551950" cy="389744"/>
          </a:xfrm>
          <a:prstGeom prst="rect">
            <a:avLst/>
          </a:prstGeom>
          <a:solidFill>
            <a:srgbClr val="08699F"/>
          </a:solidFill>
          <a:ln w="12700" cap="flat" cmpd="sng" algn="ctr">
            <a:solidFill>
              <a:srgbClr val="08699F"/>
            </a:solidFill>
            <a:prstDash val="solid"/>
            <a:miter lim="800000"/>
          </a:ln>
          <a:effectLst/>
        </p:spPr>
        <p:txBody>
          <a:bodyPr spcFirstLastPara="1" wrap="square" lIns="91425" tIns="45700" rIns="91425" bIns="45700" rtlCol="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Lilita One"/>
              <a:buNone/>
              <a:defRPr sz="3000" b="0"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2pPr>
            <a:lvl3pPr marR="0" lvl="2"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3pPr>
            <a:lvl4pPr marR="0" lvl="3"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4pPr>
            <a:lvl5pPr marR="0" lvl="4"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5pPr>
            <a:lvl6pPr marR="0" lvl="5"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6pPr>
            <a:lvl7pPr marR="0" lvl="6"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7pPr>
            <a:lvl8pPr marR="0" lvl="7"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8pPr>
            <a:lvl9pPr marR="0" lvl="8"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9pPr>
          </a:lstStyle>
          <a:p>
            <a:pPr lvl="1">
              <a:buClrTx/>
              <a:buSzTx/>
              <a:defRPr/>
            </a:pPr>
            <a:r>
              <a:rPr lang="en-US" sz="2800" b="1" dirty="0">
                <a:solidFill>
                  <a:prstClr val="white"/>
                </a:solidFill>
                <a:latin typeface="#9Slide03 SFU DIN Mittelschrift" panose="00000400000000000000" pitchFamily="2" charset="0"/>
                <a:ea typeface="Cambria" panose="02040503050406030204" pitchFamily="18" charset="0"/>
              </a:rPr>
              <a:t>1. </a:t>
            </a:r>
            <a:r>
              <a:rPr lang="en-US" sz="2800" b="1" dirty="0">
                <a:solidFill>
                  <a:schemeClr val="accent5"/>
                </a:solidFill>
                <a:latin typeface="Times New Roman"/>
                <a:ea typeface="Cambria" panose="02040503050406030204" pitchFamily="18" charset="0"/>
              </a:rPr>
              <a:t>V</a:t>
            </a:r>
            <a:r>
              <a:rPr lang="vi-VN" sz="2800" b="1" dirty="0">
                <a:solidFill>
                  <a:schemeClr val="accent5"/>
                </a:solidFill>
                <a:latin typeface="Times New Roman"/>
                <a:ea typeface="Calibri"/>
              </a:rPr>
              <a:t>ị trí địa lí, hình dạng và kích thước</a:t>
            </a:r>
            <a:r>
              <a:rPr lang="en-US" sz="2800" b="1" dirty="0">
                <a:solidFill>
                  <a:schemeClr val="accent5"/>
                </a:solidFill>
                <a:latin typeface="Times New Roman"/>
                <a:ea typeface="Calibri"/>
              </a:rPr>
              <a:t>:</a:t>
            </a:r>
            <a:endParaRPr lang="en-US" sz="2800" b="1" dirty="0">
              <a:solidFill>
                <a:schemeClr val="accent5"/>
              </a:solidFill>
              <a:latin typeface="#9Slide03 SFU DIN Mittelschrift" panose="00000400000000000000" pitchFamily="2" charset="0"/>
              <a:ea typeface="Cambria" panose="02040503050406030204" pitchFamily="18" charset="0"/>
            </a:endParaRPr>
          </a:p>
        </p:txBody>
      </p:sp>
      <p:graphicFrame>
        <p:nvGraphicFramePr>
          <p:cNvPr id="29" name="Table 28"/>
          <p:cNvGraphicFramePr>
            <a:graphicFrameLocks noGrp="1"/>
          </p:cNvGraphicFramePr>
          <p:nvPr>
            <p:extLst>
              <p:ext uri="{D42A27DB-BD31-4B8C-83A1-F6EECF244321}">
                <p14:modId xmlns:p14="http://schemas.microsoft.com/office/powerpoint/2010/main" val="3177379023"/>
              </p:ext>
            </p:extLst>
          </p:nvPr>
        </p:nvGraphicFramePr>
        <p:xfrm>
          <a:off x="7283116" y="326473"/>
          <a:ext cx="4847119" cy="5010657"/>
        </p:xfrm>
        <a:graphic>
          <a:graphicData uri="http://schemas.openxmlformats.org/drawingml/2006/table">
            <a:tbl>
              <a:tblPr firstRow="1" firstCol="1" bandRow="1"/>
              <a:tblGrid>
                <a:gridCol w="1049249">
                  <a:extLst>
                    <a:ext uri="{9D8B030D-6E8A-4147-A177-3AD203B41FA5}">
                      <a16:colId xmlns:a16="http://schemas.microsoft.com/office/drawing/2014/main" val="20000"/>
                    </a:ext>
                  </a:extLst>
                </a:gridCol>
                <a:gridCol w="3797870">
                  <a:extLst>
                    <a:ext uri="{9D8B030D-6E8A-4147-A177-3AD203B41FA5}">
                      <a16:colId xmlns:a16="http://schemas.microsoft.com/office/drawing/2014/main" val="20001"/>
                    </a:ext>
                  </a:extLst>
                </a:gridCol>
              </a:tblGrid>
              <a:tr h="217805">
                <a:tc>
                  <a:txBody>
                    <a:bodyPr/>
                    <a:lstStyle/>
                    <a:p>
                      <a:pPr>
                        <a:lnSpc>
                          <a:spcPct val="120000"/>
                        </a:lnSpc>
                        <a:spcAft>
                          <a:spcPts val="0"/>
                        </a:spcAft>
                        <a:tabLst>
                          <a:tab pos="857250" algn="l"/>
                        </a:tabLst>
                      </a:pPr>
                      <a:r>
                        <a:rPr lang="vi-VN" sz="1800" b="1" dirty="0">
                          <a:effectLst/>
                          <a:latin typeface="Times New Roman"/>
                          <a:ea typeface="Calibri"/>
                          <a:cs typeface="Times New Roman"/>
                        </a:rPr>
                        <a:t>Đặc điểm vị trí địa lí</a:t>
                      </a:r>
                      <a:endParaRPr lang="en-US" sz="1800" dirty="0">
                        <a:effectLst/>
                        <a:latin typeface="Times New Roman"/>
                        <a:ea typeface="Times New Roman"/>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54610" indent="118745" algn="l">
                        <a:lnSpc>
                          <a:spcPct val="120000"/>
                        </a:lnSpc>
                        <a:spcAft>
                          <a:spcPts val="0"/>
                        </a:spcAft>
                        <a:tabLst>
                          <a:tab pos="857250" algn="l"/>
                        </a:tabLst>
                      </a:pPr>
                      <a:r>
                        <a:rPr lang="en-US" sz="1800" b="1" kern="1200" baseline="0" dirty="0">
                          <a:solidFill>
                            <a:srgbClr val="002060"/>
                          </a:solidFill>
                          <a:effectLst/>
                          <a:latin typeface="Times New Roman"/>
                          <a:ea typeface="Calibri"/>
                          <a:cs typeface="Times New Roman"/>
                        </a:rPr>
                        <a:t>                     </a:t>
                      </a:r>
                      <a:r>
                        <a:rPr lang="en-US" sz="1800" b="1" kern="1200" dirty="0">
                          <a:solidFill>
                            <a:srgbClr val="002060"/>
                          </a:solidFill>
                          <a:effectLst/>
                          <a:latin typeface="Times New Roman"/>
                          <a:ea typeface="Calibri"/>
                          <a:cs typeface="Times New Roman"/>
                        </a:rPr>
                        <a:t> Nội dung</a:t>
                      </a:r>
                      <a:endParaRPr lang="en-US" sz="1800" dirty="0">
                        <a:effectLst/>
                        <a:latin typeface="Times New Roman"/>
                        <a:ea typeface="Times New Roman"/>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633587">
                <a:tc>
                  <a:txBody>
                    <a:bodyPr/>
                    <a:lstStyle/>
                    <a:p>
                      <a:pPr>
                        <a:lnSpc>
                          <a:spcPct val="120000"/>
                        </a:lnSpc>
                        <a:spcAft>
                          <a:spcPts val="0"/>
                        </a:spcAft>
                        <a:tabLst>
                          <a:tab pos="857250" algn="l"/>
                        </a:tabLst>
                      </a:pPr>
                      <a:r>
                        <a:rPr lang="en-US" sz="1800" b="1" dirty="0">
                          <a:solidFill>
                            <a:srgbClr val="000000"/>
                          </a:solidFill>
                          <a:effectLst/>
                          <a:latin typeface="Times New Roman"/>
                          <a:ea typeface="Calibri"/>
                          <a:cs typeface="Times New Roman"/>
                        </a:rPr>
                        <a:t>Vị</a:t>
                      </a:r>
                      <a:r>
                        <a:rPr lang="en-US" sz="1800" b="1" baseline="0" dirty="0">
                          <a:solidFill>
                            <a:srgbClr val="000000"/>
                          </a:solidFill>
                          <a:effectLst/>
                          <a:latin typeface="Times New Roman"/>
                          <a:ea typeface="Calibri"/>
                          <a:cs typeface="Times New Roman"/>
                        </a:rPr>
                        <a:t> trí g</a:t>
                      </a:r>
                      <a:r>
                        <a:rPr lang="en-US" sz="1800" b="1" dirty="0">
                          <a:solidFill>
                            <a:srgbClr val="000000"/>
                          </a:solidFill>
                          <a:effectLst/>
                          <a:latin typeface="Times New Roman"/>
                          <a:ea typeface="Calibri"/>
                          <a:cs typeface="Times New Roman"/>
                        </a:rPr>
                        <a:t>i</a:t>
                      </a:r>
                      <a:r>
                        <a:rPr lang="vi-VN" sz="1800" b="1" dirty="0">
                          <a:solidFill>
                            <a:srgbClr val="000000"/>
                          </a:solidFill>
                          <a:effectLst/>
                          <a:latin typeface="Times New Roman"/>
                          <a:ea typeface="Calibri"/>
                          <a:cs typeface="Times New Roman"/>
                        </a:rPr>
                        <a:t>ới</a:t>
                      </a:r>
                      <a:r>
                        <a:rPr lang="en-US" sz="1800" b="1" dirty="0">
                          <a:solidFill>
                            <a:srgbClr val="000000"/>
                          </a:solidFill>
                          <a:effectLst/>
                          <a:latin typeface="Times New Roman"/>
                          <a:ea typeface="Calibri"/>
                          <a:cs typeface="Times New Roman"/>
                        </a:rPr>
                        <a:t>  </a:t>
                      </a:r>
                      <a:r>
                        <a:rPr lang="vi-VN" sz="1800" b="1" dirty="0">
                          <a:solidFill>
                            <a:srgbClr val="000000"/>
                          </a:solidFill>
                          <a:effectLst/>
                          <a:latin typeface="Times New Roman"/>
                          <a:ea typeface="Calibri"/>
                          <a:cs typeface="Times New Roman"/>
                        </a:rPr>
                        <a:t>hạn</a:t>
                      </a:r>
                      <a:endParaRPr lang="en-US" sz="1800" b="1" dirty="0">
                        <a:solidFill>
                          <a:srgbClr val="000000"/>
                        </a:solidFill>
                        <a:effectLst/>
                        <a:latin typeface="Times New Roman"/>
                        <a:ea typeface="Calibri"/>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95000"/>
                      </a:schemeClr>
                    </a:solidFill>
                  </a:tcPr>
                </a:tc>
                <a:tc>
                  <a:txBody>
                    <a:bodyPr/>
                    <a:lstStyle/>
                    <a:p>
                      <a:pPr marL="54610" indent="118745">
                        <a:lnSpc>
                          <a:spcPct val="120000"/>
                        </a:lnSpc>
                        <a:spcAft>
                          <a:spcPts val="0"/>
                        </a:spcAft>
                        <a:tabLst>
                          <a:tab pos="857250" algn="l"/>
                        </a:tabLst>
                      </a:pPr>
                      <a:endParaRPr lang="en-US" sz="1800" dirty="0">
                        <a:effectLst/>
                        <a:latin typeface="Times New Roman"/>
                        <a:ea typeface="Times New Roman"/>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95000"/>
                      </a:schemeClr>
                    </a:solidFill>
                  </a:tcPr>
                </a:tc>
                <a:extLst>
                  <a:ext uri="{0D108BD9-81ED-4DB2-BD59-A6C34878D82A}">
                    <a16:rowId xmlns:a16="http://schemas.microsoft.com/office/drawing/2014/main" val="10001"/>
                  </a:ext>
                </a:extLst>
              </a:tr>
              <a:tr h="2105532">
                <a:tc>
                  <a:txBody>
                    <a:bodyPr/>
                    <a:lstStyle/>
                    <a:p>
                      <a:pPr>
                        <a:lnSpc>
                          <a:spcPct val="120000"/>
                        </a:lnSpc>
                        <a:spcAft>
                          <a:spcPts val="0"/>
                        </a:spcAft>
                        <a:tabLst>
                          <a:tab pos="857250" algn="l"/>
                        </a:tabLst>
                      </a:pPr>
                      <a:r>
                        <a:rPr lang="en-US" sz="1800" b="1" kern="1200" dirty="0">
                          <a:solidFill>
                            <a:srgbClr val="211448"/>
                          </a:solidFill>
                          <a:effectLst/>
                          <a:latin typeface="Times New Roman"/>
                          <a:ea typeface="Calibri"/>
                          <a:cs typeface="Times New Roman"/>
                        </a:rPr>
                        <a:t>Vị trí ti</a:t>
                      </a:r>
                      <a:r>
                        <a:rPr lang="vi-VN" sz="1800" b="1" kern="1200" dirty="0">
                          <a:solidFill>
                            <a:srgbClr val="211448"/>
                          </a:solidFill>
                          <a:effectLst/>
                          <a:latin typeface="Times New Roman"/>
                          <a:ea typeface="Calibri"/>
                          <a:cs typeface="Times New Roman"/>
                        </a:rPr>
                        <a:t>ếp giáp</a:t>
                      </a:r>
                      <a:endParaRPr lang="en-US" sz="1800" b="1" kern="1200" dirty="0">
                        <a:solidFill>
                          <a:srgbClr val="211448"/>
                        </a:solidFill>
                        <a:effectLst/>
                        <a:latin typeface="Times New Roman"/>
                        <a:ea typeface="Calibri"/>
                        <a:cs typeface="Times New Roman"/>
                      </a:endParaRPr>
                    </a:p>
                    <a:p>
                      <a:pPr>
                        <a:lnSpc>
                          <a:spcPct val="120000"/>
                        </a:lnSpc>
                        <a:spcAft>
                          <a:spcPts val="0"/>
                        </a:spcAft>
                        <a:tabLst>
                          <a:tab pos="857250" algn="l"/>
                        </a:tabLst>
                      </a:pPr>
                      <a:endParaRPr lang="en-US" sz="1800" b="1" kern="1200" dirty="0">
                        <a:solidFill>
                          <a:srgbClr val="211448"/>
                        </a:solidFill>
                        <a:effectLst/>
                        <a:latin typeface="Times New Roman"/>
                        <a:ea typeface="Times New Roman"/>
                        <a:cs typeface="Times New Roman"/>
                      </a:endParaRPr>
                    </a:p>
                    <a:p>
                      <a:pPr>
                        <a:lnSpc>
                          <a:spcPct val="120000"/>
                        </a:lnSpc>
                        <a:spcAft>
                          <a:spcPts val="0"/>
                        </a:spcAft>
                        <a:tabLst>
                          <a:tab pos="857250" algn="l"/>
                        </a:tabLst>
                      </a:pPr>
                      <a:endParaRPr lang="en-US" sz="1800" b="1" kern="1200" dirty="0">
                        <a:solidFill>
                          <a:srgbClr val="211448"/>
                        </a:solidFill>
                        <a:effectLst/>
                        <a:latin typeface="Times New Roman"/>
                        <a:ea typeface="Times New Roman"/>
                        <a:cs typeface="Times New Roman"/>
                      </a:endParaRPr>
                    </a:p>
                    <a:p>
                      <a:pPr>
                        <a:lnSpc>
                          <a:spcPct val="120000"/>
                        </a:lnSpc>
                        <a:spcAft>
                          <a:spcPts val="0"/>
                        </a:spcAft>
                        <a:tabLst>
                          <a:tab pos="857250" algn="l"/>
                        </a:tabLst>
                      </a:pPr>
                      <a:endParaRPr lang="en-US" sz="1800" b="1" kern="1200" dirty="0">
                        <a:solidFill>
                          <a:srgbClr val="211448"/>
                        </a:solidFill>
                        <a:effectLst/>
                        <a:latin typeface="Times New Roman"/>
                        <a:ea typeface="Times New Roman"/>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95000"/>
                      </a:schemeClr>
                    </a:solidFill>
                  </a:tcPr>
                </a:tc>
                <a:tc>
                  <a:txBody>
                    <a:bodyPr/>
                    <a:lstStyle/>
                    <a:p>
                      <a:pPr algn="just">
                        <a:lnSpc>
                          <a:spcPct val="115000"/>
                        </a:lnSpc>
                        <a:spcAft>
                          <a:spcPts val="0"/>
                        </a:spcAft>
                      </a:pPr>
                      <a:endParaRPr lang="en-US" sz="1800" i="1" dirty="0">
                        <a:effectLst/>
                        <a:latin typeface="Times New Roman"/>
                        <a:ea typeface="Calibri"/>
                        <a:cs typeface="Times New Roman"/>
                      </a:endParaRPr>
                    </a:p>
                    <a:p>
                      <a:pPr algn="just">
                        <a:lnSpc>
                          <a:spcPct val="115000"/>
                        </a:lnSpc>
                        <a:spcAft>
                          <a:spcPts val="0"/>
                        </a:spcAft>
                      </a:pPr>
                      <a:endParaRPr lang="en-US" sz="1800" i="1" dirty="0">
                        <a:effectLst/>
                        <a:latin typeface="Times New Roman"/>
                        <a:ea typeface="Times New Roman"/>
                        <a:cs typeface="Times New Roman"/>
                      </a:endParaRPr>
                    </a:p>
                    <a:p>
                      <a:pPr algn="just">
                        <a:lnSpc>
                          <a:spcPct val="115000"/>
                        </a:lnSpc>
                        <a:spcAft>
                          <a:spcPts val="0"/>
                        </a:spcAft>
                      </a:pPr>
                      <a:endParaRPr lang="en-US" sz="1800" i="1" dirty="0">
                        <a:effectLst/>
                        <a:latin typeface="Times New Roman"/>
                        <a:ea typeface="Times New Roman"/>
                        <a:cs typeface="Times New Roman"/>
                      </a:endParaRPr>
                    </a:p>
                    <a:p>
                      <a:pPr algn="just">
                        <a:lnSpc>
                          <a:spcPct val="115000"/>
                        </a:lnSpc>
                        <a:spcAft>
                          <a:spcPts val="0"/>
                        </a:spcAft>
                      </a:pPr>
                      <a:endParaRPr lang="en-US" sz="1800" i="1" dirty="0">
                        <a:effectLst/>
                        <a:latin typeface="Times New Roman"/>
                        <a:ea typeface="Times New Roman"/>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95000"/>
                      </a:schemeClr>
                    </a:solidFill>
                  </a:tcPr>
                </a:tc>
                <a:extLst>
                  <a:ext uri="{0D108BD9-81ED-4DB2-BD59-A6C34878D82A}">
                    <a16:rowId xmlns:a16="http://schemas.microsoft.com/office/drawing/2014/main" val="10002"/>
                  </a:ext>
                </a:extLst>
              </a:tr>
              <a:tr h="240030">
                <a:tc>
                  <a:txBody>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tab pos="857250" algn="l"/>
                        </a:tabLst>
                        <a:defRPr/>
                      </a:pPr>
                      <a:r>
                        <a:rPr kumimoji="0" lang="vi-VN" sz="1800" b="1" i="0" u="none" strike="noStrike" kern="0" cap="none" spc="0" normalizeH="0" baseline="0" noProof="0" dirty="0">
                          <a:ln>
                            <a:noFill/>
                          </a:ln>
                          <a:solidFill>
                            <a:srgbClr val="000000"/>
                          </a:solidFill>
                          <a:effectLst/>
                          <a:uLnTx/>
                          <a:uFillTx/>
                          <a:latin typeface="Times New Roman"/>
                          <a:ea typeface="Calibri"/>
                          <a:cs typeface="Times New Roman"/>
                          <a:sym typeface="Arial"/>
                        </a:rPr>
                        <a:t> </a:t>
                      </a:r>
                      <a:r>
                        <a:rPr kumimoji="0" lang="en-US" sz="1800" b="1" i="0" u="none" strike="noStrike" kern="0" cap="none" spc="0" normalizeH="0" baseline="0" noProof="0" dirty="0">
                          <a:ln>
                            <a:noFill/>
                          </a:ln>
                          <a:solidFill>
                            <a:srgbClr val="000000"/>
                          </a:solidFill>
                          <a:effectLst/>
                          <a:uLnTx/>
                          <a:uFillTx/>
                          <a:latin typeface="Times New Roman"/>
                          <a:ea typeface="Calibri"/>
                          <a:cs typeface="Times New Roman"/>
                          <a:sym typeface="Arial"/>
                        </a:rPr>
                        <a:t>Vị  trí xích</a:t>
                      </a:r>
                      <a:r>
                        <a:rPr kumimoji="0" lang="vi-VN" sz="1800" b="1" i="0" u="none" strike="noStrike" kern="0" cap="none" spc="0" normalizeH="0" baseline="0" noProof="0" dirty="0">
                          <a:ln>
                            <a:noFill/>
                          </a:ln>
                          <a:solidFill>
                            <a:srgbClr val="000000"/>
                          </a:solidFill>
                          <a:effectLst/>
                          <a:uLnTx/>
                          <a:uFillTx/>
                          <a:latin typeface="Times New Roman"/>
                          <a:ea typeface="Calibri"/>
                          <a:cs typeface="Times New Roman"/>
                          <a:sym typeface="Arial"/>
                        </a:rPr>
                        <a:t> đạo </a:t>
                      </a:r>
                      <a:endParaRPr kumimoji="0" lang="en-US" sz="1800" b="0" i="0" u="none" strike="noStrike" kern="0" cap="none" spc="0" normalizeH="0" baseline="0" noProof="0" dirty="0">
                        <a:ln>
                          <a:noFill/>
                        </a:ln>
                        <a:solidFill>
                          <a:srgbClr val="5E261F"/>
                        </a:solidFill>
                        <a:effectLst/>
                        <a:uLnTx/>
                        <a:uFillTx/>
                        <a:latin typeface="Times New Roman"/>
                        <a:ea typeface="Times New Roman"/>
                        <a:cs typeface="Times New Roman"/>
                        <a:sym typeface="Arial"/>
                      </a:endParaRPr>
                    </a:p>
                    <a:p>
                      <a:pPr algn="just">
                        <a:lnSpc>
                          <a:spcPct val="120000"/>
                        </a:lnSpc>
                        <a:spcAft>
                          <a:spcPts val="0"/>
                        </a:spcAft>
                        <a:tabLst>
                          <a:tab pos="857250" algn="l"/>
                        </a:tabLst>
                      </a:pPr>
                      <a:endParaRPr lang="en-US" sz="1800" dirty="0">
                        <a:effectLst/>
                        <a:latin typeface="Times New Roman"/>
                        <a:ea typeface="Times New Roman"/>
                        <a:cs typeface="Times New Roman"/>
                      </a:endParaRPr>
                    </a:p>
                    <a:p>
                      <a:pPr algn="just">
                        <a:lnSpc>
                          <a:spcPct val="120000"/>
                        </a:lnSpc>
                        <a:spcAft>
                          <a:spcPts val="0"/>
                        </a:spcAft>
                        <a:tabLst>
                          <a:tab pos="857250" algn="l"/>
                        </a:tabLst>
                      </a:pPr>
                      <a:endParaRPr lang="en-US" sz="1800" dirty="0">
                        <a:effectLst/>
                        <a:latin typeface="Times New Roman"/>
                        <a:ea typeface="Times New Roman"/>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95000"/>
                      </a:schemeClr>
                    </a:solidFill>
                  </a:tcPr>
                </a:tc>
                <a:tc>
                  <a:txBody>
                    <a:bodyPr/>
                    <a:lstStyle/>
                    <a:p>
                      <a:pPr algn="just">
                        <a:lnSpc>
                          <a:spcPct val="115000"/>
                        </a:lnSpc>
                        <a:spcAft>
                          <a:spcPts val="0"/>
                        </a:spcAft>
                      </a:pPr>
                      <a:endParaRPr lang="en-US" sz="1800" i="1" dirty="0">
                        <a:effectLst/>
                        <a:latin typeface="Times New Roman"/>
                        <a:ea typeface="Times New Roman"/>
                        <a:cs typeface="Times New Roman"/>
                      </a:endParaRPr>
                    </a:p>
                    <a:p>
                      <a:pPr algn="just">
                        <a:lnSpc>
                          <a:spcPct val="115000"/>
                        </a:lnSpc>
                        <a:spcAft>
                          <a:spcPts val="0"/>
                        </a:spcAft>
                      </a:pPr>
                      <a:endParaRPr lang="en-US" sz="1800" i="1" dirty="0">
                        <a:effectLst/>
                        <a:latin typeface="Times New Roman"/>
                        <a:ea typeface="Times New Roman"/>
                        <a:cs typeface="Times New Roman"/>
                      </a:endParaRPr>
                    </a:p>
                    <a:p>
                      <a:pPr algn="just">
                        <a:lnSpc>
                          <a:spcPct val="115000"/>
                        </a:lnSpc>
                        <a:spcAft>
                          <a:spcPts val="0"/>
                        </a:spcAft>
                      </a:pPr>
                      <a:endParaRPr lang="en-US" sz="1800" i="1" dirty="0">
                        <a:effectLst/>
                        <a:latin typeface="Times New Roman"/>
                        <a:ea typeface="Times New Roman"/>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95000"/>
                      </a:schemeClr>
                    </a:solidFill>
                  </a:tcPr>
                </a:tc>
                <a:extLst>
                  <a:ext uri="{0D108BD9-81ED-4DB2-BD59-A6C34878D82A}">
                    <a16:rowId xmlns:a16="http://schemas.microsoft.com/office/drawing/2014/main" val="10003"/>
                  </a:ext>
                </a:extLst>
              </a:tr>
            </a:tbl>
          </a:graphicData>
        </a:graphic>
      </p:graphicFrame>
      <p:sp>
        <p:nvSpPr>
          <p:cNvPr id="30" name="TextBox 28"/>
          <p:cNvSpPr txBox="1">
            <a:spLocks noChangeArrowheads="1"/>
          </p:cNvSpPr>
          <p:nvPr/>
        </p:nvSpPr>
        <p:spPr bwMode="auto">
          <a:xfrm>
            <a:off x="8406736" y="1460640"/>
            <a:ext cx="3727667" cy="424732"/>
          </a:xfrm>
          <a:prstGeom prst="rect">
            <a:avLst/>
          </a:prstGeom>
          <a:solidFill>
            <a:schemeClr val="bg2"/>
          </a:solidFill>
          <a:ln>
            <a:noFill/>
          </a:ln>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marL="54610" lvl="0" indent="118745">
              <a:lnSpc>
                <a:spcPct val="120000"/>
              </a:lnSpc>
              <a:tabLst>
                <a:tab pos="857250" algn="l"/>
              </a:tabLst>
            </a:pPr>
            <a:r>
              <a:rPr lang="en-US" sz="1800" i="1" dirty="0">
                <a:solidFill>
                  <a:srgbClr val="7030A0"/>
                </a:solidFill>
                <a:latin typeface="Times New Roman"/>
                <a:ea typeface="Calibri"/>
                <a:cs typeface="Times New Roman"/>
              </a:rPr>
              <a:t>Khoảng </a:t>
            </a:r>
            <a:r>
              <a:rPr lang="vi-VN" sz="1800" i="1" dirty="0">
                <a:solidFill>
                  <a:srgbClr val="7030A0"/>
                </a:solidFill>
                <a:latin typeface="Times New Roman"/>
                <a:ea typeface="Calibri"/>
                <a:cs typeface="Times New Roman"/>
              </a:rPr>
              <a:t>37°B đến 35°N.</a:t>
            </a:r>
            <a:endParaRPr lang="en-US" sz="1800" i="1" dirty="0">
              <a:solidFill>
                <a:srgbClr val="7030A0"/>
              </a:solidFill>
              <a:latin typeface="Times New Roman"/>
              <a:ea typeface="Calibri"/>
              <a:cs typeface="Times New Roman"/>
            </a:endParaRPr>
          </a:p>
        </p:txBody>
      </p:sp>
      <p:sp>
        <p:nvSpPr>
          <p:cNvPr id="2" name="Rectangle 1"/>
          <p:cNvSpPr/>
          <p:nvPr/>
        </p:nvSpPr>
        <p:spPr>
          <a:xfrm>
            <a:off x="8844919" y="18696"/>
            <a:ext cx="2029723" cy="307777"/>
          </a:xfrm>
          <a:prstGeom prst="rect">
            <a:avLst/>
          </a:prstGeom>
          <a:solidFill>
            <a:schemeClr val="bg2"/>
          </a:solidFill>
        </p:spPr>
        <p:txBody>
          <a:bodyPr wrap="none">
            <a:spAutoFit/>
          </a:bodyPr>
          <a:lstStyle/>
          <a:p>
            <a:pPr algn="ctr"/>
            <a:r>
              <a:rPr lang="nl-NL" b="1" dirty="0">
                <a:solidFill>
                  <a:srgbClr val="FF0000"/>
                </a:solidFill>
                <a:latin typeface="Times New Roman"/>
                <a:ea typeface="Times New Roman"/>
              </a:rPr>
              <a:t>PHIẾU HỌC TẬP SỐ 1</a:t>
            </a:r>
            <a:endParaRPr lang="en-US" sz="1200" dirty="0">
              <a:effectLst/>
              <a:latin typeface="Times New Roman"/>
              <a:ea typeface="Times New Roman"/>
            </a:endParaRPr>
          </a:p>
        </p:txBody>
      </p:sp>
      <p:sp>
        <p:nvSpPr>
          <p:cNvPr id="43" name="TextBox 27"/>
          <p:cNvSpPr txBox="1">
            <a:spLocks noChangeArrowheads="1"/>
          </p:cNvSpPr>
          <p:nvPr/>
        </p:nvSpPr>
        <p:spPr bwMode="auto">
          <a:xfrm rot="1417400">
            <a:off x="3259179" y="976757"/>
            <a:ext cx="186706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a:r>
              <a:rPr lang="en-US" altLang="en-US" sz="1050" b="1" dirty="0">
                <a:solidFill>
                  <a:srgbClr val="0000FF"/>
                </a:solidFill>
                <a:latin typeface="Arial" charset="0"/>
              </a:rPr>
              <a:t>ĐỊA TRUNG HẢI</a:t>
            </a:r>
          </a:p>
        </p:txBody>
      </p:sp>
      <p:sp>
        <p:nvSpPr>
          <p:cNvPr id="44" name="TextBox 33"/>
          <p:cNvSpPr txBox="1">
            <a:spLocks noChangeArrowheads="1"/>
          </p:cNvSpPr>
          <p:nvPr/>
        </p:nvSpPr>
        <p:spPr bwMode="auto">
          <a:xfrm rot="3282163">
            <a:off x="4850762" y="1944849"/>
            <a:ext cx="1146498" cy="263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a:r>
              <a:rPr lang="en-US" altLang="en-US" sz="1050" b="1" dirty="0">
                <a:solidFill>
                  <a:srgbClr val="0000FF"/>
                </a:solidFill>
                <a:latin typeface="Arial" charset="0"/>
              </a:rPr>
              <a:t>BIỂN ĐỎ</a:t>
            </a:r>
          </a:p>
        </p:txBody>
      </p:sp>
      <p:sp>
        <p:nvSpPr>
          <p:cNvPr id="45" name="TextBox 28"/>
          <p:cNvSpPr txBox="1">
            <a:spLocks noChangeArrowheads="1"/>
          </p:cNvSpPr>
          <p:nvPr/>
        </p:nvSpPr>
        <p:spPr bwMode="auto">
          <a:xfrm>
            <a:off x="1066070" y="3918925"/>
            <a:ext cx="1193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r>
              <a:rPr lang="en-US" altLang="en-US" sz="1800" b="1" dirty="0">
                <a:solidFill>
                  <a:srgbClr val="0000FF"/>
                </a:solidFill>
                <a:latin typeface="Arial" charset="0"/>
              </a:rPr>
              <a:t>ĐẠI TÂY</a:t>
            </a:r>
          </a:p>
          <a:p>
            <a:r>
              <a:rPr lang="en-US" altLang="en-US" sz="1800" b="1" dirty="0">
                <a:solidFill>
                  <a:srgbClr val="0000FF"/>
                </a:solidFill>
                <a:latin typeface="Arial" charset="0"/>
              </a:rPr>
              <a:t>DƯƠNG</a:t>
            </a:r>
          </a:p>
        </p:txBody>
      </p:sp>
      <p:sp>
        <p:nvSpPr>
          <p:cNvPr id="48" name="TextBox 29"/>
          <p:cNvSpPr txBox="1">
            <a:spLocks noChangeArrowheads="1"/>
          </p:cNvSpPr>
          <p:nvPr/>
        </p:nvSpPr>
        <p:spPr bwMode="auto">
          <a:xfrm>
            <a:off x="5088248" y="961299"/>
            <a:ext cx="16138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a:r>
              <a:rPr lang="en-US" altLang="en-US" sz="1800" b="1" dirty="0">
                <a:solidFill>
                  <a:srgbClr val="221348"/>
                </a:solidFill>
                <a:latin typeface="Arial" charset="0"/>
              </a:rPr>
              <a:t>Châu Á</a:t>
            </a:r>
          </a:p>
        </p:txBody>
      </p:sp>
      <p:sp>
        <p:nvSpPr>
          <p:cNvPr id="49" name="Hình Bầu dục 7"/>
          <p:cNvSpPr/>
          <p:nvPr/>
        </p:nvSpPr>
        <p:spPr>
          <a:xfrm rot="19513237" flipH="1">
            <a:off x="4910030" y="1305969"/>
            <a:ext cx="45719" cy="422069"/>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28"/>
          <p:cNvSpPr txBox="1">
            <a:spLocks noChangeArrowheads="1"/>
          </p:cNvSpPr>
          <p:nvPr/>
        </p:nvSpPr>
        <p:spPr bwMode="auto">
          <a:xfrm>
            <a:off x="8406736" y="2134784"/>
            <a:ext cx="3804050" cy="1685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a:lnSpc>
                <a:spcPct val="115000"/>
              </a:lnSpc>
            </a:pPr>
            <a:r>
              <a:rPr lang="en-US" sz="1800" i="1" dirty="0">
                <a:solidFill>
                  <a:srgbClr val="7030A0"/>
                </a:solidFill>
                <a:latin typeface="Times New Roman"/>
                <a:ea typeface="Calibri"/>
              </a:rPr>
              <a:t>.-</a:t>
            </a:r>
            <a:r>
              <a:rPr lang="vi-VN" sz="1800" i="1" dirty="0">
                <a:solidFill>
                  <a:srgbClr val="7030A0"/>
                </a:solidFill>
                <a:latin typeface="Times New Roman"/>
                <a:ea typeface="Calibri"/>
              </a:rPr>
              <a:t> Phía đông nam với Ấn Độ Dương </a:t>
            </a:r>
            <a:endParaRPr lang="en-US" sz="1400" dirty="0">
              <a:solidFill>
                <a:srgbClr val="7030A0"/>
              </a:solidFill>
              <a:latin typeface="Times New Roman"/>
              <a:ea typeface="Times New Roman"/>
            </a:endParaRPr>
          </a:p>
          <a:p>
            <a:pPr algn="just">
              <a:lnSpc>
                <a:spcPct val="115000"/>
              </a:lnSpc>
            </a:pPr>
            <a:r>
              <a:rPr lang="en-US" sz="1800" i="1" dirty="0">
                <a:solidFill>
                  <a:srgbClr val="7030A0"/>
                </a:solidFill>
                <a:latin typeface="Times New Roman"/>
                <a:ea typeface="Calibri"/>
              </a:rPr>
              <a:t>-Phía tây giáp </a:t>
            </a:r>
            <a:r>
              <a:rPr lang="vi-VN" sz="1800" i="1" dirty="0">
                <a:solidFill>
                  <a:srgbClr val="7030A0"/>
                </a:solidFill>
                <a:latin typeface="Times New Roman"/>
                <a:ea typeface="Calibri"/>
              </a:rPr>
              <a:t> Đại Tây Dương</a:t>
            </a:r>
            <a:endParaRPr lang="en-US" sz="1800" i="1" dirty="0">
              <a:solidFill>
                <a:srgbClr val="7030A0"/>
              </a:solidFill>
              <a:latin typeface="Times New Roman"/>
              <a:ea typeface="Calibri"/>
            </a:endParaRPr>
          </a:p>
          <a:p>
            <a:pPr algn="just">
              <a:lnSpc>
                <a:spcPct val="115000"/>
              </a:lnSpc>
            </a:pPr>
            <a:r>
              <a:rPr lang="vi-VN" sz="1800" i="1" dirty="0">
                <a:solidFill>
                  <a:srgbClr val="7030A0"/>
                </a:solidFill>
                <a:latin typeface="Times New Roman"/>
                <a:ea typeface="Calibri"/>
              </a:rPr>
              <a:t>.</a:t>
            </a:r>
            <a:r>
              <a:rPr lang="en-US" sz="1800" i="1" dirty="0">
                <a:solidFill>
                  <a:srgbClr val="000000"/>
                </a:solidFill>
                <a:latin typeface="Times New Roman"/>
                <a:ea typeface="Calibri"/>
              </a:rPr>
              <a:t>-</a:t>
            </a:r>
            <a:r>
              <a:rPr lang="vi-VN" sz="1800" i="1" dirty="0">
                <a:solidFill>
                  <a:srgbClr val="7030A0"/>
                </a:solidFill>
                <a:latin typeface="Times New Roman"/>
                <a:ea typeface="Calibri"/>
              </a:rPr>
              <a:t>Phía bắc giáp biển Địa Trung Hải</a:t>
            </a:r>
            <a:endParaRPr lang="en-US" sz="1400" dirty="0">
              <a:solidFill>
                <a:srgbClr val="7030A0"/>
              </a:solidFill>
              <a:latin typeface="Times New Roman"/>
              <a:ea typeface="Times New Roman"/>
            </a:endParaRPr>
          </a:p>
          <a:p>
            <a:pPr>
              <a:lnSpc>
                <a:spcPct val="115000"/>
              </a:lnSpc>
            </a:pPr>
            <a:r>
              <a:rPr lang="en-US" sz="1800" i="1" dirty="0">
                <a:solidFill>
                  <a:srgbClr val="7030A0"/>
                </a:solidFill>
                <a:latin typeface="Times New Roman"/>
                <a:ea typeface="Times New Roman"/>
              </a:rPr>
              <a:t>-</a:t>
            </a:r>
            <a:r>
              <a:rPr lang="vi-VN" sz="1800" i="1" dirty="0">
                <a:solidFill>
                  <a:srgbClr val="7030A0"/>
                </a:solidFill>
                <a:latin typeface="Times New Roman"/>
                <a:ea typeface="Times New Roman"/>
              </a:rPr>
              <a:t>Phía đông bắc giáp Biển Đ</a:t>
            </a:r>
            <a:r>
              <a:rPr lang="en-US" sz="1800" i="1" dirty="0">
                <a:solidFill>
                  <a:srgbClr val="7030A0"/>
                </a:solidFill>
                <a:latin typeface="Times New Roman"/>
                <a:ea typeface="Times New Roman"/>
              </a:rPr>
              <a:t>ỏ, </a:t>
            </a:r>
            <a:r>
              <a:rPr lang="vi-VN" sz="1800" i="1" dirty="0">
                <a:solidFill>
                  <a:srgbClr val="7030A0"/>
                </a:solidFill>
                <a:latin typeface="Times New Roman"/>
                <a:ea typeface="Times New Roman"/>
              </a:rPr>
              <a:t>giáp với</a:t>
            </a:r>
            <a:endParaRPr lang="en-US" sz="1800" i="1" dirty="0">
              <a:solidFill>
                <a:srgbClr val="7030A0"/>
              </a:solidFill>
              <a:latin typeface="Times New Roman"/>
              <a:ea typeface="Times New Roman"/>
            </a:endParaRPr>
          </a:p>
          <a:p>
            <a:pPr>
              <a:lnSpc>
                <a:spcPct val="115000"/>
              </a:lnSpc>
            </a:pPr>
            <a:r>
              <a:rPr lang="vi-VN" sz="1800" i="1" dirty="0">
                <a:solidFill>
                  <a:srgbClr val="7030A0"/>
                </a:solidFill>
                <a:latin typeface="Times New Roman"/>
                <a:ea typeface="Times New Roman"/>
              </a:rPr>
              <a:t>châu Á</a:t>
            </a:r>
            <a:r>
              <a:rPr lang="en-US" sz="1800" i="1" dirty="0">
                <a:solidFill>
                  <a:srgbClr val="7030A0"/>
                </a:solidFill>
                <a:latin typeface="Times New Roman"/>
                <a:ea typeface="Times New Roman"/>
              </a:rPr>
              <a:t>.</a:t>
            </a:r>
          </a:p>
        </p:txBody>
      </p:sp>
      <p:sp>
        <p:nvSpPr>
          <p:cNvPr id="47" name="TextBox 28"/>
          <p:cNvSpPr txBox="1">
            <a:spLocks noChangeArrowheads="1"/>
          </p:cNvSpPr>
          <p:nvPr/>
        </p:nvSpPr>
        <p:spPr bwMode="auto">
          <a:xfrm>
            <a:off x="8474896" y="4148602"/>
            <a:ext cx="3319071" cy="104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lvl="0" algn="just">
              <a:lnSpc>
                <a:spcPct val="115000"/>
              </a:lnSpc>
            </a:pPr>
            <a:r>
              <a:rPr lang="en-US" sz="1800" i="1" dirty="0">
                <a:solidFill>
                  <a:srgbClr val="7030A0"/>
                </a:solidFill>
                <a:latin typeface="Times New Roman"/>
                <a:ea typeface="Calibri"/>
                <a:cs typeface="Times New Roman"/>
              </a:rPr>
              <a:t>Xích đạo chạy qua gần chính giữa, chia lục địa Phi thành hai phần khá cân xứng</a:t>
            </a:r>
          </a:p>
        </p:txBody>
      </p:sp>
      <p:sp>
        <p:nvSpPr>
          <p:cNvPr id="56" name="Minus 55">
            <a:extLst>
              <a:ext uri="{FF2B5EF4-FFF2-40B4-BE49-F238E27FC236}">
                <a16:creationId xmlns:a16="http://schemas.microsoft.com/office/drawing/2014/main" id="{2E2D2D0D-FF19-439F-84B4-7B8C1976A600}"/>
              </a:ext>
            </a:extLst>
          </p:cNvPr>
          <p:cNvSpPr/>
          <p:nvPr/>
        </p:nvSpPr>
        <p:spPr>
          <a:xfrm>
            <a:off x="-823706" y="3483742"/>
            <a:ext cx="8908927" cy="45719"/>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TextBox 3"/>
          <p:cNvSpPr txBox="1">
            <a:spLocks noChangeArrowheads="1"/>
          </p:cNvSpPr>
          <p:nvPr/>
        </p:nvSpPr>
        <p:spPr bwMode="auto">
          <a:xfrm>
            <a:off x="387458" y="3129351"/>
            <a:ext cx="12755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000" b="0" i="0" u="none" strike="noStrike" kern="0" cap="none" spc="0" normalizeH="0" baseline="0" noProof="0" dirty="0">
                <a:ln>
                  <a:noFill/>
                </a:ln>
                <a:solidFill>
                  <a:srgbClr val="FF0000"/>
                </a:solidFill>
                <a:effectLst/>
                <a:uLnTx/>
                <a:uFillTx/>
                <a:latin typeface="Arial" pitchFamily="34" charset="0"/>
                <a:cs typeface="Arial" pitchFamily="34" charset="0"/>
              </a:rPr>
              <a:t>Xích đạo</a:t>
            </a:r>
          </a:p>
        </p:txBody>
      </p:sp>
      <p:sp>
        <p:nvSpPr>
          <p:cNvPr id="58" name="Text Placeholder 2"/>
          <p:cNvSpPr txBox="1">
            <a:spLocks/>
          </p:cNvSpPr>
          <p:nvPr/>
        </p:nvSpPr>
        <p:spPr>
          <a:xfrm>
            <a:off x="6618962" y="3113183"/>
            <a:ext cx="690514" cy="38076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609555" marR="0" lvl="0" indent="-457167" algn="l" rtl="0">
              <a:lnSpc>
                <a:spcPct val="90000"/>
              </a:lnSpc>
              <a:spcBef>
                <a:spcPts val="10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1pPr>
            <a:lvl2pPr marL="1219110" marR="0" lvl="1"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2pPr>
            <a:lvl3pPr marL="1828664" marR="0" lvl="2"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3pPr>
            <a:lvl4pPr marL="2438218" marR="0" lvl="3"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4pPr>
            <a:lvl5pPr marL="3047772" marR="0" lvl="4"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5pPr>
            <a:lvl6pPr marL="3657327" marR="0" lvl="5"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6pPr>
            <a:lvl7pPr marL="4266880" marR="0" lvl="6"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7pPr>
            <a:lvl8pPr marL="4876435" marR="0" lvl="7"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8pPr>
            <a:lvl9pPr marL="5485990" marR="0" lvl="8"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9pPr>
          </a:lstStyle>
          <a:p>
            <a:pPr marL="152388" indent="0">
              <a:buNone/>
            </a:pPr>
            <a:r>
              <a:rPr lang="en-US" sz="2000" dirty="0">
                <a:solidFill>
                  <a:srgbClr val="FF0000"/>
                </a:solidFill>
                <a:latin typeface="Times New Roman"/>
                <a:ea typeface="Times New Roman"/>
                <a:cs typeface="Times New Roman"/>
                <a:sym typeface="Arial"/>
              </a:rPr>
              <a:t>0</a:t>
            </a:r>
            <a:r>
              <a:rPr lang="vi-VN" sz="2000" dirty="0">
                <a:solidFill>
                  <a:srgbClr val="FF0000"/>
                </a:solidFill>
                <a:latin typeface="Times New Roman"/>
                <a:ea typeface="Times New Roman"/>
                <a:cs typeface="Times New Roman"/>
                <a:sym typeface="Arial"/>
              </a:rPr>
              <a:t>°</a:t>
            </a:r>
            <a:endParaRPr lang="en-US" sz="2000" dirty="0">
              <a:solidFill>
                <a:srgbClr val="FF0000"/>
              </a:solidFill>
              <a:latin typeface="Times New Roman" pitchFamily="18" charset="0"/>
              <a:cs typeface="Times New Roman" pitchFamily="18" charset="0"/>
            </a:endParaRPr>
          </a:p>
        </p:txBody>
      </p:sp>
      <p:sp>
        <p:nvSpPr>
          <p:cNvPr id="33" name="Lưu Đồ: Đầu kết nối 10"/>
          <p:cNvSpPr/>
          <p:nvPr/>
        </p:nvSpPr>
        <p:spPr>
          <a:xfrm>
            <a:off x="1043356" y="2406282"/>
            <a:ext cx="147484" cy="147484"/>
          </a:xfrm>
          <a:prstGeom prst="flowChartConnector">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5" name="Hình Chữ nhật 12"/>
          <p:cNvSpPr/>
          <p:nvPr/>
        </p:nvSpPr>
        <p:spPr>
          <a:xfrm>
            <a:off x="1255660" y="2334789"/>
            <a:ext cx="1274708" cy="307777"/>
          </a:xfrm>
          <a:prstGeom prst="rect">
            <a:avLst/>
          </a:prstGeom>
          <a:solidFill>
            <a:srgbClr val="00B050"/>
          </a:solidFill>
          <a:ln>
            <a:noFill/>
          </a:ln>
        </p:spPr>
        <p:txBody>
          <a:bodyPr wrap="none">
            <a:spAutoFit/>
          </a:bodyPr>
          <a:lstStyle/>
          <a:p>
            <a:r>
              <a:rPr lang="en-US" b="1" dirty="0">
                <a:solidFill>
                  <a:srgbClr val="FFFF00"/>
                </a:solidFill>
                <a:latin typeface="Arial" pitchFamily="34" charset="0"/>
                <a:cs typeface="Arial" pitchFamily="34" charset="0"/>
              </a:rPr>
              <a:t>Khoảng 17</a:t>
            </a:r>
            <a:r>
              <a:rPr lang="en-US" b="1" baseline="30000" dirty="0">
                <a:solidFill>
                  <a:srgbClr val="FFFF00"/>
                </a:solidFill>
                <a:latin typeface="Arial" pitchFamily="34" charset="0"/>
                <a:cs typeface="Arial" pitchFamily="34" charset="0"/>
              </a:rPr>
              <a:t>0</a:t>
            </a:r>
            <a:r>
              <a:rPr lang="en-US" b="1" dirty="0">
                <a:solidFill>
                  <a:srgbClr val="FFFF00"/>
                </a:solidFill>
                <a:latin typeface="Arial" pitchFamily="34" charset="0"/>
                <a:cs typeface="Arial" pitchFamily="34" charset="0"/>
              </a:rPr>
              <a:t>T</a:t>
            </a:r>
          </a:p>
        </p:txBody>
      </p:sp>
      <p:sp>
        <p:nvSpPr>
          <p:cNvPr id="36" name="Lưu Đồ: Đầu kết nối 10"/>
          <p:cNvSpPr/>
          <p:nvPr/>
        </p:nvSpPr>
        <p:spPr>
          <a:xfrm flipH="1">
            <a:off x="6232383" y="2601732"/>
            <a:ext cx="215493" cy="156642"/>
          </a:xfrm>
          <a:prstGeom prst="flowChartConnector">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7" name="Hình Chữ nhật 14"/>
          <p:cNvSpPr/>
          <p:nvPr/>
        </p:nvSpPr>
        <p:spPr>
          <a:xfrm>
            <a:off x="4907981" y="2604486"/>
            <a:ext cx="1324402" cy="307777"/>
          </a:xfrm>
          <a:prstGeom prst="rect">
            <a:avLst/>
          </a:prstGeom>
          <a:solidFill>
            <a:srgbClr val="00B050"/>
          </a:solidFill>
        </p:spPr>
        <p:txBody>
          <a:bodyPr wrap="none">
            <a:spAutoFit/>
          </a:bodyPr>
          <a:lstStyle/>
          <a:p>
            <a:r>
              <a:rPr lang="en-US" b="1" dirty="0">
                <a:solidFill>
                  <a:srgbClr val="FFFF00"/>
                </a:solidFill>
                <a:latin typeface="Arial" pitchFamily="34" charset="0"/>
                <a:cs typeface="Arial" pitchFamily="34" charset="0"/>
              </a:rPr>
              <a:t>Khoảng 51</a:t>
            </a:r>
            <a:r>
              <a:rPr lang="en-US" b="1" baseline="30000" dirty="0">
                <a:solidFill>
                  <a:srgbClr val="FFFF00"/>
                </a:solidFill>
                <a:latin typeface="Arial" pitchFamily="34" charset="0"/>
                <a:cs typeface="Arial" pitchFamily="34" charset="0"/>
              </a:rPr>
              <a:t>0'</a:t>
            </a:r>
            <a:r>
              <a:rPr lang="en-US" b="1" dirty="0">
                <a:solidFill>
                  <a:srgbClr val="FFFF00"/>
                </a:solidFill>
                <a:latin typeface="Arial" pitchFamily="34" charset="0"/>
                <a:cs typeface="Arial" pitchFamily="34" charset="0"/>
              </a:rPr>
              <a:t>Đ</a:t>
            </a:r>
          </a:p>
        </p:txBody>
      </p:sp>
      <p:sp>
        <p:nvSpPr>
          <p:cNvPr id="52" name="TextBox 51"/>
          <p:cNvSpPr txBox="1">
            <a:spLocks noChangeArrowheads="1"/>
          </p:cNvSpPr>
          <p:nvPr/>
        </p:nvSpPr>
        <p:spPr bwMode="auto">
          <a:xfrm rot="17065195">
            <a:off x="5502984" y="4627130"/>
            <a:ext cx="20032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6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ẤN</a:t>
            </a:r>
            <a:r>
              <a:rPr kumimoji="0" lang="en-US" altLang="en-US" sz="1600" b="1" i="0" u="none" strike="noStrike" kern="0" cap="none" spc="0" normalizeH="0" noProof="0" dirty="0">
                <a:ln>
                  <a:noFill/>
                </a:ln>
                <a:solidFill>
                  <a:srgbClr val="0000FF"/>
                </a:solidFill>
                <a:effectLst/>
                <a:uLnTx/>
                <a:uFillTx/>
                <a:latin typeface="Times New Roman" pitchFamily="18" charset="0"/>
                <a:cs typeface="Times New Roman" pitchFamily="18" charset="0"/>
              </a:rPr>
              <a:t> ĐỘ DƯƠNG</a:t>
            </a:r>
            <a:r>
              <a:rPr kumimoji="0" lang="en-US" altLang="en-US" sz="16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p>
        </p:txBody>
      </p:sp>
    </p:spTree>
    <p:extLst>
      <p:ext uri="{BB962C8B-B14F-4D97-AF65-F5344CB8AC3E}">
        <p14:creationId xmlns:p14="http://schemas.microsoft.com/office/powerpoint/2010/main" val="18638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ppt_x"/>
                                          </p:val>
                                        </p:tav>
                                        <p:tav tm="100000">
                                          <p:val>
                                            <p:strVal val="#ppt_x"/>
                                          </p:val>
                                        </p:tav>
                                      </p:tavLst>
                                    </p:anim>
                                    <p:anim calcmode="lin" valueType="num">
                                      <p:cBhvr additive="base">
                                        <p:cTn id="3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fill="hold"/>
                                        <p:tgtEl>
                                          <p:spTgt spid="35"/>
                                        </p:tgtEl>
                                        <p:attrNameLst>
                                          <p:attrName>ppt_x</p:attrName>
                                        </p:attrNameLst>
                                      </p:cBhvr>
                                      <p:tavLst>
                                        <p:tav tm="0">
                                          <p:val>
                                            <p:strVal val="#ppt_x"/>
                                          </p:val>
                                        </p:tav>
                                        <p:tav tm="100000">
                                          <p:val>
                                            <p:strVal val="#ppt_x"/>
                                          </p:val>
                                        </p:tav>
                                      </p:tavLst>
                                    </p:anim>
                                    <p:anim calcmode="lin" valueType="num">
                                      <p:cBhvr additive="base">
                                        <p:cTn id="3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additive="base">
                                        <p:cTn id="43" dur="500" fill="hold"/>
                                        <p:tgtEl>
                                          <p:spTgt spid="36"/>
                                        </p:tgtEl>
                                        <p:attrNameLst>
                                          <p:attrName>ppt_x</p:attrName>
                                        </p:attrNameLst>
                                      </p:cBhvr>
                                      <p:tavLst>
                                        <p:tav tm="0">
                                          <p:val>
                                            <p:strVal val="#ppt_x"/>
                                          </p:val>
                                        </p:tav>
                                        <p:tav tm="100000">
                                          <p:val>
                                            <p:strVal val="#ppt_x"/>
                                          </p:val>
                                        </p:tav>
                                      </p:tavLst>
                                    </p:anim>
                                    <p:anim calcmode="lin" valueType="num">
                                      <p:cBhvr additive="base">
                                        <p:cTn id="4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7"/>
                                        </p:tgtEl>
                                        <p:attrNameLst>
                                          <p:attrName>style.visibility</p:attrName>
                                        </p:attrNameLst>
                                      </p:cBhvr>
                                      <p:to>
                                        <p:strVal val="visible"/>
                                      </p:to>
                                    </p:set>
                                    <p:anim calcmode="lin" valueType="num">
                                      <p:cBhvr additive="base">
                                        <p:cTn id="49" dur="500" fill="hold"/>
                                        <p:tgtEl>
                                          <p:spTgt spid="37"/>
                                        </p:tgtEl>
                                        <p:attrNameLst>
                                          <p:attrName>ppt_x</p:attrName>
                                        </p:attrNameLst>
                                      </p:cBhvr>
                                      <p:tavLst>
                                        <p:tav tm="0">
                                          <p:val>
                                            <p:strVal val="#ppt_x"/>
                                          </p:val>
                                        </p:tav>
                                        <p:tav tm="100000">
                                          <p:val>
                                            <p:strVal val="#ppt_x"/>
                                          </p:val>
                                        </p:tav>
                                      </p:tavLst>
                                    </p:anim>
                                    <p:anim calcmode="lin" valueType="num">
                                      <p:cBhvr additive="base">
                                        <p:cTn id="5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ppt_x"/>
                                          </p:val>
                                        </p:tav>
                                        <p:tav tm="100000">
                                          <p:val>
                                            <p:strVal val="#ppt_x"/>
                                          </p:val>
                                        </p:tav>
                                      </p:tavLst>
                                    </p:anim>
                                    <p:anim calcmode="lin" valueType="num">
                                      <p:cBhvr additive="base">
                                        <p:cTn id="5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anim calcmode="lin" valueType="num">
                                      <p:cBhvr additive="base">
                                        <p:cTn id="61" dur="500" fill="hold"/>
                                        <p:tgtEl>
                                          <p:spTgt spid="39"/>
                                        </p:tgtEl>
                                        <p:attrNameLst>
                                          <p:attrName>ppt_x</p:attrName>
                                        </p:attrNameLst>
                                      </p:cBhvr>
                                      <p:tavLst>
                                        <p:tav tm="0">
                                          <p:val>
                                            <p:strVal val="#ppt_x"/>
                                          </p:val>
                                        </p:tav>
                                        <p:tav tm="100000">
                                          <p:val>
                                            <p:strVal val="#ppt_x"/>
                                          </p:val>
                                        </p:tav>
                                      </p:tavLst>
                                    </p:anim>
                                    <p:anim calcmode="lin" valueType="num">
                                      <p:cBhvr additive="base">
                                        <p:cTn id="6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6"/>
                                        </p:tgtEl>
                                        <p:attrNameLst>
                                          <p:attrName>style.visibility</p:attrName>
                                        </p:attrNameLst>
                                      </p:cBhvr>
                                      <p:to>
                                        <p:strVal val="visible"/>
                                      </p:to>
                                    </p:set>
                                    <p:anim calcmode="lin" valueType="num">
                                      <p:cBhvr additive="base">
                                        <p:cTn id="67" dur="500" fill="hold"/>
                                        <p:tgtEl>
                                          <p:spTgt spid="56"/>
                                        </p:tgtEl>
                                        <p:attrNameLst>
                                          <p:attrName>ppt_x</p:attrName>
                                        </p:attrNameLst>
                                      </p:cBhvr>
                                      <p:tavLst>
                                        <p:tav tm="0">
                                          <p:val>
                                            <p:strVal val="#ppt_x"/>
                                          </p:val>
                                        </p:tav>
                                        <p:tav tm="100000">
                                          <p:val>
                                            <p:strVal val="#ppt_x"/>
                                          </p:val>
                                        </p:tav>
                                      </p:tavLst>
                                    </p:anim>
                                    <p:anim calcmode="lin" valueType="num">
                                      <p:cBhvr additive="base">
                                        <p:cTn id="68" dur="500" fill="hold"/>
                                        <p:tgtEl>
                                          <p:spTgt spid="5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57"/>
                                        </p:tgtEl>
                                        <p:attrNameLst>
                                          <p:attrName>style.visibility</p:attrName>
                                        </p:attrNameLst>
                                      </p:cBhvr>
                                      <p:to>
                                        <p:strVal val="visible"/>
                                      </p:to>
                                    </p:set>
                                    <p:anim calcmode="lin" valueType="num">
                                      <p:cBhvr additive="base">
                                        <p:cTn id="71" dur="500" fill="hold"/>
                                        <p:tgtEl>
                                          <p:spTgt spid="57"/>
                                        </p:tgtEl>
                                        <p:attrNameLst>
                                          <p:attrName>ppt_x</p:attrName>
                                        </p:attrNameLst>
                                      </p:cBhvr>
                                      <p:tavLst>
                                        <p:tav tm="0">
                                          <p:val>
                                            <p:strVal val="#ppt_x"/>
                                          </p:val>
                                        </p:tav>
                                        <p:tav tm="100000">
                                          <p:val>
                                            <p:strVal val="#ppt_x"/>
                                          </p:val>
                                        </p:tav>
                                      </p:tavLst>
                                    </p:anim>
                                    <p:anim calcmode="lin" valueType="num">
                                      <p:cBhvr additive="base">
                                        <p:cTn id="72" dur="500" fill="hold"/>
                                        <p:tgtEl>
                                          <p:spTgt spid="5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58"/>
                                        </p:tgtEl>
                                        <p:attrNameLst>
                                          <p:attrName>style.visibility</p:attrName>
                                        </p:attrNameLst>
                                      </p:cBhvr>
                                      <p:to>
                                        <p:strVal val="visible"/>
                                      </p:to>
                                    </p:set>
                                    <p:anim calcmode="lin" valueType="num">
                                      <p:cBhvr additive="base">
                                        <p:cTn id="75" dur="500" fill="hold"/>
                                        <p:tgtEl>
                                          <p:spTgt spid="58"/>
                                        </p:tgtEl>
                                        <p:attrNameLst>
                                          <p:attrName>ppt_x</p:attrName>
                                        </p:attrNameLst>
                                      </p:cBhvr>
                                      <p:tavLst>
                                        <p:tav tm="0">
                                          <p:val>
                                            <p:strVal val="#ppt_x"/>
                                          </p:val>
                                        </p:tav>
                                        <p:tav tm="100000">
                                          <p:val>
                                            <p:strVal val="#ppt_x"/>
                                          </p:val>
                                        </p:tav>
                                      </p:tavLst>
                                    </p:anim>
                                    <p:anim calcmode="lin" valueType="num">
                                      <p:cBhvr additive="base">
                                        <p:cTn id="76"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47"/>
                                        </p:tgtEl>
                                        <p:attrNameLst>
                                          <p:attrName>style.visibility</p:attrName>
                                        </p:attrNameLst>
                                      </p:cBhvr>
                                      <p:to>
                                        <p:strVal val="visible"/>
                                      </p:to>
                                    </p:set>
                                    <p:anim calcmode="lin" valueType="num">
                                      <p:cBhvr additive="base">
                                        <p:cTn id="81" dur="500" fill="hold"/>
                                        <p:tgtEl>
                                          <p:spTgt spid="47"/>
                                        </p:tgtEl>
                                        <p:attrNameLst>
                                          <p:attrName>ppt_x</p:attrName>
                                        </p:attrNameLst>
                                      </p:cBhvr>
                                      <p:tavLst>
                                        <p:tav tm="0">
                                          <p:val>
                                            <p:strVal val="#ppt_x"/>
                                          </p:val>
                                        </p:tav>
                                        <p:tav tm="100000">
                                          <p:val>
                                            <p:strVal val="#ppt_x"/>
                                          </p:val>
                                        </p:tav>
                                      </p:tavLst>
                                    </p:anim>
                                    <p:anim calcmode="lin" valueType="num">
                                      <p:cBhvr additive="base">
                                        <p:cTn id="8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49"/>
                                        </p:tgtEl>
                                        <p:attrNameLst>
                                          <p:attrName>style.visibility</p:attrName>
                                        </p:attrNameLst>
                                      </p:cBhvr>
                                      <p:to>
                                        <p:strVal val="visible"/>
                                      </p:to>
                                    </p:set>
                                    <p:anim calcmode="lin" valueType="num">
                                      <p:cBhvr additive="base">
                                        <p:cTn id="87" dur="500" fill="hold"/>
                                        <p:tgtEl>
                                          <p:spTgt spid="49"/>
                                        </p:tgtEl>
                                        <p:attrNameLst>
                                          <p:attrName>ppt_x</p:attrName>
                                        </p:attrNameLst>
                                      </p:cBhvr>
                                      <p:tavLst>
                                        <p:tav tm="0">
                                          <p:val>
                                            <p:strVal val="#ppt_x"/>
                                          </p:val>
                                        </p:tav>
                                        <p:tav tm="100000">
                                          <p:val>
                                            <p:strVal val="#ppt_x"/>
                                          </p:val>
                                        </p:tav>
                                      </p:tavLst>
                                    </p:anim>
                                    <p:anim calcmode="lin" valueType="num">
                                      <p:cBhvr additive="base">
                                        <p:cTn id="8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30" grpId="0" animBg="1"/>
      <p:bldP spid="49" grpId="0" animBg="1"/>
      <p:bldP spid="39" grpId="0"/>
      <p:bldP spid="47" grpId="0"/>
      <p:bldP spid="56" grpId="0" animBg="1"/>
      <p:bldP spid="57" grpId="0"/>
      <p:bldP spid="58" grpId="0"/>
      <p:bldP spid="33" grpId="0" animBg="1"/>
      <p:bldP spid="35" grpId="0" animBg="1"/>
      <p:bldP spid="36" grpId="0" animBg="1"/>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a:buClrTx/>
              <a:buFontTx/>
              <a:buNone/>
            </a:pPr>
            <a:fld id="{00000000-1234-1234-1234-123412341234}" type="slidenum">
              <a:rPr lang="tr-TR" sz="1800" kern="1200" smtClean="0">
                <a:solidFill>
                  <a:srgbClr val="5E261F"/>
                </a:solidFill>
                <a:ea typeface="+mn-ea"/>
                <a:cs typeface="+mn-cs"/>
              </a:rPr>
              <a:pPr>
                <a:buClrTx/>
                <a:buFontTx/>
                <a:buNone/>
              </a:pPr>
              <a:t>14</a:t>
            </a:fld>
            <a:endParaRPr lang="tr-TR" sz="1800" kern="1200">
              <a:solidFill>
                <a:srgbClr val="5E261F"/>
              </a:solidFill>
              <a:ea typeface="+mn-ea"/>
              <a:cs typeface="+mn-cs"/>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955866" cy="2935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6"/>
          <p:cNvSpPr>
            <a:spLocks noChangeArrowheads="1"/>
          </p:cNvSpPr>
          <p:nvPr/>
        </p:nvSpPr>
        <p:spPr bwMode="auto">
          <a:xfrm>
            <a:off x="576335" y="208738"/>
            <a:ext cx="23230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dirty="0">
                <a:solidFill>
                  <a:srgbClr val="FF0000"/>
                </a:solidFill>
                <a:latin typeface="Times New Roman" pitchFamily="18" charset="0"/>
                <a:cs typeface="Times New Roman" pitchFamily="18" charset="0"/>
              </a:rPr>
              <a:t>Kênh đào Xuy-ê</a:t>
            </a:r>
          </a:p>
        </p:txBody>
      </p:sp>
      <p:sp>
        <p:nvSpPr>
          <p:cNvPr id="10" name="Rectangle 6"/>
          <p:cNvSpPr>
            <a:spLocks noChangeArrowheads="1"/>
          </p:cNvSpPr>
          <p:nvPr/>
        </p:nvSpPr>
        <p:spPr bwMode="auto">
          <a:xfrm>
            <a:off x="154372" y="3137338"/>
            <a:ext cx="23230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dirty="0">
                <a:solidFill>
                  <a:srgbClr val="FF0000"/>
                </a:solidFill>
                <a:latin typeface="Times New Roman" pitchFamily="18" charset="0"/>
                <a:cs typeface="Times New Roman" pitchFamily="18" charset="0"/>
              </a:rPr>
              <a:t>Kênh đào Xuy-ê</a:t>
            </a:r>
          </a:p>
        </p:txBody>
      </p:sp>
      <p:sp>
        <p:nvSpPr>
          <p:cNvPr id="3" name="Rectangle 2"/>
          <p:cNvSpPr/>
          <p:nvPr/>
        </p:nvSpPr>
        <p:spPr>
          <a:xfrm>
            <a:off x="5648606" y="3368170"/>
            <a:ext cx="5698014" cy="3046988"/>
          </a:xfrm>
          <a:prstGeom prst="rect">
            <a:avLst/>
          </a:prstGeom>
          <a:solidFill>
            <a:schemeClr val="accent1">
              <a:lumMod val="20000"/>
              <a:lumOff val="80000"/>
            </a:schemeClr>
          </a:solidFill>
        </p:spPr>
        <p:txBody>
          <a:bodyPr wrap="square">
            <a:spAutoFit/>
          </a:bodyPr>
          <a:lstStyle/>
          <a:p>
            <a:r>
              <a:rPr lang="vi-VN" sz="2400" kern="1200" dirty="0">
                <a:latin typeface="Times New Roman"/>
                <a:ea typeface="Times New Roman"/>
              </a:rPr>
              <a:t>Ý nghĩa : </a:t>
            </a:r>
            <a:r>
              <a:rPr lang="vi-VN" sz="2400" dirty="0">
                <a:solidFill>
                  <a:srgbClr val="222222"/>
                </a:solidFill>
                <a:latin typeface="Times New Roman"/>
                <a:ea typeface="Times New Roman"/>
              </a:rPr>
              <a:t>Kênh đào Xuy-ê đem lại nhiều lợi ích cho ngành hàng hài quốc tế: rút ngắn quãng đường vận chuyển từ Đại Tây Dương sang Ấn Độ Dương, Thái B</a:t>
            </a:r>
            <a:r>
              <a:rPr lang="en-US" sz="2400" dirty="0">
                <a:solidFill>
                  <a:srgbClr val="222222"/>
                </a:solidFill>
                <a:latin typeface="Times New Roman"/>
                <a:ea typeface="Times New Roman"/>
              </a:rPr>
              <a:t>ìn</a:t>
            </a:r>
            <a:r>
              <a:rPr lang="vi-VN" sz="2400" dirty="0">
                <a:solidFill>
                  <a:srgbClr val="222222"/>
                </a:solidFill>
                <a:latin typeface="Times New Roman"/>
                <a:ea typeface="Times New Roman"/>
              </a:rPr>
              <a:t>h Dương và ngược lại so với phải vòng qua châu Phi, tiết kiệm thời gian, làm giảm chi phí vận tải.</a:t>
            </a:r>
            <a:endParaRPr lang="en-US" sz="2400" dirty="0">
              <a:solidFill>
                <a:srgbClr val="222222"/>
              </a:solidFill>
              <a:latin typeface="Times New Roman"/>
              <a:ea typeface="Times New Roman"/>
            </a:endParaRPr>
          </a:p>
          <a:p>
            <a:endParaRPr lang="en-US" sz="2400" dirty="0">
              <a:solidFill>
                <a:srgbClr val="222222"/>
              </a:solidFill>
              <a:latin typeface="Times New Roman"/>
            </a:endParaRPr>
          </a:p>
          <a:p>
            <a:endParaRPr lang="en-US"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44" y="3137338"/>
            <a:ext cx="4791222" cy="344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6041" y="1"/>
            <a:ext cx="6243144" cy="2942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6"/>
          <p:cNvSpPr>
            <a:spLocks noChangeArrowheads="1"/>
          </p:cNvSpPr>
          <p:nvPr/>
        </p:nvSpPr>
        <p:spPr bwMode="auto">
          <a:xfrm>
            <a:off x="716491" y="3319009"/>
            <a:ext cx="23230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dirty="0">
                <a:solidFill>
                  <a:srgbClr val="FF0000"/>
                </a:solidFill>
                <a:latin typeface="Times New Roman" pitchFamily="18" charset="0"/>
                <a:cs typeface="Times New Roman" pitchFamily="18" charset="0"/>
              </a:rPr>
              <a:t>Kênh đào Xuy-ê</a:t>
            </a:r>
          </a:p>
        </p:txBody>
      </p:sp>
      <p:sp>
        <p:nvSpPr>
          <p:cNvPr id="13" name="Rectangle 6"/>
          <p:cNvSpPr>
            <a:spLocks noChangeArrowheads="1"/>
          </p:cNvSpPr>
          <p:nvPr/>
        </p:nvSpPr>
        <p:spPr bwMode="auto">
          <a:xfrm>
            <a:off x="5573300" y="175738"/>
            <a:ext cx="23230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dirty="0">
                <a:solidFill>
                  <a:srgbClr val="FF0000"/>
                </a:solidFill>
                <a:latin typeface="Times New Roman" pitchFamily="18" charset="0"/>
                <a:cs typeface="Times New Roman" pitchFamily="18" charset="0"/>
              </a:rPr>
              <a:t>Kênh đào Xuy-ê</a:t>
            </a:r>
          </a:p>
        </p:txBody>
      </p:sp>
    </p:spTree>
    <p:extLst>
      <p:ext uri="{BB962C8B-B14F-4D97-AF65-F5344CB8AC3E}">
        <p14:creationId xmlns:p14="http://schemas.microsoft.com/office/powerpoint/2010/main" val="1163714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fld id="{00000000-1234-1234-1234-123412341234}" type="slidenum">
              <a:rPr lang="tr-TR" smtClean="0">
                <a:solidFill>
                  <a:srgbClr val="5E261F"/>
                </a:solidFill>
              </a:rPr>
              <a:pPr/>
              <a:t>15</a:t>
            </a:fld>
            <a:endParaRPr lang="tr-TR">
              <a:solidFill>
                <a:srgbClr val="5E261F"/>
              </a:solidFill>
            </a:endParaRPr>
          </a:p>
        </p:txBody>
      </p:sp>
      <p:pic>
        <p:nvPicPr>
          <p:cNvPr id="7" name="Picture 6"/>
          <p:cNvPicPr/>
          <p:nvPr/>
        </p:nvPicPr>
        <p:blipFill>
          <a:blip r:embed="rId2"/>
          <a:stretch>
            <a:fillRect/>
          </a:stretch>
        </p:blipFill>
        <p:spPr>
          <a:xfrm>
            <a:off x="-166696" y="581751"/>
            <a:ext cx="6877461" cy="6025119"/>
          </a:xfrm>
          <a:prstGeom prst="rect">
            <a:avLst/>
          </a:prstGeom>
        </p:spPr>
      </p:pic>
      <p:sp>
        <p:nvSpPr>
          <p:cNvPr id="8" name="Text Placeholder 2"/>
          <p:cNvSpPr txBox="1">
            <a:spLocks/>
          </p:cNvSpPr>
          <p:nvPr/>
        </p:nvSpPr>
        <p:spPr>
          <a:xfrm>
            <a:off x="409561" y="5883132"/>
            <a:ext cx="4557010" cy="46571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609555" marR="0" lvl="0" indent="-457167" algn="l" rtl="0">
              <a:lnSpc>
                <a:spcPct val="90000"/>
              </a:lnSpc>
              <a:spcBef>
                <a:spcPts val="10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1pPr>
            <a:lvl2pPr marL="1219110" marR="0" lvl="1"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2pPr>
            <a:lvl3pPr marL="1828664" marR="0" lvl="2"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3pPr>
            <a:lvl4pPr marL="2438218" marR="0" lvl="3"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4pPr>
            <a:lvl5pPr marL="3047772" marR="0" lvl="4"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5pPr>
            <a:lvl6pPr marL="3657327" marR="0" lvl="5"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6pPr>
            <a:lvl7pPr marL="4266880" marR="0" lvl="6"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7pPr>
            <a:lvl8pPr marL="4876435" marR="0" lvl="7"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8pPr>
            <a:lvl9pPr marL="5485990" marR="0" lvl="8"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9pPr>
          </a:lstStyle>
          <a:p>
            <a:pPr marL="152388" indent="0">
              <a:buFont typeface="Manrope"/>
              <a:buNone/>
            </a:pPr>
            <a:r>
              <a:rPr lang="en-US" sz="2400" dirty="0">
                <a:solidFill>
                  <a:schemeClr val="accent4">
                    <a:lumMod val="10000"/>
                  </a:schemeClr>
                </a:solidFill>
                <a:latin typeface="Times New Roman" pitchFamily="18" charset="0"/>
                <a:cs typeface="Times New Roman" pitchFamily="18" charset="0"/>
              </a:rPr>
              <a:t>Hình1.  Bản đồ tự nhiên châu Phi</a:t>
            </a:r>
          </a:p>
        </p:txBody>
      </p:sp>
      <p:sp>
        <p:nvSpPr>
          <p:cNvPr id="10" name="Title 4">
            <a:extLst>
              <a:ext uri="{FF2B5EF4-FFF2-40B4-BE49-F238E27FC236}">
                <a16:creationId xmlns:a16="http://schemas.microsoft.com/office/drawing/2014/main" id="{9DEA7042-98AD-4590-8A75-2F7F88805E67}"/>
              </a:ext>
            </a:extLst>
          </p:cNvPr>
          <p:cNvSpPr txBox="1">
            <a:spLocks noGrp="1"/>
          </p:cNvSpPr>
          <p:nvPr>
            <p:ph type="title"/>
          </p:nvPr>
        </p:nvSpPr>
        <p:spPr>
          <a:xfrm>
            <a:off x="-166696" y="117564"/>
            <a:ext cx="6546146" cy="479685"/>
          </a:xfrm>
          <a:prstGeom prst="rect">
            <a:avLst/>
          </a:prstGeom>
          <a:solidFill>
            <a:srgbClr val="08699F"/>
          </a:solidFill>
          <a:ln w="12700" cap="flat" cmpd="sng" algn="ctr">
            <a:solidFill>
              <a:srgbClr val="08699F"/>
            </a:solidFill>
            <a:prstDash val="solid"/>
            <a:miter lim="800000"/>
          </a:ln>
          <a:effectLst/>
        </p:spPr>
        <p:txBody>
          <a:bodyPr spcFirstLastPara="1" wrap="square" lIns="91425" tIns="45700" rIns="91425" bIns="45700" rtlCol="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Lilita One"/>
              <a:buNone/>
              <a:defRPr sz="3000" b="0"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2pPr>
            <a:lvl3pPr marR="0" lvl="2"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3pPr>
            <a:lvl4pPr marR="0" lvl="3"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4pPr>
            <a:lvl5pPr marR="0" lvl="4"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5pPr>
            <a:lvl6pPr marR="0" lvl="5"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6pPr>
            <a:lvl7pPr marR="0" lvl="6"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7pPr>
            <a:lvl8pPr marR="0" lvl="7"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8pPr>
            <a:lvl9pPr marR="0" lvl="8"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9pPr>
          </a:lstStyle>
          <a:p>
            <a:pPr lvl="1">
              <a:buClrTx/>
              <a:buSzTx/>
              <a:defRPr/>
            </a:pPr>
            <a:r>
              <a:rPr lang="en-US" sz="2400" b="1" dirty="0">
                <a:solidFill>
                  <a:prstClr val="white"/>
                </a:solidFill>
                <a:latin typeface="Times New Roman" pitchFamily="18" charset="0"/>
                <a:ea typeface="Cambria" panose="02040503050406030204" pitchFamily="18" charset="0"/>
                <a:cs typeface="Times New Roman" pitchFamily="18" charset="0"/>
              </a:rPr>
              <a:t>1.</a:t>
            </a:r>
            <a:r>
              <a:rPr lang="en-US" sz="2400" b="1" dirty="0">
                <a:solidFill>
                  <a:schemeClr val="accent5"/>
                </a:solidFill>
                <a:latin typeface="Times New Roman"/>
                <a:ea typeface="Cambria" panose="02040503050406030204" pitchFamily="18" charset="0"/>
              </a:rPr>
              <a:t>V</a:t>
            </a:r>
            <a:r>
              <a:rPr lang="vi-VN" sz="2400" b="1" dirty="0">
                <a:solidFill>
                  <a:schemeClr val="accent5"/>
                </a:solidFill>
                <a:latin typeface="Times New Roman"/>
                <a:ea typeface="Calibri"/>
              </a:rPr>
              <a:t>ị trí địa lí, hình dạng và kích thước</a:t>
            </a:r>
            <a:r>
              <a:rPr lang="en-US" sz="2400" b="1" dirty="0">
                <a:solidFill>
                  <a:schemeClr val="accent5"/>
                </a:solidFill>
                <a:latin typeface="Times New Roman"/>
                <a:ea typeface="Calibri"/>
              </a:rPr>
              <a:t>:</a:t>
            </a:r>
            <a:endParaRPr lang="en-US" sz="2400" b="1" dirty="0">
              <a:solidFill>
                <a:schemeClr val="accent5"/>
              </a:solidFill>
              <a:latin typeface="#9Slide03 SFU DIN Mittelschrift" panose="00000400000000000000" pitchFamily="2" charset="0"/>
              <a:ea typeface="Cambria" panose="02040503050406030204" pitchFamily="18" charset="0"/>
            </a:endParaRPr>
          </a:p>
        </p:txBody>
      </p:sp>
      <p:sp>
        <p:nvSpPr>
          <p:cNvPr id="13" name="Rectangle 12"/>
          <p:cNvSpPr/>
          <p:nvPr/>
        </p:nvSpPr>
        <p:spPr>
          <a:xfrm>
            <a:off x="7946001" y="79778"/>
            <a:ext cx="2983043" cy="461665"/>
          </a:xfrm>
          <a:prstGeom prst="rect">
            <a:avLst/>
          </a:prstGeom>
          <a:solidFill>
            <a:schemeClr val="accent5">
              <a:lumMod val="95000"/>
            </a:schemeClr>
          </a:solidFill>
        </p:spPr>
        <p:txBody>
          <a:bodyPr wrap="square">
            <a:spAutoFit/>
          </a:bodyPr>
          <a:lstStyle/>
          <a:p>
            <a:pPr algn="just"/>
            <a:r>
              <a:rPr lang="en-US" sz="2000" b="1" dirty="0">
                <a:latin typeface="Times New Roman"/>
                <a:ea typeface="Times New Roman"/>
              </a:rPr>
              <a:t> </a:t>
            </a:r>
            <a:r>
              <a:rPr lang="en-US" sz="2400" b="1" dirty="0">
                <a:solidFill>
                  <a:srgbClr val="FF0000"/>
                </a:solidFill>
                <a:latin typeface="Times New Roman"/>
                <a:ea typeface="Times New Roman"/>
              </a:rPr>
              <a:t>Phiếu học tập số 2:</a:t>
            </a:r>
            <a:endParaRPr lang="en-US" sz="2400" dirty="0">
              <a:solidFill>
                <a:srgbClr val="FF0000"/>
              </a:solidFill>
              <a:effectLst/>
              <a:latin typeface="Times New Roman"/>
              <a:ea typeface="Times New Roman"/>
            </a:endParaRPr>
          </a:p>
        </p:txBody>
      </p:sp>
      <p:sp>
        <p:nvSpPr>
          <p:cNvPr id="15" name="TextBox 14"/>
          <p:cNvSpPr txBox="1">
            <a:spLocks noChangeArrowheads="1"/>
          </p:cNvSpPr>
          <p:nvPr/>
        </p:nvSpPr>
        <p:spPr bwMode="auto">
          <a:xfrm rot="18259660">
            <a:off x="5080500" y="4358529"/>
            <a:ext cx="133665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n-US" sz="1100" b="1" dirty="0">
                <a:solidFill>
                  <a:srgbClr val="0000FF"/>
                </a:solidFill>
              </a:rPr>
              <a:t>Ma</a:t>
            </a:r>
            <a:r>
              <a:rPr kumimoji="0" lang="en-US" altLang="en-US" sz="1100" b="1" i="0" u="none" strike="noStrike" kern="0" cap="none" spc="0" normalizeH="0" baseline="0" noProof="0" dirty="0">
                <a:ln>
                  <a:noFill/>
                </a:ln>
                <a:solidFill>
                  <a:srgbClr val="0000FF"/>
                </a:solidFill>
                <a:effectLst/>
                <a:uLnTx/>
                <a:uFillTx/>
              </a:rPr>
              <a:t> </a:t>
            </a:r>
            <a:r>
              <a:rPr lang="en-US" altLang="en-US" sz="1100" b="1" dirty="0">
                <a:solidFill>
                  <a:srgbClr val="0000FF"/>
                </a:solidFill>
              </a:rPr>
              <a:t>-</a:t>
            </a:r>
            <a:r>
              <a:rPr kumimoji="0" lang="en-US" altLang="en-US" sz="1100" b="1" i="0" u="none" strike="noStrike" kern="0" cap="none" spc="0" normalizeH="0" baseline="0" noProof="0" dirty="0">
                <a:ln>
                  <a:noFill/>
                </a:ln>
                <a:solidFill>
                  <a:srgbClr val="0000FF"/>
                </a:solidFill>
                <a:effectLst/>
                <a:uLnTx/>
                <a:uFillTx/>
              </a:rPr>
              <a:t> </a:t>
            </a:r>
            <a:r>
              <a:rPr lang="en-US" altLang="en-US" sz="1100" b="1" noProof="0" dirty="0">
                <a:solidFill>
                  <a:srgbClr val="0000FF"/>
                </a:solidFill>
              </a:rPr>
              <a:t>đa-ga-xca</a:t>
            </a:r>
            <a:r>
              <a:rPr kumimoji="0" lang="en-US" altLang="en-US" sz="1100" b="1" i="0" u="none" strike="noStrike" kern="0" cap="none" spc="0" normalizeH="0" baseline="0" noProof="0" dirty="0">
                <a:ln>
                  <a:noFill/>
                </a:ln>
                <a:solidFill>
                  <a:srgbClr val="0000FF"/>
                </a:solidFill>
                <a:effectLst/>
                <a:uLnTx/>
                <a:uFillTx/>
              </a:rPr>
              <a:t> </a:t>
            </a:r>
          </a:p>
        </p:txBody>
      </p:sp>
      <p:sp>
        <p:nvSpPr>
          <p:cNvPr id="16" name="TextBox 28"/>
          <p:cNvSpPr txBox="1">
            <a:spLocks noChangeArrowheads="1"/>
          </p:cNvSpPr>
          <p:nvPr/>
        </p:nvSpPr>
        <p:spPr bwMode="auto">
          <a:xfrm>
            <a:off x="5242912" y="2671979"/>
            <a:ext cx="88688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r>
              <a:rPr lang="en-US" altLang="en-US" sz="1300" b="1" dirty="0">
                <a:solidFill>
                  <a:srgbClr val="0000FF"/>
                </a:solidFill>
                <a:latin typeface="Arial" charset="0"/>
              </a:rPr>
              <a:t>Xô-ma-li</a:t>
            </a:r>
          </a:p>
        </p:txBody>
      </p:sp>
      <p:graphicFrame>
        <p:nvGraphicFramePr>
          <p:cNvPr id="2" name="Table 1"/>
          <p:cNvGraphicFramePr>
            <a:graphicFrameLocks noGrp="1"/>
          </p:cNvGraphicFramePr>
          <p:nvPr>
            <p:extLst>
              <p:ext uri="{D42A27DB-BD31-4B8C-83A1-F6EECF244321}">
                <p14:modId xmlns:p14="http://schemas.microsoft.com/office/powerpoint/2010/main" val="4163123193"/>
              </p:ext>
            </p:extLst>
          </p:nvPr>
        </p:nvGraphicFramePr>
        <p:xfrm>
          <a:off x="6939196" y="594500"/>
          <a:ext cx="5211475" cy="5006340"/>
        </p:xfrm>
        <a:graphic>
          <a:graphicData uri="http://schemas.openxmlformats.org/drawingml/2006/table">
            <a:tbl>
              <a:tblPr firstRow="1" firstCol="1" bandRow="1"/>
              <a:tblGrid>
                <a:gridCol w="1643330">
                  <a:extLst>
                    <a:ext uri="{9D8B030D-6E8A-4147-A177-3AD203B41FA5}">
                      <a16:colId xmlns:a16="http://schemas.microsoft.com/office/drawing/2014/main" val="20000"/>
                    </a:ext>
                  </a:extLst>
                </a:gridCol>
                <a:gridCol w="3568145">
                  <a:extLst>
                    <a:ext uri="{9D8B030D-6E8A-4147-A177-3AD203B41FA5}">
                      <a16:colId xmlns:a16="http://schemas.microsoft.com/office/drawing/2014/main" val="20001"/>
                    </a:ext>
                  </a:extLst>
                </a:gridCol>
              </a:tblGrid>
              <a:tr h="316230">
                <a:tc>
                  <a:txBody>
                    <a:bodyPr/>
                    <a:lstStyle/>
                    <a:p>
                      <a:pPr>
                        <a:spcAft>
                          <a:spcPts val="0"/>
                        </a:spcAft>
                        <a:tabLst>
                          <a:tab pos="857250" algn="l"/>
                        </a:tabLst>
                      </a:pPr>
                      <a:r>
                        <a:rPr lang="vi-VN" sz="2200" b="1" dirty="0">
                          <a:effectLst/>
                          <a:latin typeface="Times New Roman"/>
                          <a:ea typeface="Calibri"/>
                        </a:rPr>
                        <a:t>Đặc điểm hình dạng, kích thước </a:t>
                      </a:r>
                      <a:endParaRPr lang="en-US" sz="2200" dirty="0">
                        <a:effectLst/>
                        <a:latin typeface="Times New Roman"/>
                        <a:ea typeface="Times New Roman"/>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54610" indent="118745">
                        <a:spcAft>
                          <a:spcPts val="0"/>
                        </a:spcAft>
                        <a:tabLst>
                          <a:tab pos="857250" algn="l"/>
                        </a:tabLst>
                      </a:pPr>
                      <a:r>
                        <a:rPr lang="en-US" sz="2200" b="1" kern="1200" dirty="0">
                          <a:solidFill>
                            <a:srgbClr val="002060"/>
                          </a:solidFill>
                          <a:effectLst/>
                          <a:latin typeface="Times New Roman"/>
                          <a:ea typeface="Times New Roman"/>
                          <a:cs typeface="Times New Roman"/>
                        </a:rPr>
                        <a:t>Nội dung</a:t>
                      </a:r>
                      <a:endParaRPr lang="en-US" sz="2200" dirty="0">
                        <a:effectLst/>
                        <a:latin typeface="Times New Roman"/>
                        <a:ea typeface="Times New Roman"/>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205740">
                <a:tc>
                  <a:txBody>
                    <a:bodyPr/>
                    <a:lstStyle/>
                    <a:p>
                      <a:pPr marL="54610" indent="118745" algn="l">
                        <a:spcAft>
                          <a:spcPts val="0"/>
                        </a:spcAft>
                        <a:tabLst>
                          <a:tab pos="857250" algn="l"/>
                        </a:tabLst>
                      </a:pPr>
                      <a:r>
                        <a:rPr lang="en-US" sz="2000" b="1" baseline="0" dirty="0">
                          <a:solidFill>
                            <a:srgbClr val="000000"/>
                          </a:solidFill>
                          <a:effectLst/>
                          <a:latin typeface="Times New Roman"/>
                          <a:ea typeface="Times New Roman"/>
                          <a:cs typeface="Times New Roman"/>
                        </a:rPr>
                        <a:t>Xác định và nhận xét, đ</a:t>
                      </a:r>
                      <a:r>
                        <a:rPr lang="en-US" sz="2000" b="1" dirty="0">
                          <a:solidFill>
                            <a:srgbClr val="000000"/>
                          </a:solidFill>
                          <a:effectLst/>
                          <a:latin typeface="Times New Roman"/>
                          <a:ea typeface="Times New Roman"/>
                          <a:cs typeface="Times New Roman"/>
                        </a:rPr>
                        <a:t>ặc điểm</a:t>
                      </a:r>
                      <a:r>
                        <a:rPr lang="en-US" sz="2000" b="1" baseline="0" dirty="0">
                          <a:solidFill>
                            <a:srgbClr val="000000"/>
                          </a:solidFill>
                          <a:effectLst/>
                          <a:latin typeface="Times New Roman"/>
                          <a:ea typeface="Times New Roman"/>
                          <a:cs typeface="Times New Roman"/>
                        </a:rPr>
                        <a:t> đ</a:t>
                      </a:r>
                      <a:r>
                        <a:rPr lang="en-US" sz="2000" b="1" dirty="0">
                          <a:solidFill>
                            <a:srgbClr val="000000"/>
                          </a:solidFill>
                          <a:effectLst/>
                          <a:latin typeface="Times New Roman"/>
                          <a:ea typeface="Times New Roman"/>
                          <a:cs typeface="Times New Roman"/>
                        </a:rPr>
                        <a:t>ường bờ biển </a:t>
                      </a:r>
                    </a:p>
                    <a:p>
                      <a:pPr marL="54610" indent="118745">
                        <a:spcAft>
                          <a:spcPts val="0"/>
                        </a:spcAft>
                        <a:tabLst>
                          <a:tab pos="857250" algn="l"/>
                        </a:tabLst>
                      </a:pPr>
                      <a:endParaRPr lang="en-US" sz="2000" b="1" dirty="0">
                        <a:solidFill>
                          <a:srgbClr val="000000"/>
                        </a:solidFill>
                        <a:effectLst/>
                        <a:latin typeface="Times New Roman"/>
                        <a:ea typeface="Times New Roman"/>
                        <a:cs typeface="Times New Roman"/>
                      </a:endParaRPr>
                    </a:p>
                    <a:p>
                      <a:pPr marL="54610" indent="118745">
                        <a:spcAft>
                          <a:spcPts val="0"/>
                        </a:spcAft>
                        <a:tabLst>
                          <a:tab pos="857250" algn="l"/>
                        </a:tabLst>
                      </a:pPr>
                      <a:endParaRPr lang="en-US" sz="2000" b="1" dirty="0">
                        <a:solidFill>
                          <a:srgbClr val="000000"/>
                        </a:solidFill>
                        <a:effectLst/>
                        <a:latin typeface="Times New Roman"/>
                        <a:ea typeface="Times New Roman"/>
                        <a:cs typeface="Times New Roman"/>
                      </a:endParaRPr>
                    </a:p>
                    <a:p>
                      <a:pPr marL="54610" indent="118745">
                        <a:spcAft>
                          <a:spcPts val="0"/>
                        </a:spcAft>
                        <a:tabLst>
                          <a:tab pos="857250" algn="l"/>
                        </a:tabLst>
                      </a:pPr>
                      <a:endParaRPr lang="en-US" sz="2000" b="1" dirty="0">
                        <a:solidFill>
                          <a:srgbClr val="000000"/>
                        </a:solidFill>
                        <a:effectLst/>
                        <a:latin typeface="Times New Roman"/>
                        <a:ea typeface="Times New Roman"/>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95000"/>
                      </a:schemeClr>
                    </a:solidFill>
                  </a:tcPr>
                </a:tc>
                <a:tc>
                  <a:txBody>
                    <a:bodyPr/>
                    <a:lstStyle/>
                    <a:p>
                      <a:pPr>
                        <a:spcAft>
                          <a:spcPts val="0"/>
                        </a:spcAft>
                        <a:tabLst>
                          <a:tab pos="857250" algn="l"/>
                        </a:tabLst>
                      </a:pPr>
                      <a:endParaRPr lang="en-US" sz="2000" i="1" dirty="0">
                        <a:effectLst/>
                        <a:latin typeface="Times New Roman"/>
                        <a:ea typeface="Times New Roman"/>
                        <a:cs typeface="Times New Roman"/>
                      </a:endParaRPr>
                    </a:p>
                    <a:p>
                      <a:pPr>
                        <a:spcAft>
                          <a:spcPts val="0"/>
                        </a:spcAft>
                        <a:tabLst>
                          <a:tab pos="857250" algn="l"/>
                        </a:tabLst>
                      </a:pPr>
                      <a:endParaRPr lang="en-US" sz="2000" i="1" dirty="0">
                        <a:effectLst/>
                        <a:latin typeface="Times New Roman"/>
                        <a:ea typeface="Times New Roman"/>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95000"/>
                      </a:schemeClr>
                    </a:solidFill>
                  </a:tcPr>
                </a:tc>
                <a:extLst>
                  <a:ext uri="{0D108BD9-81ED-4DB2-BD59-A6C34878D82A}">
                    <a16:rowId xmlns:a16="http://schemas.microsoft.com/office/drawing/2014/main" val="10001"/>
                  </a:ext>
                </a:extLst>
              </a:tr>
              <a:tr h="317500">
                <a:tc>
                  <a:txBody>
                    <a:bodyPr/>
                    <a:lstStyle/>
                    <a:p>
                      <a:pPr marL="54610" indent="118745">
                        <a:spcAft>
                          <a:spcPts val="0"/>
                        </a:spcAft>
                        <a:tabLst>
                          <a:tab pos="857250" algn="l"/>
                        </a:tabLst>
                      </a:pPr>
                      <a:r>
                        <a:rPr lang="en-US" sz="2000" b="1" dirty="0">
                          <a:solidFill>
                            <a:srgbClr val="000000"/>
                          </a:solidFill>
                          <a:effectLst/>
                          <a:latin typeface="Times New Roman"/>
                          <a:ea typeface="Times New Roman"/>
                          <a:cs typeface="Times New Roman"/>
                        </a:rPr>
                        <a:t>Hình dạng</a:t>
                      </a:r>
                    </a:p>
                    <a:p>
                      <a:pPr marL="54610" indent="118745">
                        <a:spcAft>
                          <a:spcPts val="0"/>
                        </a:spcAft>
                        <a:tabLst>
                          <a:tab pos="857250" algn="l"/>
                        </a:tabLst>
                      </a:pPr>
                      <a:endParaRPr lang="en-US" sz="2000" dirty="0">
                        <a:effectLst/>
                        <a:latin typeface="Times New Roman"/>
                        <a:ea typeface="Times New Roman"/>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95000"/>
                      </a:schemeClr>
                    </a:solidFill>
                  </a:tcPr>
                </a:tc>
                <a:tc>
                  <a:txBody>
                    <a:bodyPr/>
                    <a:lstStyle/>
                    <a:p>
                      <a:pPr algn="just">
                        <a:spcAft>
                          <a:spcPts val="0"/>
                        </a:spcAft>
                      </a:pPr>
                      <a:r>
                        <a:rPr lang="en-US" sz="2000" i="1" dirty="0">
                          <a:effectLst/>
                          <a:latin typeface="Times New Roman"/>
                          <a:ea typeface="Times New Roman"/>
                          <a:cs typeface="Times New Roman"/>
                        </a:rPr>
                        <a:t> </a:t>
                      </a:r>
                    </a:p>
                    <a:p>
                      <a:pPr algn="just">
                        <a:spcAft>
                          <a:spcPts val="0"/>
                        </a:spcAft>
                      </a:pPr>
                      <a:endParaRPr lang="en-US" sz="2000" i="1" dirty="0">
                        <a:effectLst/>
                        <a:latin typeface="Times New Roman"/>
                        <a:ea typeface="Times New Roman"/>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95000"/>
                      </a:schemeClr>
                    </a:solidFill>
                  </a:tcPr>
                </a:tc>
                <a:extLst>
                  <a:ext uri="{0D108BD9-81ED-4DB2-BD59-A6C34878D82A}">
                    <a16:rowId xmlns:a16="http://schemas.microsoft.com/office/drawing/2014/main" val="10002"/>
                  </a:ext>
                </a:extLst>
              </a:tr>
              <a:tr h="394970">
                <a:tc>
                  <a:txBody>
                    <a:bodyPr/>
                    <a:lstStyle/>
                    <a:p>
                      <a:pPr marL="54610" indent="118745">
                        <a:spcAft>
                          <a:spcPts val="0"/>
                        </a:spcAft>
                        <a:tabLst>
                          <a:tab pos="857250" algn="l"/>
                        </a:tabLst>
                      </a:pPr>
                      <a:r>
                        <a:rPr lang="vi-VN" sz="2000" b="1" kern="1200" dirty="0">
                          <a:solidFill>
                            <a:srgbClr val="000000"/>
                          </a:solidFill>
                          <a:effectLst/>
                          <a:latin typeface="Times New Roman"/>
                          <a:ea typeface="Times New Roman"/>
                          <a:cs typeface="Times New Roman"/>
                        </a:rPr>
                        <a:t>Diện tích</a:t>
                      </a:r>
                      <a:endParaRPr lang="en-US" sz="2000" b="1" kern="1200" dirty="0">
                        <a:solidFill>
                          <a:srgbClr val="000000"/>
                        </a:solidFill>
                        <a:effectLst/>
                        <a:latin typeface="Times New Roman"/>
                        <a:ea typeface="Times New Roman"/>
                        <a:cs typeface="Times New Roman"/>
                      </a:endParaRPr>
                    </a:p>
                    <a:p>
                      <a:pPr marL="54610" indent="118745">
                        <a:spcAft>
                          <a:spcPts val="0"/>
                        </a:spcAft>
                        <a:tabLst>
                          <a:tab pos="857250" algn="l"/>
                        </a:tabLst>
                      </a:pPr>
                      <a:endParaRPr lang="en-US" sz="2000" b="1" kern="1200" dirty="0">
                        <a:solidFill>
                          <a:srgbClr val="000000"/>
                        </a:solidFill>
                        <a:effectLst/>
                        <a:latin typeface="Times New Roman"/>
                        <a:ea typeface="Times New Roman"/>
                        <a:cs typeface="Times New Roman"/>
                      </a:endParaRPr>
                    </a:p>
                    <a:p>
                      <a:pPr marL="54610" indent="118745">
                        <a:spcAft>
                          <a:spcPts val="0"/>
                        </a:spcAft>
                        <a:tabLst>
                          <a:tab pos="857250" algn="l"/>
                        </a:tabLst>
                      </a:pPr>
                      <a:endParaRPr lang="en-US" sz="2000" dirty="0">
                        <a:effectLst/>
                        <a:latin typeface="Times New Roman"/>
                        <a:ea typeface="Times New Roman"/>
                        <a:cs typeface="Times New Roman"/>
                      </a:endParaRPr>
                    </a:p>
                    <a:p>
                      <a:pPr marL="54610" indent="118745">
                        <a:spcAft>
                          <a:spcPts val="0"/>
                        </a:spcAft>
                        <a:tabLst>
                          <a:tab pos="857250" algn="l"/>
                        </a:tabLst>
                      </a:pPr>
                      <a:endParaRPr lang="en-US" sz="2000" dirty="0">
                        <a:effectLst/>
                        <a:latin typeface="Times New Roman"/>
                        <a:ea typeface="Times New Roman"/>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95000"/>
                      </a:schemeClr>
                    </a:solidFill>
                  </a:tcPr>
                </a:tc>
                <a:tc>
                  <a:txBody>
                    <a:bodyPr/>
                    <a:lstStyle/>
                    <a:p>
                      <a:pPr>
                        <a:spcAft>
                          <a:spcPts val="0"/>
                        </a:spcAft>
                        <a:tabLst>
                          <a:tab pos="857250" algn="l"/>
                        </a:tabLst>
                      </a:pPr>
                      <a:endParaRPr lang="en-US" sz="2000" i="1" dirty="0">
                        <a:effectLst/>
                        <a:latin typeface="Times New Roman"/>
                        <a:ea typeface="Times New Roman"/>
                        <a:cs typeface="Times New Roman"/>
                      </a:endParaRPr>
                    </a:p>
                    <a:p>
                      <a:pPr>
                        <a:spcAft>
                          <a:spcPts val="0"/>
                        </a:spcAft>
                        <a:tabLst>
                          <a:tab pos="857250" algn="l"/>
                        </a:tabLst>
                      </a:pPr>
                      <a:endParaRPr lang="en-US" sz="2000" i="1" dirty="0">
                        <a:effectLst/>
                        <a:latin typeface="Times New Roman"/>
                        <a:ea typeface="Times New Roman"/>
                        <a:cs typeface="Times New Roman"/>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95000"/>
                      </a:schemeClr>
                    </a:solidFill>
                  </a:tcPr>
                </a:tc>
                <a:extLst>
                  <a:ext uri="{0D108BD9-81ED-4DB2-BD59-A6C34878D82A}">
                    <a16:rowId xmlns:a16="http://schemas.microsoft.com/office/drawing/2014/main" val="10003"/>
                  </a:ext>
                </a:extLst>
              </a:tr>
            </a:tbl>
          </a:graphicData>
        </a:graphic>
      </p:graphicFrame>
      <p:sp>
        <p:nvSpPr>
          <p:cNvPr id="18" name="TextBox 17"/>
          <p:cNvSpPr txBox="1">
            <a:spLocks noChangeArrowheads="1"/>
          </p:cNvSpPr>
          <p:nvPr/>
        </p:nvSpPr>
        <p:spPr bwMode="auto">
          <a:xfrm>
            <a:off x="8630652" y="1656316"/>
            <a:ext cx="356134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lvl="0">
              <a:tabLst>
                <a:tab pos="857250" algn="l"/>
              </a:tabLst>
            </a:pPr>
            <a:r>
              <a:rPr lang="en-US" sz="2000" i="1" dirty="0">
                <a:solidFill>
                  <a:srgbClr val="5E261F"/>
                </a:solidFill>
                <a:latin typeface="Times New Roman"/>
                <a:ea typeface="Times New Roman"/>
                <a:cs typeface="Times New Roman"/>
              </a:rPr>
              <a:t>-</a:t>
            </a:r>
            <a:r>
              <a:rPr lang="en-US" sz="2000" i="1" dirty="0">
                <a:solidFill>
                  <a:srgbClr val="FF0000"/>
                </a:solidFill>
                <a:latin typeface="Times New Roman"/>
                <a:ea typeface="Times New Roman"/>
                <a:cs typeface="Times New Roman"/>
              </a:rPr>
              <a:t>Đ</a:t>
            </a:r>
            <a:r>
              <a:rPr lang="vi-VN" sz="2000" i="1" dirty="0">
                <a:solidFill>
                  <a:srgbClr val="FF0000"/>
                </a:solidFill>
                <a:latin typeface="Times New Roman"/>
                <a:ea typeface="Times New Roman"/>
                <a:cs typeface="Times New Roman"/>
              </a:rPr>
              <a:t>ường bờ biển ít bị chia cắt, có rất ít các vịnh biển, bán đảo và đảo </a:t>
            </a:r>
            <a:endParaRPr lang="en-US" sz="2000" dirty="0">
              <a:solidFill>
                <a:srgbClr val="FF0000"/>
              </a:solidFill>
              <a:latin typeface="Times New Roman"/>
              <a:ea typeface="Times New Roman"/>
              <a:cs typeface="Times New Roman"/>
            </a:endParaRPr>
          </a:p>
        </p:txBody>
      </p:sp>
      <p:sp>
        <p:nvSpPr>
          <p:cNvPr id="19" name="TextBox 18"/>
          <p:cNvSpPr txBox="1">
            <a:spLocks noChangeArrowheads="1"/>
          </p:cNvSpPr>
          <p:nvPr/>
        </p:nvSpPr>
        <p:spPr bwMode="auto">
          <a:xfrm>
            <a:off x="8630651" y="2691925"/>
            <a:ext cx="35613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lvl="0">
              <a:tabLst>
                <a:tab pos="857250" algn="l"/>
              </a:tabLst>
            </a:pPr>
            <a:r>
              <a:rPr lang="en-US" sz="2000" i="1" dirty="0">
                <a:solidFill>
                  <a:srgbClr val="5E261F"/>
                </a:solidFill>
                <a:latin typeface="Times New Roman"/>
                <a:ea typeface="Times New Roman"/>
                <a:cs typeface="Times New Roman"/>
              </a:rPr>
              <a:t>-</a:t>
            </a:r>
            <a:r>
              <a:rPr lang="en-US" sz="2000" i="1" dirty="0">
                <a:solidFill>
                  <a:srgbClr val="FF0000"/>
                </a:solidFill>
                <a:latin typeface="Times New Roman"/>
                <a:ea typeface="Times New Roman"/>
                <a:cs typeface="Times New Roman"/>
              </a:rPr>
              <a:t>B</a:t>
            </a:r>
            <a:r>
              <a:rPr lang="vi-VN" sz="2000" i="1" dirty="0">
                <a:solidFill>
                  <a:srgbClr val="FF0000"/>
                </a:solidFill>
                <a:latin typeface="Times New Roman"/>
                <a:ea typeface="Times New Roman"/>
                <a:cs typeface="Times New Roman"/>
              </a:rPr>
              <a:t>án đảo</a:t>
            </a:r>
            <a:r>
              <a:rPr lang="en-US" sz="2000" i="1" dirty="0">
                <a:solidFill>
                  <a:srgbClr val="FF0000"/>
                </a:solidFill>
                <a:latin typeface="Times New Roman"/>
                <a:ea typeface="Times New Roman"/>
                <a:cs typeface="Times New Roman"/>
              </a:rPr>
              <a:t>:  Xô-ma-li.  Đ</a:t>
            </a:r>
            <a:r>
              <a:rPr lang="vi-VN" sz="2000" i="1" dirty="0">
                <a:solidFill>
                  <a:srgbClr val="FF0000"/>
                </a:solidFill>
                <a:latin typeface="Times New Roman"/>
                <a:ea typeface="Times New Roman"/>
                <a:cs typeface="Times New Roman"/>
              </a:rPr>
              <a:t>ảo</a:t>
            </a:r>
            <a:r>
              <a:rPr lang="en-US" sz="2000" i="1" dirty="0">
                <a:solidFill>
                  <a:srgbClr val="FF0000"/>
                </a:solidFill>
                <a:latin typeface="Times New Roman"/>
                <a:ea typeface="Times New Roman"/>
                <a:cs typeface="Times New Roman"/>
              </a:rPr>
              <a:t>: Ma-đa-ga-xca</a:t>
            </a:r>
            <a:endParaRPr lang="en-US" sz="2000" dirty="0">
              <a:solidFill>
                <a:srgbClr val="FF0000"/>
              </a:solidFill>
              <a:latin typeface="Times New Roman"/>
              <a:ea typeface="Times New Roman"/>
              <a:cs typeface="Times New Roman"/>
            </a:endParaRPr>
          </a:p>
        </p:txBody>
      </p:sp>
      <p:sp>
        <p:nvSpPr>
          <p:cNvPr id="20" name="TextBox 19"/>
          <p:cNvSpPr txBox="1">
            <a:spLocks noChangeArrowheads="1"/>
          </p:cNvSpPr>
          <p:nvPr/>
        </p:nvSpPr>
        <p:spPr bwMode="auto">
          <a:xfrm>
            <a:off x="8630651" y="3863649"/>
            <a:ext cx="35235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lvl="0" algn="just"/>
            <a:r>
              <a:rPr lang="en-US" sz="2000" i="1" dirty="0">
                <a:solidFill>
                  <a:srgbClr val="FF0000"/>
                </a:solidFill>
                <a:latin typeface="Times New Roman"/>
                <a:ea typeface="Times New Roman"/>
                <a:cs typeface="Times New Roman"/>
              </a:rPr>
              <a:t>-H</a:t>
            </a:r>
            <a:r>
              <a:rPr lang="vi-VN" sz="2000" i="1" dirty="0">
                <a:solidFill>
                  <a:srgbClr val="FF0000"/>
                </a:solidFill>
                <a:latin typeface="Times New Roman"/>
                <a:ea typeface="Times New Roman"/>
                <a:cs typeface="Times New Roman"/>
              </a:rPr>
              <a:t>ình khối</a:t>
            </a:r>
            <a:endParaRPr lang="en-US" sz="2000" dirty="0">
              <a:solidFill>
                <a:srgbClr val="FF0000"/>
              </a:solidFill>
              <a:latin typeface="Times New Roman"/>
              <a:ea typeface="Times New Roman"/>
              <a:cs typeface="Times New Roman"/>
            </a:endParaRPr>
          </a:p>
        </p:txBody>
      </p:sp>
      <p:sp>
        <p:nvSpPr>
          <p:cNvPr id="21" name="TextBox 20"/>
          <p:cNvSpPr txBox="1">
            <a:spLocks noChangeArrowheads="1"/>
          </p:cNvSpPr>
          <p:nvPr/>
        </p:nvSpPr>
        <p:spPr bwMode="auto">
          <a:xfrm>
            <a:off x="8630652" y="4683191"/>
            <a:ext cx="33623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lvl="0" algn="just"/>
            <a:r>
              <a:rPr lang="vi-VN" sz="2000" i="1" dirty="0">
                <a:solidFill>
                  <a:srgbClr val="FF0000"/>
                </a:solidFill>
                <a:latin typeface="Times New Roman"/>
                <a:ea typeface="Times New Roman"/>
              </a:rPr>
              <a:t>30,3 triệu km</a:t>
            </a:r>
            <a:r>
              <a:rPr lang="en-US" sz="2000" i="1" baseline="30000" dirty="0">
                <a:solidFill>
                  <a:srgbClr val="FF0000"/>
                </a:solidFill>
                <a:latin typeface="Times New Roman"/>
                <a:ea typeface="Times New Roman"/>
              </a:rPr>
              <a:t>2</a:t>
            </a:r>
            <a:r>
              <a:rPr lang="vi-VN" sz="2000" i="1" dirty="0">
                <a:solidFill>
                  <a:srgbClr val="FF0000"/>
                </a:solidFill>
                <a:latin typeface="Times New Roman"/>
                <a:ea typeface="Times New Roman"/>
              </a:rPr>
              <a:t>, lớn thứ ba thế giới</a:t>
            </a:r>
            <a:r>
              <a:rPr lang="en-US" sz="2000" i="1" dirty="0">
                <a:solidFill>
                  <a:srgbClr val="FF0000"/>
                </a:solidFill>
                <a:latin typeface="Times New Roman"/>
                <a:ea typeface="Times New Roman"/>
              </a:rPr>
              <a:t> sau Châu Á và châu Mỹ</a:t>
            </a:r>
            <a:endParaRPr lang="en-US" sz="2000" dirty="0">
              <a:solidFill>
                <a:srgbClr val="FF0000"/>
              </a:solidFill>
              <a:latin typeface="Times New Roman"/>
              <a:ea typeface="Times New Roman"/>
              <a:cs typeface="Times New Roman"/>
            </a:endParaRPr>
          </a:p>
        </p:txBody>
      </p:sp>
    </p:spTree>
    <p:extLst>
      <p:ext uri="{BB962C8B-B14F-4D97-AF65-F5344CB8AC3E}">
        <p14:creationId xmlns:p14="http://schemas.microsoft.com/office/powerpoint/2010/main" val="18638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a:buClrTx/>
              <a:buFontTx/>
              <a:buNone/>
            </a:pPr>
            <a:fld id="{00000000-1234-1234-1234-123412341234}" type="slidenum">
              <a:rPr lang="tr-TR" sz="1800" kern="1200" smtClean="0">
                <a:solidFill>
                  <a:srgbClr val="5E261F"/>
                </a:solidFill>
                <a:ea typeface="+mn-ea"/>
                <a:cs typeface="+mn-cs"/>
              </a:rPr>
              <a:pPr>
                <a:buClrTx/>
                <a:buFontTx/>
                <a:buNone/>
              </a:pPr>
              <a:t>16</a:t>
            </a:fld>
            <a:endParaRPr lang="tr-TR" sz="1800" kern="1200">
              <a:solidFill>
                <a:srgbClr val="5E261F"/>
              </a:solidFill>
              <a:ea typeface="+mn-ea"/>
              <a:cs typeface="+mn-cs"/>
            </a:endParaRPr>
          </a:p>
        </p:txBody>
      </p:sp>
      <p:sp>
        <p:nvSpPr>
          <p:cNvPr id="5" name="Title 4">
            <a:extLst>
              <a:ext uri="{FF2B5EF4-FFF2-40B4-BE49-F238E27FC236}">
                <a16:creationId xmlns:a16="http://schemas.microsoft.com/office/drawing/2014/main" id="{9DEA7042-98AD-4590-8A75-2F7F88805E67}"/>
              </a:ext>
            </a:extLst>
          </p:cNvPr>
          <p:cNvSpPr>
            <a:spLocks noGrp="1"/>
          </p:cNvSpPr>
          <p:nvPr>
            <p:ph type="title"/>
          </p:nvPr>
        </p:nvSpPr>
        <p:spPr>
          <a:xfrm>
            <a:off x="0" y="0"/>
            <a:ext cx="4781862" cy="534285"/>
          </a:xfrm>
          <a:prstGeom prst="rect">
            <a:avLst/>
          </a:prstGeom>
          <a:solidFill>
            <a:srgbClr val="08699F"/>
          </a:solidFill>
          <a:ln w="12700" cap="flat" cmpd="sng" algn="ctr">
            <a:solidFill>
              <a:srgbClr val="08699F"/>
            </a:solidFill>
            <a:prstDash val="solid"/>
            <a:miter lim="800000"/>
          </a:ln>
          <a:effectLst/>
        </p:spPr>
        <p:txBody>
          <a:bodyPr rtlCol="0" anchor="ctr"/>
          <a:lstStyle/>
          <a:p>
            <a:pPr lvl="1">
              <a:buClrTx/>
              <a:buSzTx/>
              <a:defRPr/>
            </a:pPr>
            <a:r>
              <a:rPr lang="en-US" sz="2800" b="1" dirty="0">
                <a:solidFill>
                  <a:prstClr val="white"/>
                </a:solidFill>
                <a:latin typeface="Times New Roman" pitchFamily="18" charset="0"/>
                <a:ea typeface="Cambria" panose="02040503050406030204" pitchFamily="18" charset="0"/>
                <a:cs typeface="Times New Roman" pitchFamily="18" charset="0"/>
              </a:rPr>
              <a:t>2</a:t>
            </a:r>
            <a:r>
              <a:rPr kumimoji="0" lang="en-US" sz="3200" b="1" i="0" u="none" strike="noStrike" kern="0" cap="none" spc="0" normalizeH="0" baseline="0" noProof="0" dirty="0">
                <a:ln>
                  <a:noFill/>
                </a:ln>
                <a:solidFill>
                  <a:prstClr val="white"/>
                </a:solidFill>
                <a:effectLst/>
                <a:uLnTx/>
                <a:uFillTx/>
                <a:latin typeface="Times New Roman" pitchFamily="18" charset="0"/>
                <a:ea typeface="Cambria" panose="02040503050406030204" pitchFamily="18" charset="0"/>
                <a:cs typeface="Times New Roman" pitchFamily="18" charset="0"/>
              </a:rPr>
              <a:t>. Đặc</a:t>
            </a:r>
            <a:r>
              <a:rPr kumimoji="0" lang="en-US" sz="3200" b="1" i="0" u="none" strike="noStrike" kern="0" cap="none" spc="0" normalizeH="0" noProof="0" dirty="0">
                <a:ln>
                  <a:noFill/>
                </a:ln>
                <a:solidFill>
                  <a:prstClr val="white"/>
                </a:solidFill>
                <a:effectLst/>
                <a:uLnTx/>
                <a:uFillTx/>
                <a:latin typeface="Times New Roman" pitchFamily="18" charset="0"/>
                <a:ea typeface="Cambria" panose="02040503050406030204" pitchFamily="18" charset="0"/>
                <a:cs typeface="Times New Roman" pitchFamily="18" charset="0"/>
              </a:rPr>
              <a:t> điểm tự nhiên</a:t>
            </a:r>
            <a:r>
              <a:rPr lang="en-US" sz="3200" b="1" dirty="0">
                <a:solidFill>
                  <a:schemeClr val="accent5"/>
                </a:solidFill>
                <a:latin typeface="Times New Roman" pitchFamily="18" charset="0"/>
                <a:ea typeface="Calibri"/>
                <a:cs typeface="Times New Roman" pitchFamily="18" charset="0"/>
              </a:rPr>
              <a:t>:</a:t>
            </a:r>
            <a:endParaRPr kumimoji="0" lang="en-US" sz="3200" b="1" i="0" u="none" strike="noStrike" kern="0" cap="none" spc="0" normalizeH="0" baseline="0" noProof="0" dirty="0">
              <a:ln>
                <a:noFill/>
              </a:ln>
              <a:solidFill>
                <a:schemeClr val="accent5"/>
              </a:solidFill>
              <a:effectLst/>
              <a:uLnTx/>
              <a:uFillTx/>
              <a:latin typeface="Times New Roman" pitchFamily="18" charset="0"/>
              <a:ea typeface="Cambria" panose="02040503050406030204" pitchFamily="18" charset="0"/>
              <a:cs typeface="Times New Roman" pitchFamily="18" charset="0"/>
            </a:endParaRPr>
          </a:p>
        </p:txBody>
      </p:sp>
      <p:sp>
        <p:nvSpPr>
          <p:cNvPr id="7" name="Title 4">
            <a:extLst>
              <a:ext uri="{FF2B5EF4-FFF2-40B4-BE49-F238E27FC236}">
                <a16:creationId xmlns:a16="http://schemas.microsoft.com/office/drawing/2014/main" id="{9DEA7042-98AD-4590-8A75-2F7F88805E67}"/>
              </a:ext>
            </a:extLst>
          </p:cNvPr>
          <p:cNvSpPr txBox="1">
            <a:spLocks/>
          </p:cNvSpPr>
          <p:nvPr/>
        </p:nvSpPr>
        <p:spPr>
          <a:xfrm>
            <a:off x="-27482" y="599242"/>
            <a:ext cx="4809344" cy="534285"/>
          </a:xfrm>
          <a:prstGeom prst="rect">
            <a:avLst/>
          </a:prstGeom>
          <a:solidFill>
            <a:srgbClr val="08699F"/>
          </a:solidFill>
          <a:ln w="12700" cap="flat" cmpd="sng" algn="ctr">
            <a:solidFill>
              <a:srgbClr val="08699F"/>
            </a:solidFill>
            <a:prstDash val="solid"/>
            <a:miter lim="800000"/>
          </a:ln>
          <a:effectLst/>
        </p:spPr>
        <p:txBody>
          <a:bodyPr spcFirstLastPara="1" wrap="square" lIns="91425" tIns="45700" rIns="91425" bIns="45700" rtlCol="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Lilita One"/>
              <a:buNone/>
              <a:defRPr sz="3000" b="0"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2pPr>
            <a:lvl3pPr marR="0" lvl="2"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3pPr>
            <a:lvl4pPr marR="0" lvl="3"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4pPr>
            <a:lvl5pPr marR="0" lvl="4"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5pPr>
            <a:lvl6pPr marR="0" lvl="5"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6pPr>
            <a:lvl7pPr marR="0" lvl="6"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7pPr>
            <a:lvl8pPr marR="0" lvl="7"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8pPr>
            <a:lvl9pPr marR="0" lvl="8"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9pPr>
          </a:lstStyle>
          <a:p>
            <a:pPr lvl="1">
              <a:buClrTx/>
              <a:buSzTx/>
              <a:defRPr/>
            </a:pPr>
            <a:r>
              <a:rPr lang="en-US" sz="2800" b="1" dirty="0">
                <a:solidFill>
                  <a:prstClr val="white"/>
                </a:solidFill>
                <a:latin typeface="Times New Roman" pitchFamily="18" charset="0"/>
                <a:ea typeface="Cambria" panose="02040503050406030204" pitchFamily="18" charset="0"/>
                <a:cs typeface="Times New Roman" pitchFamily="18" charset="0"/>
              </a:rPr>
              <a:t>a</a:t>
            </a:r>
            <a:r>
              <a:rPr lang="en-US" sz="3200" b="1" dirty="0">
                <a:solidFill>
                  <a:prstClr val="white"/>
                </a:solidFill>
                <a:latin typeface="Times New Roman" pitchFamily="18" charset="0"/>
                <a:ea typeface="Cambria" panose="02040503050406030204" pitchFamily="18" charset="0"/>
                <a:cs typeface="Times New Roman" pitchFamily="18" charset="0"/>
              </a:rPr>
              <a:t>. Địa hình và khoáng sản</a:t>
            </a:r>
            <a:r>
              <a:rPr lang="en-US" sz="3200" b="1" dirty="0">
                <a:solidFill>
                  <a:schemeClr val="accent5"/>
                </a:solidFill>
                <a:latin typeface="Times New Roman" pitchFamily="18" charset="0"/>
                <a:ea typeface="Calibri"/>
                <a:cs typeface="Times New Roman" pitchFamily="18" charset="0"/>
              </a:rPr>
              <a:t>:</a:t>
            </a:r>
            <a:endParaRPr lang="en-US" sz="3200" b="1" dirty="0">
              <a:solidFill>
                <a:schemeClr val="accent5"/>
              </a:solidFill>
              <a:latin typeface="Times New Roman" pitchFamily="18" charset="0"/>
              <a:ea typeface="Cambria" panose="02040503050406030204" pitchFamily="18" charset="0"/>
              <a:cs typeface="Times New Roman" pitchFamily="18" charset="0"/>
            </a:endParaRPr>
          </a:p>
        </p:txBody>
      </p:sp>
      <p:pic>
        <p:nvPicPr>
          <p:cNvPr id="8" name="Picture 7"/>
          <p:cNvPicPr/>
          <p:nvPr/>
        </p:nvPicPr>
        <p:blipFill>
          <a:blip r:embed="rId2"/>
          <a:stretch>
            <a:fillRect/>
          </a:stretch>
        </p:blipFill>
        <p:spPr>
          <a:xfrm>
            <a:off x="0" y="1133527"/>
            <a:ext cx="7390151" cy="5321509"/>
          </a:xfrm>
          <a:prstGeom prst="rect">
            <a:avLst/>
          </a:prstGeom>
        </p:spPr>
      </p:pic>
      <p:sp>
        <p:nvSpPr>
          <p:cNvPr id="9" name="Text Placeholder 2"/>
          <p:cNvSpPr txBox="1">
            <a:spLocks/>
          </p:cNvSpPr>
          <p:nvPr/>
        </p:nvSpPr>
        <p:spPr>
          <a:xfrm>
            <a:off x="719527" y="6040020"/>
            <a:ext cx="4557010" cy="46571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609555" marR="0" lvl="0" indent="-457167" algn="l" rtl="0">
              <a:lnSpc>
                <a:spcPct val="90000"/>
              </a:lnSpc>
              <a:spcBef>
                <a:spcPts val="10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1pPr>
            <a:lvl2pPr marL="1219110" marR="0" lvl="1"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2pPr>
            <a:lvl3pPr marL="1828664" marR="0" lvl="2"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3pPr>
            <a:lvl4pPr marL="2438218" marR="0" lvl="3"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4pPr>
            <a:lvl5pPr marL="3047772" marR="0" lvl="4"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5pPr>
            <a:lvl6pPr marL="3657327" marR="0" lvl="5"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6pPr>
            <a:lvl7pPr marL="4266880" marR="0" lvl="6"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7pPr>
            <a:lvl8pPr marL="4876435" marR="0" lvl="7"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8pPr>
            <a:lvl9pPr marL="5485990" marR="0" lvl="8"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9pPr>
          </a:lstStyle>
          <a:p>
            <a:pPr marL="152388" indent="0">
              <a:buFont typeface="Manrope"/>
              <a:buNone/>
            </a:pPr>
            <a:r>
              <a:rPr lang="en-US" sz="2400" dirty="0">
                <a:solidFill>
                  <a:schemeClr val="accent4">
                    <a:lumMod val="10000"/>
                  </a:schemeClr>
                </a:solidFill>
                <a:latin typeface="Times New Roman" pitchFamily="18" charset="0"/>
                <a:cs typeface="Times New Roman" pitchFamily="18" charset="0"/>
              </a:rPr>
              <a:t>Hình1.  Bản đồ tự nhiên châu Phi</a:t>
            </a:r>
          </a:p>
        </p:txBody>
      </p:sp>
      <p:sp>
        <p:nvSpPr>
          <p:cNvPr id="10" name="TextBox 9"/>
          <p:cNvSpPr txBox="1">
            <a:spLocks noChangeArrowheads="1"/>
          </p:cNvSpPr>
          <p:nvPr/>
        </p:nvSpPr>
        <p:spPr bwMode="auto">
          <a:xfrm>
            <a:off x="7617451" y="1133527"/>
            <a:ext cx="4338066" cy="2800767"/>
          </a:xfrm>
          <a:prstGeom prst="rect">
            <a:avLst/>
          </a:prstGeom>
          <a:solidFill>
            <a:schemeClr val="accent1">
              <a:lumMod val="60000"/>
              <a:lumOff val="40000"/>
            </a:schemeClr>
          </a:solidFill>
          <a:ln>
            <a:noFill/>
          </a:ln>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a:r>
              <a:rPr lang="nl-NL" sz="2200" kern="100" dirty="0">
                <a:latin typeface="Times New Roman"/>
                <a:ea typeface="Calibri"/>
              </a:rPr>
              <a:t>Đọc thông tin mục 2a sách giáo khoa (trang 129), quan sát hình 1- </a:t>
            </a:r>
          </a:p>
          <a:p>
            <a:pPr algn="just"/>
            <a:r>
              <a:rPr lang="nl-NL" sz="2200" kern="100" dirty="0">
                <a:latin typeface="Times New Roman"/>
                <a:ea typeface="Calibri"/>
              </a:rPr>
              <a:t>Bản đồ tự nhiên châu Phi </a:t>
            </a:r>
            <a:r>
              <a:rPr lang="en-US" sz="2200" dirty="0">
                <a:solidFill>
                  <a:srgbClr val="000000"/>
                </a:solidFill>
                <a:latin typeface="Times New Roman"/>
                <a:ea typeface="Times New Roman"/>
              </a:rPr>
              <a:t>hoàn thành phiếu học tập:</a:t>
            </a:r>
          </a:p>
          <a:p>
            <a:pPr algn="just"/>
            <a:endParaRPr lang="en-US" sz="2200" dirty="0">
              <a:solidFill>
                <a:srgbClr val="000000"/>
              </a:solidFill>
              <a:effectLst/>
              <a:latin typeface="Times New Roman"/>
              <a:ea typeface="Times New Roman"/>
            </a:endParaRPr>
          </a:p>
          <a:p>
            <a:pPr algn="just"/>
            <a:endParaRPr lang="en-US" sz="2200" dirty="0">
              <a:solidFill>
                <a:srgbClr val="000000"/>
              </a:solidFill>
              <a:latin typeface="Times New Roman"/>
              <a:ea typeface="Times New Roman"/>
            </a:endParaRPr>
          </a:p>
          <a:p>
            <a:pPr algn="just"/>
            <a:endParaRPr lang="en-US" sz="2200" dirty="0">
              <a:solidFill>
                <a:srgbClr val="000000"/>
              </a:solidFill>
              <a:effectLst/>
              <a:latin typeface="Times New Roman"/>
              <a:ea typeface="Times New Roman"/>
            </a:endParaRPr>
          </a:p>
          <a:p>
            <a:pPr algn="just"/>
            <a:endParaRPr lang="en-US" sz="2200" dirty="0">
              <a:effectLst/>
              <a:latin typeface="Times New Roman"/>
              <a:ea typeface="Times New Roman"/>
            </a:endParaRPr>
          </a:p>
        </p:txBody>
      </p:sp>
    </p:spTree>
    <p:extLst>
      <p:ext uri="{BB962C8B-B14F-4D97-AF65-F5344CB8AC3E}">
        <p14:creationId xmlns:p14="http://schemas.microsoft.com/office/powerpoint/2010/main" val="2399092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164" y="1243504"/>
            <a:ext cx="3763846" cy="573524"/>
          </a:xfrm>
          <a:solidFill>
            <a:schemeClr val="accent5">
              <a:lumMod val="85000"/>
            </a:schemeClr>
          </a:solidFill>
        </p:spPr>
        <p:txBody>
          <a:bodyPr/>
          <a:lstStyle/>
          <a:p>
            <a:pPr algn="ctr"/>
            <a:r>
              <a:rPr lang="en-US" sz="2400" b="1" dirty="0">
                <a:solidFill>
                  <a:srgbClr val="FF0000"/>
                </a:solidFill>
                <a:latin typeface="Times New Roman"/>
                <a:ea typeface="Calibri"/>
              </a:rPr>
              <a:t>P</a:t>
            </a:r>
            <a:r>
              <a:rPr lang="vi-VN" sz="2400" b="1" dirty="0">
                <a:solidFill>
                  <a:srgbClr val="FF0000"/>
                </a:solidFill>
                <a:latin typeface="Times New Roman"/>
                <a:ea typeface="Calibri"/>
              </a:rPr>
              <a:t>hiếu học tập </a:t>
            </a:r>
            <a:r>
              <a:rPr lang="en-US" sz="2400" b="1" dirty="0">
                <a:solidFill>
                  <a:srgbClr val="FF0000"/>
                </a:solidFill>
                <a:latin typeface="Times New Roman"/>
                <a:ea typeface="Calibri"/>
              </a:rPr>
              <a:t>số 1</a:t>
            </a:r>
            <a:endParaRPr lang="en-US" sz="2400" dirty="0">
              <a:solidFill>
                <a:srgbClr val="FF0000"/>
              </a:solidFill>
            </a:endParaRPr>
          </a:p>
        </p:txBody>
      </p:sp>
      <p:sp>
        <p:nvSpPr>
          <p:cNvPr id="4" name="Slide Number Placeholder 3"/>
          <p:cNvSpPr>
            <a:spLocks noGrp="1"/>
          </p:cNvSpPr>
          <p:nvPr>
            <p:ph type="sldNum" idx="12"/>
          </p:nvPr>
        </p:nvSpPr>
        <p:spPr/>
        <p:txBody>
          <a:bodyPr/>
          <a:lstStyle/>
          <a:p>
            <a:pPr>
              <a:buClrTx/>
              <a:buFontTx/>
              <a:buNone/>
            </a:pPr>
            <a:fld id="{00000000-1234-1234-1234-123412341234}" type="slidenum">
              <a:rPr lang="tr-TR" sz="1800" kern="1200" smtClean="0">
                <a:solidFill>
                  <a:srgbClr val="5E261F"/>
                </a:solidFill>
                <a:ea typeface="+mn-ea"/>
                <a:cs typeface="+mn-cs"/>
              </a:rPr>
              <a:pPr>
                <a:buClrTx/>
                <a:buFontTx/>
                <a:buNone/>
              </a:pPr>
              <a:t>17</a:t>
            </a:fld>
            <a:endParaRPr lang="tr-TR" sz="1800" kern="1200">
              <a:solidFill>
                <a:srgbClr val="5E261F"/>
              </a:solidFill>
              <a:ea typeface="+mn-ea"/>
              <a:cs typeface="+mn-cs"/>
            </a:endParaRPr>
          </a:p>
        </p:txBody>
      </p:sp>
      <p:sp>
        <p:nvSpPr>
          <p:cNvPr id="7" name="Title 4">
            <a:extLst>
              <a:ext uri="{FF2B5EF4-FFF2-40B4-BE49-F238E27FC236}">
                <a16:creationId xmlns:a16="http://schemas.microsoft.com/office/drawing/2014/main" id="{9DEA7042-98AD-4590-8A75-2F7F88805E67}"/>
              </a:ext>
            </a:extLst>
          </p:cNvPr>
          <p:cNvSpPr txBox="1">
            <a:spLocks/>
          </p:cNvSpPr>
          <p:nvPr/>
        </p:nvSpPr>
        <p:spPr>
          <a:xfrm>
            <a:off x="0" y="0"/>
            <a:ext cx="4251159" cy="534285"/>
          </a:xfrm>
          <a:prstGeom prst="rect">
            <a:avLst/>
          </a:prstGeom>
          <a:solidFill>
            <a:srgbClr val="08699F"/>
          </a:solidFill>
          <a:ln w="12700" cap="flat" cmpd="sng" algn="ctr">
            <a:solidFill>
              <a:srgbClr val="08699F"/>
            </a:solidFill>
            <a:prstDash val="solid"/>
            <a:miter lim="800000"/>
          </a:ln>
          <a:effectLst/>
        </p:spPr>
        <p:txBody>
          <a:bodyPr spcFirstLastPara="1" wrap="square" lIns="91425" tIns="45700" rIns="91425" bIns="45700" rtlCol="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Lilita One"/>
              <a:buNone/>
              <a:defRPr sz="3000" b="0"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2pPr>
            <a:lvl3pPr marR="0" lvl="2"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3pPr>
            <a:lvl4pPr marR="0" lvl="3"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4pPr>
            <a:lvl5pPr marR="0" lvl="4"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5pPr>
            <a:lvl6pPr marR="0" lvl="5"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6pPr>
            <a:lvl7pPr marR="0" lvl="6"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7pPr>
            <a:lvl8pPr marR="0" lvl="7"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8pPr>
            <a:lvl9pPr marR="0" lvl="8"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9pPr>
          </a:lstStyle>
          <a:p>
            <a:pPr lvl="1">
              <a:buClrTx/>
              <a:buSzTx/>
              <a:defRPr/>
            </a:pPr>
            <a:r>
              <a:rPr lang="en-US" sz="2800" b="1" dirty="0">
                <a:solidFill>
                  <a:prstClr val="white"/>
                </a:solidFill>
                <a:latin typeface="Times New Roman" pitchFamily="18" charset="0"/>
                <a:ea typeface="Cambria" panose="02040503050406030204" pitchFamily="18" charset="0"/>
                <a:cs typeface="Times New Roman" pitchFamily="18" charset="0"/>
              </a:rPr>
              <a:t>2. Đặc điểm tự nhiên</a:t>
            </a:r>
            <a:r>
              <a:rPr lang="en-US" sz="3200" b="1" dirty="0">
                <a:solidFill>
                  <a:schemeClr val="accent5"/>
                </a:solidFill>
                <a:latin typeface="Times New Roman" pitchFamily="18" charset="0"/>
                <a:ea typeface="Calibri"/>
                <a:cs typeface="Times New Roman" pitchFamily="18" charset="0"/>
              </a:rPr>
              <a:t>:</a:t>
            </a:r>
            <a:endParaRPr lang="en-US" sz="3200" b="1" dirty="0">
              <a:solidFill>
                <a:schemeClr val="accent5"/>
              </a:solidFill>
              <a:latin typeface="Times New Roman" pitchFamily="18" charset="0"/>
              <a:ea typeface="Cambria" panose="02040503050406030204" pitchFamily="18" charset="0"/>
              <a:cs typeface="Times New Roman" pitchFamily="18" charset="0"/>
            </a:endParaRPr>
          </a:p>
        </p:txBody>
      </p:sp>
      <p:sp>
        <p:nvSpPr>
          <p:cNvPr id="8" name="Title 4">
            <a:extLst>
              <a:ext uri="{FF2B5EF4-FFF2-40B4-BE49-F238E27FC236}">
                <a16:creationId xmlns:a16="http://schemas.microsoft.com/office/drawing/2014/main" id="{9DEA7042-98AD-4590-8A75-2F7F88805E67}"/>
              </a:ext>
            </a:extLst>
          </p:cNvPr>
          <p:cNvSpPr txBox="1">
            <a:spLocks/>
          </p:cNvSpPr>
          <p:nvPr/>
        </p:nvSpPr>
        <p:spPr>
          <a:xfrm>
            <a:off x="-27481" y="599242"/>
            <a:ext cx="4278640" cy="390109"/>
          </a:xfrm>
          <a:prstGeom prst="rect">
            <a:avLst/>
          </a:prstGeom>
          <a:solidFill>
            <a:srgbClr val="08699F"/>
          </a:solidFill>
          <a:ln w="12700" cap="flat" cmpd="sng" algn="ctr">
            <a:solidFill>
              <a:srgbClr val="08699F"/>
            </a:solidFill>
            <a:prstDash val="solid"/>
            <a:miter lim="800000"/>
          </a:ln>
          <a:effectLst/>
        </p:spPr>
        <p:txBody>
          <a:bodyPr spcFirstLastPara="1" wrap="square" lIns="91425" tIns="45700" rIns="91425" bIns="45700" rtlCol="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Lilita One"/>
              <a:buNone/>
              <a:defRPr sz="3000" b="0"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2pPr>
            <a:lvl3pPr marR="0" lvl="2"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3pPr>
            <a:lvl4pPr marR="0" lvl="3"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4pPr>
            <a:lvl5pPr marR="0" lvl="4"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5pPr>
            <a:lvl6pPr marR="0" lvl="5"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6pPr>
            <a:lvl7pPr marR="0" lvl="6"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7pPr>
            <a:lvl8pPr marR="0" lvl="7"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8pPr>
            <a:lvl9pPr marR="0" lvl="8"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9pPr>
          </a:lstStyle>
          <a:p>
            <a:pPr lvl="1">
              <a:buClrTx/>
              <a:buSzTx/>
              <a:defRPr/>
            </a:pPr>
            <a:r>
              <a:rPr lang="en-US" sz="2800" b="1" dirty="0">
                <a:solidFill>
                  <a:prstClr val="white"/>
                </a:solidFill>
                <a:latin typeface="Times New Roman" pitchFamily="18" charset="0"/>
                <a:ea typeface="Cambria" panose="02040503050406030204" pitchFamily="18" charset="0"/>
                <a:cs typeface="Times New Roman" pitchFamily="18" charset="0"/>
              </a:rPr>
              <a:t>a. Địa hình và khoáng sản</a:t>
            </a:r>
            <a:r>
              <a:rPr lang="en-US" sz="2800" b="1" dirty="0">
                <a:solidFill>
                  <a:schemeClr val="accent5"/>
                </a:solidFill>
                <a:latin typeface="Times New Roman" pitchFamily="18" charset="0"/>
                <a:ea typeface="Calibri"/>
                <a:cs typeface="Times New Roman" pitchFamily="18" charset="0"/>
              </a:rPr>
              <a:t>:</a:t>
            </a:r>
            <a:endParaRPr lang="en-US" sz="2800" b="1" dirty="0">
              <a:solidFill>
                <a:schemeClr val="accent5"/>
              </a:solidFill>
              <a:latin typeface="Times New Roman" pitchFamily="18" charset="0"/>
              <a:ea typeface="Cambria" panose="02040503050406030204" pitchFamily="18" charset="0"/>
              <a:cs typeface="Times New Roman" pitchFamily="18" charset="0"/>
            </a:endParaRPr>
          </a:p>
        </p:txBody>
      </p:sp>
      <p:sp>
        <p:nvSpPr>
          <p:cNvPr id="9" name="Title 1"/>
          <p:cNvSpPr txBox="1">
            <a:spLocks/>
          </p:cNvSpPr>
          <p:nvPr/>
        </p:nvSpPr>
        <p:spPr>
          <a:xfrm>
            <a:off x="153501" y="4534969"/>
            <a:ext cx="4957012" cy="647708"/>
          </a:xfrm>
          <a:prstGeom prst="rect">
            <a:avLst/>
          </a:prstGeom>
          <a:solidFill>
            <a:schemeClr val="accent5">
              <a:lumMod val="8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Lilita One"/>
              <a:buNone/>
              <a:defRPr sz="3000" b="0"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2pPr>
            <a:lvl3pPr marR="0" lvl="2"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3pPr>
            <a:lvl4pPr marR="0" lvl="3"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4pPr>
            <a:lvl5pPr marR="0" lvl="4"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5pPr>
            <a:lvl6pPr marR="0" lvl="5"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6pPr>
            <a:lvl7pPr marR="0" lvl="6"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7pPr>
            <a:lvl8pPr marR="0" lvl="7"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8pPr>
            <a:lvl9pPr marR="0" lvl="8"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9pPr>
          </a:lstStyle>
          <a:p>
            <a:pPr algn="ctr"/>
            <a:r>
              <a:rPr lang="en-US" sz="2400" b="1" dirty="0">
                <a:solidFill>
                  <a:srgbClr val="FF0000"/>
                </a:solidFill>
                <a:latin typeface="Times New Roman"/>
                <a:ea typeface="Calibri"/>
              </a:rPr>
              <a:t>P</a:t>
            </a:r>
            <a:r>
              <a:rPr lang="vi-VN" sz="2400" b="1" dirty="0">
                <a:solidFill>
                  <a:srgbClr val="FF0000"/>
                </a:solidFill>
                <a:latin typeface="Times New Roman"/>
                <a:ea typeface="Calibri"/>
              </a:rPr>
              <a:t>hiếu học tập </a:t>
            </a:r>
            <a:r>
              <a:rPr lang="en-US" sz="2400" b="1" dirty="0">
                <a:solidFill>
                  <a:srgbClr val="FF0000"/>
                </a:solidFill>
                <a:latin typeface="Times New Roman"/>
                <a:ea typeface="Calibri"/>
              </a:rPr>
              <a:t>số 2</a:t>
            </a:r>
            <a:endParaRPr lang="en-US" sz="2400" dirty="0">
              <a:solidFill>
                <a:srgbClr val="FF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4023210995"/>
              </p:ext>
            </p:extLst>
          </p:nvPr>
        </p:nvGraphicFramePr>
        <p:xfrm>
          <a:off x="131930" y="1888655"/>
          <a:ext cx="6705600" cy="2212101"/>
        </p:xfrm>
        <a:graphic>
          <a:graphicData uri="http://schemas.openxmlformats.org/drawingml/2006/table">
            <a:tbl>
              <a:tblPr firstRow="1" firstCol="1" bandRow="1"/>
              <a:tblGrid>
                <a:gridCol w="3300663">
                  <a:extLst>
                    <a:ext uri="{9D8B030D-6E8A-4147-A177-3AD203B41FA5}">
                      <a16:colId xmlns:a16="http://schemas.microsoft.com/office/drawing/2014/main" val="20000"/>
                    </a:ext>
                  </a:extLst>
                </a:gridCol>
                <a:gridCol w="3404937">
                  <a:extLst>
                    <a:ext uri="{9D8B030D-6E8A-4147-A177-3AD203B41FA5}">
                      <a16:colId xmlns:a16="http://schemas.microsoft.com/office/drawing/2014/main" val="20001"/>
                    </a:ext>
                  </a:extLst>
                </a:gridCol>
              </a:tblGrid>
              <a:tr h="656044">
                <a:tc>
                  <a:txBody>
                    <a:bodyPr/>
                    <a:lstStyle/>
                    <a:p>
                      <a:pPr algn="just">
                        <a:lnSpc>
                          <a:spcPct val="115000"/>
                        </a:lnSpc>
                        <a:spcAft>
                          <a:spcPts val="0"/>
                        </a:spcAft>
                      </a:pPr>
                      <a:r>
                        <a:rPr lang="vi-VN" sz="2400" b="1" dirty="0">
                          <a:effectLst/>
                          <a:latin typeface="Times New Roman"/>
                          <a:ea typeface="Calibri"/>
                          <a:cs typeface="Times New Roman"/>
                        </a:rPr>
                        <a:t>Đặc điểm địa hình</a:t>
                      </a:r>
                      <a:endParaRPr lang="en-US" sz="24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just">
                        <a:lnSpc>
                          <a:spcPct val="115000"/>
                        </a:lnSpc>
                        <a:spcAft>
                          <a:spcPts val="0"/>
                        </a:spcAft>
                      </a:pPr>
                      <a:r>
                        <a:rPr lang="en-US" sz="2400" b="1" dirty="0">
                          <a:effectLst/>
                          <a:latin typeface="Times New Roman"/>
                          <a:ea typeface="Calibri"/>
                          <a:cs typeface="Times New Roman"/>
                        </a:rPr>
                        <a:t>Nội dung</a:t>
                      </a:r>
                      <a:endParaRPr lang="en-US" sz="24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555145">
                <a:tc>
                  <a:txBody>
                    <a:bodyPr/>
                    <a:lstStyle/>
                    <a:p>
                      <a:pPr>
                        <a:lnSpc>
                          <a:spcPct val="115000"/>
                        </a:lnSpc>
                        <a:spcAft>
                          <a:spcPts val="0"/>
                        </a:spcAft>
                      </a:pPr>
                      <a:r>
                        <a:rPr lang="vi-VN" sz="2200" dirty="0">
                          <a:solidFill>
                            <a:srgbClr val="221348"/>
                          </a:solidFill>
                          <a:effectLst/>
                          <a:latin typeface="Times New Roman"/>
                          <a:ea typeface="Calibri"/>
                          <a:cs typeface="Times New Roman"/>
                        </a:rPr>
                        <a:t>Các dạng địa hình</a:t>
                      </a:r>
                      <a:r>
                        <a:rPr lang="en-US" sz="2200" dirty="0">
                          <a:solidFill>
                            <a:srgbClr val="221348"/>
                          </a:solidFill>
                          <a:effectLst/>
                          <a:latin typeface="Times New Roman"/>
                          <a:ea typeface="Calibri"/>
                          <a:cs typeface="Times New Roman"/>
                        </a:rPr>
                        <a:t>, phân bố</a:t>
                      </a:r>
                      <a:endParaRPr lang="en-US" sz="2200" dirty="0">
                        <a:solidFill>
                          <a:srgbClr val="221348"/>
                        </a:solidFill>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95000"/>
                      </a:schemeClr>
                    </a:solidFill>
                  </a:tcPr>
                </a:tc>
                <a:tc>
                  <a:txBody>
                    <a:bodyPr/>
                    <a:lstStyle/>
                    <a:p>
                      <a:endParaRPr lang="en-US" sz="2200" dirty="0">
                        <a:effectLst/>
                        <a:latin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95000"/>
                      </a:schemeClr>
                    </a:solidFill>
                  </a:tcPr>
                </a:tc>
                <a:extLst>
                  <a:ext uri="{0D108BD9-81ED-4DB2-BD59-A6C34878D82A}">
                    <a16:rowId xmlns:a16="http://schemas.microsoft.com/office/drawing/2014/main" val="10001"/>
                  </a:ext>
                </a:extLst>
              </a:tr>
              <a:tr h="481263">
                <a:tc>
                  <a:txBody>
                    <a:bodyPr/>
                    <a:lstStyle/>
                    <a:p>
                      <a:pPr algn="l">
                        <a:lnSpc>
                          <a:spcPct val="115000"/>
                        </a:lnSpc>
                        <a:spcAft>
                          <a:spcPts val="0"/>
                        </a:spcAft>
                      </a:pPr>
                      <a:r>
                        <a:rPr lang="vi-VN" sz="2200" dirty="0">
                          <a:solidFill>
                            <a:srgbClr val="221348"/>
                          </a:solidFill>
                          <a:effectLst/>
                          <a:latin typeface="Times New Roman"/>
                          <a:ea typeface="Calibri"/>
                          <a:cs typeface="Times New Roman"/>
                        </a:rPr>
                        <a:t>Hướng</a:t>
                      </a:r>
                      <a:r>
                        <a:rPr lang="en-US" sz="2200" baseline="0" dirty="0">
                          <a:solidFill>
                            <a:srgbClr val="221348"/>
                          </a:solidFill>
                          <a:effectLst/>
                          <a:latin typeface="Times New Roman"/>
                          <a:ea typeface="Calibri"/>
                          <a:cs typeface="Times New Roman"/>
                        </a:rPr>
                        <a:t> </a:t>
                      </a:r>
                      <a:r>
                        <a:rPr lang="vi-VN" sz="2200" dirty="0">
                          <a:solidFill>
                            <a:srgbClr val="221348"/>
                          </a:solidFill>
                          <a:effectLst/>
                          <a:latin typeface="Times New Roman"/>
                          <a:ea typeface="Calibri"/>
                          <a:cs typeface="Times New Roman"/>
                        </a:rPr>
                        <a:t>nghiêng</a:t>
                      </a:r>
                      <a:endParaRPr lang="en-US" sz="2200" dirty="0">
                        <a:solidFill>
                          <a:srgbClr val="221348"/>
                        </a:solidFill>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95000"/>
                      </a:schemeClr>
                    </a:solidFill>
                  </a:tcPr>
                </a:tc>
                <a:tc>
                  <a:txBody>
                    <a:bodyPr/>
                    <a:lstStyle/>
                    <a:p>
                      <a:endParaRPr lang="en-US" sz="2200" dirty="0">
                        <a:effectLst/>
                        <a:latin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95000"/>
                      </a:schemeClr>
                    </a:solidFill>
                  </a:tcPr>
                </a:tc>
                <a:extLst>
                  <a:ext uri="{0D108BD9-81ED-4DB2-BD59-A6C34878D82A}">
                    <a16:rowId xmlns:a16="http://schemas.microsoft.com/office/drawing/2014/main" val="10002"/>
                  </a:ext>
                </a:extLst>
              </a:tr>
              <a:tr h="519649">
                <a:tc>
                  <a:txBody>
                    <a:bodyPr/>
                    <a:lstStyle/>
                    <a:p>
                      <a:pPr>
                        <a:lnSpc>
                          <a:spcPct val="115000"/>
                        </a:lnSpc>
                        <a:spcAft>
                          <a:spcPts val="0"/>
                        </a:spcAft>
                      </a:pPr>
                      <a:r>
                        <a:rPr lang="vi-VN" sz="2200" dirty="0">
                          <a:solidFill>
                            <a:srgbClr val="221348"/>
                          </a:solidFill>
                          <a:effectLst/>
                          <a:latin typeface="Times New Roman"/>
                          <a:ea typeface="Calibri"/>
                          <a:cs typeface="Times New Roman"/>
                        </a:rPr>
                        <a:t>Nhận xét</a:t>
                      </a:r>
                      <a:r>
                        <a:rPr lang="en-US" sz="2200" dirty="0">
                          <a:solidFill>
                            <a:srgbClr val="221348"/>
                          </a:solidFill>
                          <a:effectLst/>
                          <a:latin typeface="Times New Roman"/>
                          <a:ea typeface="Calibri"/>
                          <a:cs typeface="Times New Roman"/>
                        </a:rPr>
                        <a:t>, giải thích</a:t>
                      </a:r>
                      <a:endParaRPr lang="en-US" sz="2200" dirty="0">
                        <a:solidFill>
                          <a:srgbClr val="221348"/>
                        </a:solidFill>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95000"/>
                      </a:schemeClr>
                    </a:solidFill>
                  </a:tcPr>
                </a:tc>
                <a:tc>
                  <a:txBody>
                    <a:bodyPr/>
                    <a:lstStyle/>
                    <a:p>
                      <a:pPr algn="just">
                        <a:lnSpc>
                          <a:spcPct val="115000"/>
                        </a:lnSpc>
                        <a:spcAft>
                          <a:spcPts val="0"/>
                        </a:spcAft>
                      </a:pPr>
                      <a:r>
                        <a:rPr lang="en-US" sz="2200" b="1" dirty="0">
                          <a:effectLst/>
                          <a:latin typeface="Times New Roman"/>
                          <a:ea typeface="Calibri"/>
                          <a:cs typeface="Times New Roman"/>
                        </a:rPr>
                        <a:t> </a:t>
                      </a:r>
                      <a:endParaRPr lang="en-US" sz="22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95000"/>
                      </a:schemeClr>
                    </a:solidFill>
                  </a:tcPr>
                </a:tc>
                <a:extLst>
                  <a:ext uri="{0D108BD9-81ED-4DB2-BD59-A6C34878D82A}">
                    <a16:rowId xmlns:a16="http://schemas.microsoft.com/office/drawing/2014/main" val="10003"/>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054654671"/>
              </p:ext>
            </p:extLst>
          </p:nvPr>
        </p:nvGraphicFramePr>
        <p:xfrm>
          <a:off x="131930" y="5142602"/>
          <a:ext cx="6721642" cy="1305180"/>
        </p:xfrm>
        <a:graphic>
          <a:graphicData uri="http://schemas.openxmlformats.org/drawingml/2006/table">
            <a:tbl>
              <a:tblPr firstRow="1" firstCol="1" bandRow="1"/>
              <a:tblGrid>
                <a:gridCol w="3208421">
                  <a:extLst>
                    <a:ext uri="{9D8B030D-6E8A-4147-A177-3AD203B41FA5}">
                      <a16:colId xmlns:a16="http://schemas.microsoft.com/office/drawing/2014/main" val="20000"/>
                    </a:ext>
                  </a:extLst>
                </a:gridCol>
                <a:gridCol w="3513221">
                  <a:extLst>
                    <a:ext uri="{9D8B030D-6E8A-4147-A177-3AD203B41FA5}">
                      <a16:colId xmlns:a16="http://schemas.microsoft.com/office/drawing/2014/main" val="20001"/>
                    </a:ext>
                  </a:extLst>
                </a:gridCol>
              </a:tblGrid>
              <a:tr h="215265">
                <a:tc>
                  <a:txBody>
                    <a:bodyPr/>
                    <a:lstStyle/>
                    <a:p>
                      <a:pPr algn="l">
                        <a:lnSpc>
                          <a:spcPct val="115000"/>
                        </a:lnSpc>
                        <a:spcAft>
                          <a:spcPts val="0"/>
                        </a:spcAft>
                      </a:pPr>
                      <a:r>
                        <a:rPr lang="vi-VN" sz="2400" b="1" dirty="0">
                          <a:effectLst/>
                          <a:latin typeface="Times New Roman"/>
                          <a:ea typeface="Calibri"/>
                          <a:cs typeface="Times New Roman"/>
                        </a:rPr>
                        <a:t>Đặc điểm khoáng sản</a:t>
                      </a:r>
                      <a:endParaRPr lang="en-US" sz="2400" b="1"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just">
                        <a:lnSpc>
                          <a:spcPct val="115000"/>
                        </a:lnSpc>
                        <a:spcAft>
                          <a:spcPts val="0"/>
                        </a:spcAft>
                      </a:pPr>
                      <a:r>
                        <a:rPr lang="en-US" sz="2400" b="1" dirty="0">
                          <a:effectLst/>
                          <a:latin typeface="Times New Roman"/>
                          <a:ea typeface="Calibri"/>
                          <a:cs typeface="Times New Roman"/>
                        </a:rPr>
                        <a:t>Nội dung</a:t>
                      </a:r>
                      <a:endParaRPr lang="en-US" sz="24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555951">
                <a:tc>
                  <a:txBody>
                    <a:bodyPr/>
                    <a:lstStyle/>
                    <a:p>
                      <a:pPr algn="l">
                        <a:lnSpc>
                          <a:spcPct val="115000"/>
                        </a:lnSpc>
                        <a:spcAft>
                          <a:spcPts val="0"/>
                        </a:spcAft>
                      </a:pPr>
                      <a:r>
                        <a:rPr lang="en-US" sz="2200" dirty="0">
                          <a:effectLst/>
                          <a:latin typeface="Times New Roman"/>
                          <a:ea typeface="Calibri"/>
                          <a:cs typeface="Times New Roman"/>
                        </a:rPr>
                        <a:t>Tên</a:t>
                      </a:r>
                      <a:r>
                        <a:rPr lang="en-US" sz="2200" baseline="0" dirty="0">
                          <a:effectLst/>
                          <a:latin typeface="Times New Roman"/>
                          <a:ea typeface="Calibri"/>
                          <a:cs typeface="Times New Roman"/>
                        </a:rPr>
                        <a:t> và s</a:t>
                      </a:r>
                      <a:r>
                        <a:rPr lang="vi-VN" sz="2200" dirty="0">
                          <a:effectLst/>
                          <a:latin typeface="Times New Roman"/>
                          <a:ea typeface="Calibri"/>
                          <a:cs typeface="Times New Roman"/>
                        </a:rPr>
                        <a:t>ự phân bố</a:t>
                      </a:r>
                      <a:endParaRPr lang="en-US" sz="22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95000"/>
                      </a:schemeClr>
                    </a:solidFill>
                  </a:tcPr>
                </a:tc>
                <a:tc>
                  <a:txBody>
                    <a:bodyPr/>
                    <a:lstStyle/>
                    <a:p>
                      <a:endParaRPr lang="en-US" sz="2000" dirty="0">
                        <a:effectLst/>
                        <a:latin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95000"/>
                      </a:schemeClr>
                    </a:solidFill>
                  </a:tcPr>
                </a:tc>
                <a:extLst>
                  <a:ext uri="{0D108BD9-81ED-4DB2-BD59-A6C34878D82A}">
                    <a16:rowId xmlns:a16="http://schemas.microsoft.com/office/drawing/2014/main" val="10001"/>
                  </a:ext>
                </a:extLst>
              </a:tr>
              <a:tr h="362323">
                <a:tc>
                  <a:txBody>
                    <a:bodyPr/>
                    <a:lstStyle/>
                    <a:p>
                      <a:pPr>
                        <a:lnSpc>
                          <a:spcPct val="115000"/>
                        </a:lnSpc>
                        <a:spcAft>
                          <a:spcPts val="0"/>
                        </a:spcAft>
                      </a:pPr>
                      <a:r>
                        <a:rPr lang="en-US" sz="2200" dirty="0">
                          <a:effectLst/>
                          <a:latin typeface="Times New Roman"/>
                          <a:ea typeface="Calibri"/>
                          <a:cs typeface="Times New Roman"/>
                        </a:rPr>
                        <a:t> </a:t>
                      </a:r>
                      <a:r>
                        <a:rPr lang="vi-VN" sz="2200" dirty="0">
                          <a:effectLst/>
                          <a:latin typeface="Times New Roman"/>
                          <a:ea typeface="Calibri"/>
                          <a:cs typeface="Times New Roman"/>
                        </a:rPr>
                        <a:t>Nhận xét</a:t>
                      </a:r>
                      <a:endParaRPr lang="en-US" sz="22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95000"/>
                      </a:schemeClr>
                    </a:solidFill>
                  </a:tcPr>
                </a:tc>
                <a:tc>
                  <a:txBody>
                    <a:bodyPr/>
                    <a:lstStyle/>
                    <a:p>
                      <a:endParaRPr lang="en-US" sz="2000" dirty="0">
                        <a:effectLst/>
                        <a:latin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95000"/>
                      </a:schemeClr>
                    </a:solidFill>
                  </a:tcPr>
                </a:tc>
                <a:extLst>
                  <a:ext uri="{0D108BD9-81ED-4DB2-BD59-A6C34878D82A}">
                    <a16:rowId xmlns:a16="http://schemas.microsoft.com/office/drawing/2014/main" val="10002"/>
                  </a:ext>
                </a:extLst>
              </a:tr>
            </a:tbl>
          </a:graphicData>
        </a:graphic>
      </p:graphicFrame>
      <p:sp>
        <p:nvSpPr>
          <p:cNvPr id="13" name="TextBox 12"/>
          <p:cNvSpPr txBox="1">
            <a:spLocks noChangeArrowheads="1"/>
          </p:cNvSpPr>
          <p:nvPr/>
        </p:nvSpPr>
        <p:spPr bwMode="auto">
          <a:xfrm>
            <a:off x="6961659" y="84351"/>
            <a:ext cx="4985560" cy="1508105"/>
          </a:xfrm>
          <a:prstGeom prst="rect">
            <a:avLst/>
          </a:prstGeom>
          <a:solidFill>
            <a:schemeClr val="accent5">
              <a:lumMod val="85000"/>
            </a:schemeClr>
          </a:solidFill>
          <a:ln>
            <a:noFill/>
          </a:ln>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a:lnSpc>
                <a:spcPct val="115000"/>
              </a:lnSpc>
            </a:pPr>
            <a:r>
              <a:rPr lang="en-US" sz="2000" b="1" dirty="0">
                <a:solidFill>
                  <a:srgbClr val="FF0000"/>
                </a:solidFill>
                <a:effectLst/>
                <a:latin typeface="Times New Roman"/>
                <a:ea typeface="Times New Roman"/>
              </a:rPr>
              <a:t>   THẢO LUẬN NHÓM</a:t>
            </a:r>
          </a:p>
          <a:p>
            <a:pPr algn="just">
              <a:lnSpc>
                <a:spcPct val="115000"/>
              </a:lnSpc>
            </a:pPr>
            <a:r>
              <a:rPr lang="en-US" sz="2000" b="1" dirty="0">
                <a:solidFill>
                  <a:srgbClr val="FF0000"/>
                </a:solidFill>
                <a:effectLst/>
                <a:latin typeface="Times New Roman"/>
                <a:ea typeface="Times New Roman"/>
              </a:rPr>
              <a:t>Nhóm 1,2: Phiếu học tập số 1</a:t>
            </a:r>
          </a:p>
          <a:p>
            <a:pPr algn="just">
              <a:lnSpc>
                <a:spcPct val="115000"/>
              </a:lnSpc>
            </a:pPr>
            <a:r>
              <a:rPr lang="en-US" sz="2000" b="1" dirty="0">
                <a:solidFill>
                  <a:srgbClr val="FF0000"/>
                </a:solidFill>
                <a:latin typeface="Times New Roman"/>
                <a:ea typeface="Times New Roman"/>
              </a:rPr>
              <a:t>Nhóm 3,4: Phiếu học tập số 2</a:t>
            </a:r>
          </a:p>
          <a:p>
            <a:pPr algn="just">
              <a:lnSpc>
                <a:spcPct val="115000"/>
              </a:lnSpc>
            </a:pPr>
            <a:r>
              <a:rPr lang="en-US" sz="2000" b="1" dirty="0">
                <a:solidFill>
                  <a:srgbClr val="FF0000"/>
                </a:solidFill>
                <a:effectLst/>
                <a:latin typeface="Times New Roman"/>
                <a:ea typeface="Times New Roman"/>
              </a:rPr>
              <a:t>Thời gian thảo luận: 5 phút </a:t>
            </a:r>
          </a:p>
        </p:txBody>
      </p:sp>
    </p:spTree>
    <p:extLst>
      <p:ext uri="{BB962C8B-B14F-4D97-AF65-F5344CB8AC3E}">
        <p14:creationId xmlns:p14="http://schemas.microsoft.com/office/powerpoint/2010/main" val="64859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7590" y="-29622"/>
            <a:ext cx="5020159" cy="524297"/>
          </a:xfrm>
        </p:spPr>
        <p:txBody>
          <a:bodyPr/>
          <a:lstStyle/>
          <a:p>
            <a:pPr algn="just"/>
            <a:r>
              <a:rPr lang="nl-NL" sz="2400" b="1" dirty="0">
                <a:solidFill>
                  <a:srgbClr val="FF0000"/>
                </a:solidFill>
                <a:latin typeface="Times New Roman"/>
                <a:ea typeface="Times New Roman"/>
              </a:rPr>
              <a:t>PHIẾU HỌC TẬP SỐ 1</a:t>
            </a:r>
            <a:endParaRPr lang="en-US" sz="2400" dirty="0">
              <a:effectLst/>
              <a:latin typeface="Times New Roman"/>
              <a:ea typeface="Times New Roman"/>
            </a:endParaRPr>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buClrTx/>
              <a:buFontTx/>
              <a:buNone/>
            </a:pPr>
            <a:fld id="{00000000-1234-1234-1234-123412341234}" type="slidenum">
              <a:rPr lang="tr-TR" sz="1800" kern="1200" smtClean="0">
                <a:solidFill>
                  <a:srgbClr val="5E261F"/>
                </a:solidFill>
                <a:ea typeface="+mn-ea"/>
                <a:cs typeface="+mn-cs"/>
              </a:rPr>
              <a:pPr>
                <a:buClrTx/>
                <a:buFontTx/>
                <a:buNone/>
              </a:pPr>
              <a:t>18</a:t>
            </a:fld>
            <a:endParaRPr lang="tr-TR" sz="1800" kern="1200">
              <a:solidFill>
                <a:srgbClr val="5E261F"/>
              </a:solidFill>
              <a:ea typeface="+mn-ea"/>
              <a:cs typeface="+mn-cs"/>
            </a:endParaRPr>
          </a:p>
        </p:txBody>
      </p:sp>
      <p:sp>
        <p:nvSpPr>
          <p:cNvPr id="6" name="Title 4">
            <a:extLst>
              <a:ext uri="{FF2B5EF4-FFF2-40B4-BE49-F238E27FC236}">
                <a16:creationId xmlns:a16="http://schemas.microsoft.com/office/drawing/2014/main" id="{9DEA7042-98AD-4590-8A75-2F7F88805E67}"/>
              </a:ext>
            </a:extLst>
          </p:cNvPr>
          <p:cNvSpPr txBox="1">
            <a:spLocks/>
          </p:cNvSpPr>
          <p:nvPr/>
        </p:nvSpPr>
        <p:spPr>
          <a:xfrm>
            <a:off x="168638" y="0"/>
            <a:ext cx="4283441" cy="389744"/>
          </a:xfrm>
          <a:prstGeom prst="rect">
            <a:avLst/>
          </a:prstGeom>
          <a:solidFill>
            <a:srgbClr val="08699F"/>
          </a:solidFill>
          <a:ln w="12700" cap="flat" cmpd="sng" algn="ctr">
            <a:solidFill>
              <a:srgbClr val="08699F"/>
            </a:solidFill>
            <a:prstDash val="solid"/>
            <a:miter lim="800000"/>
          </a:ln>
          <a:effectLst/>
        </p:spPr>
        <p:txBody>
          <a:bodyPr spcFirstLastPara="1" wrap="square" lIns="91425" tIns="45700" rIns="91425" bIns="45700" rtlCol="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Lilita One"/>
              <a:buNone/>
              <a:defRPr sz="3000" b="0"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2pPr>
            <a:lvl3pPr marR="0" lvl="2"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3pPr>
            <a:lvl4pPr marR="0" lvl="3"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4pPr>
            <a:lvl5pPr marR="0" lvl="4"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5pPr>
            <a:lvl6pPr marR="0" lvl="5"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6pPr>
            <a:lvl7pPr marR="0" lvl="6"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7pPr>
            <a:lvl8pPr marR="0" lvl="7"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8pPr>
            <a:lvl9pPr marR="0" lvl="8"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9pPr>
          </a:lstStyle>
          <a:p>
            <a:pPr lvl="1">
              <a:buClrTx/>
              <a:buSzTx/>
              <a:defRPr/>
            </a:pPr>
            <a:r>
              <a:rPr lang="en-US" b="1" dirty="0">
                <a:solidFill>
                  <a:prstClr val="white"/>
                </a:solidFill>
                <a:latin typeface="Times New Roman" pitchFamily="18" charset="0"/>
                <a:ea typeface="Cambria" panose="02040503050406030204" pitchFamily="18" charset="0"/>
                <a:cs typeface="Times New Roman" pitchFamily="18" charset="0"/>
              </a:rPr>
              <a:t>2. Đặc điểm tự nhiên</a:t>
            </a:r>
            <a:r>
              <a:rPr lang="en-US" b="1" dirty="0">
                <a:solidFill>
                  <a:schemeClr val="accent5"/>
                </a:solidFill>
                <a:latin typeface="Times New Roman" pitchFamily="18" charset="0"/>
                <a:ea typeface="Calibri"/>
                <a:cs typeface="Times New Roman" pitchFamily="18" charset="0"/>
              </a:rPr>
              <a:t>:</a:t>
            </a:r>
            <a:endParaRPr lang="en-US" b="1" dirty="0">
              <a:solidFill>
                <a:schemeClr val="accent5"/>
              </a:solidFill>
              <a:latin typeface="Times New Roman" pitchFamily="18" charset="0"/>
              <a:ea typeface="Cambria" panose="02040503050406030204" pitchFamily="18" charset="0"/>
              <a:cs typeface="Times New Roman" pitchFamily="18" charset="0"/>
            </a:endParaRPr>
          </a:p>
        </p:txBody>
      </p:sp>
      <p:pic>
        <p:nvPicPr>
          <p:cNvPr id="7" name="Picture 6"/>
          <p:cNvPicPr/>
          <p:nvPr/>
        </p:nvPicPr>
        <p:blipFill>
          <a:blip r:embed="rId2"/>
          <a:stretch>
            <a:fillRect/>
          </a:stretch>
        </p:blipFill>
        <p:spPr>
          <a:xfrm>
            <a:off x="-1" y="1099180"/>
            <a:ext cx="6011055" cy="5321509"/>
          </a:xfrm>
          <a:prstGeom prst="rect">
            <a:avLst/>
          </a:prstGeom>
        </p:spPr>
      </p:pic>
      <p:sp>
        <p:nvSpPr>
          <p:cNvPr id="8" name="Title 4">
            <a:extLst>
              <a:ext uri="{FF2B5EF4-FFF2-40B4-BE49-F238E27FC236}">
                <a16:creationId xmlns:a16="http://schemas.microsoft.com/office/drawing/2014/main" id="{9DEA7042-98AD-4590-8A75-2F7F88805E67}"/>
              </a:ext>
            </a:extLst>
          </p:cNvPr>
          <p:cNvSpPr txBox="1">
            <a:spLocks/>
          </p:cNvSpPr>
          <p:nvPr/>
        </p:nvSpPr>
        <p:spPr>
          <a:xfrm>
            <a:off x="170650" y="389744"/>
            <a:ext cx="4281429" cy="359764"/>
          </a:xfrm>
          <a:prstGeom prst="rect">
            <a:avLst/>
          </a:prstGeom>
          <a:solidFill>
            <a:srgbClr val="08699F"/>
          </a:solidFill>
          <a:ln w="12700" cap="flat" cmpd="sng" algn="ctr">
            <a:solidFill>
              <a:srgbClr val="08699F"/>
            </a:solidFill>
            <a:prstDash val="solid"/>
            <a:miter lim="800000"/>
          </a:ln>
          <a:effectLst/>
        </p:spPr>
        <p:txBody>
          <a:bodyPr spcFirstLastPara="1" wrap="square" lIns="91425" tIns="45700" rIns="91425" bIns="45700" rtlCol="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Lilita One"/>
              <a:buNone/>
              <a:defRPr sz="3000" b="0"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2pPr>
            <a:lvl3pPr marR="0" lvl="2"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3pPr>
            <a:lvl4pPr marR="0" lvl="3"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4pPr>
            <a:lvl5pPr marR="0" lvl="4"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5pPr>
            <a:lvl6pPr marR="0" lvl="5"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6pPr>
            <a:lvl7pPr marR="0" lvl="6"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7pPr>
            <a:lvl8pPr marR="0" lvl="7"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8pPr>
            <a:lvl9pPr marR="0" lvl="8"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9pPr>
          </a:lstStyle>
          <a:p>
            <a:pPr lvl="1">
              <a:buClrTx/>
              <a:buSzTx/>
              <a:defRPr/>
            </a:pPr>
            <a:r>
              <a:rPr lang="en-US" sz="2800" b="1" dirty="0">
                <a:solidFill>
                  <a:schemeClr val="accent5"/>
                </a:solidFill>
                <a:latin typeface="Times New Roman" pitchFamily="18" charset="0"/>
                <a:ea typeface="Cambria" panose="02040503050406030204" pitchFamily="18" charset="0"/>
                <a:cs typeface="Times New Roman" pitchFamily="18" charset="0"/>
              </a:rPr>
              <a:t>a.Địa hình và khoáng sản</a:t>
            </a:r>
          </a:p>
        </p:txBody>
      </p:sp>
      <p:sp>
        <p:nvSpPr>
          <p:cNvPr id="9" name="Title 4">
            <a:extLst>
              <a:ext uri="{FF2B5EF4-FFF2-40B4-BE49-F238E27FC236}">
                <a16:creationId xmlns:a16="http://schemas.microsoft.com/office/drawing/2014/main" id="{9DEA7042-98AD-4590-8A75-2F7F88805E67}"/>
              </a:ext>
            </a:extLst>
          </p:cNvPr>
          <p:cNvSpPr txBox="1">
            <a:spLocks/>
          </p:cNvSpPr>
          <p:nvPr/>
        </p:nvSpPr>
        <p:spPr>
          <a:xfrm>
            <a:off x="157395" y="749509"/>
            <a:ext cx="4294684" cy="357262"/>
          </a:xfrm>
          <a:prstGeom prst="rect">
            <a:avLst/>
          </a:prstGeom>
          <a:solidFill>
            <a:srgbClr val="08699F"/>
          </a:solidFill>
          <a:ln w="12700" cap="flat" cmpd="sng" algn="ctr">
            <a:solidFill>
              <a:srgbClr val="08699F"/>
            </a:solidFill>
            <a:prstDash val="solid"/>
            <a:miter lim="800000"/>
          </a:ln>
          <a:effectLst/>
        </p:spPr>
        <p:txBody>
          <a:bodyPr spcFirstLastPara="1" wrap="square" lIns="91425" tIns="45700" rIns="91425" bIns="45700" rtlCol="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Lilita One"/>
              <a:buNone/>
              <a:defRPr sz="3000" b="0"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2pPr>
            <a:lvl3pPr marR="0" lvl="2"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3pPr>
            <a:lvl4pPr marR="0" lvl="3"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4pPr>
            <a:lvl5pPr marR="0" lvl="4"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5pPr>
            <a:lvl6pPr marR="0" lvl="5"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6pPr>
            <a:lvl7pPr marR="0" lvl="6"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7pPr>
            <a:lvl8pPr marR="0" lvl="7"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8pPr>
            <a:lvl9pPr marR="0" lvl="8"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9pPr>
          </a:lstStyle>
          <a:p>
            <a:pPr lvl="1">
              <a:buClrTx/>
              <a:buSzTx/>
              <a:defRPr/>
            </a:pPr>
            <a:r>
              <a:rPr lang="en-US" sz="2800" b="1" dirty="0">
                <a:solidFill>
                  <a:schemeClr val="accent5"/>
                </a:solidFill>
                <a:latin typeface="Times New Roman" pitchFamily="18" charset="0"/>
                <a:ea typeface="Cambria" panose="02040503050406030204" pitchFamily="18" charset="0"/>
                <a:cs typeface="Times New Roman" pitchFamily="18" charset="0"/>
              </a:rPr>
              <a:t>* Địa hình</a:t>
            </a:r>
          </a:p>
        </p:txBody>
      </p:sp>
      <p:sp>
        <p:nvSpPr>
          <p:cNvPr id="10" name="Text Placeholder 2"/>
          <p:cNvSpPr txBox="1">
            <a:spLocks/>
          </p:cNvSpPr>
          <p:nvPr/>
        </p:nvSpPr>
        <p:spPr>
          <a:xfrm>
            <a:off x="252334" y="6279354"/>
            <a:ext cx="4557010" cy="46571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609555" marR="0" lvl="0" indent="-457167" algn="l" rtl="0">
              <a:lnSpc>
                <a:spcPct val="90000"/>
              </a:lnSpc>
              <a:spcBef>
                <a:spcPts val="10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1pPr>
            <a:lvl2pPr marL="1219110" marR="0" lvl="1"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2pPr>
            <a:lvl3pPr marL="1828664" marR="0" lvl="2"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3pPr>
            <a:lvl4pPr marL="2438218" marR="0" lvl="3"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4pPr>
            <a:lvl5pPr marL="3047772" marR="0" lvl="4"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5pPr>
            <a:lvl6pPr marL="3657327" marR="0" lvl="5"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6pPr>
            <a:lvl7pPr marL="4266880" marR="0" lvl="6"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7pPr>
            <a:lvl8pPr marL="4876435" marR="0" lvl="7"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8pPr>
            <a:lvl9pPr marL="5485990" marR="0" lvl="8"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9pPr>
          </a:lstStyle>
          <a:p>
            <a:pPr marL="152388" indent="0">
              <a:buFont typeface="Manrope"/>
              <a:buNone/>
            </a:pPr>
            <a:r>
              <a:rPr lang="en-US" sz="2400" dirty="0">
                <a:solidFill>
                  <a:schemeClr val="accent4">
                    <a:lumMod val="10000"/>
                  </a:schemeClr>
                </a:solidFill>
                <a:latin typeface="Times New Roman" pitchFamily="18" charset="0"/>
                <a:cs typeface="Times New Roman" pitchFamily="18" charset="0"/>
              </a:rPr>
              <a:t>Hình1.  Bản đồ tự nhiên châu Phi</a:t>
            </a:r>
          </a:p>
        </p:txBody>
      </p:sp>
      <p:sp>
        <p:nvSpPr>
          <p:cNvPr id="13" name="TextBox 28"/>
          <p:cNvSpPr txBox="1">
            <a:spLocks noChangeArrowheads="1"/>
          </p:cNvSpPr>
          <p:nvPr/>
        </p:nvSpPr>
        <p:spPr bwMode="auto">
          <a:xfrm>
            <a:off x="3777668" y="3545805"/>
            <a:ext cx="99872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r>
              <a:rPr lang="en-US" altLang="en-US" sz="1050" b="1" dirty="0">
                <a:solidFill>
                  <a:srgbClr val="221348"/>
                </a:solidFill>
                <a:latin typeface="Arial" charset="0"/>
              </a:rPr>
              <a:t>SN </a:t>
            </a:r>
          </a:p>
          <a:p>
            <a:r>
              <a:rPr lang="en-US" altLang="en-US" sz="1050" b="1" dirty="0">
                <a:solidFill>
                  <a:srgbClr val="221348"/>
                </a:solidFill>
                <a:latin typeface="Arial" charset="0"/>
              </a:rPr>
              <a:t>Đông Phi</a:t>
            </a:r>
          </a:p>
        </p:txBody>
      </p:sp>
      <p:sp>
        <p:nvSpPr>
          <p:cNvPr id="14" name="TextBox 28"/>
          <p:cNvSpPr txBox="1">
            <a:spLocks noChangeArrowheads="1"/>
          </p:cNvSpPr>
          <p:nvPr/>
        </p:nvSpPr>
        <p:spPr bwMode="auto">
          <a:xfrm>
            <a:off x="4288911" y="2679427"/>
            <a:ext cx="622418"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r>
              <a:rPr lang="en-US" altLang="en-US" sz="1100" b="1" dirty="0">
                <a:solidFill>
                  <a:srgbClr val="221348"/>
                </a:solidFill>
                <a:latin typeface="Arial" charset="0"/>
              </a:rPr>
              <a:t>SN </a:t>
            </a:r>
          </a:p>
          <a:p>
            <a:r>
              <a:rPr lang="en-US" altLang="en-US" sz="1100" b="1" dirty="0">
                <a:solidFill>
                  <a:srgbClr val="221348"/>
                </a:solidFill>
                <a:latin typeface="Arial" charset="0"/>
              </a:rPr>
              <a:t>Ê- ti-ô-pi-a</a:t>
            </a:r>
          </a:p>
        </p:txBody>
      </p:sp>
      <p:graphicFrame>
        <p:nvGraphicFramePr>
          <p:cNvPr id="5" name="Table 4"/>
          <p:cNvGraphicFramePr>
            <a:graphicFrameLocks noGrp="1"/>
          </p:cNvGraphicFramePr>
          <p:nvPr>
            <p:extLst>
              <p:ext uri="{D42A27DB-BD31-4B8C-83A1-F6EECF244321}">
                <p14:modId xmlns:p14="http://schemas.microsoft.com/office/powerpoint/2010/main" val="3004212547"/>
              </p:ext>
            </p:extLst>
          </p:nvPr>
        </p:nvGraphicFramePr>
        <p:xfrm>
          <a:off x="6044338" y="389744"/>
          <a:ext cx="6160871" cy="6577594"/>
        </p:xfrm>
        <a:graphic>
          <a:graphicData uri="http://schemas.openxmlformats.org/drawingml/2006/table">
            <a:tbl>
              <a:tblPr firstRow="1" firstCol="1" bandRow="1"/>
              <a:tblGrid>
                <a:gridCol w="1367115">
                  <a:extLst>
                    <a:ext uri="{9D8B030D-6E8A-4147-A177-3AD203B41FA5}">
                      <a16:colId xmlns:a16="http://schemas.microsoft.com/office/drawing/2014/main" val="20000"/>
                    </a:ext>
                  </a:extLst>
                </a:gridCol>
                <a:gridCol w="4793756">
                  <a:extLst>
                    <a:ext uri="{9D8B030D-6E8A-4147-A177-3AD203B41FA5}">
                      <a16:colId xmlns:a16="http://schemas.microsoft.com/office/drawing/2014/main" val="20001"/>
                    </a:ext>
                  </a:extLst>
                </a:gridCol>
              </a:tblGrid>
              <a:tr h="215265">
                <a:tc>
                  <a:txBody>
                    <a:bodyPr/>
                    <a:lstStyle/>
                    <a:p>
                      <a:pPr algn="l">
                        <a:lnSpc>
                          <a:spcPct val="115000"/>
                        </a:lnSpc>
                        <a:spcAft>
                          <a:spcPts val="0"/>
                        </a:spcAft>
                      </a:pPr>
                      <a:r>
                        <a:rPr lang="vi-VN" sz="2200" b="1" dirty="0">
                          <a:effectLst/>
                          <a:latin typeface="Times New Roman"/>
                          <a:ea typeface="Calibri"/>
                          <a:cs typeface="Times New Roman"/>
                        </a:rPr>
                        <a:t>Đặc điểm địa hình</a:t>
                      </a:r>
                      <a:endParaRPr lang="en-US" sz="22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just">
                        <a:lnSpc>
                          <a:spcPct val="115000"/>
                        </a:lnSpc>
                        <a:spcAft>
                          <a:spcPts val="0"/>
                        </a:spcAft>
                      </a:pPr>
                      <a:r>
                        <a:rPr lang="en-US" sz="2200" b="1" dirty="0">
                          <a:effectLst/>
                          <a:latin typeface="Times New Roman"/>
                          <a:ea typeface="Calibri"/>
                          <a:cs typeface="Times New Roman"/>
                        </a:rPr>
                        <a:t>Nội dung</a:t>
                      </a:r>
                      <a:endParaRPr lang="en-US" sz="22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2504823">
                <a:tc>
                  <a:txBody>
                    <a:bodyPr/>
                    <a:lstStyle/>
                    <a:p>
                      <a:pPr marL="0" indent="0">
                        <a:lnSpc>
                          <a:spcPct val="115000"/>
                        </a:lnSpc>
                        <a:spcAft>
                          <a:spcPts val="0"/>
                        </a:spcAft>
                        <a:buNone/>
                      </a:pPr>
                      <a:r>
                        <a:rPr lang="vi-VN" sz="2000" b="1" dirty="0">
                          <a:effectLst/>
                          <a:latin typeface="Times New Roman"/>
                          <a:ea typeface="Calibri"/>
                          <a:cs typeface="Times New Roman"/>
                        </a:rPr>
                        <a:t>Các dạng địa hình</a:t>
                      </a:r>
                      <a:r>
                        <a:rPr lang="en-US" sz="2000" b="1" dirty="0">
                          <a:effectLst/>
                          <a:latin typeface="Times New Roman"/>
                          <a:ea typeface="Calibri"/>
                          <a:cs typeface="Times New Roman"/>
                        </a:rPr>
                        <a:t>, phân bố</a:t>
                      </a:r>
                    </a:p>
                    <a:p>
                      <a:pPr marL="457200" indent="-457200">
                        <a:lnSpc>
                          <a:spcPct val="115000"/>
                        </a:lnSpc>
                        <a:spcAft>
                          <a:spcPts val="0"/>
                        </a:spcAft>
                        <a:buAutoNum type="arabicPeriod"/>
                      </a:pPr>
                      <a:endParaRPr lang="en-US" sz="2000" dirty="0">
                        <a:effectLst/>
                        <a:latin typeface="Times New Roman"/>
                        <a:ea typeface="Times New Roman"/>
                        <a:cs typeface="Times New Roman"/>
                      </a:endParaRPr>
                    </a:p>
                    <a:p>
                      <a:pPr marL="457200" indent="-457200">
                        <a:lnSpc>
                          <a:spcPct val="115000"/>
                        </a:lnSpc>
                        <a:spcAft>
                          <a:spcPts val="0"/>
                        </a:spcAft>
                        <a:buAutoNum type="arabicPeriod"/>
                      </a:pPr>
                      <a:endParaRPr lang="en-US" sz="2000" dirty="0">
                        <a:effectLst/>
                        <a:latin typeface="Times New Roman"/>
                        <a:ea typeface="Times New Roman"/>
                        <a:cs typeface="Times New Roman"/>
                      </a:endParaRPr>
                    </a:p>
                    <a:p>
                      <a:pPr marL="457200" indent="-457200">
                        <a:lnSpc>
                          <a:spcPct val="115000"/>
                        </a:lnSpc>
                        <a:spcAft>
                          <a:spcPts val="0"/>
                        </a:spcAft>
                        <a:buAutoNum type="arabicPeriod"/>
                      </a:pPr>
                      <a:endParaRPr lang="en-US" sz="2000" dirty="0">
                        <a:effectLst/>
                        <a:latin typeface="Times New Roman"/>
                        <a:ea typeface="Times New Roman"/>
                        <a:cs typeface="Times New Roman"/>
                      </a:endParaRPr>
                    </a:p>
                    <a:p>
                      <a:pPr marL="457200" indent="-457200">
                        <a:lnSpc>
                          <a:spcPct val="115000"/>
                        </a:lnSpc>
                        <a:spcAft>
                          <a:spcPts val="0"/>
                        </a:spcAft>
                        <a:buAutoNum type="arabicPeriod"/>
                      </a:pPr>
                      <a:endParaRPr lang="en-US" sz="2000" dirty="0">
                        <a:effectLst/>
                        <a:latin typeface="Times New Roman"/>
                        <a:ea typeface="Times New Roman"/>
                        <a:cs typeface="Times New Roman"/>
                      </a:endParaRPr>
                    </a:p>
                    <a:p>
                      <a:pPr marL="457200" indent="-457200">
                        <a:lnSpc>
                          <a:spcPct val="115000"/>
                        </a:lnSpc>
                        <a:spcAft>
                          <a:spcPts val="0"/>
                        </a:spcAft>
                        <a:buAutoNum type="arabicPeriod"/>
                      </a:pP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95000"/>
                      </a:schemeClr>
                    </a:solidFill>
                  </a:tcPr>
                </a:tc>
                <a:tc>
                  <a:txBody>
                    <a:bodyPr/>
                    <a:lstStyle/>
                    <a:p>
                      <a:pPr algn="just">
                        <a:lnSpc>
                          <a:spcPct val="115000"/>
                        </a:lnSpc>
                        <a:spcAft>
                          <a:spcPts val="0"/>
                        </a:spcAft>
                      </a:pP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95000"/>
                      </a:schemeClr>
                    </a:solidFill>
                  </a:tcPr>
                </a:tc>
                <a:extLst>
                  <a:ext uri="{0D108BD9-81ED-4DB2-BD59-A6C34878D82A}">
                    <a16:rowId xmlns:a16="http://schemas.microsoft.com/office/drawing/2014/main" val="10001"/>
                  </a:ext>
                </a:extLst>
              </a:tr>
              <a:tr h="685780">
                <a:tc>
                  <a:txBody>
                    <a:bodyPr/>
                    <a:lstStyle/>
                    <a:p>
                      <a:pPr marL="0" indent="0">
                        <a:lnSpc>
                          <a:spcPct val="115000"/>
                        </a:lnSpc>
                        <a:spcAft>
                          <a:spcPts val="0"/>
                        </a:spcAft>
                        <a:buNone/>
                      </a:pPr>
                      <a:r>
                        <a:rPr lang="en-US" sz="2000" b="1" dirty="0">
                          <a:effectLst/>
                          <a:latin typeface="Times New Roman"/>
                          <a:ea typeface="Calibri"/>
                        </a:rPr>
                        <a:t> </a:t>
                      </a:r>
                      <a:r>
                        <a:rPr lang="vi-VN" sz="2000" b="1" dirty="0">
                          <a:effectLst/>
                          <a:latin typeface="Times New Roman"/>
                          <a:ea typeface="Calibri"/>
                        </a:rPr>
                        <a:t>Hướng nghiêng </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95000"/>
                      </a:schemeClr>
                    </a:solidFill>
                  </a:tcPr>
                </a:tc>
                <a:tc>
                  <a:txBody>
                    <a:bodyPr/>
                    <a:lstStyle/>
                    <a:p>
                      <a:pPr algn="just">
                        <a:lnSpc>
                          <a:spcPct val="115000"/>
                        </a:lnSpc>
                        <a:spcAft>
                          <a:spcPts val="0"/>
                        </a:spcAft>
                      </a:pPr>
                      <a:endParaRPr lang="en-US" sz="2000" dirty="0">
                        <a:solidFill>
                          <a:srgbClr val="221348"/>
                        </a:solidFill>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95000"/>
                      </a:schemeClr>
                    </a:solidFill>
                  </a:tcPr>
                </a:tc>
                <a:extLst>
                  <a:ext uri="{0D108BD9-81ED-4DB2-BD59-A6C34878D82A}">
                    <a16:rowId xmlns:a16="http://schemas.microsoft.com/office/drawing/2014/main" val="10002"/>
                  </a:ext>
                </a:extLst>
              </a:tr>
              <a:tr h="2375501">
                <a:tc>
                  <a:txBody>
                    <a:bodyPr/>
                    <a:lstStyle/>
                    <a:p>
                      <a:pPr>
                        <a:lnSpc>
                          <a:spcPct val="115000"/>
                        </a:lnSpc>
                        <a:spcAft>
                          <a:spcPts val="0"/>
                        </a:spcAft>
                      </a:pPr>
                      <a:r>
                        <a:rPr lang="vi-VN" sz="2000" b="1" dirty="0">
                          <a:effectLst/>
                          <a:latin typeface="Times New Roman"/>
                          <a:ea typeface="Calibri"/>
                          <a:cs typeface="Times New Roman"/>
                        </a:rPr>
                        <a:t>Nhận xét</a:t>
                      </a:r>
                      <a:r>
                        <a:rPr lang="en-US" sz="2000" b="1" dirty="0">
                          <a:effectLst/>
                          <a:latin typeface="Times New Roman"/>
                          <a:ea typeface="Calibri"/>
                          <a:cs typeface="Times New Roman"/>
                        </a:rPr>
                        <a:t>, giải thích</a:t>
                      </a:r>
                      <a:endParaRPr lang="en-US" sz="2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95000"/>
                      </a:schemeClr>
                    </a:solidFill>
                  </a:tcPr>
                </a:tc>
                <a:tc>
                  <a:txBody>
                    <a:bodyPr/>
                    <a:lstStyle/>
                    <a:p>
                      <a:pPr algn="just">
                        <a:spcAft>
                          <a:spcPts val="0"/>
                        </a:spcAft>
                      </a:pPr>
                      <a:endParaRPr lang="en-US" sz="2000" b="1" i="1" dirty="0">
                        <a:solidFill>
                          <a:srgbClr val="000000"/>
                        </a:solidFill>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95000"/>
                      </a:schemeClr>
                    </a:solidFill>
                  </a:tcPr>
                </a:tc>
                <a:extLst>
                  <a:ext uri="{0D108BD9-81ED-4DB2-BD59-A6C34878D82A}">
                    <a16:rowId xmlns:a16="http://schemas.microsoft.com/office/drawing/2014/main" val="10003"/>
                  </a:ext>
                </a:extLst>
              </a:tr>
            </a:tbl>
          </a:graphicData>
        </a:graphic>
      </p:graphicFrame>
      <p:sp>
        <p:nvSpPr>
          <p:cNvPr id="39" name="TextBox 38"/>
          <p:cNvSpPr txBox="1">
            <a:spLocks noChangeArrowheads="1"/>
          </p:cNvSpPr>
          <p:nvPr/>
        </p:nvSpPr>
        <p:spPr bwMode="auto">
          <a:xfrm>
            <a:off x="7475621" y="1311024"/>
            <a:ext cx="4678742" cy="2569934"/>
          </a:xfrm>
          <a:prstGeom prst="rect">
            <a:avLst/>
          </a:prstGeom>
          <a:solidFill>
            <a:schemeClr val="accent1">
              <a:lumMod val="20000"/>
              <a:lumOff val="80000"/>
            </a:schemeClr>
          </a:solidFill>
          <a:ln>
            <a:noFill/>
          </a:ln>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lvl="0" algn="just">
              <a:lnSpc>
                <a:spcPct val="115000"/>
              </a:lnSpc>
            </a:pPr>
            <a:r>
              <a:rPr lang="en-US" sz="2000" b="1" i="1" dirty="0">
                <a:solidFill>
                  <a:srgbClr val="7030A0"/>
                </a:solidFill>
                <a:latin typeface="Times New Roman"/>
                <a:ea typeface="Times New Roman"/>
                <a:cs typeface="Times New Roman"/>
              </a:rPr>
              <a:t>-</a:t>
            </a:r>
            <a:r>
              <a:rPr lang="en-US" sz="2000" b="1" i="1" dirty="0">
                <a:solidFill>
                  <a:srgbClr val="7030A0"/>
                </a:solidFill>
                <a:latin typeface="Times New Roman"/>
                <a:ea typeface="Calibri"/>
                <a:cs typeface="Times New Roman"/>
              </a:rPr>
              <a:t> C</a:t>
            </a:r>
            <a:r>
              <a:rPr lang="vi-VN" sz="2000" b="1" i="1" dirty="0">
                <a:solidFill>
                  <a:srgbClr val="7030A0"/>
                </a:solidFill>
                <a:latin typeface="Times New Roman"/>
                <a:ea typeface="Calibri"/>
                <a:cs typeface="Times New Roman"/>
              </a:rPr>
              <a:t>ác sơn nguyên</a:t>
            </a:r>
            <a:r>
              <a:rPr lang="en-US" sz="2000" b="1" i="1" dirty="0">
                <a:solidFill>
                  <a:srgbClr val="7030A0"/>
                </a:solidFill>
                <a:latin typeface="Times New Roman"/>
                <a:ea typeface="Calibri"/>
                <a:cs typeface="Times New Roman"/>
              </a:rPr>
              <a:t>:</a:t>
            </a:r>
            <a:r>
              <a:rPr lang="vi-VN" sz="2000" i="1" dirty="0">
                <a:solidFill>
                  <a:srgbClr val="7030A0"/>
                </a:solidFill>
                <a:latin typeface="Times New Roman"/>
                <a:ea typeface="Calibri"/>
                <a:cs typeface="Times New Roman"/>
              </a:rPr>
              <a:t> Đông Phi, Ê-ti-ô-pi-a</a:t>
            </a:r>
            <a:r>
              <a:rPr lang="en-US" sz="2000" i="1" dirty="0">
                <a:solidFill>
                  <a:srgbClr val="7030A0"/>
                </a:solidFill>
                <a:latin typeface="Times New Roman"/>
                <a:ea typeface="Calibri"/>
                <a:cs typeface="Times New Roman"/>
              </a:rPr>
              <a:t> ở phía đông</a:t>
            </a:r>
            <a:endParaRPr lang="en-US" sz="2000" i="1" dirty="0">
              <a:solidFill>
                <a:srgbClr val="7030A0"/>
              </a:solidFill>
              <a:latin typeface="Times New Roman"/>
              <a:ea typeface="Times New Roman"/>
              <a:cs typeface="Times New Roman"/>
            </a:endParaRPr>
          </a:p>
          <a:p>
            <a:pPr lvl="0" algn="just">
              <a:lnSpc>
                <a:spcPct val="115000"/>
              </a:lnSpc>
            </a:pPr>
            <a:r>
              <a:rPr lang="en-US" sz="2000" b="1" i="1" dirty="0">
                <a:solidFill>
                  <a:srgbClr val="7030A0"/>
                </a:solidFill>
                <a:latin typeface="Times New Roman"/>
                <a:ea typeface="Calibri"/>
                <a:cs typeface="Times New Roman"/>
              </a:rPr>
              <a:t>-C</a:t>
            </a:r>
            <a:r>
              <a:rPr lang="vi-VN" sz="2000" b="1" i="1" dirty="0">
                <a:solidFill>
                  <a:srgbClr val="7030A0"/>
                </a:solidFill>
                <a:latin typeface="Times New Roman"/>
                <a:ea typeface="Calibri"/>
                <a:cs typeface="Times New Roman"/>
              </a:rPr>
              <a:t>ác bồn địa</a:t>
            </a:r>
            <a:r>
              <a:rPr lang="en-US" sz="2000" i="1" dirty="0">
                <a:solidFill>
                  <a:srgbClr val="7030A0"/>
                </a:solidFill>
                <a:latin typeface="Times New Roman"/>
                <a:ea typeface="Calibri"/>
                <a:cs typeface="Times New Roman"/>
              </a:rPr>
              <a:t>:</a:t>
            </a:r>
            <a:r>
              <a:rPr lang="vi-VN" sz="2000" i="1" dirty="0">
                <a:solidFill>
                  <a:srgbClr val="7030A0"/>
                </a:solidFill>
                <a:latin typeface="Times New Roman"/>
                <a:ea typeface="Calibri"/>
                <a:cs typeface="Times New Roman"/>
              </a:rPr>
              <a:t> Công –gô, Sát, Ca-la-ha-ri, Nin Thượng</a:t>
            </a:r>
            <a:r>
              <a:rPr lang="en-US" sz="2000" i="1" dirty="0">
                <a:solidFill>
                  <a:srgbClr val="7030A0"/>
                </a:solidFill>
                <a:latin typeface="Times New Roman"/>
                <a:ea typeface="Calibri"/>
                <a:cs typeface="Times New Roman"/>
              </a:rPr>
              <a:t> ở rung tâm, phía nam.</a:t>
            </a:r>
            <a:endParaRPr lang="en-US" sz="2000" i="1" dirty="0">
              <a:solidFill>
                <a:srgbClr val="7030A0"/>
              </a:solidFill>
              <a:latin typeface="Times New Roman"/>
              <a:ea typeface="Times New Roman"/>
              <a:cs typeface="Times New Roman"/>
            </a:endParaRPr>
          </a:p>
          <a:p>
            <a:pPr lvl="0">
              <a:lnSpc>
                <a:spcPct val="115000"/>
              </a:lnSpc>
            </a:pPr>
            <a:r>
              <a:rPr lang="en-US" sz="2000" i="1" dirty="0">
                <a:solidFill>
                  <a:srgbClr val="7030A0"/>
                </a:solidFill>
                <a:latin typeface="Times New Roman"/>
                <a:ea typeface="Calibri"/>
                <a:cs typeface="Times New Roman"/>
              </a:rPr>
              <a:t>-</a:t>
            </a:r>
            <a:r>
              <a:rPr lang="en-US" sz="2000" b="1" i="1" dirty="0">
                <a:solidFill>
                  <a:srgbClr val="7030A0"/>
                </a:solidFill>
                <a:latin typeface="Times New Roman"/>
                <a:ea typeface="Calibri"/>
                <a:cs typeface="Times New Roman"/>
              </a:rPr>
              <a:t>C</a:t>
            </a:r>
            <a:r>
              <a:rPr lang="vi-VN" sz="2000" b="1" i="1" dirty="0">
                <a:solidFill>
                  <a:srgbClr val="7030A0"/>
                </a:solidFill>
                <a:latin typeface="Times New Roman"/>
                <a:ea typeface="Calibri"/>
                <a:cs typeface="Times New Roman"/>
              </a:rPr>
              <a:t>ác dãy núi</a:t>
            </a:r>
            <a:r>
              <a:rPr lang="en-US" sz="2000" b="1" i="1" dirty="0">
                <a:solidFill>
                  <a:srgbClr val="7030A0"/>
                </a:solidFill>
                <a:latin typeface="Times New Roman"/>
                <a:ea typeface="Calibri"/>
                <a:cs typeface="Times New Roman"/>
              </a:rPr>
              <a:t>: </a:t>
            </a:r>
            <a:r>
              <a:rPr lang="vi-VN" sz="2000" i="1" dirty="0">
                <a:solidFill>
                  <a:srgbClr val="7030A0"/>
                </a:solidFill>
                <a:latin typeface="Times New Roman"/>
                <a:ea typeface="Calibri"/>
                <a:cs typeface="Times New Roman"/>
              </a:rPr>
              <a:t>Đrê-ken-béc, Át-lát</a:t>
            </a:r>
            <a:r>
              <a:rPr lang="en-US" sz="2000" i="1" dirty="0">
                <a:solidFill>
                  <a:srgbClr val="7030A0"/>
                </a:solidFill>
                <a:latin typeface="Times New Roman"/>
                <a:ea typeface="Calibri"/>
                <a:cs typeface="Times New Roman"/>
              </a:rPr>
              <a:t> ở phía bắc, phía nam </a:t>
            </a:r>
            <a:endParaRPr lang="en-US" sz="2000" i="1" dirty="0">
              <a:solidFill>
                <a:srgbClr val="7030A0"/>
              </a:solidFill>
              <a:latin typeface="Times New Roman"/>
              <a:ea typeface="Times New Roman"/>
              <a:cs typeface="Times New Roman"/>
            </a:endParaRPr>
          </a:p>
          <a:p>
            <a:pPr lvl="0" algn="just">
              <a:lnSpc>
                <a:spcPct val="115000"/>
              </a:lnSpc>
            </a:pPr>
            <a:r>
              <a:rPr lang="en-US" sz="2000" b="1" i="1" dirty="0">
                <a:solidFill>
                  <a:srgbClr val="7030A0"/>
                </a:solidFill>
                <a:latin typeface="Times New Roman"/>
                <a:ea typeface="Calibri"/>
                <a:cs typeface="Times New Roman"/>
              </a:rPr>
              <a:t>-</a:t>
            </a:r>
            <a:r>
              <a:rPr lang="vi-VN" sz="2000" b="1" i="1" dirty="0">
                <a:solidFill>
                  <a:srgbClr val="7030A0"/>
                </a:solidFill>
                <a:latin typeface="Times New Roman"/>
                <a:ea typeface="Calibri"/>
                <a:cs typeface="Times New Roman"/>
              </a:rPr>
              <a:t> Đồng bằng</a:t>
            </a:r>
            <a:r>
              <a:rPr lang="en-US" sz="2000" b="1" i="1" dirty="0">
                <a:solidFill>
                  <a:srgbClr val="7030A0"/>
                </a:solidFill>
                <a:latin typeface="Times New Roman"/>
                <a:ea typeface="Calibri"/>
                <a:cs typeface="Times New Roman"/>
              </a:rPr>
              <a:t>:</a:t>
            </a:r>
            <a:r>
              <a:rPr lang="en-US" sz="2000" i="1" dirty="0">
                <a:solidFill>
                  <a:srgbClr val="7030A0"/>
                </a:solidFill>
                <a:latin typeface="Times New Roman"/>
                <a:ea typeface="Calibri"/>
                <a:cs typeface="Times New Roman"/>
              </a:rPr>
              <a:t> Nhỏ hẹp ở </a:t>
            </a:r>
            <a:r>
              <a:rPr lang="vi-VN" sz="2000" i="1" dirty="0">
                <a:solidFill>
                  <a:srgbClr val="7030A0"/>
                </a:solidFill>
                <a:latin typeface="Times New Roman"/>
                <a:ea typeface="Calibri"/>
                <a:cs typeface="Times New Roman"/>
              </a:rPr>
              <a:t>ven biể</a:t>
            </a:r>
            <a:r>
              <a:rPr lang="en-US" sz="2000" i="1" dirty="0">
                <a:solidFill>
                  <a:srgbClr val="7030A0"/>
                </a:solidFill>
                <a:latin typeface="Times New Roman"/>
                <a:ea typeface="Calibri"/>
                <a:cs typeface="Times New Roman"/>
              </a:rPr>
              <a:t>n</a:t>
            </a:r>
            <a:endParaRPr lang="en-US" sz="1600" i="1" dirty="0">
              <a:solidFill>
                <a:srgbClr val="7030A0"/>
              </a:solidFill>
              <a:latin typeface="Times New Roman"/>
              <a:ea typeface="Times New Roman"/>
              <a:cs typeface="Times New Roman"/>
            </a:endParaRPr>
          </a:p>
        </p:txBody>
      </p:sp>
      <p:sp>
        <p:nvSpPr>
          <p:cNvPr id="41" name="TextBox 40"/>
          <p:cNvSpPr txBox="1">
            <a:spLocks noChangeArrowheads="1"/>
          </p:cNvSpPr>
          <p:nvPr/>
        </p:nvSpPr>
        <p:spPr bwMode="auto">
          <a:xfrm rot="18234152">
            <a:off x="3271764" y="4802068"/>
            <a:ext cx="14052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0">
              <a:buClrTx/>
              <a:defRPr/>
            </a:pPr>
            <a:r>
              <a:rPr lang="vi-VN" dirty="0">
                <a:solidFill>
                  <a:srgbClr val="211448"/>
                </a:solidFill>
                <a:latin typeface="Times New Roman"/>
                <a:ea typeface="Calibri"/>
                <a:cs typeface="Times New Roman"/>
              </a:rPr>
              <a:t>,</a:t>
            </a:r>
            <a:r>
              <a:rPr lang="en-US" sz="1000" b="1" dirty="0">
                <a:solidFill>
                  <a:srgbClr val="211448"/>
                </a:solidFill>
                <a:latin typeface="Times New Roman"/>
                <a:ea typeface="Calibri"/>
                <a:cs typeface="Times New Roman"/>
              </a:rPr>
              <a:t>Đre-ken -béc</a:t>
            </a:r>
            <a:endParaRPr kumimoji="0" lang="en-US" altLang="en-US" sz="1000" b="1" i="0" u="none" strike="noStrike" kern="0" cap="none" spc="0" normalizeH="0" baseline="0" noProof="0" dirty="0">
              <a:ln>
                <a:noFill/>
              </a:ln>
              <a:solidFill>
                <a:srgbClr val="0000FF"/>
              </a:solidFill>
              <a:effectLst/>
              <a:uLnTx/>
              <a:uFillTx/>
            </a:endParaRPr>
          </a:p>
        </p:txBody>
      </p:sp>
      <p:sp>
        <p:nvSpPr>
          <p:cNvPr id="45" name="TextBox 28"/>
          <p:cNvSpPr txBox="1">
            <a:spLocks noChangeArrowheads="1"/>
          </p:cNvSpPr>
          <p:nvPr/>
        </p:nvSpPr>
        <p:spPr bwMode="auto">
          <a:xfrm>
            <a:off x="2671187" y="2463647"/>
            <a:ext cx="97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r>
              <a:rPr lang="en-US" altLang="en-US" sz="1200" b="1" dirty="0">
                <a:solidFill>
                  <a:srgbClr val="0000FF"/>
                </a:solidFill>
                <a:latin typeface="Times New Roman" pitchFamily="18" charset="0"/>
                <a:cs typeface="Times New Roman" pitchFamily="18" charset="0"/>
              </a:rPr>
              <a:t>Bồn địa </a:t>
            </a:r>
          </a:p>
          <a:p>
            <a:r>
              <a:rPr lang="en-US" altLang="en-US" sz="1200" b="1" dirty="0">
                <a:solidFill>
                  <a:srgbClr val="0000FF"/>
                </a:solidFill>
                <a:latin typeface="Times New Roman" pitchFamily="18" charset="0"/>
                <a:cs typeface="Times New Roman" pitchFamily="18" charset="0"/>
              </a:rPr>
              <a:t>Sát</a:t>
            </a:r>
          </a:p>
        </p:txBody>
      </p:sp>
      <p:sp>
        <p:nvSpPr>
          <p:cNvPr id="46" name="TextBox 28"/>
          <p:cNvSpPr txBox="1">
            <a:spLocks noChangeArrowheads="1"/>
          </p:cNvSpPr>
          <p:nvPr/>
        </p:nvSpPr>
        <p:spPr bwMode="auto">
          <a:xfrm>
            <a:off x="2839709" y="3316845"/>
            <a:ext cx="97091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r>
              <a:rPr lang="en-US" altLang="en-US" sz="1100" b="1" dirty="0">
                <a:solidFill>
                  <a:srgbClr val="0000FF"/>
                </a:solidFill>
                <a:latin typeface="Times New Roman" pitchFamily="18" charset="0"/>
                <a:cs typeface="Times New Roman" pitchFamily="18" charset="0"/>
              </a:rPr>
              <a:t>Bồn địa Công Gô</a:t>
            </a:r>
          </a:p>
        </p:txBody>
      </p:sp>
      <p:sp>
        <p:nvSpPr>
          <p:cNvPr id="47" name="TextBox 28"/>
          <p:cNvSpPr txBox="1">
            <a:spLocks noChangeArrowheads="1"/>
          </p:cNvSpPr>
          <p:nvPr/>
        </p:nvSpPr>
        <p:spPr bwMode="auto">
          <a:xfrm>
            <a:off x="3516717" y="2764065"/>
            <a:ext cx="9761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r>
              <a:rPr lang="en-US" altLang="en-US" sz="1100" b="1" dirty="0">
                <a:solidFill>
                  <a:srgbClr val="0000FF"/>
                </a:solidFill>
                <a:latin typeface="Times New Roman" pitchFamily="18" charset="0"/>
                <a:cs typeface="Times New Roman" pitchFamily="18" charset="0"/>
              </a:rPr>
              <a:t>Bồn địa</a:t>
            </a:r>
          </a:p>
          <a:p>
            <a:r>
              <a:rPr lang="en-US" altLang="en-US" sz="1100" b="1" dirty="0">
                <a:solidFill>
                  <a:srgbClr val="0000FF"/>
                </a:solidFill>
                <a:latin typeface="Times New Roman" pitchFamily="18" charset="0"/>
                <a:cs typeface="Times New Roman" pitchFamily="18" charset="0"/>
              </a:rPr>
              <a:t>Nin Thượng</a:t>
            </a:r>
          </a:p>
        </p:txBody>
      </p:sp>
      <p:sp>
        <p:nvSpPr>
          <p:cNvPr id="48" name="TextBox 28"/>
          <p:cNvSpPr txBox="1">
            <a:spLocks noChangeArrowheads="1"/>
          </p:cNvSpPr>
          <p:nvPr/>
        </p:nvSpPr>
        <p:spPr bwMode="auto">
          <a:xfrm>
            <a:off x="2924160" y="4327333"/>
            <a:ext cx="11334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r>
              <a:rPr lang="en-US" altLang="en-US" sz="1200" b="1" dirty="0">
                <a:solidFill>
                  <a:srgbClr val="0000FF"/>
                </a:solidFill>
                <a:latin typeface="Times New Roman" pitchFamily="18" charset="0"/>
                <a:cs typeface="Times New Roman" pitchFamily="18" charset="0"/>
              </a:rPr>
              <a:t>Bồn địa</a:t>
            </a:r>
          </a:p>
          <a:p>
            <a:r>
              <a:rPr lang="en-US" altLang="en-US" sz="1200" b="1" dirty="0">
                <a:solidFill>
                  <a:srgbClr val="0000FF"/>
                </a:solidFill>
                <a:latin typeface="Times New Roman" pitchFamily="18" charset="0"/>
                <a:cs typeface="Times New Roman" pitchFamily="18" charset="0"/>
              </a:rPr>
              <a:t>Ca-la-ha-ri</a:t>
            </a:r>
          </a:p>
        </p:txBody>
      </p:sp>
      <p:sp>
        <p:nvSpPr>
          <p:cNvPr id="50" name="TextBox 49"/>
          <p:cNvSpPr txBox="1">
            <a:spLocks noChangeArrowheads="1"/>
          </p:cNvSpPr>
          <p:nvPr/>
        </p:nvSpPr>
        <p:spPr bwMode="auto">
          <a:xfrm rot="20914837">
            <a:off x="1394858" y="1505793"/>
            <a:ext cx="13366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0">
              <a:buClrTx/>
              <a:defRPr/>
            </a:pPr>
            <a:r>
              <a:rPr lang="vi-VN" dirty="0">
                <a:solidFill>
                  <a:srgbClr val="211448"/>
                </a:solidFill>
                <a:latin typeface="Times New Roman"/>
                <a:ea typeface="Calibri"/>
                <a:cs typeface="Times New Roman"/>
              </a:rPr>
              <a:t>,</a:t>
            </a:r>
            <a:r>
              <a:rPr lang="en-US" b="1" dirty="0">
                <a:solidFill>
                  <a:srgbClr val="7030A0"/>
                </a:solidFill>
                <a:latin typeface="Times New Roman"/>
                <a:ea typeface="Calibri"/>
                <a:cs typeface="Times New Roman"/>
              </a:rPr>
              <a:t>Dãy Át-lát</a:t>
            </a:r>
            <a:endParaRPr kumimoji="0" lang="en-US" altLang="en-US" b="1" i="0" u="none" strike="noStrike" kern="0" cap="none" spc="0" normalizeH="0" baseline="0" noProof="0" dirty="0">
              <a:ln>
                <a:noFill/>
              </a:ln>
              <a:solidFill>
                <a:srgbClr val="7030A0"/>
              </a:solidFill>
              <a:effectLst/>
              <a:uLnTx/>
              <a:uFillTx/>
            </a:endParaRPr>
          </a:p>
        </p:txBody>
      </p:sp>
      <p:sp>
        <p:nvSpPr>
          <p:cNvPr id="21" name="TextBox 20"/>
          <p:cNvSpPr txBox="1">
            <a:spLocks noChangeArrowheads="1"/>
          </p:cNvSpPr>
          <p:nvPr/>
        </p:nvSpPr>
        <p:spPr bwMode="auto">
          <a:xfrm>
            <a:off x="7634160" y="4692616"/>
            <a:ext cx="4480956" cy="2339102"/>
          </a:xfrm>
          <a:prstGeom prst="rect">
            <a:avLst/>
          </a:prstGeom>
          <a:solidFill>
            <a:schemeClr val="bg2"/>
          </a:solidFill>
          <a:ln>
            <a:noFill/>
          </a:ln>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lvl="0" algn="just"/>
            <a:r>
              <a:rPr lang="en-US" sz="2000" b="1" i="1" dirty="0">
                <a:solidFill>
                  <a:srgbClr val="7030A0"/>
                </a:solidFill>
                <a:latin typeface="Times New Roman"/>
                <a:ea typeface="Times New Roman"/>
                <a:cs typeface="Times New Roman"/>
              </a:rPr>
              <a:t>-Địa hình khá đơn giản:</a:t>
            </a:r>
            <a:endParaRPr lang="en-US" sz="2000" dirty="0">
              <a:solidFill>
                <a:srgbClr val="7030A0"/>
              </a:solidFill>
              <a:latin typeface="Times New Roman"/>
              <a:ea typeface="Times New Roman"/>
              <a:cs typeface="Times New Roman"/>
            </a:endParaRPr>
          </a:p>
          <a:p>
            <a:pPr lvl="0" algn="just"/>
            <a:r>
              <a:rPr lang="en-US" sz="2000" i="1" dirty="0">
                <a:solidFill>
                  <a:srgbClr val="7030A0"/>
                </a:solidFill>
                <a:latin typeface="Times New Roman"/>
                <a:ea typeface="Times New Roman"/>
                <a:cs typeface="Times New Roman"/>
              </a:rPr>
              <a:t>+</a:t>
            </a:r>
            <a:r>
              <a:rPr lang="vi-VN" sz="2000" i="1" dirty="0">
                <a:solidFill>
                  <a:srgbClr val="7030A0"/>
                </a:solidFill>
                <a:latin typeface="Times New Roman"/>
                <a:ea typeface="Times New Roman"/>
                <a:cs typeface="Times New Roman"/>
              </a:rPr>
              <a:t>là một khối cao nguyên khổng lồ</a:t>
            </a:r>
            <a:r>
              <a:rPr lang="en-US" sz="2000" i="1" dirty="0">
                <a:solidFill>
                  <a:srgbClr val="7030A0"/>
                </a:solidFill>
                <a:latin typeface="Times New Roman"/>
                <a:ea typeface="Times New Roman"/>
                <a:cs typeface="Times New Roman"/>
              </a:rPr>
              <a:t>:</a:t>
            </a:r>
            <a:r>
              <a:rPr lang="vi-VN" sz="2000" i="1" dirty="0">
                <a:solidFill>
                  <a:srgbClr val="7030A0"/>
                </a:solidFill>
                <a:latin typeface="Times New Roman"/>
                <a:ea typeface="Times New Roman"/>
                <a:cs typeface="Times New Roman"/>
              </a:rPr>
              <a:t>độ cao trung bình khoảng 750 m. </a:t>
            </a:r>
            <a:endParaRPr lang="en-US" sz="2000" dirty="0">
              <a:solidFill>
                <a:srgbClr val="7030A0"/>
              </a:solidFill>
              <a:latin typeface="Times New Roman"/>
              <a:ea typeface="Times New Roman"/>
              <a:cs typeface="Times New Roman"/>
            </a:endParaRPr>
          </a:p>
          <a:p>
            <a:pPr lvl="0" algn="just"/>
            <a:r>
              <a:rPr lang="en-US" sz="2000" i="1" dirty="0">
                <a:solidFill>
                  <a:srgbClr val="7030A0"/>
                </a:solidFill>
                <a:latin typeface="Times New Roman"/>
                <a:ea typeface="Times New Roman"/>
                <a:cs typeface="Times New Roman"/>
              </a:rPr>
              <a:t>+ Chủ yếu là</a:t>
            </a:r>
            <a:r>
              <a:rPr lang="vi-VN" sz="2000" i="1" dirty="0">
                <a:solidFill>
                  <a:srgbClr val="7030A0"/>
                </a:solidFill>
                <a:latin typeface="Times New Roman"/>
                <a:ea typeface="Times New Roman"/>
                <a:cs typeface="Times New Roman"/>
              </a:rPr>
              <a:t> các sơn nguyên xen các bổn địa thấp.</a:t>
            </a:r>
            <a:endParaRPr lang="en-US" sz="2000" dirty="0">
              <a:solidFill>
                <a:srgbClr val="7030A0"/>
              </a:solidFill>
              <a:latin typeface="Times New Roman"/>
              <a:ea typeface="Times New Roman"/>
              <a:cs typeface="Times New Roman"/>
            </a:endParaRPr>
          </a:p>
          <a:p>
            <a:pPr lvl="0" algn="just">
              <a:lnSpc>
                <a:spcPct val="115000"/>
              </a:lnSpc>
              <a:defRPr/>
            </a:pPr>
            <a:r>
              <a:rPr lang="en-US" sz="1800" b="1" dirty="0">
                <a:solidFill>
                  <a:srgbClr val="7030A0"/>
                </a:solidFill>
                <a:latin typeface="Times New Roman"/>
                <a:ea typeface="Calibri"/>
                <a:cs typeface="Times New Roman"/>
              </a:rPr>
              <a:t>Vì phần lãnh thổ phía đông được nâng lên mạnh</a:t>
            </a:r>
            <a:r>
              <a:rPr lang="en-US" sz="2000" b="1" dirty="0">
                <a:solidFill>
                  <a:srgbClr val="7030A0"/>
                </a:solidFill>
                <a:latin typeface="Times New Roman"/>
                <a:ea typeface="Calibri"/>
                <a:cs typeface="Times New Roman"/>
              </a:rPr>
              <a:t>.</a:t>
            </a:r>
            <a:endParaRPr lang="en-US" sz="2000" dirty="0">
              <a:solidFill>
                <a:srgbClr val="7030A0"/>
              </a:solidFill>
              <a:latin typeface="Times New Roman"/>
              <a:ea typeface="Times New Roman"/>
              <a:cs typeface="Times New Roman"/>
            </a:endParaRPr>
          </a:p>
        </p:txBody>
      </p:sp>
      <p:sp>
        <p:nvSpPr>
          <p:cNvPr id="22" name="TextBox 21"/>
          <p:cNvSpPr txBox="1">
            <a:spLocks noChangeArrowheads="1"/>
          </p:cNvSpPr>
          <p:nvPr/>
        </p:nvSpPr>
        <p:spPr bwMode="auto">
          <a:xfrm>
            <a:off x="7634160" y="4085807"/>
            <a:ext cx="4163877" cy="417871"/>
          </a:xfrm>
          <a:prstGeom prst="rect">
            <a:avLst/>
          </a:prstGeom>
          <a:solidFill>
            <a:schemeClr val="accent2">
              <a:lumMod val="20000"/>
              <a:lumOff val="80000"/>
            </a:schemeClr>
          </a:solidFill>
          <a:ln>
            <a:noFill/>
          </a:ln>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lvl="0" algn="just">
              <a:lnSpc>
                <a:spcPct val="115000"/>
              </a:lnSpc>
            </a:pPr>
            <a:r>
              <a:rPr lang="en-US" sz="2000" i="1" dirty="0">
                <a:solidFill>
                  <a:srgbClr val="7030A0"/>
                </a:solidFill>
                <a:latin typeface="Times New Roman"/>
                <a:ea typeface="Calibri"/>
                <a:cs typeface="+mn-cs"/>
              </a:rPr>
              <a:t>-</a:t>
            </a:r>
            <a:r>
              <a:rPr lang="vi-VN" sz="2000" i="1" dirty="0">
                <a:solidFill>
                  <a:srgbClr val="7030A0"/>
                </a:solidFill>
                <a:latin typeface="Times New Roman"/>
                <a:ea typeface="Calibri"/>
                <a:cs typeface="+mn-cs"/>
              </a:rPr>
              <a:t>Đông Nam</a:t>
            </a:r>
            <a:r>
              <a:rPr lang="en-US" sz="2000" i="1" dirty="0">
                <a:solidFill>
                  <a:srgbClr val="7030A0"/>
                </a:solidFill>
                <a:latin typeface="Times New Roman"/>
                <a:ea typeface="Calibri"/>
                <a:cs typeface="+mn-cs"/>
              </a:rPr>
              <a:t>-</a:t>
            </a:r>
            <a:r>
              <a:rPr lang="vi-VN" sz="2000" i="1" dirty="0">
                <a:solidFill>
                  <a:srgbClr val="7030A0"/>
                </a:solidFill>
                <a:latin typeface="Times New Roman"/>
                <a:ea typeface="Calibri"/>
                <a:cs typeface="+mn-cs"/>
              </a:rPr>
              <a:t> Tây Bắc</a:t>
            </a:r>
            <a:endParaRPr lang="en-US" sz="2000" dirty="0">
              <a:solidFill>
                <a:srgbClr val="7030A0"/>
              </a:solidFill>
              <a:latin typeface="Times New Roman"/>
              <a:ea typeface="Times New Roman"/>
              <a:cs typeface="Times New Roman"/>
            </a:endParaRPr>
          </a:p>
        </p:txBody>
      </p:sp>
    </p:spTree>
    <p:extLst>
      <p:ext uri="{BB962C8B-B14F-4D97-AF65-F5344CB8AC3E}">
        <p14:creationId xmlns:p14="http://schemas.microsoft.com/office/powerpoint/2010/main" val="164718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1"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a:buClrTx/>
              <a:buFontTx/>
              <a:buNone/>
            </a:pPr>
            <a:fld id="{00000000-1234-1234-1234-123412341234}" type="slidenum">
              <a:rPr lang="tr-TR" sz="1800" kern="1200" smtClean="0">
                <a:solidFill>
                  <a:srgbClr val="5E261F"/>
                </a:solidFill>
                <a:ea typeface="+mn-ea"/>
                <a:cs typeface="+mn-cs"/>
              </a:rPr>
              <a:pPr>
                <a:buClrTx/>
                <a:buFontTx/>
                <a:buNone/>
              </a:pPr>
              <a:t>19</a:t>
            </a:fld>
            <a:endParaRPr lang="tr-TR" sz="1800" kern="1200">
              <a:solidFill>
                <a:srgbClr val="5E261F"/>
              </a:solidFill>
              <a:ea typeface="+mn-ea"/>
              <a:cs typeface="+mn-cs"/>
            </a:endParaRPr>
          </a:p>
        </p:txBody>
      </p:sp>
      <p:pic>
        <p:nvPicPr>
          <p:cNvPr id="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483" y="1813906"/>
            <a:ext cx="9144000" cy="4457391"/>
          </a:xfrm>
          <a:prstGeom prst="rect">
            <a:avLst/>
          </a:prstGeom>
          <a:noFill/>
          <a:ln w="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D499827-3A25-4F86-B279-F527E86F2A5E}"/>
              </a:ext>
            </a:extLst>
          </p:cNvPr>
          <p:cNvSpPr txBox="1"/>
          <p:nvPr/>
        </p:nvSpPr>
        <p:spPr>
          <a:xfrm rot="20031816">
            <a:off x="-40792" y="2058905"/>
            <a:ext cx="4114800" cy="769937"/>
          </a:xfrm>
          <a:prstGeom prst="rect">
            <a:avLst/>
          </a:prstGeom>
          <a:noFill/>
        </p:spPr>
        <p:txBody>
          <a:bodyPr>
            <a:spAutoFit/>
          </a:bodyPr>
          <a:lstStyle/>
          <a:p>
            <a:pPr algn="ctr">
              <a:defRPr/>
            </a:pPr>
            <a:r>
              <a:rPr lang="en-US" sz="4400" b="1" spc="1210" dirty="0" err="1">
                <a:solidFill>
                  <a:srgbClr val="FFFF00"/>
                </a:solidFill>
                <a:latin typeface="Times New Roman" pitchFamily="18" charset="0"/>
                <a:cs typeface="Times New Roman" pitchFamily="18" charset="0"/>
              </a:rPr>
              <a:t>Đồi</a:t>
            </a:r>
            <a:r>
              <a:rPr lang="en-US" sz="4400" b="1" spc="1210" dirty="0">
                <a:solidFill>
                  <a:srgbClr val="FFFF00"/>
                </a:solidFill>
                <a:latin typeface="Times New Roman" pitchFamily="18" charset="0"/>
                <a:cs typeface="Times New Roman" pitchFamily="18" charset="0"/>
              </a:rPr>
              <a:t> </a:t>
            </a:r>
            <a:r>
              <a:rPr lang="en-US" sz="4400" b="1" spc="1210" dirty="0" err="1">
                <a:solidFill>
                  <a:srgbClr val="FFFF00"/>
                </a:solidFill>
                <a:latin typeface="Times New Roman" pitchFamily="18" charset="0"/>
                <a:cs typeface="Times New Roman" pitchFamily="18" charset="0"/>
              </a:rPr>
              <a:t>núi</a:t>
            </a:r>
            <a:endParaRPr lang="en-US" sz="4400" b="1" spc="1210" dirty="0">
              <a:solidFill>
                <a:srgbClr val="FFFF00"/>
              </a:solidFill>
              <a:latin typeface="Times New Roman" pitchFamily="18" charset="0"/>
              <a:cs typeface="Times New Roman" pitchFamily="18" charset="0"/>
            </a:endParaRPr>
          </a:p>
        </p:txBody>
      </p:sp>
      <p:sp>
        <p:nvSpPr>
          <p:cNvPr id="7" name="TextBox 5"/>
          <p:cNvSpPr txBox="1">
            <a:spLocks noChangeArrowheads="1"/>
          </p:cNvSpPr>
          <p:nvPr/>
        </p:nvSpPr>
        <p:spPr bwMode="auto">
          <a:xfrm>
            <a:off x="3519407" y="3475412"/>
            <a:ext cx="3733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a:r>
              <a:rPr lang="en-US" altLang="en-US" sz="4800" dirty="0">
                <a:solidFill>
                  <a:srgbClr val="FFFF00"/>
                </a:solidFill>
                <a:latin typeface="Times New Roman" pitchFamily="18" charset="0"/>
                <a:cs typeface="Times New Roman" pitchFamily="18" charset="0"/>
              </a:rPr>
              <a:t>Vùng trũng</a:t>
            </a:r>
          </a:p>
        </p:txBody>
      </p:sp>
      <p:cxnSp>
        <p:nvCxnSpPr>
          <p:cNvPr id="8" name="Straight Arrow Connector 7">
            <a:extLst>
              <a:ext uri="{FF2B5EF4-FFF2-40B4-BE49-F238E27FC236}">
                <a16:creationId xmlns:a16="http://schemas.microsoft.com/office/drawing/2014/main" id="{DF45E3AA-8C1F-4B00-9626-2898531E8DEE}"/>
              </a:ext>
            </a:extLst>
          </p:cNvPr>
          <p:cNvCxnSpPr/>
          <p:nvPr/>
        </p:nvCxnSpPr>
        <p:spPr>
          <a:xfrm flipH="1">
            <a:off x="1890794" y="2209966"/>
            <a:ext cx="1379348" cy="4061332"/>
          </a:xfrm>
          <a:prstGeom prst="straightConnector1">
            <a:avLst/>
          </a:prstGeom>
          <a:noFill/>
          <a:ln w="76200" cap="flat" cmpd="sng" algn="ctr">
            <a:solidFill>
              <a:sysClr val="window" lastClr="FFFFFF"/>
            </a:solidFill>
            <a:prstDash val="solid"/>
            <a:tailEnd type="arrow"/>
          </a:ln>
          <a:effectLst/>
        </p:spPr>
      </p:cxnSp>
      <p:cxnSp>
        <p:nvCxnSpPr>
          <p:cNvPr id="9" name="Straight Arrow Connector 8">
            <a:extLst>
              <a:ext uri="{FF2B5EF4-FFF2-40B4-BE49-F238E27FC236}">
                <a16:creationId xmlns:a16="http://schemas.microsoft.com/office/drawing/2014/main" id="{DF45E3AA-8C1F-4B00-9626-2898531E8DEE}"/>
              </a:ext>
            </a:extLst>
          </p:cNvPr>
          <p:cNvCxnSpPr/>
          <p:nvPr/>
        </p:nvCxnSpPr>
        <p:spPr>
          <a:xfrm>
            <a:off x="3270142" y="2229038"/>
            <a:ext cx="2383959" cy="3799803"/>
          </a:xfrm>
          <a:prstGeom prst="straightConnector1">
            <a:avLst/>
          </a:prstGeom>
          <a:noFill/>
          <a:ln w="76200" cap="flat" cmpd="sng" algn="ctr">
            <a:solidFill>
              <a:sysClr val="window" lastClr="FFFFFF"/>
            </a:solidFill>
            <a:prstDash val="solid"/>
            <a:tailEnd type="arrow"/>
          </a:ln>
          <a:effectLst/>
        </p:spPr>
      </p:cxnSp>
      <p:cxnSp>
        <p:nvCxnSpPr>
          <p:cNvPr id="11" name="Straight Arrow Connector 10">
            <a:extLst>
              <a:ext uri="{FF2B5EF4-FFF2-40B4-BE49-F238E27FC236}">
                <a16:creationId xmlns:a16="http://schemas.microsoft.com/office/drawing/2014/main" id="{DF45E3AA-8C1F-4B00-9626-2898531E8DEE}"/>
              </a:ext>
            </a:extLst>
          </p:cNvPr>
          <p:cNvCxnSpPr/>
          <p:nvPr/>
        </p:nvCxnSpPr>
        <p:spPr>
          <a:xfrm>
            <a:off x="3270142" y="2209966"/>
            <a:ext cx="3983065" cy="2971634"/>
          </a:xfrm>
          <a:prstGeom prst="straightConnector1">
            <a:avLst/>
          </a:prstGeom>
          <a:noFill/>
          <a:ln w="76200" cap="flat" cmpd="sng" algn="ctr">
            <a:solidFill>
              <a:sysClr val="window" lastClr="FFFFFF"/>
            </a:solidFill>
            <a:prstDash val="solid"/>
            <a:tailEnd type="arrow"/>
          </a:ln>
          <a:effectLst/>
        </p:spPr>
      </p:cxnSp>
      <p:cxnSp>
        <p:nvCxnSpPr>
          <p:cNvPr id="12" name="Straight Arrow Connector 11">
            <a:extLst>
              <a:ext uri="{FF2B5EF4-FFF2-40B4-BE49-F238E27FC236}">
                <a16:creationId xmlns:a16="http://schemas.microsoft.com/office/drawing/2014/main" id="{DF45E3AA-8C1F-4B00-9626-2898531E8DEE}"/>
              </a:ext>
            </a:extLst>
          </p:cNvPr>
          <p:cNvCxnSpPr/>
          <p:nvPr/>
        </p:nvCxnSpPr>
        <p:spPr>
          <a:xfrm>
            <a:off x="3425125" y="2340057"/>
            <a:ext cx="5610387" cy="1965620"/>
          </a:xfrm>
          <a:prstGeom prst="straightConnector1">
            <a:avLst/>
          </a:prstGeom>
          <a:noFill/>
          <a:ln w="76200" cap="flat" cmpd="sng" algn="ctr">
            <a:solidFill>
              <a:sysClr val="window" lastClr="FFFFFF"/>
            </a:solidFill>
            <a:prstDash val="solid"/>
            <a:tailEnd type="arrow"/>
          </a:ln>
          <a:effectLst/>
        </p:spPr>
      </p:cxnSp>
      <p:sp>
        <p:nvSpPr>
          <p:cNvPr id="3" name="Rectangle 2"/>
          <p:cNvSpPr/>
          <p:nvPr/>
        </p:nvSpPr>
        <p:spPr>
          <a:xfrm>
            <a:off x="0" y="334337"/>
            <a:ext cx="9223483" cy="1089529"/>
          </a:xfrm>
          <a:prstGeom prst="rect">
            <a:avLst/>
          </a:prstGeom>
          <a:solidFill>
            <a:schemeClr val="accent2">
              <a:lumMod val="20000"/>
              <a:lumOff val="80000"/>
            </a:schemeClr>
          </a:solidFill>
        </p:spPr>
        <p:txBody>
          <a:bodyPr wrap="square">
            <a:spAutoFit/>
          </a:bodyPr>
          <a:lstStyle/>
          <a:p>
            <a:pPr marL="155575" eaLnBrk="0" fontAlgn="base" hangingPunct="0">
              <a:lnSpc>
                <a:spcPct val="90000"/>
              </a:lnSpc>
            </a:pPr>
            <a:r>
              <a:rPr lang="en-US" sz="2400" dirty="0">
                <a:latin typeface="Times New Roman"/>
                <a:ea typeface="Manrope"/>
              </a:rPr>
              <a:t>-Bồn địa là địa hình</a:t>
            </a:r>
            <a:r>
              <a:rPr lang="vi-VN" sz="2400" dirty="0">
                <a:latin typeface="Times New Roman"/>
                <a:ea typeface="Manrope"/>
              </a:rPr>
              <a:t> trũng thấp,</a:t>
            </a:r>
            <a:r>
              <a:rPr lang="en-US" sz="2400" dirty="0">
                <a:latin typeface="Times New Roman"/>
                <a:ea typeface="Manrope"/>
              </a:rPr>
              <a:t> dạng lòng chảo, hình thành do kết quả của nhiều quá trình địa chất như sự sụt lún của một bộ phận vỏ Trái Đất, sự bào mòn của băng hà... </a:t>
            </a:r>
            <a:endParaRPr lang="en-US" sz="2400" dirty="0">
              <a:effectLst/>
              <a:latin typeface="Times New Roman"/>
              <a:ea typeface="Times New Roman"/>
            </a:endParaRPr>
          </a:p>
        </p:txBody>
      </p:sp>
      <p:sp>
        <p:nvSpPr>
          <p:cNvPr id="14" name="TextBox 9"/>
          <p:cNvSpPr txBox="1">
            <a:spLocks noChangeArrowheads="1"/>
          </p:cNvSpPr>
          <p:nvPr/>
        </p:nvSpPr>
        <p:spPr bwMode="auto">
          <a:xfrm>
            <a:off x="3358984" y="6322124"/>
            <a:ext cx="4191000" cy="646331"/>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Bồn địa Ca-la-ha-ri nhìn</a:t>
            </a:r>
            <a:r>
              <a:rPr kumimoji="0" lang="en-US" altLang="en-US" sz="1800" b="1" i="0" u="none" strike="noStrike" kern="0" cap="none" spc="0" normalizeH="0" noProof="0" dirty="0">
                <a:ln>
                  <a:noFill/>
                </a:ln>
                <a:solidFill>
                  <a:sysClr val="windowText" lastClr="000000"/>
                </a:solidFill>
                <a:effectLst/>
                <a:uLnTx/>
                <a:uFillTx/>
                <a:latin typeface="Times New Roman" pitchFamily="18" charset="0"/>
                <a:cs typeface="Times New Roman" pitchFamily="18" charset="0"/>
              </a:rPr>
              <a:t> </a:t>
            </a:r>
            <a:r>
              <a:rPr kumimoji="0" lang="en-US" altLang="en-US" sz="1800" b="1"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từ trên</a:t>
            </a:r>
            <a:r>
              <a:rPr kumimoji="0" lang="en-US" altLang="en-US" sz="1800" b="1" i="0" u="none" strike="noStrike" kern="0" cap="none" spc="0" normalizeH="0" noProof="0" dirty="0">
                <a:ln>
                  <a:noFill/>
                </a:ln>
                <a:solidFill>
                  <a:sysClr val="windowText" lastClr="000000"/>
                </a:solidFill>
                <a:effectLst/>
                <a:uLnTx/>
                <a:uFillTx/>
                <a:latin typeface="Times New Roman" pitchFamily="18" charset="0"/>
                <a:cs typeface="Times New Roman" pitchFamily="18" charset="0"/>
              </a:rPr>
              <a:t> không </a:t>
            </a:r>
            <a:r>
              <a:rPr kumimoji="0" lang="en-US" altLang="en-US" sz="1800" b="1"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(nguồn: NOAA)</a:t>
            </a:r>
          </a:p>
        </p:txBody>
      </p:sp>
    </p:spTree>
    <p:extLst>
      <p:ext uri="{BB962C8B-B14F-4D97-AF65-F5344CB8AC3E}">
        <p14:creationId xmlns:p14="http://schemas.microsoft.com/office/powerpoint/2010/main" val="408807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1" y="636420"/>
            <a:ext cx="11887200" cy="528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a:xfrm>
            <a:off x="59961" y="-85726"/>
            <a:ext cx="6033541" cy="707886"/>
          </a:xfrm>
          <a:prstGeom prst="rect">
            <a:avLst/>
          </a:prstGeom>
          <a:solidFill>
            <a:schemeClr val="accent1">
              <a:lumMod val="20000"/>
              <a:lumOff val="80000"/>
            </a:scheme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effectLst/>
                <a:uLnTx/>
                <a:uFillTx/>
                <a:latin typeface="Times New Roman"/>
                <a:ea typeface="Times New Roman"/>
                <a:cs typeface="Lilita One"/>
                <a:sym typeface="Lilita One"/>
              </a:rPr>
              <a:t>Sông nào dài nhất thế giới?</a:t>
            </a:r>
            <a:endParaRPr kumimoji="0" lang="en-US" sz="1800" b="0" i="0" u="none" strike="noStrike" kern="0" cap="none" spc="0" normalizeH="0" baseline="0" noProof="0" dirty="0">
              <a:ln>
                <a:noFill/>
              </a:ln>
              <a:effectLst/>
              <a:uLnTx/>
              <a:uFillTx/>
            </a:endParaRPr>
          </a:p>
        </p:txBody>
      </p:sp>
      <p:sp>
        <p:nvSpPr>
          <p:cNvPr id="6" name="Title 4"/>
          <p:cNvSpPr txBox="1">
            <a:spLocks/>
          </p:cNvSpPr>
          <p:nvPr/>
        </p:nvSpPr>
        <p:spPr>
          <a:xfrm>
            <a:off x="1021830" y="5921116"/>
            <a:ext cx="2796191" cy="707886"/>
          </a:xfrm>
          <a:prstGeom prst="rect">
            <a:avLst/>
          </a:prstGeom>
          <a:solidFill>
            <a:schemeClr val="accent1">
              <a:lumMod val="20000"/>
              <a:lumOff val="80000"/>
            </a:schemeClr>
          </a:solid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US" sz="4000" kern="0" dirty="0">
                <a:solidFill>
                  <a:srgbClr val="FF0000"/>
                </a:solidFill>
                <a:latin typeface="Times New Roman"/>
                <a:ea typeface="Times New Roman"/>
                <a:cs typeface="Lilita One"/>
                <a:sym typeface="Lilita One"/>
              </a:rPr>
              <a:t>Sông Nin</a:t>
            </a:r>
            <a:endParaRPr lang="en-US" sz="1800" kern="0" dirty="0">
              <a:solidFill>
                <a:srgbClr val="FF0000"/>
              </a:solidFill>
            </a:endParaRPr>
          </a:p>
        </p:txBody>
      </p:sp>
    </p:spTree>
    <p:extLst>
      <p:ext uri="{BB962C8B-B14F-4D97-AF65-F5344CB8AC3E}">
        <p14:creationId xmlns:p14="http://schemas.microsoft.com/office/powerpoint/2010/main" val="179487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a:buClrTx/>
              <a:buFontTx/>
              <a:buNone/>
            </a:pPr>
            <a:fld id="{00000000-1234-1234-1234-123412341234}" type="slidenum">
              <a:rPr lang="tr-TR" sz="1800" kern="1200" smtClean="0">
                <a:solidFill>
                  <a:srgbClr val="5E261F"/>
                </a:solidFill>
                <a:ea typeface="+mn-ea"/>
                <a:cs typeface="+mn-cs"/>
              </a:rPr>
              <a:pPr>
                <a:buClrTx/>
                <a:buFontTx/>
                <a:buNone/>
              </a:pPr>
              <a:t>20</a:t>
            </a:fld>
            <a:endParaRPr lang="tr-TR" sz="1800" kern="1200">
              <a:solidFill>
                <a:srgbClr val="5E261F"/>
              </a:solidFill>
              <a:ea typeface="+mn-ea"/>
              <a:cs typeface="+mn-cs"/>
            </a:endParaRPr>
          </a:p>
        </p:txBody>
      </p:sp>
      <p:pic>
        <p:nvPicPr>
          <p:cNvPr id="5" name="Content Placeholder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38463" y="115888"/>
            <a:ext cx="4928015" cy="2546116"/>
          </a:xfrm>
          <a:prstGeom prst="rect">
            <a:avLst/>
          </a:prstGeom>
          <a:noFill/>
          <a:ln>
            <a:noFill/>
          </a:ln>
        </p:spPr>
      </p:pic>
      <p:sp>
        <p:nvSpPr>
          <p:cNvPr id="7" name="TextBox 6"/>
          <p:cNvSpPr txBox="1">
            <a:spLocks noChangeArrowheads="1"/>
          </p:cNvSpPr>
          <p:nvPr/>
        </p:nvSpPr>
        <p:spPr bwMode="auto">
          <a:xfrm>
            <a:off x="746037" y="2662004"/>
            <a:ext cx="4191000" cy="381000"/>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Bồn địa Công – gô (nguồn: NOAA)</a:t>
            </a:r>
          </a:p>
        </p:txBody>
      </p:sp>
      <p:pic>
        <p:nvPicPr>
          <p:cNvPr id="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8463" y="3083602"/>
            <a:ext cx="4928016" cy="3182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17220" y="3083602"/>
            <a:ext cx="5917578" cy="318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8"/>
          <p:cNvSpPr txBox="1">
            <a:spLocks noGrp="1" noChangeArrowheads="1"/>
          </p:cNvSpPr>
          <p:nvPr>
            <p:ph type="body" idx="1"/>
          </p:nvPr>
        </p:nvSpPr>
        <p:spPr bwMode="auto">
          <a:xfrm>
            <a:off x="6834264" y="2714311"/>
            <a:ext cx="3612629" cy="369291"/>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Bồn địa Sat (nguồn: NOAA)</a:t>
            </a:r>
          </a:p>
        </p:txBody>
      </p:sp>
      <p:sp>
        <p:nvSpPr>
          <p:cNvPr id="12" name="TextBox 7"/>
          <p:cNvSpPr txBox="1">
            <a:spLocks noChangeArrowheads="1"/>
          </p:cNvSpPr>
          <p:nvPr/>
        </p:nvSpPr>
        <p:spPr bwMode="auto">
          <a:xfrm>
            <a:off x="806970" y="6297743"/>
            <a:ext cx="4191000" cy="381000"/>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Bồn địa Nin Thượng (nguồn: NOAA)</a:t>
            </a:r>
          </a:p>
        </p:txBody>
      </p:sp>
      <p:sp>
        <p:nvSpPr>
          <p:cNvPr id="13" name="TextBox 9"/>
          <p:cNvSpPr txBox="1">
            <a:spLocks noChangeArrowheads="1"/>
          </p:cNvSpPr>
          <p:nvPr/>
        </p:nvSpPr>
        <p:spPr bwMode="auto">
          <a:xfrm>
            <a:off x="6545079" y="6297743"/>
            <a:ext cx="4191000" cy="381000"/>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Bồn địa Ca-la-ha-ri (nguồn: NOAA)</a:t>
            </a:r>
          </a:p>
        </p:txBody>
      </p:sp>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5787" y="115888"/>
            <a:ext cx="5719011" cy="254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8387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a:buClrTx/>
              <a:buFontTx/>
              <a:buNone/>
            </a:pPr>
            <a:fld id="{00000000-1234-1234-1234-123412341234}" type="slidenum">
              <a:rPr lang="tr-TR" sz="1800" kern="1200" smtClean="0">
                <a:solidFill>
                  <a:srgbClr val="5E261F"/>
                </a:solidFill>
                <a:ea typeface="+mn-ea"/>
                <a:cs typeface="+mn-cs"/>
              </a:rPr>
              <a:pPr>
                <a:buClrTx/>
                <a:buFontTx/>
                <a:buNone/>
              </a:pPr>
              <a:t>21</a:t>
            </a:fld>
            <a:endParaRPr lang="tr-TR" sz="1800" kern="1200">
              <a:solidFill>
                <a:srgbClr val="5E261F"/>
              </a:solidFill>
              <a:ea typeface="+mn-ea"/>
              <a:cs typeface="+mn-cs"/>
            </a:endParaRPr>
          </a:p>
        </p:txBody>
      </p:sp>
      <p:pic>
        <p:nvPicPr>
          <p:cNvPr id="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4236" y="1208867"/>
            <a:ext cx="5051685" cy="538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idx="1"/>
          </p:nvPr>
        </p:nvSpPr>
        <p:spPr>
          <a:xfrm>
            <a:off x="656275" y="191057"/>
            <a:ext cx="10377407" cy="830956"/>
          </a:xfrm>
          <a:prstGeom prst="rect">
            <a:avLst/>
          </a:prstGeom>
        </p:spPr>
        <p:txBody>
          <a:bodyPr wrap="square">
            <a:spAutoFit/>
          </a:bodyPr>
          <a:lstStyle/>
          <a:p>
            <a:pPr marL="0" lvl="0" indent="0">
              <a:lnSpc>
                <a:spcPct val="100000"/>
              </a:lnSpc>
              <a:spcBef>
                <a:spcPts val="0"/>
              </a:spcBef>
              <a:buClrTx/>
              <a:buSzTx/>
              <a:buNone/>
              <a:defRPr/>
            </a:pPr>
            <a:r>
              <a:rPr kumimoji="0" lang="en-US" altLang="en-US" sz="2400" b="1" i="0" u="none" strike="noStrike" kern="0" cap="none" spc="0" normalizeH="0" baseline="0" noProof="0" dirty="0">
                <a:ln>
                  <a:noFill/>
                </a:ln>
                <a:solidFill>
                  <a:srgbClr val="002060"/>
                </a:solidFill>
                <a:effectLst/>
                <a:uLnTx/>
                <a:uFillTx/>
                <a:latin typeface="Times New Roman" pitchFamily="18" charset="0"/>
                <a:cs typeface="Times New Roman" pitchFamily="18" charset="0"/>
              </a:rPr>
              <a:t>Sơn nguyên là </a:t>
            </a:r>
            <a:r>
              <a:rPr kumimoji="0" lang="vi-VN" altLang="en-US" sz="2400" b="1" i="0" u="none" strike="noStrike" kern="0" cap="none" spc="0" normalizeH="0" baseline="0" noProof="0" dirty="0">
                <a:ln>
                  <a:noFill/>
                </a:ln>
                <a:solidFill>
                  <a:srgbClr val="002060"/>
                </a:solidFill>
                <a:effectLst/>
                <a:uLnTx/>
                <a:uFillTx/>
                <a:latin typeface="Times New Roman" pitchFamily="18" charset="0"/>
                <a:cs typeface="Times New Roman" pitchFamily="18" charset="0"/>
              </a:rPr>
              <a:t>một </a:t>
            </a:r>
            <a:r>
              <a:rPr kumimoji="0" lang="en-US" altLang="en-US" sz="2400" b="1" i="0" u="none" strike="noStrike" kern="0" cap="none" spc="0" normalizeH="0" baseline="0" noProof="0" dirty="0">
                <a:ln>
                  <a:noFill/>
                </a:ln>
                <a:solidFill>
                  <a:srgbClr val="002060"/>
                </a:solidFill>
                <a:effectLst/>
                <a:uLnTx/>
                <a:uFillTx/>
                <a:latin typeface="Times New Roman" pitchFamily="18" charset="0"/>
                <a:cs typeface="Times New Roman" pitchFamily="18" charset="0"/>
              </a:rPr>
              <a:t>miền rộng lớn </a:t>
            </a:r>
            <a:r>
              <a:rPr kumimoji="0" lang="vi-VN" altLang="en-US" sz="2400" b="1" i="0" u="none" strike="noStrike" kern="0" cap="none" spc="0" normalizeH="0" baseline="0" noProof="0" dirty="0">
                <a:ln>
                  <a:noFill/>
                </a:ln>
                <a:solidFill>
                  <a:srgbClr val="002060"/>
                </a:solidFill>
                <a:effectLst/>
                <a:uLnTx/>
                <a:uFillTx/>
                <a:latin typeface="Times New Roman" pitchFamily="18" charset="0"/>
                <a:cs typeface="Times New Roman" pitchFamily="18" charset="0"/>
              </a:rPr>
              <a:t>bao gồm các dãy </a:t>
            </a:r>
            <a:r>
              <a:rPr kumimoji="0" lang="en-US" altLang="en-US" sz="2400" b="1" i="0" u="none" strike="noStrike" kern="0" cap="none" spc="0" normalizeH="0" baseline="0" noProof="0" dirty="0">
                <a:ln>
                  <a:noFill/>
                </a:ln>
                <a:solidFill>
                  <a:srgbClr val="002060"/>
                </a:solidFill>
                <a:effectLst/>
                <a:uLnTx/>
                <a:uFillTx/>
                <a:latin typeface="Times New Roman" pitchFamily="18" charset="0"/>
                <a:cs typeface="Times New Roman" pitchFamily="18" charset="0"/>
              </a:rPr>
              <a:t>núi</a:t>
            </a:r>
            <a:r>
              <a:rPr kumimoji="0" lang="en-US" altLang="en-US" sz="2400" b="1" i="0" u="none" strike="noStrike" kern="0" cap="none" spc="0" normalizeH="0" noProof="0" dirty="0">
                <a:ln>
                  <a:noFill/>
                </a:ln>
                <a:solidFill>
                  <a:srgbClr val="002060"/>
                </a:solidFill>
                <a:effectLst/>
                <a:uLnTx/>
                <a:uFillTx/>
                <a:latin typeface="Times New Roman" pitchFamily="18" charset="0"/>
                <a:cs typeface="Times New Roman" pitchFamily="18" charset="0"/>
              </a:rPr>
              <a:t> </a:t>
            </a:r>
            <a:r>
              <a:rPr kumimoji="0" lang="vi-VN" altLang="en-US" sz="2400" b="1" i="0" u="none" strike="noStrike" kern="0" cap="none" spc="0" normalizeH="0" baseline="0" noProof="0" dirty="0">
                <a:ln>
                  <a:noFill/>
                </a:ln>
                <a:solidFill>
                  <a:srgbClr val="002060"/>
                </a:solidFill>
                <a:effectLst/>
                <a:uLnTx/>
                <a:uFillTx/>
                <a:latin typeface="Times New Roman" pitchFamily="18" charset="0"/>
                <a:cs typeface="Times New Roman" pitchFamily="18" charset="0"/>
              </a:rPr>
              <a:t>kết hợp với các cao nguyên và </a:t>
            </a:r>
            <a:r>
              <a:rPr kumimoji="0" lang="en-US" altLang="en-US" sz="2400" b="1" i="0" u="none" strike="noStrike" kern="0" cap="none" spc="0" normalizeH="0" baseline="0" noProof="0" dirty="0">
                <a:ln>
                  <a:noFill/>
                </a:ln>
                <a:solidFill>
                  <a:srgbClr val="002060"/>
                </a:solidFill>
                <a:effectLst/>
                <a:uLnTx/>
                <a:uFillTx/>
                <a:latin typeface="Times New Roman" pitchFamily="18" charset="0"/>
                <a:cs typeface="Times New Roman" pitchFamily="18" charset="0"/>
              </a:rPr>
              <a:t>thung lũng</a:t>
            </a:r>
            <a:r>
              <a:rPr kumimoji="0" lang="vi-VN" altLang="en-US" sz="2400" b="1" i="0" u="none" strike="noStrike" kern="0" cap="none" spc="0" normalizeH="0" baseline="0" noProof="0" dirty="0">
                <a:ln>
                  <a:noFill/>
                </a:ln>
                <a:solidFill>
                  <a:srgbClr val="002060"/>
                </a:solidFill>
                <a:effectLst/>
                <a:uLnTx/>
                <a:uFillTx/>
                <a:latin typeface="Times New Roman" pitchFamily="18" charset="0"/>
                <a:cs typeface="Times New Roman" pitchFamily="18" charset="0"/>
              </a:rPr>
              <a:t> phân bố trên các độ cao </a:t>
            </a:r>
            <a:r>
              <a:rPr lang="en-US" altLang="en-US" sz="2400" b="1" dirty="0">
                <a:solidFill>
                  <a:srgbClr val="002060"/>
                </a:solidFill>
                <a:latin typeface="Times New Roman" pitchFamily="18" charset="0"/>
                <a:cs typeface="Times New Roman" pitchFamily="18" charset="0"/>
              </a:rPr>
              <a:t>lớn trên 1000m</a:t>
            </a:r>
            <a:r>
              <a:rPr lang="en-US" altLang="en-US" sz="2400" b="1" dirty="0">
                <a:solidFill>
                  <a:srgbClr val="002060"/>
                </a:solidFill>
                <a:latin typeface="Arial" charset="0"/>
                <a:cs typeface="Arial" charset="0"/>
              </a:rPr>
              <a:t>.</a:t>
            </a:r>
            <a:endParaRPr kumimoji="0" lang="en-US" sz="1800" b="0" i="0" u="none" strike="noStrike" kern="0" cap="none" spc="0" normalizeH="0" baseline="0" noProof="0" dirty="0">
              <a:ln>
                <a:noFill/>
              </a:ln>
              <a:solidFill>
                <a:sysClr val="windowText" lastClr="000000"/>
              </a:solidFill>
              <a:effectLst/>
              <a:uLnTx/>
              <a:uFillTx/>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4468" y="1208867"/>
            <a:ext cx="5431679" cy="5381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a:spLocks noChangeArrowheads="1"/>
          </p:cNvSpPr>
          <p:nvPr/>
        </p:nvSpPr>
        <p:spPr bwMode="auto">
          <a:xfrm>
            <a:off x="6714807" y="6221863"/>
            <a:ext cx="4191000" cy="381000"/>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Sơn</a:t>
            </a:r>
            <a:r>
              <a:rPr kumimoji="0" lang="en-US" altLang="en-US" sz="1800" b="1" i="0" u="none" strike="noStrike" kern="0" cap="none" spc="0" normalizeH="0" noProof="0" dirty="0">
                <a:ln>
                  <a:noFill/>
                </a:ln>
                <a:solidFill>
                  <a:sysClr val="windowText" lastClr="000000"/>
                </a:solidFill>
                <a:effectLst/>
                <a:uLnTx/>
                <a:uFillTx/>
                <a:latin typeface="Times New Roman" pitchFamily="18" charset="0"/>
                <a:cs typeface="Times New Roman" pitchFamily="18" charset="0"/>
              </a:rPr>
              <a:t> nguyên Ê-ti-ô-pi-a(nguồn: GNS)</a:t>
            </a:r>
            <a:endParaRPr kumimoji="0" lang="en-US" altLang="en-US" sz="1800" b="1"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endParaRPr>
          </a:p>
        </p:txBody>
      </p:sp>
      <p:sp>
        <p:nvSpPr>
          <p:cNvPr id="10" name="TextBox 9"/>
          <p:cNvSpPr txBox="1">
            <a:spLocks noChangeArrowheads="1"/>
          </p:cNvSpPr>
          <p:nvPr/>
        </p:nvSpPr>
        <p:spPr bwMode="auto">
          <a:xfrm>
            <a:off x="1491166" y="6116498"/>
            <a:ext cx="4191000" cy="381000"/>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Sơn</a:t>
            </a:r>
            <a:r>
              <a:rPr kumimoji="0" lang="en-US" altLang="en-US" sz="1800" b="1" i="0" u="none" strike="noStrike" kern="0" cap="none" spc="0" normalizeH="0" noProof="0" dirty="0">
                <a:ln>
                  <a:noFill/>
                </a:ln>
                <a:solidFill>
                  <a:sysClr val="windowText" lastClr="000000"/>
                </a:solidFill>
                <a:effectLst/>
                <a:uLnTx/>
                <a:uFillTx/>
                <a:latin typeface="Times New Roman" pitchFamily="18" charset="0"/>
                <a:cs typeface="Times New Roman" pitchFamily="18" charset="0"/>
              </a:rPr>
              <a:t> nguyên </a:t>
            </a:r>
            <a:r>
              <a:rPr lang="en-US" altLang="en-US" sz="1800" b="1" dirty="0">
                <a:solidFill>
                  <a:sysClr val="windowText" lastClr="000000"/>
                </a:solidFill>
                <a:latin typeface="Times New Roman" pitchFamily="18" charset="0"/>
                <a:cs typeface="Times New Roman" pitchFamily="18" charset="0"/>
              </a:rPr>
              <a:t>Đông Phi </a:t>
            </a:r>
            <a:r>
              <a:rPr kumimoji="0" lang="en-US" altLang="en-US" sz="1800" b="1" i="0" u="none" strike="noStrike" kern="0" cap="none" spc="0" normalizeH="0" noProof="0" dirty="0">
                <a:ln>
                  <a:noFill/>
                </a:ln>
                <a:solidFill>
                  <a:sysClr val="windowText" lastClr="000000"/>
                </a:solidFill>
                <a:effectLst/>
                <a:uLnTx/>
                <a:uFillTx/>
                <a:latin typeface="Times New Roman" pitchFamily="18" charset="0"/>
                <a:cs typeface="Times New Roman" pitchFamily="18" charset="0"/>
              </a:rPr>
              <a:t>(nguồn: GNS)</a:t>
            </a:r>
            <a:endParaRPr kumimoji="0" lang="en-US" altLang="en-US" sz="1800" b="1"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93151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a:buClrTx/>
              <a:buFontTx/>
              <a:buNone/>
            </a:pPr>
            <a:fld id="{00000000-1234-1234-1234-123412341234}" type="slidenum">
              <a:rPr lang="tr-TR" sz="1800" kern="1200" smtClean="0">
                <a:solidFill>
                  <a:srgbClr val="5E261F"/>
                </a:solidFill>
                <a:ea typeface="+mn-ea"/>
              </a:rPr>
              <a:pPr>
                <a:buClrTx/>
                <a:buFontTx/>
                <a:buNone/>
              </a:pPr>
              <a:t>22</a:t>
            </a:fld>
            <a:endParaRPr lang="tr-TR" sz="1800" kern="1200">
              <a:solidFill>
                <a:srgbClr val="5E261F"/>
              </a:solidFill>
              <a:ea typeface="+mn-ea"/>
            </a:endParaRPr>
          </a:p>
        </p:txBody>
      </p:sp>
      <p:pic>
        <p:nvPicPr>
          <p:cNvPr id="5" name="Picture 4"/>
          <p:cNvPicPr/>
          <p:nvPr/>
        </p:nvPicPr>
        <p:blipFill>
          <a:blip r:embed="rId2"/>
          <a:stretch>
            <a:fillRect/>
          </a:stretch>
        </p:blipFill>
        <p:spPr>
          <a:xfrm>
            <a:off x="322289" y="1304144"/>
            <a:ext cx="5388963" cy="5321509"/>
          </a:xfrm>
          <a:prstGeom prst="rect">
            <a:avLst/>
          </a:prstGeom>
        </p:spPr>
      </p:pic>
      <p:sp>
        <p:nvSpPr>
          <p:cNvPr id="7" name="Title 4">
            <a:extLst>
              <a:ext uri="{FF2B5EF4-FFF2-40B4-BE49-F238E27FC236}">
                <a16:creationId xmlns:a16="http://schemas.microsoft.com/office/drawing/2014/main" id="{9DEA7042-98AD-4590-8A75-2F7F88805E67}"/>
              </a:ext>
            </a:extLst>
          </p:cNvPr>
          <p:cNvSpPr>
            <a:spLocks noGrp="1"/>
          </p:cNvSpPr>
          <p:nvPr>
            <p:ph type="title"/>
          </p:nvPr>
        </p:nvSpPr>
        <p:spPr>
          <a:xfrm>
            <a:off x="168638" y="0"/>
            <a:ext cx="4283441" cy="494675"/>
          </a:xfrm>
          <a:prstGeom prst="rect">
            <a:avLst/>
          </a:prstGeom>
          <a:solidFill>
            <a:srgbClr val="08699F"/>
          </a:solidFill>
          <a:ln w="12700" cap="flat" cmpd="sng" algn="ctr">
            <a:solidFill>
              <a:srgbClr val="08699F"/>
            </a:solidFill>
            <a:prstDash val="solid"/>
            <a:miter lim="800000"/>
          </a:ln>
          <a:effectLst/>
        </p:spPr>
        <p:txBody>
          <a:bodyPr rtlCol="0" anchor="ctr"/>
          <a:lstStyle/>
          <a:p>
            <a:pPr lvl="1">
              <a:buClrTx/>
              <a:buSzTx/>
              <a:defRPr/>
            </a:pPr>
            <a:r>
              <a:rPr lang="en-US" sz="2800" b="1" dirty="0">
                <a:solidFill>
                  <a:prstClr val="white"/>
                </a:solidFill>
                <a:latin typeface="Times New Roman" pitchFamily="18" charset="0"/>
                <a:ea typeface="Cambria" panose="02040503050406030204" pitchFamily="18" charset="0"/>
                <a:cs typeface="Times New Roman" pitchFamily="18" charset="0"/>
              </a:rPr>
              <a:t>2</a:t>
            </a:r>
            <a:r>
              <a:rPr kumimoji="0" lang="en-US" sz="2800" b="1" i="0" u="none" strike="noStrike" kern="0" cap="none" spc="0" normalizeH="0" baseline="0" noProof="0" dirty="0">
                <a:ln>
                  <a:noFill/>
                </a:ln>
                <a:solidFill>
                  <a:prstClr val="white"/>
                </a:solidFill>
                <a:effectLst/>
                <a:uLnTx/>
                <a:uFillTx/>
                <a:latin typeface="Times New Roman" pitchFamily="18" charset="0"/>
                <a:ea typeface="Cambria" panose="02040503050406030204" pitchFamily="18" charset="0"/>
                <a:cs typeface="Times New Roman" pitchFamily="18" charset="0"/>
              </a:rPr>
              <a:t>. Đặc</a:t>
            </a:r>
            <a:r>
              <a:rPr kumimoji="0" lang="en-US" sz="2800" b="1" i="0" u="none" strike="noStrike" kern="0" cap="none" spc="0" normalizeH="0" noProof="0" dirty="0">
                <a:ln>
                  <a:noFill/>
                </a:ln>
                <a:solidFill>
                  <a:prstClr val="white"/>
                </a:solidFill>
                <a:effectLst/>
                <a:uLnTx/>
                <a:uFillTx/>
                <a:latin typeface="Times New Roman" pitchFamily="18" charset="0"/>
                <a:ea typeface="Cambria" panose="02040503050406030204" pitchFamily="18" charset="0"/>
                <a:cs typeface="Times New Roman" pitchFamily="18" charset="0"/>
              </a:rPr>
              <a:t> điểm tự nhiên</a:t>
            </a:r>
            <a:r>
              <a:rPr lang="en-US" sz="2800" b="1" dirty="0">
                <a:solidFill>
                  <a:schemeClr val="accent5"/>
                </a:solidFill>
                <a:latin typeface="Times New Roman" pitchFamily="18" charset="0"/>
                <a:ea typeface="Calibri"/>
                <a:cs typeface="Times New Roman" pitchFamily="18" charset="0"/>
              </a:rPr>
              <a:t>:</a:t>
            </a:r>
            <a:endParaRPr kumimoji="0" lang="en-US" sz="2800" b="1" i="0" u="none" strike="noStrike" kern="0" cap="none" spc="0" normalizeH="0" baseline="0" noProof="0" dirty="0">
              <a:ln>
                <a:noFill/>
              </a:ln>
              <a:solidFill>
                <a:schemeClr val="accent5"/>
              </a:solidFill>
              <a:effectLst/>
              <a:uLnTx/>
              <a:uFillTx/>
              <a:latin typeface="Times New Roman" pitchFamily="18" charset="0"/>
              <a:ea typeface="Cambria" panose="02040503050406030204" pitchFamily="18" charset="0"/>
              <a:cs typeface="Times New Roman" pitchFamily="18" charset="0"/>
            </a:endParaRPr>
          </a:p>
        </p:txBody>
      </p:sp>
      <p:sp>
        <p:nvSpPr>
          <p:cNvPr id="8" name="Title 4">
            <a:extLst>
              <a:ext uri="{FF2B5EF4-FFF2-40B4-BE49-F238E27FC236}">
                <a16:creationId xmlns:a16="http://schemas.microsoft.com/office/drawing/2014/main" id="{9DEA7042-98AD-4590-8A75-2F7F88805E67}"/>
              </a:ext>
            </a:extLst>
          </p:cNvPr>
          <p:cNvSpPr txBox="1">
            <a:spLocks/>
          </p:cNvSpPr>
          <p:nvPr/>
        </p:nvSpPr>
        <p:spPr>
          <a:xfrm>
            <a:off x="129912" y="494675"/>
            <a:ext cx="4322167" cy="359764"/>
          </a:xfrm>
          <a:prstGeom prst="rect">
            <a:avLst/>
          </a:prstGeom>
          <a:solidFill>
            <a:srgbClr val="08699F"/>
          </a:solidFill>
          <a:ln w="12700" cap="flat" cmpd="sng" algn="ctr">
            <a:solidFill>
              <a:srgbClr val="08699F"/>
            </a:solidFill>
            <a:prstDash val="solid"/>
            <a:miter lim="800000"/>
          </a:ln>
          <a:effectLst/>
        </p:spPr>
        <p:txBody>
          <a:bodyPr spcFirstLastPara="1" wrap="square" lIns="91425" tIns="45700" rIns="91425" bIns="45700" rtlCol="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Lilita One"/>
              <a:buNone/>
              <a:defRPr sz="3000" b="0"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2pPr>
            <a:lvl3pPr marR="0" lvl="2"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3pPr>
            <a:lvl4pPr marR="0" lvl="3"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4pPr>
            <a:lvl5pPr marR="0" lvl="4"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5pPr>
            <a:lvl6pPr marR="0" lvl="5"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6pPr>
            <a:lvl7pPr marR="0" lvl="6"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7pPr>
            <a:lvl8pPr marR="0" lvl="7"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8pPr>
            <a:lvl9pPr marR="0" lvl="8"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9pPr>
          </a:lstStyle>
          <a:p>
            <a:pPr lvl="1">
              <a:buClrTx/>
              <a:buSzTx/>
              <a:defRPr/>
            </a:pPr>
            <a:r>
              <a:rPr lang="en-US" sz="2600" b="1" dirty="0">
                <a:solidFill>
                  <a:schemeClr val="accent5"/>
                </a:solidFill>
                <a:latin typeface="Times New Roman" pitchFamily="18" charset="0"/>
                <a:ea typeface="Cambria" panose="02040503050406030204" pitchFamily="18" charset="0"/>
                <a:cs typeface="Times New Roman" pitchFamily="18" charset="0"/>
              </a:rPr>
              <a:t>a.Địa hình và khoáng sản</a:t>
            </a:r>
          </a:p>
        </p:txBody>
      </p:sp>
      <p:sp>
        <p:nvSpPr>
          <p:cNvPr id="9" name="Title 4">
            <a:extLst>
              <a:ext uri="{FF2B5EF4-FFF2-40B4-BE49-F238E27FC236}">
                <a16:creationId xmlns:a16="http://schemas.microsoft.com/office/drawing/2014/main" id="{9DEA7042-98AD-4590-8A75-2F7F88805E67}"/>
              </a:ext>
            </a:extLst>
          </p:cNvPr>
          <p:cNvSpPr txBox="1">
            <a:spLocks/>
          </p:cNvSpPr>
          <p:nvPr/>
        </p:nvSpPr>
        <p:spPr>
          <a:xfrm>
            <a:off x="157395" y="909397"/>
            <a:ext cx="2373444" cy="394747"/>
          </a:xfrm>
          <a:prstGeom prst="rect">
            <a:avLst/>
          </a:prstGeom>
          <a:solidFill>
            <a:srgbClr val="08699F"/>
          </a:solidFill>
          <a:ln w="12700" cap="flat" cmpd="sng" algn="ctr">
            <a:solidFill>
              <a:srgbClr val="08699F"/>
            </a:solidFill>
            <a:prstDash val="solid"/>
            <a:miter lim="800000"/>
          </a:ln>
          <a:effectLst/>
        </p:spPr>
        <p:txBody>
          <a:bodyPr spcFirstLastPara="1" wrap="square" lIns="91425" tIns="45700" rIns="91425" bIns="45700" rtlCol="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Lilita One"/>
              <a:buNone/>
              <a:defRPr sz="3000" b="0"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2pPr>
            <a:lvl3pPr marR="0" lvl="2"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3pPr>
            <a:lvl4pPr marR="0" lvl="3"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4pPr>
            <a:lvl5pPr marR="0" lvl="4"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5pPr>
            <a:lvl6pPr marR="0" lvl="5"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6pPr>
            <a:lvl7pPr marR="0" lvl="6"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7pPr>
            <a:lvl8pPr marR="0" lvl="7"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8pPr>
            <a:lvl9pPr marR="0" lvl="8"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9pPr>
          </a:lstStyle>
          <a:p>
            <a:pPr lvl="1">
              <a:buClrTx/>
              <a:buSzTx/>
              <a:defRPr/>
            </a:pPr>
            <a:r>
              <a:rPr lang="en-US" sz="2400" b="1" dirty="0">
                <a:solidFill>
                  <a:schemeClr val="accent5"/>
                </a:solidFill>
                <a:latin typeface="Times New Roman" pitchFamily="18" charset="0"/>
                <a:ea typeface="Cambria" panose="02040503050406030204" pitchFamily="18" charset="0"/>
                <a:cs typeface="Times New Roman" pitchFamily="18" charset="0"/>
              </a:rPr>
              <a:t>*Khoáng sản</a:t>
            </a:r>
          </a:p>
        </p:txBody>
      </p:sp>
      <p:sp>
        <p:nvSpPr>
          <p:cNvPr id="10" name="Text Placeholder 2"/>
          <p:cNvSpPr txBox="1">
            <a:spLocks/>
          </p:cNvSpPr>
          <p:nvPr/>
        </p:nvSpPr>
        <p:spPr>
          <a:xfrm>
            <a:off x="954372" y="6159941"/>
            <a:ext cx="4557010" cy="46571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609555" marR="0" lvl="0" indent="-457167" algn="l" rtl="0">
              <a:lnSpc>
                <a:spcPct val="90000"/>
              </a:lnSpc>
              <a:spcBef>
                <a:spcPts val="10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1pPr>
            <a:lvl2pPr marL="1219110" marR="0" lvl="1"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2pPr>
            <a:lvl3pPr marL="1828664" marR="0" lvl="2"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3pPr>
            <a:lvl4pPr marL="2438218" marR="0" lvl="3"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4pPr>
            <a:lvl5pPr marL="3047772" marR="0" lvl="4"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5pPr>
            <a:lvl6pPr marL="3657327" marR="0" lvl="5"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6pPr>
            <a:lvl7pPr marL="4266880" marR="0" lvl="6"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7pPr>
            <a:lvl8pPr marL="4876435" marR="0" lvl="7"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8pPr>
            <a:lvl9pPr marL="5485990" marR="0" lvl="8"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9pPr>
          </a:lstStyle>
          <a:p>
            <a:pPr marL="152388" indent="0">
              <a:buFont typeface="Manrope"/>
              <a:buNone/>
            </a:pPr>
            <a:r>
              <a:rPr lang="en-US" sz="2400" dirty="0">
                <a:solidFill>
                  <a:schemeClr val="accent4">
                    <a:lumMod val="10000"/>
                  </a:schemeClr>
                </a:solidFill>
                <a:latin typeface="Times New Roman" pitchFamily="18" charset="0"/>
                <a:cs typeface="Times New Roman" pitchFamily="18" charset="0"/>
              </a:rPr>
              <a:t>Hình1.  Bản đồ tự nhiên châu Phi</a:t>
            </a:r>
          </a:p>
        </p:txBody>
      </p:sp>
      <p:sp>
        <p:nvSpPr>
          <p:cNvPr id="12" name="Title 1"/>
          <p:cNvSpPr txBox="1">
            <a:spLocks/>
          </p:cNvSpPr>
          <p:nvPr/>
        </p:nvSpPr>
        <p:spPr>
          <a:xfrm>
            <a:off x="6417590" y="150260"/>
            <a:ext cx="5020159" cy="52429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Lilita One"/>
              <a:buNone/>
              <a:defRPr sz="3000" b="0"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2pPr>
            <a:lvl3pPr marR="0" lvl="2"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3pPr>
            <a:lvl4pPr marR="0" lvl="3"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4pPr>
            <a:lvl5pPr marR="0" lvl="4"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5pPr>
            <a:lvl6pPr marR="0" lvl="5"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6pPr>
            <a:lvl7pPr marR="0" lvl="6"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7pPr>
            <a:lvl8pPr marR="0" lvl="7"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8pPr>
            <a:lvl9pPr marR="0" lvl="8"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9pPr>
          </a:lstStyle>
          <a:p>
            <a:pPr algn="just"/>
            <a:r>
              <a:rPr lang="nl-NL" sz="2400" b="1" dirty="0">
                <a:solidFill>
                  <a:srgbClr val="FF0000"/>
                </a:solidFill>
                <a:latin typeface="Times New Roman"/>
                <a:ea typeface="Times New Roman"/>
              </a:rPr>
              <a:t>PHIẾU HỌC TẬP SỐ 2</a:t>
            </a:r>
            <a:endParaRPr lang="en-US" sz="2400" dirty="0">
              <a:latin typeface="Times New Roman"/>
              <a:ea typeface="Times New Roman"/>
            </a:endParaRPr>
          </a:p>
        </p:txBody>
      </p:sp>
      <p:graphicFrame>
        <p:nvGraphicFramePr>
          <p:cNvPr id="11" name="Table 10"/>
          <p:cNvGraphicFramePr>
            <a:graphicFrameLocks noGrp="1"/>
          </p:cNvGraphicFramePr>
          <p:nvPr>
            <p:extLst>
              <p:ext uri="{D42A27DB-BD31-4B8C-83A1-F6EECF244321}">
                <p14:modId xmlns:p14="http://schemas.microsoft.com/office/powerpoint/2010/main" val="967056350"/>
              </p:ext>
            </p:extLst>
          </p:nvPr>
        </p:nvGraphicFramePr>
        <p:xfrm>
          <a:off x="6166975" y="909397"/>
          <a:ext cx="5521387" cy="5191857"/>
        </p:xfrm>
        <a:graphic>
          <a:graphicData uri="http://schemas.openxmlformats.org/drawingml/2006/table">
            <a:tbl>
              <a:tblPr firstRow="1" firstCol="1" bandRow="1"/>
              <a:tblGrid>
                <a:gridCol w="1560202">
                  <a:extLst>
                    <a:ext uri="{9D8B030D-6E8A-4147-A177-3AD203B41FA5}">
                      <a16:colId xmlns:a16="http://schemas.microsoft.com/office/drawing/2014/main" val="20000"/>
                    </a:ext>
                  </a:extLst>
                </a:gridCol>
                <a:gridCol w="3961185">
                  <a:extLst>
                    <a:ext uri="{9D8B030D-6E8A-4147-A177-3AD203B41FA5}">
                      <a16:colId xmlns:a16="http://schemas.microsoft.com/office/drawing/2014/main" val="20001"/>
                    </a:ext>
                  </a:extLst>
                </a:gridCol>
              </a:tblGrid>
              <a:tr h="728750">
                <a:tc>
                  <a:txBody>
                    <a:bodyPr/>
                    <a:lstStyle/>
                    <a:p>
                      <a:pPr algn="l">
                        <a:lnSpc>
                          <a:spcPct val="115000"/>
                        </a:lnSpc>
                        <a:spcAft>
                          <a:spcPts val="0"/>
                        </a:spcAft>
                      </a:pPr>
                      <a:r>
                        <a:rPr lang="vi-VN" sz="2200" b="1" dirty="0">
                          <a:effectLst/>
                          <a:latin typeface="Times New Roman"/>
                          <a:ea typeface="Calibri"/>
                          <a:cs typeface="Times New Roman"/>
                        </a:rPr>
                        <a:t>Đặc điểm khoáng sản</a:t>
                      </a:r>
                      <a:endParaRPr lang="en-US" sz="22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just">
                        <a:lnSpc>
                          <a:spcPct val="115000"/>
                        </a:lnSpc>
                        <a:spcAft>
                          <a:spcPts val="0"/>
                        </a:spcAft>
                      </a:pPr>
                      <a:r>
                        <a:rPr lang="en-US" sz="2200" b="1" dirty="0">
                          <a:effectLst/>
                          <a:latin typeface="Times New Roman"/>
                          <a:ea typeface="Calibri"/>
                          <a:cs typeface="Times New Roman"/>
                        </a:rPr>
                        <a:t>Nội dung</a:t>
                      </a:r>
                      <a:endParaRPr lang="en-US" sz="22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2554575">
                <a:tc>
                  <a:txBody>
                    <a:bodyPr/>
                    <a:lstStyle/>
                    <a:p>
                      <a:pPr>
                        <a:lnSpc>
                          <a:spcPct val="115000"/>
                        </a:lnSpc>
                        <a:spcAft>
                          <a:spcPts val="0"/>
                        </a:spcAft>
                      </a:pPr>
                      <a:r>
                        <a:rPr lang="en-US" sz="2200" dirty="0">
                          <a:effectLst/>
                          <a:latin typeface="Times New Roman"/>
                          <a:ea typeface="Calibri"/>
                          <a:cs typeface="Times New Roman"/>
                        </a:rPr>
                        <a:t> Tên và p</a:t>
                      </a:r>
                      <a:r>
                        <a:rPr lang="vi-VN" sz="2200" dirty="0">
                          <a:effectLst/>
                          <a:latin typeface="Times New Roman"/>
                          <a:ea typeface="Calibri"/>
                          <a:cs typeface="Times New Roman"/>
                        </a:rPr>
                        <a:t>hân bố các khoáng sản chính</a:t>
                      </a:r>
                      <a:endParaRPr lang="en-US" sz="2200" dirty="0">
                        <a:effectLst/>
                        <a:latin typeface="Times New Roman"/>
                        <a:ea typeface="Calibri"/>
                        <a:cs typeface="Times New Roman"/>
                      </a:endParaRPr>
                    </a:p>
                    <a:p>
                      <a:pPr>
                        <a:lnSpc>
                          <a:spcPct val="115000"/>
                        </a:lnSpc>
                        <a:spcAft>
                          <a:spcPts val="0"/>
                        </a:spcAft>
                      </a:pPr>
                      <a:endParaRPr lang="en-US" sz="22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fontAlgn="base">
                        <a:lnSpc>
                          <a:spcPct val="115000"/>
                        </a:lnSpc>
                        <a:spcAft>
                          <a:spcPts val="0"/>
                        </a:spcAft>
                      </a:pPr>
                      <a:endParaRPr lang="en-US" sz="22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0001"/>
                  </a:ext>
                </a:extLst>
              </a:tr>
              <a:tr h="277495">
                <a:tc>
                  <a:txBody>
                    <a:bodyPr/>
                    <a:lstStyle/>
                    <a:p>
                      <a:pPr>
                        <a:lnSpc>
                          <a:spcPct val="115000"/>
                        </a:lnSpc>
                        <a:spcAft>
                          <a:spcPts val="0"/>
                        </a:spcAft>
                      </a:pPr>
                      <a:r>
                        <a:rPr lang="en-US" sz="2200" dirty="0">
                          <a:effectLst/>
                          <a:latin typeface="Times New Roman"/>
                          <a:ea typeface="Calibri"/>
                          <a:cs typeface="Times New Roman"/>
                        </a:rPr>
                        <a:t> </a:t>
                      </a:r>
                      <a:r>
                        <a:rPr lang="vi-VN" sz="2200" dirty="0">
                          <a:effectLst/>
                          <a:latin typeface="Times New Roman"/>
                          <a:ea typeface="Calibri"/>
                          <a:cs typeface="Times New Roman"/>
                        </a:rPr>
                        <a:t>Nhận xét</a:t>
                      </a:r>
                      <a:endParaRPr lang="en-US" sz="2200" dirty="0">
                        <a:effectLst/>
                        <a:latin typeface="Times New Roman"/>
                        <a:ea typeface="Calibri"/>
                        <a:cs typeface="Times New Roman"/>
                      </a:endParaRPr>
                    </a:p>
                    <a:p>
                      <a:pPr>
                        <a:lnSpc>
                          <a:spcPct val="115000"/>
                        </a:lnSpc>
                        <a:spcAft>
                          <a:spcPts val="0"/>
                        </a:spcAft>
                      </a:pPr>
                      <a:endParaRPr lang="en-US" sz="2200" dirty="0">
                        <a:effectLst/>
                        <a:latin typeface="Times New Roman"/>
                        <a:ea typeface="Calibri"/>
                        <a:cs typeface="Times New Roman"/>
                      </a:endParaRPr>
                    </a:p>
                    <a:p>
                      <a:pPr>
                        <a:lnSpc>
                          <a:spcPct val="115000"/>
                        </a:lnSpc>
                        <a:spcAft>
                          <a:spcPts val="0"/>
                        </a:spcAft>
                      </a:pPr>
                      <a:endParaRPr lang="en-US" sz="2200" dirty="0">
                        <a:effectLst/>
                        <a:latin typeface="Times New Roman"/>
                        <a:ea typeface="Calibri"/>
                        <a:cs typeface="Times New Roman"/>
                      </a:endParaRPr>
                    </a:p>
                    <a:p>
                      <a:pPr>
                        <a:lnSpc>
                          <a:spcPct val="115000"/>
                        </a:lnSpc>
                        <a:spcAft>
                          <a:spcPts val="0"/>
                        </a:spcAft>
                      </a:pPr>
                      <a:endParaRPr lang="en-US" sz="2200" dirty="0">
                        <a:effectLst/>
                        <a:latin typeface="Times New Roman"/>
                        <a:ea typeface="Calibri"/>
                        <a:cs typeface="Times New Roman"/>
                      </a:endParaRPr>
                    </a:p>
                    <a:p>
                      <a:pPr>
                        <a:lnSpc>
                          <a:spcPct val="115000"/>
                        </a:lnSpc>
                        <a:spcAft>
                          <a:spcPts val="0"/>
                        </a:spcAft>
                      </a:pPr>
                      <a:r>
                        <a:rPr lang="vi-VN" sz="2200" dirty="0">
                          <a:effectLst/>
                          <a:latin typeface="Times New Roman"/>
                          <a:ea typeface="Calibri"/>
                          <a:cs typeface="Times New Roman"/>
                        </a:rPr>
                        <a:t> </a:t>
                      </a:r>
                      <a:endParaRPr lang="en-US" sz="22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l">
                        <a:lnSpc>
                          <a:spcPct val="115000"/>
                        </a:lnSpc>
                        <a:spcAft>
                          <a:spcPts val="0"/>
                        </a:spcAft>
                      </a:pPr>
                      <a:endParaRPr lang="en-US" sz="2200" dirty="0">
                        <a:effectLst/>
                        <a:latin typeface="Times New Roman"/>
                        <a:ea typeface="Calibri"/>
                        <a:cs typeface="Times New Roman"/>
                      </a:endParaRPr>
                    </a:p>
                    <a:p>
                      <a:pPr algn="l">
                        <a:lnSpc>
                          <a:spcPct val="115000"/>
                        </a:lnSpc>
                        <a:spcAft>
                          <a:spcPts val="0"/>
                        </a:spcAft>
                      </a:pPr>
                      <a:endParaRPr lang="en-US" sz="2200" dirty="0">
                        <a:effectLst/>
                        <a:latin typeface="Times New Roman"/>
                        <a:ea typeface="Calibri"/>
                        <a:cs typeface="Times New Roman"/>
                      </a:endParaRPr>
                    </a:p>
                    <a:p>
                      <a:pPr algn="l">
                        <a:lnSpc>
                          <a:spcPct val="115000"/>
                        </a:lnSpc>
                        <a:spcAft>
                          <a:spcPts val="0"/>
                        </a:spcAft>
                      </a:pPr>
                      <a:endParaRPr lang="en-US" sz="22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0002"/>
                  </a:ext>
                </a:extLst>
              </a:tr>
            </a:tbl>
          </a:graphicData>
        </a:graphic>
      </p:graphicFrame>
      <p:sp>
        <p:nvSpPr>
          <p:cNvPr id="13" name="TextBox 12"/>
          <p:cNvSpPr txBox="1">
            <a:spLocks noChangeArrowheads="1"/>
          </p:cNvSpPr>
          <p:nvPr/>
        </p:nvSpPr>
        <p:spPr bwMode="auto">
          <a:xfrm>
            <a:off x="7839037" y="1825299"/>
            <a:ext cx="3775175" cy="2039020"/>
          </a:xfrm>
          <a:prstGeom prst="rect">
            <a:avLst/>
          </a:prstGeom>
          <a:solidFill>
            <a:schemeClr val="accent3">
              <a:lumMod val="20000"/>
              <a:lumOff val="80000"/>
            </a:schemeClr>
          </a:solidFill>
          <a:ln>
            <a:noFill/>
          </a:ln>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lvl="0" fontAlgn="base">
              <a:lnSpc>
                <a:spcPct val="115000"/>
              </a:lnSpc>
            </a:pPr>
            <a:r>
              <a:rPr lang="en-US" sz="2200" dirty="0">
                <a:solidFill>
                  <a:srgbClr val="5E261F"/>
                </a:solidFill>
                <a:latin typeface="Times New Roman"/>
                <a:ea typeface="Calibri"/>
                <a:cs typeface="Times New Roman"/>
              </a:rPr>
              <a:t>-Khoáng sản chính: </a:t>
            </a:r>
            <a:r>
              <a:rPr lang="vi-VN" sz="2200" dirty="0">
                <a:solidFill>
                  <a:srgbClr val="5E261F"/>
                </a:solidFill>
                <a:latin typeface="Times New Roman"/>
                <a:ea typeface="Calibri"/>
                <a:cs typeface="Times New Roman"/>
              </a:rPr>
              <a:t>Đồng,vàng,</a:t>
            </a:r>
            <a:r>
              <a:rPr lang="en-US" sz="2200" dirty="0">
                <a:solidFill>
                  <a:srgbClr val="5E261F"/>
                </a:solidFill>
                <a:latin typeface="Times New Roman"/>
                <a:ea typeface="Calibri"/>
                <a:cs typeface="Times New Roman"/>
              </a:rPr>
              <a:t> u-ra-ni-um, kim cương,</a:t>
            </a:r>
          </a:p>
          <a:p>
            <a:pPr lvl="0" fontAlgn="base">
              <a:lnSpc>
                <a:spcPct val="115000"/>
              </a:lnSpc>
            </a:pPr>
            <a:r>
              <a:rPr lang="en-US" sz="2200" dirty="0">
                <a:solidFill>
                  <a:srgbClr val="5E261F"/>
                </a:solidFill>
                <a:latin typeface="Times New Roman"/>
                <a:ea typeface="Calibri"/>
                <a:cs typeface="Times New Roman"/>
              </a:rPr>
              <a:t> d</a:t>
            </a:r>
            <a:r>
              <a:rPr lang="vi-VN" sz="2200" dirty="0">
                <a:solidFill>
                  <a:srgbClr val="5E261F"/>
                </a:solidFill>
                <a:latin typeface="Times New Roman"/>
                <a:ea typeface="Calibri"/>
                <a:cs typeface="Times New Roman"/>
              </a:rPr>
              <a:t>ầu</a:t>
            </a:r>
            <a:r>
              <a:rPr lang="en-US" sz="2200" dirty="0">
                <a:solidFill>
                  <a:srgbClr val="5E261F"/>
                </a:solidFill>
                <a:latin typeface="Times New Roman"/>
                <a:ea typeface="Calibri"/>
                <a:cs typeface="Times New Roman"/>
              </a:rPr>
              <a:t> </a:t>
            </a:r>
            <a:r>
              <a:rPr lang="vi-VN" sz="2200" dirty="0">
                <a:solidFill>
                  <a:srgbClr val="5E261F"/>
                </a:solidFill>
                <a:latin typeface="Times New Roman"/>
                <a:ea typeface="Calibri"/>
                <a:cs typeface="Times New Roman"/>
              </a:rPr>
              <a:t>mỏ,</a:t>
            </a:r>
            <a:r>
              <a:rPr lang="en-US" sz="2200" dirty="0">
                <a:solidFill>
                  <a:srgbClr val="5E261F"/>
                </a:solidFill>
                <a:latin typeface="Times New Roman"/>
                <a:ea typeface="Calibri"/>
                <a:cs typeface="Times New Roman"/>
              </a:rPr>
              <a:t> phốt-pho-rit...</a:t>
            </a:r>
            <a:endParaRPr lang="en-US" sz="2200" dirty="0">
              <a:solidFill>
                <a:srgbClr val="5E261F"/>
              </a:solidFill>
              <a:latin typeface="Times New Roman"/>
              <a:ea typeface="Times New Roman"/>
              <a:cs typeface="Times New Roman"/>
            </a:endParaRPr>
          </a:p>
          <a:p>
            <a:pPr lvl="0" fontAlgn="base">
              <a:lnSpc>
                <a:spcPct val="115000"/>
              </a:lnSpc>
            </a:pPr>
            <a:r>
              <a:rPr lang="en-US" sz="2200" dirty="0">
                <a:solidFill>
                  <a:srgbClr val="5E261F"/>
                </a:solidFill>
                <a:latin typeface="Times New Roman"/>
                <a:ea typeface="Calibri"/>
                <a:cs typeface="Times New Roman"/>
              </a:rPr>
              <a:t>- Phân bố chủ yếu ở phía bắc và phía nam lục địa.</a:t>
            </a:r>
            <a:endParaRPr lang="en-US" sz="2200" dirty="0">
              <a:solidFill>
                <a:srgbClr val="5E261F"/>
              </a:solidFill>
              <a:latin typeface="Times New Roman"/>
              <a:ea typeface="Times New Roman"/>
              <a:cs typeface="Times New Roman"/>
            </a:endParaRPr>
          </a:p>
        </p:txBody>
      </p:sp>
      <p:sp>
        <p:nvSpPr>
          <p:cNvPr id="14" name="TextBox 13"/>
          <p:cNvSpPr txBox="1">
            <a:spLocks noChangeArrowheads="1"/>
          </p:cNvSpPr>
          <p:nvPr/>
        </p:nvSpPr>
        <p:spPr bwMode="auto">
          <a:xfrm>
            <a:off x="7839037" y="4517615"/>
            <a:ext cx="3775175" cy="481670"/>
          </a:xfrm>
          <a:prstGeom prst="rect">
            <a:avLst/>
          </a:prstGeom>
          <a:solidFill>
            <a:schemeClr val="tx2">
              <a:lumMod val="20000"/>
              <a:lumOff val="80000"/>
            </a:schemeClr>
          </a:solidFill>
          <a:ln>
            <a:noFill/>
          </a:ln>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lvl="0" algn="just">
              <a:lnSpc>
                <a:spcPct val="115000"/>
              </a:lnSpc>
            </a:pPr>
            <a:r>
              <a:rPr lang="en-US" sz="2200" dirty="0">
                <a:solidFill>
                  <a:srgbClr val="5E261F"/>
                </a:solidFill>
                <a:latin typeface="Times New Roman"/>
                <a:ea typeface="Calibri"/>
                <a:cs typeface="Times New Roman"/>
              </a:rPr>
              <a:t>Rất p</a:t>
            </a:r>
            <a:r>
              <a:rPr lang="vi-VN" sz="2200" dirty="0">
                <a:solidFill>
                  <a:srgbClr val="5E261F"/>
                </a:solidFill>
                <a:latin typeface="Times New Roman"/>
                <a:ea typeface="Calibri"/>
                <a:cs typeface="Times New Roman"/>
              </a:rPr>
              <a:t>hong phú</a:t>
            </a:r>
            <a:r>
              <a:rPr lang="en-US" sz="2200" dirty="0">
                <a:solidFill>
                  <a:srgbClr val="5E261F"/>
                </a:solidFill>
                <a:latin typeface="Times New Roman"/>
                <a:ea typeface="Calibri"/>
                <a:cs typeface="Times New Roman"/>
              </a:rPr>
              <a:t> và đa dạng</a:t>
            </a:r>
            <a:endParaRPr lang="en-US" sz="2000" dirty="0">
              <a:solidFill>
                <a:srgbClr val="7030A0"/>
              </a:solidFill>
              <a:latin typeface="Times New Roman"/>
              <a:ea typeface="Times New Roman"/>
              <a:cs typeface="Times New Roman"/>
            </a:endParaRPr>
          </a:p>
        </p:txBody>
      </p:sp>
    </p:spTree>
    <p:extLst>
      <p:ext uri="{BB962C8B-B14F-4D97-AF65-F5344CB8AC3E}">
        <p14:creationId xmlns:p14="http://schemas.microsoft.com/office/powerpoint/2010/main" val="164710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a:buClrTx/>
              <a:buFontTx/>
              <a:buNone/>
            </a:pPr>
            <a:fld id="{00000000-1234-1234-1234-123412341234}" type="slidenum">
              <a:rPr lang="tr-TR" sz="1800" kern="1200" smtClean="0">
                <a:solidFill>
                  <a:srgbClr val="5E261F"/>
                </a:solidFill>
                <a:ea typeface="+mn-ea"/>
                <a:cs typeface="+mn-cs"/>
              </a:rPr>
              <a:pPr>
                <a:buClrTx/>
                <a:buFontTx/>
                <a:buNone/>
              </a:pPr>
              <a:t>23</a:t>
            </a:fld>
            <a:endParaRPr lang="tr-TR" sz="1800" kern="1200">
              <a:solidFill>
                <a:srgbClr val="5E261F"/>
              </a:solidFill>
              <a:ea typeface="+mn-ea"/>
              <a:cs typeface="+mn-cs"/>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6507" y="1145644"/>
            <a:ext cx="6693737" cy="4847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8741" y="4303652"/>
            <a:ext cx="3114675" cy="2135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9719709" y="6398841"/>
            <a:ext cx="1735327" cy="400110"/>
          </a:xfrm>
          <a:prstGeom prst="rect">
            <a:avLst/>
          </a:prstGeom>
          <a:gradFill rotWithShape="1">
            <a:gsLst>
              <a:gs pos="0">
                <a:sysClr val="windowText" lastClr="000000">
                  <a:tint val="1000"/>
                  <a:satMod val="255000"/>
                </a:sysClr>
              </a:gs>
              <a:gs pos="55000">
                <a:sysClr val="windowText" lastClr="000000">
                  <a:tint val="12000"/>
                  <a:satMod val="255000"/>
                </a:sysClr>
              </a:gs>
              <a:gs pos="100000">
                <a:sysClr val="windowText" lastClr="000000">
                  <a:tint val="45000"/>
                  <a:satMod val="250000"/>
                </a:sysClr>
              </a:gs>
            </a:gsLst>
            <a:path path="circle">
              <a:fillToRect l="-40000" t="-90000" r="140000" b="190000"/>
            </a:path>
          </a:gradFill>
          <a:ln w="9525" cap="flat" cmpd="sng" algn="ctr">
            <a:solidFill>
              <a:sysClr val="windowText" lastClr="000000"/>
            </a:solidFill>
            <a:prstDash val="solid"/>
          </a:ln>
          <a:effectLst>
            <a:outerShdw blurRad="51500" dist="25400" dir="5400000" rotWithShape="0">
              <a:srgbClr val="000000">
                <a:alpha val="40000"/>
              </a:srgb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rPr>
              <a:t>Vàng</a:t>
            </a:r>
          </a:p>
        </p:txBody>
      </p:sp>
      <p:pic>
        <p:nvPicPr>
          <p:cNvPr id="513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8741" y="2308319"/>
            <a:ext cx="2944020" cy="187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Box 43"/>
          <p:cNvSpPr txBox="1"/>
          <p:nvPr/>
        </p:nvSpPr>
        <p:spPr>
          <a:xfrm>
            <a:off x="9856920" y="3786980"/>
            <a:ext cx="1658319" cy="400110"/>
          </a:xfrm>
          <a:prstGeom prst="rect">
            <a:avLst/>
          </a:prstGeom>
          <a:gradFill rotWithShape="1">
            <a:gsLst>
              <a:gs pos="0">
                <a:sysClr val="windowText" lastClr="000000">
                  <a:tint val="1000"/>
                  <a:satMod val="255000"/>
                </a:sysClr>
              </a:gs>
              <a:gs pos="55000">
                <a:sysClr val="windowText" lastClr="000000">
                  <a:tint val="12000"/>
                  <a:satMod val="255000"/>
                </a:sysClr>
              </a:gs>
              <a:gs pos="100000">
                <a:sysClr val="windowText" lastClr="000000">
                  <a:tint val="45000"/>
                  <a:satMod val="250000"/>
                </a:sysClr>
              </a:gs>
            </a:gsLst>
            <a:path path="circle">
              <a:fillToRect l="-40000" t="-90000" r="140000" b="190000"/>
            </a:path>
          </a:gradFill>
          <a:ln w="9525" cap="flat" cmpd="sng" algn="ctr">
            <a:solidFill>
              <a:sysClr val="windowText" lastClr="000000"/>
            </a:solidFill>
            <a:prstDash val="solid"/>
          </a:ln>
          <a:effectLst>
            <a:outerShdw blurRad="51500" dist="25400" dir="5400000" rotWithShape="0">
              <a:srgbClr val="000000">
                <a:alpha val="40000"/>
              </a:srgb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rPr>
              <a:t>Kim cương</a:t>
            </a:r>
          </a:p>
        </p:txBody>
      </p:sp>
      <p:pic>
        <p:nvPicPr>
          <p:cNvPr id="5134"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41" y="2149643"/>
            <a:ext cx="2545664" cy="2493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43"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440" y="4874932"/>
            <a:ext cx="2545663" cy="1983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44"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0"/>
            <a:ext cx="2356506" cy="195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45"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93142" y="293488"/>
            <a:ext cx="3048048" cy="1856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TextBox 65"/>
          <p:cNvSpPr txBox="1"/>
          <p:nvPr/>
        </p:nvSpPr>
        <p:spPr>
          <a:xfrm>
            <a:off x="509513" y="6598896"/>
            <a:ext cx="1658319" cy="400110"/>
          </a:xfrm>
          <a:prstGeom prst="rect">
            <a:avLst/>
          </a:prstGeom>
          <a:gradFill rotWithShape="1">
            <a:gsLst>
              <a:gs pos="0">
                <a:sysClr val="windowText" lastClr="000000">
                  <a:tint val="1000"/>
                  <a:satMod val="255000"/>
                </a:sysClr>
              </a:gs>
              <a:gs pos="55000">
                <a:sysClr val="windowText" lastClr="000000">
                  <a:tint val="12000"/>
                  <a:satMod val="255000"/>
                </a:sysClr>
              </a:gs>
              <a:gs pos="100000">
                <a:sysClr val="windowText" lastClr="000000">
                  <a:tint val="45000"/>
                  <a:satMod val="250000"/>
                </a:sysClr>
              </a:gs>
            </a:gsLst>
            <a:path path="circle">
              <a:fillToRect l="-40000" t="-90000" r="140000" b="190000"/>
            </a:path>
          </a:gradFill>
          <a:ln w="9525" cap="flat" cmpd="sng" algn="ctr">
            <a:solidFill>
              <a:sysClr val="windowText" lastClr="000000"/>
            </a:solidFill>
            <a:prstDash val="solid"/>
          </a:ln>
          <a:effectLst>
            <a:outerShdw blurRad="51500" dist="25400" dir="5400000" rotWithShape="0">
              <a:srgbClr val="000000">
                <a:alpha val="40000"/>
              </a:srgb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rPr>
              <a:t>U-ra-ni-um</a:t>
            </a:r>
          </a:p>
        </p:txBody>
      </p:sp>
      <p:sp>
        <p:nvSpPr>
          <p:cNvPr id="67" name="TextBox 66"/>
          <p:cNvSpPr txBox="1"/>
          <p:nvPr/>
        </p:nvSpPr>
        <p:spPr>
          <a:xfrm>
            <a:off x="320840" y="4393014"/>
            <a:ext cx="1658319" cy="400110"/>
          </a:xfrm>
          <a:prstGeom prst="rect">
            <a:avLst/>
          </a:prstGeom>
          <a:gradFill rotWithShape="1">
            <a:gsLst>
              <a:gs pos="0">
                <a:sysClr val="windowText" lastClr="000000">
                  <a:tint val="1000"/>
                  <a:satMod val="255000"/>
                </a:sysClr>
              </a:gs>
              <a:gs pos="55000">
                <a:sysClr val="windowText" lastClr="000000">
                  <a:tint val="12000"/>
                  <a:satMod val="255000"/>
                </a:sysClr>
              </a:gs>
              <a:gs pos="100000">
                <a:sysClr val="windowText" lastClr="000000">
                  <a:tint val="45000"/>
                  <a:satMod val="250000"/>
                </a:sysClr>
              </a:gs>
            </a:gsLst>
            <a:path path="circle">
              <a:fillToRect l="-40000" t="-90000" r="140000" b="190000"/>
            </a:path>
          </a:gradFill>
          <a:ln w="9525" cap="flat" cmpd="sng" algn="ctr">
            <a:solidFill>
              <a:sysClr val="windowText" lastClr="000000"/>
            </a:solidFill>
            <a:prstDash val="solid"/>
          </a:ln>
          <a:effectLst>
            <a:outerShdw blurRad="51500" dist="25400" dir="5400000" rotWithShape="0">
              <a:srgbClr val="000000">
                <a:alpha val="40000"/>
              </a:srgb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rPr>
              <a:t>Phốt-pho-rít</a:t>
            </a:r>
          </a:p>
        </p:txBody>
      </p:sp>
      <p:sp>
        <p:nvSpPr>
          <p:cNvPr id="68" name="TextBox 67"/>
          <p:cNvSpPr txBox="1"/>
          <p:nvPr/>
        </p:nvSpPr>
        <p:spPr>
          <a:xfrm>
            <a:off x="509513" y="1754988"/>
            <a:ext cx="1658319" cy="400110"/>
          </a:xfrm>
          <a:prstGeom prst="rect">
            <a:avLst/>
          </a:prstGeom>
          <a:gradFill rotWithShape="1">
            <a:gsLst>
              <a:gs pos="0">
                <a:sysClr val="windowText" lastClr="000000">
                  <a:tint val="1000"/>
                  <a:satMod val="255000"/>
                </a:sysClr>
              </a:gs>
              <a:gs pos="55000">
                <a:sysClr val="windowText" lastClr="000000">
                  <a:tint val="12000"/>
                  <a:satMod val="255000"/>
                </a:sysClr>
              </a:gs>
              <a:gs pos="100000">
                <a:sysClr val="windowText" lastClr="000000">
                  <a:tint val="45000"/>
                  <a:satMod val="250000"/>
                </a:sysClr>
              </a:gs>
            </a:gsLst>
            <a:path path="circle">
              <a:fillToRect l="-40000" t="-90000" r="140000" b="190000"/>
            </a:path>
          </a:gradFill>
          <a:ln w="9525" cap="flat" cmpd="sng" algn="ctr">
            <a:solidFill>
              <a:sysClr val="windowText" lastClr="000000"/>
            </a:solidFill>
            <a:prstDash val="solid"/>
          </a:ln>
          <a:effectLst>
            <a:outerShdw blurRad="51500" dist="25400" dir="5400000" rotWithShape="0">
              <a:srgbClr val="000000">
                <a:alpha val="40000"/>
              </a:srgb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rPr>
              <a:t>Dầu</a:t>
            </a:r>
            <a:r>
              <a:rPr kumimoji="0" lang="en-US" sz="2000" b="1" i="0" u="none" strike="noStrike" kern="0" cap="none" spc="0" normalizeH="0" noProof="0" dirty="0">
                <a:ln>
                  <a:noFill/>
                </a:ln>
                <a:solidFill>
                  <a:srgbClr val="0070C0"/>
                </a:solidFill>
                <a:effectLst/>
                <a:uLnTx/>
                <a:uFillTx/>
                <a:latin typeface="Times New Roman" pitchFamily="18" charset="0"/>
                <a:ea typeface="+mn-ea"/>
                <a:cs typeface="Times New Roman" pitchFamily="18" charset="0"/>
              </a:rPr>
              <a:t> mỏ</a:t>
            </a:r>
            <a:endParaRPr kumimoji="0" lang="en-US" sz="20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endParaRPr>
          </a:p>
        </p:txBody>
      </p:sp>
      <p:sp>
        <p:nvSpPr>
          <p:cNvPr id="69" name="TextBox 68"/>
          <p:cNvSpPr txBox="1"/>
          <p:nvPr/>
        </p:nvSpPr>
        <p:spPr>
          <a:xfrm>
            <a:off x="9679030" y="1908209"/>
            <a:ext cx="1658319" cy="400110"/>
          </a:xfrm>
          <a:prstGeom prst="rect">
            <a:avLst/>
          </a:prstGeom>
          <a:gradFill rotWithShape="1">
            <a:gsLst>
              <a:gs pos="0">
                <a:sysClr val="windowText" lastClr="000000">
                  <a:tint val="1000"/>
                  <a:satMod val="255000"/>
                </a:sysClr>
              </a:gs>
              <a:gs pos="55000">
                <a:sysClr val="windowText" lastClr="000000">
                  <a:tint val="12000"/>
                  <a:satMod val="255000"/>
                </a:sysClr>
              </a:gs>
              <a:gs pos="100000">
                <a:sysClr val="windowText" lastClr="000000">
                  <a:tint val="45000"/>
                  <a:satMod val="250000"/>
                </a:sysClr>
              </a:gs>
            </a:gsLst>
            <a:path path="circle">
              <a:fillToRect l="-40000" t="-90000" r="140000" b="190000"/>
            </a:path>
          </a:gradFill>
          <a:ln w="9525" cap="flat" cmpd="sng" algn="ctr">
            <a:solidFill>
              <a:sysClr val="windowText" lastClr="000000"/>
            </a:solidFill>
            <a:prstDash val="solid"/>
          </a:ln>
          <a:effectLst>
            <a:outerShdw blurRad="51500" dist="25400" dir="5400000" rotWithShape="0">
              <a:srgbClr val="000000">
                <a:alpha val="40000"/>
              </a:srgb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dirty="0">
                <a:solidFill>
                  <a:srgbClr val="0070C0"/>
                </a:solidFill>
                <a:latin typeface="Times New Roman" pitchFamily="18" charset="0"/>
                <a:ea typeface="+mn-ea"/>
                <a:cs typeface="Times New Roman" pitchFamily="18" charset="0"/>
              </a:rPr>
              <a:t>Đồng</a:t>
            </a:r>
            <a:endParaRPr kumimoji="0" lang="en-US" sz="20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endParaRPr>
          </a:p>
        </p:txBody>
      </p:sp>
      <p:sp>
        <p:nvSpPr>
          <p:cNvPr id="103" name="Title 4">
            <a:extLst>
              <a:ext uri="{FF2B5EF4-FFF2-40B4-BE49-F238E27FC236}">
                <a16:creationId xmlns:a16="http://schemas.microsoft.com/office/drawing/2014/main" id="{9DEA7042-98AD-4590-8A75-2F7F88805E67}"/>
              </a:ext>
            </a:extLst>
          </p:cNvPr>
          <p:cNvSpPr txBox="1">
            <a:spLocks/>
          </p:cNvSpPr>
          <p:nvPr/>
        </p:nvSpPr>
        <p:spPr>
          <a:xfrm>
            <a:off x="2937280" y="80999"/>
            <a:ext cx="4322167" cy="359764"/>
          </a:xfrm>
          <a:prstGeom prst="rect">
            <a:avLst/>
          </a:prstGeom>
          <a:solidFill>
            <a:srgbClr val="08699F"/>
          </a:solidFill>
          <a:ln w="12700" cap="flat" cmpd="sng" algn="ctr">
            <a:solidFill>
              <a:srgbClr val="08699F"/>
            </a:solidFill>
            <a:prstDash val="solid"/>
            <a:miter lim="800000"/>
          </a:ln>
          <a:effectLst/>
        </p:spPr>
        <p:txBody>
          <a:bodyPr spcFirstLastPara="1" wrap="square" lIns="91425" tIns="45700" rIns="91425" bIns="45700" rtlCol="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Lilita One"/>
              <a:buNone/>
              <a:defRPr sz="3000" b="0"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2pPr>
            <a:lvl3pPr marR="0" lvl="2"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3pPr>
            <a:lvl4pPr marR="0" lvl="3"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4pPr>
            <a:lvl5pPr marR="0" lvl="4"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5pPr>
            <a:lvl6pPr marR="0" lvl="5"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6pPr>
            <a:lvl7pPr marR="0" lvl="6"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7pPr>
            <a:lvl8pPr marR="0" lvl="7"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8pPr>
            <a:lvl9pPr marR="0" lvl="8"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9pPr>
          </a:lstStyle>
          <a:p>
            <a:pPr lvl="1">
              <a:buClrTx/>
              <a:buSzTx/>
              <a:defRPr/>
            </a:pPr>
            <a:r>
              <a:rPr lang="en-US" sz="2800" b="1" dirty="0">
                <a:solidFill>
                  <a:schemeClr val="accent5"/>
                </a:solidFill>
                <a:latin typeface="Times New Roman" pitchFamily="18" charset="0"/>
                <a:ea typeface="Cambria" panose="02040503050406030204" pitchFamily="18" charset="0"/>
                <a:cs typeface="Times New Roman" pitchFamily="18" charset="0"/>
              </a:rPr>
              <a:t>a.Địa hình và khoáng sản</a:t>
            </a:r>
          </a:p>
        </p:txBody>
      </p:sp>
      <p:sp>
        <p:nvSpPr>
          <p:cNvPr id="104" name="Title 4">
            <a:extLst>
              <a:ext uri="{FF2B5EF4-FFF2-40B4-BE49-F238E27FC236}">
                <a16:creationId xmlns:a16="http://schemas.microsoft.com/office/drawing/2014/main" id="{9DEA7042-98AD-4590-8A75-2F7F88805E67}"/>
              </a:ext>
            </a:extLst>
          </p:cNvPr>
          <p:cNvSpPr txBox="1">
            <a:spLocks/>
          </p:cNvSpPr>
          <p:nvPr/>
        </p:nvSpPr>
        <p:spPr>
          <a:xfrm>
            <a:off x="2952535" y="514650"/>
            <a:ext cx="2373444" cy="394747"/>
          </a:xfrm>
          <a:prstGeom prst="rect">
            <a:avLst/>
          </a:prstGeom>
          <a:solidFill>
            <a:srgbClr val="08699F"/>
          </a:solidFill>
          <a:ln w="12700" cap="flat" cmpd="sng" algn="ctr">
            <a:solidFill>
              <a:srgbClr val="08699F"/>
            </a:solidFill>
            <a:prstDash val="solid"/>
            <a:miter lim="800000"/>
          </a:ln>
          <a:effectLst/>
        </p:spPr>
        <p:txBody>
          <a:bodyPr spcFirstLastPara="1" wrap="square" lIns="91425" tIns="45700" rIns="91425" bIns="45700" rtlCol="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Lilita One"/>
              <a:buNone/>
              <a:defRPr sz="3000" b="0"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2pPr>
            <a:lvl3pPr marR="0" lvl="2"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3pPr>
            <a:lvl4pPr marR="0" lvl="3"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4pPr>
            <a:lvl5pPr marR="0" lvl="4"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5pPr>
            <a:lvl6pPr marR="0" lvl="5"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6pPr>
            <a:lvl7pPr marR="0" lvl="6"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7pPr>
            <a:lvl8pPr marR="0" lvl="7"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8pPr>
            <a:lvl9pPr marR="0" lvl="8"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9pPr>
          </a:lstStyle>
          <a:p>
            <a:pPr lvl="1">
              <a:buClrTx/>
              <a:buSzTx/>
              <a:defRPr/>
            </a:pPr>
            <a:r>
              <a:rPr lang="en-US" sz="2800" b="1" dirty="0">
                <a:solidFill>
                  <a:schemeClr val="accent5"/>
                </a:solidFill>
                <a:latin typeface="Times New Roman" pitchFamily="18" charset="0"/>
                <a:ea typeface="Cambria" panose="02040503050406030204" pitchFamily="18" charset="0"/>
                <a:cs typeface="Times New Roman" pitchFamily="18" charset="0"/>
              </a:rPr>
              <a:t>*Khoáng sản</a:t>
            </a:r>
          </a:p>
        </p:txBody>
      </p:sp>
      <p:sp>
        <p:nvSpPr>
          <p:cNvPr id="24" name="Text Placeholder 2"/>
          <p:cNvSpPr txBox="1">
            <a:spLocks/>
          </p:cNvSpPr>
          <p:nvPr/>
        </p:nvSpPr>
        <p:spPr>
          <a:xfrm>
            <a:off x="3615402" y="5933129"/>
            <a:ext cx="4557010" cy="46571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609555" marR="0" lvl="0" indent="-457167" algn="l" rtl="0">
              <a:lnSpc>
                <a:spcPct val="90000"/>
              </a:lnSpc>
              <a:spcBef>
                <a:spcPts val="10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1pPr>
            <a:lvl2pPr marL="1219110" marR="0" lvl="1"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2pPr>
            <a:lvl3pPr marL="1828664" marR="0" lvl="2"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3pPr>
            <a:lvl4pPr marL="2438218" marR="0" lvl="3"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4pPr>
            <a:lvl5pPr marL="3047772" marR="0" lvl="4"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5pPr>
            <a:lvl6pPr marL="3657327" marR="0" lvl="5"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6pPr>
            <a:lvl7pPr marL="4266880" marR="0" lvl="6"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7pPr>
            <a:lvl8pPr marL="4876435" marR="0" lvl="7"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8pPr>
            <a:lvl9pPr marL="5485990" marR="0" lvl="8"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9pPr>
          </a:lstStyle>
          <a:p>
            <a:pPr marL="152388" indent="0">
              <a:buFont typeface="Manrope"/>
              <a:buNone/>
            </a:pPr>
            <a:r>
              <a:rPr lang="en-US" sz="2400" dirty="0">
                <a:solidFill>
                  <a:schemeClr val="accent4">
                    <a:lumMod val="10000"/>
                  </a:schemeClr>
                </a:solidFill>
                <a:latin typeface="Times New Roman" pitchFamily="18" charset="0"/>
                <a:cs typeface="Times New Roman" pitchFamily="18" charset="0"/>
              </a:rPr>
              <a:t>Hình1.  Bản đồ tự nhiên châu Phi</a:t>
            </a:r>
          </a:p>
        </p:txBody>
      </p:sp>
    </p:spTree>
    <p:extLst>
      <p:ext uri="{BB962C8B-B14F-4D97-AF65-F5344CB8AC3E}">
        <p14:creationId xmlns:p14="http://schemas.microsoft.com/office/powerpoint/2010/main" val="18706053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71"/>
          <p:cNvGrpSpPr/>
          <p:nvPr/>
        </p:nvGrpSpPr>
        <p:grpSpPr bwMode="auto">
          <a:xfrm>
            <a:off x="101600" y="76200"/>
            <a:ext cx="11988800" cy="6705600"/>
            <a:chOff x="0" y="0"/>
            <a:chExt cx="5760" cy="4320"/>
          </a:xfrm>
        </p:grpSpPr>
        <p:sp>
          <p:nvSpPr>
            <p:cNvPr id="7" name="Line 372"/>
            <p:cNvSpPr>
              <a:spLocks noChangeShapeType="1"/>
            </p:cNvSpPr>
            <p:nvPr/>
          </p:nvSpPr>
          <p:spPr bwMode="auto">
            <a:xfrm>
              <a:off x="0" y="4316"/>
              <a:ext cx="5760" cy="0"/>
            </a:xfrm>
            <a:prstGeom prst="line">
              <a:avLst/>
            </a:prstGeom>
            <a:noFill/>
            <a:ln w="76200">
              <a:solidFill>
                <a:srgbClr val="FFFF00"/>
              </a:solidFill>
              <a:round/>
            </a:ln>
            <a:effectLst>
              <a:prstShdw prst="shdw17" dist="17961" dir="2700000">
                <a:srgbClr val="FFFF00">
                  <a:gamma/>
                  <a:shade val="60000"/>
                  <a:invGamma/>
                </a:srgbClr>
              </a:prstShdw>
            </a:effectLst>
          </p:spPr>
          <p:txBody>
            <a:bodyPr wrap="none" anchor="ctr"/>
            <a:lstStyle/>
            <a:p>
              <a:endParaRPr lang="en-US" sz="1800"/>
            </a:p>
          </p:txBody>
        </p:sp>
        <p:sp>
          <p:nvSpPr>
            <p:cNvPr id="8" name="Line 373"/>
            <p:cNvSpPr>
              <a:spLocks noChangeShapeType="1"/>
            </p:cNvSpPr>
            <p:nvPr/>
          </p:nvSpPr>
          <p:spPr bwMode="auto">
            <a:xfrm>
              <a:off x="5760" y="0"/>
              <a:ext cx="0" cy="4320"/>
            </a:xfrm>
            <a:prstGeom prst="line">
              <a:avLst/>
            </a:prstGeom>
            <a:noFill/>
            <a:ln w="76200">
              <a:solidFill>
                <a:srgbClr val="FFFF00"/>
              </a:solidFill>
              <a:round/>
            </a:ln>
            <a:effectLst>
              <a:prstShdw prst="shdw17" dist="17961" dir="2700000">
                <a:srgbClr val="FFFF00">
                  <a:gamma/>
                  <a:shade val="60000"/>
                  <a:invGamma/>
                </a:srgbClr>
              </a:prstShdw>
            </a:effectLst>
          </p:spPr>
          <p:txBody>
            <a:bodyPr wrap="none" anchor="ctr"/>
            <a:lstStyle/>
            <a:p>
              <a:endParaRPr lang="en-US" sz="1800"/>
            </a:p>
          </p:txBody>
        </p:sp>
        <p:sp>
          <p:nvSpPr>
            <p:cNvPr id="9" name="Line 374"/>
            <p:cNvSpPr>
              <a:spLocks noChangeShapeType="1"/>
            </p:cNvSpPr>
            <p:nvPr/>
          </p:nvSpPr>
          <p:spPr bwMode="auto">
            <a:xfrm>
              <a:off x="0" y="15"/>
              <a:ext cx="5760" cy="0"/>
            </a:xfrm>
            <a:prstGeom prst="line">
              <a:avLst/>
            </a:prstGeom>
            <a:noFill/>
            <a:ln w="76200">
              <a:solidFill>
                <a:srgbClr val="FFFF00"/>
              </a:solidFill>
              <a:round/>
            </a:ln>
            <a:effectLst>
              <a:prstShdw prst="shdw17" dist="17961" dir="2700000">
                <a:srgbClr val="FFFF00">
                  <a:gamma/>
                  <a:shade val="60000"/>
                  <a:invGamma/>
                </a:srgbClr>
              </a:prstShdw>
            </a:effectLst>
          </p:spPr>
          <p:txBody>
            <a:bodyPr wrap="none" anchor="ctr"/>
            <a:lstStyle/>
            <a:p>
              <a:endParaRPr lang="en-US" sz="1800"/>
            </a:p>
          </p:txBody>
        </p:sp>
        <p:sp>
          <p:nvSpPr>
            <p:cNvPr id="10" name="Line 375"/>
            <p:cNvSpPr>
              <a:spLocks noChangeShapeType="1"/>
            </p:cNvSpPr>
            <p:nvPr/>
          </p:nvSpPr>
          <p:spPr bwMode="auto">
            <a:xfrm>
              <a:off x="0" y="0"/>
              <a:ext cx="0" cy="4320"/>
            </a:xfrm>
            <a:prstGeom prst="line">
              <a:avLst/>
            </a:prstGeom>
            <a:noFill/>
            <a:ln w="76200">
              <a:solidFill>
                <a:srgbClr val="FFFF00"/>
              </a:solidFill>
              <a:round/>
            </a:ln>
            <a:effectLst>
              <a:prstShdw prst="shdw17" dist="17961" dir="2700000">
                <a:srgbClr val="FFFF00">
                  <a:gamma/>
                  <a:shade val="60000"/>
                  <a:invGamma/>
                </a:srgbClr>
              </a:prstShdw>
            </a:effectLst>
          </p:spPr>
          <p:txBody>
            <a:bodyPr wrap="none" anchor="ctr"/>
            <a:lstStyle/>
            <a:p>
              <a:endParaRPr lang="en-US" sz="1800"/>
            </a:p>
          </p:txBody>
        </p:sp>
      </p:grpSp>
      <p:sp>
        <p:nvSpPr>
          <p:cNvPr id="11" name="Rounded Rectangle 10"/>
          <p:cNvSpPr/>
          <p:nvPr/>
        </p:nvSpPr>
        <p:spPr>
          <a:xfrm>
            <a:off x="101600" y="99483"/>
            <a:ext cx="4886035" cy="128351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latin typeface="Times New Roman" panose="02020603050405020304" pitchFamily="18" charset="0"/>
              </a:rPr>
              <a:t>3.LUYỆN TẬP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kern="1200" dirty="0">
                  <a:solidFill>
                    <a:prstClr val="black"/>
                  </a:solidFill>
                  <a:latin typeface="Tahoma" panose="020B0604030504040204" pitchFamily="34" charset="0"/>
                  <a:ea typeface="Tahoma" panose="020B0604030504040204" pitchFamily="34" charset="0"/>
                  <a:cs typeface="Tahoma" panose="020B0604030504040204" pitchFamily="34" charset="0"/>
                </a:rPr>
                <a:t>+1,5đ</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0,5đ</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kern="1200" dirty="0">
                  <a:solidFill>
                    <a:prstClr val="white"/>
                  </a:solidFill>
                  <a:latin typeface="Tahoma" panose="020B0604030504040204" pitchFamily="34" charset="0"/>
                  <a:ea typeface="Tahoma" panose="020B0604030504040204" pitchFamily="34" charset="0"/>
                  <a:cs typeface="Tahoma" panose="020B0604030504040204" pitchFamily="34" charset="0"/>
                </a:rPr>
                <a:t>+1 đ</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kern="1200" dirty="0">
                  <a:solidFill>
                    <a:prstClr val="black"/>
                  </a:solidFill>
                  <a:latin typeface="Tahoma" panose="020B0604030504040204" pitchFamily="34" charset="0"/>
                  <a:ea typeface="Tahoma" panose="020B0604030504040204" pitchFamily="34" charset="0"/>
                  <a:cs typeface="Tahoma" panose="020B0604030504040204" pitchFamily="34" charset="0"/>
                </a:rPr>
                <a:t>+0,5 đ</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1đ</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0,5đ</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kern="1200" dirty="0">
                  <a:solidFill>
                    <a:prstClr val="black"/>
                  </a:solidFill>
                  <a:latin typeface="Tahoma" panose="020B0604030504040204" pitchFamily="34" charset="0"/>
                  <a:ea typeface="Tahoma" panose="020B0604030504040204" pitchFamily="34" charset="0"/>
                  <a:cs typeface="Tahoma" panose="020B0604030504040204" pitchFamily="34" charset="0"/>
                </a:rPr>
                <a:t>+1,5đ</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680821"/>
              <a:ext cx="2025648" cy="4273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noProof="0" dirty="0">
                  <a:solidFill>
                    <a:srgbClr val="FF0000"/>
                  </a:solidFill>
                  <a:latin typeface="Times New Roman" pitchFamily="18" charset="0"/>
                  <a:ea typeface="Tahoma" panose="020B0604030504040204" pitchFamily="34" charset="0"/>
                  <a:cs typeface="Times New Roman" pitchFamily="18" charset="0"/>
                </a:rPr>
                <a:t>Tràng Pháo </a:t>
              </a:r>
              <a:r>
                <a:rPr lang="en-US" sz="1800" b="1" kern="1200" dirty="0">
                  <a:solidFill>
                    <a:srgbClr val="FF0000"/>
                  </a:solidFill>
                  <a:latin typeface="Times New Roman" pitchFamily="18" charset="0"/>
                  <a:ea typeface="Tahoma" panose="020B0604030504040204" pitchFamily="34" charset="0"/>
                  <a:cs typeface="Times New Roman" pitchFamily="18" charset="0"/>
                </a:rPr>
                <a:t>T</a:t>
              </a:r>
              <a:r>
                <a:rPr lang="en-US" sz="1800" b="1" kern="1200" noProof="0">
                  <a:solidFill>
                    <a:srgbClr val="FF0000"/>
                  </a:solidFill>
                  <a:latin typeface="Times New Roman" pitchFamily="18" charset="0"/>
                  <a:ea typeface="Tahoma" panose="020B0604030504040204" pitchFamily="34" charset="0"/>
                  <a:cs typeface="Times New Roman" pitchFamily="18" charset="0"/>
                </a:rPr>
                <a:t>ay</a:t>
              </a:r>
              <a:endParaRPr kumimoji="0" lang="vi-VN"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rId14" action="ppaction://hlinksldjump"/>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Arrow: Right 4">
            <a:hlinkClick r:id="rId14" action="ppaction://hlinksldjump"/>
            <a:extLst>
              <a:ext uri="{FF2B5EF4-FFF2-40B4-BE49-F238E27FC236}">
                <a16:creationId xmlns:a16="http://schemas.microsoft.com/office/drawing/2014/main" id="{54F140A2-A803-2F38-ECDF-D5C15E2077B6}"/>
              </a:ext>
            </a:extLst>
          </p:cNvPr>
          <p:cNvSpPr/>
          <p:nvPr/>
        </p:nvSpPr>
        <p:spPr>
          <a:xfrm>
            <a:off x="188961" y="5878285"/>
            <a:ext cx="1337688" cy="849085"/>
          </a:xfrm>
          <a:prstGeom prst="rightArrow">
            <a:avLst/>
          </a:prstGeom>
          <a:ln w="28575">
            <a:solidFill>
              <a:schemeClr val="bg1"/>
            </a:solidFill>
          </a:ln>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600" b="1" dirty="0"/>
              <a:t>VÀO BÀI</a:t>
            </a:r>
          </a:p>
        </p:txBody>
      </p:sp>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audio>
              <p:cMediaNode vol="80000">
                <p:cTn id="193"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130025" y="322218"/>
            <a:ext cx="10231953" cy="188976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pPr>
            <a:r>
              <a:rPr lang="en-US" sz="3600" b="1" dirty="0">
                <a:solidFill>
                  <a:srgbClr val="000000"/>
                </a:solidFill>
                <a:latin typeface="Times New Roman"/>
                <a:ea typeface="Calibri"/>
              </a:rPr>
              <a:t>Câu </a:t>
            </a:r>
            <a:r>
              <a:rPr lang="vi-VN" sz="3600" b="1" dirty="0">
                <a:solidFill>
                  <a:srgbClr val="000000"/>
                </a:solidFill>
                <a:latin typeface="Times New Roman"/>
                <a:ea typeface="Calibri"/>
              </a:rPr>
              <a:t>1.Địa hình châu Phi có độ cao trung bình là:</a:t>
            </a:r>
            <a:endParaRPr lang="en-US" sz="2800" dirty="0">
              <a:effectLst/>
              <a:latin typeface="Times New Roman"/>
              <a:ea typeface="Times New Roman"/>
            </a:endParaRPr>
          </a:p>
        </p:txBody>
      </p:sp>
      <p:sp>
        <p:nvSpPr>
          <p:cNvPr id="26" name="Rectangle 25"/>
          <p:cNvSpPr/>
          <p:nvPr/>
        </p:nvSpPr>
        <p:spPr>
          <a:xfrm>
            <a:off x="1110219" y="2555217"/>
            <a:ext cx="6501527"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Tx/>
              <a:defRPr/>
            </a:pPr>
            <a:r>
              <a:rPr lang="vi-VN" sz="3200" dirty="0">
                <a:solidFill>
                  <a:schemeClr val="tx1"/>
                </a:solidFill>
                <a:latin typeface="Times New Roman"/>
                <a:ea typeface="Calibri"/>
              </a:rPr>
              <a:t>A. 750 m. </a:t>
            </a: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1143961" y="3479072"/>
            <a:ext cx="6434041"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Tx/>
              <a:defRPr/>
            </a:pPr>
            <a:r>
              <a:rPr lang="en-US" sz="3200" dirty="0">
                <a:solidFill>
                  <a:srgbClr val="000000"/>
                </a:solidFill>
                <a:latin typeface="Times New Roman"/>
                <a:ea typeface="Calibri"/>
              </a:rPr>
              <a:t>B.</a:t>
            </a:r>
            <a:r>
              <a:rPr lang="vi-VN" sz="3200" dirty="0">
                <a:solidFill>
                  <a:srgbClr val="000000"/>
                </a:solidFill>
                <a:latin typeface="Times New Roman"/>
                <a:ea typeface="Calibri"/>
              </a:rPr>
              <a:t>700 m</a:t>
            </a:r>
            <a:r>
              <a:rPr lang="en-US" sz="3200" dirty="0">
                <a:solidFill>
                  <a:srgbClr val="000000"/>
                </a:solidFill>
                <a:latin typeface="Times New Roman"/>
                <a:ea typeface="Calibri"/>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110219" y="4378731"/>
            <a:ext cx="650152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Tx/>
              <a:defRPr/>
            </a:pPr>
            <a:r>
              <a:rPr lang="vi-VN" sz="3200" dirty="0">
                <a:solidFill>
                  <a:srgbClr val="000000"/>
                </a:solidFill>
                <a:latin typeface="Times New Roman"/>
                <a:ea typeface="Calibri"/>
              </a:rPr>
              <a:t>C.  800 m. </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1143961" y="5256595"/>
            <a:ext cx="650152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pPr>
            <a:r>
              <a:rPr lang="vi-VN" sz="3200" dirty="0">
                <a:solidFill>
                  <a:srgbClr val="000000"/>
                </a:solidFill>
                <a:latin typeface="Times New Roman"/>
                <a:ea typeface="Calibri"/>
              </a:rPr>
              <a:t>D.850 m.</a:t>
            </a:r>
            <a:endParaRPr lang="en-US" sz="2400" dirty="0">
              <a:effectLst/>
              <a:latin typeface="Times New Roman"/>
              <a:ea typeface="Times New Roman"/>
            </a:endParaRPr>
          </a:p>
        </p:txBody>
      </p:sp>
      <p:pic>
        <p:nvPicPr>
          <p:cNvPr id="47" name="Picture 46"/>
          <p:cNvPicPr>
            <a:picLocks noChangeAspect="1"/>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6659125" y="2582037"/>
            <a:ext cx="952622" cy="708059"/>
          </a:xfrm>
          <a:prstGeom prst="rect">
            <a:avLst/>
          </a:prstGeom>
          <a:solidFill>
            <a:schemeClr val="accent1">
              <a:lumMod val="75000"/>
            </a:schemeClr>
          </a:solidFill>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6781255" y="4415902"/>
            <a:ext cx="804536" cy="704088"/>
          </a:xfrm>
          <a:prstGeom prst="rect">
            <a:avLst/>
          </a:prstGeom>
          <a:solidFill>
            <a:srgbClr val="C00000"/>
          </a:solidFill>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812543" y="5262280"/>
            <a:ext cx="804742" cy="707197"/>
          </a:xfrm>
          <a:prstGeom prst="rect">
            <a:avLst/>
          </a:prstGeom>
          <a:solidFill>
            <a:srgbClr val="C00000"/>
          </a:solidFill>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63631" y="3538229"/>
            <a:ext cx="804742" cy="668116"/>
          </a:xfrm>
          <a:prstGeom prst="rect">
            <a:avLst/>
          </a:prstGeom>
          <a:solidFill>
            <a:srgbClr val="C00000"/>
          </a:solidFill>
        </p:spPr>
      </p:pic>
      <p:sp>
        <p:nvSpPr>
          <p:cNvPr id="57" name="Cloud 56">
            <a:hlinkClick r:id="rId16" action="ppaction://hlinksldjump"/>
          </p:cNvPr>
          <p:cNvSpPr/>
          <p:nvPr/>
        </p:nvSpPr>
        <p:spPr>
          <a:xfrm>
            <a:off x="130025" y="6031047"/>
            <a:ext cx="1786324" cy="770816"/>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pic>
        <p:nvPicPr>
          <p:cNvPr id="8" name="y2meta.com - Đồng hồ đếm ngược 15 giây _ 15 Second Countdown Timer(360p)">
            <a:hlinkClick r:id="" action="ppaction://media"/>
            <a:extLst>
              <a:ext uri="{FF2B5EF4-FFF2-40B4-BE49-F238E27FC236}">
                <a16:creationId xmlns:a16="http://schemas.microsoft.com/office/drawing/2014/main" id="{0310EF3E-6BFB-A925-6614-AF7D726F0289}"/>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10361978" y="72846"/>
            <a:ext cx="1786324" cy="1004807"/>
          </a:xfrm>
          <a:prstGeom prst="rect">
            <a:avLst/>
          </a:prstGeom>
        </p:spPr>
      </p:pic>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par>
                                <p:cTn id="44" presetID="1" presetClass="mediacall" presetSubtype="0" fill="hold" nodeType="withEffect">
                                  <p:stCondLst>
                                    <p:cond delay="500"/>
                                  </p:stCondLst>
                                  <p:childTnLst>
                                    <p:cmd type="call" cmd="playFrom(0.0)">
                                      <p:cBhvr>
                                        <p:cTn id="45" dur="1697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6"/>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26"/>
                                        </p:tgtEl>
                                        <p:attrNameLst>
                                          <p:attrName>fillcolor</p:attrName>
                                        </p:attrNameLst>
                                      </p:cBhvr>
                                      <p:to>
                                        <a:srgbClr val="FFF2CC"/>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4"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47"/>
                                        </p:tgtEl>
                                        <p:attrNameLst>
                                          <p:attrName>style.visibility</p:attrName>
                                        </p:attrNameLst>
                                      </p:cBhvr>
                                      <p:to>
                                        <p:strVal val="visible"/>
                                      </p:to>
                                    </p:set>
                                    <p:anim calcmode="lin" valueType="num">
                                      <p:cBhvr>
                                        <p:cTn id="55" dur="250" fill="hold"/>
                                        <p:tgtEl>
                                          <p:spTgt spid="47"/>
                                        </p:tgtEl>
                                        <p:attrNameLst>
                                          <p:attrName>ppt_w</p:attrName>
                                        </p:attrNameLst>
                                      </p:cBhvr>
                                      <p:tavLst>
                                        <p:tav tm="0">
                                          <p:val>
                                            <p:strVal val="4*#ppt_w"/>
                                          </p:val>
                                        </p:tav>
                                        <p:tav tm="100000">
                                          <p:val>
                                            <p:strVal val="#ppt_w"/>
                                          </p:val>
                                        </p:tav>
                                      </p:tavLst>
                                    </p:anim>
                                    <p:anim calcmode="lin" valueType="num">
                                      <p:cBhvr>
                                        <p:cTn id="5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5" name="Check mark.wav"/>
                                        </p:tgtEl>
                                      </p:cMediaNode>
                                    </p:audio>
                                  </p:subTnLst>
                                </p:cTn>
                              </p:par>
                              <p:par>
                                <p:cTn id="57" presetID="1" presetClass="emph" presetSubtype="2" fill="hold" nodeType="withEffect">
                                  <p:stCondLst>
                                    <p:cond delay="1000"/>
                                  </p:stCondLst>
                                  <p:childTnLst>
                                    <p:animClr clrSpc="rgb" dir="cw">
                                      <p:cBhvr>
                                        <p:cTn id="58" dur="250" fill="hold"/>
                                        <p:tgtEl>
                                          <p:spTgt spid="26"/>
                                        </p:tgtEl>
                                        <p:attrNameLst>
                                          <p:attrName>fillcolor</p:attrName>
                                        </p:attrNameLst>
                                      </p:cBhvr>
                                      <p:to>
                                        <a:srgbClr val="00B050"/>
                                      </p:to>
                                    </p:animClr>
                                    <p:set>
                                      <p:cBhvr>
                                        <p:cTn id="59" dur="250" fill="hold"/>
                                        <p:tgtEl>
                                          <p:spTgt spid="26"/>
                                        </p:tgtEl>
                                        <p:attrNameLst>
                                          <p:attrName>fill.type</p:attrName>
                                        </p:attrNameLst>
                                      </p:cBhvr>
                                      <p:to>
                                        <p:strVal val="solid"/>
                                      </p:to>
                                    </p:set>
                                    <p:set>
                                      <p:cBhvr>
                                        <p:cTn id="6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1" restart="whenNotActive" fill="hold" evtFilter="cancelBubble" nodeType="interactiveSeq">
                <p:stCondLst>
                  <p:cond evt="onClick" delay="0">
                    <p:tgtEl>
                      <p:spTgt spid="42"/>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42"/>
                                        </p:tgtEl>
                                        <p:attrNameLst>
                                          <p:attrName>fillcolor</p:attrName>
                                        </p:attrNameLst>
                                      </p:cBhvr>
                                      <p:to>
                                        <a:srgbClr val="FFF2CC"/>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4"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53"/>
                                        </p:tgtEl>
                                        <p:attrNameLst>
                                          <p:attrName>style.visibility</p:attrName>
                                        </p:attrNameLst>
                                      </p:cBhvr>
                                      <p:to>
                                        <p:strVal val="visible"/>
                                      </p:to>
                                    </p:set>
                                    <p:anim calcmode="lin" valueType="num">
                                      <p:cBhvr>
                                        <p:cTn id="70" dur="250" fill="hold"/>
                                        <p:tgtEl>
                                          <p:spTgt spid="53"/>
                                        </p:tgtEl>
                                        <p:attrNameLst>
                                          <p:attrName>ppt_w</p:attrName>
                                        </p:attrNameLst>
                                      </p:cBhvr>
                                      <p:tavLst>
                                        <p:tav tm="0">
                                          <p:val>
                                            <p:strVal val="4*#ppt_w"/>
                                          </p:val>
                                        </p:tav>
                                        <p:tav tm="100000">
                                          <p:val>
                                            <p:strVal val="#ppt_w"/>
                                          </p:val>
                                        </p:tav>
                                      </p:tavLst>
                                    </p:anim>
                                    <p:anim calcmode="lin" valueType="num">
                                      <p:cBhvr>
                                        <p:cTn id="7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6" name="Wrong Buzzer.wav"/>
                                        </p:tgtEl>
                                      </p:cMediaNode>
                                    </p:audio>
                                  </p:subTnLst>
                                </p:cTn>
                              </p:par>
                              <p:par>
                                <p:cTn id="72" presetID="1" presetClass="emph" presetSubtype="2" fill="hold" nodeType="withEffect">
                                  <p:stCondLst>
                                    <p:cond delay="1000"/>
                                  </p:stCondLst>
                                  <p:childTnLst>
                                    <p:animClr clrSpc="rgb" dir="cw">
                                      <p:cBhvr>
                                        <p:cTn id="73" dur="250" fill="hold"/>
                                        <p:tgtEl>
                                          <p:spTgt spid="42"/>
                                        </p:tgtEl>
                                        <p:attrNameLst>
                                          <p:attrName>fillcolor</p:attrName>
                                        </p:attrNameLst>
                                      </p:cBhvr>
                                      <p:to>
                                        <a:srgbClr val="FFFF00"/>
                                      </p:to>
                                    </p:animClr>
                                    <p:set>
                                      <p:cBhvr>
                                        <p:cTn id="74" dur="250" fill="hold"/>
                                        <p:tgtEl>
                                          <p:spTgt spid="42"/>
                                        </p:tgtEl>
                                        <p:attrNameLst>
                                          <p:attrName>fill.type</p:attrName>
                                        </p:attrNameLst>
                                      </p:cBhvr>
                                      <p:to>
                                        <p:strVal val="solid"/>
                                      </p:to>
                                    </p:set>
                                    <p:set>
                                      <p:cBhvr>
                                        <p:cTn id="7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6" restart="whenNotActive" fill="hold" evtFilter="cancelBubble" nodeType="interactiveSeq">
                <p:stCondLst>
                  <p:cond evt="onClick" delay="0">
                    <p:tgtEl>
                      <p:spTgt spid="43"/>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43"/>
                                        </p:tgtEl>
                                        <p:attrNameLst>
                                          <p:attrName>fillcolor</p:attrName>
                                        </p:attrNameLst>
                                      </p:cBhvr>
                                      <p:to>
                                        <a:srgbClr val="FFF2CC"/>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4"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51"/>
                                        </p:tgtEl>
                                        <p:attrNameLst>
                                          <p:attrName>style.visibility</p:attrName>
                                        </p:attrNameLst>
                                      </p:cBhvr>
                                      <p:to>
                                        <p:strVal val="visible"/>
                                      </p:to>
                                    </p:set>
                                    <p:anim calcmode="lin" valueType="num">
                                      <p:cBhvr>
                                        <p:cTn id="85" dur="250" fill="hold"/>
                                        <p:tgtEl>
                                          <p:spTgt spid="51"/>
                                        </p:tgtEl>
                                        <p:attrNameLst>
                                          <p:attrName>ppt_w</p:attrName>
                                        </p:attrNameLst>
                                      </p:cBhvr>
                                      <p:tavLst>
                                        <p:tav tm="0">
                                          <p:val>
                                            <p:strVal val="4*#ppt_w"/>
                                          </p:val>
                                        </p:tav>
                                        <p:tav tm="100000">
                                          <p:val>
                                            <p:strVal val="#ppt_w"/>
                                          </p:val>
                                        </p:tav>
                                      </p:tavLst>
                                    </p:anim>
                                    <p:anim calcmode="lin" valueType="num">
                                      <p:cBhvr>
                                        <p:cTn id="8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6" name="Wrong Buzzer.wav"/>
                                        </p:tgtEl>
                                      </p:cMediaNode>
                                    </p:audio>
                                  </p:subTnLst>
                                </p:cTn>
                              </p:par>
                              <p:par>
                                <p:cTn id="87" presetID="1" presetClass="emph" presetSubtype="2" fill="hold" nodeType="withEffect">
                                  <p:stCondLst>
                                    <p:cond delay="1000"/>
                                  </p:stCondLst>
                                  <p:childTnLst>
                                    <p:animClr clrSpc="rgb" dir="cw">
                                      <p:cBhvr>
                                        <p:cTn id="88" dur="250" fill="hold"/>
                                        <p:tgtEl>
                                          <p:spTgt spid="43"/>
                                        </p:tgtEl>
                                        <p:attrNameLst>
                                          <p:attrName>fillcolor</p:attrName>
                                        </p:attrNameLst>
                                      </p:cBhvr>
                                      <p:to>
                                        <a:srgbClr val="FFFF00"/>
                                      </p:to>
                                    </p:animClr>
                                    <p:set>
                                      <p:cBhvr>
                                        <p:cTn id="89" dur="250" fill="hold"/>
                                        <p:tgtEl>
                                          <p:spTgt spid="43"/>
                                        </p:tgtEl>
                                        <p:attrNameLst>
                                          <p:attrName>fill.type</p:attrName>
                                        </p:attrNameLst>
                                      </p:cBhvr>
                                      <p:to>
                                        <p:strVal val="solid"/>
                                      </p:to>
                                    </p:set>
                                    <p:set>
                                      <p:cBhvr>
                                        <p:cTn id="9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1" restart="whenNotActive" fill="hold" evtFilter="cancelBubble" nodeType="interactiveSeq">
                <p:stCondLst>
                  <p:cond evt="onClick" delay="0">
                    <p:tgtEl>
                      <p:spTgt spid="44"/>
                    </p:tgtEl>
                  </p:cond>
                </p:stCondLst>
                <p:endSync evt="end" delay="0">
                  <p:rtn val="all"/>
                </p:endSync>
                <p:childTnLst>
                  <p:par>
                    <p:cTn id="92" fill="hold">
                      <p:stCondLst>
                        <p:cond delay="0"/>
                      </p:stCondLst>
                      <p:childTnLst>
                        <p:par>
                          <p:cTn id="93" fill="hold">
                            <p:stCondLst>
                              <p:cond delay="0"/>
                            </p:stCondLst>
                            <p:childTnLst>
                              <p:par>
                                <p:cTn id="94" presetID="1" presetClass="emph" presetSubtype="2" fill="hold" nodeType="clickEffect">
                                  <p:stCondLst>
                                    <p:cond delay="0"/>
                                  </p:stCondLst>
                                  <p:childTnLst>
                                    <p:animClr clrSpc="rgb" dir="cw">
                                      <p:cBhvr>
                                        <p:cTn id="95" dur="250" fill="hold"/>
                                        <p:tgtEl>
                                          <p:spTgt spid="44"/>
                                        </p:tgtEl>
                                        <p:attrNameLst>
                                          <p:attrName>fillcolor</p:attrName>
                                        </p:attrNameLst>
                                      </p:cBhvr>
                                      <p:to>
                                        <a:srgbClr val="FFF2CC"/>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4" name="click.wav"/>
                                        </p:tgtEl>
                                      </p:cMediaNode>
                                    </p:audio>
                                  </p:subTnLst>
                                </p:cTn>
                              </p:par>
                              <p:par>
                                <p:cTn id="98" presetID="23" presetClass="entr" presetSubtype="32" fill="hold" nodeType="withEffect">
                                  <p:stCondLst>
                                    <p:cond delay="1000"/>
                                  </p:stCondLst>
                                  <p:childTnLst>
                                    <p:set>
                                      <p:cBhvr>
                                        <p:cTn id="99" dur="1" fill="hold">
                                          <p:stCondLst>
                                            <p:cond delay="0"/>
                                          </p:stCondLst>
                                        </p:cTn>
                                        <p:tgtEl>
                                          <p:spTgt spid="49"/>
                                        </p:tgtEl>
                                        <p:attrNameLst>
                                          <p:attrName>style.visibility</p:attrName>
                                        </p:attrNameLst>
                                      </p:cBhvr>
                                      <p:to>
                                        <p:strVal val="visible"/>
                                      </p:to>
                                    </p:set>
                                    <p:anim calcmode="lin" valueType="num">
                                      <p:cBhvr>
                                        <p:cTn id="100" dur="250" fill="hold"/>
                                        <p:tgtEl>
                                          <p:spTgt spid="49"/>
                                        </p:tgtEl>
                                        <p:attrNameLst>
                                          <p:attrName>ppt_w</p:attrName>
                                        </p:attrNameLst>
                                      </p:cBhvr>
                                      <p:tavLst>
                                        <p:tav tm="0">
                                          <p:val>
                                            <p:strVal val="4*#ppt_w"/>
                                          </p:val>
                                        </p:tav>
                                        <p:tav tm="100000">
                                          <p:val>
                                            <p:strVal val="#ppt_w"/>
                                          </p:val>
                                        </p:tav>
                                      </p:tavLst>
                                    </p:anim>
                                    <p:anim calcmode="lin" valueType="num">
                                      <p:cBhvr>
                                        <p:cTn id="10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8"/>
                                            </p:cond>
                                          </p:stCondLst>
                                          <p:endCondLst>
                                            <p:cond evt="onStopAudio" delay="0">
                                              <p:tgtEl>
                                                <p:sldTgt/>
                                              </p:tgtEl>
                                            </p:cond>
                                          </p:endCondLst>
                                        </p:cTn>
                                        <p:tgtEl>
                                          <p:sndTgt r:embed="rId6" name="Wrong Buzzer.wav"/>
                                        </p:tgtEl>
                                      </p:cMediaNode>
                                    </p:audio>
                                  </p:subTnLst>
                                </p:cTn>
                              </p:par>
                              <p:par>
                                <p:cTn id="102" presetID="1" presetClass="emph" presetSubtype="2" fill="hold" nodeType="withEffect">
                                  <p:stCondLst>
                                    <p:cond delay="1000"/>
                                  </p:stCondLst>
                                  <p:childTnLst>
                                    <p:animClr clrSpc="rgb" dir="cw">
                                      <p:cBhvr>
                                        <p:cTn id="103" dur="250" fill="hold"/>
                                        <p:tgtEl>
                                          <p:spTgt spid="44"/>
                                        </p:tgtEl>
                                        <p:attrNameLst>
                                          <p:attrName>fillcolor</p:attrName>
                                        </p:attrNameLst>
                                      </p:cBhvr>
                                      <p:to>
                                        <a:srgbClr val="FFFF00"/>
                                      </p:to>
                                    </p:animClr>
                                    <p:set>
                                      <p:cBhvr>
                                        <p:cTn id="104" dur="250" fill="hold"/>
                                        <p:tgtEl>
                                          <p:spTgt spid="44"/>
                                        </p:tgtEl>
                                        <p:attrNameLst>
                                          <p:attrName>fill.type</p:attrName>
                                        </p:attrNameLst>
                                      </p:cBhvr>
                                      <p:to>
                                        <p:strVal val="solid"/>
                                      </p:to>
                                    </p:set>
                                    <p:set>
                                      <p:cBhvr>
                                        <p:cTn id="10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p:cTn id="106" fill="hold" display="0">
                  <p:stCondLst>
                    <p:cond delay="indefinite"/>
                  </p:stCondLst>
                </p:cTn>
                <p:tgtEl>
                  <p:spTgt spid="8"/>
                </p:tgtEl>
              </p:cMediaNode>
            </p:video>
            <p:seq concurrent="1" nextAc="seek">
              <p:cTn id="107" restart="whenNotActive" fill="hold" evtFilter="cancelBubble" nodeType="interactiveSeq">
                <p:stCondLst>
                  <p:cond evt="onClick" delay="0">
                    <p:tgtEl>
                      <p:spTgt spid="8"/>
                    </p:tgtEl>
                  </p:cond>
                </p:stCondLst>
                <p:endSync evt="end" delay="0">
                  <p:rtn val="all"/>
                </p:endSync>
                <p:childTnLst>
                  <p:par>
                    <p:cTn id="108" fill="hold">
                      <p:stCondLst>
                        <p:cond delay="0"/>
                      </p:stCondLst>
                      <p:childTnLst>
                        <p:par>
                          <p:cTn id="109" fill="hold">
                            <p:stCondLst>
                              <p:cond delay="0"/>
                            </p:stCondLst>
                            <p:childTnLst>
                              <p:par>
                                <p:cTn id="110" presetID="2" presetClass="mediacall" presetSubtype="0" fill="hold" nodeType="withEffect">
                                  <p:stCondLst>
                                    <p:cond delay="0"/>
                                  </p:stCondLst>
                                  <p:childTnLst>
                                    <p:cmd type="call" cmd="togglePause">
                                      <p:cBhvr>
                                        <p:cTn id="111" dur="1" fill="hold"/>
                                        <p:tgtEl>
                                          <p:spTgt spid="8"/>
                                        </p:tgtEl>
                                      </p:cBhvr>
                                    </p:cmd>
                                  </p:childTnLst>
                                </p:cTn>
                              </p:par>
                            </p:childTnLst>
                          </p:cTn>
                        </p:par>
                      </p:childTnLst>
                    </p:cTn>
                  </p:par>
                </p:childTnLst>
              </p:cTn>
              <p:nextCondLst>
                <p:cond evt="onClick" delay="0">
                  <p:tgtEl>
                    <p:spTgt spid="8"/>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975360" y="199869"/>
            <a:ext cx="938661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pPr>
            <a:r>
              <a:rPr lang="en-US" sz="3200" b="1" dirty="0">
                <a:solidFill>
                  <a:srgbClr val="000000"/>
                </a:solidFill>
                <a:latin typeface="Times New Roman"/>
                <a:ea typeface="Calibri"/>
              </a:rPr>
              <a:t>Câu</a:t>
            </a:r>
            <a:r>
              <a:rPr lang="vi-VN" sz="3200" b="1" dirty="0">
                <a:solidFill>
                  <a:srgbClr val="000000"/>
                </a:solidFill>
                <a:latin typeface="Times New Roman"/>
                <a:ea typeface="Calibri"/>
              </a:rPr>
              <a:t> 2:</a:t>
            </a:r>
            <a:r>
              <a:rPr lang="vi-VN" sz="3200" b="1" kern="1200" dirty="0">
                <a:solidFill>
                  <a:srgbClr val="000000"/>
                </a:solidFill>
                <a:latin typeface="Times New Roman"/>
                <a:ea typeface="Times New Roman"/>
              </a:rPr>
              <a:t> </a:t>
            </a:r>
            <a:r>
              <a:rPr lang="en-US" sz="3200" b="1" kern="1200" dirty="0">
                <a:solidFill>
                  <a:srgbClr val="000000"/>
                </a:solidFill>
                <a:latin typeface="Times New Roman"/>
                <a:ea typeface="Times New Roman"/>
              </a:rPr>
              <a:t>Châu Phi n</a:t>
            </a:r>
            <a:r>
              <a:rPr lang="vi-VN" sz="3200" b="1" kern="1200" dirty="0">
                <a:solidFill>
                  <a:srgbClr val="000000"/>
                </a:solidFill>
                <a:latin typeface="Times New Roman"/>
                <a:ea typeface="Times New Roman"/>
              </a:rPr>
              <a:t>ằm trong khoảng vĩ độ</a:t>
            </a:r>
            <a:r>
              <a:rPr lang="en-US" sz="3200" b="1" kern="1200" dirty="0">
                <a:solidFill>
                  <a:srgbClr val="000000"/>
                </a:solidFill>
                <a:latin typeface="Times New Roman"/>
                <a:ea typeface="Times New Roman"/>
              </a:rPr>
              <a:t> nào?</a:t>
            </a:r>
            <a:endParaRPr lang="en-US" sz="2400" dirty="0">
              <a:effectLst/>
              <a:latin typeface="Times New Roman"/>
              <a:ea typeface="Times New Roman"/>
            </a:endParaRPr>
          </a:p>
        </p:txBody>
      </p:sp>
      <p:sp>
        <p:nvSpPr>
          <p:cNvPr id="26" name="Rectangle 25"/>
          <p:cNvSpPr/>
          <p:nvPr/>
        </p:nvSpPr>
        <p:spPr>
          <a:xfrm>
            <a:off x="1110220" y="1949345"/>
            <a:ext cx="10249144" cy="82875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Tx/>
              <a:defRPr/>
            </a:pPr>
            <a:r>
              <a:rPr lang="vi-VN" sz="3200" kern="1200" dirty="0">
                <a:solidFill>
                  <a:prstClr val="black"/>
                </a:solidFill>
                <a:latin typeface="+mj-lt"/>
              </a:rPr>
              <a:t>A. 36°B đến 35°N</a:t>
            </a:r>
            <a:r>
              <a:rPr lang="vi-VN" sz="3200" kern="1200" dirty="0">
                <a:solidFill>
                  <a:prstClr val="black"/>
                </a:solidFill>
                <a:latin typeface="Arial" panose="020B0604020202020204" pitchFamily="34" charset="0"/>
              </a:rPr>
              <a:t>. </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1079989" y="2930114"/>
            <a:ext cx="10249144" cy="7040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Tx/>
              <a:defRPr/>
            </a:pPr>
            <a:r>
              <a:rPr lang="vi-VN" sz="3200" dirty="0">
                <a:solidFill>
                  <a:schemeClr val="tx1"/>
                </a:solidFill>
                <a:latin typeface="Times New Roman"/>
                <a:ea typeface="Calibri"/>
              </a:rPr>
              <a:t>B. </a:t>
            </a:r>
            <a:r>
              <a:rPr lang="en-US" sz="3200" dirty="0">
                <a:solidFill>
                  <a:schemeClr val="tx1"/>
                </a:solidFill>
                <a:latin typeface="Times New Roman"/>
                <a:ea typeface="Calibri"/>
              </a:rPr>
              <a:t>  </a:t>
            </a:r>
            <a:r>
              <a:rPr lang="vi-VN" sz="3200" dirty="0">
                <a:solidFill>
                  <a:schemeClr val="tx1"/>
                </a:solidFill>
                <a:latin typeface="Times New Roman"/>
                <a:ea typeface="Times New Roman"/>
              </a:rPr>
              <a:t>37°B đến 35°N.</a:t>
            </a:r>
            <a:r>
              <a:rPr lang="vi-VN" sz="3200" dirty="0">
                <a:solidFill>
                  <a:schemeClr val="tx1"/>
                </a:solidFill>
                <a:latin typeface="Times New Roman"/>
                <a:ea typeface="Calibri"/>
              </a:rPr>
              <a:t> </a:t>
            </a: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3" name="Rectangle 42"/>
          <p:cNvSpPr/>
          <p:nvPr/>
        </p:nvSpPr>
        <p:spPr>
          <a:xfrm>
            <a:off x="1110219" y="3782741"/>
            <a:ext cx="10188685" cy="7839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Tx/>
              <a:defRPr/>
            </a:pPr>
            <a:r>
              <a:rPr lang="vi-VN" sz="3200" kern="1200" dirty="0">
                <a:solidFill>
                  <a:prstClr val="black"/>
                </a:solidFill>
                <a:latin typeface="+mj-lt"/>
              </a:rPr>
              <a:t>C. 38°B đến 35°N. </a:t>
            </a:r>
            <a:endParaRPr kumimoji="0" lang="vi-VN" sz="3200" b="0" i="0" u="none" strike="noStrike" kern="1200" cap="none" spc="0" normalizeH="0" baseline="0" noProof="0" dirty="0">
              <a:ln>
                <a:noFill/>
              </a:ln>
              <a:solidFill>
                <a:prstClr val="black"/>
              </a:solidFill>
              <a:effectLst/>
              <a:uLnTx/>
              <a:uFillTx/>
              <a:latin typeface="+mj-lt"/>
            </a:endParaRPr>
          </a:p>
        </p:txBody>
      </p:sp>
      <p:sp>
        <p:nvSpPr>
          <p:cNvPr id="44" name="Rectangle 43"/>
          <p:cNvSpPr/>
          <p:nvPr/>
        </p:nvSpPr>
        <p:spPr>
          <a:xfrm>
            <a:off x="1059267" y="4756379"/>
            <a:ext cx="10173824" cy="8072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Tx/>
              <a:defRPr/>
            </a:pPr>
            <a:r>
              <a:rPr lang="vi-VN" sz="3200" kern="1200" dirty="0">
                <a:solidFill>
                  <a:prstClr val="black"/>
                </a:solidFill>
                <a:latin typeface="+mj-lt"/>
              </a:rPr>
              <a:t>D. 39°B đến 35°N</a:t>
            </a:r>
            <a:r>
              <a:rPr lang="vi-VN" sz="3200" kern="1200" dirty="0">
                <a:solidFill>
                  <a:prstClr val="black"/>
                </a:solidFill>
                <a:latin typeface="Arial" panose="020B0604020202020204" pitchFamily="34" charset="0"/>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79508" y="2009694"/>
            <a:ext cx="805722" cy="708059"/>
          </a:xfrm>
          <a:prstGeom prst="rect">
            <a:avLst/>
          </a:prstGeom>
          <a:solidFill>
            <a:srgbClr val="C00000"/>
          </a:solidFill>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479508" y="3778056"/>
            <a:ext cx="804536" cy="704088"/>
          </a:xfrm>
          <a:prstGeom prst="rect">
            <a:avLst/>
          </a:prstGeom>
          <a:solidFill>
            <a:srgbClr val="C00000"/>
          </a:solidFill>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88293" y="4785348"/>
            <a:ext cx="804742" cy="707197"/>
          </a:xfrm>
          <a:prstGeom prst="rect">
            <a:avLst/>
          </a:prstGeom>
          <a:solidFill>
            <a:srgbClr val="C00000"/>
          </a:solidFill>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94163" y="2969703"/>
            <a:ext cx="804742" cy="643793"/>
          </a:xfrm>
          <a:prstGeom prst="rect">
            <a:avLst/>
          </a:prstGeom>
          <a:solidFill>
            <a:schemeClr val="accent1">
              <a:lumMod val="50000"/>
            </a:schemeClr>
          </a:solidFill>
        </p:spPr>
      </p:pic>
      <p:sp>
        <p:nvSpPr>
          <p:cNvPr id="18" name="Cloud 17">
            <a:hlinkClick r:id="rId16" action="ppaction://hlinksldjump"/>
          </p:cNvPr>
          <p:cNvSpPr/>
          <p:nvPr/>
        </p:nvSpPr>
        <p:spPr>
          <a:xfrm>
            <a:off x="1" y="6050603"/>
            <a:ext cx="1605064" cy="89493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pic>
        <p:nvPicPr>
          <p:cNvPr id="2" name="y2meta.com - Đồng hồ đếm ngược 15 giây _ 15 Second Countdown Timer(360p)">
            <a:hlinkClick r:id="" action="ppaction://media"/>
            <a:extLst>
              <a:ext uri="{FF2B5EF4-FFF2-40B4-BE49-F238E27FC236}">
                <a16:creationId xmlns:a16="http://schemas.microsoft.com/office/drawing/2014/main" id="{CD4E6DCC-DD79-2997-D2E6-6B8BFC515F87}"/>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10466202" y="0"/>
            <a:ext cx="1786324" cy="1004807"/>
          </a:xfrm>
          <a:prstGeom prst="rect">
            <a:avLst/>
          </a:prstGeom>
        </p:spPr>
      </p:pic>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par>
                                <p:cTn id="44" presetID="1" presetClass="mediacall" presetSubtype="0" fill="hold" nodeType="withEffect">
                                  <p:stCondLst>
                                    <p:cond delay="500"/>
                                  </p:stCondLst>
                                  <p:childTnLst>
                                    <p:cmd type="call" cmd="playFrom(0.0)">
                                      <p:cBhvr>
                                        <p:cTn id="45" dur="169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6"/>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26"/>
                                        </p:tgtEl>
                                        <p:attrNameLst>
                                          <p:attrName>fillcolor</p:attrName>
                                        </p:attrNameLst>
                                      </p:cBhvr>
                                      <p:to>
                                        <a:srgbClr val="FFF2CC"/>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4"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47"/>
                                        </p:tgtEl>
                                        <p:attrNameLst>
                                          <p:attrName>style.visibility</p:attrName>
                                        </p:attrNameLst>
                                      </p:cBhvr>
                                      <p:to>
                                        <p:strVal val="visible"/>
                                      </p:to>
                                    </p:set>
                                    <p:anim calcmode="lin" valueType="num">
                                      <p:cBhvr>
                                        <p:cTn id="55" dur="250" fill="hold"/>
                                        <p:tgtEl>
                                          <p:spTgt spid="47"/>
                                        </p:tgtEl>
                                        <p:attrNameLst>
                                          <p:attrName>ppt_w</p:attrName>
                                        </p:attrNameLst>
                                      </p:cBhvr>
                                      <p:tavLst>
                                        <p:tav tm="0">
                                          <p:val>
                                            <p:strVal val="4*#ppt_w"/>
                                          </p:val>
                                        </p:tav>
                                        <p:tav tm="100000">
                                          <p:val>
                                            <p:strVal val="#ppt_w"/>
                                          </p:val>
                                        </p:tav>
                                      </p:tavLst>
                                    </p:anim>
                                    <p:anim calcmode="lin" valueType="num">
                                      <p:cBhvr>
                                        <p:cTn id="5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5" name="Wrong Buzzer.wav"/>
                                        </p:tgtEl>
                                      </p:cMediaNode>
                                    </p:audio>
                                  </p:subTnLst>
                                </p:cTn>
                              </p:par>
                              <p:par>
                                <p:cTn id="57" presetID="1" presetClass="emph" presetSubtype="2" fill="hold" nodeType="withEffect">
                                  <p:stCondLst>
                                    <p:cond delay="1000"/>
                                  </p:stCondLst>
                                  <p:childTnLst>
                                    <p:animClr clrSpc="rgb" dir="cw">
                                      <p:cBhvr>
                                        <p:cTn id="58" dur="250" fill="hold"/>
                                        <p:tgtEl>
                                          <p:spTgt spid="26"/>
                                        </p:tgtEl>
                                        <p:attrNameLst>
                                          <p:attrName>fillcolor</p:attrName>
                                        </p:attrNameLst>
                                      </p:cBhvr>
                                      <p:to>
                                        <a:srgbClr val="FFFF00"/>
                                      </p:to>
                                    </p:animClr>
                                    <p:set>
                                      <p:cBhvr>
                                        <p:cTn id="59" dur="250" fill="hold"/>
                                        <p:tgtEl>
                                          <p:spTgt spid="26"/>
                                        </p:tgtEl>
                                        <p:attrNameLst>
                                          <p:attrName>fill.type</p:attrName>
                                        </p:attrNameLst>
                                      </p:cBhvr>
                                      <p:to>
                                        <p:strVal val="solid"/>
                                      </p:to>
                                    </p:set>
                                    <p:set>
                                      <p:cBhvr>
                                        <p:cTn id="6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1" restart="whenNotActive" fill="hold" evtFilter="cancelBubble" nodeType="interactiveSeq">
                <p:stCondLst>
                  <p:cond evt="onClick" delay="0">
                    <p:tgtEl>
                      <p:spTgt spid="42"/>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42"/>
                                        </p:tgtEl>
                                        <p:attrNameLst>
                                          <p:attrName>fillcolor</p:attrName>
                                        </p:attrNameLst>
                                      </p:cBhvr>
                                      <p:to>
                                        <a:srgbClr val="FFF2CC"/>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4"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53"/>
                                        </p:tgtEl>
                                        <p:attrNameLst>
                                          <p:attrName>style.visibility</p:attrName>
                                        </p:attrNameLst>
                                      </p:cBhvr>
                                      <p:to>
                                        <p:strVal val="visible"/>
                                      </p:to>
                                    </p:set>
                                    <p:anim calcmode="lin" valueType="num">
                                      <p:cBhvr>
                                        <p:cTn id="70" dur="250" fill="hold"/>
                                        <p:tgtEl>
                                          <p:spTgt spid="53"/>
                                        </p:tgtEl>
                                        <p:attrNameLst>
                                          <p:attrName>ppt_w</p:attrName>
                                        </p:attrNameLst>
                                      </p:cBhvr>
                                      <p:tavLst>
                                        <p:tav tm="0">
                                          <p:val>
                                            <p:strVal val="4*#ppt_w"/>
                                          </p:val>
                                        </p:tav>
                                        <p:tav tm="100000">
                                          <p:val>
                                            <p:strVal val="#ppt_w"/>
                                          </p:val>
                                        </p:tav>
                                      </p:tavLst>
                                    </p:anim>
                                    <p:anim calcmode="lin" valueType="num">
                                      <p:cBhvr>
                                        <p:cTn id="7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6" name="Check mark.wav"/>
                                        </p:tgtEl>
                                      </p:cMediaNode>
                                    </p:audio>
                                  </p:subTnLst>
                                </p:cTn>
                              </p:par>
                              <p:par>
                                <p:cTn id="72" presetID="1" presetClass="emph" presetSubtype="2" fill="hold" nodeType="withEffect">
                                  <p:stCondLst>
                                    <p:cond delay="1000"/>
                                  </p:stCondLst>
                                  <p:childTnLst>
                                    <p:animClr clrSpc="rgb" dir="cw">
                                      <p:cBhvr>
                                        <p:cTn id="73" dur="250" fill="hold"/>
                                        <p:tgtEl>
                                          <p:spTgt spid="42"/>
                                        </p:tgtEl>
                                        <p:attrNameLst>
                                          <p:attrName>fillcolor</p:attrName>
                                        </p:attrNameLst>
                                      </p:cBhvr>
                                      <p:to>
                                        <a:srgbClr val="00B050"/>
                                      </p:to>
                                    </p:animClr>
                                    <p:set>
                                      <p:cBhvr>
                                        <p:cTn id="74" dur="250" fill="hold"/>
                                        <p:tgtEl>
                                          <p:spTgt spid="42"/>
                                        </p:tgtEl>
                                        <p:attrNameLst>
                                          <p:attrName>fill.type</p:attrName>
                                        </p:attrNameLst>
                                      </p:cBhvr>
                                      <p:to>
                                        <p:strVal val="solid"/>
                                      </p:to>
                                    </p:set>
                                    <p:set>
                                      <p:cBhvr>
                                        <p:cTn id="7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6" restart="whenNotActive" fill="hold" evtFilter="cancelBubble" nodeType="interactiveSeq">
                <p:stCondLst>
                  <p:cond evt="onClick" delay="0">
                    <p:tgtEl>
                      <p:spTgt spid="43"/>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43"/>
                                        </p:tgtEl>
                                        <p:attrNameLst>
                                          <p:attrName>fillcolor</p:attrName>
                                        </p:attrNameLst>
                                      </p:cBhvr>
                                      <p:to>
                                        <a:srgbClr val="FFF2CC"/>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4"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51"/>
                                        </p:tgtEl>
                                        <p:attrNameLst>
                                          <p:attrName>style.visibility</p:attrName>
                                        </p:attrNameLst>
                                      </p:cBhvr>
                                      <p:to>
                                        <p:strVal val="visible"/>
                                      </p:to>
                                    </p:set>
                                    <p:anim calcmode="lin" valueType="num">
                                      <p:cBhvr>
                                        <p:cTn id="85" dur="250" fill="hold"/>
                                        <p:tgtEl>
                                          <p:spTgt spid="51"/>
                                        </p:tgtEl>
                                        <p:attrNameLst>
                                          <p:attrName>ppt_w</p:attrName>
                                        </p:attrNameLst>
                                      </p:cBhvr>
                                      <p:tavLst>
                                        <p:tav tm="0">
                                          <p:val>
                                            <p:strVal val="4*#ppt_w"/>
                                          </p:val>
                                        </p:tav>
                                        <p:tav tm="100000">
                                          <p:val>
                                            <p:strVal val="#ppt_w"/>
                                          </p:val>
                                        </p:tav>
                                      </p:tavLst>
                                    </p:anim>
                                    <p:anim calcmode="lin" valueType="num">
                                      <p:cBhvr>
                                        <p:cTn id="8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5" name="Wrong Buzzer.wav"/>
                                        </p:tgtEl>
                                      </p:cMediaNode>
                                    </p:audio>
                                  </p:subTnLst>
                                </p:cTn>
                              </p:par>
                              <p:par>
                                <p:cTn id="87" presetID="1" presetClass="emph" presetSubtype="2" fill="hold" nodeType="withEffect">
                                  <p:stCondLst>
                                    <p:cond delay="1000"/>
                                  </p:stCondLst>
                                  <p:childTnLst>
                                    <p:animClr clrSpc="rgb" dir="cw">
                                      <p:cBhvr>
                                        <p:cTn id="88" dur="250" fill="hold"/>
                                        <p:tgtEl>
                                          <p:spTgt spid="43"/>
                                        </p:tgtEl>
                                        <p:attrNameLst>
                                          <p:attrName>fillcolor</p:attrName>
                                        </p:attrNameLst>
                                      </p:cBhvr>
                                      <p:to>
                                        <a:srgbClr val="FFFF00"/>
                                      </p:to>
                                    </p:animClr>
                                    <p:set>
                                      <p:cBhvr>
                                        <p:cTn id="89" dur="250" fill="hold"/>
                                        <p:tgtEl>
                                          <p:spTgt spid="43"/>
                                        </p:tgtEl>
                                        <p:attrNameLst>
                                          <p:attrName>fill.type</p:attrName>
                                        </p:attrNameLst>
                                      </p:cBhvr>
                                      <p:to>
                                        <p:strVal val="solid"/>
                                      </p:to>
                                    </p:set>
                                    <p:set>
                                      <p:cBhvr>
                                        <p:cTn id="9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1" restart="whenNotActive" fill="hold" evtFilter="cancelBubble" nodeType="interactiveSeq">
                <p:stCondLst>
                  <p:cond evt="onClick" delay="0">
                    <p:tgtEl>
                      <p:spTgt spid="44"/>
                    </p:tgtEl>
                  </p:cond>
                </p:stCondLst>
                <p:endSync evt="end" delay="0">
                  <p:rtn val="all"/>
                </p:endSync>
                <p:childTnLst>
                  <p:par>
                    <p:cTn id="92" fill="hold">
                      <p:stCondLst>
                        <p:cond delay="0"/>
                      </p:stCondLst>
                      <p:childTnLst>
                        <p:par>
                          <p:cTn id="93" fill="hold">
                            <p:stCondLst>
                              <p:cond delay="0"/>
                            </p:stCondLst>
                            <p:childTnLst>
                              <p:par>
                                <p:cTn id="94" presetID="1" presetClass="emph" presetSubtype="2" fill="hold" nodeType="clickEffect">
                                  <p:stCondLst>
                                    <p:cond delay="0"/>
                                  </p:stCondLst>
                                  <p:childTnLst>
                                    <p:animClr clrSpc="rgb" dir="cw">
                                      <p:cBhvr>
                                        <p:cTn id="95" dur="250" fill="hold"/>
                                        <p:tgtEl>
                                          <p:spTgt spid="44"/>
                                        </p:tgtEl>
                                        <p:attrNameLst>
                                          <p:attrName>fillcolor</p:attrName>
                                        </p:attrNameLst>
                                      </p:cBhvr>
                                      <p:to>
                                        <a:srgbClr val="FFF2CC"/>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4" name="click.wav"/>
                                        </p:tgtEl>
                                      </p:cMediaNode>
                                    </p:audio>
                                  </p:subTnLst>
                                </p:cTn>
                              </p:par>
                              <p:par>
                                <p:cTn id="98" presetID="23" presetClass="entr" presetSubtype="32" fill="hold" nodeType="withEffect">
                                  <p:stCondLst>
                                    <p:cond delay="1000"/>
                                  </p:stCondLst>
                                  <p:childTnLst>
                                    <p:set>
                                      <p:cBhvr>
                                        <p:cTn id="99" dur="1" fill="hold">
                                          <p:stCondLst>
                                            <p:cond delay="0"/>
                                          </p:stCondLst>
                                        </p:cTn>
                                        <p:tgtEl>
                                          <p:spTgt spid="49"/>
                                        </p:tgtEl>
                                        <p:attrNameLst>
                                          <p:attrName>style.visibility</p:attrName>
                                        </p:attrNameLst>
                                      </p:cBhvr>
                                      <p:to>
                                        <p:strVal val="visible"/>
                                      </p:to>
                                    </p:set>
                                    <p:anim calcmode="lin" valueType="num">
                                      <p:cBhvr>
                                        <p:cTn id="100" dur="250" fill="hold"/>
                                        <p:tgtEl>
                                          <p:spTgt spid="49"/>
                                        </p:tgtEl>
                                        <p:attrNameLst>
                                          <p:attrName>ppt_w</p:attrName>
                                        </p:attrNameLst>
                                      </p:cBhvr>
                                      <p:tavLst>
                                        <p:tav tm="0">
                                          <p:val>
                                            <p:strVal val="4*#ppt_w"/>
                                          </p:val>
                                        </p:tav>
                                        <p:tav tm="100000">
                                          <p:val>
                                            <p:strVal val="#ppt_w"/>
                                          </p:val>
                                        </p:tav>
                                      </p:tavLst>
                                    </p:anim>
                                    <p:anim calcmode="lin" valueType="num">
                                      <p:cBhvr>
                                        <p:cTn id="10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8"/>
                                            </p:cond>
                                          </p:stCondLst>
                                          <p:endCondLst>
                                            <p:cond evt="onStopAudio" delay="0">
                                              <p:tgtEl>
                                                <p:sldTgt/>
                                              </p:tgtEl>
                                            </p:cond>
                                          </p:endCondLst>
                                        </p:cTn>
                                        <p:tgtEl>
                                          <p:sndTgt r:embed="rId5" name="Wrong Buzzer.wav"/>
                                        </p:tgtEl>
                                      </p:cMediaNode>
                                    </p:audio>
                                  </p:subTnLst>
                                </p:cTn>
                              </p:par>
                              <p:par>
                                <p:cTn id="102" presetID="1" presetClass="emph" presetSubtype="2" fill="hold" nodeType="withEffect">
                                  <p:stCondLst>
                                    <p:cond delay="1000"/>
                                  </p:stCondLst>
                                  <p:childTnLst>
                                    <p:animClr clrSpc="rgb" dir="cw">
                                      <p:cBhvr>
                                        <p:cTn id="103" dur="250" fill="hold"/>
                                        <p:tgtEl>
                                          <p:spTgt spid="44"/>
                                        </p:tgtEl>
                                        <p:attrNameLst>
                                          <p:attrName>fillcolor</p:attrName>
                                        </p:attrNameLst>
                                      </p:cBhvr>
                                      <p:to>
                                        <a:srgbClr val="FFFF00"/>
                                      </p:to>
                                    </p:animClr>
                                    <p:set>
                                      <p:cBhvr>
                                        <p:cTn id="104" dur="250" fill="hold"/>
                                        <p:tgtEl>
                                          <p:spTgt spid="44"/>
                                        </p:tgtEl>
                                        <p:attrNameLst>
                                          <p:attrName>fill.type</p:attrName>
                                        </p:attrNameLst>
                                      </p:cBhvr>
                                      <p:to>
                                        <p:strVal val="solid"/>
                                      </p:to>
                                    </p:set>
                                    <p:set>
                                      <p:cBhvr>
                                        <p:cTn id="10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6" restart="whenNotActive" fill="hold" evtFilter="cancelBubble" nodeType="interactiveSeq">
                <p:stCondLst>
                  <p:cond evt="onClick" delay="0">
                    <p:tgtEl>
                      <p:spTgt spid="2"/>
                    </p:tgtEl>
                  </p:cond>
                </p:stCondLst>
                <p:endSync evt="end" delay="0">
                  <p:rtn val="all"/>
                </p:endSync>
                <p:childTnLst>
                  <p:par>
                    <p:cTn id="107" fill="hold">
                      <p:stCondLst>
                        <p:cond delay="0"/>
                      </p:stCondLst>
                      <p:childTnLst>
                        <p:par>
                          <p:cTn id="108" fill="hold">
                            <p:stCondLst>
                              <p:cond delay="0"/>
                            </p:stCondLst>
                            <p:childTnLst>
                              <p:par>
                                <p:cTn id="109" presetID="2" presetClass="mediacall" presetSubtype="0" fill="hold" nodeType="withEffect">
                                  <p:stCondLst>
                                    <p:cond delay="0"/>
                                  </p:stCondLst>
                                  <p:childTnLst>
                                    <p:cmd type="call" cmd="togglePause">
                                      <p:cBhvr>
                                        <p:cTn id="110" dur="1" fill="hold"/>
                                        <p:tgtEl>
                                          <p:spTgt spid="2"/>
                                        </p:tgtEl>
                                      </p:cBhvr>
                                    </p:cmd>
                                  </p:childTnLst>
                                </p:cTn>
                              </p:par>
                            </p:childTnLst>
                          </p:cTn>
                        </p:par>
                      </p:childTnLst>
                    </p:cTn>
                  </p:par>
                </p:childTnLst>
              </p:cTn>
              <p:nextCondLst>
                <p:cond evt="onClick" delay="0">
                  <p:tgtEl>
                    <p:spTgt spid="2"/>
                  </p:tgtEl>
                </p:cond>
              </p:nextCondLst>
            </p:seq>
            <p:video>
              <p:cMediaNode vol="80000">
                <p:cTn id="111" fill="hold" display="0">
                  <p:stCondLst>
                    <p:cond delay="indefinite"/>
                  </p:stCondLst>
                </p:cTn>
                <p:tgtEl>
                  <p:spTgt spid="2"/>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70"/>
            <a:ext cx="9460895" cy="128697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pPr>
            <a:r>
              <a:rPr lang="en-US" sz="3200" b="1" dirty="0">
                <a:solidFill>
                  <a:srgbClr val="000000"/>
                </a:solidFill>
                <a:latin typeface="Times New Roman"/>
                <a:ea typeface="Calibri"/>
              </a:rPr>
              <a:t>Câu</a:t>
            </a:r>
            <a:r>
              <a:rPr lang="vi-VN" sz="3200" b="1" dirty="0">
                <a:solidFill>
                  <a:srgbClr val="000000"/>
                </a:solidFill>
                <a:latin typeface="Times New Roman"/>
                <a:ea typeface="Calibri"/>
              </a:rPr>
              <a:t> 3.Các khoáng sản chính của châu Phi bao gồm:</a:t>
            </a:r>
            <a:endParaRPr lang="en-US" sz="2400" dirty="0">
              <a:effectLst/>
              <a:latin typeface="Times New Roman"/>
              <a:ea typeface="Times New Roman"/>
            </a:endParaRPr>
          </a:p>
        </p:txBody>
      </p:sp>
      <p:sp>
        <p:nvSpPr>
          <p:cNvPr id="26" name="Rectangle 25"/>
          <p:cNvSpPr/>
          <p:nvPr/>
        </p:nvSpPr>
        <p:spPr>
          <a:xfrm>
            <a:off x="935708" y="1859321"/>
            <a:ext cx="10786029" cy="107965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pPr>
            <a:r>
              <a:rPr lang="vi-VN" sz="3200" dirty="0">
                <a:solidFill>
                  <a:schemeClr val="tx1"/>
                </a:solidFill>
                <a:latin typeface="Times New Roman"/>
                <a:ea typeface="Calibri"/>
              </a:rPr>
              <a:t>A.</a:t>
            </a:r>
            <a:r>
              <a:rPr lang="en-US" sz="3200" dirty="0">
                <a:solidFill>
                  <a:schemeClr val="tx1"/>
                </a:solidFill>
                <a:latin typeface="Times New Roman"/>
                <a:ea typeface="Calibri"/>
              </a:rPr>
              <a:t>Đồng,</a:t>
            </a:r>
            <a:r>
              <a:rPr lang="vi-VN" sz="3200" dirty="0">
                <a:solidFill>
                  <a:schemeClr val="tx1"/>
                </a:solidFill>
                <a:latin typeface="Times New Roman"/>
                <a:ea typeface="Calibri"/>
              </a:rPr>
              <a:t> vàng</a:t>
            </a:r>
            <a:r>
              <a:rPr lang="en-US" sz="3200" dirty="0">
                <a:solidFill>
                  <a:schemeClr val="tx1"/>
                </a:solidFill>
                <a:latin typeface="Times New Roman"/>
                <a:ea typeface="Calibri"/>
              </a:rPr>
              <a:t>, </a:t>
            </a:r>
            <a:r>
              <a:rPr lang="vi-VN" sz="3200" dirty="0">
                <a:solidFill>
                  <a:schemeClr val="tx1"/>
                </a:solidFill>
                <a:latin typeface="Times New Roman"/>
                <a:ea typeface="Calibri"/>
              </a:rPr>
              <a:t>u-ra-ni-um</a:t>
            </a:r>
            <a:endParaRPr lang="en-US" sz="3200" dirty="0">
              <a:solidFill>
                <a:schemeClr val="tx1"/>
              </a:solidFill>
              <a:effectLst/>
              <a:latin typeface="Times New Roman"/>
              <a:ea typeface="Times New Roman"/>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943584" y="3092351"/>
            <a:ext cx="10812155" cy="101417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pPr>
            <a:r>
              <a:rPr lang="vi-VN" sz="3200" dirty="0">
                <a:solidFill>
                  <a:srgbClr val="000000"/>
                </a:solidFill>
                <a:latin typeface="Times New Roman"/>
                <a:ea typeface="Calibri"/>
              </a:rPr>
              <a:t>B.</a:t>
            </a:r>
            <a:r>
              <a:rPr lang="en-US" sz="3200" dirty="0">
                <a:solidFill>
                  <a:srgbClr val="000000"/>
                </a:solidFill>
                <a:latin typeface="Times New Roman"/>
                <a:ea typeface="Calibri"/>
              </a:rPr>
              <a:t>V</a:t>
            </a:r>
            <a:r>
              <a:rPr lang="vi-VN" sz="3200" dirty="0">
                <a:solidFill>
                  <a:srgbClr val="000000"/>
                </a:solidFill>
                <a:latin typeface="Times New Roman"/>
                <a:ea typeface="Calibri"/>
              </a:rPr>
              <a:t>àng, đồng, </a:t>
            </a:r>
            <a:r>
              <a:rPr lang="en-US" sz="3200" dirty="0">
                <a:solidFill>
                  <a:srgbClr val="000000"/>
                </a:solidFill>
                <a:latin typeface="Times New Roman"/>
                <a:ea typeface="Calibri"/>
              </a:rPr>
              <a:t>đá vôi</a:t>
            </a:r>
            <a:r>
              <a:rPr lang="vi-VN" sz="3200" dirty="0">
                <a:solidFill>
                  <a:srgbClr val="000000"/>
                </a:solidFill>
                <a:latin typeface="Times New Roman"/>
                <a:ea typeface="Calibri"/>
              </a:rPr>
              <a:t>.</a:t>
            </a:r>
            <a:endParaRPr lang="en-US" sz="2400" dirty="0">
              <a:effectLst/>
              <a:latin typeface="Times New Roman"/>
              <a:ea typeface="Times New Roman"/>
            </a:endParaRPr>
          </a:p>
        </p:txBody>
      </p:sp>
      <p:sp>
        <p:nvSpPr>
          <p:cNvPr id="43" name="Rectangle 42"/>
          <p:cNvSpPr/>
          <p:nvPr/>
        </p:nvSpPr>
        <p:spPr>
          <a:xfrm>
            <a:off x="935709" y="4324171"/>
            <a:ext cx="10812155" cy="96706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pPr>
            <a:r>
              <a:rPr lang="vi-VN" sz="3200" dirty="0">
                <a:solidFill>
                  <a:srgbClr val="000000"/>
                </a:solidFill>
                <a:latin typeface="Times New Roman"/>
                <a:ea typeface="Calibri"/>
              </a:rPr>
              <a:t>C. </a:t>
            </a:r>
            <a:r>
              <a:rPr lang="en-US" sz="3200" dirty="0">
                <a:solidFill>
                  <a:srgbClr val="000000"/>
                </a:solidFill>
                <a:latin typeface="Times New Roman"/>
                <a:ea typeface="Calibri"/>
              </a:rPr>
              <a:t>D</a:t>
            </a:r>
            <a:r>
              <a:rPr lang="vi-VN" sz="3200" dirty="0">
                <a:solidFill>
                  <a:srgbClr val="000000"/>
                </a:solidFill>
                <a:latin typeface="Times New Roman"/>
                <a:ea typeface="Calibri"/>
              </a:rPr>
              <a:t>ầu mỏ, u-ra-ni-um, ti tan.</a:t>
            </a:r>
            <a:endParaRPr lang="en-US" sz="2400" dirty="0">
              <a:effectLst/>
              <a:latin typeface="Times New Roman"/>
              <a:ea typeface="Times New Roman"/>
            </a:endParaRPr>
          </a:p>
        </p:txBody>
      </p:sp>
      <p:sp>
        <p:nvSpPr>
          <p:cNvPr id="44" name="Rectangle 43"/>
          <p:cNvSpPr/>
          <p:nvPr/>
        </p:nvSpPr>
        <p:spPr>
          <a:xfrm>
            <a:off x="943584" y="5510949"/>
            <a:ext cx="10812155" cy="113545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pPr>
            <a:r>
              <a:rPr lang="vi-VN" sz="3200" dirty="0">
                <a:solidFill>
                  <a:srgbClr val="000000"/>
                </a:solidFill>
                <a:latin typeface="Times New Roman"/>
                <a:ea typeface="Calibri"/>
              </a:rPr>
              <a:t>D</a:t>
            </a:r>
            <a:r>
              <a:rPr lang="en-US" sz="3200" dirty="0">
                <a:solidFill>
                  <a:srgbClr val="000000"/>
                </a:solidFill>
                <a:latin typeface="Times New Roman"/>
                <a:ea typeface="Calibri"/>
              </a:rPr>
              <a:t>.</a:t>
            </a:r>
            <a:r>
              <a:rPr lang="vi-VN" sz="3200" dirty="0">
                <a:solidFill>
                  <a:srgbClr val="000000"/>
                </a:solidFill>
                <a:latin typeface="Times New Roman"/>
                <a:ea typeface="Calibri"/>
              </a:rPr>
              <a:t> </a:t>
            </a:r>
            <a:r>
              <a:rPr lang="en-US" sz="3200" dirty="0">
                <a:solidFill>
                  <a:srgbClr val="000000"/>
                </a:solidFill>
                <a:latin typeface="Times New Roman"/>
                <a:ea typeface="Calibri"/>
              </a:rPr>
              <a:t>T</a:t>
            </a:r>
            <a:r>
              <a:rPr lang="vi-VN" sz="3200" dirty="0">
                <a:solidFill>
                  <a:srgbClr val="000000"/>
                </a:solidFill>
                <a:latin typeface="Times New Roman"/>
                <a:ea typeface="Calibri"/>
              </a:rPr>
              <a:t>hiếc, kim cương, than bùn.</a:t>
            </a:r>
            <a:endParaRPr lang="en-US" sz="2400" dirty="0">
              <a:effectLst/>
              <a:latin typeface="Times New Roman"/>
              <a:ea typeface="Times New Roman"/>
            </a:endParaRPr>
          </a:p>
        </p:txBody>
      </p:sp>
      <p:pic>
        <p:nvPicPr>
          <p:cNvPr id="47" name="Picture 46"/>
          <p:cNvPicPr>
            <a:picLocks noChangeAspect="1"/>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836600" y="2044690"/>
            <a:ext cx="885137" cy="708059"/>
          </a:xfrm>
          <a:prstGeom prst="rect">
            <a:avLst/>
          </a:prstGeom>
          <a:solidFill>
            <a:schemeClr val="accent1">
              <a:lumMod val="50000"/>
            </a:schemeClr>
          </a:solidFill>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1011119" y="4446122"/>
            <a:ext cx="736745" cy="704088"/>
          </a:xfrm>
          <a:prstGeom prst="rect">
            <a:avLst/>
          </a:prstGeom>
          <a:solidFill>
            <a:srgbClr val="C00000"/>
          </a:solidFill>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14920" y="5725554"/>
            <a:ext cx="804742" cy="707197"/>
          </a:xfrm>
          <a:prstGeom prst="rect">
            <a:avLst/>
          </a:prstGeom>
          <a:solidFill>
            <a:srgbClr val="C00000"/>
          </a:solidFill>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32738" y="3217539"/>
            <a:ext cx="804742" cy="707197"/>
          </a:xfrm>
          <a:prstGeom prst="rect">
            <a:avLst/>
          </a:prstGeom>
          <a:solidFill>
            <a:srgbClr val="C00000"/>
          </a:solidFill>
        </p:spPr>
      </p:pic>
      <p:sp>
        <p:nvSpPr>
          <p:cNvPr id="17" name="Cloud 16">
            <a:hlinkClick r:id="rId16" action="ppaction://hlinksldjump"/>
          </p:cNvPr>
          <p:cNvSpPr/>
          <p:nvPr/>
        </p:nvSpPr>
        <p:spPr>
          <a:xfrm>
            <a:off x="-554476" y="5722548"/>
            <a:ext cx="1498060" cy="1135452"/>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pic>
        <p:nvPicPr>
          <p:cNvPr id="2" name="y2meta.com - Đồng hồ đếm ngược 15 giây _ 15 Second Countdown Timer(360p)">
            <a:hlinkClick r:id="" action="ppaction://media"/>
            <a:extLst>
              <a:ext uri="{FF2B5EF4-FFF2-40B4-BE49-F238E27FC236}">
                <a16:creationId xmlns:a16="http://schemas.microsoft.com/office/drawing/2014/main" id="{97FD504B-8E26-6FF7-A39B-32468468DB70}"/>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10466199" y="-8759"/>
            <a:ext cx="1786324" cy="1004807"/>
          </a:xfrm>
          <a:prstGeom prst="rect">
            <a:avLst/>
          </a:prstGeom>
        </p:spPr>
      </p:pic>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par>
                                <p:cTn id="44" presetID="1" presetClass="mediacall" presetSubtype="0" fill="hold" nodeType="withEffect">
                                  <p:stCondLst>
                                    <p:cond delay="500"/>
                                  </p:stCondLst>
                                  <p:childTnLst>
                                    <p:cmd type="call" cmd="playFrom(0.0)">
                                      <p:cBhvr>
                                        <p:cTn id="45" dur="169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6"/>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26"/>
                                        </p:tgtEl>
                                        <p:attrNameLst>
                                          <p:attrName>fillcolor</p:attrName>
                                        </p:attrNameLst>
                                      </p:cBhvr>
                                      <p:to>
                                        <a:srgbClr val="FFF2CC"/>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4"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47"/>
                                        </p:tgtEl>
                                        <p:attrNameLst>
                                          <p:attrName>style.visibility</p:attrName>
                                        </p:attrNameLst>
                                      </p:cBhvr>
                                      <p:to>
                                        <p:strVal val="visible"/>
                                      </p:to>
                                    </p:set>
                                    <p:anim calcmode="lin" valueType="num">
                                      <p:cBhvr>
                                        <p:cTn id="55" dur="250" fill="hold"/>
                                        <p:tgtEl>
                                          <p:spTgt spid="47"/>
                                        </p:tgtEl>
                                        <p:attrNameLst>
                                          <p:attrName>ppt_w</p:attrName>
                                        </p:attrNameLst>
                                      </p:cBhvr>
                                      <p:tavLst>
                                        <p:tav tm="0">
                                          <p:val>
                                            <p:strVal val="4*#ppt_w"/>
                                          </p:val>
                                        </p:tav>
                                        <p:tav tm="100000">
                                          <p:val>
                                            <p:strVal val="#ppt_w"/>
                                          </p:val>
                                        </p:tav>
                                      </p:tavLst>
                                    </p:anim>
                                    <p:anim calcmode="lin" valueType="num">
                                      <p:cBhvr>
                                        <p:cTn id="5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5" name="Check mark.wav"/>
                                        </p:tgtEl>
                                      </p:cMediaNode>
                                    </p:audio>
                                  </p:subTnLst>
                                </p:cTn>
                              </p:par>
                              <p:par>
                                <p:cTn id="57" presetID="1" presetClass="emph" presetSubtype="2" fill="hold" nodeType="withEffect">
                                  <p:stCondLst>
                                    <p:cond delay="1000"/>
                                  </p:stCondLst>
                                  <p:childTnLst>
                                    <p:animClr clrSpc="rgb" dir="cw">
                                      <p:cBhvr>
                                        <p:cTn id="58" dur="250" fill="hold"/>
                                        <p:tgtEl>
                                          <p:spTgt spid="26"/>
                                        </p:tgtEl>
                                        <p:attrNameLst>
                                          <p:attrName>fillcolor</p:attrName>
                                        </p:attrNameLst>
                                      </p:cBhvr>
                                      <p:to>
                                        <a:srgbClr val="00B050"/>
                                      </p:to>
                                    </p:animClr>
                                    <p:set>
                                      <p:cBhvr>
                                        <p:cTn id="59" dur="250" fill="hold"/>
                                        <p:tgtEl>
                                          <p:spTgt spid="26"/>
                                        </p:tgtEl>
                                        <p:attrNameLst>
                                          <p:attrName>fill.type</p:attrName>
                                        </p:attrNameLst>
                                      </p:cBhvr>
                                      <p:to>
                                        <p:strVal val="solid"/>
                                      </p:to>
                                    </p:set>
                                    <p:set>
                                      <p:cBhvr>
                                        <p:cTn id="6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1" restart="whenNotActive" fill="hold" evtFilter="cancelBubble" nodeType="interactiveSeq">
                <p:stCondLst>
                  <p:cond evt="onClick" delay="0">
                    <p:tgtEl>
                      <p:spTgt spid="42"/>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42"/>
                                        </p:tgtEl>
                                        <p:attrNameLst>
                                          <p:attrName>fillcolor</p:attrName>
                                        </p:attrNameLst>
                                      </p:cBhvr>
                                      <p:to>
                                        <a:srgbClr val="FFF2CC"/>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4"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53"/>
                                        </p:tgtEl>
                                        <p:attrNameLst>
                                          <p:attrName>style.visibility</p:attrName>
                                        </p:attrNameLst>
                                      </p:cBhvr>
                                      <p:to>
                                        <p:strVal val="visible"/>
                                      </p:to>
                                    </p:set>
                                    <p:anim calcmode="lin" valueType="num">
                                      <p:cBhvr>
                                        <p:cTn id="70" dur="250" fill="hold"/>
                                        <p:tgtEl>
                                          <p:spTgt spid="53"/>
                                        </p:tgtEl>
                                        <p:attrNameLst>
                                          <p:attrName>ppt_w</p:attrName>
                                        </p:attrNameLst>
                                      </p:cBhvr>
                                      <p:tavLst>
                                        <p:tav tm="0">
                                          <p:val>
                                            <p:strVal val="4*#ppt_w"/>
                                          </p:val>
                                        </p:tav>
                                        <p:tav tm="100000">
                                          <p:val>
                                            <p:strVal val="#ppt_w"/>
                                          </p:val>
                                        </p:tav>
                                      </p:tavLst>
                                    </p:anim>
                                    <p:anim calcmode="lin" valueType="num">
                                      <p:cBhvr>
                                        <p:cTn id="7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6" name="Wrong Buzzer.wav"/>
                                        </p:tgtEl>
                                      </p:cMediaNode>
                                    </p:audio>
                                  </p:subTnLst>
                                </p:cTn>
                              </p:par>
                              <p:par>
                                <p:cTn id="72" presetID="1" presetClass="emph" presetSubtype="2" fill="hold" nodeType="withEffect">
                                  <p:stCondLst>
                                    <p:cond delay="1000"/>
                                  </p:stCondLst>
                                  <p:childTnLst>
                                    <p:animClr clrSpc="rgb" dir="cw">
                                      <p:cBhvr>
                                        <p:cTn id="73" dur="250" fill="hold"/>
                                        <p:tgtEl>
                                          <p:spTgt spid="42"/>
                                        </p:tgtEl>
                                        <p:attrNameLst>
                                          <p:attrName>fillcolor</p:attrName>
                                        </p:attrNameLst>
                                      </p:cBhvr>
                                      <p:to>
                                        <a:srgbClr val="FFFF00"/>
                                      </p:to>
                                    </p:animClr>
                                    <p:set>
                                      <p:cBhvr>
                                        <p:cTn id="74" dur="250" fill="hold"/>
                                        <p:tgtEl>
                                          <p:spTgt spid="42"/>
                                        </p:tgtEl>
                                        <p:attrNameLst>
                                          <p:attrName>fill.type</p:attrName>
                                        </p:attrNameLst>
                                      </p:cBhvr>
                                      <p:to>
                                        <p:strVal val="solid"/>
                                      </p:to>
                                    </p:set>
                                    <p:set>
                                      <p:cBhvr>
                                        <p:cTn id="7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6" restart="whenNotActive" fill="hold" evtFilter="cancelBubble" nodeType="interactiveSeq">
                <p:stCondLst>
                  <p:cond evt="onClick" delay="0">
                    <p:tgtEl>
                      <p:spTgt spid="43"/>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43"/>
                                        </p:tgtEl>
                                        <p:attrNameLst>
                                          <p:attrName>fillcolor</p:attrName>
                                        </p:attrNameLst>
                                      </p:cBhvr>
                                      <p:to>
                                        <a:srgbClr val="FFF2CC"/>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4"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51"/>
                                        </p:tgtEl>
                                        <p:attrNameLst>
                                          <p:attrName>style.visibility</p:attrName>
                                        </p:attrNameLst>
                                      </p:cBhvr>
                                      <p:to>
                                        <p:strVal val="visible"/>
                                      </p:to>
                                    </p:set>
                                    <p:anim calcmode="lin" valueType="num">
                                      <p:cBhvr>
                                        <p:cTn id="85" dur="250" fill="hold"/>
                                        <p:tgtEl>
                                          <p:spTgt spid="51"/>
                                        </p:tgtEl>
                                        <p:attrNameLst>
                                          <p:attrName>ppt_w</p:attrName>
                                        </p:attrNameLst>
                                      </p:cBhvr>
                                      <p:tavLst>
                                        <p:tav tm="0">
                                          <p:val>
                                            <p:strVal val="4*#ppt_w"/>
                                          </p:val>
                                        </p:tav>
                                        <p:tav tm="100000">
                                          <p:val>
                                            <p:strVal val="#ppt_w"/>
                                          </p:val>
                                        </p:tav>
                                      </p:tavLst>
                                    </p:anim>
                                    <p:anim calcmode="lin" valueType="num">
                                      <p:cBhvr>
                                        <p:cTn id="8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6" name="Wrong Buzzer.wav"/>
                                        </p:tgtEl>
                                      </p:cMediaNode>
                                    </p:audio>
                                  </p:subTnLst>
                                </p:cTn>
                              </p:par>
                              <p:par>
                                <p:cTn id="87" presetID="1" presetClass="emph" presetSubtype="2" fill="hold" nodeType="withEffect">
                                  <p:stCondLst>
                                    <p:cond delay="1000"/>
                                  </p:stCondLst>
                                  <p:childTnLst>
                                    <p:animClr clrSpc="rgb" dir="cw">
                                      <p:cBhvr>
                                        <p:cTn id="88" dur="250" fill="hold"/>
                                        <p:tgtEl>
                                          <p:spTgt spid="43"/>
                                        </p:tgtEl>
                                        <p:attrNameLst>
                                          <p:attrName>fillcolor</p:attrName>
                                        </p:attrNameLst>
                                      </p:cBhvr>
                                      <p:to>
                                        <a:srgbClr val="FFFF00"/>
                                      </p:to>
                                    </p:animClr>
                                    <p:set>
                                      <p:cBhvr>
                                        <p:cTn id="89" dur="250" fill="hold"/>
                                        <p:tgtEl>
                                          <p:spTgt spid="43"/>
                                        </p:tgtEl>
                                        <p:attrNameLst>
                                          <p:attrName>fill.type</p:attrName>
                                        </p:attrNameLst>
                                      </p:cBhvr>
                                      <p:to>
                                        <p:strVal val="solid"/>
                                      </p:to>
                                    </p:set>
                                    <p:set>
                                      <p:cBhvr>
                                        <p:cTn id="9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1" restart="whenNotActive" fill="hold" evtFilter="cancelBubble" nodeType="interactiveSeq">
                <p:stCondLst>
                  <p:cond evt="onClick" delay="0">
                    <p:tgtEl>
                      <p:spTgt spid="44"/>
                    </p:tgtEl>
                  </p:cond>
                </p:stCondLst>
                <p:endSync evt="end" delay="0">
                  <p:rtn val="all"/>
                </p:endSync>
                <p:childTnLst>
                  <p:par>
                    <p:cTn id="92" fill="hold">
                      <p:stCondLst>
                        <p:cond delay="0"/>
                      </p:stCondLst>
                      <p:childTnLst>
                        <p:par>
                          <p:cTn id="93" fill="hold">
                            <p:stCondLst>
                              <p:cond delay="0"/>
                            </p:stCondLst>
                            <p:childTnLst>
                              <p:par>
                                <p:cTn id="94" presetID="1" presetClass="emph" presetSubtype="2" fill="hold" nodeType="clickEffect">
                                  <p:stCondLst>
                                    <p:cond delay="0"/>
                                  </p:stCondLst>
                                  <p:childTnLst>
                                    <p:animClr clrSpc="rgb" dir="cw">
                                      <p:cBhvr>
                                        <p:cTn id="95" dur="250" fill="hold"/>
                                        <p:tgtEl>
                                          <p:spTgt spid="44"/>
                                        </p:tgtEl>
                                        <p:attrNameLst>
                                          <p:attrName>fillcolor</p:attrName>
                                        </p:attrNameLst>
                                      </p:cBhvr>
                                      <p:to>
                                        <a:srgbClr val="FFF2CC"/>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4" name="click.wav"/>
                                        </p:tgtEl>
                                      </p:cMediaNode>
                                    </p:audio>
                                  </p:subTnLst>
                                </p:cTn>
                              </p:par>
                              <p:par>
                                <p:cTn id="98" presetID="23" presetClass="entr" presetSubtype="32" fill="hold" nodeType="withEffect">
                                  <p:stCondLst>
                                    <p:cond delay="1000"/>
                                  </p:stCondLst>
                                  <p:childTnLst>
                                    <p:set>
                                      <p:cBhvr>
                                        <p:cTn id="99" dur="1" fill="hold">
                                          <p:stCondLst>
                                            <p:cond delay="0"/>
                                          </p:stCondLst>
                                        </p:cTn>
                                        <p:tgtEl>
                                          <p:spTgt spid="49"/>
                                        </p:tgtEl>
                                        <p:attrNameLst>
                                          <p:attrName>style.visibility</p:attrName>
                                        </p:attrNameLst>
                                      </p:cBhvr>
                                      <p:to>
                                        <p:strVal val="visible"/>
                                      </p:to>
                                    </p:set>
                                    <p:anim calcmode="lin" valueType="num">
                                      <p:cBhvr>
                                        <p:cTn id="100" dur="250" fill="hold"/>
                                        <p:tgtEl>
                                          <p:spTgt spid="49"/>
                                        </p:tgtEl>
                                        <p:attrNameLst>
                                          <p:attrName>ppt_w</p:attrName>
                                        </p:attrNameLst>
                                      </p:cBhvr>
                                      <p:tavLst>
                                        <p:tav tm="0">
                                          <p:val>
                                            <p:strVal val="4*#ppt_w"/>
                                          </p:val>
                                        </p:tav>
                                        <p:tav tm="100000">
                                          <p:val>
                                            <p:strVal val="#ppt_w"/>
                                          </p:val>
                                        </p:tav>
                                      </p:tavLst>
                                    </p:anim>
                                    <p:anim calcmode="lin" valueType="num">
                                      <p:cBhvr>
                                        <p:cTn id="10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8"/>
                                            </p:cond>
                                          </p:stCondLst>
                                          <p:endCondLst>
                                            <p:cond evt="onStopAudio" delay="0">
                                              <p:tgtEl>
                                                <p:sldTgt/>
                                              </p:tgtEl>
                                            </p:cond>
                                          </p:endCondLst>
                                        </p:cTn>
                                        <p:tgtEl>
                                          <p:sndTgt r:embed="rId6" name="Wrong Buzzer.wav"/>
                                        </p:tgtEl>
                                      </p:cMediaNode>
                                    </p:audio>
                                  </p:subTnLst>
                                </p:cTn>
                              </p:par>
                              <p:par>
                                <p:cTn id="102" presetID="1" presetClass="emph" presetSubtype="2" fill="hold" nodeType="withEffect">
                                  <p:stCondLst>
                                    <p:cond delay="1000"/>
                                  </p:stCondLst>
                                  <p:childTnLst>
                                    <p:animClr clrSpc="rgb" dir="cw">
                                      <p:cBhvr>
                                        <p:cTn id="103" dur="250" fill="hold"/>
                                        <p:tgtEl>
                                          <p:spTgt spid="44"/>
                                        </p:tgtEl>
                                        <p:attrNameLst>
                                          <p:attrName>fillcolor</p:attrName>
                                        </p:attrNameLst>
                                      </p:cBhvr>
                                      <p:to>
                                        <a:srgbClr val="FFFF00"/>
                                      </p:to>
                                    </p:animClr>
                                    <p:set>
                                      <p:cBhvr>
                                        <p:cTn id="104" dur="250" fill="hold"/>
                                        <p:tgtEl>
                                          <p:spTgt spid="44"/>
                                        </p:tgtEl>
                                        <p:attrNameLst>
                                          <p:attrName>fill.type</p:attrName>
                                        </p:attrNameLst>
                                      </p:cBhvr>
                                      <p:to>
                                        <p:strVal val="solid"/>
                                      </p:to>
                                    </p:set>
                                    <p:set>
                                      <p:cBhvr>
                                        <p:cTn id="10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6" restart="whenNotActive" fill="hold" evtFilter="cancelBubble" nodeType="interactiveSeq">
                <p:stCondLst>
                  <p:cond evt="onClick" delay="0">
                    <p:tgtEl>
                      <p:spTgt spid="2"/>
                    </p:tgtEl>
                  </p:cond>
                </p:stCondLst>
                <p:endSync evt="end" delay="0">
                  <p:rtn val="all"/>
                </p:endSync>
                <p:childTnLst>
                  <p:par>
                    <p:cTn id="107" fill="hold">
                      <p:stCondLst>
                        <p:cond delay="0"/>
                      </p:stCondLst>
                      <p:childTnLst>
                        <p:par>
                          <p:cTn id="108" fill="hold">
                            <p:stCondLst>
                              <p:cond delay="0"/>
                            </p:stCondLst>
                            <p:childTnLst>
                              <p:par>
                                <p:cTn id="109" presetID="2" presetClass="mediacall" presetSubtype="0" fill="hold" nodeType="withEffect">
                                  <p:stCondLst>
                                    <p:cond delay="0"/>
                                  </p:stCondLst>
                                  <p:childTnLst>
                                    <p:cmd type="call" cmd="togglePause">
                                      <p:cBhvr>
                                        <p:cTn id="110" dur="1" fill="hold"/>
                                        <p:tgtEl>
                                          <p:spTgt spid="2"/>
                                        </p:tgtEl>
                                      </p:cBhvr>
                                    </p:cmd>
                                  </p:childTnLst>
                                </p:cTn>
                              </p:par>
                            </p:childTnLst>
                          </p:cTn>
                        </p:par>
                      </p:childTnLst>
                    </p:cTn>
                  </p:par>
                </p:childTnLst>
              </p:cTn>
              <p:nextCondLst>
                <p:cond evt="onClick" delay="0">
                  <p:tgtEl>
                    <p:spTgt spid="2"/>
                  </p:tgtEl>
                </p:cond>
              </p:nextCondLst>
            </p:seq>
            <p:video>
              <p:cMediaNode vol="80000">
                <p:cTn id="111" fill="hold" display="0">
                  <p:stCondLst>
                    <p:cond delay="indefinite"/>
                  </p:stCondLst>
                </p:cTn>
                <p:tgtEl>
                  <p:spTgt spid="2"/>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9529342"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000000"/>
                </a:solidFill>
                <a:latin typeface="Times New Roman"/>
                <a:ea typeface="Times New Roman"/>
                <a:cs typeface="Times New Roman"/>
              </a:rPr>
              <a:t>Câu 4. Diện tích Châu Phi đứng hàng thứ mấy thế giới?</a:t>
            </a:r>
            <a:endParaRPr lang="en-US" sz="2400" dirty="0">
              <a:effectLst/>
              <a:latin typeface="Times New Roman"/>
              <a:ea typeface="Times New Roman"/>
            </a:endParaRPr>
          </a:p>
        </p:txBody>
      </p:sp>
      <p:sp>
        <p:nvSpPr>
          <p:cNvPr id="26" name="Rectangle 25"/>
          <p:cNvSpPr/>
          <p:nvPr/>
        </p:nvSpPr>
        <p:spPr>
          <a:xfrm>
            <a:off x="1110220" y="1949346"/>
            <a:ext cx="630225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Tx/>
              <a:defRPr/>
            </a:pPr>
            <a:r>
              <a:rPr lang="en-US" sz="3200" dirty="0">
                <a:solidFill>
                  <a:srgbClr val="000000"/>
                </a:solidFill>
                <a:latin typeface="Times New Roman"/>
                <a:ea typeface="Times New Roman"/>
              </a:rPr>
              <a:t>A. Thứ nhất. </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1110220" y="2877480"/>
            <a:ext cx="630225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Tx/>
              <a:defRPr/>
            </a:pPr>
            <a:r>
              <a:rPr lang="vi-VN" sz="3200" kern="1200" dirty="0">
                <a:solidFill>
                  <a:prstClr val="black"/>
                </a:solidFill>
                <a:latin typeface="+mj-lt"/>
              </a:rPr>
              <a:t>B. Thứ hai</a:t>
            </a:r>
            <a:r>
              <a:rPr lang="en-US" sz="3200" kern="1200" dirty="0">
                <a:solidFill>
                  <a:prstClr val="black"/>
                </a:solidFill>
                <a:latin typeface="+mj-lt"/>
              </a:rPr>
              <a:t>.</a:t>
            </a:r>
            <a:r>
              <a:rPr lang="vi-VN" sz="3200" kern="1200" dirty="0">
                <a:solidFill>
                  <a:prstClr val="black"/>
                </a:solidFill>
                <a:latin typeface="+mj-lt"/>
              </a:rPr>
              <a:t> </a:t>
            </a:r>
            <a:endParaRPr kumimoji="0" lang="vi-VN" sz="3200" b="0" i="0" u="none" strike="noStrike" kern="1200" cap="none" spc="0" normalizeH="0" baseline="0" noProof="0" dirty="0">
              <a:ln>
                <a:noFill/>
              </a:ln>
              <a:solidFill>
                <a:prstClr val="black"/>
              </a:solidFill>
              <a:effectLst/>
              <a:uLnTx/>
              <a:uFillTx/>
              <a:latin typeface="+mj-lt"/>
            </a:endParaRPr>
          </a:p>
        </p:txBody>
      </p:sp>
      <p:sp>
        <p:nvSpPr>
          <p:cNvPr id="43" name="Rectangle 42"/>
          <p:cNvSpPr/>
          <p:nvPr/>
        </p:nvSpPr>
        <p:spPr>
          <a:xfrm>
            <a:off x="1110219" y="3874872"/>
            <a:ext cx="6302257"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Tx/>
              <a:defRPr/>
            </a:pPr>
            <a:r>
              <a:rPr lang="en-US" sz="3200" dirty="0">
                <a:solidFill>
                  <a:schemeClr val="tx1"/>
                </a:solidFill>
                <a:latin typeface="Times New Roman"/>
                <a:ea typeface="Times New Roman"/>
              </a:rPr>
              <a:t>C. Thứ ba. </a:t>
            </a: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ndParaRPr>
          </a:p>
        </p:txBody>
      </p:sp>
      <p:sp>
        <p:nvSpPr>
          <p:cNvPr id="44" name="Rectangle 43"/>
          <p:cNvSpPr/>
          <p:nvPr/>
        </p:nvSpPr>
        <p:spPr>
          <a:xfrm>
            <a:off x="1110219" y="4844542"/>
            <a:ext cx="63022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Times New Roman"/>
                <a:ea typeface="Times New Roman"/>
                <a:cs typeface="Times New Roman"/>
              </a:rPr>
              <a:t>D. Thứ tư.</a:t>
            </a:r>
            <a:endParaRPr lang="en-US" sz="2400" dirty="0">
              <a:effectLst/>
              <a:latin typeface="Times New Roman"/>
              <a:ea typeface="Times New Roman"/>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68497" y="1925328"/>
            <a:ext cx="805722" cy="708059"/>
          </a:xfrm>
          <a:prstGeom prst="rect">
            <a:avLst/>
          </a:prstGeom>
          <a:solidFill>
            <a:srgbClr val="C00000"/>
          </a:solidFill>
        </p:spPr>
      </p:pic>
      <p:pic>
        <p:nvPicPr>
          <p:cNvPr id="51" name="Picture 5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05758" y="3938466"/>
            <a:ext cx="804536" cy="643628"/>
          </a:xfrm>
          <a:prstGeom prst="rect">
            <a:avLst/>
          </a:prstGeom>
          <a:solidFill>
            <a:schemeClr val="accent1">
              <a:lumMod val="50000"/>
            </a:schemeClr>
          </a:solidFill>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05552" y="4876351"/>
            <a:ext cx="804742" cy="707197"/>
          </a:xfrm>
          <a:prstGeom prst="rect">
            <a:avLst/>
          </a:prstGeom>
          <a:solidFill>
            <a:srgbClr val="C00000"/>
          </a:solidFill>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41627" y="2940501"/>
            <a:ext cx="732592" cy="643793"/>
          </a:xfrm>
          <a:prstGeom prst="rect">
            <a:avLst/>
          </a:prstGeom>
          <a:solidFill>
            <a:srgbClr val="C00000"/>
          </a:solidFill>
        </p:spPr>
      </p:pic>
      <p:sp>
        <p:nvSpPr>
          <p:cNvPr id="18" name="Cloud 17">
            <a:hlinkClick r:id="rId15" action="ppaction://hlinksldjump"/>
          </p:cNvPr>
          <p:cNvSpPr/>
          <p:nvPr/>
        </p:nvSpPr>
        <p:spPr>
          <a:xfrm>
            <a:off x="-116231" y="6291426"/>
            <a:ext cx="1348338" cy="56657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1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pic>
        <p:nvPicPr>
          <p:cNvPr id="2" name="y2meta.com - Đồng hồ đếm ngược 15 giây _ 15 Second Countdown Timer(360p)">
            <a:hlinkClick r:id="" action="ppaction://media"/>
            <a:extLst>
              <a:ext uri="{FF2B5EF4-FFF2-40B4-BE49-F238E27FC236}">
                <a16:creationId xmlns:a16="http://schemas.microsoft.com/office/drawing/2014/main" id="{F0F70047-CD82-1451-F044-648F41FDC810}"/>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10466202" y="-96209"/>
            <a:ext cx="1786324" cy="1004807"/>
          </a:xfrm>
          <a:prstGeom prst="rect">
            <a:avLst/>
          </a:prstGeom>
        </p:spPr>
      </p:pic>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par>
                                <p:cTn id="44" presetID="1" presetClass="mediacall" presetSubtype="0" fill="hold" nodeType="withEffect">
                                  <p:stCondLst>
                                    <p:cond delay="500"/>
                                  </p:stCondLst>
                                  <p:childTnLst>
                                    <p:cmd type="call" cmd="playFrom(0.0)">
                                      <p:cBhvr>
                                        <p:cTn id="45" dur="169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6"/>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26"/>
                                        </p:tgtEl>
                                        <p:attrNameLst>
                                          <p:attrName>fillcolor</p:attrName>
                                        </p:attrNameLst>
                                      </p:cBhvr>
                                      <p:to>
                                        <a:srgbClr val="FFF2CC"/>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4"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47"/>
                                        </p:tgtEl>
                                        <p:attrNameLst>
                                          <p:attrName>style.visibility</p:attrName>
                                        </p:attrNameLst>
                                      </p:cBhvr>
                                      <p:to>
                                        <p:strVal val="visible"/>
                                      </p:to>
                                    </p:set>
                                    <p:anim calcmode="lin" valueType="num">
                                      <p:cBhvr>
                                        <p:cTn id="55" dur="250" fill="hold"/>
                                        <p:tgtEl>
                                          <p:spTgt spid="47"/>
                                        </p:tgtEl>
                                        <p:attrNameLst>
                                          <p:attrName>ppt_w</p:attrName>
                                        </p:attrNameLst>
                                      </p:cBhvr>
                                      <p:tavLst>
                                        <p:tav tm="0">
                                          <p:val>
                                            <p:strVal val="4*#ppt_w"/>
                                          </p:val>
                                        </p:tav>
                                        <p:tav tm="100000">
                                          <p:val>
                                            <p:strVal val="#ppt_w"/>
                                          </p:val>
                                        </p:tav>
                                      </p:tavLst>
                                    </p:anim>
                                    <p:anim calcmode="lin" valueType="num">
                                      <p:cBhvr>
                                        <p:cTn id="5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5" name="Wrong Buzzer.wav"/>
                                        </p:tgtEl>
                                      </p:cMediaNode>
                                    </p:audio>
                                  </p:subTnLst>
                                </p:cTn>
                              </p:par>
                              <p:par>
                                <p:cTn id="57" presetID="1" presetClass="emph" presetSubtype="2" fill="hold" nodeType="withEffect">
                                  <p:stCondLst>
                                    <p:cond delay="1000"/>
                                  </p:stCondLst>
                                  <p:childTnLst>
                                    <p:animClr clrSpc="rgb" dir="cw">
                                      <p:cBhvr>
                                        <p:cTn id="58" dur="250" fill="hold"/>
                                        <p:tgtEl>
                                          <p:spTgt spid="26"/>
                                        </p:tgtEl>
                                        <p:attrNameLst>
                                          <p:attrName>fillcolor</p:attrName>
                                        </p:attrNameLst>
                                      </p:cBhvr>
                                      <p:to>
                                        <a:srgbClr val="FFFF00"/>
                                      </p:to>
                                    </p:animClr>
                                    <p:set>
                                      <p:cBhvr>
                                        <p:cTn id="59" dur="250" fill="hold"/>
                                        <p:tgtEl>
                                          <p:spTgt spid="26"/>
                                        </p:tgtEl>
                                        <p:attrNameLst>
                                          <p:attrName>fill.type</p:attrName>
                                        </p:attrNameLst>
                                      </p:cBhvr>
                                      <p:to>
                                        <p:strVal val="solid"/>
                                      </p:to>
                                    </p:set>
                                    <p:set>
                                      <p:cBhvr>
                                        <p:cTn id="6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1" restart="whenNotActive" fill="hold" evtFilter="cancelBubble" nodeType="interactiveSeq">
                <p:stCondLst>
                  <p:cond evt="onClick" delay="0">
                    <p:tgtEl>
                      <p:spTgt spid="42"/>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42"/>
                                        </p:tgtEl>
                                        <p:attrNameLst>
                                          <p:attrName>fillcolor</p:attrName>
                                        </p:attrNameLst>
                                      </p:cBhvr>
                                      <p:to>
                                        <a:srgbClr val="FFF2CC"/>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4"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53"/>
                                        </p:tgtEl>
                                        <p:attrNameLst>
                                          <p:attrName>style.visibility</p:attrName>
                                        </p:attrNameLst>
                                      </p:cBhvr>
                                      <p:to>
                                        <p:strVal val="visible"/>
                                      </p:to>
                                    </p:set>
                                    <p:anim calcmode="lin" valueType="num">
                                      <p:cBhvr>
                                        <p:cTn id="70" dur="250" fill="hold"/>
                                        <p:tgtEl>
                                          <p:spTgt spid="53"/>
                                        </p:tgtEl>
                                        <p:attrNameLst>
                                          <p:attrName>ppt_w</p:attrName>
                                        </p:attrNameLst>
                                      </p:cBhvr>
                                      <p:tavLst>
                                        <p:tav tm="0">
                                          <p:val>
                                            <p:strVal val="4*#ppt_w"/>
                                          </p:val>
                                        </p:tav>
                                        <p:tav tm="100000">
                                          <p:val>
                                            <p:strVal val="#ppt_w"/>
                                          </p:val>
                                        </p:tav>
                                      </p:tavLst>
                                    </p:anim>
                                    <p:anim calcmode="lin" valueType="num">
                                      <p:cBhvr>
                                        <p:cTn id="7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5" name="Wrong Buzzer.wav"/>
                                        </p:tgtEl>
                                      </p:cMediaNode>
                                    </p:audio>
                                  </p:subTnLst>
                                </p:cTn>
                              </p:par>
                              <p:par>
                                <p:cTn id="72" presetID="1" presetClass="emph" presetSubtype="2" fill="hold" nodeType="withEffect">
                                  <p:stCondLst>
                                    <p:cond delay="1000"/>
                                  </p:stCondLst>
                                  <p:childTnLst>
                                    <p:animClr clrSpc="rgb" dir="cw">
                                      <p:cBhvr>
                                        <p:cTn id="73" dur="250" fill="hold"/>
                                        <p:tgtEl>
                                          <p:spTgt spid="42"/>
                                        </p:tgtEl>
                                        <p:attrNameLst>
                                          <p:attrName>fillcolor</p:attrName>
                                        </p:attrNameLst>
                                      </p:cBhvr>
                                      <p:to>
                                        <a:srgbClr val="FFFF00"/>
                                      </p:to>
                                    </p:animClr>
                                    <p:set>
                                      <p:cBhvr>
                                        <p:cTn id="74" dur="250" fill="hold"/>
                                        <p:tgtEl>
                                          <p:spTgt spid="42"/>
                                        </p:tgtEl>
                                        <p:attrNameLst>
                                          <p:attrName>fill.type</p:attrName>
                                        </p:attrNameLst>
                                      </p:cBhvr>
                                      <p:to>
                                        <p:strVal val="solid"/>
                                      </p:to>
                                    </p:set>
                                    <p:set>
                                      <p:cBhvr>
                                        <p:cTn id="7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6" restart="whenNotActive" fill="hold" evtFilter="cancelBubble" nodeType="interactiveSeq">
                <p:stCondLst>
                  <p:cond evt="onClick" delay="0">
                    <p:tgtEl>
                      <p:spTgt spid="43"/>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43"/>
                                        </p:tgtEl>
                                        <p:attrNameLst>
                                          <p:attrName>fillcolor</p:attrName>
                                        </p:attrNameLst>
                                      </p:cBhvr>
                                      <p:to>
                                        <a:srgbClr val="FFF2CC"/>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4"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51"/>
                                        </p:tgtEl>
                                        <p:attrNameLst>
                                          <p:attrName>style.visibility</p:attrName>
                                        </p:attrNameLst>
                                      </p:cBhvr>
                                      <p:to>
                                        <p:strVal val="visible"/>
                                      </p:to>
                                    </p:set>
                                    <p:anim calcmode="lin" valueType="num">
                                      <p:cBhvr>
                                        <p:cTn id="85" dur="250" fill="hold"/>
                                        <p:tgtEl>
                                          <p:spTgt spid="51"/>
                                        </p:tgtEl>
                                        <p:attrNameLst>
                                          <p:attrName>ppt_w</p:attrName>
                                        </p:attrNameLst>
                                      </p:cBhvr>
                                      <p:tavLst>
                                        <p:tav tm="0">
                                          <p:val>
                                            <p:strVal val="4*#ppt_w"/>
                                          </p:val>
                                        </p:tav>
                                        <p:tav tm="100000">
                                          <p:val>
                                            <p:strVal val="#ppt_w"/>
                                          </p:val>
                                        </p:tav>
                                      </p:tavLst>
                                    </p:anim>
                                    <p:anim calcmode="lin" valueType="num">
                                      <p:cBhvr>
                                        <p:cTn id="8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6" name="Check mark.wav"/>
                                        </p:tgtEl>
                                      </p:cMediaNode>
                                    </p:audio>
                                  </p:subTnLst>
                                </p:cTn>
                              </p:par>
                              <p:par>
                                <p:cTn id="87" presetID="1" presetClass="emph" presetSubtype="2" fill="hold" nodeType="withEffect">
                                  <p:stCondLst>
                                    <p:cond delay="1000"/>
                                  </p:stCondLst>
                                  <p:childTnLst>
                                    <p:animClr clrSpc="rgb" dir="cw">
                                      <p:cBhvr>
                                        <p:cTn id="88" dur="250" fill="hold"/>
                                        <p:tgtEl>
                                          <p:spTgt spid="43"/>
                                        </p:tgtEl>
                                        <p:attrNameLst>
                                          <p:attrName>fillcolor</p:attrName>
                                        </p:attrNameLst>
                                      </p:cBhvr>
                                      <p:to>
                                        <a:srgbClr val="00B050"/>
                                      </p:to>
                                    </p:animClr>
                                    <p:set>
                                      <p:cBhvr>
                                        <p:cTn id="89" dur="250" fill="hold"/>
                                        <p:tgtEl>
                                          <p:spTgt spid="43"/>
                                        </p:tgtEl>
                                        <p:attrNameLst>
                                          <p:attrName>fill.type</p:attrName>
                                        </p:attrNameLst>
                                      </p:cBhvr>
                                      <p:to>
                                        <p:strVal val="solid"/>
                                      </p:to>
                                    </p:set>
                                    <p:set>
                                      <p:cBhvr>
                                        <p:cTn id="9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1" restart="whenNotActive" fill="hold" evtFilter="cancelBubble" nodeType="interactiveSeq">
                <p:stCondLst>
                  <p:cond evt="onClick" delay="0">
                    <p:tgtEl>
                      <p:spTgt spid="44"/>
                    </p:tgtEl>
                  </p:cond>
                </p:stCondLst>
                <p:endSync evt="end" delay="0">
                  <p:rtn val="all"/>
                </p:endSync>
                <p:childTnLst>
                  <p:par>
                    <p:cTn id="92" fill="hold">
                      <p:stCondLst>
                        <p:cond delay="0"/>
                      </p:stCondLst>
                      <p:childTnLst>
                        <p:par>
                          <p:cTn id="93" fill="hold">
                            <p:stCondLst>
                              <p:cond delay="0"/>
                            </p:stCondLst>
                            <p:childTnLst>
                              <p:par>
                                <p:cTn id="94" presetID="1" presetClass="emph" presetSubtype="2" fill="hold" nodeType="clickEffect">
                                  <p:stCondLst>
                                    <p:cond delay="0"/>
                                  </p:stCondLst>
                                  <p:childTnLst>
                                    <p:animClr clrSpc="rgb" dir="cw">
                                      <p:cBhvr>
                                        <p:cTn id="95" dur="250" fill="hold"/>
                                        <p:tgtEl>
                                          <p:spTgt spid="44"/>
                                        </p:tgtEl>
                                        <p:attrNameLst>
                                          <p:attrName>fillcolor</p:attrName>
                                        </p:attrNameLst>
                                      </p:cBhvr>
                                      <p:to>
                                        <a:srgbClr val="FFF2CC"/>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4" name="click.wav"/>
                                        </p:tgtEl>
                                      </p:cMediaNode>
                                    </p:audio>
                                  </p:subTnLst>
                                </p:cTn>
                              </p:par>
                              <p:par>
                                <p:cTn id="98" presetID="23" presetClass="entr" presetSubtype="32" fill="hold" nodeType="withEffect">
                                  <p:stCondLst>
                                    <p:cond delay="1000"/>
                                  </p:stCondLst>
                                  <p:childTnLst>
                                    <p:set>
                                      <p:cBhvr>
                                        <p:cTn id="99" dur="1" fill="hold">
                                          <p:stCondLst>
                                            <p:cond delay="0"/>
                                          </p:stCondLst>
                                        </p:cTn>
                                        <p:tgtEl>
                                          <p:spTgt spid="49"/>
                                        </p:tgtEl>
                                        <p:attrNameLst>
                                          <p:attrName>style.visibility</p:attrName>
                                        </p:attrNameLst>
                                      </p:cBhvr>
                                      <p:to>
                                        <p:strVal val="visible"/>
                                      </p:to>
                                    </p:set>
                                    <p:anim calcmode="lin" valueType="num">
                                      <p:cBhvr>
                                        <p:cTn id="100" dur="250" fill="hold"/>
                                        <p:tgtEl>
                                          <p:spTgt spid="49"/>
                                        </p:tgtEl>
                                        <p:attrNameLst>
                                          <p:attrName>ppt_w</p:attrName>
                                        </p:attrNameLst>
                                      </p:cBhvr>
                                      <p:tavLst>
                                        <p:tav tm="0">
                                          <p:val>
                                            <p:strVal val="4*#ppt_w"/>
                                          </p:val>
                                        </p:tav>
                                        <p:tav tm="100000">
                                          <p:val>
                                            <p:strVal val="#ppt_w"/>
                                          </p:val>
                                        </p:tav>
                                      </p:tavLst>
                                    </p:anim>
                                    <p:anim calcmode="lin" valueType="num">
                                      <p:cBhvr>
                                        <p:cTn id="10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8"/>
                                            </p:cond>
                                          </p:stCondLst>
                                          <p:endCondLst>
                                            <p:cond evt="onStopAudio" delay="0">
                                              <p:tgtEl>
                                                <p:sldTgt/>
                                              </p:tgtEl>
                                            </p:cond>
                                          </p:endCondLst>
                                        </p:cTn>
                                        <p:tgtEl>
                                          <p:sndTgt r:embed="rId5" name="Wrong Buzzer.wav"/>
                                        </p:tgtEl>
                                      </p:cMediaNode>
                                    </p:audio>
                                  </p:subTnLst>
                                </p:cTn>
                              </p:par>
                              <p:par>
                                <p:cTn id="102" presetID="1" presetClass="emph" presetSubtype="2" fill="hold" nodeType="withEffect">
                                  <p:stCondLst>
                                    <p:cond delay="1000"/>
                                  </p:stCondLst>
                                  <p:childTnLst>
                                    <p:animClr clrSpc="rgb" dir="cw">
                                      <p:cBhvr>
                                        <p:cTn id="103" dur="250" fill="hold"/>
                                        <p:tgtEl>
                                          <p:spTgt spid="44"/>
                                        </p:tgtEl>
                                        <p:attrNameLst>
                                          <p:attrName>fillcolor</p:attrName>
                                        </p:attrNameLst>
                                      </p:cBhvr>
                                      <p:to>
                                        <a:srgbClr val="FFFF00"/>
                                      </p:to>
                                    </p:animClr>
                                    <p:set>
                                      <p:cBhvr>
                                        <p:cTn id="104" dur="250" fill="hold"/>
                                        <p:tgtEl>
                                          <p:spTgt spid="44"/>
                                        </p:tgtEl>
                                        <p:attrNameLst>
                                          <p:attrName>fill.type</p:attrName>
                                        </p:attrNameLst>
                                      </p:cBhvr>
                                      <p:to>
                                        <p:strVal val="solid"/>
                                      </p:to>
                                    </p:set>
                                    <p:set>
                                      <p:cBhvr>
                                        <p:cTn id="10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106" restart="whenNotActive" fill="hold" evtFilter="cancelBubble" nodeType="interactiveSeq">
                <p:stCondLst>
                  <p:cond evt="onClick" delay="0">
                    <p:tgtEl>
                      <p:spTgt spid="2"/>
                    </p:tgtEl>
                  </p:cond>
                </p:stCondLst>
                <p:endSync evt="end" delay="0">
                  <p:rtn val="all"/>
                </p:endSync>
                <p:childTnLst>
                  <p:par>
                    <p:cTn id="107" fill="hold">
                      <p:stCondLst>
                        <p:cond delay="0"/>
                      </p:stCondLst>
                      <p:childTnLst>
                        <p:par>
                          <p:cTn id="108" fill="hold">
                            <p:stCondLst>
                              <p:cond delay="0"/>
                            </p:stCondLst>
                            <p:childTnLst>
                              <p:par>
                                <p:cTn id="109" presetID="2" presetClass="mediacall" presetSubtype="0" fill="hold" nodeType="withEffect">
                                  <p:stCondLst>
                                    <p:cond delay="0"/>
                                  </p:stCondLst>
                                  <p:childTnLst>
                                    <p:cmd type="call" cmd="togglePause">
                                      <p:cBhvr>
                                        <p:cTn id="110" dur="1" fill="hold"/>
                                        <p:tgtEl>
                                          <p:spTgt spid="2"/>
                                        </p:tgtEl>
                                      </p:cBhvr>
                                    </p:cmd>
                                  </p:childTnLst>
                                </p:cTn>
                              </p:par>
                            </p:childTnLst>
                          </p:cTn>
                        </p:par>
                      </p:childTnLst>
                    </p:cTn>
                  </p:par>
                </p:childTnLst>
              </p:cTn>
              <p:nextCondLst>
                <p:cond evt="onClick" delay="0">
                  <p:tgtEl>
                    <p:spTgt spid="2"/>
                  </p:tgtEl>
                </p:cond>
              </p:nextCondLst>
            </p:seq>
            <p:video>
              <p:cMediaNode vol="80000">
                <p:cTn id="111" fill="hold" display="0">
                  <p:stCondLst>
                    <p:cond delay="indefinite"/>
                  </p:stCondLst>
                </p:cTn>
                <p:tgtEl>
                  <p:spTgt spid="2"/>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159" name="Rectangle 15">
            <a:extLst>
              <a:ext uri="{FF2B5EF4-FFF2-40B4-BE49-F238E27FC236}">
                <a16:creationId xmlns:a16="http://schemas.microsoft.com/office/drawing/2014/main" id="{2214F4C1-D79E-205B-6029-AF5C4FDFFB94}"/>
              </a:ext>
            </a:extLst>
          </p:cNvPr>
          <p:cNvSpPr>
            <a:spLocks noChangeArrowheads="1"/>
          </p:cNvSpPr>
          <p:nvPr/>
        </p:nvSpPr>
        <p:spPr bwMode="auto">
          <a:xfrm>
            <a:off x="203201" y="188914"/>
            <a:ext cx="11785601" cy="6480175"/>
          </a:xfrm>
          <a:prstGeom prst="rect">
            <a:avLst/>
          </a:prstGeom>
          <a:noFill/>
          <a:ln w="28575">
            <a:solidFill>
              <a:srgbClr val="99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vi-VN" altLang="vi-VN" sz="1800">
              <a:solidFill>
                <a:srgbClr val="990033"/>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685" y="1437947"/>
            <a:ext cx="8572500" cy="450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92372" y="417921"/>
            <a:ext cx="10170566" cy="954107"/>
          </a:xfrm>
          <a:prstGeom prst="rect">
            <a:avLst/>
          </a:prstGeom>
          <a:solidFill>
            <a:schemeClr val="bg2">
              <a:lumMod val="20000"/>
              <a:lumOff val="80000"/>
            </a:schemeClr>
          </a:solidFill>
        </p:spPr>
        <p:txBody>
          <a:bodyPr wrap="square">
            <a:spAutoFit/>
          </a:bodyPr>
          <a:lstStyle/>
          <a:p>
            <a:pPr algn="just"/>
            <a:r>
              <a:rPr lang="vi-VN" sz="2800" dirty="0">
                <a:latin typeface="Times New Roman"/>
                <a:ea typeface="Times New Roman"/>
                <a:cs typeface="Times New Roman"/>
              </a:rPr>
              <a:t>Kim Tự Tháp Giza</a:t>
            </a:r>
            <a:r>
              <a:rPr lang="en-US" sz="2800" dirty="0">
                <a:latin typeface="Times New Roman"/>
                <a:ea typeface="Times New Roman"/>
                <a:cs typeface="Times New Roman"/>
              </a:rPr>
              <a:t>, </a:t>
            </a:r>
            <a:r>
              <a:rPr lang="vi-VN" sz="2800" dirty="0">
                <a:latin typeface="Times New Roman"/>
                <a:ea typeface="Times New Roman"/>
                <a:cs typeface="Times New Roman"/>
              </a:rPr>
              <a:t>là một trong những kỳ quan nổi tiếng nhất của thế giới cổ đại</a:t>
            </a:r>
            <a:r>
              <a:rPr lang="en-US" sz="2800" dirty="0">
                <a:latin typeface="Times New Roman"/>
                <a:ea typeface="Times New Roman"/>
                <a:cs typeface="Times New Roman"/>
              </a:rPr>
              <a:t>, thuộc nước nào?</a:t>
            </a:r>
            <a:endParaRPr lang="en-US" sz="2800" dirty="0">
              <a:effectLst/>
              <a:latin typeface="Times New Roman"/>
              <a:ea typeface="Times New Roman"/>
            </a:endParaRPr>
          </a:p>
        </p:txBody>
      </p:sp>
      <p:sp>
        <p:nvSpPr>
          <p:cNvPr id="6" name="Rectangle 5"/>
          <p:cNvSpPr/>
          <p:nvPr/>
        </p:nvSpPr>
        <p:spPr>
          <a:xfrm>
            <a:off x="808164" y="5420052"/>
            <a:ext cx="2919389" cy="523220"/>
          </a:xfrm>
          <a:prstGeom prst="rect">
            <a:avLst/>
          </a:prstGeom>
          <a:solidFill>
            <a:schemeClr val="bg2">
              <a:lumMod val="20000"/>
              <a:lumOff val="80000"/>
            </a:schemeClr>
          </a:solidFill>
        </p:spPr>
        <p:txBody>
          <a:bodyPr wrap="none">
            <a:spAutoFit/>
          </a:bodyPr>
          <a:lstStyle/>
          <a:p>
            <a:r>
              <a:rPr lang="vi-VN" sz="2800" dirty="0">
                <a:latin typeface="Times New Roman"/>
                <a:ea typeface="Times New Roman"/>
                <a:cs typeface="Times New Roman"/>
              </a:rPr>
              <a:t>Kim Tự Tháp Giza</a:t>
            </a:r>
            <a:endParaRPr lang="en-US" dirty="0"/>
          </a:p>
        </p:txBody>
      </p:sp>
      <p:sp>
        <p:nvSpPr>
          <p:cNvPr id="7" name="Rectangle 6"/>
          <p:cNvSpPr/>
          <p:nvPr/>
        </p:nvSpPr>
        <p:spPr>
          <a:xfrm>
            <a:off x="9303785" y="2079744"/>
            <a:ext cx="1505540" cy="646331"/>
          </a:xfrm>
          <a:prstGeom prst="rect">
            <a:avLst/>
          </a:prstGeom>
          <a:solidFill>
            <a:schemeClr val="accent1">
              <a:lumMod val="20000"/>
              <a:lumOff val="80000"/>
            </a:schemeClr>
          </a:solidFill>
        </p:spPr>
        <p:txBody>
          <a:bodyPr wrap="none">
            <a:spAutoFit/>
          </a:bodyPr>
          <a:lstStyle/>
          <a:p>
            <a:r>
              <a:rPr lang="en-US" sz="3600" dirty="0">
                <a:solidFill>
                  <a:srgbClr val="FF0000"/>
                </a:solidFill>
                <a:latin typeface="Times New Roman" pitchFamily="18" charset="0"/>
                <a:cs typeface="Times New Roman" pitchFamily="18" charset="0"/>
              </a:rPr>
              <a:t>Ai Cập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6159"/>
                                        </p:tgtEl>
                                        <p:attrNameLst>
                                          <p:attrName>style.visibility</p:attrName>
                                        </p:attrNameLst>
                                      </p:cBhvr>
                                      <p:to>
                                        <p:strVal val="visible"/>
                                      </p:to>
                                    </p:set>
                                    <p:animEffect transition="in" filter="diamond(in)">
                                      <p:cBhvr>
                                        <p:cTn id="7" dur="2000"/>
                                        <p:tgtEl>
                                          <p:spTgt spid="615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9" grpId="0" animBg="1"/>
      <p:bldP spid="3" grpId="0" animBg="1"/>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748739" y="5021132"/>
            <a:ext cx="520391" cy="566575"/>
          </a:xfrm>
          <a:prstGeom prst="rect">
            <a:avLst/>
          </a:prstGeom>
        </p:spPr>
      </p:pic>
      <p:sp>
        <p:nvSpPr>
          <p:cNvPr id="4" name="Snip Diagonal Corner Rectangle 3"/>
          <p:cNvSpPr/>
          <p:nvPr/>
        </p:nvSpPr>
        <p:spPr>
          <a:xfrm>
            <a:off x="832636" y="199869"/>
            <a:ext cx="9460895"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rgbClr val="000000"/>
                </a:solidFill>
                <a:latin typeface="Times New Roman"/>
                <a:ea typeface="Times New Roman"/>
                <a:cs typeface="Times New Roman"/>
              </a:rPr>
              <a:t>Câu 5: Ý nào sau đây </a:t>
            </a:r>
            <a:r>
              <a:rPr lang="en-US" sz="3200" b="1" i="1" dirty="0">
                <a:solidFill>
                  <a:srgbClr val="000000"/>
                </a:solidFill>
                <a:latin typeface="Times New Roman"/>
                <a:ea typeface="Times New Roman"/>
                <a:cs typeface="Times New Roman"/>
              </a:rPr>
              <a:t>không</a:t>
            </a:r>
            <a:r>
              <a:rPr lang="en-US" sz="3200" b="1" dirty="0">
                <a:solidFill>
                  <a:srgbClr val="000000"/>
                </a:solidFill>
                <a:latin typeface="Times New Roman"/>
                <a:ea typeface="Times New Roman"/>
                <a:cs typeface="Times New Roman"/>
              </a:rPr>
              <a:t> đúng về đặc điểm lãnh thổ châu Phi?</a:t>
            </a:r>
            <a:endParaRPr lang="en-US" sz="2400" dirty="0">
              <a:effectLst/>
              <a:latin typeface="Times New Roman"/>
              <a:ea typeface="Times New Roman"/>
            </a:endParaRPr>
          </a:p>
        </p:txBody>
      </p:sp>
      <p:sp>
        <p:nvSpPr>
          <p:cNvPr id="26" name="Rectangle 25"/>
          <p:cNvSpPr/>
          <p:nvPr/>
        </p:nvSpPr>
        <p:spPr>
          <a:xfrm>
            <a:off x="946727" y="2067291"/>
            <a:ext cx="9935642"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Tx/>
              <a:defRPr/>
            </a:pPr>
            <a:r>
              <a:rPr lang="vi-VN" sz="3200" kern="1200" dirty="0">
                <a:solidFill>
                  <a:prstClr val="black"/>
                </a:solidFill>
                <a:latin typeface="+mj-lt"/>
              </a:rPr>
              <a:t>A- Châu Phi có dạng hình khối</a:t>
            </a:r>
            <a:r>
              <a:rPr lang="en-US" sz="3200" kern="1200" dirty="0">
                <a:solidFill>
                  <a:prstClr val="black"/>
                </a:solidFill>
                <a:latin typeface="+mj-lt"/>
              </a:rPr>
              <a:t>.</a:t>
            </a:r>
            <a:r>
              <a:rPr lang="vi-VN" sz="3200" kern="1200" dirty="0">
                <a:solidFill>
                  <a:prstClr val="black"/>
                </a:solidFill>
                <a:latin typeface="+mj-lt"/>
              </a:rPr>
              <a:t> </a:t>
            </a:r>
            <a:endParaRPr kumimoji="0" lang="vi-VN" sz="3200" b="0" i="0" u="none" strike="noStrike" kern="1200" cap="none" spc="0" normalizeH="0" baseline="0" noProof="0" dirty="0">
              <a:ln>
                <a:noFill/>
              </a:ln>
              <a:solidFill>
                <a:prstClr val="black"/>
              </a:solidFill>
              <a:effectLst/>
              <a:uLnTx/>
              <a:uFillTx/>
              <a:latin typeface="+mj-lt"/>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1027374" y="3168729"/>
            <a:ext cx="9935642" cy="8998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latin typeface="Times New Roman"/>
                <a:ea typeface="Times New Roman"/>
              </a:rPr>
              <a:t>B. Đ</a:t>
            </a:r>
            <a:r>
              <a:rPr lang="vi-VN" sz="3200" dirty="0">
                <a:solidFill>
                  <a:schemeClr val="tx1"/>
                </a:solidFill>
                <a:latin typeface="Times New Roman"/>
                <a:ea typeface="Times New Roman"/>
              </a:rPr>
              <a:t>ường bờ biển bị chia cắt</a:t>
            </a:r>
            <a:r>
              <a:rPr lang="en-US" sz="3200" dirty="0">
                <a:solidFill>
                  <a:schemeClr val="tx1"/>
                </a:solidFill>
                <a:latin typeface="Times New Roman"/>
                <a:ea typeface="Times New Roman"/>
              </a:rPr>
              <a:t> mạnh.</a:t>
            </a:r>
            <a:r>
              <a:rPr lang="en-US" sz="3200" i="1" dirty="0">
                <a:latin typeface="Times New Roman"/>
                <a:ea typeface="Times New Roman"/>
              </a:rPr>
              <a:t>.</a:t>
            </a:r>
            <a:endParaRPr lang="en-US" sz="2400" dirty="0">
              <a:effectLst/>
              <a:latin typeface="Times New Roman"/>
              <a:ea typeface="Times New Roman"/>
            </a:endParaRPr>
          </a:p>
        </p:txBody>
      </p:sp>
      <p:sp>
        <p:nvSpPr>
          <p:cNvPr id="44" name="Rectangle 43"/>
          <p:cNvSpPr/>
          <p:nvPr/>
        </p:nvSpPr>
        <p:spPr>
          <a:xfrm>
            <a:off x="1055659" y="5270080"/>
            <a:ext cx="982671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Tx/>
              <a:defRPr/>
            </a:pPr>
            <a:r>
              <a:rPr lang="vi-VN" sz="3200" kern="1200" dirty="0">
                <a:solidFill>
                  <a:prstClr val="black"/>
                </a:solidFill>
                <a:latin typeface="+mj-lt"/>
              </a:rPr>
              <a:t>D. Có ít đảo và quần đảo</a:t>
            </a:r>
            <a:r>
              <a:rPr lang="en-US" sz="3200" kern="1200" dirty="0">
                <a:solidFill>
                  <a:prstClr val="black"/>
                </a:solidFill>
                <a:latin typeface="+mj-lt"/>
              </a:rPr>
              <a:t>.</a:t>
            </a:r>
            <a:r>
              <a:rPr lang="vi-VN" sz="3200" kern="1200" dirty="0">
                <a:solidFill>
                  <a:prstClr val="black"/>
                </a:solidFill>
                <a:latin typeface="+mj-lt"/>
              </a:rPr>
              <a:t> </a:t>
            </a:r>
            <a:endParaRPr kumimoji="0" lang="vi-VN" sz="3200" i="0" u="none" strike="noStrike" kern="1200" cap="none" spc="0" normalizeH="0" baseline="0" noProof="0" dirty="0">
              <a:ln>
                <a:noFill/>
              </a:ln>
              <a:solidFill>
                <a:prstClr val="black"/>
              </a:solidFill>
              <a:effectLst/>
              <a:uLnTx/>
              <a:uFillTx/>
              <a:latin typeface="+mj-lt"/>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18756" y="2127655"/>
            <a:ext cx="805722" cy="708059"/>
          </a:xfrm>
          <a:prstGeom prst="rect">
            <a:avLst/>
          </a:prstGeom>
          <a:solidFill>
            <a:srgbClr val="C00000"/>
          </a:solidFill>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75591" y="5201005"/>
            <a:ext cx="804742" cy="707197"/>
          </a:xfrm>
          <a:prstGeom prst="rect">
            <a:avLst/>
          </a:prstGeom>
          <a:solidFill>
            <a:srgbClr val="C00000"/>
          </a:solidFill>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39570" y="3314540"/>
            <a:ext cx="804742" cy="643793"/>
          </a:xfrm>
          <a:prstGeom prst="rect">
            <a:avLst/>
          </a:prstGeom>
          <a:solidFill>
            <a:schemeClr val="accent1">
              <a:lumMod val="50000"/>
            </a:schemeClr>
          </a:solidFill>
        </p:spPr>
      </p:pic>
      <p:sp>
        <p:nvSpPr>
          <p:cNvPr id="18" name="Cloud 17">
            <a:hlinkClick r:id="rId15" action="ppaction://hlinksldjump"/>
          </p:cNvPr>
          <p:cNvSpPr/>
          <p:nvPr/>
        </p:nvSpPr>
        <p:spPr>
          <a:xfrm>
            <a:off x="-399788" y="6192983"/>
            <a:ext cx="1755141" cy="93029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B4D2836B-254B-854E-8C62-B0F9FF677942}"/>
              </a:ext>
            </a:extLst>
          </p:cNvPr>
          <p:cNvSpPr/>
          <p:nvPr/>
        </p:nvSpPr>
        <p:spPr>
          <a:xfrm>
            <a:off x="1027373" y="4279775"/>
            <a:ext cx="988092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Tx/>
              <a:defRPr/>
            </a:pPr>
            <a:r>
              <a:rPr lang="vi-VN" sz="3200" kern="1200" dirty="0">
                <a:solidFill>
                  <a:prstClr val="black"/>
                </a:solidFill>
                <a:latin typeface="Arial" panose="020B0604020202020204" pitchFamily="34" charset="0"/>
              </a:rPr>
              <a:t>C</a:t>
            </a:r>
            <a:r>
              <a:rPr lang="vi-VN" sz="3200" kern="1200" dirty="0">
                <a:solidFill>
                  <a:prstClr val="black"/>
                </a:solidFill>
                <a:latin typeface="+mj-lt"/>
              </a:rPr>
              <a:t>. Đảo Ma-đa-ga-xca là đảo lớn nhất châu lục</a:t>
            </a:r>
            <a:r>
              <a:rPr lang="en-US" sz="3200" kern="1200" dirty="0">
                <a:solidFill>
                  <a:prstClr val="black"/>
                </a:solidFill>
                <a:latin typeface="+mj-lt"/>
              </a:rPr>
              <a:t>.</a:t>
            </a:r>
            <a:r>
              <a:rPr lang="vi-VN" sz="3200" kern="1200" dirty="0">
                <a:solidFill>
                  <a:prstClr val="black"/>
                </a:solidFill>
                <a:latin typeface="+mj-lt"/>
              </a:rPr>
              <a:t> </a:t>
            </a:r>
            <a:endParaRPr kumimoji="0" lang="vi-VN" sz="3200" b="0" i="0" u="none" strike="noStrike" kern="1200" cap="none" spc="0" normalizeH="0" baseline="0" noProof="0" dirty="0">
              <a:ln>
                <a:noFill/>
              </a:ln>
              <a:solidFill>
                <a:prstClr val="black"/>
              </a:solidFill>
              <a:effectLst/>
              <a:uLnTx/>
              <a:uFillTx/>
              <a:latin typeface="+mj-lt"/>
            </a:endParaRPr>
          </a:p>
        </p:txBody>
      </p:sp>
      <p:pic>
        <p:nvPicPr>
          <p:cNvPr id="3" name="Picture 2">
            <a:extLst>
              <a:ext uri="{FF2B5EF4-FFF2-40B4-BE49-F238E27FC236}">
                <a16:creationId xmlns:a16="http://schemas.microsoft.com/office/drawing/2014/main" id="{BAD14206-875B-1CAF-C3E6-B12E31062167}"/>
              </a:ext>
            </a:extLst>
          </p:cNvPr>
          <p:cNvPicPr>
            <a:picLocks noChangeAspect="1"/>
          </p:cNvPicPr>
          <p:nvPr/>
        </p:nvPicPr>
        <p:blipFill rotWithShape="1">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975591" y="4307200"/>
            <a:ext cx="868721" cy="704088"/>
          </a:xfrm>
          <a:prstGeom prst="rect">
            <a:avLst/>
          </a:prstGeom>
          <a:solidFill>
            <a:srgbClr val="C00000"/>
          </a:solidFill>
        </p:spPr>
      </p:pic>
      <p:pic>
        <p:nvPicPr>
          <p:cNvPr id="5" name="y2meta.com - Đồng hồ đếm ngược 15 giây _ 15 Second Countdown Timer(360p)">
            <a:hlinkClick r:id="" action="ppaction://media"/>
            <a:extLst>
              <a:ext uri="{FF2B5EF4-FFF2-40B4-BE49-F238E27FC236}">
                <a16:creationId xmlns:a16="http://schemas.microsoft.com/office/drawing/2014/main" id="{8E4E8B15-8213-8CB1-FA74-700B78AE6FE4}"/>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10361978" y="72846"/>
            <a:ext cx="1786324" cy="1004807"/>
          </a:xfrm>
          <a:prstGeom prst="rect">
            <a:avLst/>
          </a:prstGeom>
        </p:spPr>
      </p:pic>
    </p:spTree>
    <p:extLst>
      <p:ext uri="{BB962C8B-B14F-4D97-AF65-F5344CB8AC3E}">
        <p14:creationId xmlns:p14="http://schemas.microsoft.com/office/powerpoint/2010/main"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anim calcmode="lin" valueType="num">
                                      <p:cBhvr>
                                        <p:cTn id="23" dur="500" fill="hold"/>
                                        <p:tgtEl>
                                          <p:spTgt spid="44"/>
                                        </p:tgtEl>
                                        <p:attrNameLst>
                                          <p:attrName>ppt_x</p:attrName>
                                        </p:attrNameLst>
                                      </p:cBhvr>
                                      <p:tavLst>
                                        <p:tav tm="0">
                                          <p:val>
                                            <p:strVal val="#ppt_x"/>
                                          </p:val>
                                        </p:tav>
                                        <p:tav tm="100000">
                                          <p:val>
                                            <p:strVal val="#ppt_x"/>
                                          </p:val>
                                        </p:tav>
                                      </p:tavLst>
                                    </p:anim>
                                    <p:anim calcmode="lin" valueType="num">
                                      <p:cBhvr>
                                        <p:cTn id="24" dur="500" fill="hold"/>
                                        <p:tgtEl>
                                          <p:spTgt spid="44"/>
                                        </p:tgtEl>
                                        <p:attrNameLst>
                                          <p:attrName>ppt_y</p:attrName>
                                        </p:attrNameLst>
                                      </p:cBhvr>
                                      <p:tavLst>
                                        <p:tav tm="0">
                                          <p:val>
                                            <p:strVal val="#ppt_y+.1"/>
                                          </p:val>
                                        </p:tav>
                                        <p:tav tm="100000">
                                          <p:val>
                                            <p:strVal val="#ppt_y"/>
                                          </p:val>
                                        </p:tav>
                                      </p:tavLst>
                                    </p:anim>
                                  </p:childTnLst>
                                </p:cTn>
                              </p:par>
                              <p:par>
                                <p:cTn id="25" presetID="8" presetClass="emph" presetSubtype="0" repeatCount="indefinite" fill="hold" nodeType="withEffect">
                                  <p:stCondLst>
                                    <p:cond delay="0"/>
                                  </p:stCondLst>
                                  <p:childTnLst>
                                    <p:animRot by="21600000">
                                      <p:cBhvr>
                                        <p:cTn id="26" dur="2250" fill="hold"/>
                                        <p:tgtEl>
                                          <p:spTgt spid="7"/>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2500" fill="hold"/>
                                        <p:tgtEl>
                                          <p:spTgt spid="9"/>
                                        </p:tgtEl>
                                        <p:attrNameLst>
                                          <p:attrName>r</p:attrName>
                                        </p:attrNameLst>
                                      </p:cBhvr>
                                    </p:animRot>
                                  </p:childTnLst>
                                </p:cTn>
                              </p:par>
                              <p:par>
                                <p:cTn id="29" presetID="8" presetClass="emph" presetSubtype="0" repeatCount="indefinite" fill="hold" nodeType="withEffect">
                                  <p:stCondLst>
                                    <p:cond delay="0"/>
                                  </p:stCondLst>
                                  <p:childTnLst>
                                    <p:animRot by="21600000">
                                      <p:cBhvr>
                                        <p:cTn id="30" dur="2000" fill="hold"/>
                                        <p:tgtEl>
                                          <p:spTgt spid="11"/>
                                        </p:tgtEl>
                                        <p:attrNameLst>
                                          <p:attrName>r</p:attrName>
                                        </p:attrNameLst>
                                      </p:cBhvr>
                                    </p:animRot>
                                  </p:childTnLst>
                                </p:cTn>
                              </p:par>
                              <p:par>
                                <p:cTn id="31" presetID="2" presetClass="entr" presetSubtype="2" repeatCount="indefinite" fill="hold" grpId="0" nodeType="withEffect">
                                  <p:stCondLst>
                                    <p:cond delay="50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20000" fill="hold"/>
                                        <p:tgtEl>
                                          <p:spTgt spid="40"/>
                                        </p:tgtEl>
                                        <p:attrNameLst>
                                          <p:attrName>ppt_x</p:attrName>
                                        </p:attrNameLst>
                                      </p:cBhvr>
                                      <p:tavLst>
                                        <p:tav tm="0">
                                          <p:val>
                                            <p:strVal val="1+#ppt_w/2"/>
                                          </p:val>
                                        </p:tav>
                                        <p:tav tm="100000">
                                          <p:val>
                                            <p:strVal val="#ppt_x"/>
                                          </p:val>
                                        </p:tav>
                                      </p:tavLst>
                                    </p:anim>
                                    <p:anim calcmode="lin" valueType="num">
                                      <p:cBhvr additive="base">
                                        <p:cTn id="34" dur="20000" fill="hold"/>
                                        <p:tgtEl>
                                          <p:spTgt spid="40"/>
                                        </p:tgtEl>
                                        <p:attrNameLst>
                                          <p:attrName>ppt_y</p:attrName>
                                        </p:attrNameLst>
                                      </p:cBhvr>
                                      <p:tavLst>
                                        <p:tav tm="0">
                                          <p:val>
                                            <p:strVal val="#ppt_y"/>
                                          </p:val>
                                        </p:tav>
                                        <p:tav tm="100000">
                                          <p:val>
                                            <p:strVal val="#ppt_y"/>
                                          </p:val>
                                        </p:tav>
                                      </p:tavLst>
                                    </p:anim>
                                  </p:childTnLst>
                                </p:cTn>
                              </p:par>
                              <p:par>
                                <p:cTn id="35" presetID="2" presetClass="entr" presetSubtype="8" repeatCount="indefinite" fill="hold" grpId="0" nodeType="withEffect">
                                  <p:stCondLst>
                                    <p:cond delay="50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20000" fill="hold"/>
                                        <p:tgtEl>
                                          <p:spTgt spid="41"/>
                                        </p:tgtEl>
                                        <p:attrNameLst>
                                          <p:attrName>ppt_x</p:attrName>
                                        </p:attrNameLst>
                                      </p:cBhvr>
                                      <p:tavLst>
                                        <p:tav tm="0">
                                          <p:val>
                                            <p:strVal val="0-#ppt_w/2"/>
                                          </p:val>
                                        </p:tav>
                                        <p:tav tm="100000">
                                          <p:val>
                                            <p:strVal val="#ppt_x"/>
                                          </p:val>
                                        </p:tav>
                                      </p:tavLst>
                                    </p:anim>
                                    <p:anim calcmode="lin" valueType="num">
                                      <p:cBhvr additive="base">
                                        <p:cTn id="38" dur="20000" fill="hold"/>
                                        <p:tgtEl>
                                          <p:spTgt spid="41"/>
                                        </p:tgtEl>
                                        <p:attrNameLst>
                                          <p:attrName>ppt_y</p:attrName>
                                        </p:attrNameLst>
                                      </p:cBhvr>
                                      <p:tavLst>
                                        <p:tav tm="0">
                                          <p:val>
                                            <p:strVal val="#ppt_y"/>
                                          </p:val>
                                        </p:tav>
                                        <p:tav tm="100000">
                                          <p:val>
                                            <p:strVal val="#ppt_y"/>
                                          </p:val>
                                        </p:tav>
                                      </p:tavLst>
                                    </p:anim>
                                  </p:childTnLst>
                                </p:cTn>
                              </p:par>
                              <p:par>
                                <p:cTn id="39" presetID="42" presetClass="entr" presetSubtype="0" fill="hold" grpId="0" nodeType="withEffect">
                                  <p:stCondLst>
                                    <p:cond delay="150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anim calcmode="lin" valueType="num">
                                      <p:cBhvr>
                                        <p:cTn id="42" dur="500" fill="hold"/>
                                        <p:tgtEl>
                                          <p:spTgt spid="2"/>
                                        </p:tgtEl>
                                        <p:attrNameLst>
                                          <p:attrName>ppt_x</p:attrName>
                                        </p:attrNameLst>
                                      </p:cBhvr>
                                      <p:tavLst>
                                        <p:tav tm="0">
                                          <p:val>
                                            <p:strVal val="#ppt_x"/>
                                          </p:val>
                                        </p:tav>
                                        <p:tav tm="100000">
                                          <p:val>
                                            <p:strVal val="#ppt_x"/>
                                          </p:val>
                                        </p:tav>
                                      </p:tavLst>
                                    </p:anim>
                                    <p:anim calcmode="lin" valueType="num">
                                      <p:cBhvr>
                                        <p:cTn id="43" dur="500" fill="hold"/>
                                        <p:tgtEl>
                                          <p:spTgt spid="2"/>
                                        </p:tgtEl>
                                        <p:attrNameLst>
                                          <p:attrName>ppt_y</p:attrName>
                                        </p:attrNameLst>
                                      </p:cBhvr>
                                      <p:tavLst>
                                        <p:tav tm="0">
                                          <p:val>
                                            <p:strVal val="#ppt_y+.1"/>
                                          </p:val>
                                        </p:tav>
                                        <p:tav tm="100000">
                                          <p:val>
                                            <p:strVal val="#ppt_y"/>
                                          </p:val>
                                        </p:tav>
                                      </p:tavLst>
                                    </p:anim>
                                  </p:childTnLst>
                                </p:cTn>
                              </p:par>
                              <p:par>
                                <p:cTn id="44" presetID="1" presetClass="mediacall" presetSubtype="0" fill="hold" nodeType="withEffect">
                                  <p:stCondLst>
                                    <p:cond delay="500"/>
                                  </p:stCondLst>
                                  <p:childTnLst>
                                    <p:cmd type="call" cmd="playFrom(0.0)">
                                      <p:cBhvr>
                                        <p:cTn id="45" dur="169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6"/>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26"/>
                                        </p:tgtEl>
                                        <p:attrNameLst>
                                          <p:attrName>fillcolor</p:attrName>
                                        </p:attrNameLst>
                                      </p:cBhvr>
                                      <p:to>
                                        <a:srgbClr val="FFF2CC"/>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4"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47"/>
                                        </p:tgtEl>
                                        <p:attrNameLst>
                                          <p:attrName>style.visibility</p:attrName>
                                        </p:attrNameLst>
                                      </p:cBhvr>
                                      <p:to>
                                        <p:strVal val="visible"/>
                                      </p:to>
                                    </p:set>
                                    <p:anim calcmode="lin" valueType="num">
                                      <p:cBhvr>
                                        <p:cTn id="55" dur="250" fill="hold"/>
                                        <p:tgtEl>
                                          <p:spTgt spid="47"/>
                                        </p:tgtEl>
                                        <p:attrNameLst>
                                          <p:attrName>ppt_w</p:attrName>
                                        </p:attrNameLst>
                                      </p:cBhvr>
                                      <p:tavLst>
                                        <p:tav tm="0">
                                          <p:val>
                                            <p:strVal val="4*#ppt_w"/>
                                          </p:val>
                                        </p:tav>
                                        <p:tav tm="100000">
                                          <p:val>
                                            <p:strVal val="#ppt_w"/>
                                          </p:val>
                                        </p:tav>
                                      </p:tavLst>
                                    </p:anim>
                                    <p:anim calcmode="lin" valueType="num">
                                      <p:cBhvr>
                                        <p:cTn id="5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5" name="Wrong Buzzer.wav"/>
                                        </p:tgtEl>
                                      </p:cMediaNode>
                                    </p:audio>
                                  </p:subTnLst>
                                </p:cTn>
                              </p:par>
                              <p:par>
                                <p:cTn id="57" presetID="1" presetClass="emph" presetSubtype="2" fill="hold" nodeType="withEffect">
                                  <p:stCondLst>
                                    <p:cond delay="1000"/>
                                  </p:stCondLst>
                                  <p:childTnLst>
                                    <p:animClr clrSpc="rgb" dir="cw">
                                      <p:cBhvr>
                                        <p:cTn id="58" dur="250" fill="hold"/>
                                        <p:tgtEl>
                                          <p:spTgt spid="26"/>
                                        </p:tgtEl>
                                        <p:attrNameLst>
                                          <p:attrName>fillcolor</p:attrName>
                                        </p:attrNameLst>
                                      </p:cBhvr>
                                      <p:to>
                                        <a:srgbClr val="FFFF00"/>
                                      </p:to>
                                    </p:animClr>
                                    <p:set>
                                      <p:cBhvr>
                                        <p:cTn id="59" dur="250" fill="hold"/>
                                        <p:tgtEl>
                                          <p:spTgt spid="26"/>
                                        </p:tgtEl>
                                        <p:attrNameLst>
                                          <p:attrName>fill.type</p:attrName>
                                        </p:attrNameLst>
                                      </p:cBhvr>
                                      <p:to>
                                        <p:strVal val="solid"/>
                                      </p:to>
                                    </p:set>
                                    <p:set>
                                      <p:cBhvr>
                                        <p:cTn id="6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1" restart="whenNotActive" fill="hold" evtFilter="cancelBubble" nodeType="interactiveSeq">
                <p:stCondLst>
                  <p:cond evt="onClick" delay="0">
                    <p:tgtEl>
                      <p:spTgt spid="42"/>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42"/>
                                        </p:tgtEl>
                                        <p:attrNameLst>
                                          <p:attrName>fillcolor</p:attrName>
                                        </p:attrNameLst>
                                      </p:cBhvr>
                                      <p:to>
                                        <a:srgbClr val="FFF2CC"/>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4"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53"/>
                                        </p:tgtEl>
                                        <p:attrNameLst>
                                          <p:attrName>style.visibility</p:attrName>
                                        </p:attrNameLst>
                                      </p:cBhvr>
                                      <p:to>
                                        <p:strVal val="visible"/>
                                      </p:to>
                                    </p:set>
                                    <p:anim calcmode="lin" valueType="num">
                                      <p:cBhvr>
                                        <p:cTn id="70" dur="250" fill="hold"/>
                                        <p:tgtEl>
                                          <p:spTgt spid="53"/>
                                        </p:tgtEl>
                                        <p:attrNameLst>
                                          <p:attrName>ppt_w</p:attrName>
                                        </p:attrNameLst>
                                      </p:cBhvr>
                                      <p:tavLst>
                                        <p:tav tm="0">
                                          <p:val>
                                            <p:strVal val="4*#ppt_w"/>
                                          </p:val>
                                        </p:tav>
                                        <p:tav tm="100000">
                                          <p:val>
                                            <p:strVal val="#ppt_w"/>
                                          </p:val>
                                        </p:tav>
                                      </p:tavLst>
                                    </p:anim>
                                    <p:anim calcmode="lin" valueType="num">
                                      <p:cBhvr>
                                        <p:cTn id="7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6" name="Check mark.wav"/>
                                        </p:tgtEl>
                                      </p:cMediaNode>
                                    </p:audio>
                                  </p:subTnLst>
                                </p:cTn>
                              </p:par>
                              <p:par>
                                <p:cTn id="72" presetID="1" presetClass="emph" presetSubtype="2" fill="hold" nodeType="withEffect">
                                  <p:stCondLst>
                                    <p:cond delay="1000"/>
                                  </p:stCondLst>
                                  <p:childTnLst>
                                    <p:animClr clrSpc="rgb" dir="cw">
                                      <p:cBhvr>
                                        <p:cTn id="73" dur="250" fill="hold"/>
                                        <p:tgtEl>
                                          <p:spTgt spid="42"/>
                                        </p:tgtEl>
                                        <p:attrNameLst>
                                          <p:attrName>fillcolor</p:attrName>
                                        </p:attrNameLst>
                                      </p:cBhvr>
                                      <p:to>
                                        <a:srgbClr val="00B050"/>
                                      </p:to>
                                    </p:animClr>
                                    <p:set>
                                      <p:cBhvr>
                                        <p:cTn id="74" dur="250" fill="hold"/>
                                        <p:tgtEl>
                                          <p:spTgt spid="42"/>
                                        </p:tgtEl>
                                        <p:attrNameLst>
                                          <p:attrName>fill.type</p:attrName>
                                        </p:attrNameLst>
                                      </p:cBhvr>
                                      <p:to>
                                        <p:strVal val="solid"/>
                                      </p:to>
                                    </p:set>
                                    <p:set>
                                      <p:cBhvr>
                                        <p:cTn id="7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6" restart="whenNotActive" fill="hold" evtFilter="cancelBubble" nodeType="interactiveSeq">
                <p:stCondLst>
                  <p:cond evt="onClick" delay="0">
                    <p:tgtEl>
                      <p:spTgt spid="44"/>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44"/>
                                        </p:tgtEl>
                                        <p:attrNameLst>
                                          <p:attrName>fillcolor</p:attrName>
                                        </p:attrNameLst>
                                      </p:cBhvr>
                                      <p:to>
                                        <a:srgbClr val="FFF2CC"/>
                                      </p:to>
                                    </p:animClr>
                                    <p:set>
                                      <p:cBhvr>
                                        <p:cTn id="81" dur="250" fill="hold"/>
                                        <p:tgtEl>
                                          <p:spTgt spid="44"/>
                                        </p:tgtEl>
                                        <p:attrNameLst>
                                          <p:attrName>fill.type</p:attrName>
                                        </p:attrNameLst>
                                      </p:cBhvr>
                                      <p:to>
                                        <p:strVal val="solid"/>
                                      </p:to>
                                    </p:set>
                                    <p:set>
                                      <p:cBhvr>
                                        <p:cTn id="82" dur="250" fill="hold"/>
                                        <p:tgtEl>
                                          <p:spTgt spid="44"/>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4"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49"/>
                                        </p:tgtEl>
                                        <p:attrNameLst>
                                          <p:attrName>style.visibility</p:attrName>
                                        </p:attrNameLst>
                                      </p:cBhvr>
                                      <p:to>
                                        <p:strVal val="visible"/>
                                      </p:to>
                                    </p:set>
                                    <p:anim calcmode="lin" valueType="num">
                                      <p:cBhvr>
                                        <p:cTn id="85" dur="250" fill="hold"/>
                                        <p:tgtEl>
                                          <p:spTgt spid="49"/>
                                        </p:tgtEl>
                                        <p:attrNameLst>
                                          <p:attrName>ppt_w</p:attrName>
                                        </p:attrNameLst>
                                      </p:cBhvr>
                                      <p:tavLst>
                                        <p:tav tm="0">
                                          <p:val>
                                            <p:strVal val="4*#ppt_w"/>
                                          </p:val>
                                        </p:tav>
                                        <p:tav tm="100000">
                                          <p:val>
                                            <p:strVal val="#ppt_w"/>
                                          </p:val>
                                        </p:tav>
                                      </p:tavLst>
                                    </p:anim>
                                    <p:anim calcmode="lin" valueType="num">
                                      <p:cBhvr>
                                        <p:cTn id="86"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5" name="Wrong Buzzer.wav"/>
                                        </p:tgtEl>
                                      </p:cMediaNode>
                                    </p:audio>
                                  </p:subTnLst>
                                </p:cTn>
                              </p:par>
                              <p:par>
                                <p:cTn id="87" presetID="1" presetClass="emph" presetSubtype="2" fill="hold" nodeType="withEffect">
                                  <p:stCondLst>
                                    <p:cond delay="1000"/>
                                  </p:stCondLst>
                                  <p:childTnLst>
                                    <p:animClr clrSpc="rgb" dir="cw">
                                      <p:cBhvr>
                                        <p:cTn id="88" dur="250" fill="hold"/>
                                        <p:tgtEl>
                                          <p:spTgt spid="44"/>
                                        </p:tgtEl>
                                        <p:attrNameLst>
                                          <p:attrName>fillcolor</p:attrName>
                                        </p:attrNameLst>
                                      </p:cBhvr>
                                      <p:to>
                                        <a:srgbClr val="FFFF00"/>
                                      </p:to>
                                    </p:animClr>
                                    <p:set>
                                      <p:cBhvr>
                                        <p:cTn id="89" dur="250" fill="hold"/>
                                        <p:tgtEl>
                                          <p:spTgt spid="44"/>
                                        </p:tgtEl>
                                        <p:attrNameLst>
                                          <p:attrName>fill.type</p:attrName>
                                        </p:attrNameLst>
                                      </p:cBhvr>
                                      <p:to>
                                        <p:strVal val="solid"/>
                                      </p:to>
                                    </p:set>
                                    <p:set>
                                      <p:cBhvr>
                                        <p:cTn id="90"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91" restart="whenNotActive" fill="hold" evtFilter="cancelBubble" nodeType="interactiveSeq">
                <p:stCondLst>
                  <p:cond evt="onClick" delay="0">
                    <p:tgtEl>
                      <p:spTgt spid="2"/>
                    </p:tgtEl>
                  </p:cond>
                </p:stCondLst>
                <p:endSync evt="end" delay="0">
                  <p:rtn val="all"/>
                </p:endSync>
                <p:childTnLst>
                  <p:par>
                    <p:cTn id="92" fill="hold">
                      <p:stCondLst>
                        <p:cond delay="0"/>
                      </p:stCondLst>
                      <p:childTnLst>
                        <p:par>
                          <p:cTn id="93" fill="hold">
                            <p:stCondLst>
                              <p:cond delay="0"/>
                            </p:stCondLst>
                            <p:childTnLst>
                              <p:par>
                                <p:cTn id="94" presetID="1" presetClass="emph" presetSubtype="2" fill="hold" nodeType="clickEffect">
                                  <p:stCondLst>
                                    <p:cond delay="0"/>
                                  </p:stCondLst>
                                  <p:childTnLst>
                                    <p:animClr clrSpc="rgb" dir="cw">
                                      <p:cBhvr>
                                        <p:cTn id="95" dur="250" fill="hold"/>
                                        <p:tgtEl>
                                          <p:spTgt spid="2"/>
                                        </p:tgtEl>
                                        <p:attrNameLst>
                                          <p:attrName>fillcolor</p:attrName>
                                        </p:attrNameLst>
                                      </p:cBhvr>
                                      <p:to>
                                        <a:srgbClr val="FFF2CC"/>
                                      </p:to>
                                    </p:animClr>
                                    <p:set>
                                      <p:cBhvr>
                                        <p:cTn id="96" dur="250" fill="hold"/>
                                        <p:tgtEl>
                                          <p:spTgt spid="2"/>
                                        </p:tgtEl>
                                        <p:attrNameLst>
                                          <p:attrName>fill.type</p:attrName>
                                        </p:attrNameLst>
                                      </p:cBhvr>
                                      <p:to>
                                        <p:strVal val="solid"/>
                                      </p:to>
                                    </p:set>
                                    <p:set>
                                      <p:cBhvr>
                                        <p:cTn id="97" dur="250" fill="hold"/>
                                        <p:tgtEl>
                                          <p:spTgt spid="2"/>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4" name="click.wav"/>
                                        </p:tgtEl>
                                      </p:cMediaNode>
                                    </p:audio>
                                  </p:subTnLst>
                                </p:cTn>
                              </p:par>
                              <p:par>
                                <p:cTn id="98" presetID="23" presetClass="entr" presetSubtype="32" fill="hold" nodeType="withEffect">
                                  <p:stCondLst>
                                    <p:cond delay="1000"/>
                                  </p:stCondLst>
                                  <p:childTnLst>
                                    <p:set>
                                      <p:cBhvr>
                                        <p:cTn id="99" dur="1" fill="hold">
                                          <p:stCondLst>
                                            <p:cond delay="0"/>
                                          </p:stCondLst>
                                        </p:cTn>
                                        <p:tgtEl>
                                          <p:spTgt spid="3"/>
                                        </p:tgtEl>
                                        <p:attrNameLst>
                                          <p:attrName>style.visibility</p:attrName>
                                        </p:attrNameLst>
                                      </p:cBhvr>
                                      <p:to>
                                        <p:strVal val="visible"/>
                                      </p:to>
                                    </p:set>
                                    <p:anim calcmode="lin" valueType="num">
                                      <p:cBhvr>
                                        <p:cTn id="100" dur="250" fill="hold"/>
                                        <p:tgtEl>
                                          <p:spTgt spid="3"/>
                                        </p:tgtEl>
                                        <p:attrNameLst>
                                          <p:attrName>ppt_w</p:attrName>
                                        </p:attrNameLst>
                                      </p:cBhvr>
                                      <p:tavLst>
                                        <p:tav tm="0">
                                          <p:val>
                                            <p:strVal val="4*#ppt_w"/>
                                          </p:val>
                                        </p:tav>
                                        <p:tav tm="100000">
                                          <p:val>
                                            <p:strVal val="#ppt_w"/>
                                          </p:val>
                                        </p:tav>
                                      </p:tavLst>
                                    </p:anim>
                                    <p:anim calcmode="lin" valueType="num">
                                      <p:cBhvr>
                                        <p:cTn id="101" dur="250" fill="hold"/>
                                        <p:tgtEl>
                                          <p:spTgt spid="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8"/>
                                            </p:cond>
                                          </p:stCondLst>
                                          <p:endCondLst>
                                            <p:cond evt="onStopAudio" delay="0">
                                              <p:tgtEl>
                                                <p:sldTgt/>
                                              </p:tgtEl>
                                            </p:cond>
                                          </p:endCondLst>
                                        </p:cTn>
                                        <p:tgtEl>
                                          <p:sndTgt r:embed="rId5" name="Wrong Buzzer.wav"/>
                                        </p:tgtEl>
                                      </p:cMediaNode>
                                    </p:audio>
                                  </p:subTnLst>
                                </p:cTn>
                              </p:par>
                              <p:par>
                                <p:cTn id="102" presetID="1" presetClass="emph" presetSubtype="2" fill="hold" nodeType="withEffect">
                                  <p:stCondLst>
                                    <p:cond delay="1000"/>
                                  </p:stCondLst>
                                  <p:childTnLst>
                                    <p:animClr clrSpc="rgb" dir="cw">
                                      <p:cBhvr>
                                        <p:cTn id="103" dur="250" fill="hold"/>
                                        <p:tgtEl>
                                          <p:spTgt spid="2"/>
                                        </p:tgtEl>
                                        <p:attrNameLst>
                                          <p:attrName>fillcolor</p:attrName>
                                        </p:attrNameLst>
                                      </p:cBhvr>
                                      <p:to>
                                        <a:srgbClr val="FFFF00"/>
                                      </p:to>
                                    </p:animClr>
                                    <p:set>
                                      <p:cBhvr>
                                        <p:cTn id="104" dur="250" fill="hold"/>
                                        <p:tgtEl>
                                          <p:spTgt spid="2"/>
                                        </p:tgtEl>
                                        <p:attrNameLst>
                                          <p:attrName>fill.type</p:attrName>
                                        </p:attrNameLst>
                                      </p:cBhvr>
                                      <p:to>
                                        <p:strVal val="solid"/>
                                      </p:to>
                                    </p:set>
                                    <p:set>
                                      <p:cBhvr>
                                        <p:cTn id="105" dur="25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106" restart="whenNotActive" fill="hold" evtFilter="cancelBubble" nodeType="interactiveSeq">
                <p:stCondLst>
                  <p:cond evt="onClick" delay="0">
                    <p:tgtEl>
                      <p:spTgt spid="5"/>
                    </p:tgtEl>
                  </p:cond>
                </p:stCondLst>
                <p:endSync evt="end" delay="0">
                  <p:rtn val="all"/>
                </p:endSync>
                <p:childTnLst>
                  <p:par>
                    <p:cTn id="107" fill="hold">
                      <p:stCondLst>
                        <p:cond delay="0"/>
                      </p:stCondLst>
                      <p:childTnLst>
                        <p:par>
                          <p:cTn id="108" fill="hold">
                            <p:stCondLst>
                              <p:cond delay="0"/>
                            </p:stCondLst>
                            <p:childTnLst>
                              <p:par>
                                <p:cTn id="109" presetID="2" presetClass="mediacall" presetSubtype="0" fill="hold" nodeType="withEffect">
                                  <p:stCondLst>
                                    <p:cond delay="0"/>
                                  </p:stCondLst>
                                  <p:childTnLst>
                                    <p:cmd type="call" cmd="togglePause">
                                      <p:cBhvr>
                                        <p:cTn id="110" dur="1" fill="hold"/>
                                        <p:tgtEl>
                                          <p:spTgt spid="5"/>
                                        </p:tgtEl>
                                      </p:cBhvr>
                                    </p:cmd>
                                  </p:childTnLst>
                                </p:cTn>
                              </p:par>
                            </p:childTnLst>
                          </p:cTn>
                        </p:par>
                      </p:childTnLst>
                    </p:cTn>
                  </p:par>
                </p:childTnLst>
              </p:cTn>
              <p:nextCondLst>
                <p:cond evt="onClick" delay="0">
                  <p:tgtEl>
                    <p:spTgt spid="5"/>
                  </p:tgtEl>
                </p:cond>
              </p:nextCondLst>
            </p:seq>
            <p:video>
              <p:cMediaNode vol="80000">
                <p:cTn id="111" fill="hold" display="0">
                  <p:stCondLst>
                    <p:cond delay="indefinite"/>
                  </p:stCondLst>
                </p:cTn>
                <p:tgtEl>
                  <p:spTgt spid="5"/>
                </p:tgtEl>
              </p:cMediaNode>
            </p:video>
          </p:childTnLst>
        </p:cTn>
      </p:par>
    </p:tnLst>
    <p:bldLst>
      <p:bldP spid="4" grpId="0" animBg="1"/>
      <p:bldP spid="26" grpId="0" animBg="1"/>
      <p:bldP spid="40" grpId="0" animBg="1"/>
      <p:bldP spid="41" grpId="0" animBg="1"/>
      <p:bldP spid="42" grpId="0" animBg="1"/>
      <p:bldP spid="44"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1463007"/>
          </a:xfrm>
          <a:solidFill>
            <a:schemeClr val="accent1">
              <a:lumMod val="20000"/>
              <a:lumOff val="80000"/>
            </a:schemeClr>
          </a:solidFill>
        </p:spPr>
        <p:txBody>
          <a:bodyPr/>
          <a:lstStyle/>
          <a:p>
            <a:pPr marL="152388" indent="0" algn="just">
              <a:buNone/>
            </a:pPr>
            <a:r>
              <a:rPr lang="en-US" sz="2400" dirty="0">
                <a:solidFill>
                  <a:srgbClr val="000000"/>
                </a:solidFill>
                <a:latin typeface="Times New Roman"/>
                <a:ea typeface="Times New Roman"/>
                <a:cs typeface="Times New Roman"/>
              </a:rPr>
              <a:t>Tìm hiểu </a:t>
            </a:r>
            <a:r>
              <a:rPr lang="vi-VN" sz="2400" dirty="0">
                <a:solidFill>
                  <a:srgbClr val="000000"/>
                </a:solidFill>
                <a:latin typeface="Times New Roman"/>
                <a:ea typeface="Times New Roman"/>
                <a:cs typeface="Times New Roman"/>
              </a:rPr>
              <a:t>thông tin</a:t>
            </a:r>
            <a:r>
              <a:rPr lang="en-US" sz="2400" dirty="0">
                <a:solidFill>
                  <a:srgbClr val="000000"/>
                </a:solidFill>
                <a:latin typeface="Times New Roman"/>
                <a:ea typeface="Times New Roman"/>
                <a:cs typeface="Times New Roman"/>
              </a:rPr>
              <a:t> trên internet, sách báo </a:t>
            </a:r>
            <a:r>
              <a:rPr lang="vi-VN" sz="2400" dirty="0">
                <a:solidFill>
                  <a:srgbClr val="000000"/>
                </a:solidFill>
                <a:latin typeface="Times New Roman"/>
                <a:ea typeface="Times New Roman"/>
                <a:cs typeface="Times New Roman"/>
              </a:rPr>
              <a:t> để </a:t>
            </a:r>
            <a:r>
              <a:rPr lang="en-US" sz="2400" dirty="0">
                <a:solidFill>
                  <a:srgbClr val="000000"/>
                </a:solidFill>
                <a:latin typeface="Times New Roman"/>
                <a:ea typeface="Times New Roman"/>
                <a:cs typeface="Times New Roman"/>
              </a:rPr>
              <a:t>tìm hiểu </a:t>
            </a:r>
            <a:r>
              <a:rPr lang="vi-VN" sz="2400" dirty="0">
                <a:solidFill>
                  <a:srgbClr val="000000"/>
                </a:solidFill>
                <a:latin typeface="Times New Roman"/>
                <a:ea typeface="Times New Roman"/>
                <a:cs typeface="Times New Roman"/>
              </a:rPr>
              <a:t>về </a:t>
            </a:r>
            <a:r>
              <a:rPr lang="en-US" sz="2400" dirty="0">
                <a:solidFill>
                  <a:srgbClr val="000000"/>
                </a:solidFill>
                <a:latin typeface="Times New Roman"/>
                <a:ea typeface="Times New Roman"/>
                <a:cs typeface="Times New Roman"/>
              </a:rPr>
              <a:t>sự ra đời, hoạt động và ý nghĩa của kênh đào Xuy-ê bằng cách viết một đoạn văn ngắn khoảng 5 đến 7 câu với những gợi ý </a:t>
            </a:r>
            <a:r>
              <a:rPr lang="en-US" sz="2400" dirty="0">
                <a:latin typeface="Times New Roman"/>
                <a:ea typeface="Times New Roman"/>
                <a:cs typeface="Times New Roman"/>
              </a:rPr>
              <a:t>(n</a:t>
            </a:r>
            <a:r>
              <a:rPr lang="en-US" sz="2400" dirty="0">
                <a:solidFill>
                  <a:srgbClr val="000000"/>
                </a:solidFill>
                <a:latin typeface="Times New Roman"/>
                <a:ea typeface="Times New Roman"/>
                <a:cs typeface="Times New Roman"/>
              </a:rPr>
              <a:t>ăm xây dựng kênh, chiều dài kênh đào, nước nào quản lí, ý nghĩa của kênh) </a:t>
            </a:r>
            <a:endParaRPr lang="en-US" sz="2400" dirty="0">
              <a:latin typeface="Times New Roman"/>
              <a:ea typeface="Times New Roman"/>
            </a:endParaRPr>
          </a:p>
          <a:p>
            <a:endParaRPr lang="en-US" sz="2400" dirty="0"/>
          </a:p>
        </p:txBody>
      </p:sp>
      <p:sp>
        <p:nvSpPr>
          <p:cNvPr id="4" name="Slide Number Placeholder 3"/>
          <p:cNvSpPr>
            <a:spLocks noGrp="1"/>
          </p:cNvSpPr>
          <p:nvPr>
            <p:ph type="sldNum" idx="12"/>
          </p:nvPr>
        </p:nvSpPr>
        <p:spPr/>
        <p:txBody>
          <a:bodyPr/>
          <a:lstStyle/>
          <a:p>
            <a:pPr>
              <a:buClrTx/>
              <a:buFontTx/>
              <a:buNone/>
            </a:pPr>
            <a:fld id="{00000000-1234-1234-1234-123412341234}" type="slidenum">
              <a:rPr lang="tr-TR" sz="1800" kern="1200" smtClean="0">
                <a:solidFill>
                  <a:srgbClr val="5E261F"/>
                </a:solidFill>
                <a:ea typeface="+mn-ea"/>
                <a:cs typeface="+mn-cs"/>
              </a:rPr>
              <a:pPr>
                <a:buClrTx/>
                <a:buFontTx/>
                <a:buNone/>
              </a:pPr>
              <a:t>31</a:t>
            </a:fld>
            <a:endParaRPr lang="tr-TR" sz="1800" kern="1200">
              <a:solidFill>
                <a:srgbClr val="5E261F"/>
              </a:solidFill>
              <a:ea typeface="+mn-ea"/>
              <a:cs typeface="+mn-cs"/>
            </a:endParaRPr>
          </a:p>
        </p:txBody>
      </p:sp>
      <p:sp>
        <p:nvSpPr>
          <p:cNvPr id="5" name="Title 4"/>
          <p:cNvSpPr>
            <a:spLocks noGrp="1"/>
          </p:cNvSpPr>
          <p:nvPr>
            <p:ph type="title"/>
          </p:nvPr>
        </p:nvSpPr>
        <p:spPr>
          <a:xfrm>
            <a:off x="838200" y="365125"/>
            <a:ext cx="10515600" cy="1325563"/>
          </a:xfrm>
          <a:prstGeom prst="roundRect">
            <a:avLst/>
          </a:prstGeom>
          <a:solidFill>
            <a:srgbClr val="70AD47">
              <a:lumMod val="20000"/>
              <a:lumOff val="80000"/>
            </a:srgbClr>
          </a:solidFill>
          <a:ln w="25400" cap="flat" cmpd="sng" algn="ctr">
            <a:solidFill>
              <a:srgbClr val="5B9BD5">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mn-cs"/>
              </a:rPr>
              <a:t>4.VẬN</a:t>
            </a:r>
            <a:r>
              <a:rPr kumimoji="0" lang="en-US" sz="5400" b="1" i="0" u="none" strike="noStrike" kern="0" cap="none" spc="0" normalizeH="0" noProof="0" dirty="0">
                <a:ln>
                  <a:noFill/>
                </a:ln>
                <a:solidFill>
                  <a:srgbClr val="FF0000"/>
                </a:solidFill>
                <a:effectLst/>
                <a:uLnTx/>
                <a:uFillTx/>
                <a:latin typeface="Times New Roman" panose="02020603050405020304" pitchFamily="18" charset="0"/>
                <a:ea typeface="+mn-ea"/>
                <a:cs typeface="+mn-cs"/>
              </a:rPr>
              <a:t> DỤNG</a:t>
            </a:r>
            <a:endParaRPr kumimoji="0" lang="en-US" sz="5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456617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a:buClrTx/>
              <a:buFontTx/>
              <a:buNone/>
            </a:pPr>
            <a:fld id="{00000000-1234-1234-1234-123412341234}" type="slidenum">
              <a:rPr lang="tr-TR" sz="1800" kern="1200" smtClean="0">
                <a:solidFill>
                  <a:srgbClr val="5E261F"/>
                </a:solidFill>
                <a:ea typeface="+mn-ea"/>
                <a:cs typeface="+mn-cs"/>
              </a:rPr>
              <a:pPr>
                <a:buClrTx/>
                <a:buFontTx/>
                <a:buNone/>
              </a:pPr>
              <a:t>32</a:t>
            </a:fld>
            <a:endParaRPr lang="tr-TR" sz="1800" kern="1200">
              <a:solidFill>
                <a:srgbClr val="5E261F"/>
              </a:solidFill>
              <a:ea typeface="+mn-ea"/>
              <a:cs typeface="+mn-cs"/>
            </a:endParaRPr>
          </a:p>
        </p:txBody>
      </p:sp>
      <p:sp>
        <p:nvSpPr>
          <p:cNvPr id="5" name="Text Placeholder 4"/>
          <p:cNvSpPr>
            <a:spLocks noGrp="1"/>
          </p:cNvSpPr>
          <p:nvPr>
            <p:ph type="body" idx="1"/>
          </p:nvPr>
        </p:nvSpPr>
        <p:spPr>
          <a:xfrm>
            <a:off x="727841" y="312135"/>
            <a:ext cx="10515600" cy="4144468"/>
          </a:xfrm>
          <a:prstGeom prst="rect">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lIns="121920" tIns="60960" rIns="121920" bIns="6096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333" b="1" i="0" u="none" strike="noStrike" kern="0" cap="all" spc="0" normalizeH="0" baseline="0" noProof="0" dirty="0" err="1">
                <a:ln/>
                <a:solidFill>
                  <a:srgbClr val="00B050"/>
                </a:solidFill>
                <a:effectLst>
                  <a:outerShdw blurRad="19685" dist="12700" dir="5400000" algn="tl" rotWithShape="0">
                    <a:srgbClr val="5B9BD5">
                      <a:satMod val="130000"/>
                      <a:alpha val="60000"/>
                    </a:srgbClr>
                  </a:outerShdw>
                  <a:reflection blurRad="10000" stA="55000" endPos="48000" dist="500" dir="5400000" sy="-100000" algn="bl" rotWithShape="0"/>
                </a:effectLst>
                <a:uLnTx/>
                <a:uFillTx/>
                <a:latin typeface="Times New Roman" pitchFamily="18" charset="0"/>
                <a:ea typeface="+mn-ea"/>
                <a:cs typeface="Times New Roman" pitchFamily="18" charset="0"/>
              </a:rPr>
              <a:t>Chân</a:t>
            </a:r>
            <a:r>
              <a:rPr kumimoji="0" lang="en-US" sz="5333" b="1" i="0" u="none" strike="noStrike" kern="0" cap="all" spc="0" normalizeH="0" baseline="0" noProof="0" dirty="0">
                <a:ln/>
                <a:solidFill>
                  <a:srgbClr val="00B050"/>
                </a:solidFill>
                <a:effectLst>
                  <a:outerShdw blurRad="19685" dist="12700" dir="5400000" algn="tl" rotWithShape="0">
                    <a:srgbClr val="5B9BD5">
                      <a:satMod val="130000"/>
                      <a:alpha val="60000"/>
                    </a:srgbClr>
                  </a:outerShdw>
                  <a:reflection blurRad="10000" stA="55000" endPos="48000" dist="500" dir="5400000" sy="-100000" algn="bl" rotWithShape="0"/>
                </a:effectLst>
                <a:uLnTx/>
                <a:uFillTx/>
                <a:latin typeface="Times New Roman" pitchFamily="18" charset="0"/>
                <a:ea typeface="+mn-ea"/>
                <a:cs typeface="Times New Roman" pitchFamily="18" charset="0"/>
              </a:rPr>
              <a:t> </a:t>
            </a:r>
            <a:r>
              <a:rPr kumimoji="0" lang="en-US" sz="5333" b="1" i="0" u="none" strike="noStrike" kern="0" cap="all" spc="0" normalizeH="0" baseline="0" noProof="0" dirty="0" err="1">
                <a:ln/>
                <a:solidFill>
                  <a:srgbClr val="00B050"/>
                </a:solidFill>
                <a:effectLst>
                  <a:outerShdw blurRad="19685" dist="12700" dir="5400000" algn="tl" rotWithShape="0">
                    <a:srgbClr val="5B9BD5">
                      <a:satMod val="130000"/>
                      <a:alpha val="60000"/>
                    </a:srgbClr>
                  </a:outerShdw>
                  <a:reflection blurRad="10000" stA="55000" endPos="48000" dist="500" dir="5400000" sy="-100000" algn="bl" rotWithShape="0"/>
                </a:effectLst>
                <a:uLnTx/>
                <a:uFillTx/>
                <a:latin typeface="Times New Roman" pitchFamily="18" charset="0"/>
                <a:ea typeface="+mn-ea"/>
                <a:cs typeface="Times New Roman" pitchFamily="18" charset="0"/>
              </a:rPr>
              <a:t>thành</a:t>
            </a:r>
            <a:r>
              <a:rPr kumimoji="0" lang="en-US" sz="5333" b="1" i="0" u="none" strike="noStrike" kern="0" cap="all" spc="0" normalizeH="0" baseline="0" noProof="0" dirty="0">
                <a:ln/>
                <a:solidFill>
                  <a:srgbClr val="00B050"/>
                </a:solidFill>
                <a:effectLst>
                  <a:outerShdw blurRad="19685" dist="12700" dir="5400000" algn="tl" rotWithShape="0">
                    <a:srgbClr val="5B9BD5">
                      <a:satMod val="130000"/>
                      <a:alpha val="60000"/>
                    </a:srgbClr>
                  </a:outerShdw>
                  <a:reflection blurRad="10000" stA="55000" endPos="48000" dist="500" dir="5400000" sy="-100000" algn="bl" rotWithShape="0"/>
                </a:effectLst>
                <a:uLnTx/>
                <a:uFillTx/>
                <a:latin typeface="Times New Roman" pitchFamily="18" charset="0"/>
                <a:ea typeface="+mn-ea"/>
                <a:cs typeface="Times New Roman" pitchFamily="18" charset="0"/>
              </a:rPr>
              <a:t> </a:t>
            </a:r>
            <a:r>
              <a:rPr kumimoji="0" lang="en-US" sz="5333" b="1" i="0" u="none" strike="noStrike" kern="0" cap="all" spc="0" normalizeH="0" baseline="0" noProof="0" dirty="0" err="1">
                <a:ln/>
                <a:solidFill>
                  <a:srgbClr val="00B050"/>
                </a:solidFill>
                <a:effectLst>
                  <a:outerShdw blurRad="19685" dist="12700" dir="5400000" algn="tl" rotWithShape="0">
                    <a:srgbClr val="5B9BD5">
                      <a:satMod val="130000"/>
                      <a:alpha val="60000"/>
                    </a:srgbClr>
                  </a:outerShdw>
                  <a:reflection blurRad="10000" stA="55000" endPos="48000" dist="500" dir="5400000" sy="-100000" algn="bl" rotWithShape="0"/>
                </a:effectLst>
                <a:uLnTx/>
                <a:uFillTx/>
                <a:latin typeface="Times New Roman" pitchFamily="18" charset="0"/>
                <a:ea typeface="+mn-ea"/>
                <a:cs typeface="Times New Roman" pitchFamily="18" charset="0"/>
              </a:rPr>
              <a:t>cảm</a:t>
            </a:r>
            <a:r>
              <a:rPr kumimoji="0" lang="en-US" sz="5333" b="1" i="0" u="none" strike="noStrike" kern="0" cap="all" spc="0" normalizeH="0" baseline="0" noProof="0" dirty="0">
                <a:ln/>
                <a:solidFill>
                  <a:srgbClr val="00B050"/>
                </a:solidFill>
                <a:effectLst>
                  <a:outerShdw blurRad="19685" dist="12700" dir="5400000" algn="tl" rotWithShape="0">
                    <a:srgbClr val="5B9BD5">
                      <a:satMod val="130000"/>
                      <a:alpha val="60000"/>
                    </a:srgbClr>
                  </a:outerShdw>
                  <a:reflection blurRad="10000" stA="55000" endPos="48000" dist="500" dir="5400000" sy="-100000" algn="bl" rotWithShape="0"/>
                </a:effectLst>
                <a:uLnTx/>
                <a:uFillTx/>
                <a:latin typeface="Times New Roman" pitchFamily="18" charset="0"/>
                <a:ea typeface="+mn-ea"/>
                <a:cs typeface="Times New Roman" pitchFamily="18" charset="0"/>
              </a:rPr>
              <a:t> </a:t>
            </a:r>
            <a:r>
              <a:rPr kumimoji="0" lang="en-US" sz="5333" b="1" i="0" u="none" strike="noStrike" kern="0" cap="all" spc="0" normalizeH="0" baseline="0" noProof="0" dirty="0" err="1">
                <a:ln/>
                <a:solidFill>
                  <a:srgbClr val="00B050"/>
                </a:solidFill>
                <a:effectLst>
                  <a:outerShdw blurRad="19685" dist="12700" dir="5400000" algn="tl" rotWithShape="0">
                    <a:srgbClr val="5B9BD5">
                      <a:satMod val="130000"/>
                      <a:alpha val="60000"/>
                    </a:srgbClr>
                  </a:outerShdw>
                  <a:reflection blurRad="10000" stA="55000" endPos="48000" dist="500" dir="5400000" sy="-100000" algn="bl" rotWithShape="0"/>
                </a:effectLst>
                <a:uLnTx/>
                <a:uFillTx/>
                <a:latin typeface="Times New Roman" pitchFamily="18" charset="0"/>
                <a:ea typeface="+mn-ea"/>
                <a:cs typeface="Times New Roman" pitchFamily="18" charset="0"/>
              </a:rPr>
              <a:t>ơn</a:t>
            </a:r>
            <a:r>
              <a:rPr kumimoji="0" lang="en-US" sz="5333" b="1" i="0" u="none" strike="noStrike" kern="0" cap="all" spc="0" normalizeH="0" baseline="0" noProof="0" dirty="0">
                <a:ln/>
                <a:solidFill>
                  <a:srgbClr val="00B050"/>
                </a:solidFill>
                <a:effectLst>
                  <a:outerShdw blurRad="19685" dist="12700" dir="5400000" algn="tl" rotWithShape="0">
                    <a:srgbClr val="5B9BD5">
                      <a:satMod val="130000"/>
                      <a:alpha val="60000"/>
                    </a:srgbClr>
                  </a:outerShdw>
                  <a:reflection blurRad="10000" stA="55000" endPos="48000" dist="500" dir="5400000" sy="-100000" algn="bl" rotWithShape="0"/>
                </a:effectLst>
                <a:uLnTx/>
                <a:uFillTx/>
                <a:latin typeface="Times New Roman" pitchFamily="18" charset="0"/>
                <a:ea typeface="+mn-ea"/>
                <a:cs typeface="Times New Roman" pitchFamily="18"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333" b="1" i="0" u="none" strike="noStrike" kern="0" cap="all" spc="0" normalizeH="0" baseline="0" noProof="0" dirty="0" err="1">
                <a:ln/>
                <a:solidFill>
                  <a:srgbClr val="00B050"/>
                </a:solidFill>
                <a:effectLst>
                  <a:outerShdw blurRad="19685" dist="12700" dir="5400000" algn="tl" rotWithShape="0">
                    <a:srgbClr val="5B9BD5">
                      <a:satMod val="130000"/>
                      <a:alpha val="60000"/>
                    </a:srgbClr>
                  </a:outerShdw>
                  <a:reflection blurRad="10000" stA="55000" endPos="48000" dist="500" dir="5400000" sy="-100000" algn="bl" rotWithShape="0"/>
                </a:effectLst>
                <a:uLnTx/>
                <a:uFillTx/>
                <a:latin typeface="Times New Roman" pitchFamily="18" charset="0"/>
                <a:ea typeface="+mn-ea"/>
                <a:cs typeface="Times New Roman" pitchFamily="18" charset="0"/>
              </a:rPr>
              <a:t>quý</a:t>
            </a:r>
            <a:r>
              <a:rPr kumimoji="0" lang="en-US" sz="5333" b="1" i="0" u="none" strike="noStrike" kern="0" cap="all" spc="0" normalizeH="0" baseline="0" noProof="0" dirty="0">
                <a:ln/>
                <a:solidFill>
                  <a:srgbClr val="00B050"/>
                </a:solidFill>
                <a:effectLst>
                  <a:outerShdw blurRad="19685" dist="12700" dir="5400000" algn="tl" rotWithShape="0">
                    <a:srgbClr val="5B9BD5">
                      <a:satMod val="130000"/>
                      <a:alpha val="60000"/>
                    </a:srgbClr>
                  </a:outerShdw>
                  <a:reflection blurRad="10000" stA="55000" endPos="48000" dist="500" dir="5400000" sy="-100000" algn="bl" rotWithShape="0"/>
                </a:effectLst>
                <a:uLnTx/>
                <a:uFillTx/>
                <a:latin typeface="Times New Roman" pitchFamily="18" charset="0"/>
                <a:ea typeface="+mn-ea"/>
                <a:cs typeface="Times New Roman" pitchFamily="18" charset="0"/>
              </a:rPr>
              <a:t> </a:t>
            </a:r>
            <a:r>
              <a:rPr kumimoji="0" lang="en-US" sz="5333" b="1" i="0" u="none" strike="noStrike" kern="0" cap="all" spc="0" normalizeH="0" baseline="0" noProof="0" dirty="0" err="1">
                <a:ln/>
                <a:solidFill>
                  <a:srgbClr val="00B050"/>
                </a:solidFill>
                <a:effectLst>
                  <a:outerShdw blurRad="19685" dist="12700" dir="5400000" algn="tl" rotWithShape="0">
                    <a:srgbClr val="5B9BD5">
                      <a:satMod val="130000"/>
                      <a:alpha val="60000"/>
                    </a:srgbClr>
                  </a:outerShdw>
                  <a:reflection blurRad="10000" stA="55000" endPos="48000" dist="500" dir="5400000" sy="-100000" algn="bl" rotWithShape="0"/>
                </a:effectLst>
                <a:uLnTx/>
                <a:uFillTx/>
                <a:latin typeface="Times New Roman" pitchFamily="18" charset="0"/>
                <a:ea typeface="+mn-ea"/>
                <a:cs typeface="Times New Roman" pitchFamily="18" charset="0"/>
              </a:rPr>
              <a:t>Thầy</a:t>
            </a:r>
            <a:r>
              <a:rPr kumimoji="0" lang="en-US" sz="5333" b="1" i="0" u="none" strike="noStrike" kern="0" cap="all" spc="0" normalizeH="0" baseline="0" noProof="0" dirty="0">
                <a:ln/>
                <a:solidFill>
                  <a:srgbClr val="00B050"/>
                </a:solidFill>
                <a:effectLst>
                  <a:outerShdw blurRad="19685" dist="12700" dir="5400000" algn="tl" rotWithShape="0">
                    <a:srgbClr val="5B9BD5">
                      <a:satMod val="130000"/>
                      <a:alpha val="60000"/>
                    </a:srgbClr>
                  </a:outerShdw>
                  <a:reflection blurRad="10000" stA="55000" endPos="48000" dist="500" dir="5400000" sy="-100000" algn="bl" rotWithShape="0"/>
                </a:effectLst>
                <a:uLnTx/>
                <a:uFillTx/>
                <a:latin typeface="Times New Roman" pitchFamily="18" charset="0"/>
                <a:ea typeface="+mn-ea"/>
                <a:cs typeface="Times New Roman" pitchFamily="18" charset="0"/>
              </a:rPr>
              <a:t> (</a:t>
            </a:r>
            <a:r>
              <a:rPr kumimoji="0" lang="en-US" sz="5333" b="1" i="0" u="none" strike="noStrike" kern="0" cap="all" spc="0" normalizeH="0" baseline="0" noProof="0" dirty="0" err="1">
                <a:ln/>
                <a:solidFill>
                  <a:srgbClr val="00B050"/>
                </a:solidFill>
                <a:effectLst>
                  <a:outerShdw blurRad="19685" dist="12700" dir="5400000" algn="tl" rotWithShape="0">
                    <a:srgbClr val="5B9BD5">
                      <a:satMod val="130000"/>
                      <a:alpha val="60000"/>
                    </a:srgbClr>
                  </a:outerShdw>
                  <a:reflection blurRad="10000" stA="55000" endPos="48000" dist="500" dir="5400000" sy="-100000" algn="bl" rotWithShape="0"/>
                </a:effectLst>
                <a:uLnTx/>
                <a:uFillTx/>
                <a:latin typeface="Times New Roman" pitchFamily="18" charset="0"/>
                <a:ea typeface="+mn-ea"/>
                <a:cs typeface="Times New Roman" pitchFamily="18" charset="0"/>
              </a:rPr>
              <a:t>Cô</a:t>
            </a:r>
            <a:r>
              <a:rPr kumimoji="0" lang="en-US" sz="5333" b="1" i="0" u="none" strike="noStrike" kern="0" cap="all" spc="0" normalizeH="0" baseline="0" noProof="0" dirty="0">
                <a:ln/>
                <a:solidFill>
                  <a:srgbClr val="00B050"/>
                </a:solidFill>
                <a:effectLst>
                  <a:outerShdw blurRad="19685" dist="12700" dir="5400000" algn="tl" rotWithShape="0">
                    <a:srgbClr val="5B9BD5">
                      <a:satMod val="130000"/>
                      <a:alpha val="60000"/>
                    </a:srgbClr>
                  </a:outerShdw>
                  <a:reflection blurRad="10000" stA="55000" endPos="48000" dist="500" dir="5400000" sy="-100000" algn="bl" rotWithShape="0"/>
                </a:effectLst>
                <a:uLnTx/>
                <a:uFillTx/>
                <a:latin typeface="Times New Roman" pitchFamily="18" charset="0"/>
                <a:ea typeface="+mn-ea"/>
                <a:cs typeface="Times New Roman" pitchFamily="18" charset="0"/>
              </a:rPr>
              <a:t>) </a:t>
            </a:r>
            <a:r>
              <a:rPr kumimoji="0" lang="en-US" sz="5333" b="1" i="0" u="none" strike="noStrike" kern="0" cap="all" spc="0" normalizeH="0" baseline="0" noProof="0" dirty="0" err="1">
                <a:ln/>
                <a:solidFill>
                  <a:srgbClr val="00B050"/>
                </a:solidFill>
                <a:effectLst>
                  <a:outerShdw blurRad="19685" dist="12700" dir="5400000" algn="tl" rotWithShape="0">
                    <a:srgbClr val="5B9BD5">
                      <a:satMod val="130000"/>
                      <a:alpha val="60000"/>
                    </a:srgbClr>
                  </a:outerShdw>
                  <a:reflection blurRad="10000" stA="55000" endPos="48000" dist="500" dir="5400000" sy="-100000" algn="bl" rotWithShape="0"/>
                </a:effectLst>
                <a:uLnTx/>
                <a:uFillTx/>
                <a:latin typeface="Times New Roman" pitchFamily="18" charset="0"/>
                <a:ea typeface="+mn-ea"/>
                <a:cs typeface="Times New Roman" pitchFamily="18" charset="0"/>
              </a:rPr>
              <a:t>giáo</a:t>
            </a:r>
            <a:r>
              <a:rPr kumimoji="0" lang="en-US" sz="5333" b="1" i="0" u="none" strike="noStrike" kern="0" cap="all" spc="0" normalizeH="0" baseline="0" noProof="0" dirty="0">
                <a:ln/>
                <a:solidFill>
                  <a:srgbClr val="00B050"/>
                </a:solidFill>
                <a:effectLst>
                  <a:outerShdw blurRad="19685" dist="12700" dir="5400000" algn="tl" rotWithShape="0">
                    <a:srgbClr val="5B9BD5">
                      <a:satMod val="130000"/>
                      <a:alpha val="60000"/>
                    </a:srgbClr>
                  </a:outerShdw>
                  <a:reflection blurRad="10000" stA="55000" endPos="48000" dist="500" dir="5400000" sy="-100000" algn="bl" rotWithShape="0"/>
                </a:effectLst>
                <a:uLnTx/>
                <a:uFillTx/>
                <a:latin typeface="Times New Roman" pitchFamily="18" charset="0"/>
                <a:ea typeface="+mn-ea"/>
                <a:cs typeface="Times New Roman" pitchFamily="18" charset="0"/>
              </a:rPr>
              <a:t> </a:t>
            </a:r>
            <a:r>
              <a:rPr kumimoji="0" lang="en-US" sz="5333" b="1" i="0" u="none" strike="noStrike" kern="0" cap="all" spc="0" normalizeH="0" baseline="0" noProof="0" dirty="0" err="1">
                <a:ln/>
                <a:solidFill>
                  <a:srgbClr val="00B050"/>
                </a:solidFill>
                <a:effectLst>
                  <a:outerShdw blurRad="19685" dist="12700" dir="5400000" algn="tl" rotWithShape="0">
                    <a:srgbClr val="5B9BD5">
                      <a:satMod val="130000"/>
                      <a:alpha val="60000"/>
                    </a:srgbClr>
                  </a:outerShdw>
                  <a:reflection blurRad="10000" stA="55000" endPos="48000" dist="500" dir="5400000" sy="-100000" algn="bl" rotWithShape="0"/>
                </a:effectLst>
                <a:uLnTx/>
                <a:uFillTx/>
                <a:latin typeface="Times New Roman" pitchFamily="18" charset="0"/>
                <a:ea typeface="+mn-ea"/>
                <a:cs typeface="Times New Roman" pitchFamily="18" charset="0"/>
              </a:rPr>
              <a:t>về</a:t>
            </a:r>
            <a:r>
              <a:rPr kumimoji="0" lang="en-US" sz="5333" b="1" i="0" u="none" strike="noStrike" kern="0" cap="all" spc="0" normalizeH="0" baseline="0" noProof="0" dirty="0">
                <a:ln/>
                <a:solidFill>
                  <a:srgbClr val="00B050"/>
                </a:solidFill>
                <a:effectLst>
                  <a:outerShdw blurRad="19685" dist="12700" dir="5400000" algn="tl" rotWithShape="0">
                    <a:srgbClr val="5B9BD5">
                      <a:satMod val="130000"/>
                      <a:alpha val="60000"/>
                    </a:srgbClr>
                  </a:outerShdw>
                  <a:reflection blurRad="10000" stA="55000" endPos="48000" dist="500" dir="5400000" sy="-100000" algn="bl" rotWithShape="0"/>
                </a:effectLst>
                <a:uLnTx/>
                <a:uFillTx/>
                <a:latin typeface="Times New Roman" pitchFamily="18" charset="0"/>
                <a:ea typeface="+mn-ea"/>
                <a:cs typeface="Times New Roman" pitchFamily="18" charset="0"/>
              </a:rPr>
              <a:t> </a:t>
            </a:r>
            <a:r>
              <a:rPr kumimoji="0" lang="en-US" sz="5333" b="1" i="0" u="none" strike="noStrike" kern="0" cap="all" spc="0" normalizeH="0" baseline="0" noProof="0" dirty="0" err="1">
                <a:ln/>
                <a:solidFill>
                  <a:srgbClr val="00B050"/>
                </a:solidFill>
                <a:effectLst>
                  <a:outerShdw blurRad="19685" dist="12700" dir="5400000" algn="tl" rotWithShape="0">
                    <a:srgbClr val="5B9BD5">
                      <a:satMod val="130000"/>
                      <a:alpha val="60000"/>
                    </a:srgbClr>
                  </a:outerShdw>
                  <a:reflection blurRad="10000" stA="55000" endPos="48000" dist="500" dir="5400000" sy="-100000" algn="bl" rotWithShape="0"/>
                </a:effectLst>
                <a:uLnTx/>
                <a:uFillTx/>
                <a:latin typeface="Times New Roman" pitchFamily="18" charset="0"/>
                <a:ea typeface="+mn-ea"/>
                <a:cs typeface="Times New Roman" pitchFamily="18" charset="0"/>
              </a:rPr>
              <a:t>dự</a:t>
            </a:r>
            <a:r>
              <a:rPr kumimoji="0" lang="en-US" sz="5333" b="1" i="0" u="none" strike="noStrike" kern="0" cap="all" spc="0" normalizeH="0" baseline="0" noProof="0" dirty="0">
                <a:ln/>
                <a:solidFill>
                  <a:srgbClr val="00B050"/>
                </a:solidFill>
                <a:effectLst>
                  <a:outerShdw blurRad="19685" dist="12700" dir="5400000" algn="tl" rotWithShape="0">
                    <a:srgbClr val="5B9BD5">
                      <a:satMod val="130000"/>
                      <a:alpha val="60000"/>
                    </a:srgbClr>
                  </a:outerShdw>
                  <a:reflection blurRad="10000" stA="55000" endPos="48000" dist="500" dir="5400000" sy="-100000" algn="bl" rotWithShape="0"/>
                </a:effectLst>
                <a:uLnTx/>
                <a:uFillTx/>
                <a:latin typeface="Times New Roman" pitchFamily="18" charset="0"/>
                <a:ea typeface="+mn-ea"/>
                <a:cs typeface="Times New Roman" pitchFamily="18"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333" b="1" i="0" u="none" strike="noStrike" kern="0" cap="all" spc="0" normalizeH="0" baseline="0" noProof="0" dirty="0" err="1">
                <a:ln/>
                <a:solidFill>
                  <a:srgbClr val="00B050"/>
                </a:solidFill>
                <a:effectLst>
                  <a:outerShdw blurRad="19685" dist="12700" dir="5400000" algn="tl" rotWithShape="0">
                    <a:srgbClr val="5B9BD5">
                      <a:satMod val="130000"/>
                      <a:alpha val="60000"/>
                    </a:srgbClr>
                  </a:outerShdw>
                  <a:reflection blurRad="10000" stA="55000" endPos="48000" dist="500" dir="5400000" sy="-100000" algn="bl" rotWithShape="0"/>
                </a:effectLst>
                <a:uLnTx/>
                <a:uFillTx/>
                <a:latin typeface="Times New Roman" pitchFamily="18" charset="0"/>
                <a:ea typeface="+mn-ea"/>
                <a:cs typeface="Times New Roman" pitchFamily="18" charset="0"/>
              </a:rPr>
              <a:t>sinh</a:t>
            </a:r>
            <a:r>
              <a:rPr kumimoji="0" lang="en-US" sz="5333" b="1" i="0" u="none" strike="noStrike" kern="0" cap="all" spc="0" normalizeH="0" baseline="0" noProof="0" dirty="0">
                <a:ln/>
                <a:solidFill>
                  <a:srgbClr val="00B050"/>
                </a:solidFill>
                <a:effectLst>
                  <a:outerShdw blurRad="19685" dist="12700" dir="5400000" algn="tl" rotWithShape="0">
                    <a:srgbClr val="5B9BD5">
                      <a:satMod val="130000"/>
                      <a:alpha val="60000"/>
                    </a:srgbClr>
                  </a:outerShdw>
                  <a:reflection blurRad="10000" stA="55000" endPos="48000" dist="500" dir="5400000" sy="-100000" algn="bl" rotWithShape="0"/>
                </a:effectLst>
                <a:uLnTx/>
                <a:uFillTx/>
                <a:latin typeface="Times New Roman" pitchFamily="18" charset="0"/>
                <a:ea typeface="+mn-ea"/>
                <a:cs typeface="Times New Roman" pitchFamily="18" charset="0"/>
              </a:rPr>
              <a:t> </a:t>
            </a:r>
            <a:r>
              <a:rPr kumimoji="0" lang="en-US" sz="5333" b="1" i="0" u="none" strike="noStrike" kern="0" cap="all" spc="0" normalizeH="0" baseline="0" noProof="0" dirty="0" err="1">
                <a:ln/>
                <a:solidFill>
                  <a:srgbClr val="00B050"/>
                </a:solidFill>
                <a:effectLst>
                  <a:outerShdw blurRad="19685" dist="12700" dir="5400000" algn="tl" rotWithShape="0">
                    <a:srgbClr val="5B9BD5">
                      <a:satMod val="130000"/>
                      <a:alpha val="60000"/>
                    </a:srgbClr>
                  </a:outerShdw>
                  <a:reflection blurRad="10000" stA="55000" endPos="48000" dist="500" dir="5400000" sy="-100000" algn="bl" rotWithShape="0"/>
                </a:effectLst>
                <a:uLnTx/>
                <a:uFillTx/>
                <a:latin typeface="Times New Roman" pitchFamily="18" charset="0"/>
                <a:ea typeface="+mn-ea"/>
                <a:cs typeface="Times New Roman" pitchFamily="18" charset="0"/>
              </a:rPr>
              <a:t>hoạt</a:t>
            </a:r>
            <a:r>
              <a:rPr kumimoji="0" lang="en-US" sz="5333" b="1" i="0" u="none" strike="noStrike" kern="0" cap="all" spc="0" normalizeH="0" baseline="0" noProof="0" dirty="0">
                <a:ln/>
                <a:solidFill>
                  <a:srgbClr val="00B050"/>
                </a:solidFill>
                <a:effectLst>
                  <a:outerShdw blurRad="19685" dist="12700" dir="5400000" algn="tl" rotWithShape="0">
                    <a:srgbClr val="5B9BD5">
                      <a:satMod val="130000"/>
                      <a:alpha val="60000"/>
                    </a:srgbClr>
                  </a:outerShdw>
                  <a:reflection blurRad="10000" stA="55000" endPos="48000" dist="500" dir="5400000" sy="-100000" algn="bl" rotWithShape="0"/>
                </a:effectLst>
                <a:uLnTx/>
                <a:uFillTx/>
                <a:latin typeface="Times New Roman" pitchFamily="18" charset="0"/>
                <a:ea typeface="+mn-ea"/>
                <a:cs typeface="Times New Roman" pitchFamily="18" charset="0"/>
              </a:rPr>
              <a:t> </a:t>
            </a:r>
            <a:r>
              <a:rPr kumimoji="0" lang="en-US" sz="5333" b="1" i="0" u="none" strike="noStrike" kern="0" cap="all" spc="0" normalizeH="0" baseline="0" noProof="0" dirty="0" err="1">
                <a:ln/>
                <a:solidFill>
                  <a:srgbClr val="00B050"/>
                </a:solidFill>
                <a:effectLst>
                  <a:outerShdw blurRad="19685" dist="12700" dir="5400000" algn="tl" rotWithShape="0">
                    <a:srgbClr val="5B9BD5">
                      <a:satMod val="130000"/>
                      <a:alpha val="60000"/>
                    </a:srgbClr>
                  </a:outerShdw>
                  <a:reflection blurRad="10000" stA="55000" endPos="48000" dist="500" dir="5400000" sy="-100000" algn="bl" rotWithShape="0"/>
                </a:effectLst>
                <a:uLnTx/>
                <a:uFillTx/>
                <a:latin typeface="Times New Roman" pitchFamily="18" charset="0"/>
                <a:ea typeface="+mn-ea"/>
                <a:cs typeface="Times New Roman" pitchFamily="18" charset="0"/>
              </a:rPr>
              <a:t>chuyên</a:t>
            </a:r>
            <a:r>
              <a:rPr kumimoji="0" lang="en-US" sz="5333" b="1" i="0" u="none" strike="noStrike" kern="0" cap="all" spc="0" normalizeH="0" baseline="0" noProof="0" dirty="0">
                <a:ln/>
                <a:solidFill>
                  <a:srgbClr val="00B050"/>
                </a:solidFill>
                <a:effectLst>
                  <a:outerShdw blurRad="19685" dist="12700" dir="5400000" algn="tl" rotWithShape="0">
                    <a:srgbClr val="5B9BD5">
                      <a:satMod val="130000"/>
                      <a:alpha val="60000"/>
                    </a:srgbClr>
                  </a:outerShdw>
                  <a:reflection blurRad="10000" stA="55000" endPos="48000" dist="500" dir="5400000" sy="-100000" algn="bl" rotWithShape="0"/>
                </a:effectLst>
                <a:uLnTx/>
                <a:uFillTx/>
                <a:latin typeface="Times New Roman" pitchFamily="18" charset="0"/>
                <a:ea typeface="+mn-ea"/>
                <a:cs typeface="Times New Roman" pitchFamily="18" charset="0"/>
              </a:rPr>
              <a:t> </a:t>
            </a:r>
            <a:r>
              <a:rPr kumimoji="0" lang="en-US" sz="5333" b="1" i="0" u="none" strike="noStrike" kern="0" cap="all" spc="0" normalizeH="0" baseline="0" noProof="0" dirty="0" err="1">
                <a:ln/>
                <a:solidFill>
                  <a:srgbClr val="00B050"/>
                </a:solidFill>
                <a:effectLst>
                  <a:outerShdw blurRad="19685" dist="12700" dir="5400000" algn="tl" rotWithShape="0">
                    <a:srgbClr val="5B9BD5">
                      <a:satMod val="130000"/>
                      <a:alpha val="60000"/>
                    </a:srgbClr>
                  </a:outerShdw>
                  <a:reflection blurRad="10000" stA="55000" endPos="48000" dist="500" dir="5400000" sy="-100000" algn="bl" rotWithShape="0"/>
                </a:effectLst>
                <a:uLnTx/>
                <a:uFillTx/>
                <a:latin typeface="Times New Roman" pitchFamily="18" charset="0"/>
                <a:ea typeface="+mn-ea"/>
                <a:cs typeface="Times New Roman" pitchFamily="18" charset="0"/>
              </a:rPr>
              <a:t>môn</a:t>
            </a:r>
            <a:endParaRPr kumimoji="0" lang="en-US" sz="5333" b="1" i="0" u="none" strike="noStrike" kern="0" cap="all" spc="0" normalizeH="0" baseline="0" noProof="0" dirty="0">
              <a:ln/>
              <a:solidFill>
                <a:srgbClr val="00B050"/>
              </a:solidFill>
              <a:effectLst>
                <a:outerShdw blurRad="19685" dist="12700" dir="5400000" algn="tl" rotWithShape="0">
                  <a:srgbClr val="5B9BD5">
                    <a:satMod val="130000"/>
                    <a:alpha val="60000"/>
                  </a:srgbClr>
                </a:outerShdw>
                <a:reflection blurRad="10000" stA="55000" endPos="48000" dist="500" dir="5400000" sy="-100000" algn="bl" rotWithShape="0"/>
              </a:effectLst>
              <a:uLnTx/>
              <a:uFillTx/>
              <a:latin typeface="Times New Roman" pitchFamily="18" charset="0"/>
              <a:ea typeface="+mn-ea"/>
              <a:cs typeface="Times New Roman"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333" b="1" i="0" u="none" strike="noStrike" kern="0" cap="all" spc="0" normalizeH="0" baseline="0" noProof="0" dirty="0">
                <a:ln/>
                <a:solidFill>
                  <a:srgbClr val="00B050"/>
                </a:solidFill>
                <a:effectLst>
                  <a:outerShdw blurRad="19685" dist="12700" dir="5400000" algn="tl" rotWithShape="0">
                    <a:srgbClr val="5B9BD5">
                      <a:satMod val="130000"/>
                      <a:alpha val="60000"/>
                    </a:srgbClr>
                  </a:outerShdw>
                  <a:reflection blurRad="10000" stA="55000" endPos="48000" dist="500" dir="5400000" sy="-100000" algn="bl" rotWithShape="0"/>
                </a:effectLst>
                <a:uLnTx/>
                <a:uFillTx/>
                <a:latin typeface="Times New Roman" pitchFamily="18" charset="0"/>
                <a:ea typeface="+mn-ea"/>
                <a:cs typeface="Times New Roman" pitchFamily="18" charset="0"/>
              </a:rPr>
              <a:t>cụm trường</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all" spc="0" normalizeH="0" baseline="0" noProof="0" dirty="0">
                <a:ln/>
                <a:solidFill>
                  <a:srgbClr val="C00000"/>
                </a:solidFill>
                <a:effectLst>
                  <a:outerShdw blurRad="19685" dist="12700" dir="5400000" algn="tl" rotWithShape="0">
                    <a:srgbClr val="5B9BD5">
                      <a:satMod val="130000"/>
                      <a:alpha val="60000"/>
                    </a:srgbClr>
                  </a:outerShdw>
                  <a:reflection blurRad="10000" stA="55000" endPos="48000" dist="500" dir="5400000" sy="-100000" algn="bl" rotWithShape="0"/>
                </a:effectLst>
                <a:uLnTx/>
                <a:uFillTx/>
                <a:latin typeface="Times New Roman" pitchFamily="18" charset="0"/>
                <a:ea typeface="+mn-ea"/>
                <a:cs typeface="Times New Roman" pitchFamily="18" charset="0"/>
              </a:rPr>
              <a:t>Năm</a:t>
            </a:r>
            <a:r>
              <a:rPr kumimoji="0" lang="en-US" sz="4800" b="1" i="0" u="none" strike="noStrike" kern="0" cap="all" spc="0" normalizeH="0" baseline="0" noProof="0" dirty="0">
                <a:ln/>
                <a:solidFill>
                  <a:srgbClr val="C00000"/>
                </a:solidFill>
                <a:effectLst>
                  <a:outerShdw blurRad="19685" dist="12700" dir="5400000" algn="tl" rotWithShape="0">
                    <a:srgbClr val="5B9BD5">
                      <a:satMod val="130000"/>
                      <a:alpha val="60000"/>
                    </a:srgbClr>
                  </a:outerShdw>
                  <a:reflection blurRad="10000" stA="55000" endPos="48000" dist="500" dir="5400000" sy="-100000" algn="bl" rotWithShape="0"/>
                </a:effectLst>
                <a:uLnTx/>
                <a:uFillTx/>
                <a:latin typeface="Times New Roman" pitchFamily="18" charset="0"/>
                <a:ea typeface="+mn-ea"/>
                <a:cs typeface="Times New Roman" pitchFamily="18" charset="0"/>
              </a:rPr>
              <a:t> học: 2024-2025</a:t>
            </a:r>
          </a:p>
        </p:txBody>
      </p:sp>
    </p:spTree>
    <p:extLst>
      <p:ext uri="{BB962C8B-B14F-4D97-AF65-F5344CB8AC3E}">
        <p14:creationId xmlns:p14="http://schemas.microsoft.com/office/powerpoint/2010/main" val="45212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78880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04207" y="96983"/>
            <a:ext cx="8955315" cy="613245"/>
          </a:xfrm>
          <a:prstGeom prst="rect">
            <a:avLst/>
          </a:prstGeom>
        </p:spPr>
        <p:txBody>
          <a:bodyPr wrap="square">
            <a:spAutoFit/>
          </a:bodyPr>
          <a:lstStyle/>
          <a:p>
            <a:pPr algn="ctr">
              <a:lnSpc>
                <a:spcPct val="115000"/>
              </a:lnSpc>
            </a:pPr>
            <a:r>
              <a:rPr lang="en-US" sz="3200" b="1" dirty="0">
                <a:solidFill>
                  <a:srgbClr val="002060"/>
                </a:solidFill>
                <a:latin typeface="Times New Roman" panose="02020603050405020304" pitchFamily="18" charset="0"/>
                <a:ea typeface="Calibri" panose="020F0502020204030204" pitchFamily="34" charset="0"/>
              </a:rPr>
              <a:t>hận ta?</a:t>
            </a:r>
          </a:p>
        </p:txBody>
      </p:sp>
      <p:sp>
        <p:nvSpPr>
          <p:cNvPr id="6" name="TextBox 5">
            <a:extLst>
              <a:ext uri="{FF2B5EF4-FFF2-40B4-BE49-F238E27FC236}">
                <a16:creationId xmlns:a16="http://schemas.microsoft.com/office/drawing/2014/main" id="{0F98E5BA-5932-A059-4D21-FF45E76707C9}"/>
              </a:ext>
            </a:extLst>
          </p:cNvPr>
          <p:cNvSpPr txBox="1"/>
          <p:nvPr/>
        </p:nvSpPr>
        <p:spPr>
          <a:xfrm>
            <a:off x="7112001" y="4749800"/>
            <a:ext cx="184731" cy="379656"/>
          </a:xfrm>
          <a:prstGeom prst="rect">
            <a:avLst/>
          </a:prstGeom>
          <a:noFill/>
        </p:spPr>
        <p:txBody>
          <a:bodyPr wrap="none" rtlCol="0">
            <a:spAutoFit/>
          </a:bodyPr>
          <a:lstStyle/>
          <a:p>
            <a:endParaRPr lang="en-US" sz="1867" dirty="0"/>
          </a:p>
        </p:txBody>
      </p:sp>
      <p:sp>
        <p:nvSpPr>
          <p:cNvPr id="9" name="Rectangle 8"/>
          <p:cNvSpPr/>
          <p:nvPr/>
        </p:nvSpPr>
        <p:spPr>
          <a:xfrm>
            <a:off x="1221488" y="-71257"/>
            <a:ext cx="4030270" cy="707886"/>
          </a:xfrm>
          <a:prstGeom prst="rect">
            <a:avLst/>
          </a:prstGeom>
          <a:solidFill>
            <a:schemeClr val="accent3">
              <a:lumMod val="20000"/>
              <a:lumOff val="80000"/>
            </a:schemeClr>
          </a:solidFill>
        </p:spPr>
        <p:txBody>
          <a:bodyPr wrap="none">
            <a:spAutoFit/>
          </a:bodyPr>
          <a:lstStyle/>
          <a:p>
            <a:pPr algn="just"/>
            <a:r>
              <a:rPr lang="en-US" sz="4000" dirty="0">
                <a:solidFill>
                  <a:schemeClr val="tx1"/>
                </a:solidFill>
                <a:latin typeface="Times New Roman"/>
                <a:ea typeface="Times New Roman"/>
              </a:rPr>
              <a:t>Đây là loại cây gì?</a:t>
            </a:r>
            <a:endParaRPr lang="en-US" sz="4000" dirty="0">
              <a:solidFill>
                <a:schemeClr val="tx1"/>
              </a:solidFill>
              <a:effectLst/>
              <a:latin typeface="Times New Roman"/>
              <a:ea typeface="Times New Roman"/>
            </a:endParaRPr>
          </a:p>
        </p:txBody>
      </p:sp>
      <p:sp>
        <p:nvSpPr>
          <p:cNvPr id="10" name="Title 9"/>
          <p:cNvSpPr txBox="1">
            <a:spLocks/>
          </p:cNvSpPr>
          <p:nvPr/>
        </p:nvSpPr>
        <p:spPr>
          <a:xfrm>
            <a:off x="8589364" y="1591851"/>
            <a:ext cx="3490341" cy="1664696"/>
          </a:xfrm>
          <a:prstGeom prst="rect">
            <a:avLst/>
          </a:prstGeom>
          <a:solidFill>
            <a:schemeClr val="bg1"/>
          </a:solid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RPr/>
            </a:defPPr>
            <a:lvl1pPr marL="609555" marR="0" lvl="0" indent="-457167" algn="l" defTabSz="914400" rtl="0" eaLnBrk="1" latinLnBrk="0" hangingPunct="1">
              <a:lnSpc>
                <a:spcPct val="90000"/>
              </a:lnSpc>
              <a:spcBef>
                <a:spcPts val="1000"/>
              </a:spcBef>
              <a:spcAft>
                <a:spcPts val="0"/>
              </a:spcAft>
              <a:buClr>
                <a:schemeClr val="dk1"/>
              </a:buClr>
              <a:buSzPts val="1800"/>
              <a:buFont typeface="Manrope"/>
              <a:buChar char="•"/>
              <a:defRPr sz="1867" b="0" i="0" u="none" strike="noStrike" kern="1200" cap="none">
                <a:solidFill>
                  <a:schemeClr val="dk1"/>
                </a:solidFill>
                <a:latin typeface="Manrope"/>
                <a:ea typeface="Manrope"/>
                <a:cs typeface="Manrope"/>
                <a:sym typeface="Manrope"/>
              </a:defRPr>
            </a:lvl1pPr>
            <a:lvl2pPr marL="1219110" marR="0" lvl="1" indent="-457167" algn="l" defTabSz="914400" rtl="0" eaLnBrk="1" latinLnBrk="0" hangingPunct="1">
              <a:lnSpc>
                <a:spcPct val="90000"/>
              </a:lnSpc>
              <a:spcBef>
                <a:spcPts val="500"/>
              </a:spcBef>
              <a:spcAft>
                <a:spcPts val="0"/>
              </a:spcAft>
              <a:buClr>
                <a:schemeClr val="dk1"/>
              </a:buClr>
              <a:buSzPts val="1800"/>
              <a:buFont typeface="Manrope"/>
              <a:buChar char="•"/>
              <a:defRPr sz="1867" b="0" i="0" u="none" strike="noStrike" kern="1200" cap="none">
                <a:solidFill>
                  <a:schemeClr val="dk1"/>
                </a:solidFill>
                <a:latin typeface="Manrope"/>
                <a:ea typeface="Manrope"/>
                <a:cs typeface="Manrope"/>
                <a:sym typeface="Manrope"/>
              </a:defRPr>
            </a:lvl2pPr>
            <a:lvl3pPr marL="1828664" marR="0" lvl="2" indent="-457167" algn="l" defTabSz="914400" rtl="0" eaLnBrk="1" latinLnBrk="0" hangingPunct="1">
              <a:lnSpc>
                <a:spcPct val="90000"/>
              </a:lnSpc>
              <a:spcBef>
                <a:spcPts val="500"/>
              </a:spcBef>
              <a:spcAft>
                <a:spcPts val="0"/>
              </a:spcAft>
              <a:buClr>
                <a:schemeClr val="dk1"/>
              </a:buClr>
              <a:buSzPts val="1800"/>
              <a:buFont typeface="Manrope"/>
              <a:buChar char="•"/>
              <a:defRPr sz="1867" b="0" i="0" u="none" strike="noStrike" kern="1200" cap="none">
                <a:solidFill>
                  <a:schemeClr val="dk1"/>
                </a:solidFill>
                <a:latin typeface="Manrope"/>
                <a:ea typeface="Manrope"/>
                <a:cs typeface="Manrope"/>
                <a:sym typeface="Manrope"/>
              </a:defRPr>
            </a:lvl3pPr>
            <a:lvl4pPr marL="2438218" marR="0" lvl="3" indent="-457167" algn="l" defTabSz="914400" rtl="0" eaLnBrk="1" latinLnBrk="0" hangingPunct="1">
              <a:lnSpc>
                <a:spcPct val="90000"/>
              </a:lnSpc>
              <a:spcBef>
                <a:spcPts val="500"/>
              </a:spcBef>
              <a:spcAft>
                <a:spcPts val="0"/>
              </a:spcAft>
              <a:buClr>
                <a:schemeClr val="dk1"/>
              </a:buClr>
              <a:buSzPts val="1800"/>
              <a:buFont typeface="Manrope"/>
              <a:buChar char="•"/>
              <a:defRPr sz="1867" b="0" i="0" u="none" strike="noStrike" kern="1200" cap="none">
                <a:solidFill>
                  <a:schemeClr val="dk1"/>
                </a:solidFill>
                <a:latin typeface="Manrope"/>
                <a:ea typeface="Manrope"/>
                <a:cs typeface="Manrope"/>
                <a:sym typeface="Manrope"/>
              </a:defRPr>
            </a:lvl4pPr>
            <a:lvl5pPr marL="3047772" marR="0" lvl="4" indent="-457167" algn="l" defTabSz="914400" rtl="0" eaLnBrk="1" latinLnBrk="0" hangingPunct="1">
              <a:lnSpc>
                <a:spcPct val="90000"/>
              </a:lnSpc>
              <a:spcBef>
                <a:spcPts val="500"/>
              </a:spcBef>
              <a:spcAft>
                <a:spcPts val="0"/>
              </a:spcAft>
              <a:buClr>
                <a:schemeClr val="dk1"/>
              </a:buClr>
              <a:buSzPts val="1800"/>
              <a:buFont typeface="Manrope"/>
              <a:buChar char="•"/>
              <a:defRPr sz="1867" b="0" i="0" u="none" strike="noStrike" kern="1200" cap="none">
                <a:solidFill>
                  <a:schemeClr val="dk1"/>
                </a:solidFill>
                <a:latin typeface="Manrope"/>
                <a:ea typeface="Manrope"/>
                <a:cs typeface="Manrope"/>
                <a:sym typeface="Manrope"/>
              </a:defRPr>
            </a:lvl5pPr>
            <a:lvl6pPr marL="3657327" marR="0" lvl="5" indent="-457167" algn="l" defTabSz="914400" rtl="0" eaLnBrk="1" latinLnBrk="0" hangingPunct="1">
              <a:lnSpc>
                <a:spcPct val="90000"/>
              </a:lnSpc>
              <a:spcBef>
                <a:spcPts val="500"/>
              </a:spcBef>
              <a:spcAft>
                <a:spcPts val="0"/>
              </a:spcAft>
              <a:buClr>
                <a:schemeClr val="dk1"/>
              </a:buClr>
              <a:buSzPts val="1800"/>
              <a:buFont typeface="Manrope"/>
              <a:buChar char="•"/>
              <a:defRPr sz="1867" b="0" i="0" u="none" strike="noStrike" kern="1200" cap="none">
                <a:solidFill>
                  <a:schemeClr val="dk1"/>
                </a:solidFill>
                <a:latin typeface="Manrope"/>
                <a:ea typeface="Manrope"/>
                <a:cs typeface="Manrope"/>
                <a:sym typeface="Manrope"/>
              </a:defRPr>
            </a:lvl6pPr>
            <a:lvl7pPr marL="4266880" marR="0" lvl="6" indent="-457167" algn="l" defTabSz="914400" rtl="0" eaLnBrk="1" latinLnBrk="0" hangingPunct="1">
              <a:lnSpc>
                <a:spcPct val="90000"/>
              </a:lnSpc>
              <a:spcBef>
                <a:spcPts val="500"/>
              </a:spcBef>
              <a:spcAft>
                <a:spcPts val="0"/>
              </a:spcAft>
              <a:buClr>
                <a:schemeClr val="dk1"/>
              </a:buClr>
              <a:buSzPts val="1800"/>
              <a:buFont typeface="Manrope"/>
              <a:buChar char="•"/>
              <a:defRPr sz="1867" b="0" i="0" u="none" strike="noStrike" kern="1200" cap="none">
                <a:solidFill>
                  <a:schemeClr val="dk1"/>
                </a:solidFill>
                <a:latin typeface="Manrope"/>
                <a:ea typeface="Manrope"/>
                <a:cs typeface="Manrope"/>
                <a:sym typeface="Manrope"/>
              </a:defRPr>
            </a:lvl7pPr>
            <a:lvl8pPr marL="4876435" marR="0" lvl="7" indent="-457167" algn="l" defTabSz="914400" rtl="0" eaLnBrk="1" latinLnBrk="0" hangingPunct="1">
              <a:lnSpc>
                <a:spcPct val="90000"/>
              </a:lnSpc>
              <a:spcBef>
                <a:spcPts val="500"/>
              </a:spcBef>
              <a:spcAft>
                <a:spcPts val="0"/>
              </a:spcAft>
              <a:buClr>
                <a:schemeClr val="dk1"/>
              </a:buClr>
              <a:buSzPts val="1800"/>
              <a:buFont typeface="Manrope"/>
              <a:buChar char="•"/>
              <a:defRPr sz="1867" b="0" i="0" u="none" strike="noStrike" kern="1200" cap="none">
                <a:solidFill>
                  <a:schemeClr val="dk1"/>
                </a:solidFill>
                <a:latin typeface="Manrope"/>
                <a:ea typeface="Manrope"/>
                <a:cs typeface="Manrope"/>
                <a:sym typeface="Manrope"/>
              </a:defRPr>
            </a:lvl8pPr>
            <a:lvl9pPr marL="5485990" marR="0" lvl="8" indent="-457167" algn="l" defTabSz="914400" rtl="0" eaLnBrk="1" latinLnBrk="0" hangingPunct="1">
              <a:lnSpc>
                <a:spcPct val="90000"/>
              </a:lnSpc>
              <a:spcBef>
                <a:spcPts val="500"/>
              </a:spcBef>
              <a:spcAft>
                <a:spcPts val="0"/>
              </a:spcAft>
              <a:buClr>
                <a:schemeClr val="dk1"/>
              </a:buClr>
              <a:buSzPts val="1800"/>
              <a:buFont typeface="Manrope"/>
              <a:buChar char="•"/>
              <a:defRPr sz="1867" b="0" i="0" u="none" strike="noStrike" kern="1200" cap="none">
                <a:solidFill>
                  <a:schemeClr val="dk1"/>
                </a:solidFill>
                <a:latin typeface="Manrope"/>
                <a:ea typeface="Manrope"/>
                <a:cs typeface="Manrope"/>
                <a:sym typeface="Manrope"/>
              </a:defRPr>
            </a:lvl9pPr>
          </a:lstStyle>
          <a:p>
            <a:pPr marL="152388" marR="0" lvl="0" indent="0" algn="l" defTabSz="914400" rtl="0" eaLnBrk="1" fontAlgn="auto" latinLnBrk="0" hangingPunct="1">
              <a:lnSpc>
                <a:spcPct val="90000"/>
              </a:lnSpc>
              <a:spcBef>
                <a:spcPts val="1000"/>
              </a:spcBef>
              <a:spcAft>
                <a:spcPts val="0"/>
              </a:spcAft>
              <a:buClr>
                <a:srgbClr val="5E261F"/>
              </a:buClr>
              <a:buSzPts val="1800"/>
              <a:buNone/>
              <a:tabLst/>
              <a:defRPr/>
            </a:pPr>
            <a:r>
              <a:rPr lang="en-US" sz="4800" kern="0" dirty="0">
                <a:solidFill>
                  <a:srgbClr val="FF0000"/>
                </a:solidFill>
                <a:latin typeface="Times New Roman" pitchFamily="18" charset="0"/>
                <a:cs typeface="Times New Roman" pitchFamily="18" charset="0"/>
              </a:rPr>
              <a:t>Cây </a:t>
            </a:r>
          </a:p>
          <a:p>
            <a:pPr marL="152388" marR="0" lvl="0" indent="0" algn="l" defTabSz="914400" rtl="0" eaLnBrk="1" fontAlgn="auto" latinLnBrk="0" hangingPunct="1">
              <a:lnSpc>
                <a:spcPct val="90000"/>
              </a:lnSpc>
              <a:spcBef>
                <a:spcPts val="1000"/>
              </a:spcBef>
              <a:spcAft>
                <a:spcPts val="0"/>
              </a:spcAft>
              <a:buClr>
                <a:srgbClr val="5E261F"/>
              </a:buClr>
              <a:buSzPts val="1800"/>
              <a:buNone/>
              <a:tabLst/>
              <a:defRPr/>
            </a:pPr>
            <a:r>
              <a:rPr lang="en-US" sz="4800" kern="0" dirty="0">
                <a:solidFill>
                  <a:srgbClr val="FF0000"/>
                </a:solidFill>
                <a:latin typeface="Times New Roman" pitchFamily="18" charset="0"/>
                <a:cs typeface="Times New Roman" pitchFamily="18" charset="0"/>
              </a:rPr>
              <a:t>Bao Báp</a:t>
            </a:r>
            <a:endParaRPr kumimoji="0" lang="en-US" sz="4800" b="0" i="0" u="none" strike="noStrike" kern="0" cap="none" spc="0" normalizeH="0" baseline="0" noProof="0" dirty="0">
              <a:ln>
                <a:noFill/>
              </a:ln>
              <a:solidFill>
                <a:srgbClr val="FF0000"/>
              </a:solidFill>
              <a:effectLst/>
              <a:uLnTx/>
              <a:uFillTx/>
              <a:latin typeface="Times New Roman" pitchFamily="18" charset="0"/>
              <a:cs typeface="Times New Roman" pitchFamily="18" charset="0"/>
              <a:sym typeface="Manrope"/>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716" y="710229"/>
            <a:ext cx="8316648" cy="6095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28129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FA1D1A-BDF2-28D2-A66F-9B7AABB9FF2D}"/>
              </a:ext>
            </a:extLst>
          </p:cNvPr>
          <p:cNvSpPr txBox="1"/>
          <p:nvPr/>
        </p:nvSpPr>
        <p:spPr>
          <a:xfrm>
            <a:off x="1422401" y="1701800"/>
            <a:ext cx="184731" cy="379656"/>
          </a:xfrm>
          <a:prstGeom prst="rect">
            <a:avLst/>
          </a:prstGeom>
          <a:noFill/>
        </p:spPr>
        <p:txBody>
          <a:bodyPr wrap="none" rtlCol="0">
            <a:spAutoFit/>
          </a:bodyPr>
          <a:lstStyle/>
          <a:p>
            <a:endParaRPr lang="en-US" sz="1867" dirty="0"/>
          </a:p>
        </p:txBody>
      </p:sp>
      <p:sp>
        <p:nvSpPr>
          <p:cNvPr id="4" name="Title 3"/>
          <p:cNvSpPr>
            <a:spLocks noGrp="1"/>
          </p:cNvSpPr>
          <p:nvPr>
            <p:ph type="title"/>
          </p:nvPr>
        </p:nvSpPr>
        <p:spPr/>
        <p:txBody>
          <a:bodyPr/>
          <a:lstStyle/>
          <a:p>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23" y="674557"/>
            <a:ext cx="11647357" cy="5388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0" y="141889"/>
            <a:ext cx="8905670" cy="789117"/>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Lilita One"/>
              <a:buNone/>
              <a:defRPr sz="3000" b="0"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2pPr>
            <a:lvl3pPr marR="0" lvl="2"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3pPr>
            <a:lvl4pPr marR="0" lvl="3"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4pPr>
            <a:lvl5pPr marR="0" lvl="4"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5pPr>
            <a:lvl6pPr marR="0" lvl="5"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6pPr>
            <a:lvl7pPr marR="0" lvl="6"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7pPr>
            <a:lvl8pPr marR="0" lvl="7"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8pPr>
            <a:lvl9pPr marR="0" lvl="8"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9pPr>
          </a:lstStyle>
          <a:p>
            <a:pPr marL="0" marR="0" lvl="0" indent="0" algn="l" defTabSz="914400" rtl="0" eaLnBrk="1" fontAlgn="auto" latinLnBrk="0" hangingPunct="1">
              <a:lnSpc>
                <a:spcPct val="100000"/>
              </a:lnSpc>
              <a:spcBef>
                <a:spcPts val="0"/>
              </a:spcBef>
              <a:spcAft>
                <a:spcPts val="0"/>
              </a:spcAft>
              <a:buClr>
                <a:srgbClr val="5E261F"/>
              </a:buClr>
              <a:buSzPts val="1800"/>
              <a:buFont typeface="Lilita One"/>
              <a:buNone/>
              <a:tabLst/>
              <a:defRPr/>
            </a:pPr>
            <a:r>
              <a:rPr kumimoji="0" lang="vi-VN" sz="4000" b="0" i="0" u="none" strike="noStrike" kern="1200" cap="none" spc="0" normalizeH="0" baseline="0" noProof="0" dirty="0">
                <a:ln>
                  <a:noFill/>
                </a:ln>
                <a:solidFill>
                  <a:srgbClr val="FF0000"/>
                </a:solidFill>
                <a:effectLst/>
                <a:uLnTx/>
                <a:uFillTx/>
                <a:latin typeface="Times New Roman"/>
                <a:ea typeface="Times New Roman"/>
                <a:cs typeface="Times New Roman"/>
                <a:sym typeface="Lilita One"/>
              </a:rPr>
              <a:t>Hoang mạc nóng nào lớn nhất thế giới?</a:t>
            </a:r>
            <a:br>
              <a:rPr kumimoji="0" lang="en-US" sz="4000" b="0" i="0" u="none" strike="noStrike" kern="1200" cap="none" spc="0" normalizeH="0" baseline="0" noProof="0" dirty="0">
                <a:ln>
                  <a:noFill/>
                </a:ln>
                <a:solidFill>
                  <a:srgbClr val="FF0000"/>
                </a:solidFill>
                <a:effectLst/>
                <a:uLnTx/>
                <a:uFillTx/>
                <a:latin typeface="Arial"/>
                <a:ea typeface="+mn-ea"/>
                <a:cs typeface="Lilita One"/>
                <a:sym typeface="Lilita One"/>
              </a:rPr>
            </a:br>
            <a:endParaRPr kumimoji="0" lang="en-US" sz="3000" b="0" i="0" u="none" strike="noStrike" kern="0" cap="none" spc="0" normalizeH="0" baseline="0" noProof="0" dirty="0">
              <a:ln>
                <a:noFill/>
              </a:ln>
              <a:solidFill>
                <a:srgbClr val="5E261F"/>
              </a:solidFill>
              <a:effectLst/>
              <a:uLnTx/>
              <a:uFillTx/>
              <a:latin typeface="Lilita One"/>
              <a:cs typeface="Lilita One"/>
              <a:sym typeface="Lilita One"/>
            </a:endParaRPr>
          </a:p>
        </p:txBody>
      </p:sp>
      <p:sp>
        <p:nvSpPr>
          <p:cNvPr id="7" name="Title 9"/>
          <p:cNvSpPr txBox="1">
            <a:spLocks/>
          </p:cNvSpPr>
          <p:nvPr/>
        </p:nvSpPr>
        <p:spPr>
          <a:xfrm>
            <a:off x="509588" y="6063248"/>
            <a:ext cx="4270959" cy="765044"/>
          </a:xfrm>
          <a:prstGeom prst="rect">
            <a:avLst/>
          </a:prstGeom>
          <a:solidFill>
            <a:schemeClr val="bg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609555" marR="0" lvl="0" indent="-457167" algn="l" rtl="0">
              <a:lnSpc>
                <a:spcPct val="90000"/>
              </a:lnSpc>
              <a:spcBef>
                <a:spcPts val="10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1pPr>
            <a:lvl2pPr marL="1219110" marR="0" lvl="1"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2pPr>
            <a:lvl3pPr marL="1828664" marR="0" lvl="2"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3pPr>
            <a:lvl4pPr marL="2438218" marR="0" lvl="3"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4pPr>
            <a:lvl5pPr marL="3047772" marR="0" lvl="4"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5pPr>
            <a:lvl6pPr marL="3657327" marR="0" lvl="5"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6pPr>
            <a:lvl7pPr marL="4266880" marR="0" lvl="6"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7pPr>
            <a:lvl8pPr marL="4876435" marR="0" lvl="7"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8pPr>
            <a:lvl9pPr marL="5485990" marR="0" lvl="8"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9pPr>
          </a:lstStyle>
          <a:p>
            <a:pPr marL="152388" marR="0" lvl="0" indent="0" algn="l" defTabSz="914400" rtl="0" eaLnBrk="1" fontAlgn="auto" latinLnBrk="0" hangingPunct="1">
              <a:lnSpc>
                <a:spcPct val="90000"/>
              </a:lnSpc>
              <a:spcBef>
                <a:spcPts val="1000"/>
              </a:spcBef>
              <a:spcAft>
                <a:spcPts val="0"/>
              </a:spcAft>
              <a:buClr>
                <a:srgbClr val="5E261F"/>
              </a:buClr>
              <a:buSzPts val="1800"/>
              <a:buNone/>
              <a:tabLst/>
              <a:defRPr/>
            </a:pPr>
            <a:r>
              <a:rPr kumimoji="0" lang="en-US" sz="3200" b="0" i="0" u="none" strike="noStrike" kern="0" cap="none" spc="0" normalizeH="0" baseline="0" noProof="0" dirty="0">
                <a:ln>
                  <a:noFill/>
                </a:ln>
                <a:solidFill>
                  <a:srgbClr val="5E261F"/>
                </a:solidFill>
                <a:effectLst/>
                <a:uLnTx/>
                <a:uFillTx/>
                <a:latin typeface="Times New Roman" pitchFamily="18" charset="0"/>
                <a:cs typeface="Times New Roman" pitchFamily="18" charset="0"/>
                <a:sym typeface="Manrope"/>
              </a:rPr>
              <a:t>Hoang mạc Xa-ha-ra</a:t>
            </a:r>
          </a:p>
        </p:txBody>
      </p:sp>
    </p:spTree>
    <p:extLst>
      <p:ext uri="{BB962C8B-B14F-4D97-AF65-F5344CB8AC3E}">
        <p14:creationId xmlns:p14="http://schemas.microsoft.com/office/powerpoint/2010/main" val="14294604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389" y="1184222"/>
            <a:ext cx="8901569" cy="5321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a:xfrm>
            <a:off x="0" y="160085"/>
            <a:ext cx="10515600" cy="1089529"/>
          </a:xfrm>
          <a:prstGeom prst="rect">
            <a:avLst/>
          </a:prstGeom>
          <a:solidFill>
            <a:schemeClr val="accent1">
              <a:lumMod val="20000"/>
              <a:lumOff val="80000"/>
            </a:schemeClr>
          </a:solidFill>
        </p:spPr>
        <p:txBody>
          <a:bodyPr wrap="square">
            <a:spAutoFit/>
          </a:bodyPr>
          <a:lstStyle/>
          <a:p>
            <a:r>
              <a:rPr lang="en-US" sz="3600" dirty="0">
                <a:latin typeface="Times New Roman"/>
                <a:ea typeface="Times New Roman"/>
              </a:rPr>
              <a:t>Da đen sẫm, tóc xoăn tít, cánh mũi rất rộng làm cho mũi bè ngang,… Đây là đặc điểm của chủng tộc nào?</a:t>
            </a:r>
          </a:p>
        </p:txBody>
      </p:sp>
      <p:sp>
        <p:nvSpPr>
          <p:cNvPr id="6" name="Title 9"/>
          <p:cNvSpPr txBox="1">
            <a:spLocks noGrp="1"/>
          </p:cNvSpPr>
          <p:nvPr>
            <p:ph idx="1"/>
          </p:nvPr>
        </p:nvSpPr>
        <p:spPr>
          <a:xfrm>
            <a:off x="9352547" y="1319135"/>
            <a:ext cx="2662990" cy="589876"/>
          </a:xfrm>
          <a:prstGeom prst="rect">
            <a:avLst/>
          </a:prstGeom>
          <a:solidFill>
            <a:schemeClr val="accent1">
              <a:lumMod val="20000"/>
              <a:lumOff val="80000"/>
            </a:schemeClr>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609555" marR="0" lvl="0" indent="-457167" algn="l" rtl="0">
              <a:lnSpc>
                <a:spcPct val="90000"/>
              </a:lnSpc>
              <a:spcBef>
                <a:spcPts val="10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1pPr>
            <a:lvl2pPr marL="1219110" marR="0" lvl="1"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2pPr>
            <a:lvl3pPr marL="1828664" marR="0" lvl="2"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3pPr>
            <a:lvl4pPr marL="2438218" marR="0" lvl="3"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4pPr>
            <a:lvl5pPr marL="3047772" marR="0" lvl="4"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5pPr>
            <a:lvl6pPr marL="3657327" marR="0" lvl="5"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6pPr>
            <a:lvl7pPr marL="4266880" marR="0" lvl="6"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7pPr>
            <a:lvl8pPr marL="4876435" marR="0" lvl="7"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8pPr>
            <a:lvl9pPr marL="5485990" marR="0" lvl="8"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9pPr>
          </a:lstStyle>
          <a:p>
            <a:pPr marL="152388" marR="0" lvl="0" indent="0" algn="l" defTabSz="914400" rtl="0" eaLnBrk="1" fontAlgn="auto" latinLnBrk="0" hangingPunct="1">
              <a:lnSpc>
                <a:spcPct val="90000"/>
              </a:lnSpc>
              <a:spcBef>
                <a:spcPts val="1000"/>
              </a:spcBef>
              <a:spcAft>
                <a:spcPts val="0"/>
              </a:spcAft>
              <a:buClr>
                <a:srgbClr val="5E261F"/>
              </a:buClr>
              <a:buSzPts val="1800"/>
              <a:buNone/>
              <a:tabLst/>
              <a:defRPr/>
            </a:pPr>
            <a:r>
              <a:rPr kumimoji="0" lang="en-US" sz="3200" b="0" i="0" u="none" strike="noStrike" kern="0" cap="none" spc="0" normalizeH="0" baseline="0" noProof="0" dirty="0">
                <a:ln>
                  <a:noFill/>
                </a:ln>
                <a:solidFill>
                  <a:srgbClr val="FF0000"/>
                </a:solidFill>
                <a:effectLst/>
                <a:uLnTx/>
                <a:uFillTx/>
                <a:latin typeface="Times New Roman" pitchFamily="18" charset="0"/>
                <a:cs typeface="Times New Roman" pitchFamily="18" charset="0"/>
                <a:sym typeface="Manrope"/>
              </a:rPr>
              <a:t>Nê-g</a:t>
            </a:r>
            <a:r>
              <a:rPr lang="en-US" sz="3200" kern="0" dirty="0">
                <a:solidFill>
                  <a:srgbClr val="FF0000"/>
                </a:solidFill>
                <a:latin typeface="Times New Roman" pitchFamily="18" charset="0"/>
                <a:cs typeface="Times New Roman" pitchFamily="18" charset="0"/>
              </a:rPr>
              <a:t>rô-it</a:t>
            </a:r>
            <a:endParaRPr kumimoji="0" lang="en-US" sz="3200" b="0" i="0" u="none" strike="noStrike" kern="0" cap="none" spc="0" normalizeH="0" baseline="0" noProof="0" dirty="0">
              <a:ln>
                <a:noFill/>
              </a:ln>
              <a:solidFill>
                <a:srgbClr val="FF0000"/>
              </a:solidFill>
              <a:effectLst/>
              <a:uLnTx/>
              <a:uFillTx/>
              <a:latin typeface="Times New Roman" pitchFamily="18" charset="0"/>
              <a:cs typeface="Times New Roman" pitchFamily="18" charset="0"/>
              <a:sym typeface="Manrope"/>
            </a:endParaRPr>
          </a:p>
        </p:txBody>
      </p:sp>
    </p:spTree>
    <p:extLst>
      <p:ext uri="{BB962C8B-B14F-4D97-AF65-F5344CB8AC3E}">
        <p14:creationId xmlns:p14="http://schemas.microsoft.com/office/powerpoint/2010/main" val="75580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bg/>
                                          </p:spTgt>
                                        </p:tgtEl>
                                        <p:attrNameLst>
                                          <p:attrName>style.visibility</p:attrName>
                                        </p:attrNameLst>
                                      </p:cBhvr>
                                      <p:to>
                                        <p:strVal val="visible"/>
                                      </p:to>
                                    </p:set>
                                    <p:animEffect transition="in" filter="fade">
                                      <p:cBhvr>
                                        <p:cTn id="17" dur="500"/>
                                        <p:tgtEl>
                                          <p:spTgt spid="6">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09654" y="178890"/>
            <a:ext cx="3339393" cy="2941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Rounded Corners 13">
            <a:extLst>
              <a:ext uri="{FF2B5EF4-FFF2-40B4-BE49-F238E27FC236}">
                <a16:creationId xmlns:a16="http://schemas.microsoft.com/office/drawing/2014/main" id="{7BF5A5CB-050F-4897-BCB7-C48EF0710DB7}"/>
              </a:ext>
            </a:extLst>
          </p:cNvPr>
          <p:cNvSpPr/>
          <p:nvPr/>
        </p:nvSpPr>
        <p:spPr>
          <a:xfrm>
            <a:off x="258934" y="2322739"/>
            <a:ext cx="1779729" cy="631060"/>
          </a:xfrm>
          <a:prstGeom prst="roundRect">
            <a:avLst>
              <a:gd name="adj" fmla="val 17309"/>
            </a:avLst>
          </a:prstGeom>
          <a:solidFill>
            <a:schemeClr val="accent3">
              <a:lumMod val="20000"/>
              <a:lumOff val="80000"/>
            </a:schemeClr>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prstDash val="dashDot"/>
                </a:ln>
                <a:solidFill>
                  <a:srgbClr val="FF0000"/>
                </a:solidFill>
                <a:effectLst/>
                <a:uLnTx/>
                <a:uFillTx/>
                <a:latin typeface="Times New Roman" pitchFamily="18" charset="0"/>
                <a:ea typeface="Roboto" pitchFamily="2" charset="0"/>
                <a:cs typeface="Times New Roman" pitchFamily="18" charset="0"/>
                <a:sym typeface="Manrope"/>
              </a:rPr>
              <a:t>Sông</a:t>
            </a:r>
            <a:r>
              <a:rPr kumimoji="0" lang="en-US" sz="2800" b="0" i="0" u="none" strike="noStrike" kern="1200" cap="none" spc="0" normalizeH="0" noProof="0" dirty="0">
                <a:ln>
                  <a:noFill/>
                  <a:prstDash val="dashDot"/>
                </a:ln>
                <a:solidFill>
                  <a:srgbClr val="FF0000"/>
                </a:solidFill>
                <a:effectLst/>
                <a:uLnTx/>
                <a:uFillTx/>
                <a:latin typeface="Times New Roman" pitchFamily="18" charset="0"/>
                <a:ea typeface="Roboto" pitchFamily="2" charset="0"/>
                <a:cs typeface="Times New Roman" pitchFamily="18" charset="0"/>
                <a:sym typeface="Manrope"/>
              </a:rPr>
              <a:t> Nin</a:t>
            </a:r>
            <a:endParaRPr kumimoji="0" lang="en-US" sz="2800" b="0" i="0" u="none" strike="noStrike" kern="1200" cap="none" spc="0" normalizeH="0" baseline="0" noProof="0" dirty="0">
              <a:ln>
                <a:noFill/>
                <a:prstDash val="dashDot"/>
              </a:ln>
              <a:solidFill>
                <a:srgbClr val="FF0000"/>
              </a:solidFill>
              <a:effectLst/>
              <a:uLnTx/>
              <a:uFillTx/>
              <a:latin typeface="Times New Roman" pitchFamily="18" charset="0"/>
              <a:ea typeface="Roboto" pitchFamily="2" charset="0"/>
              <a:cs typeface="Times New Roman" pitchFamily="18" charset="0"/>
              <a:sym typeface="Manrope"/>
            </a:endParaRPr>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047" y="178891"/>
            <a:ext cx="4107304" cy="2901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332089" y="-82719"/>
            <a:ext cx="3104268"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ysClr val="windowText" lastClr="000000"/>
                </a:solidFill>
                <a:effectLst/>
                <a:uLnTx/>
                <a:uFillTx/>
                <a:latin typeface="Times New Roman"/>
                <a:ea typeface="Times New Roman"/>
                <a:cs typeface="Times New Roman"/>
              </a:rPr>
              <a:t>Kim Tự Tháp Giza</a:t>
            </a:r>
            <a:endParaRPr kumimoji="0" lang="en-US" sz="1800" b="0" i="0" u="none" strike="noStrike" kern="0" cap="none" spc="0" normalizeH="0" baseline="0" noProof="0" dirty="0">
              <a:ln>
                <a:noFill/>
              </a:ln>
              <a:solidFill>
                <a:sysClr val="windowText" lastClr="000000"/>
              </a:solidFill>
              <a:effectLst/>
              <a:uLnTx/>
              <a:uFillTx/>
            </a:endParaRPr>
          </a:p>
        </p:txBody>
      </p:sp>
      <p:sp>
        <p:nvSpPr>
          <p:cNvPr id="9" name="Rectangle 8"/>
          <p:cNvSpPr/>
          <p:nvPr/>
        </p:nvSpPr>
        <p:spPr>
          <a:xfrm>
            <a:off x="3871038" y="2417634"/>
            <a:ext cx="1210588" cy="523220"/>
          </a:xfrm>
          <a:prstGeom prst="rect">
            <a:avLst/>
          </a:prstGeom>
          <a:solidFill>
            <a:schemeClr val="bg2">
              <a:lumMod val="90000"/>
            </a:schemeClr>
          </a:solidFill>
          <a:ln>
            <a:solidFill>
              <a:schemeClr val="accent1">
                <a:lumMod val="20000"/>
                <a:lumOff val="80000"/>
              </a:schemeClr>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0000"/>
                </a:solidFill>
                <a:effectLst/>
                <a:uLnTx/>
                <a:uFillTx/>
                <a:latin typeface="Times New Roman" pitchFamily="18" charset="0"/>
                <a:cs typeface="Times New Roman" pitchFamily="18" charset="0"/>
              </a:rPr>
              <a:t>Ai Cập</a:t>
            </a:r>
          </a:p>
        </p:txBody>
      </p:sp>
      <p:sp>
        <p:nvSpPr>
          <p:cNvPr id="11" name="Title 9"/>
          <p:cNvSpPr txBox="1">
            <a:spLocks/>
          </p:cNvSpPr>
          <p:nvPr/>
        </p:nvSpPr>
        <p:spPr>
          <a:xfrm>
            <a:off x="6493306" y="3759348"/>
            <a:ext cx="2443397" cy="531726"/>
          </a:xfrm>
          <a:prstGeom prst="rect">
            <a:avLst/>
          </a:prstGeom>
          <a:solidFill>
            <a:schemeClr val="bg2">
              <a:lumMod val="90000"/>
            </a:schemeClr>
          </a:solid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RPr/>
            </a:defPPr>
            <a:lvl1pPr marL="609555" marR="0" lvl="0" indent="-457167" algn="l" defTabSz="914400" rtl="0" eaLnBrk="1" latinLnBrk="0" hangingPunct="1">
              <a:lnSpc>
                <a:spcPct val="90000"/>
              </a:lnSpc>
              <a:spcBef>
                <a:spcPts val="1000"/>
              </a:spcBef>
              <a:spcAft>
                <a:spcPts val="0"/>
              </a:spcAft>
              <a:buClr>
                <a:schemeClr val="dk1"/>
              </a:buClr>
              <a:buSzPts val="1800"/>
              <a:buFont typeface="Manrope"/>
              <a:buChar char="•"/>
              <a:defRPr sz="1867" b="0" i="0" u="none" strike="noStrike" kern="1200" cap="none">
                <a:solidFill>
                  <a:schemeClr val="dk1"/>
                </a:solidFill>
                <a:latin typeface="Manrope"/>
                <a:ea typeface="Manrope"/>
                <a:cs typeface="Manrope"/>
                <a:sym typeface="Manrope"/>
              </a:defRPr>
            </a:lvl1pPr>
            <a:lvl2pPr marL="1219110" marR="0" lvl="1" indent="-457167" algn="l" defTabSz="914400" rtl="0" eaLnBrk="1" latinLnBrk="0" hangingPunct="1">
              <a:lnSpc>
                <a:spcPct val="90000"/>
              </a:lnSpc>
              <a:spcBef>
                <a:spcPts val="500"/>
              </a:spcBef>
              <a:spcAft>
                <a:spcPts val="0"/>
              </a:spcAft>
              <a:buClr>
                <a:schemeClr val="dk1"/>
              </a:buClr>
              <a:buSzPts val="1800"/>
              <a:buFont typeface="Manrope"/>
              <a:buChar char="•"/>
              <a:defRPr sz="1867" b="0" i="0" u="none" strike="noStrike" kern="1200" cap="none">
                <a:solidFill>
                  <a:schemeClr val="dk1"/>
                </a:solidFill>
                <a:latin typeface="Manrope"/>
                <a:ea typeface="Manrope"/>
                <a:cs typeface="Manrope"/>
                <a:sym typeface="Manrope"/>
              </a:defRPr>
            </a:lvl2pPr>
            <a:lvl3pPr marL="1828664" marR="0" lvl="2" indent="-457167" algn="l" defTabSz="914400" rtl="0" eaLnBrk="1" latinLnBrk="0" hangingPunct="1">
              <a:lnSpc>
                <a:spcPct val="90000"/>
              </a:lnSpc>
              <a:spcBef>
                <a:spcPts val="500"/>
              </a:spcBef>
              <a:spcAft>
                <a:spcPts val="0"/>
              </a:spcAft>
              <a:buClr>
                <a:schemeClr val="dk1"/>
              </a:buClr>
              <a:buSzPts val="1800"/>
              <a:buFont typeface="Manrope"/>
              <a:buChar char="•"/>
              <a:defRPr sz="1867" b="0" i="0" u="none" strike="noStrike" kern="1200" cap="none">
                <a:solidFill>
                  <a:schemeClr val="dk1"/>
                </a:solidFill>
                <a:latin typeface="Manrope"/>
                <a:ea typeface="Manrope"/>
                <a:cs typeface="Manrope"/>
                <a:sym typeface="Manrope"/>
              </a:defRPr>
            </a:lvl3pPr>
            <a:lvl4pPr marL="2438218" marR="0" lvl="3" indent="-457167" algn="l" defTabSz="914400" rtl="0" eaLnBrk="1" latinLnBrk="0" hangingPunct="1">
              <a:lnSpc>
                <a:spcPct val="90000"/>
              </a:lnSpc>
              <a:spcBef>
                <a:spcPts val="500"/>
              </a:spcBef>
              <a:spcAft>
                <a:spcPts val="0"/>
              </a:spcAft>
              <a:buClr>
                <a:schemeClr val="dk1"/>
              </a:buClr>
              <a:buSzPts val="1800"/>
              <a:buFont typeface="Manrope"/>
              <a:buChar char="•"/>
              <a:defRPr sz="1867" b="0" i="0" u="none" strike="noStrike" kern="1200" cap="none">
                <a:solidFill>
                  <a:schemeClr val="dk1"/>
                </a:solidFill>
                <a:latin typeface="Manrope"/>
                <a:ea typeface="Manrope"/>
                <a:cs typeface="Manrope"/>
                <a:sym typeface="Manrope"/>
              </a:defRPr>
            </a:lvl4pPr>
            <a:lvl5pPr marL="3047772" marR="0" lvl="4" indent="-457167" algn="l" defTabSz="914400" rtl="0" eaLnBrk="1" latinLnBrk="0" hangingPunct="1">
              <a:lnSpc>
                <a:spcPct val="90000"/>
              </a:lnSpc>
              <a:spcBef>
                <a:spcPts val="500"/>
              </a:spcBef>
              <a:spcAft>
                <a:spcPts val="0"/>
              </a:spcAft>
              <a:buClr>
                <a:schemeClr val="dk1"/>
              </a:buClr>
              <a:buSzPts val="1800"/>
              <a:buFont typeface="Manrope"/>
              <a:buChar char="•"/>
              <a:defRPr sz="1867" b="0" i="0" u="none" strike="noStrike" kern="1200" cap="none">
                <a:solidFill>
                  <a:schemeClr val="dk1"/>
                </a:solidFill>
                <a:latin typeface="Manrope"/>
                <a:ea typeface="Manrope"/>
                <a:cs typeface="Manrope"/>
                <a:sym typeface="Manrope"/>
              </a:defRPr>
            </a:lvl5pPr>
            <a:lvl6pPr marL="3657327" marR="0" lvl="5" indent="-457167" algn="l" defTabSz="914400" rtl="0" eaLnBrk="1" latinLnBrk="0" hangingPunct="1">
              <a:lnSpc>
                <a:spcPct val="90000"/>
              </a:lnSpc>
              <a:spcBef>
                <a:spcPts val="500"/>
              </a:spcBef>
              <a:spcAft>
                <a:spcPts val="0"/>
              </a:spcAft>
              <a:buClr>
                <a:schemeClr val="dk1"/>
              </a:buClr>
              <a:buSzPts val="1800"/>
              <a:buFont typeface="Manrope"/>
              <a:buChar char="•"/>
              <a:defRPr sz="1867" b="0" i="0" u="none" strike="noStrike" kern="1200" cap="none">
                <a:solidFill>
                  <a:schemeClr val="dk1"/>
                </a:solidFill>
                <a:latin typeface="Manrope"/>
                <a:ea typeface="Manrope"/>
                <a:cs typeface="Manrope"/>
                <a:sym typeface="Manrope"/>
              </a:defRPr>
            </a:lvl6pPr>
            <a:lvl7pPr marL="4266880" marR="0" lvl="6" indent="-457167" algn="l" defTabSz="914400" rtl="0" eaLnBrk="1" latinLnBrk="0" hangingPunct="1">
              <a:lnSpc>
                <a:spcPct val="90000"/>
              </a:lnSpc>
              <a:spcBef>
                <a:spcPts val="500"/>
              </a:spcBef>
              <a:spcAft>
                <a:spcPts val="0"/>
              </a:spcAft>
              <a:buClr>
                <a:schemeClr val="dk1"/>
              </a:buClr>
              <a:buSzPts val="1800"/>
              <a:buFont typeface="Manrope"/>
              <a:buChar char="•"/>
              <a:defRPr sz="1867" b="0" i="0" u="none" strike="noStrike" kern="1200" cap="none">
                <a:solidFill>
                  <a:schemeClr val="dk1"/>
                </a:solidFill>
                <a:latin typeface="Manrope"/>
                <a:ea typeface="Manrope"/>
                <a:cs typeface="Manrope"/>
                <a:sym typeface="Manrope"/>
              </a:defRPr>
            </a:lvl7pPr>
            <a:lvl8pPr marL="4876435" marR="0" lvl="7" indent="-457167" algn="l" defTabSz="914400" rtl="0" eaLnBrk="1" latinLnBrk="0" hangingPunct="1">
              <a:lnSpc>
                <a:spcPct val="90000"/>
              </a:lnSpc>
              <a:spcBef>
                <a:spcPts val="500"/>
              </a:spcBef>
              <a:spcAft>
                <a:spcPts val="0"/>
              </a:spcAft>
              <a:buClr>
                <a:schemeClr val="dk1"/>
              </a:buClr>
              <a:buSzPts val="1800"/>
              <a:buFont typeface="Manrope"/>
              <a:buChar char="•"/>
              <a:defRPr sz="1867" b="0" i="0" u="none" strike="noStrike" kern="1200" cap="none">
                <a:solidFill>
                  <a:schemeClr val="dk1"/>
                </a:solidFill>
                <a:latin typeface="Manrope"/>
                <a:ea typeface="Manrope"/>
                <a:cs typeface="Manrope"/>
                <a:sym typeface="Manrope"/>
              </a:defRPr>
            </a:lvl8pPr>
            <a:lvl9pPr marL="5485990" marR="0" lvl="8" indent="-457167" algn="l" defTabSz="914400" rtl="0" eaLnBrk="1" latinLnBrk="0" hangingPunct="1">
              <a:lnSpc>
                <a:spcPct val="90000"/>
              </a:lnSpc>
              <a:spcBef>
                <a:spcPts val="500"/>
              </a:spcBef>
              <a:spcAft>
                <a:spcPts val="0"/>
              </a:spcAft>
              <a:buClr>
                <a:schemeClr val="dk1"/>
              </a:buClr>
              <a:buSzPts val="1800"/>
              <a:buFont typeface="Manrope"/>
              <a:buChar char="•"/>
              <a:defRPr sz="1867" b="0" i="0" u="none" strike="noStrike" kern="1200" cap="none">
                <a:solidFill>
                  <a:schemeClr val="dk1"/>
                </a:solidFill>
                <a:latin typeface="Manrope"/>
                <a:ea typeface="Manrope"/>
                <a:cs typeface="Manrope"/>
                <a:sym typeface="Manrope"/>
              </a:defRPr>
            </a:lvl9pPr>
          </a:lstStyle>
          <a:p>
            <a:pPr marL="152388" marR="0" lvl="0" indent="0" algn="l" defTabSz="914400" rtl="0" eaLnBrk="1" fontAlgn="auto" latinLnBrk="0" hangingPunct="1">
              <a:lnSpc>
                <a:spcPct val="90000"/>
              </a:lnSpc>
              <a:spcBef>
                <a:spcPts val="1000"/>
              </a:spcBef>
              <a:spcAft>
                <a:spcPts val="0"/>
              </a:spcAft>
              <a:buClr>
                <a:srgbClr val="5E261F"/>
              </a:buClr>
              <a:buSzPts val="1800"/>
              <a:buFont typeface="Manrope"/>
              <a:buNone/>
              <a:tabLst/>
              <a:defRPr/>
            </a:pPr>
            <a:r>
              <a:rPr kumimoji="0" lang="en-US" sz="2800" b="0" i="0" u="none" strike="noStrike" kern="0" cap="none" spc="0" normalizeH="0" baseline="0" noProof="0" dirty="0">
                <a:ln>
                  <a:noFill/>
                </a:ln>
                <a:solidFill>
                  <a:srgbClr val="FF0000"/>
                </a:solidFill>
                <a:effectLst/>
                <a:uLnTx/>
                <a:uFillTx/>
                <a:latin typeface="Times New Roman" pitchFamily="18" charset="0"/>
                <a:cs typeface="Times New Roman" pitchFamily="18" charset="0"/>
                <a:sym typeface="Manrope"/>
              </a:rPr>
              <a:t>Cây Bao báp</a:t>
            </a:r>
          </a:p>
        </p:txBody>
      </p:sp>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3120000"/>
            <a:ext cx="6436357" cy="314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9"/>
          <p:cNvSpPr txBox="1">
            <a:spLocks/>
          </p:cNvSpPr>
          <p:nvPr/>
        </p:nvSpPr>
        <p:spPr>
          <a:xfrm>
            <a:off x="258934" y="6092956"/>
            <a:ext cx="4482059" cy="765044"/>
          </a:xfrm>
          <a:prstGeom prst="rect">
            <a:avLst/>
          </a:prstGeom>
          <a:solidFill>
            <a:schemeClr val="accent3">
              <a:lumMod val="20000"/>
              <a:lumOff val="80000"/>
            </a:schemeClr>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609555" marR="0" lvl="0" indent="-457167" algn="l" rtl="0">
              <a:lnSpc>
                <a:spcPct val="90000"/>
              </a:lnSpc>
              <a:spcBef>
                <a:spcPts val="10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1pPr>
            <a:lvl2pPr marL="1219110" marR="0" lvl="1"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2pPr>
            <a:lvl3pPr marL="1828664" marR="0" lvl="2"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3pPr>
            <a:lvl4pPr marL="2438218" marR="0" lvl="3"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4pPr>
            <a:lvl5pPr marL="3047772" marR="0" lvl="4"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5pPr>
            <a:lvl6pPr marL="3657327" marR="0" lvl="5"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6pPr>
            <a:lvl7pPr marL="4266880" marR="0" lvl="6"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7pPr>
            <a:lvl8pPr marL="4876435" marR="0" lvl="7"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8pPr>
            <a:lvl9pPr marL="5485990" marR="0" lvl="8" indent="-457167" algn="l" rtl="0">
              <a:lnSpc>
                <a:spcPct val="90000"/>
              </a:lnSpc>
              <a:spcBef>
                <a:spcPts val="500"/>
              </a:spcBef>
              <a:spcAft>
                <a:spcPts val="0"/>
              </a:spcAft>
              <a:buClr>
                <a:schemeClr val="dk1"/>
              </a:buClr>
              <a:buSzPts val="1800"/>
              <a:buFont typeface="Manrope"/>
              <a:buChar char="•"/>
              <a:defRPr sz="1867" b="0" i="0" u="none" strike="noStrike" cap="none">
                <a:solidFill>
                  <a:schemeClr val="dk1"/>
                </a:solidFill>
                <a:latin typeface="Manrope"/>
                <a:ea typeface="Manrope"/>
                <a:cs typeface="Manrope"/>
                <a:sym typeface="Manrope"/>
              </a:defRPr>
            </a:lvl9pPr>
          </a:lstStyle>
          <a:p>
            <a:pPr marL="152388" marR="0" lvl="0" indent="0" algn="l" defTabSz="914400" rtl="0" eaLnBrk="1" fontAlgn="auto" latinLnBrk="0" hangingPunct="1">
              <a:lnSpc>
                <a:spcPct val="90000"/>
              </a:lnSpc>
              <a:spcBef>
                <a:spcPts val="1000"/>
              </a:spcBef>
              <a:spcAft>
                <a:spcPts val="0"/>
              </a:spcAft>
              <a:buClr>
                <a:srgbClr val="5E261F"/>
              </a:buClr>
              <a:buSzPts val="1800"/>
              <a:buNone/>
              <a:tabLst/>
              <a:defRPr/>
            </a:pPr>
            <a:r>
              <a:rPr kumimoji="0" lang="en-US" sz="3200" b="0" i="0" u="none" strike="noStrike" kern="0" cap="none" spc="0" normalizeH="0" baseline="0" noProof="0" dirty="0">
                <a:ln>
                  <a:noFill/>
                </a:ln>
                <a:solidFill>
                  <a:srgbClr val="FF0000"/>
                </a:solidFill>
                <a:effectLst/>
                <a:uLnTx/>
                <a:uFillTx/>
                <a:latin typeface="Times New Roman" pitchFamily="18" charset="0"/>
                <a:cs typeface="Times New Roman" pitchFamily="18" charset="0"/>
                <a:sym typeface="Manrope"/>
              </a:rPr>
              <a:t>Hoang mạc Xa-ha-ra</a:t>
            </a:r>
          </a:p>
        </p:txBody>
      </p:sp>
      <p:pic>
        <p:nvPicPr>
          <p:cNvPr id="410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9073" y="3143874"/>
            <a:ext cx="5258337" cy="314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itle 9"/>
          <p:cNvSpPr txBox="1">
            <a:spLocks/>
          </p:cNvSpPr>
          <p:nvPr/>
        </p:nvSpPr>
        <p:spPr>
          <a:xfrm>
            <a:off x="7283116" y="6135244"/>
            <a:ext cx="2213810" cy="722756"/>
          </a:xfrm>
          <a:prstGeom prst="rect">
            <a:avLst/>
          </a:prstGeom>
          <a:solidFill>
            <a:schemeClr val="tx2">
              <a:lumMod val="20000"/>
              <a:lumOff val="80000"/>
            </a:schemeClr>
          </a:solid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RPr/>
            </a:defPPr>
            <a:lvl1pPr marL="609555" marR="0" lvl="0" indent="-457167" algn="l" defTabSz="914400" rtl="0" eaLnBrk="1" latinLnBrk="0" hangingPunct="1">
              <a:lnSpc>
                <a:spcPct val="90000"/>
              </a:lnSpc>
              <a:spcBef>
                <a:spcPts val="1000"/>
              </a:spcBef>
              <a:spcAft>
                <a:spcPts val="0"/>
              </a:spcAft>
              <a:buClr>
                <a:schemeClr val="dk1"/>
              </a:buClr>
              <a:buSzPts val="1800"/>
              <a:buFont typeface="Manrope"/>
              <a:buChar char="•"/>
              <a:defRPr sz="1867" b="0" i="0" u="none" strike="noStrike" kern="1200" cap="none">
                <a:solidFill>
                  <a:schemeClr val="dk1"/>
                </a:solidFill>
                <a:latin typeface="Manrope"/>
                <a:ea typeface="Manrope"/>
                <a:cs typeface="Manrope"/>
                <a:sym typeface="Manrope"/>
              </a:defRPr>
            </a:lvl1pPr>
            <a:lvl2pPr marL="1219110" marR="0" lvl="1" indent="-457167" algn="l" defTabSz="914400" rtl="0" eaLnBrk="1" latinLnBrk="0" hangingPunct="1">
              <a:lnSpc>
                <a:spcPct val="90000"/>
              </a:lnSpc>
              <a:spcBef>
                <a:spcPts val="500"/>
              </a:spcBef>
              <a:spcAft>
                <a:spcPts val="0"/>
              </a:spcAft>
              <a:buClr>
                <a:schemeClr val="dk1"/>
              </a:buClr>
              <a:buSzPts val="1800"/>
              <a:buFont typeface="Manrope"/>
              <a:buChar char="•"/>
              <a:defRPr sz="1867" b="0" i="0" u="none" strike="noStrike" kern="1200" cap="none">
                <a:solidFill>
                  <a:schemeClr val="dk1"/>
                </a:solidFill>
                <a:latin typeface="Manrope"/>
                <a:ea typeface="Manrope"/>
                <a:cs typeface="Manrope"/>
                <a:sym typeface="Manrope"/>
              </a:defRPr>
            </a:lvl2pPr>
            <a:lvl3pPr marL="1828664" marR="0" lvl="2" indent="-457167" algn="l" defTabSz="914400" rtl="0" eaLnBrk="1" latinLnBrk="0" hangingPunct="1">
              <a:lnSpc>
                <a:spcPct val="90000"/>
              </a:lnSpc>
              <a:spcBef>
                <a:spcPts val="500"/>
              </a:spcBef>
              <a:spcAft>
                <a:spcPts val="0"/>
              </a:spcAft>
              <a:buClr>
                <a:schemeClr val="dk1"/>
              </a:buClr>
              <a:buSzPts val="1800"/>
              <a:buFont typeface="Manrope"/>
              <a:buChar char="•"/>
              <a:defRPr sz="1867" b="0" i="0" u="none" strike="noStrike" kern="1200" cap="none">
                <a:solidFill>
                  <a:schemeClr val="dk1"/>
                </a:solidFill>
                <a:latin typeface="Manrope"/>
                <a:ea typeface="Manrope"/>
                <a:cs typeface="Manrope"/>
                <a:sym typeface="Manrope"/>
              </a:defRPr>
            </a:lvl3pPr>
            <a:lvl4pPr marL="2438218" marR="0" lvl="3" indent="-457167" algn="l" defTabSz="914400" rtl="0" eaLnBrk="1" latinLnBrk="0" hangingPunct="1">
              <a:lnSpc>
                <a:spcPct val="90000"/>
              </a:lnSpc>
              <a:spcBef>
                <a:spcPts val="500"/>
              </a:spcBef>
              <a:spcAft>
                <a:spcPts val="0"/>
              </a:spcAft>
              <a:buClr>
                <a:schemeClr val="dk1"/>
              </a:buClr>
              <a:buSzPts val="1800"/>
              <a:buFont typeface="Manrope"/>
              <a:buChar char="•"/>
              <a:defRPr sz="1867" b="0" i="0" u="none" strike="noStrike" kern="1200" cap="none">
                <a:solidFill>
                  <a:schemeClr val="dk1"/>
                </a:solidFill>
                <a:latin typeface="Manrope"/>
                <a:ea typeface="Manrope"/>
                <a:cs typeface="Manrope"/>
                <a:sym typeface="Manrope"/>
              </a:defRPr>
            </a:lvl4pPr>
            <a:lvl5pPr marL="3047772" marR="0" lvl="4" indent="-457167" algn="l" defTabSz="914400" rtl="0" eaLnBrk="1" latinLnBrk="0" hangingPunct="1">
              <a:lnSpc>
                <a:spcPct val="90000"/>
              </a:lnSpc>
              <a:spcBef>
                <a:spcPts val="500"/>
              </a:spcBef>
              <a:spcAft>
                <a:spcPts val="0"/>
              </a:spcAft>
              <a:buClr>
                <a:schemeClr val="dk1"/>
              </a:buClr>
              <a:buSzPts val="1800"/>
              <a:buFont typeface="Manrope"/>
              <a:buChar char="•"/>
              <a:defRPr sz="1867" b="0" i="0" u="none" strike="noStrike" kern="1200" cap="none">
                <a:solidFill>
                  <a:schemeClr val="dk1"/>
                </a:solidFill>
                <a:latin typeface="Manrope"/>
                <a:ea typeface="Manrope"/>
                <a:cs typeface="Manrope"/>
                <a:sym typeface="Manrope"/>
              </a:defRPr>
            </a:lvl5pPr>
            <a:lvl6pPr marL="3657327" marR="0" lvl="5" indent="-457167" algn="l" defTabSz="914400" rtl="0" eaLnBrk="1" latinLnBrk="0" hangingPunct="1">
              <a:lnSpc>
                <a:spcPct val="90000"/>
              </a:lnSpc>
              <a:spcBef>
                <a:spcPts val="500"/>
              </a:spcBef>
              <a:spcAft>
                <a:spcPts val="0"/>
              </a:spcAft>
              <a:buClr>
                <a:schemeClr val="dk1"/>
              </a:buClr>
              <a:buSzPts val="1800"/>
              <a:buFont typeface="Manrope"/>
              <a:buChar char="•"/>
              <a:defRPr sz="1867" b="0" i="0" u="none" strike="noStrike" kern="1200" cap="none">
                <a:solidFill>
                  <a:schemeClr val="dk1"/>
                </a:solidFill>
                <a:latin typeface="Manrope"/>
                <a:ea typeface="Manrope"/>
                <a:cs typeface="Manrope"/>
                <a:sym typeface="Manrope"/>
              </a:defRPr>
            </a:lvl6pPr>
            <a:lvl7pPr marL="4266880" marR="0" lvl="6" indent="-457167" algn="l" defTabSz="914400" rtl="0" eaLnBrk="1" latinLnBrk="0" hangingPunct="1">
              <a:lnSpc>
                <a:spcPct val="90000"/>
              </a:lnSpc>
              <a:spcBef>
                <a:spcPts val="500"/>
              </a:spcBef>
              <a:spcAft>
                <a:spcPts val="0"/>
              </a:spcAft>
              <a:buClr>
                <a:schemeClr val="dk1"/>
              </a:buClr>
              <a:buSzPts val="1800"/>
              <a:buFont typeface="Manrope"/>
              <a:buChar char="•"/>
              <a:defRPr sz="1867" b="0" i="0" u="none" strike="noStrike" kern="1200" cap="none">
                <a:solidFill>
                  <a:schemeClr val="dk1"/>
                </a:solidFill>
                <a:latin typeface="Manrope"/>
                <a:ea typeface="Manrope"/>
                <a:cs typeface="Manrope"/>
                <a:sym typeface="Manrope"/>
              </a:defRPr>
            </a:lvl7pPr>
            <a:lvl8pPr marL="4876435" marR="0" lvl="7" indent="-457167" algn="l" defTabSz="914400" rtl="0" eaLnBrk="1" latinLnBrk="0" hangingPunct="1">
              <a:lnSpc>
                <a:spcPct val="90000"/>
              </a:lnSpc>
              <a:spcBef>
                <a:spcPts val="500"/>
              </a:spcBef>
              <a:spcAft>
                <a:spcPts val="0"/>
              </a:spcAft>
              <a:buClr>
                <a:schemeClr val="dk1"/>
              </a:buClr>
              <a:buSzPts val="1800"/>
              <a:buFont typeface="Manrope"/>
              <a:buChar char="•"/>
              <a:defRPr sz="1867" b="0" i="0" u="none" strike="noStrike" kern="1200" cap="none">
                <a:solidFill>
                  <a:schemeClr val="dk1"/>
                </a:solidFill>
                <a:latin typeface="Manrope"/>
                <a:ea typeface="Manrope"/>
                <a:cs typeface="Manrope"/>
                <a:sym typeface="Manrope"/>
              </a:defRPr>
            </a:lvl8pPr>
            <a:lvl9pPr marL="5485990" marR="0" lvl="8" indent="-457167" algn="l" defTabSz="914400" rtl="0" eaLnBrk="1" latinLnBrk="0" hangingPunct="1">
              <a:lnSpc>
                <a:spcPct val="90000"/>
              </a:lnSpc>
              <a:spcBef>
                <a:spcPts val="500"/>
              </a:spcBef>
              <a:spcAft>
                <a:spcPts val="0"/>
              </a:spcAft>
              <a:buClr>
                <a:schemeClr val="dk1"/>
              </a:buClr>
              <a:buSzPts val="1800"/>
              <a:buFont typeface="Manrope"/>
              <a:buChar char="•"/>
              <a:defRPr sz="1867" b="0" i="0" u="none" strike="noStrike" kern="1200" cap="none">
                <a:solidFill>
                  <a:schemeClr val="dk1"/>
                </a:solidFill>
                <a:latin typeface="Manrope"/>
                <a:ea typeface="Manrope"/>
                <a:cs typeface="Manrope"/>
                <a:sym typeface="Manrope"/>
              </a:defRPr>
            </a:lvl9pPr>
          </a:lstStyle>
          <a:p>
            <a:pPr marL="152388" indent="0">
              <a:buClr>
                <a:srgbClr val="5E261F"/>
              </a:buClr>
              <a:buNone/>
              <a:defRPr/>
            </a:pPr>
            <a:r>
              <a:rPr lang="en-US" sz="2800" kern="0" dirty="0">
                <a:solidFill>
                  <a:srgbClr val="FF0000"/>
                </a:solidFill>
                <a:latin typeface="Times New Roman" pitchFamily="18" charset="0"/>
                <a:cs typeface="Times New Roman" pitchFamily="18" charset="0"/>
              </a:rPr>
              <a:t>Nê-grô-it</a:t>
            </a:r>
          </a:p>
        </p:txBody>
      </p:sp>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15003" y="178891"/>
            <a:ext cx="4252407" cy="27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8793483" y="2417634"/>
            <a:ext cx="2095445" cy="523220"/>
          </a:xfrm>
          <a:prstGeom prst="rect">
            <a:avLst/>
          </a:prstGeom>
          <a:solidFill>
            <a:schemeClr val="bg2">
              <a:lumMod val="90000"/>
            </a:schemeClr>
          </a:solidFill>
          <a:ln>
            <a:solidFill>
              <a:schemeClr val="accent1">
                <a:lumMod val="20000"/>
                <a:lumOff val="80000"/>
              </a:schemeClr>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0000"/>
                </a:solidFill>
                <a:effectLst/>
                <a:uLnTx/>
                <a:uFillTx/>
                <a:latin typeface="Times New Roman" pitchFamily="18" charset="0"/>
                <a:cs typeface="Times New Roman" pitchFamily="18" charset="0"/>
              </a:rPr>
              <a:t>Cây</a:t>
            </a:r>
            <a:r>
              <a:rPr kumimoji="0" lang="en-US" sz="2800" b="0" i="0" u="none" strike="noStrike" kern="0" cap="none" spc="0" normalizeH="0" noProof="0" dirty="0">
                <a:ln>
                  <a:noFill/>
                </a:ln>
                <a:solidFill>
                  <a:srgbClr val="FF0000"/>
                </a:solidFill>
                <a:effectLst/>
                <a:uLnTx/>
                <a:uFillTx/>
                <a:latin typeface="Times New Roman" pitchFamily="18" charset="0"/>
                <a:cs typeface="Times New Roman" pitchFamily="18" charset="0"/>
              </a:rPr>
              <a:t> Bao Báp</a:t>
            </a:r>
            <a:endParaRPr kumimoji="0" lang="en-US" sz="2800" b="0" i="0" u="none" strike="noStrike" kern="0" cap="none" spc="0" normalizeH="0" baseline="0" noProof="0" dirty="0">
              <a:ln>
                <a:noFill/>
              </a:ln>
              <a:solidFill>
                <a:srgbClr val="FF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804670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42932-5E2D-7278-4261-D0898A919A97}"/>
            </a:ext>
          </a:extLst>
        </p:cNvPr>
        <p:cNvGrpSpPr/>
        <p:nvPr/>
      </p:nvGrpSpPr>
      <p:grpSpPr>
        <a:xfrm>
          <a:off x="0" y="0"/>
          <a:ext cx="0" cy="0"/>
          <a:chOff x="0" y="0"/>
          <a:chExt cx="0" cy="0"/>
        </a:xfrm>
      </p:grpSpPr>
      <p:sp>
        <p:nvSpPr>
          <p:cNvPr id="6" name="AutoShape 2" descr="Cách nuôi chó BULLDOG chuẩn khuyến cáo">
            <a:extLst>
              <a:ext uri="{FF2B5EF4-FFF2-40B4-BE49-F238E27FC236}">
                <a16:creationId xmlns:a16="http://schemas.microsoft.com/office/drawing/2014/main" id="{18F76B43-858E-30ED-6297-7703FFBB4F56}"/>
              </a:ext>
            </a:extLst>
          </p:cNvPr>
          <p:cNvSpPr>
            <a:spLocks noChangeAspect="1" noChangeArrowheads="1"/>
          </p:cNvSpPr>
          <p:nvPr/>
        </p:nvSpPr>
        <p:spPr bwMode="auto">
          <a:xfrm>
            <a:off x="207434" y="-182033"/>
            <a:ext cx="397933" cy="39793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1867" dirty="0"/>
          </a:p>
        </p:txBody>
      </p:sp>
      <p:pic>
        <p:nvPicPr>
          <p:cNvPr id="12" name="Picture 4" descr="Du lịch Ai Cập, ghé thăm dòng sông Nile huyền thoại | VIETRAVE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974" b="4974"/>
          <a:stretch/>
        </p:blipFill>
        <p:spPr bwMode="auto">
          <a:xfrm>
            <a:off x="0" y="16933"/>
            <a:ext cx="12192000" cy="684106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79C507C-79DA-4C92-BEF6-438F556DAF02}"/>
              </a:ext>
            </a:extLst>
          </p:cNvPr>
          <p:cNvSpPr txBox="1"/>
          <p:nvPr/>
        </p:nvSpPr>
        <p:spPr>
          <a:xfrm>
            <a:off x="2087355" y="931213"/>
            <a:ext cx="8771046" cy="1692771"/>
          </a:xfrm>
          <a:prstGeom prst="rect">
            <a:avLst/>
          </a:prstGeom>
          <a:noFill/>
          <a:ln>
            <a:noFill/>
          </a:ln>
        </p:spPr>
        <p:txBody>
          <a:bodyPr wrap="square" rtlCol="0">
            <a:spAutoFit/>
          </a:bodyPr>
          <a:lstStyle/>
          <a:p>
            <a:pPr marL="0" lvl="1" algn="ctr">
              <a:lnSpc>
                <a:spcPct val="130000"/>
              </a:lnSpc>
            </a:pPr>
            <a:r>
              <a:rPr lang="en-US" sz="4000" b="1" dirty="0">
                <a:ln>
                  <a:noFill/>
                  <a:prstDash val="dashDot"/>
                </a:ln>
                <a:solidFill>
                  <a:schemeClr val="tx1"/>
                </a:solidFill>
                <a:latin typeface="Times New Roman" pitchFamily="18" charset="0"/>
                <a:cs typeface="Times New Roman" pitchFamily="18" charset="0"/>
              </a:rPr>
              <a:t>BÀI 9. VỊ TRÍ ĐỊA LÍ, Đ</a:t>
            </a:r>
            <a:r>
              <a:rPr lang="en-US" sz="4000" dirty="0">
                <a:solidFill>
                  <a:schemeClr val="tx1"/>
                </a:solidFill>
                <a:latin typeface="Times New Roman" pitchFamily="18" charset="0"/>
                <a:cs typeface="Times New Roman" pitchFamily="18" charset="0"/>
              </a:rPr>
              <a:t>Ặ</a:t>
            </a:r>
            <a:r>
              <a:rPr lang="en-US" sz="4000" b="1" dirty="0">
                <a:ln>
                  <a:noFill/>
                  <a:prstDash val="dashDot"/>
                </a:ln>
                <a:solidFill>
                  <a:schemeClr val="tx1"/>
                </a:solidFill>
                <a:latin typeface="Times New Roman" pitchFamily="18" charset="0"/>
                <a:cs typeface="Times New Roman" pitchFamily="18" charset="0"/>
              </a:rPr>
              <a:t>C ĐIỂM </a:t>
            </a:r>
          </a:p>
          <a:p>
            <a:pPr marL="0" lvl="1" algn="ctr">
              <a:lnSpc>
                <a:spcPct val="130000"/>
              </a:lnSpc>
            </a:pPr>
            <a:r>
              <a:rPr lang="en-US" sz="4000" b="1" dirty="0">
                <a:ln>
                  <a:noFill/>
                  <a:prstDash val="dashDot"/>
                </a:ln>
                <a:solidFill>
                  <a:schemeClr val="tx1"/>
                </a:solidFill>
                <a:latin typeface="Times New Roman" pitchFamily="18" charset="0"/>
                <a:cs typeface="Times New Roman" pitchFamily="18" charset="0"/>
              </a:rPr>
              <a:t>TỰ NHIÊN CHÂU PHI</a:t>
            </a:r>
          </a:p>
        </p:txBody>
      </p:sp>
      <p:sp>
        <p:nvSpPr>
          <p:cNvPr id="7" name="TextBox 6">
            <a:extLst>
              <a:ext uri="{FF2B5EF4-FFF2-40B4-BE49-F238E27FC236}">
                <a16:creationId xmlns:a16="http://schemas.microsoft.com/office/drawing/2014/main" id="{179C507C-79DA-4C92-BEF6-438F556DAF02}"/>
              </a:ext>
            </a:extLst>
          </p:cNvPr>
          <p:cNvSpPr txBox="1"/>
          <p:nvPr/>
        </p:nvSpPr>
        <p:spPr>
          <a:xfrm>
            <a:off x="2759242" y="210330"/>
            <a:ext cx="6914147" cy="892552"/>
          </a:xfrm>
          <a:prstGeom prst="rect">
            <a:avLst/>
          </a:prstGeom>
          <a:noFill/>
          <a:ln>
            <a:noFill/>
          </a:ln>
        </p:spPr>
        <p:txBody>
          <a:bodyPr wrap="square" rtlCol="0">
            <a:spAutoFit/>
          </a:bodyPr>
          <a:lstStyle/>
          <a:p>
            <a:pPr marL="0" lvl="1" algn="ctr">
              <a:lnSpc>
                <a:spcPct val="130000"/>
              </a:lnSpc>
            </a:pPr>
            <a:r>
              <a:rPr lang="en-US" sz="4000" b="1" dirty="0">
                <a:ln>
                  <a:noFill/>
                  <a:prstDash val="dashDot"/>
                </a:ln>
                <a:solidFill>
                  <a:srgbClr val="FF0000"/>
                </a:solidFill>
                <a:latin typeface="Times New Roman" pitchFamily="18" charset="0"/>
                <a:cs typeface="Times New Roman" pitchFamily="18" charset="0"/>
              </a:rPr>
              <a:t>CHƯƠNG 3: CHÂU PHI</a:t>
            </a:r>
          </a:p>
        </p:txBody>
      </p:sp>
    </p:spTree>
    <p:extLst>
      <p:ext uri="{BB962C8B-B14F-4D97-AF65-F5344CB8AC3E}">
        <p14:creationId xmlns:p14="http://schemas.microsoft.com/office/powerpoint/2010/main" val="32873435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a:buClrTx/>
              <a:buFontTx/>
              <a:buNone/>
            </a:pPr>
            <a:fld id="{00000000-1234-1234-1234-123412341234}" type="slidenum">
              <a:rPr lang="tr-TR" sz="1800" kern="1200" smtClean="0">
                <a:solidFill>
                  <a:srgbClr val="5E261F"/>
                </a:solidFill>
                <a:ea typeface="+mn-ea"/>
                <a:cs typeface="+mn-cs"/>
              </a:rPr>
              <a:pPr>
                <a:buClrTx/>
                <a:buFontTx/>
                <a:buNone/>
              </a:pPr>
              <a:t>9</a:t>
            </a:fld>
            <a:endParaRPr lang="tr-TR" sz="1800" kern="1200">
              <a:solidFill>
                <a:srgbClr val="5E261F"/>
              </a:solidFill>
              <a:ea typeface="+mn-ea"/>
              <a:cs typeface="+mn-cs"/>
            </a:endParaRPr>
          </a:p>
        </p:txBody>
      </p:sp>
      <p:cxnSp>
        <p:nvCxnSpPr>
          <p:cNvPr id="6" name="Straight Arrow Connector 5"/>
          <p:cNvCxnSpPr>
            <a:stCxn id="52" idx="3"/>
          </p:cNvCxnSpPr>
          <p:nvPr/>
        </p:nvCxnSpPr>
        <p:spPr>
          <a:xfrm>
            <a:off x="2602746" y="2887584"/>
            <a:ext cx="1239866" cy="1015139"/>
          </a:xfrm>
          <a:prstGeom prst="straightConnector1">
            <a:avLst/>
          </a:prstGeom>
          <a:noFill/>
          <a:ln w="31750" cap="flat" cmpd="sng" algn="ctr">
            <a:solidFill>
              <a:srgbClr val="438086"/>
            </a:solidFill>
            <a:prstDash val="solid"/>
            <a:tailEnd type="arrow"/>
          </a:ln>
          <a:effectLst>
            <a:outerShdw blurRad="50800" dist="25400" dir="5400000" rotWithShape="0">
              <a:srgbClr val="000000">
                <a:alpha val="45000"/>
              </a:srgbClr>
            </a:outerShdw>
          </a:effectLst>
        </p:spPr>
      </p:cxnSp>
      <p:cxnSp>
        <p:nvCxnSpPr>
          <p:cNvPr id="7" name="Straight Arrow Connector 6"/>
          <p:cNvCxnSpPr>
            <a:stCxn id="21" idx="3"/>
          </p:cNvCxnSpPr>
          <p:nvPr/>
        </p:nvCxnSpPr>
        <p:spPr>
          <a:xfrm flipV="1">
            <a:off x="7558328" y="1518834"/>
            <a:ext cx="1306703" cy="1368750"/>
          </a:xfrm>
          <a:prstGeom prst="straightConnector1">
            <a:avLst/>
          </a:prstGeom>
          <a:noFill/>
          <a:ln w="31750" cap="flat" cmpd="sng" algn="ctr">
            <a:solidFill>
              <a:srgbClr val="211448"/>
            </a:solidFill>
            <a:prstDash val="solid"/>
            <a:tailEnd type="arrow"/>
          </a:ln>
          <a:effectLst>
            <a:outerShdw blurRad="50800" dist="25400" dir="5400000" rotWithShape="0">
              <a:srgbClr val="000000">
                <a:alpha val="45000"/>
              </a:srgbClr>
            </a:outerShdw>
          </a:effectLst>
        </p:spPr>
      </p:cxnSp>
      <p:cxnSp>
        <p:nvCxnSpPr>
          <p:cNvPr id="8" name="Straight Arrow Connector 7"/>
          <p:cNvCxnSpPr/>
          <p:nvPr/>
        </p:nvCxnSpPr>
        <p:spPr>
          <a:xfrm flipV="1">
            <a:off x="2602746" y="2745804"/>
            <a:ext cx="1239867" cy="138057"/>
          </a:xfrm>
          <a:prstGeom prst="straightConnector1">
            <a:avLst/>
          </a:prstGeom>
          <a:noFill/>
          <a:ln w="31750" cap="flat" cmpd="sng" algn="ctr">
            <a:solidFill>
              <a:srgbClr val="438086"/>
            </a:solidFill>
            <a:prstDash val="solid"/>
            <a:tailEnd type="arrow"/>
          </a:ln>
          <a:effectLst>
            <a:outerShdw blurRad="50800" dist="25400" dir="5400000" rotWithShape="0">
              <a:srgbClr val="000000">
                <a:alpha val="45000"/>
              </a:srgbClr>
            </a:outerShdw>
          </a:effectLst>
        </p:spPr>
      </p:cxnSp>
      <p:sp>
        <p:nvSpPr>
          <p:cNvPr id="20" name="Title 19"/>
          <p:cNvSpPr txBox="1">
            <a:spLocks noGrp="1"/>
          </p:cNvSpPr>
          <p:nvPr>
            <p:ph type="title"/>
          </p:nvPr>
        </p:nvSpPr>
        <p:spPr>
          <a:xfrm>
            <a:off x="3797085" y="759851"/>
            <a:ext cx="3781587" cy="1200288"/>
          </a:xfrm>
          <a:prstGeom prst="rect">
            <a:avLst/>
          </a:prstGeom>
          <a:gradFill rotWithShape="1">
            <a:gsLst>
              <a:gs pos="0">
                <a:sysClr val="windowText" lastClr="000000">
                  <a:tint val="1000"/>
                  <a:satMod val="255000"/>
                </a:sysClr>
              </a:gs>
              <a:gs pos="55000">
                <a:sysClr val="windowText" lastClr="000000">
                  <a:tint val="12000"/>
                  <a:satMod val="255000"/>
                </a:sysClr>
              </a:gs>
              <a:gs pos="100000">
                <a:sysClr val="windowText" lastClr="000000">
                  <a:tint val="45000"/>
                  <a:satMod val="250000"/>
                </a:sysClr>
              </a:gs>
            </a:gsLst>
            <a:path path="circle">
              <a:fillToRect l="-40000" t="-90000" r="140000" b="190000"/>
            </a:path>
          </a:gradFill>
          <a:ln w="9525" cap="flat" cmpd="sng" algn="ctr">
            <a:solidFill>
              <a:sysClr val="windowText" lastClr="000000"/>
            </a:solidFill>
            <a:prstDash val="solid"/>
          </a:ln>
          <a:effectLst>
            <a:outerShdw blurRad="51500" dist="25400" dir="5400000" rotWithShape="0">
              <a:srgbClr val="000000">
                <a:alpha val="40000"/>
              </a:srgb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1" dirty="0">
                <a:solidFill>
                  <a:srgbClr val="FF0000"/>
                </a:solidFill>
                <a:latin typeface="Times New Roman" pitchFamily="18" charset="0"/>
                <a:ea typeface="+mn-ea"/>
                <a:cs typeface="Times New Roman" pitchFamily="18" charset="0"/>
              </a:rPr>
              <a:t>1.VỊ TRÍ ĐỊA LÍ, HÌNH DẠNG VÀ</a:t>
            </a:r>
            <a:br>
              <a:rPr lang="en-US" sz="2400" b="1" dirty="0">
                <a:solidFill>
                  <a:srgbClr val="FF0000"/>
                </a:solidFill>
                <a:latin typeface="Times New Roman" pitchFamily="18" charset="0"/>
                <a:ea typeface="+mn-ea"/>
                <a:cs typeface="Times New Roman" pitchFamily="18" charset="0"/>
              </a:rPr>
            </a:br>
            <a:r>
              <a:rPr lang="en-US" sz="2400" b="1" dirty="0">
                <a:solidFill>
                  <a:srgbClr val="FF0000"/>
                </a:solidFill>
                <a:latin typeface="Times New Roman" pitchFamily="18" charset="0"/>
                <a:ea typeface="+mn-ea"/>
                <a:cs typeface="Times New Roman" pitchFamily="18" charset="0"/>
              </a:rPr>
              <a:t>KÍCH THƯỚC</a:t>
            </a:r>
            <a:endParaRPr kumimoji="0" lang="en-US" sz="24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21" name="TextBox 20"/>
          <p:cNvSpPr txBox="1"/>
          <p:nvPr/>
        </p:nvSpPr>
        <p:spPr>
          <a:xfrm>
            <a:off x="3825175" y="2472085"/>
            <a:ext cx="3733153" cy="830997"/>
          </a:xfrm>
          <a:prstGeom prst="rect">
            <a:avLst/>
          </a:prstGeom>
          <a:gradFill rotWithShape="1">
            <a:gsLst>
              <a:gs pos="0">
                <a:sysClr val="windowText" lastClr="000000">
                  <a:tint val="1000"/>
                  <a:satMod val="255000"/>
                </a:sysClr>
              </a:gs>
              <a:gs pos="55000">
                <a:sysClr val="windowText" lastClr="000000">
                  <a:tint val="12000"/>
                  <a:satMod val="255000"/>
                </a:sysClr>
              </a:gs>
              <a:gs pos="100000">
                <a:sysClr val="windowText" lastClr="000000">
                  <a:tint val="45000"/>
                  <a:satMod val="250000"/>
                </a:sysClr>
              </a:gs>
            </a:gsLst>
            <a:path path="circle">
              <a:fillToRect l="-40000" t="-90000" r="140000" b="190000"/>
            </a:path>
          </a:gradFill>
          <a:ln w="9525" cap="flat" cmpd="sng" algn="ctr">
            <a:solidFill>
              <a:sysClr val="windowText" lastClr="000000"/>
            </a:solidFill>
            <a:prstDash val="solid"/>
          </a:ln>
          <a:effectLst>
            <a:outerShdw blurRad="51500" dist="25400" dir="5400000" rotWithShape="0">
              <a:srgbClr val="000000">
                <a:alpha val="40000"/>
              </a:srgb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1" dirty="0">
                <a:solidFill>
                  <a:srgbClr val="FF0000"/>
                </a:solidFill>
                <a:latin typeface="Times New Roman" pitchFamily="18" charset="0"/>
                <a:ea typeface="+mn-ea"/>
                <a:cs typeface="Times New Roman" pitchFamily="18" charset="0"/>
              </a:rPr>
              <a:t>2. ĐẶC ĐIỂM TỰ NHIÊN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22" name="TextBox 21"/>
          <p:cNvSpPr txBox="1"/>
          <p:nvPr/>
        </p:nvSpPr>
        <p:spPr>
          <a:xfrm>
            <a:off x="3842612" y="3528314"/>
            <a:ext cx="3715716" cy="1569660"/>
          </a:xfrm>
          <a:prstGeom prst="rect">
            <a:avLst/>
          </a:prstGeom>
          <a:gradFill rotWithShape="1">
            <a:gsLst>
              <a:gs pos="0">
                <a:sysClr val="windowText" lastClr="000000">
                  <a:tint val="1000"/>
                  <a:satMod val="255000"/>
                </a:sysClr>
              </a:gs>
              <a:gs pos="55000">
                <a:sysClr val="windowText" lastClr="000000">
                  <a:tint val="12000"/>
                  <a:satMod val="255000"/>
                </a:sysClr>
              </a:gs>
              <a:gs pos="100000">
                <a:sysClr val="windowText" lastClr="000000">
                  <a:tint val="45000"/>
                  <a:satMod val="250000"/>
                </a:sysClr>
              </a:gs>
            </a:gsLst>
            <a:path path="circle">
              <a:fillToRect l="-40000" t="-90000" r="140000" b="190000"/>
            </a:path>
          </a:gradFill>
          <a:ln w="9525" cap="flat" cmpd="sng" algn="ctr">
            <a:solidFill>
              <a:sysClr val="windowText" lastClr="000000"/>
            </a:solidFill>
            <a:prstDash val="solid"/>
          </a:ln>
          <a:effectLst>
            <a:outerShdw blurRad="51500" dist="25400" dir="5400000" rotWithShape="0">
              <a:srgbClr val="000000">
                <a:alpha val="40000"/>
              </a:srgb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3.VẤN</a:t>
            </a:r>
            <a:r>
              <a:rPr kumimoji="0" lang="en-US" sz="2400" b="1" i="0" u="none" strike="noStrike" kern="0" cap="none" spc="0" normalizeH="0" noProof="0" dirty="0">
                <a:ln>
                  <a:noFill/>
                </a:ln>
                <a:solidFill>
                  <a:srgbClr val="FF0000"/>
                </a:solidFill>
                <a:effectLst/>
                <a:uLnTx/>
                <a:uFillTx/>
                <a:latin typeface="Times New Roman" pitchFamily="18" charset="0"/>
                <a:ea typeface="+mn-ea"/>
                <a:cs typeface="Times New Roman" pitchFamily="18" charset="0"/>
              </a:rPr>
              <a:t> ĐỀ MÔI TRƯỜNG</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noProof="0" dirty="0">
                <a:ln>
                  <a:noFill/>
                </a:ln>
                <a:solidFill>
                  <a:srgbClr val="FF0000"/>
                </a:solidFill>
                <a:effectLst/>
                <a:uLnTx/>
                <a:uFillTx/>
                <a:latin typeface="Times New Roman" pitchFamily="18" charset="0"/>
                <a:ea typeface="+mn-ea"/>
                <a:cs typeface="Times New Roman" pitchFamily="18" charset="0"/>
              </a:rPr>
              <a:t> TRONG SỬ DỤNG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noProof="0" dirty="0">
                <a:ln>
                  <a:noFill/>
                </a:ln>
                <a:solidFill>
                  <a:srgbClr val="FF0000"/>
                </a:solidFill>
                <a:effectLst/>
                <a:uLnTx/>
                <a:uFillTx/>
                <a:latin typeface="Times New Roman" pitchFamily="18" charset="0"/>
                <a:ea typeface="+mn-ea"/>
                <a:cs typeface="Times New Roman" pitchFamily="18" charset="0"/>
              </a:rPr>
              <a:t>THIÊN NHIÊN</a:t>
            </a:r>
            <a:endParaRPr kumimoji="0" lang="en-US" sz="24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cxnSp>
        <p:nvCxnSpPr>
          <p:cNvPr id="31" name="Straight Arrow Connector 30"/>
          <p:cNvCxnSpPr>
            <a:stCxn id="52" idx="3"/>
          </p:cNvCxnSpPr>
          <p:nvPr/>
        </p:nvCxnSpPr>
        <p:spPr>
          <a:xfrm flipV="1">
            <a:off x="2602746" y="1097530"/>
            <a:ext cx="1239866" cy="1790054"/>
          </a:xfrm>
          <a:prstGeom prst="straightConnector1">
            <a:avLst/>
          </a:prstGeom>
          <a:noFill/>
          <a:ln w="31750" cap="flat" cmpd="sng" algn="ctr">
            <a:solidFill>
              <a:srgbClr val="438086"/>
            </a:solidFill>
            <a:prstDash val="solid"/>
            <a:tailEnd type="arrow"/>
          </a:ln>
          <a:effectLst>
            <a:outerShdw blurRad="50800" dist="25400" dir="5400000" rotWithShape="0">
              <a:srgbClr val="000000">
                <a:alpha val="45000"/>
              </a:srgbClr>
            </a:outerShdw>
          </a:effectLst>
        </p:spPr>
      </p:cxnSp>
      <p:cxnSp>
        <p:nvCxnSpPr>
          <p:cNvPr id="32" name="Straight Arrow Connector 31"/>
          <p:cNvCxnSpPr>
            <a:stCxn id="21" idx="3"/>
            <a:endCxn id="67" idx="1"/>
          </p:cNvCxnSpPr>
          <p:nvPr/>
        </p:nvCxnSpPr>
        <p:spPr>
          <a:xfrm>
            <a:off x="7558328" y="2887584"/>
            <a:ext cx="1306704" cy="972808"/>
          </a:xfrm>
          <a:prstGeom prst="straightConnector1">
            <a:avLst/>
          </a:prstGeom>
          <a:noFill/>
          <a:ln w="31750" cap="flat" cmpd="sng" algn="ctr">
            <a:solidFill>
              <a:srgbClr val="211448"/>
            </a:solidFill>
            <a:prstDash val="solid"/>
            <a:tailEnd type="arrow"/>
          </a:ln>
          <a:effectLst>
            <a:outerShdw blurRad="50800" dist="25400" dir="5400000" rotWithShape="0">
              <a:srgbClr val="000000">
                <a:alpha val="45000"/>
              </a:srgbClr>
            </a:outerShdw>
          </a:effectLst>
        </p:spPr>
      </p:cxnSp>
      <p:cxnSp>
        <p:nvCxnSpPr>
          <p:cNvPr id="33" name="Straight Arrow Connector 32"/>
          <p:cNvCxnSpPr>
            <a:stCxn id="21" idx="3"/>
            <a:endCxn id="65" idx="1"/>
          </p:cNvCxnSpPr>
          <p:nvPr/>
        </p:nvCxnSpPr>
        <p:spPr>
          <a:xfrm flipV="1">
            <a:off x="7558328" y="2258182"/>
            <a:ext cx="1308478" cy="629402"/>
          </a:xfrm>
          <a:prstGeom prst="straightConnector1">
            <a:avLst/>
          </a:prstGeom>
          <a:noFill/>
          <a:ln w="31750" cap="flat" cmpd="sng" algn="ctr">
            <a:solidFill>
              <a:srgbClr val="211448"/>
            </a:solidFill>
            <a:prstDash val="solid"/>
            <a:tailEnd type="arrow"/>
          </a:ln>
          <a:effectLst>
            <a:outerShdw blurRad="50800" dist="25400" dir="5400000" rotWithShape="0">
              <a:srgbClr val="000000">
                <a:alpha val="45000"/>
              </a:srgbClr>
            </a:outerShdw>
          </a:effectLst>
        </p:spPr>
      </p:cxnSp>
      <p:cxnSp>
        <p:nvCxnSpPr>
          <p:cNvPr id="34" name="Straight Arrow Connector 33"/>
          <p:cNvCxnSpPr>
            <a:stCxn id="21" idx="3"/>
          </p:cNvCxnSpPr>
          <p:nvPr/>
        </p:nvCxnSpPr>
        <p:spPr>
          <a:xfrm>
            <a:off x="7558328" y="2887584"/>
            <a:ext cx="1306703" cy="142335"/>
          </a:xfrm>
          <a:prstGeom prst="straightConnector1">
            <a:avLst/>
          </a:prstGeom>
          <a:noFill/>
          <a:ln w="31750" cap="flat" cmpd="sng" algn="ctr">
            <a:solidFill>
              <a:srgbClr val="211448"/>
            </a:solidFill>
            <a:prstDash val="solid"/>
            <a:tailEnd type="arrow"/>
          </a:ln>
          <a:effectLst>
            <a:outerShdw blurRad="50800" dist="25400" dir="5400000" rotWithShape="0">
              <a:srgbClr val="000000">
                <a:alpha val="45000"/>
              </a:srgbClr>
            </a:outerShdw>
          </a:effectLst>
        </p:spPr>
      </p:cxnSp>
      <p:sp>
        <p:nvSpPr>
          <p:cNvPr id="52" name="Title 4">
            <a:extLst>
              <a:ext uri="{FF2B5EF4-FFF2-40B4-BE49-F238E27FC236}">
                <a16:creationId xmlns:a16="http://schemas.microsoft.com/office/drawing/2014/main" id="{9DEA7042-98AD-4590-8A75-2F7F88805E67}"/>
              </a:ext>
            </a:extLst>
          </p:cNvPr>
          <p:cNvSpPr txBox="1">
            <a:spLocks/>
          </p:cNvSpPr>
          <p:nvPr/>
        </p:nvSpPr>
        <p:spPr>
          <a:xfrm>
            <a:off x="-62960" y="1097529"/>
            <a:ext cx="2665706" cy="3580109"/>
          </a:xfrm>
          <a:prstGeom prst="rect">
            <a:avLst/>
          </a:prstGeom>
          <a:solidFill>
            <a:srgbClr val="08699F"/>
          </a:solidFill>
          <a:ln w="12700" cap="flat" cmpd="sng" algn="ctr">
            <a:solidFill>
              <a:srgbClr val="08699F"/>
            </a:solidFill>
            <a:prstDash val="solid"/>
            <a:miter lim="800000"/>
          </a:ln>
          <a:effectLst/>
        </p:spPr>
        <p:txBody>
          <a:bodyPr spcFirstLastPara="1" wrap="square" lIns="91425" tIns="45700" rIns="91425" bIns="45700" rtlCol="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Lilita One"/>
              <a:buNone/>
              <a:defRPr sz="3000" b="0"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2pPr>
            <a:lvl3pPr marR="0" lvl="2"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3pPr>
            <a:lvl4pPr marR="0" lvl="3"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4pPr>
            <a:lvl5pPr marR="0" lvl="4"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5pPr>
            <a:lvl6pPr marR="0" lvl="5"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6pPr>
            <a:lvl7pPr marR="0" lvl="6"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7pPr>
            <a:lvl8pPr marR="0" lvl="7"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8pPr>
            <a:lvl9pPr marR="0" lvl="8" algn="l" rtl="0">
              <a:lnSpc>
                <a:spcPct val="100000"/>
              </a:lnSpc>
              <a:spcBef>
                <a:spcPts val="0"/>
              </a:spcBef>
              <a:spcAft>
                <a:spcPts val="0"/>
              </a:spcAft>
              <a:buClr>
                <a:schemeClr val="dk1"/>
              </a:buClr>
              <a:buSzPts val="1400"/>
              <a:buFont typeface="Lilita One"/>
              <a:buNone/>
              <a:defRPr sz="3000" b="0" i="0" u="none" strike="noStrike" cap="none">
                <a:solidFill>
                  <a:schemeClr val="dk1"/>
                </a:solidFill>
                <a:latin typeface="Lilita One"/>
                <a:ea typeface="Lilita One"/>
                <a:cs typeface="Lilita One"/>
                <a:sym typeface="Lilita One"/>
              </a:defRPr>
            </a:lvl9pPr>
          </a:lstStyle>
          <a:p>
            <a:pPr lvl="1">
              <a:buClrTx/>
              <a:buSzTx/>
              <a:defRPr/>
            </a:pPr>
            <a:r>
              <a:rPr lang="en-US" sz="2800" b="1" dirty="0">
                <a:solidFill>
                  <a:prstClr val="white"/>
                </a:solidFill>
                <a:latin typeface="#9Slide03 SFU DIN Mittelschrift" panose="00000400000000000000" pitchFamily="2" charset="0"/>
                <a:ea typeface="Cambria" panose="02040503050406030204" pitchFamily="18" charset="0"/>
              </a:rPr>
              <a:t> </a:t>
            </a:r>
            <a:r>
              <a:rPr lang="en-US" sz="2800" b="1" dirty="0">
                <a:solidFill>
                  <a:prstClr val="white"/>
                </a:solidFill>
                <a:latin typeface="Times New Roman" pitchFamily="18" charset="0"/>
                <a:ea typeface="Cambria" panose="02040503050406030204" pitchFamily="18" charset="0"/>
                <a:cs typeface="Times New Roman" pitchFamily="18" charset="0"/>
              </a:rPr>
              <a:t>BÀI 9. VỊ TRÍ           ĐỊA LÍ,</a:t>
            </a:r>
          </a:p>
          <a:p>
            <a:pPr lvl="1">
              <a:buClrTx/>
              <a:buSzTx/>
              <a:defRPr/>
            </a:pPr>
            <a:r>
              <a:rPr lang="en-US" sz="2800" b="1" dirty="0">
                <a:solidFill>
                  <a:prstClr val="white"/>
                </a:solidFill>
                <a:latin typeface="Times New Roman" pitchFamily="18" charset="0"/>
                <a:ea typeface="Cambria" panose="02040503050406030204" pitchFamily="18" charset="0"/>
                <a:cs typeface="Times New Roman" pitchFamily="18" charset="0"/>
              </a:rPr>
              <a:t> ĐẶC ĐIỂM  TỰ NHIÊN CHÂU PHI</a:t>
            </a:r>
            <a:endParaRPr lang="en-US" sz="2800" b="1" dirty="0">
              <a:solidFill>
                <a:schemeClr val="accent5"/>
              </a:solidFill>
              <a:latin typeface="#9Slide03 SFU DIN Mittelschrift" panose="00000400000000000000" pitchFamily="2" charset="0"/>
              <a:ea typeface="Cambria" panose="02040503050406030204" pitchFamily="18" charset="0"/>
            </a:endParaRPr>
          </a:p>
        </p:txBody>
      </p:sp>
      <p:sp>
        <p:nvSpPr>
          <p:cNvPr id="54" name="TextBox 53"/>
          <p:cNvSpPr txBox="1"/>
          <p:nvPr/>
        </p:nvSpPr>
        <p:spPr>
          <a:xfrm>
            <a:off x="8865031" y="990683"/>
            <a:ext cx="3040895" cy="830997"/>
          </a:xfrm>
          <a:prstGeom prst="rect">
            <a:avLst/>
          </a:prstGeom>
          <a:gradFill rotWithShape="1">
            <a:gsLst>
              <a:gs pos="0">
                <a:sysClr val="windowText" lastClr="000000">
                  <a:tint val="1000"/>
                  <a:satMod val="255000"/>
                </a:sysClr>
              </a:gs>
              <a:gs pos="55000">
                <a:sysClr val="windowText" lastClr="000000">
                  <a:tint val="12000"/>
                  <a:satMod val="255000"/>
                </a:sysClr>
              </a:gs>
              <a:gs pos="100000">
                <a:sysClr val="windowText" lastClr="000000">
                  <a:tint val="45000"/>
                  <a:satMod val="250000"/>
                </a:sysClr>
              </a:gs>
            </a:gsLst>
            <a:path path="circle">
              <a:fillToRect l="-40000" t="-90000" r="140000" b="190000"/>
            </a:path>
          </a:gradFill>
          <a:ln w="9525" cap="flat" cmpd="sng" algn="ctr">
            <a:solidFill>
              <a:sysClr val="windowText" lastClr="000000"/>
            </a:solidFill>
            <a:prstDash val="solid"/>
          </a:ln>
          <a:effectLst>
            <a:outerShdw blurRad="51500" dist="25400" dir="5400000" rotWithShape="0">
              <a:srgbClr val="000000">
                <a:alpha val="40000"/>
              </a:srgb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1" dirty="0">
                <a:solidFill>
                  <a:srgbClr val="0070C0"/>
                </a:solidFill>
                <a:latin typeface="Times New Roman" pitchFamily="18" charset="0"/>
                <a:ea typeface="+mn-ea"/>
                <a:cs typeface="Times New Roman" pitchFamily="18" charset="0"/>
              </a:rPr>
              <a:t>Địa hình và khoáng sản</a:t>
            </a:r>
            <a:endParaRPr kumimoji="0" lang="en-US" sz="24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endParaRPr>
          </a:p>
        </p:txBody>
      </p:sp>
      <p:sp>
        <p:nvSpPr>
          <p:cNvPr id="65" name="TextBox 64"/>
          <p:cNvSpPr txBox="1"/>
          <p:nvPr/>
        </p:nvSpPr>
        <p:spPr>
          <a:xfrm>
            <a:off x="8866806" y="2027349"/>
            <a:ext cx="3040895" cy="461665"/>
          </a:xfrm>
          <a:prstGeom prst="rect">
            <a:avLst/>
          </a:prstGeom>
          <a:gradFill rotWithShape="1">
            <a:gsLst>
              <a:gs pos="0">
                <a:sysClr val="windowText" lastClr="000000">
                  <a:tint val="1000"/>
                  <a:satMod val="255000"/>
                </a:sysClr>
              </a:gs>
              <a:gs pos="55000">
                <a:sysClr val="windowText" lastClr="000000">
                  <a:tint val="12000"/>
                  <a:satMod val="255000"/>
                </a:sysClr>
              </a:gs>
              <a:gs pos="100000">
                <a:sysClr val="windowText" lastClr="000000">
                  <a:tint val="45000"/>
                  <a:satMod val="250000"/>
                </a:sysClr>
              </a:gs>
            </a:gsLst>
            <a:path path="circle">
              <a:fillToRect l="-40000" t="-90000" r="140000" b="190000"/>
            </a:path>
          </a:gradFill>
          <a:ln w="9525" cap="flat" cmpd="sng" algn="ctr">
            <a:solidFill>
              <a:sysClr val="windowText" lastClr="000000"/>
            </a:solidFill>
            <a:prstDash val="solid"/>
          </a:ln>
          <a:effectLst>
            <a:outerShdw blurRad="51500" dist="25400" dir="5400000" rotWithShape="0">
              <a:srgbClr val="000000">
                <a:alpha val="40000"/>
              </a:srgb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rPr>
              <a:t>Khí</a:t>
            </a:r>
            <a:r>
              <a:rPr kumimoji="0" lang="en-US" sz="2400" b="1" i="0" u="none" strike="noStrike" kern="0" cap="none" spc="0" normalizeH="0" noProof="0" dirty="0">
                <a:ln>
                  <a:noFill/>
                </a:ln>
                <a:solidFill>
                  <a:srgbClr val="0070C0"/>
                </a:solidFill>
                <a:effectLst/>
                <a:uLnTx/>
                <a:uFillTx/>
                <a:latin typeface="Times New Roman" pitchFamily="18" charset="0"/>
                <a:ea typeface="+mn-ea"/>
                <a:cs typeface="Times New Roman" pitchFamily="18" charset="0"/>
              </a:rPr>
              <a:t> hậu</a:t>
            </a:r>
            <a:endParaRPr kumimoji="0" lang="en-US" sz="24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endParaRPr>
          </a:p>
        </p:txBody>
      </p:sp>
      <p:sp>
        <p:nvSpPr>
          <p:cNvPr id="66" name="TextBox 65"/>
          <p:cNvSpPr txBox="1"/>
          <p:nvPr/>
        </p:nvSpPr>
        <p:spPr>
          <a:xfrm>
            <a:off x="8866806" y="2702917"/>
            <a:ext cx="3040895" cy="461665"/>
          </a:xfrm>
          <a:prstGeom prst="rect">
            <a:avLst/>
          </a:prstGeom>
          <a:gradFill rotWithShape="1">
            <a:gsLst>
              <a:gs pos="0">
                <a:sysClr val="windowText" lastClr="000000">
                  <a:tint val="1000"/>
                  <a:satMod val="255000"/>
                </a:sysClr>
              </a:gs>
              <a:gs pos="55000">
                <a:sysClr val="windowText" lastClr="000000">
                  <a:tint val="12000"/>
                  <a:satMod val="255000"/>
                </a:sysClr>
              </a:gs>
              <a:gs pos="100000">
                <a:sysClr val="windowText" lastClr="000000">
                  <a:tint val="45000"/>
                  <a:satMod val="250000"/>
                </a:sysClr>
              </a:gs>
            </a:gsLst>
            <a:path path="circle">
              <a:fillToRect l="-40000" t="-90000" r="140000" b="190000"/>
            </a:path>
          </a:gradFill>
          <a:ln w="9525" cap="flat" cmpd="sng" algn="ctr">
            <a:solidFill>
              <a:sysClr val="windowText" lastClr="000000"/>
            </a:solidFill>
            <a:prstDash val="solid"/>
          </a:ln>
          <a:effectLst>
            <a:outerShdw blurRad="51500" dist="25400" dir="5400000" rotWithShape="0">
              <a:srgbClr val="000000">
                <a:alpha val="40000"/>
              </a:srgb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rPr>
              <a:t>Sông,</a:t>
            </a:r>
            <a:r>
              <a:rPr kumimoji="0" lang="en-US" sz="2400" b="1" i="0" u="none" strike="noStrike" kern="0" cap="none" spc="0" normalizeH="0" noProof="0" dirty="0">
                <a:ln>
                  <a:noFill/>
                </a:ln>
                <a:solidFill>
                  <a:srgbClr val="0070C0"/>
                </a:solidFill>
                <a:effectLst/>
                <a:uLnTx/>
                <a:uFillTx/>
                <a:latin typeface="Times New Roman" pitchFamily="18" charset="0"/>
                <a:ea typeface="+mn-ea"/>
                <a:cs typeface="Times New Roman" pitchFamily="18" charset="0"/>
              </a:rPr>
              <a:t> hồ</a:t>
            </a:r>
            <a:endParaRPr kumimoji="0" lang="en-US" sz="24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endParaRPr>
          </a:p>
        </p:txBody>
      </p:sp>
      <p:sp>
        <p:nvSpPr>
          <p:cNvPr id="67" name="TextBox 66"/>
          <p:cNvSpPr txBox="1"/>
          <p:nvPr/>
        </p:nvSpPr>
        <p:spPr>
          <a:xfrm>
            <a:off x="8865032" y="3444893"/>
            <a:ext cx="3042670" cy="830997"/>
          </a:xfrm>
          <a:prstGeom prst="rect">
            <a:avLst/>
          </a:prstGeom>
          <a:gradFill rotWithShape="1">
            <a:gsLst>
              <a:gs pos="0">
                <a:sysClr val="windowText" lastClr="000000">
                  <a:tint val="1000"/>
                  <a:satMod val="255000"/>
                </a:sysClr>
              </a:gs>
              <a:gs pos="55000">
                <a:sysClr val="windowText" lastClr="000000">
                  <a:tint val="12000"/>
                  <a:satMod val="255000"/>
                </a:sysClr>
              </a:gs>
              <a:gs pos="100000">
                <a:sysClr val="windowText" lastClr="000000">
                  <a:tint val="45000"/>
                  <a:satMod val="250000"/>
                </a:sysClr>
              </a:gs>
            </a:gsLst>
            <a:path path="circle">
              <a:fillToRect l="-40000" t="-90000" r="140000" b="190000"/>
            </a:path>
          </a:gradFill>
          <a:ln w="9525" cap="flat" cmpd="sng" algn="ctr">
            <a:solidFill>
              <a:sysClr val="windowText" lastClr="000000"/>
            </a:solidFill>
            <a:prstDash val="solid"/>
          </a:ln>
          <a:effectLst>
            <a:outerShdw blurRad="51500" dist="25400" dir="5400000" rotWithShape="0">
              <a:srgbClr val="000000">
                <a:alpha val="40000"/>
              </a:srgb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rPr>
              <a:t>Các</a:t>
            </a:r>
            <a:r>
              <a:rPr kumimoji="0" lang="en-US" sz="2400" b="1" i="0" u="none" strike="noStrike" kern="0" cap="none" spc="0" normalizeH="0" noProof="0" dirty="0">
                <a:ln>
                  <a:noFill/>
                </a:ln>
                <a:solidFill>
                  <a:srgbClr val="0070C0"/>
                </a:solidFill>
                <a:effectLst/>
                <a:uLnTx/>
                <a:uFillTx/>
                <a:latin typeface="Times New Roman" pitchFamily="18" charset="0"/>
                <a:ea typeface="+mn-ea"/>
                <a:cs typeface="Times New Roman" pitchFamily="18" charset="0"/>
              </a:rPr>
              <a:t> môi trường tự nhiên</a:t>
            </a:r>
            <a:endParaRPr kumimoji="0" lang="en-US" sz="2400" b="1" i="0" u="none" strike="noStrike" kern="0" cap="none" spc="0" normalizeH="0" baseline="0" noProof="0" dirty="0">
              <a:ln>
                <a:noFill/>
              </a:ln>
              <a:solidFill>
                <a:srgbClr val="0070C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60098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500" fill="hold"/>
                                        <p:tgtEl>
                                          <p:spTgt spid="31"/>
                                        </p:tgtEl>
                                        <p:attrNameLst>
                                          <p:attrName>ppt_x</p:attrName>
                                        </p:attrNameLst>
                                      </p:cBhvr>
                                      <p:tavLst>
                                        <p:tav tm="0">
                                          <p:val>
                                            <p:strVal val="#ppt_x"/>
                                          </p:val>
                                        </p:tav>
                                        <p:tav tm="100000">
                                          <p:val>
                                            <p:strVal val="#ppt_x"/>
                                          </p:val>
                                        </p:tav>
                                      </p:tavLst>
                                    </p:anim>
                                    <p:anim calcmode="lin" valueType="num">
                                      <p:cBhvr additive="base">
                                        <p:cTn id="1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ppt_x"/>
                                          </p:val>
                                        </p:tav>
                                        <p:tav tm="100000">
                                          <p:val>
                                            <p:strVal val="#ppt_x"/>
                                          </p:val>
                                        </p:tav>
                                      </p:tavLst>
                                    </p:anim>
                                    <p:anim calcmode="lin" valueType="num">
                                      <p:cBhvr additive="base">
                                        <p:cTn id="4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54"/>
                                        </p:tgtEl>
                                        <p:attrNameLst>
                                          <p:attrName>style.visibility</p:attrName>
                                        </p:attrNameLst>
                                      </p:cBhvr>
                                      <p:to>
                                        <p:strVal val="visible"/>
                                      </p:to>
                                    </p:set>
                                    <p:anim calcmode="lin" valueType="num">
                                      <p:cBhvr additive="base">
                                        <p:cTn id="50" dur="500" fill="hold"/>
                                        <p:tgtEl>
                                          <p:spTgt spid="54"/>
                                        </p:tgtEl>
                                        <p:attrNameLst>
                                          <p:attrName>ppt_x</p:attrName>
                                        </p:attrNameLst>
                                      </p:cBhvr>
                                      <p:tavLst>
                                        <p:tav tm="0">
                                          <p:val>
                                            <p:strVal val="#ppt_x"/>
                                          </p:val>
                                        </p:tav>
                                        <p:tav tm="100000">
                                          <p:val>
                                            <p:strVal val="#ppt_x"/>
                                          </p:val>
                                        </p:tav>
                                      </p:tavLst>
                                    </p:anim>
                                    <p:anim calcmode="lin" valueType="num">
                                      <p:cBhvr additive="base">
                                        <p:cTn id="51"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5"/>
                                        </p:tgtEl>
                                        <p:attrNameLst>
                                          <p:attrName>style.visibility</p:attrName>
                                        </p:attrNameLst>
                                      </p:cBhvr>
                                      <p:to>
                                        <p:strVal val="visible"/>
                                      </p:to>
                                    </p:set>
                                    <p:anim calcmode="lin" valueType="num">
                                      <p:cBhvr additive="base">
                                        <p:cTn id="61" dur="500" fill="hold"/>
                                        <p:tgtEl>
                                          <p:spTgt spid="65"/>
                                        </p:tgtEl>
                                        <p:attrNameLst>
                                          <p:attrName>ppt_x</p:attrName>
                                        </p:attrNameLst>
                                      </p:cBhvr>
                                      <p:tavLst>
                                        <p:tav tm="0">
                                          <p:val>
                                            <p:strVal val="#ppt_x"/>
                                          </p:val>
                                        </p:tav>
                                        <p:tav tm="100000">
                                          <p:val>
                                            <p:strVal val="#ppt_x"/>
                                          </p:val>
                                        </p:tav>
                                      </p:tavLst>
                                    </p:anim>
                                    <p:anim calcmode="lin" valueType="num">
                                      <p:cBhvr additive="base">
                                        <p:cTn id="62"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additive="base">
                                        <p:cTn id="67" dur="500" fill="hold"/>
                                        <p:tgtEl>
                                          <p:spTgt spid="34"/>
                                        </p:tgtEl>
                                        <p:attrNameLst>
                                          <p:attrName>ppt_x</p:attrName>
                                        </p:attrNameLst>
                                      </p:cBhvr>
                                      <p:tavLst>
                                        <p:tav tm="0">
                                          <p:val>
                                            <p:strVal val="#ppt_x"/>
                                          </p:val>
                                        </p:tav>
                                        <p:tav tm="100000">
                                          <p:val>
                                            <p:strVal val="#ppt_x"/>
                                          </p:val>
                                        </p:tav>
                                      </p:tavLst>
                                    </p:anim>
                                    <p:anim calcmode="lin" valueType="num">
                                      <p:cBhvr additive="base">
                                        <p:cTn id="6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66"/>
                                        </p:tgtEl>
                                        <p:attrNameLst>
                                          <p:attrName>style.visibility</p:attrName>
                                        </p:attrNameLst>
                                      </p:cBhvr>
                                      <p:to>
                                        <p:strVal val="visible"/>
                                      </p:to>
                                    </p:set>
                                    <p:animEffect transition="in" filter="fade">
                                      <p:cBhvr>
                                        <p:cTn id="73" dur="500"/>
                                        <p:tgtEl>
                                          <p:spTgt spid="6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fade">
                                      <p:cBhvr>
                                        <p:cTn id="78" dur="500"/>
                                        <p:tgtEl>
                                          <p:spTgt spid="32"/>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67"/>
                                        </p:tgtEl>
                                        <p:attrNameLst>
                                          <p:attrName>style.visibility</p:attrName>
                                        </p:attrNameLst>
                                      </p:cBhvr>
                                      <p:to>
                                        <p:strVal val="visible"/>
                                      </p:to>
                                    </p:set>
                                    <p:anim calcmode="lin" valueType="num">
                                      <p:cBhvr additive="base">
                                        <p:cTn id="83" dur="500" fill="hold"/>
                                        <p:tgtEl>
                                          <p:spTgt spid="67"/>
                                        </p:tgtEl>
                                        <p:attrNameLst>
                                          <p:attrName>ppt_x</p:attrName>
                                        </p:attrNameLst>
                                      </p:cBhvr>
                                      <p:tavLst>
                                        <p:tav tm="0">
                                          <p:val>
                                            <p:strVal val="#ppt_x"/>
                                          </p:val>
                                        </p:tav>
                                        <p:tav tm="100000">
                                          <p:val>
                                            <p:strVal val="#ppt_x"/>
                                          </p:val>
                                        </p:tav>
                                      </p:tavLst>
                                    </p:anim>
                                    <p:anim calcmode="lin" valueType="num">
                                      <p:cBhvr additive="base">
                                        <p:cTn id="84"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52" grpId="0" animBg="1"/>
      <p:bldP spid="54" grpId="0" animBg="1"/>
      <p:bldP spid="65" grpId="0" animBg="1"/>
      <p:bldP spid="66" grpId="0" animBg="1"/>
      <p:bldP spid="6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alaxy">
  <a:themeElements>
    <a:clrScheme name="Custom 6">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axy" id="{8F6F9472-8E85-4179-B23A-E9659E9C5C0F}" vid="{8192C7E8-4E47-4853-A5D6-DAA86C8DA602}"/>
    </a:ext>
  </a:extLst>
</a:theme>
</file>

<file path=ppt/theme/theme3.xml><?xml version="1.0" encoding="utf-8"?>
<a:theme xmlns:a="http://schemas.openxmlformats.org/drawingml/2006/main" name="Zoo Lover's Day by Slidesgo">
  <a:themeElements>
    <a:clrScheme name="Simple Light">
      <a:dk1>
        <a:srgbClr val="5E261F"/>
      </a:dk1>
      <a:lt1>
        <a:srgbClr val="99817A"/>
      </a:lt1>
      <a:dk2>
        <a:srgbClr val="FFF2D2"/>
      </a:dk2>
      <a:lt2>
        <a:srgbClr val="FFB54A"/>
      </a:lt2>
      <a:accent1>
        <a:srgbClr val="F9E35F"/>
      </a:accent1>
      <a:accent2>
        <a:srgbClr val="D8D150"/>
      </a:accent2>
      <a:accent3>
        <a:srgbClr val="AAA439"/>
      </a:accent3>
      <a:accent4>
        <a:srgbClr val="D7FEFF"/>
      </a:accent4>
      <a:accent5>
        <a:srgbClr val="FFFFFF"/>
      </a:accent5>
      <a:accent6>
        <a:srgbClr val="FFFFFF"/>
      </a:accent6>
      <a:hlink>
        <a:srgbClr val="5E261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Zoo Lover's Day by Slidesgo">
  <a:themeElements>
    <a:clrScheme name="Simple Light">
      <a:dk1>
        <a:srgbClr val="5E261F"/>
      </a:dk1>
      <a:lt1>
        <a:srgbClr val="99817A"/>
      </a:lt1>
      <a:dk2>
        <a:srgbClr val="FFF2D2"/>
      </a:dk2>
      <a:lt2>
        <a:srgbClr val="FFB54A"/>
      </a:lt2>
      <a:accent1>
        <a:srgbClr val="F9E35F"/>
      </a:accent1>
      <a:accent2>
        <a:srgbClr val="D8D150"/>
      </a:accent2>
      <a:accent3>
        <a:srgbClr val="AAA439"/>
      </a:accent3>
      <a:accent4>
        <a:srgbClr val="D7FEFF"/>
      </a:accent4>
      <a:accent5>
        <a:srgbClr val="FFFFFF"/>
      </a:accent5>
      <a:accent6>
        <a:srgbClr val="FFFFFF"/>
      </a:accent6>
      <a:hlink>
        <a:srgbClr val="5E261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Zoo Lover's Day by Slidesgo">
  <a:themeElements>
    <a:clrScheme name="Simple Light">
      <a:dk1>
        <a:srgbClr val="5E261F"/>
      </a:dk1>
      <a:lt1>
        <a:srgbClr val="99817A"/>
      </a:lt1>
      <a:dk2>
        <a:srgbClr val="FFF2D2"/>
      </a:dk2>
      <a:lt2>
        <a:srgbClr val="FFB54A"/>
      </a:lt2>
      <a:accent1>
        <a:srgbClr val="F9E35F"/>
      </a:accent1>
      <a:accent2>
        <a:srgbClr val="D8D150"/>
      </a:accent2>
      <a:accent3>
        <a:srgbClr val="AAA439"/>
      </a:accent3>
      <a:accent4>
        <a:srgbClr val="D7FEFF"/>
      </a:accent4>
      <a:accent5>
        <a:srgbClr val="FFFFFF"/>
      </a:accent5>
      <a:accent6>
        <a:srgbClr val="FFFFFF"/>
      </a:accent6>
      <a:hlink>
        <a:srgbClr val="5E261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Zoo Lover's Day by Slidesgo">
  <a:themeElements>
    <a:clrScheme name="Simple Light">
      <a:dk1>
        <a:srgbClr val="5E261F"/>
      </a:dk1>
      <a:lt1>
        <a:srgbClr val="99817A"/>
      </a:lt1>
      <a:dk2>
        <a:srgbClr val="FFF2D2"/>
      </a:dk2>
      <a:lt2>
        <a:srgbClr val="FFB54A"/>
      </a:lt2>
      <a:accent1>
        <a:srgbClr val="F9E35F"/>
      </a:accent1>
      <a:accent2>
        <a:srgbClr val="D8D150"/>
      </a:accent2>
      <a:accent3>
        <a:srgbClr val="AAA439"/>
      </a:accent3>
      <a:accent4>
        <a:srgbClr val="D7FEFF"/>
      </a:accent4>
      <a:accent5>
        <a:srgbClr val="FFFFFF"/>
      </a:accent5>
      <a:accent6>
        <a:srgbClr val="FFFFFF"/>
      </a:accent6>
      <a:hlink>
        <a:srgbClr val="5E261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Zoo Lover's Day by Slidesgo">
  <a:themeElements>
    <a:clrScheme name="Simple Light">
      <a:dk1>
        <a:srgbClr val="5E261F"/>
      </a:dk1>
      <a:lt1>
        <a:srgbClr val="99817A"/>
      </a:lt1>
      <a:dk2>
        <a:srgbClr val="FFF2D2"/>
      </a:dk2>
      <a:lt2>
        <a:srgbClr val="FFB54A"/>
      </a:lt2>
      <a:accent1>
        <a:srgbClr val="F9E35F"/>
      </a:accent1>
      <a:accent2>
        <a:srgbClr val="D8D150"/>
      </a:accent2>
      <a:accent3>
        <a:srgbClr val="AAA439"/>
      </a:accent3>
      <a:accent4>
        <a:srgbClr val="D7FEFF"/>
      </a:accent4>
      <a:accent5>
        <a:srgbClr val="FFFFFF"/>
      </a:accent5>
      <a:accent6>
        <a:srgbClr val="FFFFFF"/>
      </a:accent6>
      <a:hlink>
        <a:srgbClr val="5E261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Zoo Lover's Day by Slidesgo">
  <a:themeElements>
    <a:clrScheme name="Simple Light">
      <a:dk1>
        <a:srgbClr val="5E261F"/>
      </a:dk1>
      <a:lt1>
        <a:srgbClr val="99817A"/>
      </a:lt1>
      <a:dk2>
        <a:srgbClr val="FFF2D2"/>
      </a:dk2>
      <a:lt2>
        <a:srgbClr val="FFB54A"/>
      </a:lt2>
      <a:accent1>
        <a:srgbClr val="F9E35F"/>
      </a:accent1>
      <a:accent2>
        <a:srgbClr val="D8D150"/>
      </a:accent2>
      <a:accent3>
        <a:srgbClr val="AAA439"/>
      </a:accent3>
      <a:accent4>
        <a:srgbClr val="D7FEFF"/>
      </a:accent4>
      <a:accent5>
        <a:srgbClr val="FFFFFF"/>
      </a:accent5>
      <a:accent6>
        <a:srgbClr val="FFFFFF"/>
      </a:accent6>
      <a:hlink>
        <a:srgbClr val="5E261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Theme7</Template>
  <TotalTime>9058</TotalTime>
  <Words>1707</Words>
  <Application>Microsoft Office PowerPoint</Application>
  <PresentationFormat>Widescreen</PresentationFormat>
  <Paragraphs>294</Paragraphs>
  <Slides>33</Slides>
  <Notes>1</Notes>
  <HiddenSlides>0</HiddenSlides>
  <MMClips>6</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33</vt:i4>
      </vt:variant>
    </vt:vector>
  </HeadingPairs>
  <TitlesOfParts>
    <vt:vector size="54" baseType="lpstr">
      <vt:lpstr>#9Slide03 SFU DIN Mittelschrift</vt:lpstr>
      <vt:lpstr>Abel</vt:lpstr>
      <vt:lpstr>Arial</vt:lpstr>
      <vt:lpstr>Bebas Neue</vt:lpstr>
      <vt:lpstr>Calibri</vt:lpstr>
      <vt:lpstr>Calibri Light</vt:lpstr>
      <vt:lpstr>Darker Grotesque SemiBold</vt:lpstr>
      <vt:lpstr>Lilita One</vt:lpstr>
      <vt:lpstr>Manrope</vt:lpstr>
      <vt:lpstr>Manrope Medium</vt:lpstr>
      <vt:lpstr>Megrim</vt:lpstr>
      <vt:lpstr>Tahoma</vt:lpstr>
      <vt:lpstr>Times New Roman</vt:lpstr>
      <vt:lpstr>1_Office Theme</vt:lpstr>
      <vt:lpstr>Galaxy</vt:lpstr>
      <vt:lpstr>Zoo Lover's Day by Slidesgo</vt:lpstr>
      <vt:lpstr>2_Zoo Lover's Day by Slidesgo</vt:lpstr>
      <vt:lpstr>4_Zoo Lover's Day by Slidesgo</vt:lpstr>
      <vt:lpstr>5_Zoo Lover's Day by Slidesgo</vt:lpstr>
      <vt:lpstr>7_Zoo Lover's Day by Slidesgo</vt:lpstr>
      <vt:lpstr>8_Zoo Lover's Day by Slidesgo</vt:lpstr>
      <vt:lpstr>PowerPoint Presentation</vt:lpstr>
      <vt:lpstr>Sông nào dài nhất thế giới?</vt:lpstr>
      <vt:lpstr>PowerPoint Presentation</vt:lpstr>
      <vt:lpstr>PowerPoint Presentation</vt:lpstr>
      <vt:lpstr>PowerPoint Presentation</vt:lpstr>
      <vt:lpstr>Da đen sẫm, tóc xoăn tít, cánh mũi rất rộng làm cho mũi bè ngang,… Đây là đặc điểm của chủng tộc nào?</vt:lpstr>
      <vt:lpstr>PowerPoint Presentation</vt:lpstr>
      <vt:lpstr>PowerPoint Presentation</vt:lpstr>
      <vt:lpstr>1.VỊ TRÍ ĐỊA LÍ, HÌNH DẠNG VÀ KÍCH THƯỚC</vt:lpstr>
      <vt:lpstr> BÀI 9. VỊ TRÍ           ĐỊA LÍ,  ĐẶC ĐIỂM  TỰ NHIÊN CHÂU PHI</vt:lpstr>
      <vt:lpstr>1.Vị trí địa lí, hình dạng và kích thước:</vt:lpstr>
      <vt:lpstr>1.Vị trí địa lí, hình dạng và kích thước:</vt:lpstr>
      <vt:lpstr>PowerPoint Presentation</vt:lpstr>
      <vt:lpstr>PowerPoint Presentation</vt:lpstr>
      <vt:lpstr>1.Vị trí địa lí, hình dạng và kích thước:</vt:lpstr>
      <vt:lpstr>2. Đặc điểm tự nhiên:</vt:lpstr>
      <vt:lpstr>Phiếu học tập số 1</vt:lpstr>
      <vt:lpstr>PHIẾU HỌC TẬP SỐ 1</vt:lpstr>
      <vt:lpstr>PowerPoint Presentation</vt:lpstr>
      <vt:lpstr>PowerPoint Presentation</vt:lpstr>
      <vt:lpstr>PowerPoint Presentation</vt:lpstr>
      <vt:lpstr>2. Đặc điểm tự nhiên: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4.VẬN DỤNG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Trường THCS Vĩnh Hòa</dc:title>
  <dc:creator>nguyen hao</dc:creator>
  <cp:lastModifiedBy>Thanh Hai</cp:lastModifiedBy>
  <cp:revision>639</cp:revision>
  <dcterms:created xsi:type="dcterms:W3CDTF">2023-02-27T00:33:54Z</dcterms:created>
  <dcterms:modified xsi:type="dcterms:W3CDTF">2025-12-14T09:03:32Z</dcterms:modified>
</cp:coreProperties>
</file>